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6" r:id="rId2"/>
    <p:sldId id="467" r:id="rId3"/>
    <p:sldId id="464" r:id="rId4"/>
    <p:sldId id="468" r:id="rId5"/>
    <p:sldId id="465" r:id="rId6"/>
    <p:sldId id="469" r:id="rId7"/>
    <p:sldId id="470" r:id="rId8"/>
    <p:sldId id="471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83F236D-FE96-40CB-9778-542978EA9F76}"/>
    <pc:docChg chg="delSld">
      <pc:chgData name="Tim Cook" userId="d1c7cfb340f2c7ab" providerId="LiveId" clId="{283F236D-FE96-40CB-9778-542978EA9F76}" dt="2023-04-16T22:53:01.557" v="0" actId="47"/>
      <pc:docMkLst>
        <pc:docMk/>
      </pc:docMkLst>
      <pc:sldChg chg="del">
        <pc:chgData name="Tim Cook" userId="d1c7cfb340f2c7ab" providerId="LiveId" clId="{283F236D-FE96-40CB-9778-542978EA9F76}" dt="2023-04-16T22:53:01.557" v="0" actId="47"/>
        <pc:sldMkLst>
          <pc:docMk/>
          <pc:sldMk cId="4111155161" sldId="472"/>
        </pc:sldMkLst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13247 0 0,'0'0'1195'0'0,"2"8"-958"0"0,2 3 252 0 0,0 0 0 0 0,1-1-1 0 0,0 0 1 0 0,9 12-1 0 0,-6-9 387 0 0,10 22-1 0 0,11 25 2278 0 0,-30-62-3095 0 0,0 1-1 0 0,1-1 1 0 0,-1 1-1 0 0,1-1 1 0 0,-1 1-1 0 0,1-1 1 0 0,0 1-1 0 0,-1-1 1 0 0,1-1 0 0 0,0 2-31 0 0,-2-16 19 0 0,1 0 0 0 0,1-1 1 0 0,0 1-1 0 0,2-1 0 0 0,0 1 0 0 0,7-29 0 0 0,-3 25 10 0 0,0 1 1 0 0,2-1-1 0 0,0 1 0 0 0,22-37 0 0 0,-27 52-103 0 0,0 0-1 0 0,0 1 1 0 0,1 0 0 0 0,-1 0-1 0 0,1 0 1 0 0,0 0 0 0 0,0 0-1 0 0,1 1 1 0 0,-1 0 0 0 0,1 0-1 0 0,8-4 1 0 0,-10 5 6 0 0,1 1-1 0 0,-1 0 1 0 0,1 0-1 0 0,-1 0 1 0 0,1 0-1 0 0,0 1 1 0 0,-1-1 0 0 0,1 1-1 0 0,0 0 1 0 0,0 0-1 0 0,-1 0 1 0 0,1 1-1 0 0,0-1 1 0 0,-1 1-1 0 0,1 0 1 0 0,-1 0 0 0 0,8 3-1 0 0,-5-1-839 0 0,1 0-1 0 0,-1 0 1 0 0,0 1-1 0 0,0 0 1 0 0,9 7 0 0 0,-4-1-5312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6447 0 0,'0'0'499'0'0,"8"0"629"0"0,-5 0-630 0 0,1 0-1 0 0,-1 0 0 0 0,1-1 1 0 0,-1 1-1 0 0,1-1 1 0 0,-1 0-1 0 0,1 0 1 0 0,-1 0-1 0 0,0-1 1 0 0,1 1-1 0 0,-1-1 1 0 0,5-3-1 0 0,-5 3-366 0 0,-1 0 0 0 0,0 0 0 0 0,0 0 0 0 0,0-1 1 0 0,0 1-1 0 0,0-1 0 0 0,-1 1 0 0 0,1-1 0 0 0,-1 1 0 0 0,1-1 0 0 0,-1 0 0 0 0,0 0 0 0 0,0 1 1 0 0,0-1-1 0 0,0 0 0 0 0,0-4 0 0 0,-1 1 104 0 0,1 0 0 0 0,-1 0 1 0 0,0 0-1 0 0,-1 0 0 0 0,1 0 0 0 0,-3-6 1 0 0,3 11-144 0 0,0 0 0 0 0,0 1 0 0 0,-1-1 0 0 0,1 0 0 0 0,-1 0 0 0 0,1 1 0 0 0,-1-1 0 0 0,1 0 0 0 0,-1 0 0 0 0,1 1 0 0 0,-1-1 0 0 0,0 0 0 0 0,1 1 0 0 0,-1-1 0 0 0,0 1 0 0 0,1-1 0 0 0,-1 1 0 0 0,0-1 0 0 0,0 1 0 0 0,0 0 0 0 0,1-1 0 0 0,-1 1 0 0 0,0 0 0 0 0,0 0 0 0 0,0 0 0 0 0,0-1 0 0 0,0 1 0 0 0,1 0 0 0 0,-1 0 0 0 0,-1 0 0 0 0,-1 0 50 0 0,1 0 1 0 0,0 0-1 0 0,-1 1 1 0 0,1-1-1 0 0,0 1 1 0 0,-1-1-1 0 0,1 1 1 0 0,0-1-1 0 0,-4 3 1 0 0,3-1-61 0 0,0 0-1 0 0,1 1 1 0 0,-1-1 0 0 0,1 1-1 0 0,0-1 1 0 0,-1 1 0 0 0,1 0 0 0 0,0 0-1 0 0,1 0 1 0 0,-1 0 0 0 0,0 0-1 0 0,1 1 1 0 0,0-1 0 0 0,0 0 0 0 0,0 1-1 0 0,0-1 1 0 0,0 6 0 0 0,-1 1 43 0 0,1 1 0 0 0,1-1 1 0 0,-1 1-1 0 0,3 17 0 0 0,0-17-142 0 0,1 0 1 0 0,0 0-1 0 0,1-1 0 0 0,0 1 1 0 0,0-1-1 0 0,1 0 0 0 0,1 0 0 0 0,-1 0 1 0 0,2 0-1 0 0,-1-1 0 0 0,1 0 1 0 0,11 9-1 0 0,-14-14-185 0 0,0-1 0 0 0,0-1 0 0 0,0 1 0 0 0,0 0 0 0 0,1-1 0 0 0,-1 0 0 0 0,1 0 0 0 0,-1-1 0 0 0,1 1 0 0 0,0-1 0 0 0,0 0 0 0 0,0 0 1 0 0,0 0-1 0 0,0-1 0 0 0,0 0 0 0 0,-1 0 0 0 0,1 0 0 0 0,0 0 0 0 0,0-1 0 0 0,0 0 0 0 0,0 0 0 0 0,0 0 0 0 0,6-3 0 0 0,44-25-5559 0 0,-38 19 482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67 122 5527 0 0,'0'-1'-25'0'0,"0"0"0"0"0,0-1 0 0 0,-1 1 0 0 0,1 0 0 0 0,0-1 0 0 0,-1 1 0 0 0,1 0 0 0 0,-1 0-1 0 0,0-1 1 0 0,1 1 0 0 0,-2-1 0 0 0,1 1 250 0 0,1 0-1 0 0,-1 0 1 0 0,0 1-1 0 0,0-1 1 0 0,1 1 0 0 0,-1-1-1 0 0,0 1 1 0 0,0-1-1 0 0,0 1 1 0 0,0-1 0 0 0,0 1-1 0 0,1 0 1 0 0,-1-1-1 0 0,0 1 1 0 0,0 0 0 0 0,0 0-1 0 0,0 0 1 0 0,0 0-1 0 0,0-1 1 0 0,-1 2 0 0 0,0-1 50 0 0,1 0 0 0 0,-1 0 0 0 0,0 1 1 0 0,1-1-1 0 0,-1 1 0 0 0,1-1 0 0 0,-1 1 1 0 0,1 0-1 0 0,0 0 0 0 0,-1-1 0 0 0,1 1 1 0 0,0 0-1 0 0,-1 0 0 0 0,1 0 0 0 0,0 0 1 0 0,0 1-1 0 0,0-1 0 0 0,0 0 0 0 0,0 0 1 0 0,0 1-1 0 0,0-1 0 0 0,0 1 0 0 0,0 1 1 0 0,-2 5-164 0 0,1-1 0 0 0,0 1 1 0 0,1 0-1 0 0,0-1 0 0 0,0 1 1 0 0,1 0-1 0 0,0 0 1 0 0,0 0-1 0 0,1-1 0 0 0,0 1 1 0 0,0 0-1 0 0,1-1 0 0 0,0 1 1 0 0,4 12-1 0 0,-1-8-97 0 0,1 0-1 0 0,0-1 1 0 0,0 1-1 0 0,1-1 1 0 0,1 0-1 0 0,-1-1 1 0 0,2 0-1 0 0,9 10 1 0 0,-14-17-10 0 0,-1 0 0 0 0,1 0 0 0 0,0 0 1 0 0,0 0-1 0 0,0 0 0 0 0,0-1 0 0 0,0 0 1 0 0,0 0-1 0 0,1 0 0 0 0,-1 0 0 0 0,1-1 1 0 0,0 0-1 0 0,-1 0 0 0 0,1 0 0 0 0,8 0 1 0 0,-9-1 15 0 0,-1 0 0 0 0,1-1 1 0 0,0 1-1 0 0,-1-1 0 0 0,1 0 0 0 0,-1 0 1 0 0,1-1-1 0 0,-1 1 0 0 0,1-1 0 0 0,-1 0 1 0 0,0 1-1 0 0,0-1 0 0 0,0-1 0 0 0,0 1 1 0 0,0 0-1 0 0,0-1 0 0 0,-1 0 0 0 0,1 1 1 0 0,-1-1-1 0 0,4-5 0 0 0,0-1 46 0 0,-1-1 1 0 0,0 0-1 0 0,-1 0 0 0 0,1 0 0 0 0,-2 0 0 0 0,0-1 0 0 0,0 1 0 0 0,-1-1 1 0 0,0 0-1 0 0,1-21 0 0 0,-3 22-48 0 0,0-1 0 0 0,-1 1 0 0 0,0-1 0 0 0,0 1 0 0 0,-1-1 1 0 0,-1 1-1 0 0,0 0 0 0 0,0 0 0 0 0,-1 0 0 0 0,0 0 0 0 0,-8-13 0 0 0,5 13-350 0 0,0 0 0 0 0,0 0 0 0 0,-12-10 1 0 0,16 16-212 0 0,-1 1 1 0 0,1 0 0 0 0,-1 1 0 0 0,1-1-1 0 0,-1 1 1 0 0,0-1 0 0 0,0 1 0 0 0,0 0-1 0 0,0 1 1 0 0,-1-1 0 0 0,-7-1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3223 0 0,'0'0'143'0'0,"-1"0"-3"0"0,-14-3-90 0 0,10 2 317 0 0,1 0 0 0 0,-1 0 0 0 0,1 1 0 0 0,0-1 0 0 0,-1 1 0 0 0,-5 1 0 0 0,-12-2 4688 0 0,18 1-4433 0 0,1 0-1 0 0,0 0 1 0 0,0 0 0 0 0,0 0 0 0 0,0 0 0 0 0,0 0 0 0 0,-5 2 0 0 0,-30 9 1234 0 0,31-8-1825 0 0,4 0-3 0 0,10 7-157 0 0,16 12 82 0 0,1-1-1 0 0,27 19 1 0 0,-3-3 361 0 0,-34-26 155 0 0,0 1 0 0 0,-1 1 0 0 0,12 14 0 0 0,-22-24-299 0 0,0 1 0 0 0,0 0-1 0 0,-1 0 1 0 0,1 0 0 0 0,-1 0 0 0 0,0 0 0 0 0,0 1 0 0 0,-1-1 0 0 0,1 1-1 0 0,-1-1 1 0 0,0 1 0 0 0,0 0 0 0 0,0-1 0 0 0,-1 1 0 0 0,0 0 0 0 0,0 9-1 0 0,-1-10-89 0 0,0-1-1 0 0,0 1 1 0 0,0-1-1 0 0,-1 1 0 0 0,1-1 1 0 0,-1 0-1 0 0,0 0 0 0 0,0 1 1 0 0,0-1-1 0 0,0 0 0 0 0,-1-1 1 0 0,1 1-1 0 0,-1 0 0 0 0,0-1 1 0 0,-5 5-1 0 0,3-4-48 0 0,0 1 1 0 0,-1-1-1 0 0,0 0 1 0 0,1 0-1 0 0,-1 0 0 0 0,0-1 1 0 0,0 0-1 0 0,-9 1 0 0 0,6-3-20 0 0,8 0-11 0 0,-1 0-1 0 0,1 0 0 0 0,0 0 0 0 0,0 0 0 0 0,-1 0 0 0 0,1 0 0 0 0,0 0 0 0 0,0 0 1 0 0,-1 0-1 0 0,1 1 0 0 0,0-1 0 0 0,0 0 0 0 0,-1 1 0 0 0,1-1 0 0 0,0 1 0 0 0,-2 1 0 0 0,2-2-89 0 0,10 0-654 0 0,-1-2 673 0 0,0 1-1 0 0,0-1 1 0 0,1-1-1 0 0,-2 1 0 0 0,11-6 1 0 0,7-1 9 0 0,-8 3 50 0 0,2 0-6 0 0,0 0 0 0 0,-1-2 0 0 0,18-10 0 0 0,-17 7-69 0 0,-1 0 0 0 0,-1-2 0 0 0,32-29 0 0 0,-43 36 53 0 0,1-1 1 0 0,-2 0 0 0 0,1 0-1 0 0,-1 0 1 0 0,0 0-1 0 0,0-1 1 0 0,-1 0 0 0 0,0 0-1 0 0,-1 0 1 0 0,0 0-1 0 0,0-1 1 0 0,2-10 0 0 0,-5 16 8 0 0,0 1 0 0 0,0-1 0 0 0,0 1 0 0 0,0 0 0 0 0,0-1 0 0 0,-1 1 0 0 0,1 0 0 0 0,-1-1 0 0 0,0 1 0 0 0,0 0 0 0 0,1 0 0 0 0,-2 0 0 0 0,1-1 0 0 0,0 1 1 0 0,0 0-1 0 0,-1 1 0 0 0,1-1 0 0 0,-1 0 0 0 0,1 0 0 0 0,-1 0 0 0 0,0 1 0 0 0,0-1 0 0 0,1 1 0 0 0,-1 0 0 0 0,0-1 0 0 0,-1 1 0 0 0,1 0 0 0 0,0 0 1 0 0,0 0-1 0 0,0 1 0 0 0,-1-1 0 0 0,1 0 0 0 0,0 1 0 0 0,-1-1 0 0 0,1 1 0 0 0,0 0 0 0 0,-1 0 0 0 0,1 0 0 0 0,0 0 0 0 0,-1 0 0 0 0,1 1 0 0 0,0-1 0 0 0,-1 1 1 0 0,1-1-1 0 0,0 1 0 0 0,-1 0 0 0 0,1 0 0 0 0,0 0 0 0 0,0 0 0 0 0,0 0 0 0 0,0 0 0 0 0,-3 3 0 0 0,3-1 66 0 0,0-1 0 0 0,0 1 0 0 0,0 0 0 0 0,0 0 0 0 0,0 0 0 0 0,1 0 0 0 0,-1 0 0 0 0,1 0 0 0 0,0 0 0 0 0,0 0 0 0 0,0 1 0 0 0,0-1 0 0 0,1 0-1 0 0,-1 1 1 0 0,1-1 0 0 0,0 1 0 0 0,0-1 0 0 0,0 1 0 0 0,1 5 0 0 0,0 1 112 0 0,1-1 0 0 0,0 1 0 0 0,0-1-1 0 0,1 1 1 0 0,7 15 0 0 0,-6-19-96 0 0,0 0 0 0 0,0 0 0 0 0,0 0 0 0 0,1 0 0 0 0,-1-1 0 0 0,1 1 0 0 0,1-1 0 0 0,-1 0 0 0 0,1-1 1 0 0,0 1-1 0 0,0-1 0 0 0,0 0 0 0 0,0-1 0 0 0,10 4 0 0 0,0-1-5 0 0,0 0 1 0 0,0-1-1 0 0,0-1 1 0 0,1-1-1 0 0,18 2 1 0 0,-19-4-43 0 0,-1-1 0 0 0,1 0 0 0 0,0-1 0 0 0,-1 0 0 0 0,28-7 0 0 0,-36 6-142 0 0,1-1-1 0 0,-1 0 1 0 0,11-6 0 0 0,-16 8-87 0 0,0 0 0 0 0,0 0 0 0 0,0 0 0 0 0,-1 0 0 0 0,1 0 1 0 0,0-1-1 0 0,-1 1 0 0 0,1 0 0 0 0,-1-1 0 0 0,1 0 0 0 0,-1 1 0 0 0,0-1 0 0 0,0 0 0 0 0,0 0 0 0 0,0 1 1 0 0,0-1-1 0 0,0 0 0 0 0,0-3 0 0 0,0-1-1788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5063 0 0,'-6'5'528'0'0,"-18"5"1507"0"0,18-6-274 0 0,-1 0-1 0 0,0 0 1 0 0,1 1-1 0 0,0 0 1 0 0,-6 6-1 0 0,-3 5-851 0 0,11-11-616 0 0,0 0 1 0 0,1 0-1 0 0,0 0 1 0 0,-4 6-1 0 0,1 8-1024 0 0,7-1-4600 0 0,1-10-901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0,'0'0'568'0'0,"2"14"2535"0"0,1-1-1646 0 0,17 84 4903 0 0,-14-61-5453 0 0,-2 0 1 0 0,1 40 0 0 0,-12 190 1488 0 0,7-250-2260 0 0,0 0 1 0 0,1 0-1 0 0,5 30 1 0 0,-5-41-101 0 0,0 0 0 0 0,1-1 1 0 0,-1 1-1 0 0,1-1 0 0 0,0 1 1 0 0,0-1-1 0 0,1 1 0 0 0,-1-1 0 0 0,1 0 1 0 0,0 0-1 0 0,0 0 0 0 0,0-1 0 0 0,1 1 1 0 0,-1-1-1 0 0,1 0 0 0 0,7 6 0 0 0,-5-6 4 0 0,-1-1 0 0 0,1 0-1 0 0,0 0 1 0 0,0 0-1 0 0,0-1 1 0 0,0 1 0 0 0,0-2-1 0 0,0 1 1 0 0,0 0-1 0 0,0-1 1 0 0,0 0 0 0 0,0-1-1 0 0,12-2 1 0 0,6-2-7 0 0,0-1 1 0 0,25-11 0 0 0,-34 12-11 0 0,90-32-831 0 0,-70 23-1881 0 0,0 0-3407 0 0,-11 5-903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0,'0'0'4400'0'0,"8"3"-937"0"0,11 2-2504 0 0,-1-1 1 0 0,1-2-1 0 0,34 2 0 0 0,58-9-2415 0 0,-86 3 76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5063 0 0,'0'0'888'0'0,"-1"16"6164"0"0,1 1-3994 0 0,1 27 0 0 0,8 18-660 0 0,20 59-1721 0 0,-27-111-532 0 0,10 30-1110 0 0,1 0 0 0 0,28 61 1 0 0,-33-87-2256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31 135 6447 0 0,'-8'1'670'0'0,"-14"-6"12771"0"0,23 5-12836 0 0,23-4 405 0 0,-1-1 0 0 0,38-15 0 0 0,-24 8-629 0 0,47-16-176 0 0,40-12-1031 0 0,-39 20-6545 0 0,-75 18 5612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10711 0 0,'4'9'971'0'0,"5"24"1085"0"0,0 1 1 0 0,5 52-1 0 0,-10-56-1444 0 0,28 286 3276 0 0,-29-274-3752 0 0,5 0-163 0 0,-8-41-106 0 0,1-2-547 0 0,4-5 552 0 0,-1 0 0 0 0,0 0 0 0 0,0-1 0 0 0,-1 1 0 0 0,0-1 0 0 0,4-10 0 0 0,8-47-344 0 0,-10 44 348 0 0,10-32 0 0 0,-11 41 97 0 0,-3 6 48 0 0,1 0 0 0 0,0 0 0 0 0,0 0 0 0 0,0 0 0 0 0,0 1 0 0 0,1-1 0 0 0,0 0 0 0 0,0 1-1 0 0,0 0 1 0 0,1 0 0 0 0,4-4 0 0 0,-7 8 25 0 0,0 1-1 0 0,0-1 0 0 0,0 1 0 0 0,0 0 1 0 0,0-1-1 0 0,0 1 0 0 0,0 0 1 0 0,-1 0-1 0 0,1-1 0 0 0,0 1 1 0 0,1 1-1 0 0,-1-1 29 0 0,9 11 223 0 0,-1 1 1 0 0,1 0-1 0 0,-2 0 1 0 0,0 1-1 0 0,0 0 1 0 0,-2 0-1 0 0,7 20 1 0 0,-6-17-661 0 0,0 0 0 0 0,1 0 1 0 0,1 0-1 0 0,18 24 0 0 0,-27-40-17 0 0,5 4-586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7831 0 0,'0'0'356'0'0,"2"8"122"0"0,9 28 3201 0 0,2 0 1 0 0,28 55-1 0 0,-41-91-3623 0 0,0 0-1 0 0,0 0 1 0 0,0 0 0 0 0,0 0-1 0 0,0 0 1 0 0,1 0 0 0 0,-1 0-1 0 0,0 0 1 0 0,0 0 0 0 0,0 0-1 0 0,0 0 1 0 0,0 0 0 0 0,0 0-1 0 0,1 0 1 0 0,-1 0-1 0 0,0 0 1 0 0,0 0 0 0 0,0 0-1 0 0,0-1 1 0 0,0 1 0 0 0,0 0-1 0 0,0 0 1 0 0,1 0 0 0 0,-1 0-1 0 0,0 0 1 0 0,0 0 0 0 0,0 0-1 0 0,0 0 1 0 0,0 0-1 0 0,0 0 1 0 0,0-1 0 0 0,0 1-1 0 0,0 0 1 0 0,0 0 0 0 0,0 0-1 0 0,0 0 1 0 0,1 0 0 0 0,-1 0-1 0 0,0-1 1 0 0,0 1 0 0 0,0 0-1 0 0,0 0 1 0 0,0 0-1 0 0,0 0 1 0 0,0 0 0 0 0,0 0-1 0 0,0-1 1 0 0,0 1 0 0 0,0 0-1 0 0,-1 0 1 0 0,1 0 0 0 0,0 0-1 0 0,5-17 546 0 0,3-19-679 0 0,-4-6 136 0 0,-2 20-37 0 0,5-27 0 0 0,-5 42-49 0 0,0 0 0 0 0,0 0 1 0 0,1 0-1 0 0,-1 1 0 0 0,2-1 0 0 0,-1 1 0 0 0,9-12 0 0 0,-10 15-87 0 0,0 0 0 0 0,1 1 0 0 0,-1-1 0 0 0,1 1 0 0 0,0 0 0 0 0,0 0 0 0 0,0 0 0 0 0,0 0 0 0 0,0 0 0 0 0,7-2 0 0 0,-8 3-68 0 0,0 0 0 0 0,0 1 0 0 0,0-1 0 0 0,0 1 0 0 0,0 0 0 0 0,1-1 0 0 0,-1 1 0 0 0,0 0 0 0 0,0 0-1 0 0,0 0 1 0 0,0 1 0 0 0,1-1 0 0 0,-1 1 0 0 0,0-1 0 0 0,0 1 0 0 0,0 0 0 0 0,0-1 0 0 0,0 1 0 0 0,2 2 0 0 0,1 0-461 0 0,0 0 0 0 0,0 1 0 0 0,0 0 0 0 0,-1 0 0 0 0,0 0 0 0 0,1 1 0 0 0,3 6 0 0 0,-7-9-131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2303 0 0,'1'-1'167'0'0,"2"-2"10"0"0,16-9 4245 0 0,-15 8-3967 0 0,-1 0 0 0 0,0 0 0 0 0,0 0 0 0 0,0-1 0 0 0,0 1 0 0 0,-1-1 0 0 0,0 0 0 0 0,0 1 0 0 0,0-1 0 0 0,-1 0 0 0 0,1 0 0 0 0,0-10 0 0 0,-1 12-156 0 0,-1-1 1 0 0,0 1-1 0 0,0 0 0 0 0,0 0 1 0 0,0 0-1 0 0,0 0 0 0 0,-1 0 1 0 0,1 0-1 0 0,-1 0 0 0 0,0 0 1 0 0,0 0-1 0 0,0 0 0 0 0,-1 0 1 0 0,1 0-1 0 0,-1 1 0 0 0,1-1 1 0 0,-1 0-1 0 0,0 1 0 0 0,0-1 1 0 0,0 1-1 0 0,0 0 0 0 0,-3-3 1 0 0,4 5-215 0 0,0-1 1 0 0,1 1 0 0 0,-1-1 0 0 0,0 1-1 0 0,0 0 1 0 0,0 0 0 0 0,0-1 0 0 0,1 1-1 0 0,-1 0 1 0 0,0 0 0 0 0,0 0 0 0 0,0 0 0 0 0,0 0-1 0 0,0 0 1 0 0,1 0 0 0 0,-1 0 0 0 0,0 0-1 0 0,0 0 1 0 0,0 1 0 0 0,0-1 0 0 0,0 0 0 0 0,1 1-1 0 0,-1-1 1 0 0,0 0 0 0 0,0 1 0 0 0,1-1-1 0 0,-1 1 1 0 0,0-1 0 0 0,1 1 0 0 0,-1-1-1 0 0,0 1 1 0 0,1 0 0 0 0,-1-1 0 0 0,0 2 0 0 0,-3 3 189 0 0,0 0 0 0 0,0 1 0 0 0,-4 7 1 0 0,7-9-145 0 0,-3 3 0 0 0,1 1-1 0 0,0-1 1 0 0,0 1-1 0 0,0 0 1 0 0,1 0-1 0 0,1 1 1 0 0,-1-1-1 0 0,2 0 1 0 0,-1 0-1 0 0,1 1 1 0 0,0-1-1 0 0,0 0 1 0 0,1 1-1 0 0,0-1 1 0 0,1 0-1 0 0,0 0 1 0 0,0 0-1 0 0,7 15 1 0 0,-7-17-184 0 0,1-1-1 0 0,0 1 1 0 0,0-1 0 0 0,1 0-1 0 0,-1 0 1 0 0,1 0 0 0 0,0 0-1 0 0,0-1 1 0 0,1 0 0 0 0,-1 0-1 0 0,1 0 1 0 0,0 0 0 0 0,0-1-1 0 0,1 1 1 0 0,-1-1 0 0 0,0-1-1 0 0,1 1 1 0 0,0-1 0 0 0,0 0-1 0 0,0 0 1 0 0,0-1 0 0 0,0 1-1 0 0,0-2 1 0 0,0 1 0 0 0,0 0-1 0 0,7-1 1 0 0,-4-1-282 0 0,-1 0 0 0 0,0 0 1 0 0,0-1-1 0 0,0 0 0 0 0,0 0 0 0 0,0-1 0 0 0,-1 0 1 0 0,1 0-1 0 0,-1-1 0 0 0,10-6 0 0 0,-8 4-1725 0 0,0 0 0 0 0,-1-1 0 0 0,1-1-1 0 0,7-9 1 0 0,-6 6-2796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3223 0 0,'-1'-2'58'0'0,"1"0"0"0"0,-1 1 0 0 0,1-1 0 0 0,-1 0 0 0 0,0 0 0 0 0,1 1 0 0 0,-1-1-1 0 0,0 0 1 0 0,-2-2 0 0 0,2 3 297 0 0,0 0-1 0 0,0 1 0 0 0,0-1 1 0 0,0 0-1 0 0,0 0 1 0 0,0 0-1 0 0,0 1 1 0 0,0-1-1 0 0,0 1 0 0 0,-1-1 1 0 0,1 1-1 0 0,0-1 1 0 0,0 1-1 0 0,0 0 1 0 0,-1-1-1 0 0,1 1 0 0 0,0 0 1 0 0,-2 0-1 0 0,1 0 81 0 0,0 0 0 0 0,1 0 0 0 0,-1 1 0 0 0,1-1 0 0 0,-1 0 0 0 0,0 1 1 0 0,1 0-1 0 0,-1-1 0 0 0,1 1 0 0 0,0 0 0 0 0,-1 0 0 0 0,1-1 0 0 0,-1 1 0 0 0,-1 2 0 0 0,1-1-412 0 0,1-1 0 0 0,0 1 0 0 0,-1 0 0 0 0,1-1 0 0 0,0 1 1 0 0,0 0-1 0 0,0 0 0 0 0,-1 2 0 0 0,0 3 108 0 0,0-1-1 0 0,1 1 1 0 0,0 0 0 0 0,0-1 0 0 0,0 1-1 0 0,1 0 1 0 0,0 0 0 0 0,0 0-1 0 0,0-1 1 0 0,1 1 0 0 0,0 0 0 0 0,1 0-1 0 0,-1-1 1 0 0,1 1 0 0 0,1-1 0 0 0,-1 0-1 0 0,1 1 1 0 0,0-1 0 0 0,1 0 0 0 0,4 6-1 0 0,-5-7-125 0 0,0-1-1 0 0,1 1 1 0 0,0-1-1 0 0,0 0 1 0 0,0 0-1 0 0,0 0 1 0 0,1 0-1 0 0,-1-1 1 0 0,1 0-1 0 0,0 0 1 0 0,0 0-1 0 0,0-1 0 0 0,1 1 1 0 0,-1-1-1 0 0,0 0 1 0 0,1-1-1 0 0,0 0 1 0 0,-1 1-1 0 0,1-2 1 0 0,0 1-1 0 0,-1-1 1 0 0,1 1-1 0 0,0-2 1 0 0,7 0-1 0 0,-11 1 28 0 0,1-1 0 0 0,0 1 0 0 0,-1-1-1 0 0,1 0 1 0 0,-1 1 0 0 0,0-1 0 0 0,1 0 0 0 0,-1-1-1 0 0,0 1 1 0 0,1 0 0 0 0,-1-1 0 0 0,0 1 0 0 0,0-1-1 0 0,0 0 1 0 0,0 1 0 0 0,-1-1 0 0 0,1 0 0 0 0,0 0-1 0 0,-1-1 1 0 0,0 1 0 0 0,1 0 0 0 0,-1 0 0 0 0,0-1-1 0 0,0 1 1 0 0,0 0 0 0 0,0-1 0 0 0,0 1 0 0 0,-1-1-1 0 0,1 1 1 0 0,-1-1 0 0 0,0 0 0 0 0,0 1 0 0 0,0-1-1 0 0,0 1 1 0 0,0-1 0 0 0,0 1 0 0 0,-1-1 0 0 0,1 0-1 0 0,-2-2 1 0 0,1-2-15 0 0,-1 1 0 0 0,0 0 1 0 0,0-1-1 0 0,-1 1 0 0 0,0 0 0 0 0,0 0 0 0 0,0 0 0 0 0,-1 1 1 0 0,0-1-1 0 0,0 1 0 0 0,0 0 0 0 0,-1 0 0 0 0,0 1 0 0 0,-9-8 1 0 0,-29-27-2938 0 0,34 28-928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7367 0 0,'-5'-3'368'0'0,"1"1"0"0"0,-1 0-1 0 0,0 0 1 0 0,0 0 0 0 0,1 1-1 0 0,-1 0 1 0 0,0 0-1 0 0,0 0 1 0 0,0 0 0 0 0,0 1-1 0 0,-1 0 1 0 0,1 0 0 0 0,0 0-1 0 0,0 1 1 0 0,0 0-1 0 0,0 0 1 0 0,0 0 0 0 0,1 0-1 0 0,-1 1 1 0 0,0 0 0 0 0,-7 4-1 0 0,11-6-373 0 0,1 1 0 0 0,-1-1 1 0 0,1 1-1 0 0,-1-1 0 0 0,1 1 0 0 0,-1 0 0 0 0,1-1 0 0 0,-1 1 0 0 0,1 0 0 0 0,-1-1 0 0 0,1 1 0 0 0,0 0 0 0 0,0 0 0 0 0,-1-1 1 0 0,1 1-1 0 0,0 0 0 0 0,0 0 0 0 0,0-1 0 0 0,0 1 0 0 0,0 0 0 0 0,0 0 0 0 0,0 0 0 0 0,0-1 0 0 0,0 1 0 0 0,0 0 1 0 0,0 0-1 0 0,0 0 0 0 0,1-1 0 0 0,-1 1 0 0 0,0 0 0 0 0,0 0 0 0 0,1-1 0 0 0,-1 1 0 0 0,1 0 0 0 0,-1-1 0 0 0,2 2 0 0 0,2 4-71 0 0,0-1 0 0 0,0 0 0 0 0,9 7 0 0 0,-7-5 44 0 0,85 76 1348 0 0,-12-13 1518 0 0,-77-68-2571 0 0,1 1 0 0 0,-1 0-1 0 0,1 0 1 0 0,-1 0 0 0 0,0 0 0 0 0,0 0-1 0 0,-1 1 1 0 0,1-1 0 0 0,-1 0 0 0 0,1 1-1 0 0,-1-1 1 0 0,1 6 0 0 0,-2-8-185 0 0,0 0-1 0 0,0 0 1 0 0,0 1 0 0 0,-1-1 0 0 0,1 0 0 0 0,0 0 0 0 0,-1 0-1 0 0,1 0 1 0 0,0 0 0 0 0,-1 0 0 0 0,1 0 0 0 0,-1 0 0 0 0,0 0-1 0 0,1 0 1 0 0,-1 0 0 0 0,0 0 0 0 0,-1 1 0 0 0,-15 13 626 0 0,13-13-695 0 0,0 1 0 0 0,-1-2 0 0 0,1 1 0 0 0,-1 0 0 0 0,0-1 0 0 0,0 0 0 0 0,1 0 0 0 0,-1 0 0 0 0,0 0 0 0 0,0-1 0 0 0,0 0 0 0 0,0 0 0 0 0,0 0 0 0 0,0-1 0 0 0,0 0-1 0 0,1 0 1 0 0,-1 0 0 0 0,0 0 0 0 0,0-1 0 0 0,1 0 0 0 0,-5-2 0 0 0,8 4-50 0 0,1 0 0 0 0,-1 0-1 0 0,1 0 1 0 0,0-1 0 0 0,-1 1 0 0 0,1 0 0 0 0,0 0-1 0 0,-1 0 1 0 0,1-1 0 0 0,0 1 0 0 0,-1 0 0 0 0,1-1-1 0 0,0 1 1 0 0,-1 0 0 0 0,1-1 0 0 0,0 1-1 0 0,0 0 1 0 0,0-1 0 0 0,-1 1 0 0 0,1 0 0 0 0,0-1-1 0 0,0 1 1 0 0,0-1 0 0 0,0 1 0 0 0,0 0 0 0 0,0-1-1 0 0,0 1 1 0 0,-1-1 0 0 0,1 1 0 0 0,0-1-1 0 0,1 1 1 0 0,-1 0 0 0 0,0-1 0 0 0,0 0 0 0 0,1 0-26 0 0,-1 0 1 0 0,1 0 0 0 0,0 1 0 0 0,0-1 0 0 0,-1 0-1 0 0,1 0 1 0 0,0 0 0 0 0,0 1 0 0 0,0-1 0 0 0,0 1-1 0 0,0-1 1 0 0,2 0 0 0 0,3-2-159 0 0,0 1 0 0 0,0 0 0 0 0,12-2 1 0 0,22-2-63 0 0,-11 3 257 0 0,0-2-1 0 0,-1 0 0 0 0,0-2 1 0 0,50-19-1 0 0,-71 22-21 0 0,0-1 1 0 0,0 0-1 0 0,0 0 0 0 0,-1-1 0 0 0,1 0 0 0 0,-2 0 1 0 0,1 0-1 0 0,0-1 0 0 0,4-9 0 0 0,-7 13 21 0 0,-1 0 0 0 0,0-1 0 0 0,0 1 0 0 0,-1-1 1 0 0,1 1-1 0 0,-1-1 0 0 0,0 0 0 0 0,0 0 0 0 0,0 0 0 0 0,-1 1 0 0 0,1-9 0 0 0,-1 10 30 0 0,0 0-1 0 0,0 0 1 0 0,-1 0 0 0 0,1 1 0 0 0,-1-1-1 0 0,0 0 1 0 0,1 0 0 0 0,-1 0 0 0 0,0 0-1 0 0,0 0 1 0 0,0 1 0 0 0,0-1-1 0 0,0 0 1 0 0,-1 1 0 0 0,1-1 0 0 0,-1 1-1 0 0,1 0 1 0 0,-1-1 0 0 0,1 1 0 0 0,-1 0-1 0 0,1 0 1 0 0,-1 0 0 0 0,0 0-1 0 0,-3-1 1 0 0,2 0 41 0 0,0 1-1 0 0,0 0 1 0 0,-1 0-1 0 0,1 0 1 0 0,-1 0 0 0 0,1 1-1 0 0,0-1 1 0 0,-1 1-1 0 0,1 0 1 0 0,-1 0-1 0 0,1 0 1 0 0,-1 1-1 0 0,1-1 1 0 0,-1 1 0 0 0,1-1-1 0 0,-4 3 1 0 0,5-2 36 0 0,-1 0 0 0 0,1 0 1 0 0,0 0-1 0 0,0 0 0 0 0,0 1 1 0 0,0-1-1 0 0,0 1 0 0 0,0 0 1 0 0,0-1-1 0 0,0 1 1 0 0,1 0-1 0 0,-1 0 0 0 0,1 0 1 0 0,-1 0-1 0 0,1 0 0 0 0,0 1 1 0 0,0-1-1 0 0,0 0 0 0 0,0 0 1 0 0,0 1-1 0 0,0-1 0 0 0,1 1 1 0 0,-1 3-1 0 0,0-1 64 0 0,1 0-1 0 0,-1 0 1 0 0,1 0 0 0 0,1-1-1 0 0,-1 1 1 0 0,1 0-1 0 0,-1 0 1 0 0,2 0 0 0 0,-1 0-1 0 0,0-1 1 0 0,1 1-1 0 0,0-1 1 0 0,0 1 0 0 0,0-1-1 0 0,3 5 1 0 0,0-3-11 0 0,-1-1 0 0 0,1 1 0 0 0,0-1 0 0 0,0 0 0 0 0,1 0 0 0 0,0-1 0 0 0,-1 1 0 0 0,2-1 0 0 0,7 4 0 0 0,2-1-18 0 0,0 0-1 0 0,0-2 0 0 0,0 1 1 0 0,1-2-1 0 0,0 0 1 0 0,0-1-1 0 0,33 1 0 0 0,82-6-2118 0 0,-105 0 117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1 210 919 0 0,'1'-14'80'0'0,"0"-4"1553"0"0,-1 6 8021 0 0,10 27-7521 0 0,1 8-877 0 0,-1 1 0 0 0,0 0 0 0 0,5 26-1 0 0,14 78 389 0 0,-24-102-1348 0 0,6 29 108 0 0,11 51 249 0 0,-22-106-646 0 0,0 1-1 0 0,1 0 0 0 0,-1-1 1 0 0,0 1-1 0 0,0 0 1 0 0,0-1-1 0 0,0 1 0 0 0,0 0 1 0 0,0 0-1 0 0,0-1 1 0 0,0 1-1 0 0,0 0 0 0 0,0-1 1 0 0,0 1-1 0 0,0 0 1 0 0,-1 1-1 0 0,1-2 0 0 0,0 0 0 0 0,-1 0 0 0 0,1 0 0 0 0,0 0 0 0 0,0 0 0 0 0,-1 0 0 0 0,1 0 0 0 0,0 0 0 0 0,0 0 0 0 0,-1 0 0 0 0,1 0 0 0 0,0 0 0 0 0,-1 0 0 0 0,1 0 0 0 0,0 0 0 0 0,0 0 0 0 0,-1-1 0 0 0,1 1 0 0 0,0 0 0 0 0,0 0 0 0 0,-1 0 0 0 0,1 0 0 0 0,0-1 0 0 0,0 1 0 0 0,0 0 0 0 0,-1 0 0 0 0,1-1 0 0 0,-3-1 6 0 0,1-1 1 0 0,-1 0-1 0 0,1 0 1 0 0,0 0 0 0 0,-3-4-1 0 0,0-5-22 0 0,0 0 0 0 0,1 0 0 0 0,1 0 0 0 0,-5-25 0 0 0,-1-52-348 0 0,8 80 278 0 0,-2-40-435 0 0,-6-101-960 0 0,9 120 1063 0 0,1-1-1 0 0,10-56 0 0 0,-9 81 385 0 0,-1 0 0 0 0,1 0 0 0 0,0 0 0 0 0,0 0 0 0 0,0 1 0 0 0,1-1 0 0 0,0 0 0 0 0,4-5 0 0 0,-6 10 38 0 0,0 0 0 0 0,0-1 0 0 0,0 1 0 0 0,1 0 0 0 0,-1-1 0 0 0,0 1 0 0 0,1 0 0 0 0,-1 0 0 0 0,1 0 0 0 0,0 0 0 0 0,-1 1 0 0 0,1-1 0 0 0,0 0 0 0 0,-1 1 0 0 0,1-1 0 0 0,0 1 0 0 0,0 0 0 0 0,-1-1 0 0 0,1 1 0 0 0,0 0 0 0 0,0 0 0 0 0,0 0 0 0 0,-1 0 0 0 0,1 0 0 0 0,0 1 0 0 0,0-1 0 0 0,0 1 0 0 0,-1-1 0 0 0,1 1 0 0 0,0-1 0 0 0,2 2 0 0 0,3 2 37 0 0,-1 0 0 0 0,1 0 0 0 0,0 0 0 0 0,-1 1 0 0 0,0 0 0 0 0,0 0 0 0 0,8 10 0 0 0,34 47 308 0 0,-38-48-235 0 0,15 21 443 0 0,33 62 1 0 0,-47-75-174 0 0,-2 0 0 0 0,0 1 0 0 0,-1 0 0 0 0,7 33 0 0 0,-12-41-93 0 0,-1-1 1 0 0,-1 1-1 0 0,0 0 0 0 0,-1-1 1 0 0,0 1-1 0 0,-1 0 0 0 0,-4 14 0 0 0,4-21-172 0 0,-1-1 0 0 0,0 0 0 0 0,0 0-1 0 0,-1 0 1 0 0,0 0 0 0 0,0-1-1 0 0,-1 1 1 0 0,0-1 0 0 0,0 0-1 0 0,0 0 1 0 0,-1 0 0 0 0,0-1-1 0 0,0 1 1 0 0,0-1 0 0 0,-11 8-1 0 0,8-8-90 0 0,0-1-1 0 0,0 0 1 0 0,-1 0-1 0 0,1-1 1 0 0,-1 0-1 0 0,0 0 1 0 0,0-1-1 0 0,0 0 0 0 0,0-1 1 0 0,0 0-1 0 0,-14 0 1 0 0,-12-5-417 0 0,33 3 241 0 0,0 1 0 0 0,0 0 0 0 0,0-1 0 0 0,0 0 0 0 0,0 1 0 0 0,1-1 0 0 0,-1 0 0 0 0,0 0 0 0 0,0 0 0 0 0,1 0 0 0 0,-1 0 0 0 0,0 0 0 0 0,1 0 0 0 0,-1-1 0 0 0,0-1 0 0 0,1 3-15 0 0,1-1 0 0 0,0 1 1 0 0,0-1-1 0 0,0 0 0 0 0,0 1 0 0 0,0-1 0 0 0,0 1 1 0 0,1-1-1 0 0,-1 1 0 0 0,0-1 0 0 0,0 0 0 0 0,0 1 0 0 0,0-1 1 0 0,1 1-1 0 0,-1-1 0 0 0,0 1 0 0 0,1-1 0 0 0,-1 1 1 0 0,0-1-1 0 0,1 1 0 0 0,-1-1 0 0 0,0 1 0 0 0,1 0 1 0 0,0-1-1 0 0,12-10-6316 0 0,-2 4 74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19463 0 0,'0'0'940'0'0,"11"-6"238"0"0,-5 4-947 0 0,0 1 1 0 0,0 0-1 0 0,0 0 1 0 0,1 1 0 0 0,-1 0-1 0 0,0 0 1 0 0,0 0 0 0 0,0 1-1 0 0,7 1 1 0 0,-3-1 198 0 0,48 6 499 0 0,-28-2-1114 0 0,-1-2-1 0 0,50 0 0 0 0,-60-4-1504 0 0,1 1-4046 0 0,-2 1-1706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5983 0 0,'0'0'464'0'0,"0"2"-22"0"0,-2 23 3486 0 0,0 30 1 0 0,7 27-892 0 0,21 82-2550 0 0,-19-123 122 0 0,-6-35-587 0 0,2 13 39 0 0,1-1 0 0 0,0 0 1 0 0,2-1-1 0 0,8 22 0 0 0,-13-38 251 0 0,-1-10-274 0 0,0-1-61 0 0,0 1 0 0 0,-1-1 1 0 0,0 1-1 0 0,-2-12 0 0 0,-76-233-555 0 0,76 246 576 0 0,0-1 16 0 0,-6-15 437 0 0,-8-42 0 0 0,16 59-371 0 0,0 1 1 0 0,0-1-1 0 0,1 1 0 0 0,0-1 1 0 0,0 0-1 0 0,0 1 0 0 0,1-1 1 0 0,0 1-1 0 0,0-1 0 0 0,1 1 1 0 0,4-12-1 0 0,-5 15 14 0 0,1 0 1 0 0,0 0-1 0 0,0 1 0 0 0,1-1 1 0 0,-1 1-1 0 0,0 0 0 0 0,1-1 1 0 0,0 1-1 0 0,-1 0 0 0 0,1 1 1 0 0,0-1-1 0 0,0 0 0 0 0,0 1 1 0 0,0-1-1 0 0,0 1 0 0 0,0 0 0 0 0,1 0 1 0 0,5-1-1 0 0,5 0-64 0 0,0 0 0 0 0,0 1 0 0 0,15 0 0 0 0,-2 2-1309 0 0,30 6 1 0 0,-50-6 277 0 0,7 0-665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2759 0 0,'-3'13'12768'0'0,"17"-10"-11369"0"0,-7-2-1162 0 0,0-1 1 0 0,1 0-1 0 0,-1 0 0 0 0,0 0 1 0 0,1-1-1 0 0,10-3 0 0 0,45-14-226 0 0,-24 5-1199 0 0,-22 9-3073 0 0,-1 0-1393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10591 0 0,'0'0'819'0'0,"0"10"5053"0"0,2-8-5728 0 0,-1-1 0 0 0,1 1-1 0 0,0-1 1 0 0,-1 1 0 0 0,1-1 0 0 0,0 1 0 0 0,0-1 0 0 0,0 0 0 0 0,0 0-1 0 0,0 0 1 0 0,0 0 0 0 0,0 0 0 0 0,0 0 0 0 0,3 0 0 0 0,0 0 22 0 0,1 0 1 0 0,-1-1-1 0 0,0 0 1 0 0,1 0 0 0 0,8-1-1 0 0,4-1-54 0 0,0-2 0 0 0,28-9 0 0 0,8-3-3184 0 0,-37 9 1416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0,'24'66'1504'0'0,"13"44"8853"0"0,-21-62-7090 0 0,-16-45-1359 0 0,-5-14-1878 0 0,2 0 1 0 0,-1 0-1 0 0,2-1 0 0 0,-1 0 0 0 0,1 1 0 0 0,1-1 1 0 0,0 0-1 0 0,1 0 0 0 0,0 0 0 0 0,1 1 0 0 0,1-1 1 0 0,-1 0-1 0 0,2 1 0 0 0,-1-1 0 0 0,2 1 0 0 0,0 0 1 0 0,0-1-1 0 0,1 2 0 0 0,11-20 0 0 0,-14 27-107 0 0,0 1 0 0 0,-1 0 0 0 0,1 1 0 0 0,0-1 0 0 0,0 0 0 0 0,0 0-1 0 0,0 1 1 0 0,1-1 0 0 0,-1 1 0 0 0,0 0 0 0 0,1 0 0 0 0,-1 0 0 0 0,1 0 0 0 0,-1 0 0 0 0,1 0 0 0 0,3 0-1 0 0,-1 1-745 0 0,0-1 0 0 0,1 1-1 0 0,-1 0 1 0 0,1 0-1 0 0,-1 1 1 0 0,11 1 0 0 0,-5 1-1079 0 0</inkml:trace>
  <inkml:trace contextRef="#ctx0" brushRef="#br0" timeOffset="1">310 51 14079 0 0,'0'0'1276'0'0,"-7"14"1282"0"0,7-10-2347 0 0,0 1 0 0 0,1 0 1 0 0,0-1-1 0 0,0 1 1 0 0,0-1-1 0 0,1 0 0 0 0,0 1 1 0 0,-1-1-1 0 0,1 0 1 0 0,1 0-1 0 0,-1 0 0 0 0,5 5 1 0 0,-2-3-446 0 0,0 1 0 0 0,0-2 1 0 0,1 1-1 0 0,0-1 0 0 0,0 1 0 0 0,11 6 1 0 0,5-6-4099 0 0,-14-5 3237 0 0,2 2-544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84 102 5063 0 0,'0'0'232'0'0,"-2"7"32"0"0,-6 25 71 0 0,-2 16 5878 0 0,-1 2 709 0 0,2-16-6061 0 0,-3 11 582 0 0,-9 65-1 0 0,16-60-2326 0 0,0 58-1 0 0,5-104 287 0 0,0 0 0 0 0,0 0 0 0 0,1 0 0 0 0,0 0 0 0 0,1 6 0 0 0</inkml:trace>
  <inkml:trace contextRef="#ctx0" brushRef="#br0" timeOffset="1">206 0 9215 0 0,'0'0'707'0'0,"0"8"812"0"0,6 119 4860 0 0,10-1-4185 0 0,32 123-7223 0 0,-46-242 4770 0 0,2 11-1644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19 401 11199 0 0,'-4'-10'822'0'0,"0"0"1"0"0,1-1-1 0 0,0 1 0 0 0,-1-12 1604 0 0,5 16 850 0 0,-1 5-3179 0 0,0 1 1 0 0,0-1 0 0 0,0 1 0 0 0,0 0 0 0 0,0-1 0 0 0,1 1 0 0 0,-1-1 0 0 0,0 1-1 0 0,0-1 1 0 0,0 1 0 0 0,0 0 0 0 0,1-1 0 0 0,-1 1 0 0 0,0-1 0 0 0,0 1 0 0 0,1 0-1 0 0,-1-1 1 0 0,0 1 0 0 0,1 0 0 0 0,-1-1 0 0 0,0 1 0 0 0,1 0 0 0 0,-1 0 0 0 0,1-1-1 0 0,3 0 88 0 0,1-1-1 0 0,-1 1 1 0 0,1 0-1 0 0,-1 1 0 0 0,1-1 1 0 0,-1 1-1 0 0,1 0 0 0 0,-1 0 1 0 0,1 0-1 0 0,8 2 1 0 0,7-1-155 0 0,-14-1-132 0 0,-1-1 1 0 0,1 0-1 0 0,0 0 0 0 0,-1 0 1 0 0,1-1-1 0 0,-1 0 0 0 0,1 0 1 0 0,-1 0-1 0 0,0-1 0 0 0,0 0 1 0 0,8-5-1 0 0,-3 0-950 0 0,1 0-1 0 0,-1-1 1 0 0,17-19 0 0 0,-19 18 298 0 0,-1 1 1 0 0,1-2-1 0 0,-1 1 1 0 0,-1-1-1 0 0,0 0 1 0 0,-1 0-1 0 0,0-1 1 0 0,0 1-1 0 0,-1-1 0 0 0,-1 0 1 0 0,3-22-1 0 0,-3 16 66 0 0,-3 12 573 0 0,0-1 0 0 0,1 0 1 0 0,0 0-1 0 0,1 1 1 0 0,0-1-1 0 0,0 1 1 0 0,0 0-1 0 0,5-9 1612 0 0,-6 16-1326 0 0,-1 0-1 0 0,1 0 0 0 0,0 0 0 0 0,-1 0 1 0 0,1 0-1 0 0,0 0 0 0 0,-1 0 1 0 0,0 1-1 0 0,1-1 0 0 0,-1 0 0 0 0,0 0 1 0 0,1 1-1 0 0,-1 0 0 0 0,1 1 185 0 0,31 194 6696 0 0,-24-109-5010 0 0,5 15-437 0 0,-11-84-1382 0 0,-1-13-136 0 0,10-13-17 0 0,-7 3-84 0 0,-2 0 0 0 0,1 0-1 0 0,0-1 1 0 0,-1 1 0 0 0,0-1-1 0 0,0 1 1 0 0,2-6 0 0 0,8-37-179 0 0,-8 28 153 0 0,0 1-7 0 0,0 3 45 0 0,0 0-1 0 0,0 0 0 0 0,1 1 0 0 0,10-20 0 0 0,-14 32 4 0 0,0 0 0 0 0,0 1 0 0 0,1-1 0 0 0,-1 1 0 0 0,0-1 0 0 0,1 1 0 0 0,-1 0 0 0 0,3-2 0 0 0,-3 2 2 0 0,-1 1-1 0 0,1-1 1 0 0,-1 1-1 0 0,1 0 1 0 0,-1-1-1 0 0,0 1 1 0 0,1 0-1 0 0,-1-1 1 0 0,1 1-1 0 0,0 0 1 0 0,-1 0-1 0 0,1 0 1 0 0,-1-1-1 0 0,1 1 1 0 0,-1 0-1 0 0,1 0 1 0 0,-1 0-1 0 0,1 0 1 0 0,0 0-1 0 0,-1 0 1 0 0,1 0-1 0 0,-1 0 1 0 0,1 0-1 0 0,0 0 1 0 0,-1 0-1 0 0,1 1 1 0 0,-1-1-1 0 0,1 0 1 0 0,-1 0-1 0 0,1 0 1 0 0,-1 1-1 0 0,1-1 1 0 0,-1 0-1 0 0,1 1 1 0 0,-1-1-1 0 0,1 0 1 0 0,-1 1-1 0 0,1-1 0 0 0,-1 1 1 0 0,0-1-1 0 0,1 1 1 0 0,-1 0-1 0 0,1 0-1 0 0,2 2-5 0 0,-1 0 1 0 0,0 0-1 0 0,0 0 0 0 0,0 0 1 0 0,0 0-1 0 0,0 0 0 0 0,-1 1 1 0 0,1-1-1 0 0,-1 1 0 0 0,0-1 1 0 0,0 1-1 0 0,0 5 0 0 0,2 2 2 0 0,21 101-2813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0,'8'0'670'0'0,"-4"0"-316"0"0,-1 1 1 0 0,0-1-1 0 0,0 1 1 0 0,0 0-1 0 0,0 0 1 0 0,1 1-1 0 0,-1-1 1 0 0,-1 1-1 0 0,1-1 1 0 0,0 1-1 0 0,0 0 1 0 0,-1 0-1 0 0,1 0 1 0 0,4 5-1 0 0,-1 0 871 0 0,1 0 1 0 0,-1 1-1 0 0,9 14 0 0 0,-14-21-1168 0 0,5 9 901 0 0,0 1 0 0 0,7 17 0 0 0,-11-25-814 0 0,-1 1-1 0 0,0-1 1 0 0,-1 0 0 0 0,1 1-1 0 0,-1-1 1 0 0,1 0 0 0 0,-1 1 0 0 0,0-1-1 0 0,0 1 1 0 0,0-1 0 0 0,-1 0-1 0 0,1 1 1 0 0,-2 5 0 0 0,2-9-135 0 0,-1 0 0 0 0,1 0 0 0 0,0 1 1 0 0,0-1-1 0 0,0 0 0 0 0,0 1 0 0 0,0-1 1 0 0,-1 0-1 0 0,1 0 0 0 0,0 1 0 0 0,0-1 0 0 0,0 0 1 0 0,-1 0-1 0 0,1 1 0 0 0,0-1 0 0 0,0 0 1 0 0,-1 0-1 0 0,1 0 0 0 0,0 1 0 0 0,0-1 0 0 0,-1 0 1 0 0,1 0-1 0 0,0 0 0 0 0,-1 0 0 0 0,1 0 0 0 0,0 0 1 0 0,-1 0-1 0 0,1 0 0 0 0,0 0 0 0 0,-1 1 1 0 0,1-1-1 0 0,0-1 0 0 0,0 1 0 0 0,-1 0 0 0 0,1 0 1 0 0,0 0-1 0 0,-1 0 0 0 0,1 0 0 0 0,0 0 0 0 0,-1 0 1 0 0,1 0-1 0 0,0 0 0 0 0,-1-1 0 0 0,1 1 1 0 0,0 0-1 0 0,0 0 0 0 0,-1 0 0 0 0,1-1 0 0 0,0 1 1 0 0,0 0-1 0 0,0 0 0 0 0,-1 0 0 0 0,1-1 1 0 0,-1 0-6 0 0,0 0 1 0 0,0 0 0 0 0,0 0 0 0 0,0-1-1 0 0,0 1 1 0 0,0 0 0 0 0,0 0 0 0 0,0-1-1 0 0,-1-2 1 0 0,2-2-59 0 0,0-1 1 0 0,0 1-1 0 0,1-1 0 0 0,0 1 1 0 0,0-1-1 0 0,4-11 0 0 0,-3 10-34 0 0,4-25-278 0 0,-5 25 215 0 0,0 0 1 0 0,0 1 0 0 0,1-1 0 0 0,0 1-1 0 0,1 0 1 0 0,-1-1 0 0 0,1 1-1 0 0,1 0 1 0 0,6-10 0 0 0,6-5-644 0 0,-13 17 651 0 0,1-1 1 0 0,0 1-1 0 0,0 0 0 0 0,0 1 0 0 0,1-1 0 0 0,0 0 0 0 0,0 1 0 0 0,0 0 0 0 0,7-4 0 0 0,-10 9 67 0 0,-1-1 76 0 0,-1 1 0 0 0,1-1 0 0 0,0 0 0 0 0,0 1 0 0 0,0-1 0 0 0,-1 1-1 0 0,1-1 1 0 0,0 1 0 0 0,0 0 0 0 0,-1-1 0 0 0,1 1 0 0 0,-1-1 0 0 0,1 1 0 0 0,-1 0 0 0 0,1 0-1 0 0,-1-1 1 0 0,1 1 0 0 0,-1 0 0 0 0,1 0 0 0 0,-1 0 0 0 0,0 0 0 0 0,1-1 0 0 0,-1 3 0 0 0,1 0 13 0 0,4 15 179 0 0,0 1 1 0 0,-1-1 0 0 0,2 25-1 0 0,-2-19 56 0 0,7 32 1 0 0,-8-46-142 0 0,0 1 0 0 0,1 0 0 0 0,1-1 0 0 0,-1 0 0 0 0,2 0 0 0 0,-1 0 0 0 0,8 9 0 0 0,-11-17-19 0 0,0 0 0 0 0,0-1 0 0 0,0 1 0 0 0,0-1 0 0 0,0 1 0 0 0,1-1 0 0 0,2 1 0 0 0,3 3 222 0 0,-7-5-275 0 0,-1 0 0 0 0,1 0 0 0 0,0 0 0 0 0,-1 0 0 0 0,1 0 0 0 0,0 0 0 0 0,-1 0 0 0 0,1 0-1 0 0,0 0 1 0 0,0 0 0 0 0,-1 0 0 0 0,1 0 0 0 0,-1-1 0 0 0,1 1 0 0 0,0 0 0 0 0,-1 0 0 0 0,1-1 0 0 0,0 1 0 0 0,-1 0 0 0 0,1-1-1 0 0,11-8 405 0 0,-8 5-324 0 0,-1 1 1 0 0,0-1-1 0 0,-1 0 0 0 0,1 0 0 0 0,-1-1 1 0 0,0 1-1 0 0,0 0 0 0 0,0-1 0 0 0,0 0 1 0 0,-1 1-1 0 0,0-1 0 0 0,0 0 0 0 0,0 1 1 0 0,0-1-1 0 0,-1 0 0 0 0,0 0 0 0 0,-1-9 1 0 0,0-1-84 0 0,-1 0 0 0 0,0 0 1 0 0,-1 1-1 0 0,-8-23 0 0 0,-7-4-616 0 0,12 31-921 0 0,1-1 0 0 0,-5-17 1 0 0,9 27 1305 0 0,1-1 0 0 0,0 1 0 0 0,0 0 0 0 0,-1 0 0 0 0,1 0 0 0 0,0-1 1 0 0,0 1-1 0 0,0 0 0 0 0,0 0 0 0 0,0 0 0 0 0,1-1 0 0 0,-1 1 0 0 0,0 0 1 0 0,0 0-1 0 0,1 0 0 0 0,-1 0 0 0 0,1-1 0 0 0,-1 1 0 0 0,1 0 0 0 0,1-2 1 0 0,-1 2-46 0 0,0 0 1 0 0,1 0 0 0 0,-1 0-1 0 0,0 0 1 0 0,1 0 0 0 0,-1 0 0 0 0,1 0-1 0 0,0 0 1 0 0,-1 1 0 0 0,1-1-1 0 0,0 0 1 0 0,2 0 0 0 0,5 0-505 0 0,0 0 1 0 0,1 0 0 0 0,-1 1-1 0 0,12 1 1 0 0,-18-1 573 0 0,47 7 7629 0 0,-64 7-5126 0 0,-17 20 373 0 0,30-33-2444 0 0,1-1-254 0 0,0 0 1 0 0,0 0-1 0 0,-1 0 0 0 0,1 0 1 0 0,0 0-1 0 0,0 0 0 0 0,0 0 1 0 0,0 0-1 0 0,-1 0 0 0 0,1 0 1 0 0,0 0-1 0 0,0 0 0 0 0,0 0 1 0 0,0 0-1 0 0,0 0 0 0 0,-1 0 0 0 0,1 0 1 0 0,0 0-1 0 0,0 0 0 0 0,0 0 1 0 0,0 0-1 0 0,0 1 0 0 0,-1-1 1 0 0,1 0-1 0 0,0 0 0 0 0,0 0 1 0 0,0 0-1 0 0,0 0 0 0 0,0 0 1 0 0,0 0-1 0 0,0 1 0 0 0,-1-1 0 0 0,1 0 1 0 0,0 0-1 0 0,0 0 0 0 0,0 0 1 0 0,0 0-1 0 0,0 1 0 0 0,0-1 1 0 0,4 7 244 0 0,8 3 73 0 0,6 2-322 0 0,2-1 0 0 0,20 7 0 0 0,-35-15 0 0 0,15 6 279 0 0,25 16 0 0 0,-39-21-196 0 0,0 0 1 0 0,0 1-1 0 0,0 0 1 0 0,0 0-1 0 0,-1 0 1 0 0,0 1-1 0 0,6 8 0 0 0,-10-13 140 0 0,-1 1 1 0 0,-1 2-171 0 0,0 1-1 0 0,0-1 1 0 0,-1 1 0 0 0,1-1-1 0 0,-1 0 1 0 0,0 0-1 0 0,0 0 1 0 0,0 0 0 0 0,0 0-1 0 0,-1 0 1 0 0,0 0 0 0 0,0-1-1 0 0,0 0 1 0 0,0 1-1 0 0,0-1 1 0 0,-1 0 0 0 0,1 0-1 0 0,-1-1 1 0 0,0 1-1 0 0,0-1 1 0 0,0 0 0 0 0,0 0-1 0 0,0 0 1 0 0,0-1 0 0 0,-6 2-1 0 0,-18 5-52 0 0,5-7-16 0 0,22-1-71 0 0,18-5-359 0 0,49-9 267 0 0,-43 10 188 0 0,25-7 0 0 0,-40 8-33 0 0,0 0-1 0 0,0 0 1 0 0,0-1 0 0 0,0 0 0 0 0,0 0-1 0 0,10-9 1 0 0,-10 7-16 0 0,12-10-366 0 0,36-35 0 0 0,-52 47 265 0 0,0-1 1 0 0,0 1-1 0 0,-1-1 1 0 0,0 1-1 0 0,0-1 1 0 0,0 0-1 0 0,0 0 1 0 0,-1-1-1 0 0,1 1 1 0 0,-1-1-1 0 0,-1 1 1 0 0,1-1-1 0 0,-1 1 1 0 0,1-11-1 0 0,-2 15-115 0 0,-4-11-124 0 0,4 10 358 0 0,-1 0-1 0 0,0 0 0 0 0,0 0 1 0 0,-1 0-1 0 0,1 0 0 0 0,0 0 1 0 0,-1 1-1 0 0,-1-3 0 0 0,-5-1-57 0 0,6 4 91 0 0,0 1 0 0 0,0-1 0 0 0,0 0-1 0 0,0 1 1 0 0,0 0 0 0 0,0-1 0 0 0,0 1-1 0 0,0 0 1 0 0,0 0 0 0 0,0 0 0 0 0,0 0 0 0 0,0 0-1 0 0,0 1 1 0 0,0-1 0 0 0,0 1 0 0 0,0-1-1 0 0,0 1 1 0 0,0 0 0 0 0,0 0 0 0 0,-2 1 0 0 0,1 0 66 0 0,1 0 1 0 0,0 0 0 0 0,0 0 0 0 0,1 0 0 0 0,-1 0 0 0 0,0 0 0 0 0,1 1-1 0 0,-1-1 1 0 0,1 0 0 0 0,0 1 0 0 0,0 0 0 0 0,0-1 0 0 0,0 1-1 0 0,0-1 1 0 0,0 5 0 0 0,-1-2 87 0 0,2 0 0 0 0,-1 0-1 0 0,0 0 1 0 0,1 1-1 0 0,0-1 1 0 0,1 0 0 0 0,-1 1-1 0 0,1-1 1 0 0,0 0 0 0 0,0 0-1 0 0,0 0 1 0 0,1 0 0 0 0,0 0-1 0 0,2 5 1 0 0,-2-6-99 0 0,1 0 0 0 0,-1-1 1 0 0,1 1-1 0 0,0-1 0 0 0,0 1 0 0 0,0-1 0 0 0,0 0 1 0 0,0 0-1 0 0,1-1 0 0 0,-1 1 0 0 0,1-1 0 0 0,0 1 1 0 0,0-1-1 0 0,0 0 0 0 0,0-1 0 0 0,0 1 0 0 0,6 1 0 0 0,9 1 78 0 0,0-1-1 0 0,1 0 0 0 0,0-1 0 0 0,37-2 0 0 0,-18-3-99 0 0,58-12 0 0 0,-25-6-1855 0 0,-39 10-1261 0 0,-10 3-4758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11455 0 0,'1'-3'528'0'0,"5"-14"4108"0"0,-2 28-3264 0 0,-2 4-850 0 0,-1-1-1 0 0,0 1 0 0 0,-1 0 1 0 0,-2 21-1 0 0,0-3-26 0 0,-22 185 1510 0 0,0 2-756 0 0,24-204-1172 0 0,1 0 1 0 0,0 0-1 0 0,1-1 0 0 0,5 25 1 0 0,-6-37-62 0 0,0 1 0 0 0,1-1 0 0 0,-1 0 0 0 0,1 1 0 0 0,0-1 0 0 0,-1 0 0 0 0,1 0 0 0 0,1 0 0 0 0,-1 0 0 0 0,0 0 0 0 0,1-1 0 0 0,-1 1 0 0 0,1-1 0 0 0,0 1 0 0 0,0-1 0 0 0,0 0 1 0 0,0 0-1 0 0,0 0 0 0 0,1-1 0 0 0,-1 1 0 0 0,0-1 0 0 0,1 0 0 0 0,-1 0 0 0 0,8 1 0 0 0,-1 0 14 0 0,-1-1 0 0 0,1-1 0 0 0,-1 1 0 0 0,1-2 0 0 0,-1 1 0 0 0,1-1 0 0 0,-1-1-1 0 0,13-3 1 0 0,125-34 37 0 0,-36 10-1115 0 0,23-7-4164 0 0,-98 24 3184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13359 0 0,'0'0'1655'0'0,"3"0"-436"0"0,12-1 705 0 0,-1 0 1 0 0,20-4-1 0 0,29-10-258 0 0,-34 8-1906 0 0,50-7 0 0 0,-46 12-1008 0 0,-1-1-4903 0 0,-11 1-659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4143 0 0,'0'0'191'0'0,"0"3"-11"0"0,-5 48 6274 0 0,3 80 0 0 0,10-7-4007 0 0,-7-99-2294 0 0,3 0 0 0 0,0 0 0 0 0,1 0 0 0 0,1-1 0 0 0,2 0 0 0 0,15 36 1 0 0,-16-46-144 0 0,2-1-40 0 0,-6-12 9 0 0,-1 0 2 0 0,-1-1-47 0 0,0-2-455 0 0,1-5 387 0 0,1 0 0 0 0,-2 0 1 0 0,1-1-1 0 0,-1 1 0 0 0,0-1 1 0 0,0-13-1 0 0,-6-50-367 0 0,-3 21 292 0 0,-2 1 0 0 0,-2 1 0 0 0,-21-52 0 0 0,-5-18 91 0 0,32 92 252 0 0,0 1 1 0 0,-4-49-1 0 0,10 70-26 0 0,0 0 0 0 0,0 1 1 0 0,0-1-1 0 0,0 0 0 0 0,1 1 0 0 0,-1-1 1 0 0,1 1-1 0 0,0-1 0 0 0,3-5 0 0 0,-3 7-18 0 0,0 0 0 0 0,0 0 0 0 0,0 1 0 0 0,0-1 0 0 0,1 0 0 0 0,-1 1 0 0 0,1 0 0 0 0,-1-1 0 0 0,1 1 0 0 0,0 0 0 0 0,-1-1 0 0 0,1 1-1 0 0,0 0 1 0 0,0 0 0 0 0,0 0 0 0 0,0 1 0 0 0,4-2 0 0 0,7-1 35 0 0,2 1-1 0 0,-1 0 1 0 0,0 1-1 0 0,0 1 1 0 0,0 0 0 0 0,18 3-1 0 0,23 0-122 0 0,-15-2-1712 0 0,67 11 0 0 0,-86-8-200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10591 0 0,'2'-3'7781'0'0,"-2"3"-7684"0"0,12-1 592 0 0,-1 0 0 0 0,22-6 1 0 0,14-1 52 0 0,-30 6-612 0 0,-1-1 0 0 0,20-6-1 0 0,-17 4-537 0 0,24-4-1 0 0,-14 2-905 0 0,-3 0-4486 0 0,-9 5-130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15143 0 0,'-4'1'118'0'0,"0"0"1"0"0,0 0-1 0 0,1 1 0 0 0,-1-1 0 0 0,0 1 1 0 0,1 0-1 0 0,0 0 0 0 0,-1 1 0 0 0,1-1 0 0 0,0 1 1 0 0,0-1-1 0 0,0 1 0 0 0,1 0 0 0 0,-5 5 1591 0 0,15 5 698 0 0,-1-8-2257 0 0,0-1 1 0 0,0 0-1 0 0,1-1 1 0 0,-1 0 0 0 0,1 0-1 0 0,0 0 1 0 0,0-1-1 0 0,0 0 1 0 0,0-1-1 0 0,0 0 1 0 0,13 0-1 0 0,12-1-233 0 0,50-6-1 0 0,-63 4 4 0 0,44-6-2158 0 0,-23 0-4096 0 0,-18 2 328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0,'1'3'534'0'0,"21"77"10010"0"0,18 43-4548 0 0,-36-114-5744 0 0,4 13 436 0 0,10 33 872 0 0,-17-50-1383 0 0,0 0 1 0 0,0 1-1 0 0,-1-1 0 0 0,1 1 0 0 0,-1 0 1 0 0,-1-1-1 0 0,0 11 0 0 0,0-15 407 0 0,-5 0-407 0 0,6-1-169 0 0,-1 0-1 0 0,1 0 0 0 0,-1 0 0 0 0,0 0 0 0 0,1 0 1 0 0,-1 0-1 0 0,1 0 0 0 0,-1 0 0 0 0,1 0 0 0 0,-1 0 1 0 0,1 0-1 0 0,-1 0 0 0 0,1 0 0 0 0,-1-1 1 0 0,1 1-1 0 0,-1 0 0 0 0,1 0 0 0 0,-1-1 0 0 0,1 1 1 0 0,-1 0-1 0 0,1 0 0 0 0,-1-1 0 0 0,1 1 0 0 0,0-1 1 0 0,-1 1-1 0 0,0-1 0 0 0,-1-1 22 0 0,1-1-1 0 0,-1 0 1 0 0,0 1-1 0 0,1-1 0 0 0,-1 0 1 0 0,1 0-1 0 0,0 0 1 0 0,0 0-1 0 0,0 0 1 0 0,0 0-1 0 0,0 0 1 0 0,0-5-1 0 0,0-42 210 0 0,1 39-191 0 0,0-12-59 0 0,1 0-1 0 0,5-25 1 0 0,-4 39-97 0 0,0 0 0 0 0,0 0 0 0 0,1 0 1 0 0,0 0-1 0 0,1 0 0 0 0,0 1 0 0 0,9-16 0 0 0,-9 20-148 0 0,-1 0 0 0 0,0 0 0 0 0,1 0 0 0 0,0 1 0 0 0,0 0 0 0 0,0 0 0 0 0,1 0 0 0 0,-1 0 0 0 0,7-3 0 0 0,26-8-7450 0 0,-26 11 1969 0 0</inkml:trace>
  <inkml:trace contextRef="#ctx0" brushRef="#br0" timeOffset="1">342 52 8287 0 0,'0'0'639'0'0,"-4"12"5061"0"0,3-7-5390 0 0,1 1 1 0 0,0-1-1 0 0,1 1 0 0 0,-1-1 0 0 0,1 0 1 0 0,0 1-1 0 0,1-1 0 0 0,-1 1 0 0 0,1-1 1 0 0,0 0-1 0 0,0 0 0 0 0,1 0 1 0 0,-1 0-1 0 0,1-1 0 0 0,0 1 0 0 0,1-1 1 0 0,-1 1-1 0 0,1-1 0 0 0,0 0 1 0 0,7 6-1 0 0,2 1-533 0 0,1-1 0 0 0,1 0 0 0 0,0-1 0 0 0,0-1 0 0 0,22 9 1 0 0,-35-16-1072 0 0,13-3-2832 0 0,-3-1-1356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9215 0 0,'0'2'707'0'0,"-67"145"7245"0"0,34-79-5177 0 0,-27 86-1 0 0,51-126-2594 0 0,-39 145 283 0 0,47-169-528 0 0,1 0 1 0 0,0 1-1 0 0,-1-1 1 0 0,1 0-1 0 0,1 0 1 0 0,-1 1-1 0 0,2 5 1 0 0,2 7-3511 0 0,-4-16 3506 0 0,11-6-2778 0 0,-7 4 2446 0 0,-1-1-1 0 0,0 0 0 0 0,0 0 0 0 0,0 0 1 0 0,-1 0-1 0 0,6-5 0 0 0,3-7-998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2759 0 0,'-1'3'9515'0'0,"-5"40"-5780"0"0,-2 71-1 0 0,11 48-3003 0 0,-2-100-190 0 0,12 176-750 0 0,-6-128-1227 0 0,-3-55-1751 0 0,-2-30 1347 0 0</inkml:trace>
  <inkml:trace contextRef="#ctx0" brushRef="#br0" timeOffset="1">10 429 5983 0 0,'-1'-6'223'0'0,"-7"-29"2621"0"0,7 25 1913 0 0,2-7 1953 0 0,1 16-5986 0 0,5-1-631 0 0,0 1 0 0 0,0 0 0 0 0,0 0 1 0 0,0 0-1 0 0,0 1 0 0 0,0 0 0 0 0,0 1 1 0 0,11 1-1 0 0,25 2-70 0 0,0 1-209 0 0,-37-4-3 0 0,1 1 1 0 0,0-1-1 0 0,0-1 1 0 0,0 1-1 0 0,0-1 1 0 0,0 0-1 0 0,0-1 1 0 0,10-1 0 0 0,-11 0-448 0 0,0 0 0 0 0,-1 0 1 0 0,1 0-1 0 0,6-4 0 0 0,-9 4 392 0 0,-1 1-1 0 0,0-1 1 0 0,0 0-1 0 0,0 0 1 0 0,0 0-1 0 0,-1 0 1 0 0,1 0-1 0 0,-1 0 0 0 0,1 0 1 0 0,-1-1-1 0 0,1 1 1 0 0,0-3-1 0 0,6-14-1783 0 0,1 0-2480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0,'0'0'542'0'0,"1"3"-446"0"0,3 3 209 0 0,-1 0 1 0 0,0 0 0 0 0,0 1 0 0 0,-1-1 0 0 0,0 1-1 0 0,2 13 1 0 0,5 47 5763 0 0,-7-44-4600 0 0,22 382 6166 0 0,-22-373-7495 0 0,7 42 1 0 0,0-44-168 0 0,-9-28-103 0 0,13-21-433 0 0,13-27 305 0 0,-15 27 143 0 0,11-23 0 0 0,-4-1-45 0 0,25-41 0 0 0,-37 74 159 0 0,2 1-1 0 0,-1-1 1 0 0,11-9 0 0 0,-17 17 59 0 0,1 2-36 0 0,0 1-1 0 0,-1-1 0 0 0,1 1 0 0 0,0 0 1 0 0,-1-1-1 0 0,1 1 0 0 0,-1 0 0 0 0,0 0 0 0 0,1 0 1 0 0,-1 0-1 0 0,1 0 0 0 0,-1 0 0 0 0,0 0 1 0 0,0 0-1 0 0,0 1 0 0 0,0-1 0 0 0,0 1 0 0 0,0-1 1 0 0,1 2-1 0 0,15 30 106 0 0,9 51-86 0 0,-17-54-1077 0 0,25 60 1 0 0,-26-76-2245 0 0,-6-11 1585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0,'0'0'284'0'0,"3"2"-186"0"0,9 8 1984 0 0,-1 1 1 0 0,0 0-1 0 0,0 0 0 0 0,-1 2 1 0 0,15 23-1 0 0,7 20 2452 0 0,-9-3-3473 0 0,-21-45-645 0 0,1-1-161 0 0,0-1-1 0 0,-1 2 1 0 0,0-1-1 0 0,0 0 0 0 0,-1 0 1 0 0,1 14-1 0 0,-2-19-70 0 0,-1 9 745 0 0,-6-16-902 0 0,0-4 37 0 0,7 2-86 0 0,0-1-1 0 0,0 1 1 0 0,1-1 0 0 0,0 1-1 0 0,3-13 1 0 0,-2 8-60 0 0,2-3-157 0 0,1-1 1 0 0,0 1-1 0 0,1 0 0 0 0,1 0 1 0 0,9-16-1 0 0,-10 22-11 0 0,0 1 1 0 0,0 1-1 0 0,0-1 0 0 0,1 1 0 0 0,12-10 0 0 0,10-10-711 0 0,-17 15 363 0 0,1 0 0 0 0,0 1 0 0 0,1 1 0 0 0,1 0 0 0 0,28-14 0 0 0,-43 23 570 0 0,1 1 0 0 0,-1 0-1 0 0,0 0 1 0 0,1-1 0 0 0,-1 1-1 0 0,0 0 1 0 0,1 0 0 0 0,-1 0-1 0 0,0 0 1 0 0,1 0 0 0 0,-1 0 0 0 0,1-1-1 0 0,-1 1 1 0 0,0 0 0 0 0,1 0-1 0 0,-1 0 1 0 0,0 0 0 0 0,1 0-1 0 0,-1 0 1 0 0,1 1 0 0 0,-1-1-1 0 0,0 0 1 0 0,1 0 0 0 0,-1 0 0 0 0,1 0-1 0 0,9 2-441 0 0,1-3 164 0 0,-8 0 42 0 0,-1 3 171 0 0,1 1 115 0 0,0 0 1 0 0,-1 0-1 0 0,1 0 1 0 0,-1 1-1 0 0,0-1 0 0 0,0 0 1 0 0,0 1-1 0 0,0 0 1 0 0,-1-1-1 0 0,1 1 0 0 0,-1 0 1 0 0,0 0-1 0 0,0-1 1 0 0,0 1-1 0 0,-1 0 1 0 0,0 0-1 0 0,1 0 0 0 0,-1 0 1 0 0,-1 0-1 0 0,0 8 1 0 0,-4 34 1209 0 0,4 88 0 0 0,2-116-945 0 0,2-1 1 0 0,0 1-1 0 0,7 21 1 0 0,-7-29-137 0 0,0 0 1 0 0,1-1-1 0 0,0 1 1 0 0,1-1-1 0 0,0 0 1 0 0,12 15-1 0 0,-15-22-93 0 0,-1 0-1 0 0,1 0 0 0 0,0-1 1 0 0,0 1-1 0 0,0-1 0 0 0,0 1 1 0 0,1-1-1 0 0,-1 0 1 0 0,0 0-1 0 0,0 0 0 0 0,1 0 1 0 0,-1 0-1 0 0,1 0 0 0 0,-1 0 1 0 0,1-1-1 0 0,-1 0 0 0 0,1 1 1 0 0,-1-1-1 0 0,1 0 1 0 0,-1 0-1 0 0,1 0 0 0 0,-1-1 1 0 0,1 1-1 0 0,-1-1 0 0 0,1 1 1 0 0,-1-1-1 0 0,1 0 1 0 0,-1 0-1 0 0,1 0 0 0 0,3-2 1 0 0,-1 0 19 0 0,0 0 1 0 0,0 0 0 0 0,-1 0-1 0 0,1-1 1 0 0,-1 0 0 0 0,0 1-1 0 0,0-2 1 0 0,0 1 0 0 0,0 0-1 0 0,-1-1 1 0 0,1 0-1 0 0,2-5 1 0 0,0-4 3 0 0,0 0-1 0 0,-1 0 1 0 0,-1-1 0 0 0,0 1-1 0 0,-1-1 1 0 0,0 0-1 0 0,0-24 1 0 0,-2 26-73 0 0,-2 1 0 0 0,0 0 0 0 0,0 0 0 0 0,-1 0 0 0 0,-1 0 0 0 0,0 0 0 0 0,0 1 0 0 0,-2-1 0 0 0,1 1 0 0 0,-7-11 0 0 0,-41-63-630 0 0,20 35-817 0 0,26 41 751 0 0,4 8-604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5527 0 0,'-3'-2'316'0'0,"1"1"0"0"0,-1-1-1 0 0,0 1 1 0 0,0-1 0 0 0,0 1 0 0 0,0 0-1 0 0,0 0 1 0 0,0 1 0 0 0,0-1-1 0 0,-6 0 1 0 0,-6-2 987 0 0,10 2-919 0 0,-1 0 0 0 0,1 1-1 0 0,0-1 1 0 0,0 1 0 0 0,0 0-1 0 0,0 1 1 0 0,0-1 0 0 0,0 1-1 0 0,-9 2 1 0 0,8-1-31 0 0,0-1 1 0 0,-1 0-1 0 0,1-1 1 0 0,-1 1-1 0 0,-8-1 1 0 0,11-1-188 0 0,0 1 0 0 0,0 0 1 0 0,-1 1-1 0 0,1-1 0 0 0,-7 2 0 0 0,-11 1 678 0 0,34 8-847 0 0,81 71-193 0 0,-56-48 404 0 0,61 64 1902 0 0,-96-96-1740 0 0,-2 2-2 0 0,1 0-299 0 0,0-1-1 0 0,-1 1 0 0 0,1 0 1 0 0,-1 0-1 0 0,0-1 1 0 0,0 1-1 0 0,-1 0 1 0 0,1 0-1 0 0,-1-1 0 0 0,0 1 1 0 0,0 0-1 0 0,0-1 1 0 0,0 1-1 0 0,-1-1 1 0 0,1 1-1 0 0,-1-1 0 0 0,0 0 1 0 0,0 1-1 0 0,0-1 1 0 0,0 0-1 0 0,-1 0 1 0 0,1-1-1 0 0,-1 1 0 0 0,0 0 1 0 0,0-1-1 0 0,0 0 1 0 0,-5 3-1 0 0,-2 2-15 0 0,-1-2-1 0 0,0 1 1 0 0,0-2 0 0 0,0 1-1 0 0,0-2 1 0 0,-1 1-1 0 0,0-1 1 0 0,0-1 0 0 0,0 0-1 0 0,0-1 1 0 0,0-1 0 0 0,-17 0-1 0 0,9-3-52 0 0,17 3 1 0 0,-13 0-13 0 0,78-7-101 0 0,-13 6 100 0 0,130-12-83 0 0,-158 10 87 0 0,-1-1 0 0 0,0-1 0 0 0,-1-1 0 0 0,1-1 0 0 0,-1 0 0 0 0,32-19 0 0 0,-33 15-42 0 0,0-1 1 0 0,-1-1-1 0 0,17-15 0 0 0,-25 19 10 0 0,-1 1 0 0 0,0-2-1 0 0,-1 1 1 0 0,1-1 0 0 0,-2 0-1 0 0,11-21 1 0 0,-15 28-18 0 0,-1-1-1 0 0,1 0 1 0 0,-1 0 0 0 0,0 0-1 0 0,-1 0 1 0 0,1 0 0 0 0,-1-8-1 0 0,0 10-125 0 0,-1-1-8 0 0,0 0 158 0 0,-1 0 0 0 0,1 1 1 0 0,-1-1-1 0 0,0 0 0 0 0,0 1 0 0 0,0-1 1 0 0,0 1-1 0 0,0-1 0 0 0,0 1 1 0 0,-1 0-1 0 0,1 0 0 0 0,-1 0 0 0 0,0 0 1 0 0,1 1-1 0 0,-1-1 0 0 0,0 1 1 0 0,0 0-1 0 0,0-1 0 0 0,0 1 0 0 0,0 0 1 0 0,0 1-1 0 0,-6-2 0 0 0,4 2 28 0 0,1-1-1 0 0,-1 1 1 0 0,0 0-1 0 0,1 1 1 0 0,-1-1-1 0 0,1 1 1 0 0,-1-1 0 0 0,1 2-1 0 0,-1-1 1 0 0,1 0-1 0 0,0 1 1 0 0,-1 0-1 0 0,1 0 1 0 0,-4 2-1 0 0,3 0 97 0 0,1-1-1 0 0,0 0 1 0 0,0 1-1 0 0,1 0 0 0 0,-1 0 1 0 0,1 0-1 0 0,0 0 1 0 0,0 1-1 0 0,0-1 0 0 0,1 1 1 0 0,-1-1-1 0 0,-1 7 0 0 0,1-5 44 0 0,1 1 0 0 0,1-1 0 0 0,-1 0 0 0 0,1 1 0 0 0,0-1 0 0 0,0 0 0 0 0,0 1 0 0 0,1-1 0 0 0,0 1 0 0 0,1-1 0 0 0,0 1 0 0 0,0-1-1 0 0,0 1 1 0 0,0-1 0 0 0,4 7 0 0 0,-3-6-23 0 0,1-1 0 0 0,1 1-1 0 0,-1-1 1 0 0,1 0 0 0 0,1 0 0 0 0,-1-1-1 0 0,1 1 1 0 0,0-1 0 0 0,0 0 0 0 0,0-1 0 0 0,1 1-1 0 0,-1-1 1 0 0,11 6 0 0 0,-6-4-12 0 0,0-2-1 0 0,1 1 1 0 0,-1-2 0 0 0,1 1 0 0 0,12 1 0 0 0,58 8 153 0 0,-66-11-200 0 0,111 5-232 0 0,-42-11-3555 0 0,-56 1-4560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0,'0'0'2460'0'0,"2"2"-1800"0"0,3 6-335 0 0,0 0 0 0 0,0 0 0 0 0,-1 1 0 0 0,0-1-1 0 0,-1 1 1 0 0,0 0 0 0 0,3 13 0 0 0,-3-1-166 0 0,14 105 83 0 0,-17 67-1235 0 0,0-176-108 0 0,4 28 1 0 0,-1-25-306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0,'0'0'639'0'0,"0"2"-280"0"0,7 89 4632 0 0,-1-26-3950 0 0,6 69-590 0 0,2 74-2161 0 0,-14-183 275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10591 0 0,'-5'2'8130'0'0,"36"0"-8112"0"0,-1 0 0 0 0,1-2 0 0 0,57-8 0 0 0,-50 5-1560 0 0,-20 1-230 0 0,2-3-76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 11719 0 0,'-3'0'180'0'0,"-5"1"319"0"0,1 0 1 0 0,-1 0-1 0 0,-10 4 0 0 0,15-3-311 0 0,0-1-1 0 0,0 0 0 0 0,1 1 0 0 0,-1 0 1 0 0,0 0-1 0 0,1-1 0 0 0,-1 2 0 0 0,1-1 1 0 0,0 0-1 0 0,0 0 0 0 0,-4 5 0 0 0,2 0-102 0 0,0 0 0 0 0,0 0 1 0 0,0 0-1 0 0,1 1 0 0 0,0 0 0 0 0,1-1 0 0 0,-1 1 0 0 0,2 0 0 0 0,-1 0 0 0 0,1 0 0 0 0,0 0 0 0 0,1 1 1 0 0,0-1-1 0 0,0 0 0 0 0,0 0 0 0 0,1 0 0 0 0,1 0 0 0 0,-1 0 0 0 0,5 12 0 0 0,-3-12-17 0 0,-1 0 0 0 0,2-1 1 0 0,-1 1-1 0 0,1-1 0 0 0,0 0 0 0 0,0 0 0 0 0,1 0 0 0 0,0-1 0 0 0,0 1 0 0 0,1-1 0 0 0,0-1 0 0 0,0 1 1 0 0,0-1-1 0 0,1 0 0 0 0,-1 0 0 0 0,1-1 0 0 0,1 0 0 0 0,-1 0 0 0 0,10 4 0 0 0,-7-5-18 0 0,0 0 0 0 0,0-1 0 0 0,0 0 0 0 0,0-1 0 0 0,1 0 1 0 0,-1 0-1 0 0,0-1 0 0 0,0 0 0 0 0,1-1 0 0 0,-1 0 0 0 0,0-1 0 0 0,0 0 0 0 0,0 0 0 0 0,0-1 0 0 0,-1-1 0 0 0,1 0 0 0 0,-1 0 0 0 0,0-1 0 0 0,0 0 0 0 0,0 0 0 0 0,0-1 0 0 0,-1 0 1 0 0,0 0-1 0 0,-1-1 0 0 0,1 0 0 0 0,-1-1 0 0 0,-1 0 0 0 0,1 0 0 0 0,-1 0 0 0 0,-1-1 0 0 0,1 0 0 0 0,-2 0 0 0 0,1 0 0 0 0,4-15 0 0 0,-5 11 106 0 0,0 0 0 0 0,-2 0 0 0 0,1 0 0 0 0,-2 0 0 0 0,1 0 0 0 0,-2 0-1 0 0,0-1 1 0 0,-1 1 0 0 0,-3-22 0 0 0,3 29-127 0 0,0 1 1 0 0,-1 0-1 0 0,0-1 0 0 0,0 1 1 0 0,0 0-1 0 0,0 0 0 0 0,-1 1 1 0 0,1-1-1 0 0,-1 0 0 0 0,-1 1 1 0 0,1 0-1 0 0,-1-1 0 0 0,1 1 1 0 0,-1 1-1 0 0,0-1 0 0 0,0 0 1 0 0,-1 1-1 0 0,1 0 0 0 0,-1 0 1 0 0,0 1-1 0 0,0-1 0 0 0,0 1 1 0 0,0 0-1 0 0,0 0 0 0 0,-10-2 0 0 0,-24-1-1100 0 0,13 5-4508 0 0,1 1-1572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4143 0 0,'4'-7'7002'0'0,"-3"8"-6780"0"0,1-1 1 0 0,-1 0-1 0 0,1 1 1 0 0,-1-1-1 0 0,0 1 1 0 0,1 0 0 0 0,-1-1-1 0 0,0 1 1 0 0,1 0-1 0 0,-1 0 1 0 0,0 0-1 0 0,0 0 1 0 0,0 0-1 0 0,0 0 1 0 0,0 0-1 0 0,0 0 1 0 0,0 0 0 0 0,0 1-1 0 0,0-1 1 0 0,-1 0-1 0 0,2 2 1 0 0,12 30 986 0 0,-9-12-684 0 0,-1 0 1 0 0,-1 0-1 0 0,1 40 1 0 0,0-9-259 0 0,2 37 4 0 0,-1-14-1270 0 0,0-26-2805 0 0,-3-36-1820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0,'-1'-16'6470'0'0,"1"16"-6376"0"0,6 4 3674 0 0,-3 0-5044 0 0,6 9 1586 0 0,-1 0 0 0 0,0 1 0 0 0,-1 0 0 0 0,7 19 0 0 0,15 64-215 0 0,-4-14-92 0 0,12 32-27 0 0,-19-56-1341 0 0,2-1-3527 0 0,-10-31-195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12439 0 0,'0'0'958'0'0,"-12"2"6644"0"0,29-9-7177 0 0,1 2 0 0 0,0 0 0 0 0,32-3 0 0 0,59 0-2027 0 0,-83 6 607 0 0,5 1 12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3679 0 0,'29'-16'284'0'0,"-24"13"-214"0"0,-5 2-42 0 0,-4-3 374 0 0,-13-10 9503 0 0,4 3-5638 0 0,12 10-3721 0 0,-18 1 968 0 0,17 1-1495 0 0,0 0-1 0 0,-1 0 0 0 0,1 1 1 0 0,0-1-1 0 0,0 1 0 0 0,0 0 1 0 0,0-1-1 0 0,0 1 0 0 0,1 0 1 0 0,-1 0-1 0 0,0 0 0 0 0,1 1 1 0 0,-1-1-1 0 0,1 0 0 0 0,0 0 1 0 0,0 1-1 0 0,0-1 0 0 0,0 1 1 0 0,0 2-1 0 0,-2 3-19 0 0,1 1-1 0 0,0 0 1 0 0,0 0 0 0 0,0 13-1 0 0,2-5-2 0 0,1 0 1 0 0,0-1-1 0 0,1 1 0 0 0,1 0 0 0 0,0-1 0 0 0,1 0 1 0 0,1 1-1 0 0,1-2 0 0 0,0 1 0 0 0,1-1 0 0 0,1 0 0 0 0,0 0 1 0 0,12 15-1 0 0,-17-26 9 0 0,0 0 1 0 0,0-1-1 0 0,1 0 1 0 0,-1 0 0 0 0,1 0-1 0 0,0 0 1 0 0,0 0-1 0 0,0-1 1 0 0,0 0-1 0 0,0 0 1 0 0,0 0-1 0 0,1 0 1 0 0,-1 0-1 0 0,1-1 1 0 0,-1 0 0 0 0,1 0-1 0 0,0 0 1 0 0,-1-1-1 0 0,1 0 1 0 0,0 0-1 0 0,-1 0 1 0 0,1 0-1 0 0,7-2 1 0 0,-6 1 59 0 0,0 0 1 0 0,0-1-1 0 0,1 0 0 0 0,-2 0 1 0 0,1 0-1 0 0,0-1 0 0 0,0 0 1 0 0,-1 0-1 0 0,0 0 0 0 0,1-1 1 0 0,-1 1-1 0 0,-1-1 0 0 0,1-1 1 0 0,0 1-1 0 0,-1-1 0 0 0,0 1 1 0 0,4-7-1 0 0,-3 2 8 0 0,0 0 0 0 0,-1 0 1 0 0,0 0-1 0 0,0 0 0 0 0,-1-1 0 0 0,0 1 0 0 0,-1-1 0 0 0,0 0 0 0 0,-1 0 0 0 0,1 0 0 0 0,-2 0 1 0 0,0 0-1 0 0,0 0 0 0 0,-1 0 0 0 0,0 0 0 0 0,0 0 0 0 0,-1 1 0 0 0,-1-1 0 0 0,0 0 0 0 0,0 1 1 0 0,-1 0-1 0 0,0-1 0 0 0,0 1 0 0 0,-1 1 0 0 0,0-1 0 0 0,-1 1 0 0 0,0 0 0 0 0,0 0 1 0 0,-1 1-1 0 0,-10-10 0 0 0,17 17-82 0 0,-5-5-61 0 0,0 1-1 0 0,0 0 1 0 0,-11-7 0 0 0,14 10-119 0 0,1 0 0 0 0,-1 1 0 0 0,1-1 0 0 0,-1 0 1 0 0,1 1-1 0 0,-1-1 0 0 0,0 1 0 0 0,1 0 0 0 0,-1 0 1 0 0,0-1-1 0 0,1 1 0 0 0,-1 0 0 0 0,0 0 0 0 0,1 0 1 0 0,-1 1-1 0 0,0-1 0 0 0,1 0 0 0 0,-1 1 0 0 0,0-1 0 0 0,1 1 1 0 0,-3 1-1 0 0,3-2 70 0 0,0 1 0 0 0,1-1 0 0 0,-1 1 0 0 0,1 0 0 0 0,-1-1 1 0 0,1 1-1 0 0,-1 0 0 0 0,1 0 0 0 0,-1-1 0 0 0,1 1 0 0 0,0 0 0 0 0,-1 0 0 0 0,1-1 1 0 0,0 1-1 0 0,0 0 0 0 0,0 0 0 0 0,-1 0 0 0 0,1 0 0 0 0,0 0 0 0 0,0-1 0 0 0,0 1 1 0 0,0 0-1 0 0,1 0 0 0 0,-1 1 0 0 0,1 10-1780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0,'0'0'1434'0'0,"1"2"-421"0"0,3 4-370 0 0,-1 1-1 0 0,0 0 1 0 0,0-1 0 0 0,-1 1 0 0 0,0 0-1 0 0,0 0 1 0 0,0 0 0 0 0,-1 1-1 0 0,0 7 1 0 0,0 73 151 0 0,-1-51-294 0 0,0 5-456 0 0,2 136 419 0 0,1-127-1236 0 0,14 73-1 0 0,-16-118 109 0 0,0-1 0 0 0,0 0-1 0 0,1 0 1 0 0,0 1 0 0 0,4 7-1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0,'0'0'1208'0'0,"1"2"-124"0"0,19 113 4993 0 0,15 58-4324 0 0,11 57-2912 0 0,-28-141-2361 0 0,-15-73 1637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6911 0 0,'-5'0'234'0'0,"-1"-1"0"0"0,0 0-1 0 0,-16-5 15854 0 0,35 11-15539 0 0,10 0-409 0 0,1 0-1 0 0,-1-1 0 0 0,43 1 1 0 0,-37-3-133 0 0,30 0-2958 0 0,-42 0 1312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0,'0'0'19424'0'0,"0"2"-19193"0"0,17 51 1291 0 0,-16-51-1500 0 0,-1-1 0 0 0,0 0 0 0 0,0 0 0 0 0,0 1 0 0 0,0-1 0 0 0,0 0 0 0 0,0 0 0 0 0,0 1 0 0 0,-1-1 0 0 0,1 0 0 0 0,-1 2 0 0 0,0 3 41 0 0,1 9 79 0 0,0 0 0 0 0,4 21 0 0 0,0 15 19 0 0,4 85 36 0 0,0 15-1418 0 0,-8-121-3490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12839 0 0,'1'-4'5760'0'0,"0"4"-5672"0"0,17 202 2249 0 0,-10-76-1410 0 0,-4-63-1235 0 0,7 48-932 0 0,-4-70-1884 0 0,-4-22 1308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11055 0 0,'0'0'852'0'0,"-3"1"-560"0"0,-1 0-1 0 0,-1 0 0 0 0,0-1 0 0 0,0 1 0 0 0,0-1 0 0 0,-7 0 8531 0 0,31 1-7439 0 0,61 5-660 0 0,-41-4-637 0 0,-24-2-107 0 0,0 0-1 0 0,15-2 1 0 0,-4-2-2681 0 0,-10 2-1354 0 0,10-1-3615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13:39.57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4314 13729 19343 0,'-1'-5'1728'0,"1"1"-1392"0,-2 1-336 0,27-23 0 0,-25 26 1936 0,0 0 320 16,0 0 64-16,0 0 16 0,0 0-864 0,0 9-160 15,0 0-32-15,0 4-16 0,1-1-688 0,2 4-128 16,2-1-16-16,1 2-16 0,-1 0-416 0,1 1 0 16,-1 1 0-16,1 0 0 15,-2 1-1904-15,1 1-304 0,0 2-64 0,0-1-10400 16</inkml:trace>
  <inkml:trace contextRef="#ctx0" brushRef="#br0" timeOffset="531.26">4354 15233 26207 0,'0'0'1152'0,"0"0"256"0,0 0-1136 0,0 0-272 16,0 0 0-16,0 0 0 0,0 0 672 0,0 0 80 15,0 0 16-15,0 0 0 0,0 0-256 0,8 0-64 16,-8 0 0-16,9 0 0 0,0 2-448 0,1 0 128 0,-10-2-128 0,7 1 0 16,1 2 0-16,-8-3 0 0,0 0 0 0,4 9 0 15,-3-2 0-15,1 3 128 0,-1 3-128 0,-1 0 0 16,0-1 320-16,0 1-16 0,0 0-16 0,1 1 0 15,1 1 208-15,0-2 32 0,2 0 16 0,0-2 0 16,1 1-160-16,1-4-48 0,0 0 0 0,2 0 0 16,0-4-144-16,1-2-48 0,0 0 0 0,1-2 0 15,1 0-144-15,1 0 0 0,1 1 144 0,0 0-144 16,-2 2-1536 0,2-2-384-16,0 2-80 0</inkml:trace>
  <inkml:trace contextRef="#ctx0" brushRef="#br0" timeOffset="1125.58">4543 16652 17503 0,'0'0'1552'0,"0"0"-1232"0,0 0-320 0,0 0 0 16,0 0 1808-16,7 4 304 0,-7-4 64 0,0 0 16 15,8 3-1360-15,0 1-256 0,-1 0-64 0,0 0-16 16,-7-4-304-16,6 4-64 0,-6-4-128 0,7 5 192 15,-7-5-192-15,4 7 128 0,-4-7-128 0,0 0 0 16,1 8 176-16,-2 2-176 0,0-2 192 0,-2 0-192 0,-2 0 256 0,0-2-64 16,-2 2-16-16,1 0 0 0,-1-2-176 0,0 2-176 15,2-1 48-15,0-1 0 0,1 1 128 0,4-7 0 16,-2 5 0-16,2-5-128 0,0 8 128 0,0-8-160 16,0 0 160-16,3 6-160 0,3-1 160 0,0 1-160 15,2-5 160-15,1 2-160 0,2-1 160 0,-1-2 0 16,0 0-144-16,2 3 144 0,3 1 0 0,-4 1 0 15,1 0 0-15,-2 2 0 0,1 0 560 0,-3 1 16 16,-2 0 16-16,-2 0 0 0,-1-2 512 0,-2 4 112 16,-1-1 0-16,-1 0 16 0,-2 1-560 0,-1 1-112 15,0-1-32-15,-1 1 0 16,0-1-1392-16,-2 2-288 0,-1-4-48 0</inkml:trace>
  <inkml:trace contextRef="#ctx0" brushRef="#br0" timeOffset="1578.72">3866 17787 24879 0,'0'0'1088'0,"0"0"256"0,0 0-1088 0,0 0-256 15,0 0 0-15,-2 8 0 0,0-1 960 0,-1-1 144 16,0 1 32-16,2 0 0 0,2 3-384 0,-1 0-80 16,-1-2-16-16,1 1 0 0,-3 0-512 0,3 1-144 15,2-3 0-15,0 1 0 0,-2-8 0 0,3 9 0 16,-3-9 0-16,1 6 0 0,-1-6 0 0,3 7 0 16,2-1 0-16,-5-6 0 0,5 4 0 0,1 2-128 0,-1-1 128 0,1 0 0 15,-6-5-160-15,7 4 160 0,-7-4-192 0,8 0 192 31,-2 0-640-31,1-3 0 0,-7 3-16 0,7-2 0 16,0-2-512-16,0 0-112 0,-2 0 0 0</inkml:trace>
  <inkml:trace contextRef="#ctx0" brushRef="#br0" timeOffset="1797.4">3933 17777 14735 0,'0'0'1312'15,"0"9"-1056"-15,-1-1-256 0,0 3 0 16,-1 1 3008-16,1 3 528 0,1 1 112 0,0 1 32 0,1 0-2016 16,1 3-416-16,-1-1-80 0,2 0-16 0,-1 0-720 0,2 1-160 15,0 2-16-15,0-1-16 0,0-2-240 0,0 1-128 16,0-4 128-16,1 1-9808 16,0 0-1840-16</inkml:trace>
  <inkml:trace contextRef="#ctx0" brushRef="#br1" timeOffset="22560.09">2249 2978 12895 0,'0'0'576'0,"-7"3"112"0,0 1-560 0,-1 4-128 0,1 3 0 0,-2 5 0 16,0-2 4016-16,-1 5 768 0,0 4 144 0,0 3 48 15,0 4-3136-15,-1 4-624 0,-1-1-128 0,1 4-32 16,-1 5-848-16,0 0-208 0,-1 0 0 0,0-2 0 16,0-1 0-16,1-6 0 0,2-3 0 0,1-4 0 0,1-3 128 0,3-3-128 15,-4-5 0-15,3-3 144 0,4-3-144 0,2-9 0 16,0 0 0-16,0 0 128 0,0 0-128 0,6-2-256 15,1-7 64-15,-1-3 16 0,2-3-80 0,1-3-32 16,2-4 0-16,0-4 0 0,1-1 128 0,1-6 32 16,2 0 0-16,-1 0 0 0,0-3 128 0,1 1 0 15,-1-1 0-15,-1-2 0 0,0-1 0 0,0 1 0 16,-1 0 0-16,0 0 0 0,-1 2 0 0,1 2 0 16,0 4 0-16,-2 4 0 0,1 2 288 0,-4 3-16 15,1 3 0-15,0 3 0 0,-1 2-64 0,-1 3-16 16,-1 4 0-16,-5 6 0 0,0 0 96 0,8 8 16 15,-1 3 0-15,0 4 0 0,0 4-304 0,1 7 0 0,0 3 128 16,-1 4-128-16,3 2 0 0,-1 4 0 0,1-1 0 0,2 4 0 16,2-3 0-16,2 2 0 0,-3 0 0 0,1-1 0 15,2-2-160-15,0-1 16 0,-1-2 0 0,0-1 0 32,0-4-688-32,-2-4-144 0,0-2-32 0,0-1-8816 0,-2-3-1760 0</inkml:trace>
  <inkml:trace contextRef="#ctx0" brushRef="#br1" timeOffset="22742.25">2099 3311 30463 0,'-10'-5'1344'0,"10"5"288"0,0 0-1312 0,0 0-320 15,0 0 0-15,0 0 0 16,5-6 1008-16,3 1 128 0,3 1 16 0,4 2 16 0,0-2-496 0,5 1-96 15,1-1-32-15,2 2 0 0,3-1-544 0,2 0 0 16,-2-1 0-16,2 0 0 16,2 1-256-16,0 0-176 0,2 0-16 0,0 2-10128 15,0-2-2032-15</inkml:trace>
  <inkml:trace contextRef="#ctx0" brushRef="#br1" timeOffset="22945.53">2799 2814 5519 0,'0'0'240'0,"0"0"64"0,-5-3-304 0,5 3 0 0,0 0 0 0,0 0 0 16,-5 4 6496-16,1 5 1248 0,0 1 240 0,1 4 48 15,2 3-5408-15,0 4-1088 0,-1 3-224 0,5 6-32 16,-2 2-848-16,2 4-176 0,-2 6-16 0,2-2-16 16,-1 3-224-16,4 3 0 15,0-2 0-15,2 1 0 16,-2-2-640-16,1-2-64 0,-1 0 0 0,1-5-16 15,-1-2-2640-15,2-4-528 0</inkml:trace>
  <inkml:trace contextRef="#ctx0" brushRef="#br1" timeOffset="23542.28">3314 3189 12895 0,'0'0'1152'0,"0"0"-928"16,-6 0-224-16,-2 0 0 0,-1 0 2528 0,-1 0 464 15,1 2 80-15,0-2 32 0,-1 2-864 0,-2 2-160 16,-1 2-32-16,1 0-16 0,3 3-1104 0,-1 2-224 16,-3 0-32-16,2 4-16 0,3 2-480 0,2 1-176 15,2 1 0-15,1 4 144 0,2 0-144 0,2 1 0 16,2-4-160-16,2 1 160 0,2 0-128 0,2-4 128 0,1 0 0 0,3-1-144 16,0-6 144-16,0 0 0 0,0 0 0 0,0-4 0 15,2-2 0-15,-2-1 0 0,0-7 0 0,0-3 0 16,0-6 0-16,0 0 192 0,-1-5-32 0,-2-2-16 15,-1-1 160-15,-1-2 16 0,-1-3 16 0,-3-1 0 16,-2-6 176-16,1 3 16 0,-1 0 16 0,0-1 0 16,-5-2 32-16,0 1 0 0,0-4 0 0,-3 2 0 15,0 2-320-15,-2-1-64 0,-1 2-16 0,-2 1 0 16,1 0-496-16,1 4-80 0,1 5-32 0,2 4 0 16,0 3-1680-16,0 2-352 0,1 4-64 0,1 4-7296 15,4 4-1456-15</inkml:trace>
  <inkml:trace contextRef="#ctx0" brushRef="#br1" timeOffset="23898.19">3558 3083 21823 0,'0'0'960'0,"0"0"208"0,0 0-928 0,0 0-240 0,0 0 0 0,0 0 0 15,-5 6 1760-15,-2 1 304 0,-1 0 64 0,0 4 16 16,2 1-784-16,-1 5-144 0,2-2-48 0,0 6 0 15,1 0-496-15,1 4-96 0,2 3-32 0,1 2 0 16,0 0-208-16,3 0-32 0,1-1-16 0,2-3 0 16,3-2-288-16,3-2 0 0,1-1 0 0,1-2 0 15,2 1 144-15,1-6-144 0,1-2 0 0,1-3 144 16,-1-4-16-16,1-2-128 0,2-2 192 0,-1-4-64 16,1-2 256-16,-3-1 32 15,-2-7 16-15,-2 0 0 0,-2-4 32 0,-2-2 16 0,-1 1 0 0,-1-4 0 16,0 1 96-16,-4-2 32 0,-2-1 0 0,0 1 0 15,-2 1 80-15,-3-1 16 0,-2 1 0 0,-3 0 0 16,-2 3 0-16,-2 2 0 0,-1 4 0 0,-3 1 0 16,-2 1-352-16,0 4-64 0,-2 1-16 0,1 5 0 15,-2 2-448-15,1 5-80 0,3 4-32 0,2 3 0 16,0 1-2400-16,3 5-496 0</inkml:trace>
  <inkml:trace contextRef="#ctx0" brushRef="#br1" timeOffset="25277.64">4279 2783 24879 0,'25'-24'2208'0,"-25"24"-1760"0,0 0-448 0,-4 8 0 16,1 3 1792-16,0 2 288 0,2 1 48 0,1 5 16 15,0 2-608-15,3 7-112 0,1 4-16 0,1 6-16 16,0 4-1008-16,3 2-192 0,-2 4-32 0,2 2-16 16,0-1-144-16,-1 1 0 0,2-2 0 0,0 0 0 15,0-1-736-15,0-2-32 0,0-4 0 0,0-1 0 16,0-5-2544-16,-1-5-512 0</inkml:trace>
  <inkml:trace contextRef="#ctx0" brushRef="#br1" timeOffset="25449.5">4221 3209 25791 0,'0'0'2304'0,"-1"-6"-1856"15,0 0-448-15,1 0 0 0,0-1 2016 0,1-1 304 16,0-1 64-16,6 0 16 0,2 0-864 0,3 3-160 16,2-4-32-16,3 3-16 0,1-1-1008 0,2 0-320 15,2 0 160-15,3 3-160 0,1 1-192 0,1 4-128 16,3 0-32-16,2 1-11120 0,1 2-2224 15</inkml:trace>
  <inkml:trace contextRef="#ctx0" brushRef="#br1" timeOffset="25793.31">4777 3231 27407 0,'0'0'1216'0,"-5"4"256"0,-2 1-1184 0,7-5-288 0,0 0 0 0,0 0 0 15,0 0 1088-15,0 0 144 0,0 0 48 0,8 6 0 16,1-4-608-16,3-1-112 0,-2-2-32 0,1-1 0 16,-1-5-368-16,0 1-160 0,1-2 128 0,-3-1-128 0,-2-2 128 0,-1 2-128 15,1 0 0-15,-2 1 128 0,-2 2-128 0,0-4 160 16,-4 4-160-16,2 6 160 0,-4-7 112 0,-1 1 32 16,5 6 0-16,-9-1 0 0,-1 1 432 0,0 0 96 15,0 2 0-15,1 3 16 0,0 2-272 0,0 2-48 16,1 4-16-16,0 0 0 0,4 4-192 0,3 1-32 15,1 4-16-15,1 2 0 0,2-1-128 0,2 2-16 16,3 1-128-16,1-1 192 0,3-2-192 0,1 1 0 16,4-1 0-16,-2-2 0 15,1-2-304-15,2-3-96 0,3-1-32 0,0-1 0 16,0-5-2320-16,0-2-480 0,1-2-96 0</inkml:trace>
  <inkml:trace contextRef="#ctx0" brushRef="#br1" timeOffset="25996.55">5215 2755 17503 0,'-3'-7'1552'0,"-1"-1"-1232"0,2 0-320 0,-2 3 0 15,0-1 3504-15,4 6 640 0,0 0 128 0,0 0 16 16,0 0-2048-16,0 0-400 0,3 13-96 0,0 4-16 16,4 7-1056-16,1 1-224 0,1 6-32 0,1 5-16 15,2 4-224-15,2 4-48 0,3 2-128 0,-1 0 192 16,1-1-192-16,-1-3 0 0,-2-3 0 0,2-2 0 31,-2 0-384-31,-1-2-80 0,0-1-16 0,-1-3 0 0,-1 1-2400 16,0-5-496-16</inkml:trace>
  <inkml:trace contextRef="#ctx0" brushRef="#br1" timeOffset="26199.67">5301 3144 25791 0,'-7'-7'2304'0,"0"1"-1856"15,-1 1-448-15,0-1 0 0,0 1 3280 0,2 0 560 16,0 0 128-16,4 0 0 0,3-2-1984 0,3 0-416 16,2 2-80-16,2 0-16 0,1 2-1136 0,4 0-336 15,1 0 144-15,2-1-144 0,5 1 0 0,-1 2-240 16,-1 0 48-16,1 1 0 16,0 0-528-16,0 0-112 0,3 0 0 0,-3 0-16 15,0 0-1424-15,-2 1-288 0,0 3-48 0,-1-1-16 16,-1 1-144-16,-3-1-48 0,0 1 0 0,0 0 0 15,-1 1 0-15,-2-1-16 0,-1 2 0 0</inkml:trace>
  <inkml:trace contextRef="#ctx0" brushRef="#br1" timeOffset="26654.67">5723 3234 11967 0,'0'0'528'0,"4"8"112"0,0 2-512 0,-1-2-128 0,-2 0 0 0,2 1 0 16,-1 0 3280-16,1 0 624 0,-3-9 128 0,2 7 32 15,1 0-1568-15,-3-7-320 0,0 0-64 0,0 0-16 16,0 0-880-16,0 0-192 0,0 0-16 0,0 0-16 15,7-3-608-15,-2-3-128 0,0 1-32 0,-1-4 0 16,0 0-224-16,1-2-128 0,0 0 128 0,1-1-208 16,-1-5-304-16,3 0-64 15,-1 0-16-15,2-1 0 0,-1-2-32 0,1 3 0 0,2 0 0 16,-1 0 0-16,1 0 112 0,0 2 0 0,0 0 16 16,-1 5 0-16,-1-2 256 0,-1 5 48 0,-1-3 16 0,-2 4 0 0,-1 2-80 0,-4 4 0 15,6-5-16-15,-6 5 0 0,0 0 272 0,6 5 0 16,-1 1 0-16,-1 4 0 0,-3 1 0 0,0 5 0 15,1-2 0-15,-1 3 0 0,0 3 0 0,1 2 192 32,-1-1-16-32,0 1-16 0,1 1 160 0,1 1 16 0,1-1 16 0,2 0 0 0,-1-3 80 0,1 0 16 15,2 0 0-15,1-5 0 0,0-4-208 0,3 2-48 16,1 4 0-16,0-6 0 0,0-3 0 0,-1-3-16 16,0-2 0-16,-1-4 0 0,1-2 80 0,-1-3 32 0,-2-2 0 0,0-1 0 15,-1-7 272-15,-1 0 48 0,-1-2 16 0,-1-1 0 16,-3-1-80-16,0 0-16 0,-4 0 0 0,0-1 0 15,-2-1-128-15,-1 1-16 0,-3 0-16 0,0 0 0 16,-2 0-112-16,-1 2-32 0,1-2 0 0,-1 1 0 31,0 1-592-31,-1 2-112 0,0 2-32 0,2 5 0 16,2 2-1968-16,1 3-400 0,7 5-64 0,0 0-12128 0</inkml:trace>
  <inkml:trace contextRef="#ctx0" brushRef="#br1" timeOffset="27295.4">6496 3093 15663 0,'0'0'1392'0,"0"0"-1120"16,0 0-272-16,0 0 0 0,0 0 3088 0,0 0 560 15,0 0 128-15,0 0 0 0,-3-7-1328 0,-1 4-272 16,-3 0-48-16,1 0-16 0,-1 2-1456 0,-2 1-288 16,-2 0-64-16,2 0-16 0,0 1-288 0,1 1 0 15,2 0 0-15,-1 1 0 0,2-1-384 0,5-2 0 16,-4 7 16-16,4-7 0 15,0 8-176-15,2 1-32 0,0 1-16 0,3 1 0 0,3-2 240 0,3 1 48 16,4 2 16-16,0 0 0 0,0 1 288 0,2 0-192 16,0-1 192-16,1-1-160 0,2 1 160 0,0 0 0 15,-4 0 0-15,1-1 0 0,-1 1 352 0,-2 1 0 16,-2-5 0-16,-1 2 0 0,-4 2 368 0,0-3 80 16,-3 2 16-16,-3-1 0 0,-1 0 80 0,-2 1 0 15,-2 1 16-15,0-2 0 0,-4-2-256 0,-3 0-48 0,-3 0-16 0,0-1 0 16,1 2-224-16,-2-2-48 0,0-2-16 0,-1-1 0 15,0-1-160-15,2-2-16 0,0-1-128 0,1 0 192 16,1-1-192-16,3-2 0 0,0-1 0 0,4 2 0 31,5 2-480-31,0 0 16 0,0 0 0 0,6-7 0 16,2 2-32-16,1 0 0 0,3-2 0 0,2 1 0 0,2-1 208 0,2 2 32 0,0 1 16 0,3 0 0 16,0-4 240-16,0 3-192 0,2 1 192 0,1-1-192 15,0-3 192-15,1 3 0 0,0-2 192 0,-1 2-192 16,2 0 0-16,0-2-144 0,-2 0-16 0,1-3 0 15,-1 1 160-15,-2 0 0 0,-1 0 0 0,0-3 0 16,-6 2 0-16,-2-1 0 0,-2 1 0 0,-4 0 0 16,-1-1 144-16,-2 2-144 0,-2-3 192 0,0 5-192 0,-2-4 224 15,-3 3-64-15,-4 0-16 0,0 1 0 0,-4 0 320 0,1 2 64 16,-1 1 16-16,2 3 0 0,0 2 96 0,0 3 0 16,0 1 16-16,2 3 0 0,3 4-144 0,2 2-48 15,-1 3 0-15,3 1 0 0,4 0-16 0,3 1 0 16,2-1 0-16,2 0 0 0,2 0-208 0,3 1-48 15,1-2-16-15,4-3 0 0,-2-4-176 0,2 0 0 16,1-4 0-16,2 1 128 0,-1-3-128 0,2-2-176 16,-3-2 48-16,1 0 0 15,-1 0-416-15,0-2-80 0,-3-1-16 0,1-1 0 16,-2 0-1216-16,0-1-240 0,1 1-48 0,-2 0-10112 16,0-2-2016-16</inkml:trace>
  <inkml:trace contextRef="#ctx0" brushRef="#br1" timeOffset="28921.83">7858 2921 32991 0,'0'0'720'0,"-8"0"160"0,-1 0 16 0,-2 3 48 0,-1 2-752 0,-1 0-192 16,-1 1 0-16,0-2 0 0,-2 0 960 0,2 2 176 15,1 0 16-15,-2 1 16 0,1 0-624 0,0 2-128 16,2 1-32-16,0 0 0 0,0 0-384 0,2-2 0 16,2 1-224-16,3-1 80 0,1-3-48 0,4-5-16 15,-1 10 0-15,2-4 0 0,2 1 0 0,2 0 0 0,1 1 0 0,4 1 0 16,1 1 64-16,2-3 16 0,0 5 0 0,2 0 0 15,-2 0 128-15,2-1 0 0,1 1-144 0,1 1 144 16,0-4 0-16,-1 2 0 0,-2-1 0 0,-2-1 0 16,-3-1 480-16,-3 0 112 0,-1-2 32 0,-3 2 0 15,-4 0 480-15,-3 1 112 0,-3 0 0 0,-2 0 16 16,-3 0-288-16,-3 1-64 0,-1-1-16 0,-2 1 0 16,-2 1-528-16,-1-1-96 0,0 0-32 0,-1 1 0 15,0-2-384-15,2 1-80 0,3 1 0 0,1 2-13392 16,3 4-2672-16</inkml:trace>
  <inkml:trace contextRef="#ctx0" brushRef="#br1" timeOffset="30424.12">1867 3973 11967 0,'0'0'1072'0,"0"0"-864"16,14 5-208-16,-14-5 0 0,12 2 3200 0,1-1 608 15,1 1 112-15,3 1 32 0,3 0-2352 0,3 1-480 16,6-2-96-16,2 1 0 0,2-2-304 0,3-1-48 16,6-1-16-16,0-3 0 0,2-1-16 0,4 1-16 0,6-1 0 0,5-1 0 15,3-2-32-15,3-1 0 16,-2 0 0-16,-1-2 0 0,1 0-208 0,1 3-64 0,0-2 0 0,1 2 0 15,3 1-192-15,-3 4-128 0,-6-3 128 0,-3 4-128 16,-2-2 0-16,-3 1 144 0,-2 1-144 0,-4 0 0 16,-1 0 144-16,0-1-144 0,-4 1 0 0,-2-1 144 15,-3 2-144-15,-2-2 0 0,-2 0 0 0,-3 1 0 16,-1 0-144-16,-5 2-112 0,-3 2-32 0,1-1 0 31,-5 0-2464-31,-1 3-512 0,-4 2-80 0</inkml:trace>
  <inkml:trace contextRef="#ctx0" brushRef="#br1" timeOffset="30862.96">2903 4369 25279 0,'0'0'1120'0,"0"0"224"0,0 0-1072 0,2 8-272 16,-2 0 0-16,0 2 0 0,1-2 1024 0,2 4 128 15,-1 2 48-15,1 2 0 0,-1 1-32 0,1 2 0 16,0 5 0-16,-1-2 0 0,0 2-512 0,-1 3-96 0,0-1-32 0,-2 4 0 16,0-5 64-16,-1 0 16 0,0-1 0 0,-1 0 0 15,-1-1-240-15,0 2-48 0,0-3-16 0,-1 2 0 16,0-1-176-16,0 1-128 0,1-4 144 0,0 0-144 15,0-4 128-15,0 1-128 0,0-3 0 0,1-1 0 16,2-3 144-16,1 0-144 0,0-3 128 0,0 1-128 16,1 0 240-16,3-1-48 0,-4-7 0 0,10 5 0 15,0 0 48-15,3 0 0 0,1-1 0 0,3 0 0 16,3 0-48-16,3-2 0 0,5 1 0 0,2-3 0 16,5 0-64-16,0 0-128 0,0-4 176 0,0 3-176 15,2 0 352-15,-1 1-32 0,2 0-16 0,1 0 0 16,-1 0-304-16,-1 1-272 0,-2 4 48 0,0-5 16 0,-2 0 208 15,-3 0 0-15,-2 0 0 0,0 0 0 16,-3 0-464-16,-2-3-48 0,-2 3-16 0,-3 0 0 16,-2 3-2528-16,-5-3-496 0,-1 0-96 0</inkml:trace>
  <inkml:trace contextRef="#ctx0" brushRef="#br1" timeOffset="31159.69">3403 4746 19343 0,'0'0'1728'16,"0"0"-1392"-16,-4 7-336 0,0 0 0 0,1 3 2048 0,2-3 352 15,1-7 64-15,5 10 16 0,-1-4-1072 0,7 3-192 16,4 2-64-16,3-1 0 0,3 0-880 0,4 4-272 16,5-1 128-16,3 1-128 0,2 2 0 0,3-1 0 0,-2 2 0 0,-2 1 0 15,-3 1 0-15,-3 0 0 0,-4-1 0 0,0 1 0 16,-3-1 528-16,-3 0 48 0,-2 2 0 0,-6 1 0 15,-2-3 704-15,-3 3 160 0,-1 2 32 0,-4 1 0 16,-3-1-320-16,-3-1-48 0,-4-1-16 0,0 0 0 16,-1 1-528-16,-2-4-112 0,-2-2-32 0,2 0 0 15,-1-2-416-15,0-1 0 0,-2-1 0 0,3-2 0 32,0 1-3152-32,1-5-512 0</inkml:trace>
  <inkml:trace contextRef="#ctx0" brushRef="#br1" timeOffset="31826.26">4942 4994 19231 0,'0'0'848'0,"-5"1"176"0,-4-2-816 0,1 0-208 0,2-1 0 0,-2 0 0 16,-1-1 1344-16,0 0 240 0,-2 2 32 0,-1-2 16 15,1 3-64-15,-2 3-16 0,-3 2 0 0,2 2 0 16,-2-1-448-16,2 3-80 0,1 3-32 0,0 4 0 15,0 2-528-15,2 3-96 0,2 2-32 0,1 2 0 16,2 0-336-16,2-2 144 0,1 1-144 0,3-3 0 16,3-3 144-16,1 0-144 0,0-2 0 0,1-2 144 15,1-1-144-15,1-2 0 0,1-2 0 0,1-1 0 16,1-2 0-16,2-5 128 0,4-2-128 0,-2-3 128 16,-1-1-288-16,0-3-64 0,3-2-16 0,-3-2 0 15,-2-2-32-15,1-2-16 0,0-1 0 0,0-4 0 16,-1 0 160-16,0 1 128 0,-2-1-192 0,-3 1 192 15,1 1 0-15,-2 0 0 0,0 4 0 0,1 0 0 0,-2 1 0 16,-2 4 224-16,-1 0-64 0,1 3-16 0,-2 0 528 16,0 7 96-16,0 0 32 0,0 0 0 0,0 0-96 0,-5 4-32 15,-2 3 0-15,2 3 0 0,2 6-432 0,2-2-96 16,-2 3-16-16,3 4 0 0,2 2-128 0,0 2 0 16,2-2 0-16,3 1 0 15,0-2-640-15,0-1-64 0,0-3-16 0,0-1 0 16,1-4-2688-16,0-4-544 0,10 7-96 0,-18-16-32 0</inkml:trace>
  <inkml:trace contextRef="#ctx0" brushRef="#br1" timeOffset="32014.68">5227 4594 30575 0,'0'0'1344'0,"-7"-3"304"0,2 4-1328 0,5-1-320 0,-5 7 0 0,2 1 0 0,-2 2 704 0,0 4 64 0,-1 3 0 0,2 6 16 15,1 0 0-15,0 4 0 0,2 6 0 0,1 3 0 16,0 4-640-16,1 3-144 0,2 1 0 0,-1 3 0 31,1 1-1136-31,2-2-208 0,3-5-64 0,1-1 0 16,1-5-1216-16,2-4-240 0,2-2-48 0</inkml:trace>
  <inkml:trace contextRef="#ctx0" brushRef="#br1" timeOffset="32295.99">5483 4810 11055 0,'0'0'976'0,"-7"0"-784"0,-3 0-192 0,1 1 0 0,0 5 3120 0,0 0 576 15,1 4 112-15,0 6 32 0,2 2-2128 0,2 6-432 16,1 2-64-16,2 3-32 0,2 2-720 0,5 0-144 16,0 2-16-16,3-3-16 0,2 0-288 0,3-3 0 15,2-3 0-15,1-5 0 0,0-5 0 0,0-3 0 16,-1-3 0-16,1-4 160 0,-1-3 288 0,0-5 64 15,-1-5 16-15,1-3 0 0,-4-1 496 0,-2-6 112 16,-2-4 16-16,-3 1 0 0,-1 0-336 0,-3-4-64 16,1 0-16-16,-4-1 0 0,-1-6-368 0,-1 2-80 15,-3-2-16-15,-1 0 0 0,-1 1-272 0,0-1 0 16,-1 2 0-16,-1-3-144 16,1 2-2032-16,-1 0-416 0,1 1-80 0</inkml:trace>
  <inkml:trace contextRef="#ctx0" brushRef="#br1" timeOffset="32592.73">5876 5019 17503 0,'5'4'1552'0,"3"2"-1232"0,0 1-320 0,2-2 0 16,1-1 1744-16,-1 0 304 0,-1-4 48 0,0-4 16 15,0-3-832-15,1-2-176 0,-3-1-16 0,2-3-16 16,-2-3-624-16,-2 2-128 0,-1-1-32 0,-1 0 0 15,-1-5-32-15,-2-1 0 0,-1 6 0 0,-2-1 0 16,-2 2 256-16,0 1 32 0,-3-1 16 0,0 4 0 0,1 1 496 0,-3 2 96 16,0 3 32-16,0 3 0 0,-2 2 32 0,0 3 0 15,2 3 0-15,-1 2 0 0,1 4-464 0,2 4-96 16,3-3-16-16,2 3 0 0,2 2-448 0,2 1-192 16,3 3 176-16,3 0-176 0,0-2 0 0,5 1 0 15,1-4 0-15,0 1-160 16,2-5-1200-16,0-1-240 0,2-1-64 0,0-2 0 15,0-6-1904-15,0 0-384 0,16-1-80 0,-13-5 0 0</inkml:trace>
  <inkml:trace contextRef="#ctx0" brushRef="#br1" timeOffset="32952.4">6143 4530 26719 0,'0'0'2368'0,"0"0"-1888"0,3 11-480 0,-2 2 0 15,0 3 2112-15,2 5 336 0,0 0 64 0,-1 5 16 16,2 3-784-16,0 4-144 0,0 0-48 0,0 4 0 16,1 0-912-16,2 3-176 0,-1 0-32 0,1 0-16 15,-1-2-288-15,2-1-128 0,0-2 0 0,0-3 128 16,-1-2-128-16,3-4 0 0,-3-2 0 0,2-4 0 16,-2-6-176-16,-1-1 176 0,1-1-128 0,0-5 128 15,-2-1-144-15,-5-6 144 0,5 0-160 0,-5 0 160 16,5-6 0-16,0-1-144 0,1-6 144 0,-2-3 0 15,-1-2 0-15,3-1-160 0,1 1 160 0,0-1 0 16,-2-4-160-16,0 3 160 0,2-5-128 0,-1 4 128 0,2 4 0 0,-1 1-160 16,1 2 160-16,-2 2 0 0,1 3 0 0,-1 3 256 15,1 3-32-15,-7 3 0 0,0 0-224 0,8 0 0 16,-1 0-192-16,2 4 192 0,1 2 0 0,-1 5 0 16,-1 1 0-16,-1-1 0 0,2-1 0 0,-2 0-160 15,0 3 160-15,-1 0-128 16,2 1-1136-16,1 5-208 0,0-2-64 0,0 0 0 15,0-3-1600-15,2-1-320 0</inkml:trace>
  <inkml:trace contextRef="#ctx0" brushRef="#br1" timeOffset="33139.99">6726 4880 19343 0,'-7'-13'848'0,"7"13"192"0,0 0-832 0,0 0-208 0,0 0 0 0,0 0 0 16,0 0 3648-16,0 0 672 0,0 0 144 0,-2 11 16 15,0 1-2768-15,1 3-560 0,0 2-128 0,1 3 0 16,2-1-1024-16,1 5 0 0,-2-2-224 0,2 0 32 31,1 0-704-31,0-1-160 0,1 0-32 0,0-3 0 16,0-1-1696-16,1-4-352 0,-1-2-64 0,0-1-8960 0</inkml:trace>
  <inkml:trace contextRef="#ctx0" brushRef="#br1" timeOffset="33312.01">6842 4934 3679 0,'12'-8'160'0,"-12"8"32"0,4-8-192 0,-4 8 0 0,0 0 0 0,0 0 0 16,0 0 6080-16,0 0 1152 0,1 8 256 0,-1 1 32 0,-3 4-4640 0,-1 3-912 15,-1 2-192-15,0 7-48 0,0 2-832 0,-1 5-192 16,-1 1-16-16,0 4-16 0,-1 1-432 0,0 2-96 31,-1-3-16-31,2 0 0 0,1 0-288 0,1-2-64 16,1-7-16-16,2-2 0 15,-1-3-2112-15,2-3-416 0,1-3-96 0</inkml:trace>
  <inkml:trace contextRef="#ctx0" brushRef="#br1" timeOffset="33657.14">7143 4890 17503 0,'-4'-6'1552'0,"-1"4"-1232"0,-2-1-320 0,0 3 0 15,-3 1 2832-15,1 3 512 0,0 2 112 0,0 1 0 16,-1 4-1408-16,1 2-304 0,1 2-48 0,1 5-16 16,-1 2-1264-16,3 3-256 0,1 2-160 0,3-1 192 15,0 0-192-15,1-2 0 0,1-2 0 0,2-1 0 16,3-4-176-16,1-1 176 0,0-2-128 0,3-2 128 16,0-3 0-16,0-1 0 0,0-3 0 0,1-3 0 15,2-3 256-15,2-2 128 0,-4 1 16 0,0-3 16 16,-5-8 464-16,2 0 80 0,0-2 32 0,0-3 0 15,-2-3-128-15,1-1-32 0,-1-3 0 0,1-3 0 16,-3-4-208-16,0-2-48 0,0-3-16 0,-2 0 0 16,1 1-432-16,-3 0-128 0,-1 0 0 0,-2 1 0 0,-1-1 0 0,-1 1-304 15,0 1 64-15,-2 0 16 16,-1 1-1840-16,-1 1-368 0,-3 2-80 0,1 2-15104 16</inkml:trace>
  <inkml:trace contextRef="#ctx0" brushRef="#br1" timeOffset="33988.5">7423 4899 8287 0,'8'11'736'0,"3"6"-592"15,0 2-144-15,2-2 0 0,3-1 4576 0,0-2 880 16,-1-1 176-16,0-3 48 0,-2 0-2864 0,1 0-560 0,-1-4-112 0,0-2-32 16,1-1-880-16,-1-3-176 0,-1-6-32 0,0 1-16 15,1 1-432-15,-1-4-64 0,-2 1-32 0,1-6 0 16,-1 1-160-16,-2-3-16 0,-3 0-16 0,-2-1 0 15,-2 1-288-15,-1-2 128 0,-1 0-128 0,-2 1 0 16,-2 2 160-16,0 1-160 0,-4-2 128 0,-1 4-128 16,1 0 0-16,-1 5 0 0,-1 3 128 0,1 3-128 15,0 4 240-15,-1 5 16 0,1 4 0 0,1 4 0 16,1 3 112-16,1 3 16 0,2 1 16 0,2 2 0 16,3 1 192-16,2 2 48 0,0-1 0 0,5-2 0 15,2-3-208-15,5-3-48 0,2 3 0 0,2-4 0 16,3-2-224-16,0-1-160 0,1-3 192 0,2-3-192 15,2-2 128-15,1-3-128 0,2-1 0 0,2-4 0 16,0 0-640-16,2-2-256 0,-1-2-32 0,1-3-16 16,1-3-2432-16,-3-1-480 0</inkml:trace>
  <inkml:trace contextRef="#ctx0" brushRef="#br2" timeOffset="37422.68">4383 3819 12783 0,'0'0'272'0,"0"0"64"0,-6 8 16 0,-4-5 16 0,3 1-368 0,-2-3 0 0,-1 0 0 0,3 2 0 16,-1-3 1152-16,1 1 176 0,1-1 16 0,-1 1 16 16,1 1-448-16,6-2-80 0,0 0-32 0,0 0 0 15,0 0 288-15,0 0 64 0,0 0 16 0,0 0 0 16,0 0-400-16,0 0-64 0,0 0-32 0,0 0 0 16,7-2 64-16,3 1 16 0,0 0 0 0,0 1 0 15,1-4 80-15,-1 3 32 0,1 1 0 0,0 0 0 16,3 0-144-16,0 0-16 0,-1-2-16 0,1 2 0 0,2 0-224 15,1-2-32-15,1 2-16 0,3 0 0 0,1-2-160 0,2 0-48 16,-1-2 0-16,2 1 0 0,1 1-208 0,0-2 144 16,0 0-144-16,0-1 128 0,0 3-128 0,0-2 128 15,-1-1-128-15,-1 1 128 0,-2-1 96 0,2 1 16 16,-3 0 0-16,1 2 0 0,2-2-112 0,-2 1 0 16,-1 2-128-16,0-3 192 0,-2 1-192 0,2 3 0 15,0-4 0-15,0 2 0 0,0-1 144 0,0 0-144 16,0 0 128-16,-1 0-128 0,1 2 176 0,0-2-48 15,-1 0-128-15,-2 1 192 0,1 1 16 0,0-1 0 16,-1 2 0-16,0-2 0 0,-1 0-80 0,0 2 0 16,0-1-128-16,-1 0 192 0,-1 1-16 0,1 0-16 15,0-3 0-15,1 2 0 0,0-1-160 0,1 1 0 0,0 1 0 0,-1 0 0 16,-3 0 320-16,1-2-32 0,-1 0 0 0,0 0 0 16,2 0-16-16,0 1 0 0,-1 0 0 0,1-1 0 15,0 1-80-15,-1 0-32 0,0-2 0 0,-1 2 0 16,0 0-160-16,1-1 192 0,-1 1-192 0,0 1 192 15,-2 0-192-15,-2 0 0 0,0 0 0 0,-1 0 128 16,-1 0-128-16,-1 0 192 0,1 0-192 0,0 0 192 16,-8 0-192-16,6 0 0 0,-6 0 144 0,8-1-144 15,0 1 0-15,-1 0 0 0,-1-3 0 0,1 2 128 16,1 1-128-16,-2 0 0 0,2-2 0 0,0 1 0 16,-2 1-384-16,2 1 16 0,0 1 0 0,0 2-12880 15,-1 1-2560-15</inkml:trace>
  <inkml:trace contextRef="#ctx0" brushRef="#br2" timeOffset="39729.44">5616 3729 7359 0,'-5'0'656'0,"-1"3"-528"0,-2 1-128 0,0 1 0 15,2 0 2944-15,-1 2 544 0,2-3 112 0,-2 1 32 16,3 0-2208-16,2 2-432 0,0-1-96 0,1 3 0 15,1-1-512-15,1 4-80 0,2-2-32 0,1 3 0 16,1 2-64-16,0-4-16 0,1 2 0 0,1 4 0 16,1-4 32-16,1 2 0 0,1 0 0 0,0 2 0 15,2-2 0-15,3 5 0 0,1 1 0 0,2-5 0 16,3-2-224-16,-1 1 176 0,-2-4-176 0,3 1 160 16,1 0-160-16,3-4 160 0,-1 1-160 0,1-3 160 15,-1 1 32-15,0-5 0 0,1 2 0 0,1-4 0 16,2 0 256-16,-2 0 64 0,0-2 16 0,0-1 0 15,-1 2 0-15,1-3 0 0,1 1 0 0,-1-1 0 0,2 2-224 0,0 0-48 16,4 1-16-16,-1-1 0 0,1-1-240 0,0-1 176 16,0-1-176-16,0 0 160 0,-1-1-32 0,1 0 0 15,4-2 0-15,-2-1 0 0,-2 0 112 0,1-2 16 16,1 2 0-16,0 0 0 0,-1 3 48 0,3-1 16 16,1 1 0-16,1-1 0 0,0 1-144 0,-1 0-32 15,-4 1 0-15,1 0 0 0,2 0-144 0,-1-2 128 16,0 1-128-16,0 0 128 0,0 3 0 0,1-1-128 15,-1-2 192-15,3 4-64 0,1-2 64 0,0 1 16 16,1 1 0-16,-1-1 0 0,0-1-16 0,-1 2-16 16,0-1 0-16,0 0 0 0,0 1 16 0,-1-1 16 15,3-1 0-15,-3 0 0 0,1-1-32 0,1 1-16 16,-1 0 0-16,1 2 0 0,0-1 0 0,-1 2 0 16,-1 1 0-16,-1 0 0 0,-3 0-16 0,1 0 0 15,0-3 0-15,-3 3 0 0,-2 3-144 0,1-3 128 0,-2 1-128 0,0 0 128 16,-1 1-128-16,0-2 128 0,-1 0-128 0,2 2 128 15,-3-2 16-15,-1-2 0 0,1 0 0 0,1 1 0 16,-1 0 80-16,0 1 16 0,1-3 0 0,-3 2 0 16,-1 1-96-16,1-1-16 0,-1-1 0 0,0 2 0 15,0 2-128-15,0-1 0 0,-2 3 144 0,-1-4-144 16,1 1 0-16,1 0 0 0,-2 1 0 0,2 0 0 16,-1-2 0-16,1 2 0 0,-2-1 0 0,2 0 0 15,1-1 0-15,-2 3 0 0,-1-3 0 0,0 0 0 16,-1 0 0-16,0 0 0 0,-2-3 0 0,-1 2 0 15,1 0 0-15,-3-1-192 0,0-4 32 0,-1 1 0 16,-2-3-464-16,1 0-80 16,-4-1-32-16,0-2 0 0,-2 0-352 0,0-2-64 0,-1-2 0 0,-1-3-16 15,-3 1-368-15,0-1-64 0,-3-1 0 0,-1 1-16 16,-1 0-688-16,0 1-144 0,-3 3-32 0,0 1 0 16,-2 0 528-16,1 3 96 0,1 3 32 0,0 1 0 0,-1 5 2496 0,1-1 496 15,0 2 112-15,3 2 0 0,5-2 624 0,0 0 112 16,-5 4 32-16,1 3 0 0,1 0-768 0,3 1-128 15,2 0-48-15,2 1 0 0,0 0-576 0,2 0-112 16,2-1-32-16,1 3 0 0,1-4-240 0,3 3-144 16,2 0 160-16,0 2-160 0,0 1 192 0,0 1-64 15,1 1-128-15,-2-1 192 0,1 1 192 0,-2 0 16 16,-1 2 16-16,-2 0 0 0,-1 0 336 0,0 0 64 0,-1 1 16 16,-3 0 0-16,-1 0 128 0,-3 3 48 0,-2-3 0 15,-1 3 0-15,-2 0-304 0,-2 1-64 0,-1-1-16 0,-1 0 0 16,-1 0-192-16,0 0-48 0,-1 1 0 0,0-1 0 31,0-3-2160-31,-1 2-432 0</inkml:trace>
  <inkml:trace contextRef="#ctx0" brushRef="#br2" timeOffset="40323.33">9878 3643 21935 0,'0'0'960'0,"5"-6"224"0,2-5-944 0,1 3-240 0,0 1 0 0,1 0 0 16,-1 3 1168-16,-2-1 192 0,1 1 48 0,-1 4 0 16,1 3-64-16,-2-1 0 0,0 5 0 0,-1 3 0 15,0 3-560-15,0 5-112 0,-3 3-32 0,0 4 0 16,1 2-400-16,-2 3-96 0,-2 2-16 0,0 0 0 15,-1 2-128-15,1-4 0 0,-1-1 0 0,0-3 0 16,1-1 160-16,0-4-160 0,4-2 192 0,-2-1-192 16,0-3 336-16,1-6-32 0,2 0-16 0,1-1 0 0,1-3-112 15,1 0-32-15,3-3 0 0,2 0 0 0,3 1-144 0,2-3 0 16,3-5 0-16,2-2-176 0,1-1 176 0,3-1-128 16,0-1 128-16,0-2-128 15,-3 0-416-15,-1 2-80 0,-3-3-16 0,-1 1 0 16,-1 0-1728-16,-2 1-336 0,-1-1-80 0</inkml:trace>
  <inkml:trace contextRef="#ctx0" brushRef="#br2" timeOffset="40526.44">10282 3564 31967 0,'0'0'1408'0,"-2"10"304"0,-3 3-1376 16,-2 4-336-16,1 3 0 0,-2 3 0 0,0 3 1408 0,0 2 192 0,2 4 64 0,0 5 0 15,1 2-656-15,1 2-128 0,-1 5-32 0,2-2 0 16,2 2-592-16,1-2-128 0,1 1-128 0,2-5 176 16,2-1-176-16,3-5-272 0,-1-3 64 0,0-1 16 31,3-2-1920-31,0-2-384 0,0-3-80 0,2-2-12912 0</inkml:trace>
  <inkml:trace contextRef="#ctx0" brushRef="#br2" timeOffset="40792.01">11027 3944 28847 0,'0'0'1280'0,"0"0"256"0,0 0-1216 0,-4-2-320 16,-1-1 0-16,0 1 0 0,-2 0 2112 0,0 4 384 15,1 0 64-15,-2 1 0 0,0-2-784 0,0 4-176 16,1-1-16-16,-2 3-16 0,-1 2-896 0,1 1-176 15,-1 3-48-15,-1 0 0 0,2 3-64 0,0 1-32 16,1 1 0-16,2 0 0 0,1 3-352 0,1 0 144 16,1 0-144-16,3 0 0 0,3 0 0 0,3-2-272 15,2 0 16-15,1-1 16 16,2-1-1488-16,0 0-288 0,0-2-64 0,3 0-16 16,3-2-880-16,3-3-176 0,0-2-48 0</inkml:trace>
  <inkml:trace contextRef="#ctx0" brushRef="#br2" timeOffset="41151.35">11391 4115 5519 0,'0'0'496'0,"-2"-8"-496"0,0 0 0 0,-2 2 0 16,0-1 4640-16,-1 2 832 0,-2 1 160 0,1-1 48 15,-2 4-2416-15,-1-2-496 0,-3 3-80 0,1 3-32 16,1-1-1216-16,1 5-240 0,0 1-48 0,0 2-16 16,1 3-688-16,1 2-128 0,1-1-16 0,1 3-16 15,1-3-144-15,2 2-16 0,4-1-128 0,2 0 192 16,-2-2-192-16,2-1 0 0,1-2 0 0,3-1 0 15,1-1-288-15,2-2-48 0,-1-2-16 0,1-1 0 16,-1-3 48-16,0-1 16 0,1-3 0 0,-1 0 0 16,-1-3-144-16,1 1-16 15,-1-3-16-15,-2 0 0 0,1-2 464 0,-1-1 0 0,-1-1 0 0,0 0 0 16,-1 0 128-16,-1 2-128 0,-2-1 144 0,1 0-144 0,-2 2 592 0,1 1 32 16,-1 1 0-16,-1 1 0 0,0 7-32 0,0 0 0 15,0 0 0-15,0 0 0 0,0 0 96 0,0 0 16 16,0 0 0-16,0 0 0 0,0 0-448 0,-1 9-64 15,1-1-32-15,0 1 0 0,1 0-304 0,1 2-64 16,2 1-16-16,2-1 0 16,0 0-1376-16,1-1-256 0,-2-1-64 0,1 0-16 15,1-1-1744-15,-3 1-352 0,-4-9-64 0,19 11 0 0</inkml:trace>
  <inkml:trace contextRef="#ctx0" brushRef="#br2" timeOffset="41384.94">11630 4060 27695 0,'0'0'1216'0,"0"0"272"0,0 0-1184 0,3 8-304 0,-2 1 0 0,2-1 0 15,1 3 1568-15,0 0 256 0,1 2 48 0,0-1 16 16,0 1-736-16,1 1-160 0,0 1-32 0,1-2 0 16,-1 0-272-16,-1-4-64 0,-1 0-16 0,2 0 0 15,-3-2-256-15,-3-7-48 0,6 5-16 0,-6-5 0 16,0 0-48-16,0 0-16 0,0 0 0 0,0 0 0 15,0 0-32-15,4-5 0 0,0 1 0 0,-2-5 0 16,1 0-192-16,-1-1-160 0,0 1 32 0,-1-2 0 31,0 0-352-31,1 3-64 0,0-5-16 0,2 2 0 0,0-1-1264 0,0-1-256 0,1-4-48 16,0 0-8496-16,2-1-1712 0</inkml:trace>
  <inkml:trace contextRef="#ctx0" brushRef="#br2" timeOffset="41791.51">11950 3736 10127 0,'0'0'448'0,"1"8"96"0,0 2-544 0,1 3 0 16,-1 3 0-16,0 1 0 0,-1 0 5152 0,0 1 928 15,2 1 176-15,-1 2 32 0,0 1-3712 0,2 1-736 16,-2-5-160-16,1 1-16 0,-1 1-1024 0,0 1-208 16,0-4-48-16,1 2 0 0,-2-3-384 0,0 0 0 15,0-2 0-15,0-1 0 0,1-1 0 0,-1-3 0 16,0-3 0-16,0-6 0 15,0 0-336-15,0 0-112 0,0 0 0 0,0 0-16 0,0 0 176 0,0 0 32 16,0 0 16-16,0 0 0 0,0 0 64 0,1-6 16 16,1-1 0-16,0-2 0 0,3-1 160 0,2 1-192 15,1-2 192-15,0 2-192 0,-1 0 192 0,1 1 0 0,0 2-144 0,3 2 144 16,0 4 0-16,2 0 0 0,0 2 0 0,0 1 0 16,0 2 144-16,0 3 160 0,0 2 16 0,1 1 16 15,-4 2 176-15,0-1 48 0,-2 1 0 0,0-2 0 16,-3 1-16-16,-1 0 0 0,-1-3 0 0,-2 1 0 15,-1 1 128-15,-3-2 32 0,-2-1 0 0,-3 1 0 16,-1 0-288-16,-2-1-48 0,-2-2-16 0,-1 1 0 16,0-1-96-16,0 0 0 0,-1-3-16 0,1 1 0 31,1-1-912-31,0-3-176 0,-1-1-48 0,1-3 0 16,1-1-1840-16,0-1-368 0,2 0-80 0,1-1-7632 0,2-4-1536 0</inkml:trace>
  <inkml:trace contextRef="#ctx0" brushRef="#br2" timeOffset="42057.39">12312 3991 27983 0,'0'0'1232'0,"0"0"272"0,-4 7-1200 0,-1-3-304 16,-1 1 0-16,-2 3 0 0,0 1 1488 0,0 3 240 16,-2-1 64-16,1 4 0 0,0 2-512 0,1 1-112 15,1 0-16-15,2 2 0 0,1-1-784 0,1 2-176 16,3 0-16-16,3-1-16 0,1-2-160 0,2-1 0 15,2-2 0-15,3-4 0 0,0-2 0 0,2-1 0 0,1-3 0 0,-1-1 0 16,0-4 0-16,0 0 0 0,0-4 0 0,-2-1 0 16,0-3 160-16,-1-1 0 0,1-2 0 0,-3 0 0 15,-1-2 0-15,0 1 0 0,-2-6 0 0,-1 2 0 16,0 0-336-16,-1 1-64 0,0 0-16 0,-1 1 0 31,-1 0-2416-31,-1-1-480 0,0 1-112 0</inkml:trace>
  <inkml:trace contextRef="#ctx0" brushRef="#br2" timeOffset="42385.56">12577 4011 5519 0,'3'23'240'0,"-3"-11"64"16,-2 4-304-16,2 2 0 0,0 3 0 0,-1 1 0 0,-2 0 6240 0,1-1 1184 16,-1 0 256-16,1-4 32 0,0 0-4624 0,1-2-912 15,1-3-192-15,1 0-48 0,2-4-1376 0,-1-1-288 16,-2-7-48-16,0 0-16 0,0 0-208 0,0 0 0 15,11-1-144-15,-1-4 144 0,1-3-336 0,-1-1 16 16,2-3 16-16,-2-2 0 0,1-3-64 0,-1-1-16 16,-1-2 0-16,2 1 0 0,-1-1 192 0,1 2 48 15,-1-4 0-15,0 1 0 0,1-1 144 0,-1 1 0 16,-2-3 0-16,0 3 0 0,2 3 128 0,1 4 64 16,-2 2 16-16,-1 4 0 0,-2 2 128 0,-6 6 32 15,0 0 0-15,7 9 0 0,-2 5-16 0,-1 1 0 16,-1 4 0-16,-1 3 0 0,-1-2-352 0,1 1 0 0,-1 1 0 0,3 0 128 15,-1 3-384-15,2-4-64 0,0 1 0 0,2-1-16 32,0-2-2144-32,4-2-416 0,1 0-96 0,-1-1-11760 0</inkml:trace>
  <inkml:trace contextRef="#ctx0" brushRef="#br2" timeOffset="42666.7">13072 3957 16575 0,'0'0'1472'0,"-5"7"-1168"0,1-1-304 0,3 1 0 15,1-7 2528-15,3 8 448 0,-1 0 96 0,3 1 0 16,3 0-1904-16,1 0-384 0,2-1-80 0,8 5 0 0,1-4-704 0,1 1-256 16,0 2 16-16,1 1 0 0,1 0 96 0,2 0 16 15,0 0 0-15,0 2 0 0,-1-2 128 0,-3 0 0 16,-7 1 0-16,-4-5 128 0,-3 0 832 0,0 0 160 15,-2 2 32-15,-2 2 16 0,-3-3 464 0,-4 2 96 16,-5 2 0-16,-2-3 16 0,-3-1-256 0,1 1-48 16,-1-2-16-16,-2 0 0 0,0 0-336 0,-1 0-80 15,-1-1-16-15,0 0 0 0,0 1-576 0,1-1-112 16,1-2-32-16,2 1 0 16,2-2-1248-16,2 0-256 0,0 0-48 0,4 1-12528 15,1-2-2496-15</inkml:trace>
  <inkml:trace contextRef="#ctx0" brushRef="#br3" timeOffset="46698.75">6008 3661 3679 0,'-11'21'320'0,"11"-21"-320"0,0 0 0 0,0 0 0 15,0 0 3024-15,0 0 544 0,0 0 96 0,0 0 32 16,0 0-1696-16,0 0-336 0,0 0-64 0,0 0 0 16,0 0-736-16,9 2-144 0,6 0-16 0,-1-1-16 15,0-1-304-15,2 2-48 0,1-1-16 0,1-1 0 16,2 0 96-16,1 0 16 0,1 0 0 0,1 0 0 16,1 0 160-16,0 0 48 0,1 0 0 0,1 3 0 15,0-3-112-15,2 0-16 0,-2 0 0 0,-1 0 0 16,-1 0-80-16,1-3-32 0,1 2 0 0,0-1 0 15,2 1 32-15,-2-3 0 0,-2 2 0 0,0-4 0 16,-1 3-112-16,1-1-32 0,1-2 0 0,1 1 0 0,-3 0-96 16,1 1-32-16,-1 0 0 0,1 0 0 0,-1 2 32 0,0-2 16 15,0-1 0-15,0 1 0 0,2 1-32 0,-2 0-16 16,-2-1 0-16,0 3 0 0,0-3 64 0,-2 3 16 16,0 0 0-16,0 1 0 0,1-3-48 0,-1 3-16 15,-2 0 0-15,2 0 0 0,-1 0-176 0,0 0 160 16,0 0-160-16,2 0 160 0,1 0-160 0,0 0 128 15,-1-1-128-15,3-1 128 0,-2 1 0 0,1 1 0 16,1-2 0-16,2 0 0 0,0 0 64 0,-1-1 0 16,1 0 0-16,0 1 0 0,-2-2-48 0,1 1 0 15,-2 1 0-15,0-1 0 0,0 0-144 0,1 2 160 16,-1 1-160-16,-1-2 160 0,-1-1-160 0,1 2 0 16,-1 1 0-16,1 0 0 0,1 0 128 0,1 1-128 15,0 2 0-15,-1-1 128 0,-1 1-128 0,1-1 128 16,0 1-128-16,-1 0 128 0,0-2 0 0,2 0 0 0,-1 1 0 0,0-1 0 15,1-1 80-15,-1 0 16 0,-3 0 0 0,0-1 0 16,-1-2-64-16,-1 0-16 0,0 1 0 0,0-1 0 16,-2 0-144-16,1 0 128 0,-3-1-128 0,-1 0 128 15,-1 1-128-15,1-1 0 0,-1 0 0 0,-2 2 0 16,0-1 0-16,-1 0-272 0,1 1 32 0,-1-2 16 31,-1 0-1904-31,0 0-384 0,1 0-80 0,-2-1-14208 0</inkml:trace>
  <inkml:trace contextRef="#ctx0" brushRef="#br3" timeOffset="47685.98">8269 3243 6447 0,'0'0'576'0,"0"0"-576"0,0 0 0 0,0 0 0 15,0 0 3328-15,0 0 544 0,0 0 112 0,-14 4 32 16,18-16-2496-16,0-1-496 0,2 0-112 0,4-5-16 16,-1 0-544-16,1-6-112 0,1-1-32 0,2 1 0 15,1-3-208-15,0 0 0 0,-1-3 0 0,3 1-160 16,-2 1 160-16,2-1 0 0,1 3 0 0,-1-3 0 15,-1 3 0-15,1 1 0 0,0-1 0 0,-1 3 0 16,-1-1 0-16,0 5 0 0,-3-3 0 0,0 3 0 0,0 3 0 16,-1 0 0-16,-3-1 0 0,0 4 0 0,-1 0 0 0,0-1 128 15,-2 2-128-15,-1 1 0 0,1 1 416 0,0 1 16 16,1 1 0-16,-1 1 0 0,0 1 144 0,0 1 16 16,0-1 16-16,1 1 0 0,1-1-256 0,0-1-48 15,2 3-16-15,1-2 0 0,3-1 80 0,2 2 16 16,3 0 0-16,1 1 0 0,-1-1 64 0,3 1 32 15,1 4 0-15,3-3 0 0,4 2-272 0,0 0-48 16,2-1-16-16,3 2 0 16,2-2 304-16,3-1 48 0,-1-2 16 0,-2 0 0 0,-1-2-512 0,0-1-192 0,-2 2 16 0,-1-3 0 15,-1 0 176-15,-1-1 192 0,0 1-32 0,-2-1-16 16,1 2-144-16,-4 0 0 0,0-1 144 0,-2-1-144 31,-1-2-416-31,-2 0-160 0,0 2-16 0,-2-1-9472 0,-3 0-1904 0</inkml:trace>
  <inkml:trace contextRef="#ctx0" brushRef="#br3" timeOffset="47967.13">9374 2092 911 0,'0'0'0'0,"0"0"0"0,0 0 0 0,1 9 0 16,2 0 4640-16,1 0 848 0,1-1 160 0,3 0 48 0,1 0-3680 0,2 1-736 15,4-3-128-15,-1 1-48 0,2-2-592 0,1 0-112 16,2 0-16-16,1 1-16 0,1-1-16 0,-3 0 0 16,-2 0 0-16,-1-1 0 0,0 4 0 0,-2 0 0 15,-3 2 0-15,-2-1 0 0,-4 3 368 0,-4 4 80 16,-4-1 16-16,-3 6 0 0,-2-1-304 0,-1 3-64 16,-3 3-16-16,-3-1 0 0,-2 0-272 0,0-2-160 15,-1 1 192-15,2-3-192 16,0 1-1888-16,2-4-480 0</inkml:trace>
  <inkml:trace contextRef="#ctx0" brushRef="#br3" timeOffset="48529.67">10354 2214 11055 0,'0'0'976'0,"0"0"-784"16,7-2-192-16,-1-2 0 0,1 0 1488 0,1-1 256 16,-1 1 48-16,1-3 16 0,1 1-80 0,0-2 0 0,1-1-16 0,-1 0 0 15,-2 0-384-15,1-1-80 0,-1 1-16 0,-2 0 0 16,0 1 224-16,-2 0 32 0,-3 2 16 0,0 6 0 16,0 0-192-16,-5-4-32 0,-3 1-16 0,-1 5 0 15,-2 2-400-15,0 2-80 0,-4 3-16 0,0 3 0 16,-2 2-464-16,0 2-112 0,1 0 0 0,2 1-16 15,1 0-176-15,1 1 0 0,3 0 0 0,1 4 0 16,3-1 0-16,3 1 0 0,1-3 0 0,1 0 0 31,3 2-400-31,2-3-16 0,1-1 0 0,4-1 0 16,0-2-1488-16,3-1-288 0,4-4-64 0,1-1-16 16,2-3-512-16,2-3-96 0,1-4-32 0</inkml:trace>
  <inkml:trace contextRef="#ctx0" brushRef="#br3" timeOffset="48890.2">10770 2221 11967 0,'0'0'1072'0,"0"0"-864"0,-4-5-208 0,0 1 0 0,-2-3 2864 0,-2 3 528 16,-1-1 96-16,0 4 32 0,-1-3-1488 0,3 4-304 15,-2-1-48-15,1 2-16 0,0 3-704 0,1-2-128 16,1 4-48-16,-1 1 0 0,1-1-544 0,1 3-112 16,-1-1-128-16,4 2 176 0,0 0-176 0,2 1 0 15,2 1 0-15,0-1 0 0,2 0 0 0,0-2 0 31,1 1 0-31,1-3 0 0,0-2-128 0,2-1 128 16,2 1 0-16,0-2 0 0,0-1-256 0,2-2 32 16,-1-2 0-16,0-2 0 0,-1-1 0 0,-1-2 0 15,1-1 0-15,-1-3 0 0,-2-1 224 0,0 0 0 16,-2 0 0-16,0 3 0 0,-1-1 0 0,-1 2 0 0,-2-1 0 0,-1 2 0 16,0 1 272-16,0 6 48 0,-1-5 16 0,1 5 0 15,0 0 352-15,0 0 64 0,-3-7 16 0,3 7 0 16,0 0-192-16,0 0-16 0,0 0-16 0,0 0 0 15,0 0-384-15,0 0-160 0,0 0 128 0,0 0-128 32,7 7-256-32,-1 2-144 0,1 0-32 0,1 1 0 15,1-1-1664-15,1 1-336 0,-1-1-64 0,2 0-11264 0</inkml:trace>
  <inkml:trace contextRef="#ctx0" brushRef="#br3" timeOffset="49125.68">10994 2152 13823 0,'0'0'1216'0,"0"0"-960"0,0 0-256 0,-1-5 0 0,1 5 1824 0,0 0 320 16,0 0 64-16,0 0 16 0,0 0-368 0,0 0-80 15,0 0-16-15,0 0 0 0,8 5-832 0,-2 1-160 16,0 2-48-16,1 1 0 0,1 4-48 0,0-2-16 16,0-1 0-16,-2 1 0 0,1 0-288 0,-2-2-64 15,0-1-16-15,0-1 0 0,-5-7 80 0,6 4 16 16,-6-4 0-16,0 0 0 0,0 0-112 0,0 0-16 15,0 0 0-15,0 0 0 0,0 0-128 0,6-3-128 16,-6 3 192-16,5-7-192 16,-1 0-528-16,0-2-224 0,0 1-32 0,0-4-16 15,1 0-1664-15,0-1-336 0,-1-4-64 0,2 0-9328 0</inkml:trace>
  <inkml:trace contextRef="#ctx0" brushRef="#br3" timeOffset="49532.11">11358 1727 18431 0,'0'0'1632'0,"1"11"-1312"0,2 5-320 0,-2 0 0 15,1 2 1360-15,0 4 208 0,-1-2 32 0,1 3 16 16,-1 2-96-16,0 2-32 0,1 3 0 0,-1-1 0 16,0 0-800-16,1-2-176 0,-2-1-16 0,1-2-16 15,0-2-304-15,0-3-176 0,1-2 192 0,-1-2-192 16,0-4 176-16,1-2-176 0,-2-9 160 0,0 0-160 0,0 0 128 0,0 0-128 15,1 7 0-15,-1-7 144 0,0 0-144 0,0 0 0 16,0 0 0-16,0 0 0 0,0-9-256 0,0 0 80 16,0-3 16-16,1-1 0 0,2-1-16 0,-1-2 0 15,2 0 0-15,2 2 0 0,-1-2 176 0,1 2-160 16,1 0 160-16,2-1-160 0,0 6 160 0,2-3 0 16,-1 3-144-16,0 3 144 0,0 2-128 0,0 3 128 15,0 1-160-15,1 4 160 0,1 2 0 0,-3 3 320 16,1 2-64-16,-1 0 0 0,-1 1 320 0,-3 1 48 15,-1 3 16-15,0 1 0 0,-3-4-16 0,1 1 0 16,-4-1 0-16,-2 0 0 0,1 0-112 0,-3 0-32 16,-1 0 0-16,-1-1 0 0,-1 0-288 0,-1 1-64 15,1-5-128-15,0-1 192 0,1 0-416 0,1-2-96 0,-4 0 0 0,3-1-16 32,2-4-2432-32,1-2-496 0,-1-1-80 0,2-3-32 0</inkml:trace>
  <inkml:trace contextRef="#ctx0" brushRef="#br3" timeOffset="49783.98">11680 2014 18879 0,'0'0'832'0,"0"0"192"0,0 0-832 0,0 0-192 0,0 0 0 0,-1 7 0 16,-1 2 1552-16,0 3 272 0,-1-1 48 0,2 2 16 16,0 0-976-16,1 1-192 0,0 2-32 0,1-1-16 15,0 0-416-15,3-2-64 0,1-2-32 0,2 0 0 0,-1-2 16 0,2-1 0 16,0 0 0-16,1-3 0 0,0-3 384 0,2 1 80 15,-2-2 0-15,-1-1 16 0,-2-2 144 0,1-2 32 16,-1-1 0-16,1 1 0 0,-1-5-256 0,-2-1-32 16,-1 1-16-16,-2 0 0 0,-1-2-320 0,-1 0-64 15,-2 1-16-15,-1-1 0 0,0 1-288 0,-1 1-64 16,-1 1-16-16,-2 0 0 16,-3 0-1424-16,2 2-304 0,0-3-48 0,0-1-12032 0</inkml:trace>
  <inkml:trace contextRef="#ctx0" brushRef="#br3" timeOffset="50127.7">11919 1719 13823 0,'0'0'1216'0,"0"0"-960"0,2 8-256 0,1 3 0 16,-1 5 3408-16,2-2 640 0,-1 2 128 0,0 1 32 16,-1 1-1680-16,1 3-336 0,-1-1-64 0,1 3-16 15,0-2-1088-15,-1 4-240 0,-1 0-32 0,1 1-16 16,-2 1-448-16,0-1-96 0,0-1 0 0,0 0-16 15,0-2-176-15,0-3 160 0,1-3-160 0,2-2 160 16,-2-4-160-16,0-4 0 0,-1-7 0 0,0 0 0 16,0 0 0-16,0 0-176 0,0 0 48 0,0 0 0 15,0 0-256 1,6-6-32-16,-1-2-16 0,0-1 0 0,0-1 256 0,2-1 176 0,-1 1-208 0,2-1 80 16,0 1 128-16,-2 1 0 0,1 0 0 0,-1 1 0 0,1 0 176 0,1 1 64 15,0 0 16-15,-1 0 0 0,1 1 32 16,0 2 16-16,1 4 0 0,0 0 0 0,2 0-496 0,0 1-112 15,1 4-16-15,0 3 0 16,-2 1-96-16,1 0-32 0,-1 2 0 0,1-3 0 16,-2 1-592-16,0 0-128 0,0 1-32 0,0-3 0 15,-1 1-2416-15,-2-3-480 0</inkml:trace>
  <inkml:trace contextRef="#ctx0" brushRef="#br3" timeOffset="50299.55">12414 1965 25743 0,'0'0'1136'0,"0"0"240"0,-1 8-1104 0,-2 0-272 0,-1-2 0 0,0 6 0 16,0-1 880-16,2 3 112 0,-1 4 32 0,2 2 0 15,0 1-512-15,-1 1-112 0,2 0-16 0,2-1 0 16,-1-2-384-16,1 0-224 0,1-1 32 0,2-2 0 31,2-3-2672-31,-1-2-528 0,5 6-96 0,-11-17-32 0</inkml:trace>
  <inkml:trace contextRef="#ctx0" brushRef="#br3" timeOffset="50455.86">12569 2033 27519 0,'0'0'1216'0,"0"0"256"0,0 0-1168 0,0 0-304 0,-1 9 0 0,-3 2 0 16,-4-1 1328-16,0 6 208 0,-1 1 32 0,0 2 16 0,0 2-528 0,0 1-96 15,0 4-32-15,0-1 0 0,1-1-784 0,0-1-144 16,1 2 0-16,2-2 0 15,1-2-1328-15,2 1-176 0,2-2-32 0,0-2-8320 16,1-2-1664-16</inkml:trace>
  <inkml:trace contextRef="#ctx0" brushRef="#br3" timeOffset="50799.5">12759 1982 6447 0,'0'-6'576'0,"-1"-3"-576"15,-1-1 0-15,-2 3 0 0,0-4 4176 0,-1 3 736 16,-1 3 144-16,0 3 16 0,-1 2-2688 0,-1 5-528 16,-1 4-128-16,2 5 0 0,-3 5-1248 0,3 4-240 0,-1 4-48 0,3 5-16 15,1 0-176-15,2-2 0 0,2-4 0 0,3 0 0 16,2-2 0-16,2-3 0 0,0-2 0 0,3-2 0 16,0-2-192-16,2-4 192 0,-1-3-192 0,3-3 192 15,-1 1 0-15,0-5 288 0,0-2-32 0,-2-2 0 16,1-1 560-16,0-4 96 0,-4-2 32 0,-1-3 0 15,0-2 64-15,0 0 16 0,-2-2 0 0,0-1 0 16,-1-5-448-16,0 1-64 0,-2-4-32 0,1 3 0 16,0-1-192-16,-2-2-32 0,0-1-16 0,-1 1 0 15,2 0-368-15,-2 1-80 0,-2 0-16 0,0 0 0 16,-2-1-3232-16,0 1-640 0</inkml:trace>
  <inkml:trace contextRef="#ctx0" brushRef="#br3" timeOffset="51332.23">13098 2019 8287 0,'7'23'736'0,"-3"-12"-592"15,0 3-144-15,-2 2 0 0,1 1 3808 0,-2 0 736 16,1-2 128-16,-1 0 48 0,2-1-2064 0,-2-2-416 16,0-3-64-16,0-1-32 0,-1-8-448 0,0 0-96 15,0 0 0-15,0 0-16 0,0 0-944 0,0 0-192 16,0 0-48-16,0 0 0 0,0-8-48 0,0-1-16 15,-1-3 0-15,0-1 0 0,0 0-32 0,-1 0-16 16,2-6 0-16,-1 3 0 0,-2-3-448 0,1 1-96 0,-1-2 0 0,0 0-16 31,1 0-560-31,1 1-96 0,1 2-32 0,1 2 0 16,1 3-384-16,2 5-64 0,-2-2-32 0,-2 9 0 16,6-4 304-16,2 2 64 0,1 2 16 0,0 2 0 0,2-1 656 0,0 2 128 0,2-1 16 0,1 2 16 15,0-1 240-15,0-1 0 0,1 2 0 0,-1-3-144 16,-1 3 144-16,0 0 0 0,1 2 0 0,-1-1 0 15,-2 0 576-15,-2 0 32 0,-1 2 16 0,-2-3 0 16,-6-4 176-16,5 9 32 0,-1 1 16 0,-2-1 0 16,-5 3-320-16,-1 1-64 0,-1 3-16 0,0-3 0 15,-2 1-240-15,2 2-48 0,-2-5-16 0,2 2 0 0,1 1-16 16,2-1 0-16,-2-2 0 0,0 0 0 0,1-5 0 0,3-6 0 16,-1 8 0-16,1-8 0 0,0 0-128 0,0 0 0 15,0 0 144-15,0 0-144 0,0 0 0 0,8 1-192 16,1-2 32-16,0-3 0 15,2 0-224-15,0-5-64 0,2 0 0 0,-1-1 0 0,0-2 112 0,-1 3 16 16,0-4 0-16,-2 2 0 0,0 1 96 0,0 1 32 16,0 1 0-16,-1 1 0 0,-3 1 192 0,-5 6 0 15,0 0 0-15,0 0 160 0,0 0 304 0,0 0 64 16,0 0 16-16,6 5 0 0,-6-5-304 0,2 10-64 16,-2 2-16-16,2 1 0 0,-1 2-160 0,1 0-144 15,2-2 144-15,2 0-208 16,-4 0-496-16,1-1-80 0,2-2-32 0,0 0 0 15,2-1-2512-15,1-5-496 0</inkml:trace>
  <inkml:trace contextRef="#ctx0" brushRef="#br3" timeOffset="51535.33">13716 1641 4607 0,'2'-25'400'0,"-1"17"-400"0,0-2 0 0,1 3 0 16,-2 7 4048-16,0 0 736 0,0 0 144 0,0 0 16 15,2 14-2816-15,1 5-560 0,-1 2-112 0,1 2-32 16,0 6-208-16,1 1-64 0,1 4 0 0,0-2 0 16,0 6-608-16,0-1-128 0,1-1-32 0,0 1 0 15,1-2-192-15,2 0-32 0,0-1-16 0,0 0 0 0,-1-4-144 16,0-4-272-16,-2-1 64 0,1-2 16 16,-1-5-1760-16,1-1-352 0,-1-1-64 0</inkml:trace>
  <inkml:trace contextRef="#ctx0" brushRef="#br3" timeOffset="51707.25">13692 1905 29311 0,'-8'-13'1296'0,"5"8"272"0,-1 1-1248 0,2-2-320 16,0-3 0-16,1 2 0 0,1 0 1632 0,0 7 272 16,1-6 48-16,3 1 16 0,0 0-688 0,3 1-128 15,-1 1-16-15,3 2-16 0,3-1-832 0,1 1-160 16,1-2-128-16,10 2 144 0,-1 0-352 0,1 2-80 0,-2 2-16 0,3 1 0 31,2 1-2272-31,2 0-464 0,-4-1-96 0</inkml:trace>
  <inkml:trace contextRef="#ctx0" brushRef="#br3" timeOffset="52019.75">14190 1933 9215 0,'0'0'816'0,"7"8"-656"0,-7-8-160 0,10 10 0 15,-1-2 3232-15,0 0 608 0,0-2 128 0,1-2 32 16,-10-4-1904-16,16 0-384 0,-2-1-80 0,1-4-16 16,-1-3-672-16,2-3-144 0,-1 1-32 0,1-3 0 15,-2-3-368-15,1-2-80 0,-2 1 0 0,-2 3-16 16,3 1-304-16,-3-2-176 0,-3-2 32 0,-3 2 0 0,-5-5-208 0,-1 4-32 16,-4 2-16-16,-3 4 0 0,-2 2 192 0,-2 3 32 15,-1 2 16-15,1 3 0 0,-1 3 304 0,0 2 64 16,0 1 16-16,0 6 0 0,0 2 576 0,2 5 112 15,2-1 32-15,3 3 0 0,-1-3 208 0,3 3 32 16,2 0 16-16,0 2 0 0,4 1-176 0,2 0-48 16,0 1 0-16,2-1 0 0,3-6-352 0,4 0-80 15,4-1-16-15,3-1 0 0,2-3-272 0,7-3-64 16,7-5-16-16,8-3 0 16,7-4-896-16,4-8-176 0,4-7-48 0</inkml:trace>
  <inkml:trace contextRef="#ctx0" brushRef="#br3" timeOffset="60995.21">16632 3582 18431 0,'-7'0'816'0,"0"0"160"0,0 0-784 0,0 0-192 0,1-1 0 0,0-3 0 15,2-3 2320-15,2-2 432 0,2-4 64 0,2-5 32 16,2-4-1776-16,3-6-368 0,-1-2-64 0,4-2 0 16,1-5-512-16,1-2-128 15,0 0 0-15,0-2 0 0,1 1 0 0,-2-3-192 0,1 1 64 0,0 1 0 16,-2-1-160-16,1 3-32 0,-2 4 0 0,0 3 0 0,-1 2 0 0,1 7 0 15,0 5 0-15,0 3 0 16,-1 4-240-16,-2 3-48 0,4 5-16 0,-1 6 0 16,0 5-80-16,1 5 0 0,-1 5-16 0,2 5 0 0,-1 6 480 0,2 4 112 15,1 2 128-15,1 4-208 0,1 3 368 0,-1-1 80 16,2 1 16-16,1-4 0 0,0 0-32 0,-2-3 0 16,1-3 0-16,-3-3 0 0,-3-4-32 0,-1-3-16 15,-2-2 0-15,-2-6 0 0,-2-1 144 0,-3-4 48 16,-2-1 0-16,-3-2 0 0,-3 0 32 0,-5-4 16 15,-4-2 0-15,-2 0 0 0,-5 0-208 0,-2-1-32 16,-4 0-16-16,-1-1 0 0,-3 0 16 0,-1-1 0 16,-4 1 0-16,-2-2 0 0,-2-3 256 0,2-2 48 0,0-1 16 15,3-1 0-15,3-5-128 0,3-2-32 16,4 3 0-16,6-5 0 0,5 3-64 0,4-2-16 0,3-1 0 0,6-2 0 16,5 0-256-16,7-1-144 0,4 0 16 0,6 1 0 31,4 1-560-31,7 4-96 0,5 0-32 0,2 3 0 15,3-1-624-15,0 2-128 0,2 0-32 0,-2 0 0 16,-1-1-320-16,0 1-64 0,-3 0 0 0,1 1-16 16,1-1 80-16,-5 1 0 0,1 2 16 0,-2 0 0 0,-1-1 1392 0,-4 3 288 0,-5 0 48 0,-5 3 16 15,-4 3 1696-15,-5 0 352 0,-7 2 64 0,0 0 16 16,-9 7 400-16,-5 3 64 0,-4 5 32 0,-7 3 0 16,-5 4-704-16,-3 4-144 0,-1 8-16 0,-1 2-16 15,-4 4-608-15,0 0-112 0,2 3-32 0,2 0 0 16,3-4-240-16,3 2-48 0,3-8-16 0,6 1 0 15,7-4-528-15,5-2 0 0,7-5 0 0,5-2 0 16,5-1-2320-16,6-7-480 0</inkml:trace>
  <inkml:trace contextRef="#ctx0" brushRef="#br3" timeOffset="61229.55">17797 2656 21183 0,'-4'-17'1888'0,"2"12"-1504"15,-4 0-384-15,1 5 0 0,-1 2 2912 0,-4 5 512 16,0 2 96-16,0 7 32 0,-1 3-2208 0,-1 9-448 0,-1 4-96 0,-1 9-16 16,-3 7-464-16,0 3-80 0,2 4-32 0,-1 3 0 15,2 3-336-15,0-2-80 0,3-1-16 0,0-4 0 31,4-3-2016-31,1-4-384 0,4-8-96 0,0-2-6528 0,4-6-1312 0</inkml:trace>
  <inkml:trace contextRef="#ctx0" brushRef="#br3" timeOffset="61463.83">17865 3075 7359 0,'1'-11'656'0,"-1"0"-528"0,0 0-128 0,-1 2 0 16,-2 3 3760-16,-1-1 720 0,-1 0 128 0,-1 7 48 15,-2 2-2384-15,-3 4-480 0,-2 3-80 0,-2 3-32 0,-2 4-720 0,-2 3-128 16,0 6-48-16,-1 3 0 0,3-1-64 0,2 3-16 16,-1 0 0-16,6-1 0 0,2-2-192 0,3-1-32 15,1-3-16-15,2 0 0 0,4-3-96 0,2-1-32 16,0-4 0-16,2 0 0 0,3-2-336 0,3-3 144 16,2-2-144-16,3-3 0 15,4-1-1088-15,0-3-320 0,-2-2-64 0,1-1-9056 16,1-5-1824-16</inkml:trace>
  <inkml:trace contextRef="#ctx0" brushRef="#br3" timeOffset="61761.01">18090 3079 18431 0,'0'0'816'0,"0"0"160"0,-5 7-784 0,0 1-192 16,0 5 0-16,-2 3 0 0,1 0 2784 0,0 2 512 0,1 4 96 0,0-1 32 15,0 2-1680-15,0 2-336 0,1 1-64 0,0-1 0 16,1-2-816-16,3 0-144 0,0-5-48 0,1-1 0 15,1-4-336-15,0-1 144 0,1-3-144 0,1-4 0 16,-4-5 0-16,0 0 0 0,8-1 0 0,0-5 0 16,-1-1 0-16,1-4 0 0,0-2 0 0,1-3 0 15,-1-2 0-15,0 0 0 0,-2 0-160 0,3-1 160 16,1 1 0-16,-1-1 0 0,0-2-144 0,-1 3 144 16,-1-2 0-16,3 3 0 0,-1 4 128 0,-1 1-128 15,-1 4 256-15,0 5-32 0,-7 3-16 0,8 3 0 16,-2 4-208-16,-1 6 0 0,-1 0 0 0,0 4 0 15,0 4 0-15,0 0 0 0,3 0 0 0,0 2 0 16,0 1-1552-16,1-1-256 0,0-2-48 0,3-3-8096 16,1-2-1616-16</inkml:trace>
  <inkml:trace contextRef="#ctx0" brushRef="#br3" timeOffset="62028.3">18594 3105 10127 0,'0'0'448'0,"-6"-4"96"0,-4 0-544 0,1 1 0 15,1 3 0-15,-1 2 0 0,-2 2 4688 0,2 1 832 16,0 5 176-16,0 5 16 0,1-2-3696 0,2 6-736 16,1 1-160-16,2 1-32 0,0 1-880 0,5 0-208 15,-2-1 0-15,2 0 0 0,3-6-304 0,3 1-64 16,1-2-16-16,2-2 0 31,-1-3-240-31,2-1-48 0,0-3-16 0,-1-2 0 0,1-3 176 0,-1-3 16 0,-2-1 16 0,-1-1 0 0,-1-3 480 0,0-1 256 0,-2-1-16 0,-1-2-16 16,0-1 528-16,-1 1 96 0,-3-4 32 0,-2 2 0 15,1-2-240-15,-2 1-32 0,1-1-16 0,-1 1 0 16,1-5-272-16,0 3-64 0,1-4-16 0,0 2 0 16,-1 0-368-16,2 2-80 0,-1 2-16 0,1 0 0 31,1 2-1888-31,3 3-368 0,1 1-80 0,1 2-10496 0</inkml:trace>
  <inkml:trace contextRef="#ctx0" brushRef="#br3" timeOffset="62387.56">18840 3106 5519 0,'3'10'496'0,"-1"4"-496"15,0-1 0-15,-1 1 0 0,0 3 4816 0,0 1 880 16,2-1 160-16,0 0 32 0,1-1-3264 0,1 1-672 16,0-4-128-16,2-2-32 0,2 1-1152 0,-2-5-256 15,1-2-32-15,0-3-16 0,0-2-176 0,1-2-32 16,0-3-128-16,-1-2 192 0,0-2-48 0,0 0-16 16,-2-2 0-16,1-2 0 0,-1-1-128 0,2-2 0 15,1 2 0-15,-1-3 0 0,0 1 0 0,-2 2-256 16,-2 0 48-16,0 2 0 0,-1 3 208 0,1 2-176 15,-2 2 176-15,-2 5-160 0,0 0 160 0,0 0 0 16,0 0 0-16,0 0 0 0,2 8 0 0,-2 5 0 16,0-1 144-16,2 3-144 0,1 4 192 0,2 2-64 0,2-2 0 0,2-1-128 15,1 2 128-15,3-1-128 0,1 1 0 0,2 0 0 16,-2-4 0-16,1 0 0 0,-1-3 0 0,0-2 0 16,2-6 400-16,-2-1 80 0,-1-3 16 0,-1-2 0 15,0-3 800-15,-3-1 176 0,-2-5 16 0,-2 0 16 16,0-2-160-16,-2-2-16 0,-2-3-16 0,-1 0 0 15,-3-2-544-15,1-2-128 0,-2-1 0 0,0-2-16 16,0-3-432-16,0-2-192 0,-1 3 160 0,1-1-160 31,-1-6-1152-31,0-1-336 0,-3-4-64 0</inkml:trace>
  <inkml:trace contextRef="#ctx0" brushRef="#br3" timeOffset="62887.51">20222 2867 10127 0,'-4'-10'896'0,"1"5"-704"0,1-2-192 0,-1 1 0 16,2 1 2560-16,0-1 496 0,2 0 80 0,0-1 32 15,1 3-864-15,-2 4-160 0,0 0-32 0,0 0-16 16,0 0-560-16,10 11-128 0,-2 6 0 0,0 5-16 15,-3 5-528-15,1 7-96 0,-2 5-32 0,1 3 0 0,-1 5-368 16,2 0-80-16,-1 0-16 0,-1 1 0 0,1 0-432 0,0 1-96 16,2-5 0-16,-1-2-16 15,-1-5-3072-15,2-4-624 16</inkml:trace>
  <inkml:trace contextRef="#ctx0" brushRef="#br3" timeOffset="63074.98">20145 3235 19343 0,'-12'-19'848'0,"8"12"192"0,0 1-832 0,1-1-208 16,-3 0 0-16,2 2 0 0,4 5 3456 0,-1-5 640 16,1 5 128-16,0 0 16 0,3-6-2512 0,2-1-512 15,1 3-112-15,4 0-16 0,0 2-848 0,2-1-240 16,1-1 0-16,2 0 0 0,2-1 0 0,2-2-224 0,-1 1 32 0,0-1 0 31,2 0-784-31,-2-1-160 0,0 0-16 0,-1 0-16 16,-1-1-1456-16,-2 1-272 0,-1-1-64 0,0-4-5248 0,-1 0-1056 0</inkml:trace>
  <inkml:trace contextRef="#ctx0" brushRef="#br3" timeOffset="63388.47">20497 2854 6447 0,'0'0'272'0,"1"-7"80"0,2 0-352 0,-3 7 0 0,0 0 0 0,0 0 0 15,0 0 4592-15,3 7 848 0,-2 4 160 0,1 8 32 16,1 1-3088-16,1 5-624 0,-3 4-128 0,2 1-32 16,0 0-640-16,-1 1-128 0,1 2-32 0,1-2 0 15,-2-1-352-15,2 0-80 0,0-7-16 0,0 1 0 16,0-3-320-16,1-2-192 0,-1 0 192 0,1-2-192 15,0-4 0-15,1-2 0 0,-1-2 0 0,1-2-192 16,1 2-464-16,-1-6-96 0,2-2-16 0,0-2 0 16,0-2-192-16,-2-1-64 0,0-1 0 0,-1 1 0 0,-1-2 528 0,1-4 112 15,0 1 0-15,0-1 16 0,3-1 240 0,0 0 128 32,0-4-160-32,1 1 160 0,0-2 0 0,-1 2 0 0,2-2-128 0,-1 3 128 0,-1 0 0 0,-2 3 0 15,0 2 0-15,1 4 0 0,-7 4 704 0,6 1 16 16,-6-1 16-16,7 11 0 0,-1 2-144 0,1 3-16 15,-1 2-16-15,1 1 0 0,-2 1-304 0,1 2-48 16,1 2-16-16,-1-2 0 16,1 1-480-16,1-2-96 0,1-1-32 0,1-3 0 15,1-2-2800-15,1-2-560 0</inkml:trace>
  <inkml:trace contextRef="#ctx0" brushRef="#br3" timeOffset="63513.53">21051 3414 9215 0,'0'0'816'15,"1"9"-656"-15,2 1-160 0,0 1 0 0,1-1 480 0,-1-1 64 0</inkml:trace>
  <inkml:trace contextRef="#ctx0" brushRef="#br3" timeOffset="63888.41">21093 3088 16575 0,'-4'-8'1472'0,"0"0"-1168"16,0 0-304-16,2 0 0 0,-1 2 2976 0,3-3 544 15,-1 1 96-15,2 2 32 0,-1 6-1760 0,5-6-352 16,2 5-64-16,0-2 0 0,3 2-1216 0,0 1-256 16,3 0 0-16,1 1 0 15,1 2-560-15,0-2-80 0,1 1-32 0,0 2 0 16,-1-4-288-16,1 2-64 0,-2 1-16 0,-2-1 0 0,-3 1 592 0,-1 1 112 15,-2 1 16-15,-2 2 16 0,-4-7 304 0,-2 11 176 16,-3 4-32-16,-5 0 0 0,0 1 112 0,0 0 32 16,-1 1 0-16,1-3 0 0,-1 2 64 0,2-3 16 15,0 0 0-15,1-2 0 0,4-2 144 0,2 1 16 16,0-3 16-16,2 3 0 0,0-10-544 0,6 7 0 0,1 1 0 0,4 0 0 16,1 0 0-16,1-2 0 0,1 3 0 0,2-1 0 15,-1 0-208-15,2 0-48 0,0 1-16 0,0-1 0 16,-1 2 432-16,-3 2 96 0,-3-3 0 0,-2 2 16 15,-4-1 1216-15,-3 3 240 0,-2-2 64 0,-3 0 0 16,-2 1-128-16,-4 1 0 0,1 0-16 0,-2 1 0 16,-1-2-752-16,-1 1-128 0,-2-4-48 0,1 2 0 31,0-1-1232-31,1 1-256 0,1-4-64 0,2 0-19344 0</inkml:trace>
  <inkml:trace contextRef="#ctx0" brushRef="#br3" timeOffset="64718.45">22296 3304 4607 0,'0'0'192'0,"1"-5"64"0,1-4-256 0,-1 1 0 16,-1-2 0-16,0 0 0 0,0 3 4272 0,-1 0 800 16,-1 2 176-16,2 5 16 0,0 0-2656 0,0 0-544 15,0 0-96-15,-5 6-32 0,0 5-832 0,1 5-160 16,0 3-48-16,2 6 0 0,-1 2-240 0,3 6-48 15,0 5-16-15,1-2 0 0,1 3-432 0,0-1-160 16,1-1 0-16,1-2 144 0,0-1-144 0,0-4 0 16,-1-3 0-16,1-4 0 0,0-2 0 0,-1-2 0 15,0-5 0-15,-2-4 0 0,0-1 128 0,-1-9-128 0,0 0 128 16,0 0-128-16,0 0 0 0,0 0 0 0,0 0 0 0,0-9 0 16,-2-2 0-16,0-4 0 0,1-3-192 0,0-3 192 31,-1-2-448-31,1-6 16 0,1-2 16 0,0-4 0 15,1-3-128-15,1-1-32 0,0-4 0 0,2 1 0 16,0-2-608-16,1 2-128 0,3 4-32 0,2 3 0 0,2 4 816 0,1 1 144 0,0 0 48 0,3 6 0 16,0 5 512-16,2 6 96 0,0 1 32 0,2 8 0 31,1 3 320-31,-3 4 64 0,-1 7 16 0,-2 1 0 16,-2 4-240-16,-2 2-32 0,-5 2-16 0,-2 2 0 15,-1 1 0-15,-4 3 0 0,-5 1 0 0,-1-2 0 16,-3 2-112-16,0-2-32 0,-2 0 0 0,-1-2 0 0,-1-1-272 0,0-2 128 15,0-2-128-15,1-2 0 16,3-4-384-16,0 1-176 0,0-4-32 0,4 0-9168 16,2-3-1824-16</inkml:trace>
  <inkml:trace contextRef="#ctx0" brushRef="#br3" timeOffset="65093.74">22858 3154 15663 0,'0'0'1392'0,"-6"-1"-1120"0,-5 0-272 0,1 1 0 16,-2 4 2432-16,-2-1 416 16,-2 4 96-16,0 0 0 0,1 4-816 0,0 4-160 0,4 2-48 0,0-3 0 15,2 2-1056-15,1 0-224 0,3 4-32 0,2-3-16 16,2 3-432-16,2-4-160 0,1 0 0 0,2 1 144 16,2-5-144-16,2 0 0 0,0-2 0 0,2-1 128 15,1-5-128-15,0 0 0 0,1-3 0 0,0-1 0 16,-2 0-144-16,2-2 144 0,0-5-192 0,-1 1 192 15,0-5-256-15,1 1 48 0,-1-3 16 0,1 0 0 16,-1 0 192-16,-2 0 0 0,-2 0 0 0,1-2 0 16,-1 2 0-16,-3 0 192 0,0 0-48 0,-2 1 0 15,0 2 496-15,-1 1 112 0,-1 1 16 0,0 4 0 16,0 4-64-16,0 0 0 0,0 0 0 0,0 0 0 16,0 0-448-16,0 0-80 0,-1 5-32 0,1 4 0 15,0 1-144-15,1 3 0 0,0-2 0 0,2 4 0 16,1 0-432-16,0 1-64 0,1 0-16 0,0-1 0 15,0 0-1664-15,2-1-320 0,-1-2-80 0,3-1-12144 16</inkml:trace>
  <inkml:trace contextRef="#ctx0" brushRef="#br3" timeOffset="65328.09">23177 3219 10127 0,'0'0'448'0,"0"0"96"0,0 0-544 0,0 0 0 16,7 0 0-16,-7 0 0 0,7 4 3216 0,-2 2 544 15,0-1 96-15,0 1 32 0,-1 2-1792 0,1 3-368 16,-1-2-64-16,-1 2 0 0,-1 2-480 0,0-1-96 0,0 0 0 0,0-2-16 16,-2 2-112-16,0-4 0 0,0 0-16 0,-2 0 0 15,1-1-240-15,1 0-64 0,0-7 0 0,-3 6 0 16,3-6-320-16,0 0-80 0,0 0-16 0,0 0 0 16,0 0-224-16,0 0 0 0,0 0-144 0,0 0 144 31,-2-7-1472-31,2-6-192 0,1-2-32 0,3 0-16 15,1-5-592-15,2-1-128 0,-1-1-32 0,2-1-6128 0,0-5-1232 0</inkml:trace>
  <inkml:trace contextRef="#ctx0" brushRef="#br3" timeOffset="65484.51">23454 2764 13535 0,'9'-9'592'0,"-9"9"128"0,8-4-576 0,-8 4-144 0,0 0 0 0,9 4 0 15,0 3 2064-15,0 2 384 0,0 4 80 0,0 5 16 0,-1 2-688 0,1 5-144 16,1 3-32-16,0 5 0 0,0 1-752 0,2 1-160 15,-4 1-16-15,1 1-16 0,0-1-480 0,2-2-112 16,-1 2-16-16,0-3 0 16,1 0-432-16,-3-2-80 0,0 1-32 0,-3-2-13328 15</inkml:trace>
  <inkml:trace contextRef="#ctx0" brushRef="#br3" timeOffset="65656.36">23459 3186 33231 0,'0'0'1472'0,"0"0"304"0,-4-6-1424 0,4 6-352 0,0 0 0 0,0 0 0 16,0 0 1504-16,7-5 224 0,2 3 64 0,4-2 0 15,4 1-1152-15,6 3-208 0,6-3-48 0,6 2-16 32,2 0-1072-32,2-3-192 0,2-3-64 0,4 0-16304 0</inkml:trace>
  <inkml:trace contextRef="#ctx0" brushRef="#br3" timeOffset="66188.6">24864 3191 15663 0,'0'0'1392'0,"4"-7"-1120"0,-4-1-272 0,-1 2 0 16,1 6 2384-16,-5-7 432 0,-3 1 64 0,-1 1 32 16,-4 2-544-16,-1 2-128 0,-3 1 0 0,0 4-16 15,0 1-1136-15,0 4-240 0,0 4-32 16,1 1-16-16,4 2-576 0,2-3-224 0,1 0 176 15,5-1-176-15,3 2 0 0,3 1 0 0,5-2 0 0,3 0 0 16,3-3-208-16,3-1 16 0,1-1 0 0,2-3 0 16,0-1-128-16,-2-1 0 0,0-3-16 0,-3-2 0 15,-1 1 128-15,-1-4 16 0,-3 1 16 0,-1 0 0 16,-3-1 176-16,-3 0 0 0,0-2 0 0,-4 2 0 16,-1-2 0-16,-3 2 0 0,1-1 0 0,-1-1 128 0,-4 1-128 15,1-1 128-15,0 1-128 16,1-5 128-16,-1 1-1344 0,1-2-272 0,3-1-48 0,3 0-12480 15</inkml:trace>
  <inkml:trace contextRef="#ctx0" brushRef="#br3" timeOffset="66423.06">25364 2564 3679 0,'-12'-15'160'0,"4"9"32"0,-2 1-192 0,1 3 0 15,-2 4 0-15,-4 3 0 0,-1 3 6512 0,7 1 1248 16,0 4 256-16,-6 14 48 0,1 3-5424 0,5-5-1088 16,2 2-208-16,4 9-64 0,1 4-992 0,2 3-288 0,0 3 0 0,3 2 128 15,2-1-128-15,0-2 0 0,-1 2 0 32,1-1 0-32,2-3-704 0,-2 0-32 0,-2-5 0 15,-2 1 0-15,2 0-1904 0,-3-5-384 0,-3 0-80 0,0-5-9184 0</inkml:trace>
  <inkml:trace contextRef="#ctx0" brushRef="#br3" timeOffset="66563.77">25084 3300 25343 0,'-6'-28'1120'0,"6"16"224"0,0-2-1072 0,0-1-272 0,3 0 0 0,0-5 0 16,3 3 2000-16,1-1 352 0,2 2 64 0,1 3 16 16,3 0-1424-16,1 1-288 0,5 2-48 0,0 2-16 15,3 0-656-15,3 3-224 0,4 1 0 0,1 3-10448 16,0-2-2080-16</inkml:trace>
  <inkml:trace contextRef="#ctx0" brushRef="#br3" timeOffset="66954.56">25978 2970 29135 0,'0'0'1280'0,"-5"10"288"0,-1 3-1248 0,1 4-320 16,0 2 0-16,0 2 0 0,-2-4 1088 0,2 4 144 0,0 1 48 0,1 1 0 16,1 1-192-16,2 1-16 0,0-3-16 0,1-3 0 15,2 1-768-15,1-3-160 0,-2-1-128 0,2-2 192 16,-1-2-192-16,1-2 0 0,-3-10 0 0,0 0 0 16,4 13 0-16,-4-13 0 0,0 0 128 0,0 0-128 15,0 0 0-15,0 0 0 0,5-9 0 0,-1 0 128 16,0-2 0-16,1 0 0 0,-1-2 0 0,1-4 0 15,1-2 0-15,1-1-128 0,3-4 192 0,0-2-64 16,0 0-128-16,2-3 0 0,0-2 0 0,3 1 0 16,2-4 0-16,0 5 0 0,4 3 0 0,0 5 0 15,-1 3 0-15,-1 4 0 0,-2 3 0 0,-2 6 0 16,-4 4 0-16,0 2 0 0,-11-1-192 0,11 15 192 16,-4 2 0-16,1 3 0 0,-2 4 0 0,-1 1 0 15,-2-1 0-15,1 0 0 0,1 1 0 0,0-1 0 0,1 1-336 0,0 0-48 16,1-3-16-16,-2-1 0 15,-1-1-2960-15,2-5-592 0</inkml:trace>
  <inkml:trace contextRef="#ctx0" brushRef="#br3" timeOffset="67329.67">26644 3007 31391 0,'-1'-17'1392'0,"-2"8"272"0,-1 1-1328 0,-1 2-336 15,5 6 0-15,-8-6 0 0,8 6 1136 0,-12-1 144 16,-1 5 48-16,0 6 0 0,-1 5-224 0,1 4-32 16,0 3-16-16,1 4 0 0,1-1-672 0,0 1-128 0,2 0-16 0,1-1-16 15,3-3-96-15,1 1-128 0,3-7 176 0,1 0-176 16,1-3 128-16,-1-13-128 0,4 12 0 0,1-3 0 16,3-2 0-16,-8-7 0 0,13 6-176 0,-1-6 176 15,-1-5-352-15,1 0 32 0,3-3 16 0,-1-1 0 16,-2 0 80-16,-1-4 16 0,1-2 0 0,-1 1 0 15,-1-2 208-15,-1 2 0 0,-1-1 0 0,-2 1 0 16,1 0 0-16,-3 3 0 0,-3 4 0 0,0 1 160 16,-1 6 224-16,0 0 64 0,0 0 0 0,0 0 0 15,0 0-192-15,0 0-48 0,0 0 0 0,-2 11 0 16,-2 1-208-16,1 2 0 0,2 0 0 0,1 2 0 16,1-1-512-16,2 1 16 0,0 1 0 0,0-5 0 15,4 0-3088-15,1-2-640 0,4 0-112 16,-12-10-8912-16</inkml:trace>
  <inkml:trace contextRef="#ctx0" brushRef="#br3" timeOffset="67767.2">26988 3036 7359 0,'7'-16'656'0,"-2"4"-528"16,0 1-128-16,2 0 0 0,-2 2 4560 0,-5 9 880 16,0 0 192-16,0 0 16 0,0 0-3264 0,0 0-656 15,5 8-128-15,-1 4-16 0,0 4-880 0,-1-1-192 16,-3 2-16-16,-2 1-16 0,0 0-112 0,0 1-32 15,1 0 0-15,1-2 0 0,3-3-144 0,-2 2-16 16,-1-6-16-16,1 2 0 0,-1-12-160 0,4 12 160 16,-4-12-160-16,5 9 160 0,-5-9-160 0,10 4 192 15,-10-4-192-15,11 0 192 0,0-3-192 0,-1-2 128 0,1-3-128 0,0-1 128 16,0 0-128-16,-1 0 0 0,1 1 0 0,-2-1 128 16,-3-1-128-16,1-3 0 0,1 1 0 0,-2 1 128 15,1 4 128-15,-1-3 0 0,-1 3 16 0,-5 7 0 16,0 0 128-16,0 0 32 0,0 0 0 0,0 0 0 15,0 0-48-15,0 0 0 0,7 11 0 0,-3 1 0 16,0 0-128-16,0 0-16 0,-1-5-16 0,-3-7 0 16,3 8-224-16,1 0 128 0,-4-8-128 0,8 13 0 15,-8-13 128-15,10 8-128 0,-1-2 0 0,-9-6 144 16,12 4-16-16,-4-2 0 0,1-4 0 0,0-2 0 16,2 0-128-16,4-2 0 0,1-2 0 0,0-1 0 15,-1-1 0-15,0-3 192 0,-2-1-192 0,-2 4 192 16,1 1-32-16,-2 2 0 0,-10 7 0 0,0 0 0 0,7-6 112 0,-7 6 32 15,0 0 0-15,0 0 0 0,0 0-144 0,0 0-32 16,4 16 0-16,0-7 0 0,-3 0-128 0,2 3 0 16,-1-5 0-16,4 4 0 15,-1-1-352-15,5 5-96 0,1-4-32 0,0 0 0 16,2-3-2832-16,-2-6-560 0,1-1-112 0</inkml:trace>
  <inkml:trace contextRef="#ctx0" brushRef="#br3" timeOffset="67892.28">27714 3161 19343 0,'0'0'1728'0,"0"0"-1392"16,0 0-336-16,0 0 0 0,0 0 3232 0,0 0 576 0,2 12 112 16,-1-2 32-16,0 2-2800 0,2-2-576 0,1 1-96 0,1-2-32 31,-5-9-1600-31,7 11-320 0,0 0-64 0</inkml:trace>
  <inkml:trace contextRef="#ctx0" brushRef="#br3" timeOffset="68267.4">27843 2920 16575 0,'0'0'1472'0,"0"0"-1168"0,-2-7-304 0,2 7 0 15,0 0 1024-15,0 0 160 0,0 0 32 0,0 0 0 16,0 0-688-16,0 0-128 0,13 8-16 0,0 5-16 16,0 0-368-16,0 4-128 0,0 0 0 0,0 1 0 15,-1 0 128-15,0 1 0 0,-1 1 0 0,-2-1 0 16,-2 3 880-16,-2 1 208 0,-1 0 32 0,-1 0 16 0,-2-2 512 0,-1 1 96 15,-1-5 32-15,-1 3 0 0,1-6-560 0,1 0-96 16,1 1-32-16,1-6 0 0,-2-9-512 0,0 0-128 16,5 9 0-16,-5-9-16 0,0 0-128 0,9 1-32 15,-9-1 0-15,10-5 0 0,0-2-64 0,0 0-16 16,2-5 0-16,-1 0 0 0,1-1-192 0,0-4 0 16,0-1 0-16,1 0 0 0,-2-1 0 0,2 0-208 15,-1-2 16-15,1 1 0 0,2 2 0 0,-1 2 16 16,-1-2 0-16,0 6 0 0,-3 3 176 0,-10 9 0 15,0 0 0-15,0 0 0 0,0 0 192 0,7 11-48 16,-2 3 0-16,-4 4 0 0,-2 3 32 0,-1 0 0 16,-2 0 0-16,1-5 0 0,3 1-176 0,0 1 0 0,1 0 0 0,3 6 0 31,1-4-1696-31,3-1-224 0,4-4-32 0,-2-4-8496 0,4-2-1712 0</inkml:trace>
  <inkml:trace contextRef="#ctx0" brushRef="#br3" timeOffset="68626.85">28624 3205 25103 0,'0'0'1104'0,"-5"-2"240"0,-1-4-1072 0,-1 2-272 0,-1 3 0 0,1 0 0 15,-3 1 1312-15,3 1 208 0,-3 2 32 0,3 2 16 16,1 0-320-16,0 2-64 0,1-1-16 0,1 2 0 16,1 0-704-16,3 0-144 0,1-1-16 0,3 0-16 15,2-1-288-15,1 0 128 0,3-1-128 0,-1-1 0 16,1 1 0-16,1-4-272 0,-2 1 16 0,4-2 16 15,-3 0-752-15,-10 0-160 0,9-2-16 0,-9 2-16 16,0 0-224-16,0 0-32 0,0 0-16 0,0 0 0 0,4-6 1008 0,-1 1 208 16,-3 5 48-16,4-7 0 0,-2 2 192 0,-2 5 128 15,0 0 0-15,4-5-128 0,1-1 288 0,2 4-48 16,-7 2-16-16,9 0 0 0,0 2 192 0,0 4 32 16,-1 0 16-16,1 3 0 0,0 3 352 0,1 2 64 15,0 5 16-15,-4 0 0 0,0 1 64 0,-4-2 32 16,-2 0 0-16,-2 1 0 0,-5-1 496 0,1 0 112 15,-5 0 0-15,-2-1 16 0,-2 0-480 0,-2-1-112 16,-2-2 0-16,0-1-16 0,-1-2-512 0,1-2-112 16,-1-3 0-16,2-1-16 0,2 1-528 0,2-2-96 0,1-3-32 15,-3-1 0 1,3-3-2560-16,5-1-512 0,8 4-96 0</inkml:trace>
  <inkml:trace contextRef="#ctx0" brushRef="#br3" timeOffset="68785.06">29010 3411 32255 0,'0'0'2864'0,"0"0"-2288"0,0 0-576 0,4 11 0 15,-4-1 944-15,-1 0 80 0,-2 0 0 0,-1 0 16 16,-1 2-144-16,-1 1-48 0,-3 1 0 0,-6 10 0 16,2-4-1616-16,1 1-336 0,2-1-64 0</inkml:trace>
  <inkml:trace contextRef="#ctx0" brushRef="#br3" timeOffset="69786.81">17356 4428 27471 0,'0'0'1216'0,"0"0"256"0,0 0-1184 0,-2 7-288 16,-1 0 0-16,1 2 0 0,-1 2 848 0,0 2 112 15,1 1 32-15,-1 6 0 0,1 3-400 0,-1 3-80 16,0 0 0-16,3 4-16 0,-2-1-368 0,2-1-128 0,2-5 0 0,1-3 0 16,1-4 0-16,0-2 0 0,0-7 0 0,2-1 0 15,1-4 0-15,2-3 0 0,1-6 0 0,-1-3 0 16,1-4 0-16,-3-3-128 0,1-3 128 0,0 1 0 16,-2-2 0-16,2 0 0 0,0 0 0 0,0-1 0 15,0 0-128-15,0 1 128 0,-1 0 0 0,1 4 0 16,0 0 0-16,-1 4 0 0,-1 1 0 0,1 4 0 15,-2 3 256-15,-5 5 16 0,0 0 0 0,9 5 0 16,0 3-16-16,-1 5-16 0,0 3 0 0,-2 3 0 16,1 5-16-16,-1-1 0 0,1 3 0 0,-2 2 0 15,2-1-224-15,-1 1 128 0,2-1-128 0,2-2 0 16,2-3 0-16,2-3 0 0,1-2 0 0,0-4-160 16,4-3-576-1,0-7-112-15,1-3-32 0,-1-2 0 0,1-6-592 0,-2-2-112 0,2-3-16 16,-3-3-16-16,0-1 16 15,-2-3 0-15,-2 5 0 0,-2-2 0 0,-2-1 768 0,-3 1 144 0,0 1 48 0,-3 3 0 0,-1-3 1232 0,-2 3 256 16,-2 2 48-16,0 0 16 0,-3 2 224 0,-1 2 32 16,0 1 16-16,-1 2 0 0,1 4-544 0,-1 1-128 15,2 2 0-15,0 3-16 0,1 0-160 0,1 4-16 16,3 4-16-16,0 3 0 0,0 3-96 0,3 1-16 16,2 2 0-16,3-1 0 15,1-1-192-15,2-1 0 0,2-1 0 0,1-2 0 0,3-1 0 0,0-4 0 16,0-3 0-16,0-3 0 0,1 0 144 0,0-2-16 15,-1-7 0-15,-1-1 0 0,-2-3 384 0,-1 0 64 16,-2-2 0-16,-2-3 16 0,-3 1 240 0,-2 0 32 0,-2-2 16 16,-2-2 0-16,-2 2-288 0,0 3-48 0,-4 2-16 15,-1-2 0-15,-4 0-336 0,-1 1-64 0,1 1 0 0,-1-2-128 32,0 1-1696-32,2 0-448 0,1 1-96 0,1-2-12096 0</inkml:trace>
  <inkml:trace contextRef="#ctx0" brushRef="#br3" timeOffset="69991.2">18259 4073 26719 0,'0'0'2368'0,"0"0"-1888"0,1 11-480 0,1 6 0 16,1 5 2192-16,1 5 352 0,0 1 64 0,1 2 16 0,2 1-1312 0,2 3-256 15,1 2-48-15,2 1-16 0,0 1-608 0,-1 3-112 16,1-3-16-16,1 0-16 0,2-1-240 0,-1-2-288 15,0-1 64-15,2-3 16 32,-1-2-1920-32,0-2-384 0,-2-2-80 0,-1-3-12512 0</inkml:trace>
  <inkml:trace contextRef="#ctx0" brushRef="#br3" timeOffset="70178.69">18171 4442 35359 0,'0'0'768'0,"0"0"176"0,0 0 16 0,0 0 48 0,0 0-816 0,0 0-192 0,0 0 0 0,9 0 0 15,8-1 1104-15,4 0 176 0,7-1 48 0,3-3 0 16,4-1-1008-16,4-2-320 0,3-4 160 0,1 2-160 16,1-1 192-16,2 2-32 0,-2 1-16 0,2 1 0 31,-1 1-1872-31,0 2-368 0,-1 0-80 0,-2 2-13808 0</inkml:trace>
  <inkml:trace contextRef="#ctx0" brushRef="#br3" timeOffset="70459.83">17366 5155 30399 0,'-14'10'2704'0,"1"-3"-2160"16,2 3-544-16,2-3 0 0,3 0 1408 0,6-7 160 15,4 5 32-15,8-2 16 0,8-3-224 0,8-2-48 16,7-1-16-16,10-4 0 0,8-2-672 0,6-3-128 16,5-1-16-16,2-4-16 0,3 0 256 0,2 2 48 15,-1 0 16-15,2 2 0 0,0 3-624 0,-3 1-192 16,-3-3 128-16,-2 1-128 15,-1 2-1808-15,-7 2-432 0,-5 0-64 0,-6 0-9904 16,-3 1-1968-16</inkml:trace>
  <inkml:trace contextRef="#ctx0" brushRef="#br3" timeOffset="70663.12">17698 5421 36447 0,'0'0'1616'0,"0"0"336"0,0 0-1568 0,0 0-384 0,0 0 0 0,12 3 0 16,5-6 800-16,5-2 80 0,6-1 16 0,6-6 0 15,4-1-480-15,5 1-96 0,3-1 0 0,2-2-16 16,2 0-304-16,2 0 160 0,1 2-160 0,1-1 128 16,-3 1-1120-16,-5 3-224 0,-3 0-64 0,-5 3-10096 15,-4 3-2016-15</inkml:trace>
  <inkml:trace contextRef="#ctx0" brushRef="#br3" timeOffset="70850.84">17793 5625 28559 0,'0'0'2544'0,"-2"6"-2032"16,2-6-512-16,0 0 0 0,0 0 1776 0,0 0 256 15,9 2 48-15,4 0 16 0,4-2-48 0,5 0 0 0,6 0 0 0,6-2 0 16,7-4-1168-16,3-1-240 15,4-6-64-15,5 0 0 0,4 1-80 0,-1-1-32 0,-1 0 0 0,-2-2 0 32,-2 2-3088-32,0 4-640 0</inkml:trace>
  <inkml:trace contextRef="#ctx0" brushRef="#br3" timeOffset="71632.09">19650 4866 29311 0,'0'0'1296'0,"0"0"272"0,1-6-1248 0,0-1-320 0,-1 7 0 0,0 0 0 15,0 0 1536-15,0 0 256 0,-6 1 64 0,-2 5 0 16,0 0-560-16,-1 4-96 0,0 7-32 0,0 3 0 15,0 3-800-15,1 2-176 0,1 1-16 0,2 3-16 16,2 4-160-16,2-5 0 0,0 2 0 0,3-2 0 16,1-4 0-16,4-1-272 0,2-4 64 0,2-3 16 31,5-3-1056-31,2-3-208 0,3-3-32 0,3-3-16 0,2-7-336 0,1-1-64 16,2-2-16-16,2-4 0 0,-2-1-64 0,-1-2 0 0,-2 1-16 0,-1-2 0 15,-5-6 784-15,-3 3 144 0,-3 1 48 16,-3 1 0-16,-4-1 1488 0,-1 3 304 0,-4-1 64 0,-2 2 16 0,-1 2 1232 0,-3 2 240 15,-3 1 48-15,0 2 16 0,-3 0-784 0,0 4-144 16,0 2-48-16,-1 4 0 0,1-1-640 0,1 3-144 16,1-2-32-16,3 5 0 0,-1 3-288 0,2 3-64 15,6 2-16-15,2-1 0 0,2-1-224 0,3-2 0 16,4-1 0-16,2 0 0 0,0-4 0 0,1-1-160 16,0-3 160-16,-1-1-192 0,0 0 192 0,-1-4 0 15,0-2 0-15,-1-4 0 0,-1-3 0 0,-3-3 144 16,-2-1-16-16,-2-1-128 0,-2 0 128 0,-3 1-128 15,-3-2 0-15,-1 1 0 0,-2-2 0 0,-2 2-176 16,-3 1 32-16,1 0 0 16,-2-1-480-16,0 1-80 0,1-3-32 0,0 2 0 15,1 1-2272-15,-1 1-448 0</inkml:trace>
  <inkml:trace contextRef="#ctx0" brushRef="#br3" timeOffset="71960.39">20240 4930 27695 0,'2'12'608'0,"-1"2"128"0,0 3 32 0,0 3 0 0,1 3-608 0,-1-1-160 0,-1 2 0 0,0-1 0 15,0-1 1376-15,1-1 240 0,2 0 48 0,-2-3 16 16,2-3-1024-16,-1-2-208 0,1-3-32 0,-2-1-16 16,2-2-128-16,-3-7-16 0,5 2-16 0,-5-2 0 0,0 0-240 0,0 0-256 15,0 0 48-15,5-8 16 0,1-2 192 0,-1-3 0 16,-1 0 0-16,0-1 0 0,0-5 128 0,-1 2 64 15,0 0 0-15,0-1 16 0,-1-3-368 0,1-2-80 16,1-2-16-16,1-1 0 0,-1 3 384 0,1 2 80 16,2 2 16-16,-1 5 0 0,1 2-224 0,-1 5 128 15,1 0-128-15,-2 2 0 0,-5 5 448 0,8-1-16 16,-8 1 0-16,9 6 0 0,-1 2-176 0,-2 4-16 16,1 1-16-16,1 0 0 0,-2 1 96 0,1 0 0 15,-1 2 16-15,1 1 0 0,-2 1-336 0,1 2 0 16,1 1 0-16,-2-2 0 15,-1-1-288-15,1-1-128 0,0 2-32 0,1-6 0 16,0 0-2000-16,-1-2-416 0,1-1-80 0</inkml:trace>
  <inkml:trace contextRef="#ctx0" brushRef="#br3" timeOffset="72585.56">20484 5116 16751 0,'0'0'736'0,"0"0"160"0,0 0-704 0,0 0-192 15,-3 7 0-15,1 1 0 0,-1 0 1280 0,2 1 240 16,0-2 32-16,1 3 16 0,0-10-496 0,0 0-112 16,1 6 0-16,-1-6-16 0,2 8-304 0,-2-8-48 0,6 8-16 0,-6-8 0 15,0 0 96-15,0 0 16 0,6-2 0 0,-6 2 0 16,7-3 0-16,-2-1 0 0,-1-5 0 0,0-1 0 16,-2 0-112-16,2-2 0 0,0 0-16 0,0 1 0 15,0-4-176-15,0 1-48 0,1-3 0 0,0-1 0 16,1 1-176-16,0-1-32 0,2-1-128 0,1 1 192 15,-1 1-192-15,1 2 0 0,1-5 128 0,2 4-128 16,0 3 128-16,0 2 0 0,-2 0-128 0,0 3 192 16,0 1 240-16,-1 1 32 0,0 2 16 0,-1 4 0 15,-8 0-160-15,8 10-48 0,-3 0 0 0,0 6 0 16,-1 2-80-16,-2 4 0 0,1 0-16 0,-2 7 0 16,1 2-176-16,0 2 192 0,1-3-192 0,-1-3 192 15,2-2-432-15,2-2-80 0,-1-2 0 0,1-3-16 16,2-2-2128-16,0-5-416 0,-1-2-96 0,2-5-11568 15</inkml:trace>
  <inkml:trace contextRef="#ctx0" brushRef="#br3" timeOffset="73335.77">20878 4965 18767 0,'0'0'832'0,"4"-5"176"0,0-3-816 0,-1 2-192 15,-3 6 0-15,0 0 0 0,0 0 1728 0,8 0 288 16,-1 1 64-16,-2 3 16 0,-1 2-560 0,0 6-128 15,-2 1 0-15,1 0-16 0,1 4-336 0,-3-1-64 16,1 1-16-16,-1 0 0 0,0 2-288 0,0-2-64 16,1-1-16-16,0-2 0 0,0-3-320 0,-1-1-64 15,0 0-16-15,1-2 0 0,-2-8-208 0,0 0 0 0,0 0 128 0,0 0-128 16,6-1 0-16,-1 0-256 0,1-5 48 0,-1 0 16 16,1-5-80-16,2 0-16 0,-1 2 0 0,-1-7 0 15,1 2 288-15,-2-2-128 0,0 2 128 0,2-2 0 16,-1-1-208-16,1 1 64 0,-2 2 16 0,0 1 0 15,0 0 128-15,2 3 0 0,-2-1 0 0,0 5 0 16,-5 6 0-16,0 0 192 0,0 0 0 0,8 2-16 16,-1 5-32-16,-2 3 0 0,-1 2 0 0,-2 4 0 15,1 0 112-15,-2 3 0 0,-1 2 16 0,2-2 0 16,-2-1-96-16,1-1-32 0,0-1 0 0,0-3 0 16,1-1-144-16,0-2 0 0,0-2 0 0,-2-8 0 15,0 0 0-15,0 0 0 0,6-3 0 0,1-2 0 0,-1-1 0 16,1-1 0-16,-2-5 0 0,1-1-176 0,1-4 16 0,1 0 0 15,0-1 0-15,-1 0 0 0,0-2 160 0,-2 1 0 16,-1-2-144-16,0-1 144 0,1 1 0 0,0 1 0 16,1 1 0-16,-1 2 0 0,-1 1 0 0,0 5 208 15,0-2-16-15,1 3-16 0,-1 5 16 0,-4 5 16 16,0 0 0-16,0 0 0 0,4 12 112 0,0 4 0 16,-2 4 16-16,1 4 0 0,-1 1-336 0,2-1 0 15,0-1 0-15,1 0 0 0,1 1-128 0,1-5-112 16,3 1-16-16,0-6 0 15,0-2-560-15,2-2-112 0,0-1-32 0,0-1 0 16,1-1-80-16,1-6-32 0,0-1 0 0,1-1 0 0,-2-5 544 0,0 1 96 16,-1 0 32-16,1-2 0 0,-3 0 400 0,0-6 0 15,0 0 0-15,-1 2 128 0,0-1 208 0,-1-1 48 16,-2 2 16-16,-1-5 0 0,-1 0 240 0,-2 2 64 0,-2 0 0 0,-3 1 0 16,-1 2 0-16,0 3 0 0,-1 2 0 0,0 3 0 15,5 3-320-15,-8 4-64 0,0 4-16 0,2 2 0 16,-1 1-304-16,2 2 0 0,1 1 128 0,3 2-128 15,1-1 0-15,2 1 0 0,3 1 0 0,3-1 0 16,1-3 0-16,3 1 0 0,2-3 0 0,2-1 0 16,0-1 160-16,-1-2 32 0,1-4 0 0,0 0 0 15,-2-2 208-15,0-1 48 0,1 0 16 0,-4-1 0 16,0-4-64-16,-2-2-16 0,-3-2 0 0,0 0 0 16,-2 0-112-16,-2 0-16 0,0-2-16 0,-2 1 0 15,-3 0-240-15,0-5 0 0,-2 2 128 0,-1 0-128 16,-2 0-400-16,0 0-128 15,-1 0-32-15,0-3 0 0,0 2-2432 0,-1-2-480 0,0 2-112 0</inkml:trace>
  <inkml:trace contextRef="#ctx0" brushRef="#br3" timeOffset="73632.61">21754 4870 18431 0,'1'9'1632'0,"-1"3"-1312"15,0 3-320-15,0 2 0 0,0 2 3456 0,0-2 608 16,0 0 128-16,0-3 32 0,1 2-1872 0,-1-2-368 15,0 4-80-15,0-1-16 0,0-3-1184 0,0 2-256 16,0-3-32-16,2-4-16 0,0-1-400 0,2-1 0 0,-4-7 0 0,8 2 0 16,1-3 0-16,2-4-144 0,0-6 0 0,1 0 0 15,0-4-192-15,0 0-48 0,-1 0 0 0,0-2 0 16,-2-2 224-16,1-2 160 0,-1-1-208 0,1 2 80 16,-1 1 128-16,-2 2 192 0,1 1-32 0,-1 2-16 15,2 2 496-15,0 1 80 0,0 4 32 0,0 1 0 16,-1 5 112-16,-8 1 32 0,9 7 0 0,0 3 0 15,1 4-208-15,-1 6-48 0,0 3 0 0,1 2 0 16,-1-1-304-16,2 0-64 0,2 0-16 0,0-1 0 16,1 1-816-1,2-3-160-15,-2-2-48 0,2-1-20352 0</inkml:trace>
  <inkml:trace contextRef="#ctx0" brushRef="#br3" timeOffset="74290.8">23106 4910 12895 0,'0'0'1152'0,"0"0"-928"0,8-1-224 0,-2 2 0 0,-1 3 1888 0,-1 4 336 15,-1 4 64-15,1 2 16 0,-2 2-432 0,0 2-80 16,-2 3 0-16,-2 4-16 0,1 2-688 0,0-2-128 16,-1 1-16-16,1-4-16 0,0-4-576 0,0-2-112 15,-1 0-32-15,2-7 0 0,2-1-80 0,-2-8-128 16,0 0 176-16,0 0-176 0,0 0 288 0,9-8-48 16,-1-1-16-16,1-4 0 0,0-4-80 0,1 0-16 15,-1 0 0-15,0-4 0 0,2-3-128 0,-1 0 0 16,1-2 0-16,0 0 128 15,1 2-128-15,-1 1 0 0,0-1 0 0,0 5 0 0,-2 0 592 0,-1 6 96 0,-2 4 16 0,-1 4 0 16,-5 5-80-16,0 0-16 0,0 0 0 0,4 10 0 16,-1 5-128-16,0 3-32 0,2 2 0 0,0-1 0 15,0 1-448-15,0 0-160 0,-1 3 0 0,3 0 0 32,1 1-480-32,1-1-112 0,3 3-16 0,1-2 0 15,2-5-2400-15,2-1-480 0,1-3-112 0</inkml:trace>
  <inkml:trace contextRef="#ctx0" brushRef="#br3" timeOffset="74634.78">23742 5002 1839 0,'-3'-9'160'0,"-2"-1"-160"0,-1 0 0 0,-3 2 0 15,-3 2 5792-15,0 0 1120 0,-2 2 240 0,-1 3 32 16,0 2-4288-16,0 2-848 0,1 2-192 0,1 3-16 16,1 3-688-16,2-4-128 0,-1 3-16 0,5 0-16 0,-1 2-656 0,3 2-128 15,2 2-16-15,2 1-16 0,2-3-176 0,2-1 0 16,2-3 0-16,0 1 0 0,2-2 0 0,1 0 0 15,1-1 0-15,2-3 0 0,1-2-336 0,-1-3 48 16,0-2 16-16,1-1 0 0,0-1-16 0,0-3 0 16,-1 1 0-16,-1-2 0 0,1-1-32 0,-3-3 0 15,-2 0 0-15,-2-1 0 0,0 0 320 0,-1-1-128 16,-1 1 128-16,-2 1 0 0,-1 2 128 0,-1 2 128 16,1 8 16-16,-3-7 16 0,-1 2 272 0,4 5 48 15,-6-3 16-15,6 3 0 0,-7 3-352 0,2 1-64 16,5-4-16-16,-3 8 0 0,2 1-192 0,1 3 0 0,1-3 0 0,4 1 0 31,-1 1-688-31,2-5-16 0,0 2-16 0,1 0 0 16,0 0-2288-16,1-2-464 0,1-2-96 0</inkml:trace>
  <inkml:trace contextRef="#ctx0" brushRef="#br3" timeOffset="75323.58">24000 4835 28735 0,'0'0'640'0,"0"0"128"0,0 0 16 0,-4 6 16 0,6 10-640 0,-2 0-160 0,0 1 0 0,0 1 0 16,0 1 1200-16,0 2 208 0,0 1 32 0,1 2 16 0,0-2-784 0,0-1-160 15,-1-3-16-15,2-2-16 0,-1-5-320 0,0 0-160 16,1-3 160-16,-1-2-160 0,-1-6 0 0,0 0 0 16,0 0 0-16,0 0 0 0,0 0 0 0,5-6 0 15,3-1-208-15,-1-2 64 0,-2-1-48 0,0-2 0 16,0-2 0-16,0-2 0 0,1-1-80 0,0-1-32 15,-1-2 0-15,2 1 0 0,-1-1-32 0,1 1-16 16,-1-1 0-16,2 2 0 0,0 2 32 0,0 0 16 16,0 3 0-16,-2 6 0 0,-2 0 304 0,-4 7 192 15,0 0-16-15,0 0-16 0,5 4 352 0,-1 6 64 16,-1 6 0-16,-1 2 16 0,-2 2-80 0,0 1-32 16,2 0 0-16,-2 1 0 0,-2 0-112 0,2-1-32 15,2 0 0-15,-1-3 0 0,0 0-112 0,3-5-32 0,-2-2 0 16,0-2 0-16,1-3-192 0,-3-6 144 0,0 0-144 0,0 0 128 15,0 0-128-15,6 0 0 0,-6 0 0 0,6-2 0 16,-1-8-224-16,0 0-32 0,1 0 0 0,0-3 0 16,0 0-112-16,1-2-16 0,-1 1-16 0,-1-3 0 15,2-1 112-15,-2-1 32 0,0 1 0 0,1 1 0 16,-1 2 256-16,0-4 0 0,0 4-128 0,0-1 128 16,-1 3 0-16,0 3 0 0,0 0 0 0,-1 4 0 15,-3 6 0-15,0 0 0 0,0 0 128 0,0 0-128 16,4 9 304-16,-2 4-48 0,1 1 0 0,0 3 0 15,0 2 0-15,1 0-16 0,2-1 0 0,-1-1 0 16,0-1-240-16,2 1 144 0,-1-1-144 0,2 1 128 16,0-7-128-16,1 0 0 0,1 0 144 0,2-3-144 0,0 0 0 15,-1-2 144-15,1-2-144 0,0-2 0 0,-2-1 144 0,1-1-144 16,-1-2 0-16,1-1 144 0,-1-2-144 0,1-2 0 16,-2-1 0-16,1 0 0 0,0-2 0 0,1 1-144 15,-2-1 144-15,0 0-208 0,-1-6-48 0,0 1 0 16,0-1 0-16,-2 1 0 0,-2 2 256 0,-1-4 0 15,-2 2-160-15,0 2 160 0,-2 1 0 0,-2 1 0 16,-1 3 0-16,1 1 128 0,-3 3 192 0,1 4 48 16,-1 2 0-16,-1 3 0 0,1 2 80 0,-1 6 0 15,1 0 16-15,-1 3 0 0,2 4-192 0,2 2-32 16,2 1-16-16,1-1 0 0,2-1-224 0,2 3 0 16,3-4 0-16,1 1 0 15,1-2-704-15,8 4-16 0,1-6-16 0,-4-7 0 16,3 0-2544-16,3 1-512 0,2-3-112 0</inkml:trace>
  <inkml:trace contextRef="#ctx0" brushRef="#br3" timeOffset="75557.92">24874 4823 11967 0,'-6'-4'1072'0,"0"4"-864"0,-1 1-208 0,1 2 0 15,-1 0 3536-15,7-3 672 0,0 0 128 0,0 0 16 16,-1 7-2624-16,2 1-544 0,3 0-96 0,4 3-32 15,5-4-800-15,1 5-256 0,1 0 160 0,0 1-160 16,4 1 0-16,-1 1 0 0,-2-1 0 0,-1 2 0 16,2-1 416-16,-4 2 0 0,-2 0 0 0,-4 0 0 15,0 3 672-15,-3-5 144 0,-4 1 32 0,-3 0 0 0,-2-1-112 0,-1-1-32 16,-4 0 0-16,0-3 0 0,-2 4-272 0,-1-8-48 16,-1 1-16-16,0-1 0 0,-2-3-464 0,2-2-112 15,1 1-16-15,1-3-13520 16,1-1-2720-16</inkml:trace>
  <inkml:trace contextRef="#ctx0" brushRef="#br3" timeOffset="76198.03">25939 4870 18431 0,'-18'0'1632'0,"10"1"-1312"0,-1 1-320 0,-1 1 0 0,1 4 1680 0,0 0 272 16,0-5 48-16,1 3 16 0,2 1-1040 0,1-4-208 16,5-2-32-16,-4 7-16 0,1 2-528 0,0 0-192 15,2 0 0-15,2 1 144 0,2 2-144 0,1 3 0 16,0-4 0-16,0 4 0 0,2-1 0 0,2-1 0 16,1-1 0-16,2-2 0 0,0-2 192 0,2 0 48 15,2-3 16-15,0 0 0 16,1-5 112-16,0-1 16 0,1-3 16 0,-3-2 0 0,-1-4 128 0,-1 3 32 0,-3-5 0 0,-1 0 0 15,-3 0 176-15,0 1 32 0,-1-4 16 0,-1 4 0 16,-3-2-400-16,-2-1-96 0,0 1-16 0,-2 0 0 16,-3 0-80-16,-1 2-32 0,-2 2 0 0,-3-3 0 15,-1 1-160-15,-2 4-192 0,0-3 32 0,2 3 16 32,0 0-448-32,2 1-96 0,2 0-16 0,3 2 0 15,7 4-1232-15,0 0-256 0,0 0-48 0,0 0-16 16,10 0-576-16,6 0-112 0</inkml:trace>
  <inkml:trace contextRef="#ctx0" brushRef="#br3" timeOffset="76432.36">26588 4421 15663 0,'-12'-19'1392'0,"4"7"-1120"0,-2 0-272 0,0 1 0 0,-2 0 1728 0,0 5 304 15,2 2 48-15,-1 0 16 0,1 4-336 0,1 5-64 16,-2 7-16-16,2 6 0 0,0 6-688 0,3-2-144 15,0 6-16-15,0 6-16 0,-1 4-592 0,2 4-224 16,1 4 176-16,2 2-176 0,0 1 176 0,4 0-176 16,3-4 192-16,0-2-192 0,-1-1 0 0,1 1 0 15,2-1 0-15,-1-2 0 16,-1-6-1808-16,1 1-432 0,-1-5-64 0,-3-4-32 0</inkml:trace>
  <inkml:trace contextRef="#ctx0" brushRef="#br3" timeOffset="76541.72">26365 5049 26079 0,'-14'-24'1152'0,"9"14"256"0,1-5-1136 0,0 0-272 0,0-1 0 0,1-1 0 16,2 1 1280-16,3 0 192 0,1 1 32 0,4 2 16 15,2 3-736-15,2 1-144 0,5 2-16 0,2 1-16 16,3-4-608-16,4 4-288 0,2-1 32 0,14 0 0 31,-3 1-1600-31,2 2-304 0,0 1-64 0</inkml:trace>
  <inkml:trace contextRef="#ctx0" brushRef="#br3" timeOffset="76888.63">27357 4896 14735 0,'0'0'640'0,"0"0"160"0,0 0-640 15,0 0-160-15,8-9 0 0,0 1 0 0,1 2 2144 0,0-1 400 16,2 1 80-16,-1-1 0 0,2-1-800 0,-1 2-160 15,1-1-48-15,0 1 0 0,0-2-816 0,-1 0-160 16,1-4-48-16,-1 2 0 0,-2-1-48 0,-3 1-16 16,-1 1 0-16,-5 9 0 0,4-8 80 0,-4 8 16 15,0 0 0-15,0 0 0 0,0 0 224 0,-9-6 48 16,-1 0 16-16,-2 5 0 0,-1 1-80 0,-1 3 0 16,-3 1-16-16,1 2 0 0,0 3-224 0,2 3-32 15,0 1-16-15,1 0 0 0,0 1-352 0,2 1-64 16,2 0 0-16,3 4-128 0,2-1 0 0,4 3 0 15,2 1 0-15,5-1 0 16,3-3-448 0,3 1-112-16,2 0-16 0,4-2 0 0,5-4-1920 0,3-3-384 0,-1 1-64 0,1-5-7936 0,2-3-1568 0</inkml:trace>
  <inkml:trace contextRef="#ctx0" brushRef="#br3" timeOffset="77201.27">27918 4823 10127 0,'4'-10'896'16,"-3"-2"-704"-16,-1-1-192 0,-1 1 0 15,-2 2 4032-15,3 10 768 0,-4-11 144 0,-1 6 48 0,-2 0-2656 16,0 4-528-16,-2 2-96 0,-1 4-32 0,1 0-656 0,0 6-144 16,-1 0-32-16,1 4 0 0,1-1-528 0,1 3-96 15,1-3-32-15,2 2 0 0,1-3-192 0,2-3 144 16,1 1-144-16,3-1 128 0,0-1-128 0,3 1 0 16,-6-10 0-16,9 5 0 0,1-3-256 0,1 1 32 15,-1 0 0-15,0-3 0 0,4-3-128 0,-4-3-32 16,-1-1 0-16,1 0 0 15,2 0-96-15,0-1-32 0,-2-1 0 0,0 1 0 0,-3 0 192 0,1 2 16 16,-1-4 16-16,-7 10 0 0,5-6 288 0,-5 6-128 16,5-8 128-16,-5 8 0 0,0 0 0 0,0 0 256 15,0 0-32-15,0 0 0 0,0 0 160 0,-9 5 48 0,-1 2 0 16,0 1 0-16,5-1-304 0,0 4-128 0,1 1 128 16,0-1-128-1,0 0-272-15,4-1-144 0,4 2-32 0,3 0 0 16,1 1-2016-16,2-2-416 0,3 0-64 0,-1-5-9088 0</inkml:trace>
  <inkml:trace contextRef="#ctx0" brushRef="#br3" timeOffset="77388.85">28317 4767 17503 0,'-13'-10'768'0,"4"4"176"0,-3 0-752 0,-1 1-192 0,1 2 0 0,-1 0 0 15,0 3 3328-15,0 0 624 0,-1 3 128 0,1 4 16 16,1-1-1872-16,0 3-384 0,2 3-80 0,1 4-16 15,1-3-848-15,4 4-192 0,0-3-16 0,4 2-16 16,1 0-512-16,3 1-160 0,3 0 0 0,2-4 0 0,4-3 0 0,1-3-352 16,0 1 48-16,3 0 16 15,2-3-800-15,2-4-176 0,1-3-16 0,-7 1-15248 16</inkml:trace>
  <inkml:trace contextRef="#ctx0" brushRef="#br3" timeOffset="77732.45">28523 4524 12895 0,'0'0'576'0,"0"0"112"0,-4 11-560 0,-3-1-128 15,-2 6 0-15,0 2 0 0,0 2 4320 0,1 3 832 16,-1 3 160-16,-4 11 48 0,1-3-3120 0,4-3-608 0,4-1-128 0,2-7-32 16,1-3-800-16,3-3-160 0,3-3-48 0,3-2 0 15,1-3-464-15,0-1 0 0,1-1 0 0,0-5 0 16,2-2-272-16,-1-2 0 0,1-2 0 0,1-2 0 15,0 0-48-15,0-2-16 0,-1 2 0 0,0-6 0 16,0 0 144-16,-1-1 16 0,0-4 16 0,-3 7 0 16,-1-2 160-16,1 1 0 0,0-3-144 0,0 2 144 15,-2-1 0-15,1 3 0 0,-2 2 192 0,0 3-64 16,-5 5 192-16,0 0 16 0,0 0 16 0,0 0 0 16,5 8-352-16,-1 3 144 0,0 3-144 0,0 0 0 15,0 4 0-15,1 0 0 0,2 1 0 0,3 8 0 16,2-1-992-16,1-5-208 0,1 2-32 15,1-7-9216-15,0-3-1840 0</inkml:trace>
  <inkml:trace contextRef="#ctx0" brushRef="#br3" timeOffset="78029.31">29609 4614 5519 0,'-8'-5'496'0,"-5"0"-496"15,-4 0 0-15,-1 1 0 0,-2 1 4224 0,2 2 768 16,0 1 128-16,1 1 48 0,1 2-3472 0,3 2-688 16,1 3-144-16,3 1-32 0,1 1-144 0,4 1-48 15,3 1 0-15,2 2 0 0,2 2-176 0,2 1-32 16,3-2-16-16,1 0 0 0,2-1 16 0,0 2 0 0,2 0 0 0,2-1 0 16,0-1 128-16,0 1 16 0,-4-2 16 15,-1 0 0-15,-3 0 64 0,-1-2 16 0,-4 2 0 0,-3-2 0 16,-2 1 16-16,-2-2 0 0,-3 3 0 0,-1-3 0 15,-1 1-272-15,-2-1-48 0,-1-1-16 0,0 2 0 16,1-3-352-16,3 0-128 0,-1-1 0 0,-3 2 0 31,2-2-1408-31,11-7-288 0,0 0-48 0,0 0-16 16,0 0-1136-16,0 0-240 0</inkml:trace>
  <inkml:trace contextRef="#ctx0" brushRef="#br3" timeOffset="78357.6">29837 4727 5519 0,'0'0'496'0,"0"0"-496"0,0 0 0 0,-1 6 0 16,-1 5 5792-16,-2-1 1056 0,-2 2 224 0,-1 2 32 0,1-2-4896 0,-1 1-992 15,1 1-192-15,1 0-32 0,-1 0-208 0,4-1-32 16,-1-2-16-16,2 4 0 0,1-4-400 0,1 1-80 16,3-1 0-16,3-2-16 0,-1-2-240 0,2 0 0 15,2-3 0-15,1-2 0 0,0-2 0 0,3-2 0 16,0-2 0-16,2 0 0 0,-1-1-352 0,2-3 32 15,0-1 16-15,-1-2 0 0,-2 1-16 0,0 0-16 16,2-1 0-16,-2 2 0 0,-3-3 144 0,-1 2 16 16,-1-2 16-16,-2 3 0 0,-2 3 288 0,-2-1 48 15,-3 7 16-15,0 0 0 0,-7-3 352 0,-2 6 80 16,0 0 16-16,-2 3 0 0,0-1-272 0,-1 2-48 16,0 1-16-16,2 1 0 0,-1 0-304 0,4 1 0 0,0 1 0 15,2 1 0-15,1 1-144 0,3-3-144 0,1 3-32 0,4 1 0 31,2-1-1856-31,2 0-384 0,2-2-80 0,1-6-11648 0</inkml:trace>
  <inkml:trace contextRef="#ctx0" brushRef="#br3" timeOffset="78728.55">30340 4762 16575 0,'-6'4'1472'0,"-4"3"-1168"0,0 0-304 0,0 2 0 15,-2 0 2048-15,0 0 336 0,0 1 80 0,3-1 16 16,1 1-512-16,2 2-112 0,-1 1 0 0,4-1-16 16,1-2-912-16,4 3-176 0,-1-4-48 0,3 0 0 15,1-1-400-15,1 0-96 0,4-2-16 0,-1-2 0 0,1-1-192 0,1-3 0 16,0-1 0-16,1-1-160 0,-2-2-32 0,2 1-16 16,0-1 0-16,1-2 0 0,-1 0-112 0,-1-1-32 15,0 1 0-15,-1 1 0 0,-1-1 64 0,1 3 16 16,-3 0 0-16,-7 3 0 0,8-1 272 0,-8 1 0 15,8 1 0-15,-8-1 0 16,7 6 688-16,-2 4 32 16,-1 1 16-16,-2 1 0 0,-2 1 320 0,-1 1 64 0,-2 2 16 0,-1 1 0 0,-1 0-176 0,-1 1-16 15,-3 0-16-15,-2 1 0 0,-2-2-288 0,0 1-48 16,-1-1-16-16,-1 1 0 0,-2-4-272 0,2 1-64 16,-1-1-16-16,2-1 0 0,-2-2-224 0,3-2 0 15,1 1 0-15,-1-2 0 16,3-2-928-16,1-2-80 0,9-4-16 0,0 0 0 15,0 0-2432-15,5-9-480 0,2 0-96 0</inkml:trace>
  <inkml:trace contextRef="#ctx0" brushRef="#br3" timeOffset="79087.87">30925 4810 20271 0,'11'-18'896'0,"-7"13"192"0,0-5-880 0,-2 3-208 0,0-1 0 0,-2 8 0 16,-2-7 1792-16,-3 2 320 0,-4 1 64 0,-3 3 16 15,1 2-928-15,-3 4-192 0,-1 2-48 0,-2 2 0 16,-1 4-48-16,1-1-16 0,1 1 0 0,4 0 0 16,-1 1 128-16,2-1 0 0,0 2 16 0,2-4 0 15,0 1-336-15,2 1-80 0,3-3-16 0,3 2 0 16,1-4-384-16,4-1-80 0,4-5-16 0,1 3 0 16,0-2-192-16,3-3 0 0,2-1 0 0,1-2 0 15,-1-1-304-15,0-1 48 0,1-2 16 0,-1 1 0 16,0-2 64-16,-1 2 16 0,-1-4 0 0,0 7 0 15,-2-7 160-15,-1 3 0 0,-2-3 0 0,-1 3 0 16,1-1 0-16,-3 0 128 0,-2 1-128 0,-2 7 176 16,0 0 32-16,0 0 16 0,0 0 0 0,0 0 0 0,-7 3-64 15,-1 2-16-15,1 1 0 0,2 0 0 0,1 2-144 0,3 0 0 16,-2-1 0-16,3 3 128 0,3 0-368 0,1-1-80 16,0 2 0-16,3 2-16 15,1-3-1408-15,3-2-288 0,0 0-48 0,2-2-16 16,0-2-1344-16,2-4-272 0,8-5-48 0,-3 1-16 0</inkml:trace>
  <inkml:trace contextRef="#ctx0" brushRef="#br3" timeOffset="79353.45">31298 4788 26319 0,'3'17'1152'0,"-2"-5"256"0,-1 1-1120 0,-2 4-288 0,-2 2 0 0,0-1 0 15,0 2 1216-15,0-2 176 0,1 0 32 0,-1 1 16 16,2 0 96-16,1-3 32 0,2-4 0 0,0-2 0 15,-2-1-928-15,1-1-176 0,2-2-32 0,-2-6-16 16,0 0 0-16,0 0 0 0,7-9 0 0,0-1 0 16,-1-1-240-16,-1 0-48 0,-1-4-128 0,1 1 192 15,1 0-192-15,-1-2 0 0,0-1 0 0,2 0-160 16,0-1 160-16,2-2 128 0,2 0-128 0,2-1 176 16,1 0 272-16,5 0 48 0,1 1 16 0,1 1 0 15,0 4-128-15,0 4 0 0,0 0-16 0,0 3 0 16,1 2-368-16,0 2 0 0,-1 3 0 0,10 3 0 15,-3 4-1248-15,-1 4-320 0,0 2-64 0</inkml:trace>
  <inkml:trace contextRef="#ctx0" brushRef="#br3" timeOffset="80461.36">18146 6085 23087 0,'0'0'1024'0,"0"0"208"0,-7 5-976 0,0 3-256 15,1 1 0-15,-2 4 0 0,-1 4 1488 0,0 4 256 16,1 4 48-16,0 6 16 0,0 3-480 0,2 4-112 16,-1 1 0-16,3 3-16 0,1 2-496 0,2 0-112 15,0-1-16-15,2 2 0 0,2 2-352 0,1-4-80 16,1-4-16-16,1 1 0 0,2-3-128 0,0-3 0 16,-1-2 144-16,2-5-144 0,1-2 0 0,2-3-160 0,0-2 16 0,1-3 0 31,1-4-3312-31,-1-1-672 0</inkml:trace>
  <inkml:trace contextRef="#ctx0" brushRef="#br3" timeOffset="80664.33">18467 6114 25455 0,'0'0'1120'0,"0"0"240"0,0 0-1088 0,-4 8-272 0,0 1 0 0,0 2 0 15,3 5 1376-15,0 4 224 0,0 2 32 0,1 6 16 0,1 2-432 0,1 6-96 16,2 0-16-16,0 3 0 0,0 3-720 0,1 0-160 16,-1-2-32-16,1 3 0 0,2 4-192 0,1-4-208 15,0 0 32-15,1-2 16 16,-1-6-1760-16,1-1-336 0,-1-7-80 0,-2-2-11088 16</inkml:trace>
  <inkml:trace contextRef="#ctx0" brushRef="#br3" timeOffset="80820.77">18433 6642 31967 0,'0'0'704'0,"-2"-7"128"0,-1-1 48 0,0 1 16 0,1-6-704 0,1 1-192 15,1 0 0-15,0 2 0 0,1-1 1024 0,1 3 192 16,1 2 16-16,2 2 16 0,3 1-736 0,1 2-160 16,-1 1-32-16,0-3 0 0,1 1-320 0,0 1-128 0,0 1 0 0,2 0 0 31,-1-4-544-31,2 1-96 0,1-1-32 0,0 0 0 15,-1-1-2048-15,-1-2-416 0,1-2-64 0</inkml:trace>
  <inkml:trace contextRef="#ctx0" brushRef="#br3" timeOffset="81196.95">18699 6209 20959 0,'0'0'928'0,"0"0"192"0,0 0-896 0,3 10-224 0,-1 2 0 0,1 4 0 15,1 3 1696-15,-3 6 288 0,1 4 64 0,-1 2 16 16,0 0-560-16,0 4-112 0,1 3-32 0,-1 0 0 15,0 3-528-15,-1-5-96 0,2 1-32 0,-1-4 0 0,2-1-384 0,1-4-64 16,-2-2-32-16,1-3 0 0,-1-6-224 0,1-3 176 16,1-1-176-16,0-5 160 0,-4-8-160 0,0 0 0 15,6 1-192-15,1-2 192 16,-1-3-448-16,1-3 48 0,1 0 0 0,-1-4 0 16,1-2-160-16,0-3-16 0,0-2-16 0,1-4 0 15,-1-1 80-15,2-1 0 0,-1-2 16 0,-1 0 0 0,0 0 304 0,-1 1 192 16,-1-1-208-16,1 4 80 0,-1 2 256 0,-1 2 48 15,1 2 16-15,-2 5 0 0,-1 2 528 0,1 2 112 16,-4 7 32-16,0 0 0 0,0 0-208 0,8 3-32 16,1 1-16-16,-1 5 0 0,-1 2-272 0,0 2-48 15,1 3-16-15,0 1 0 0,-1 0-144 0,0 0-128 0,3 0 192 0,-3 0-192 16,0-2 0-16,-1 2 0 0,1-1 0 0,-2 0 0 31,0-1-1488-31,1 0-416 0,-3-4-80 0,3-1-8112 0,-2-3-1616 0</inkml:trace>
  <inkml:trace contextRef="#ctx0" brushRef="#br3" timeOffset="81463.66">19158 6424 16575 0,'0'0'1472'0,"0"0"-1168"0,5 8-304 0,2 2 0 0,-1 5 2256 0,2 3 400 15,1 4 80-15,0 0 16 0,1-1-768 0,0-1-128 16,2 0-48-16,-2 1 0 0,-1-1-640 0,0-2-128 15,1 0-16-15,-3-2-16 0,0 0-464 0,-1-2-96 16,2-1 0-16,-3 0-16 0,-1-6-224 0,0-1-32 16,-4-6-16-16,0 0 0 0,0 0 96 0,0 0 0 15,0 0 16-15,0 0 0 16,0 0-592-16,0 0-128 0,2-9-32 0,-1-1 0 0,-1-1 144 0,0-2 16 16,1-3 16-16,-2 2 0 0,0-3 128 0,-1 0 32 15,1 2 0-15,1-5 0 16,1 0-576-16,2 2-112 0,2 4-32 0,3 0 0 15,1-3-1712-15,1 4-352 0,4-2-64 0,-4 3-8784 0</inkml:trace>
  <inkml:trace contextRef="#ctx0" brushRef="#br3" timeOffset="81791.75">19558 6577 9215 0,'0'0'400'0,"0"0"96"0,0 0-496 0,0 0 0 0,8 0 0 0,0 0 0 16,0 0 2800-16,-2-4 464 0,1-2 80 0,-1 1 32 16,1-1-1824-16,-1-2-352 0,1 0-80 0,-2-2-16 15,0-1-448-15,1 2-80 0,-1-4-32 0,-1-1 0 16,-3-1 272-16,2 2 48 0,-3-1 16 0,0 4 0 16,-2-4 400-16,0 3 96 0,-2 0 16 0,-1 3 0 15,-1 2-48-15,1-1 0 0,-1 4 0 0,-1 1 0 0,-1 2-240 0,0 4-48 16,1 4-16-16,0 1 0 0,-1 7-464 0,2 2-80 15,1 3-32-15,-1 1 0 0,2 1-80 0,3 1 0 16,2-1-16-16,3 1 0 0,0-1-560 0,3 1-96 16,-1-2-32-16,2-1 0 15,1-3-208-15,2 0-48 0,0 1-16 0,2-4 0 16,2 0-2256-16,0-2-448 0,2-3-96 0,-1-2-7520 16,0-3-1504-16</inkml:trace>
  <inkml:trace contextRef="#ctx0" brushRef="#br3" timeOffset="82057.35">19949 6485 911 0,'-6'-10'0'0,"6"10"0"0,-7-4 0 0,1 1 0 15,-1 2 0-15,1 2 0 0,-1 2 5648 0,2 2 1056 0,0 3 208 0,1 5 32 16,0 0-4368-16,3 5-864 0,1 4-176 0,2 2-48 16,4-1-976-16,1 1-192 0,3-2-32 0,1-1-16 15,2-2-272-15,2-3 0 0,-2-2 0 0,1-3 0 16,2-3-144-16,-1-3 16 0,2-4 0 0,-1-2 0 15,-2-6 912-15,-1 0 192 0,-1-3 48 0,-1-1 0 32,-4-5-1472-32,0 0-304 0,-2 2-48 0,-1-3-16 0,-3 1 816 0,1 1 352 0,-2-2-32 0,-2 3 0 15,0-5-16-15,-1 4-16 0,-1 0 0 0,-2 0 0 16,-2 0-288-16,0 2 128 0,-1 2-128 0,0-2 0 16,1 1-480-1,0 1-208-15,2 4-32 0,0 1-16 0,2 2-2288 0,4 4-464 16</inkml:trace>
  <inkml:trace contextRef="#ctx0" brushRef="#br3" timeOffset="82620.93">20256 6440 27583 0,'0'0'608'0,"0"0"128"0,0 0 32 0,-5 5 0 0,-2 1-624 0,1 1-144 16,-2-2 0-16,0 2 0 0,0-1 1216 0,-1 1 192 15,0-1 64-15,1 2 0 0,2-5-944 0,0 1-176 16,6-4-32-16,0 0-16 0,0 0-304 0,0 0 0 15,0 0-176-15,0 0 176 0,0 0-304 0,6 6 48 16,3-3 16-16,1 1 0 0,1-1 16 0,0 4 0 16,2 0 0-16,2 0 0 0,0 1 224 0,2 0 192 15,1 1-48-15,-1-1 0 0,0 1 368 0,-1-2 80 16,-2 2 16-16,-1 0 0 0,0 0 96 0,-2 0 32 0,-3-2 0 0,-3 0 0 16,-1 1-64-16,-2 0-16 0,-3-1 0 0,-3 0 0 15,-1 1-160-15,-2 0-48 0,0 0 0 0,-4 0 0 16,-1 0-224-16,1-2-48 0,-2-1-16 0,1 0 0 15,0-1-160-15,2 2 0 0,-1-4 0 0,4 2 128 16,1 0-128-16,6-4 0 0,0 0 0 0,0 0 0 16,0 0-192-16,0 0 0 15,0 0-16-15,8 4 0 0,3-1 0 0,2-2 0 0,1 0 0 0,2-1 0 16,-1-1 208-16,2 0 0 0,4-1 0 0,-1 1-144 16,-1 0 144-16,-1-2 0 0,1-1 0 0,-2-1 0 15,0-3 0-15,-3 0 0 0,0 0-144 0,-1-3 144 0,0-2-368 16,0-2 0-16,-1 0 0 0,0-1 0 15,-2 2-240-15,-1-1-48 0,-1 0-16 0,-3 0 0 16,-2 1 144-16,-2-2 16 0,-1 2 16 0,-2 1 0 0,-5 0 496 0,-1 3 0 16,-1 0 128-16,-1 3-128 0,-1 1 544 0,1 2 0 15,0 3 0-15,0 2 0 0,1 2 160 0,1 2 48 16,3 2 0-16,1 2 0 0,3 1-288 0,0 2-48 16,1 1-16-16,1 0 0 0,2 0-144 0,2 2-48 15,1 0 0-15,4 1 0 0,-1-1-208 0,2 1 0 16,2-2 0-16,2-1 0 15,-1-1-1344-15,0 0-176 0,1-2-16 0,0 2-16 16,1-3-2032-16,-2-1-416 0,15 5-80 0,-7-6-16 0</inkml:trace>
  <inkml:trace contextRef="#ctx0" brushRef="#br3" timeOffset="82746.05">21047 6663 3679 0,'0'0'320'0,"0"0"-320"0,-1 7 0 0,0 6 0 16,-2 3 7104-16,0 4 1360 0,-2 1 272 0,0-1 48 15,-3 5-5440-15,-1 1-1088 0,1 2-208 0,0-2-64 16,-1 0-1056-16,1 0-224 0,2 1-32 0,-1-2-16 16,2 1-2352-16,0-3-480 0</inkml:trace>
  <inkml:trace contextRef="#ctx0" brushRef="#br3" timeOffset="83324.2">21630 6754 26607 0,'0'0'1168'0,"0"0"256"0,0 0-1136 0,0 0-288 0,8 0 0 0,-2-1 0 16,1-2 816-16,-1 2 96 0,2-5 32 0,0 3 0 15,0-4-112-15,0 3-32 0,-1-2 0 0,-1 0 0 0,-4 0-672 0,2-2-128 16,0 4 0-16,0-2 0 0,-1 0-160 0,-2 1 160 15,-1-1-160-15,0 0 160 0,0 0 0 0,0 6 0 16,0 0 128-16,0 0-128 0,-5-1 400 0,-2 1-16 16,-2 3-16-16,0 5 0 0,0 1 464 0,0 3 80 15,0 4 32-15,-1-1 0 0,1 1 0 0,0 1 0 16,1 3 0-16,3-3 0 0,3-2-512 0,2 2-112 16,1-4 0-16,3 0-16 0,2-1-304 0,3-3 0 15,3-2-176-15,1-1 176 16,2 1-1344-16,0-3-144 0,1-1-48 0,2-3 0 15,-1-1-2176-15,1-3-432 0</inkml:trace>
  <inkml:trace contextRef="#ctx0" brushRef="#br3" timeOffset="83511.7">22015 6470 19343 0,'-4'-21'1728'0,"2"12"-1392"0,0-3-336 0,-1-1 0 16,1-3 2080-16,0 2 352 0,1 0 64 0,1 2 0 15,0 1-256-15,1 4-48 0,-1 7-16 0,0 0 0 16,0 0-960-16,8 10-208 0,0 8-48 0,1 7 0 15,1 1-704-15,1 5-128 0,1 5-128 0,-1 4 144 16,1 3-144-16,0 1 0 0,0 5 0 0,-3-2 0 31,-2 1-400-31,0-3-112 0,0-2-32 0,-2-1 0 16,-1-7-2464-16,-2-1-512 0,0-2-80 0</inkml:trace>
  <inkml:trace contextRef="#ctx0" brushRef="#br3" timeOffset="83857.64">22045 6856 7359 0,'-8'-23'320'0,"5"14"80"0,2 0-400 0,1-3 0 16,0 1 0-16,1 0 0 0,2 2 4336 0,2-1 784 16,1 2 144-16,2 3 48 0,3-2-3600 0,0 1-720 15,5-4-144-15,1 3-16 0,1-2-640 0,3-2-192 16,3 2 128-16,0 1-128 0,1 0 0 0,1 0 0 16,0 1 0-16,0 0 0 0,-2 3 0 0,-2 0 0 15,-1 2 0-15,-4-1 0 0,-3 1 0 0,-2 0 0 16,0 2 0-16,-5-1 0 0,-7 1 400 0,0 0 80 0,0 0 16 15,0 0 0-15,0 0 192 0,0 0 32 0,-6 3 16 0,-3 0 0 16,0 3-48-16,-2 0-16 0,-2 1 0 0,0 0 0 16,-1 3 128-16,-1-1 32 0,1 1 0 0,2 2 0 15,2 1-64-15,1-1 0 0,1-1 0 0,2 0 0 16,2-2-384-16,2 0-96 0,2-1-16 0,4 0 0 16,1-2-272-16,3-1 0 0,3-1 0 0,2 2 0 15,2-4-320-15,2 0-64 0,2 0 0 0,0 1-16 31,1-2-624-31,-1 2-128 0,1-1-32 0,2 0 0 0,0-2-2144 0,0 0-448 0,-2-2-64 0</inkml:trace>
  <inkml:trace contextRef="#ctx0" brushRef="#br3" timeOffset="84263.25">22695 6241 5519 0,'0'0'240'0,"0"0"64"0,0 0-304 0,0 0 0 0,0 0 0 0,0 0 0 16,8 0 5216-16,1 3 992 0,1 2 192 0,2 4 32 16,1 4-3936-16,2 2-800 0,0 2-160 0,2 2-16 15,-1 3-672-15,3 1-128 0,2 1-16 0,0 2-16 16,0 1-176-16,0 3-48 0,1-3 0 0,-1 2 0 16,-3-1 128-16,-1 1 32 0,-3 0 0 0,-2-2 0 15,-3-1 336-15,-4 0 64 0,-2 2 0 0,-3-2 16 16,-1 0-208-16,-4 0-32 0,-3 1-16 0,-3-3 0 15,-2-4-496-15,0 3-96 0,-1-5-32 0,0 0 0 16,-1-1-160-16,2-1-224 0,0-2 48 0,0-2 16 16,1-3-1504-16,3 0-320 0,1 0-48 0,3-2-10704 15,0-2-2128-15</inkml:trace>
  <inkml:trace contextRef="#ctx0" brushRef="#br3" timeOffset="85122.99">23416 7092 30111 0,'0'0'1344'0,"0"0"256"0,0 0-1280 0,0 0-320 0,-1-8 0 0,-1-1 0 16,2-3 1392-16,2-1 208 0,0-3 32 0,2-1 16 16,3 0-496-16,1-2-112 0,1-3-16 0,1-2 0 15,2-2-896-15,1-3-128 0,0 1 0 0,1-2-192 16,3-2 192-16,-1 1 0 0,-3 1-160 0,0-4 160 0,0 2 0 0,-1-4 0 16,-2 4 0-16,-1 0 0 0,-1 3 0 0,-1 2 0 15,-1 3 0-15,-1 2 0 0,-1-1 0 0,2 4 0 16,-1 1 0-16,0 2 0 0,0 3 0 0,0 4 0 15,1 4 0-15,0 1 0 0,2 5 0 0,1 4 0 16,3 6 0-16,0 3 0 0,1 4-144 0,2 6 144 16,2 4 0-16,1 4 0 0,2 0 0 0,2 3 0 15,0 2 0-15,2-1 0 0,1 0 0 0,1-3 176 16,-2 3-48-16,1-6-128 0,-1-6 0 0,-2 0 0 16,-3-5 0-16,-2-2-144 0,-4-2 144 0,-2-5 176 15,-2-2-48-15,-3-3 0 0,-6-5 464 0,0 0 96 16,0 0 16-16,-7 4 0 0,-5-4 0 0,-3 0 16 15,-1-2 0-15,-5-1 0 0,-3 0-304 0,1 1-64 0,-3-2-16 16,-3 0 0-16,-2 0 96 0,-3-1 16 0,-3-2 0 0,0-2 0 16,-3-1 32-16,1 1 16 0,0-1 0 0,4 3 0 15,4-4-288-15,2 3-48 0,6-1-16 0,3 1 0 16,6 1-144-16,3 0 0 0,6-1 0 0,4 2 0 16,5-1 0-16,5 1-320 0,4-2 48 0,5-1 16 31,5-4-336-31,4 1-64 0,0-1-16 0,3-1 0 15,3-2-96-15,-2 2 0 0,1-3-16 0,14-6 0 0,-6 3 112 16,-3 1 32-16,-3 2 0 0,-3 3 0 0,-3 4 416 0,-5 1 96 0,-2-1 128 0,-2 3-208 16,-2 0 208-16,-2 2 192 0,-4 0-48 0,-1 2 0 15,-10 3 368-15,0 0 80 0,0 0 16 0,0 0 0 16,0 0 144-16,-10 7 16 0,-3 0 16 0,0 2 0 16,-4 5-128-16,-3 1-16 0,-5 6-16 0,-3 1 0 0,-4 6 16 0,-2 2 16 15,1 1 0-15,3 0 0 0,-1 0-256 0,2-1-48 16,3 0-16-16,1 0 0 0,2 0-336 0,2-1-160 15,4-2 16-15,4 1 0 16,3-1-2880-16,3 3-576 0</inkml:trace>
  <inkml:trace contextRef="#ctx0" brushRef="#br2" timeOffset="101960.93">7622 8145 2751 0,'1'18'256'0,"1"4"-256"0,2 4 0 0,-2 4 0 0,-1 0 2416 0,-1 0 432 0,0-1 96 0,0-2 0 0,-1-2-1280 0,-1-1-256 16,2-1-48-16,0-7-16 0,-1-2 32 0,0-5 0 15,-1-1 0-15,2-8 0 0,0 0-64 0,0 0-16 16,0 0 0-16,-5-9 0 0,0-4-432 0,0-5-96 15,0-5 0-15,1-4-16 0,1-3-400 0,0-5-80 16,1-2-16-16,1-2 0 16,-1-1-80-16,1-2-32 0,-2 0 0 0,2-1 0 0,0-1-144 0,-1-2 0 15,1-3 0-15,0-1 0 0,1-2 0 0,1 3 0 16,0 2-192-16,2 5 192 0,1 6-256 0,1 4 80 16,2 5 16-16,0 7 0 0,1 5-48 0,3 7-16 0,0 3 0 0,3 5 0 15,-3 5-96-15,2 4-32 0,2 4 0 0,2 4 0 31,1 4-128-31,3 6-32 0,1 6 0 0,1 3 0 0,2 3 320 0,1 4 192 0,0 0-208 0,2 0 80 16,-1 2 128-16,-1-5 0 0,0-1 0 0,-1-1 0 16,-3-1 0-16,0-2 0 0,-5 0 0 0,-1-8 0 15,-4-1 0-15,-1-2 0 0,-4-3 128 0,-3-3-128 16,-3 0 224-16,-2-2-32 0,-3 0 0 0,-3-3 0 16,-6-2 320-16,-5 1 64 0,-5-4 16 0,-6 0 0 15,-4-3-96-15,-2-1-32 0,-3-3 0 16,-1-1 0-16,0 0 176 0,-1-2 16 0,-1-5 16 0,1-2 0 0,-1-3 32 15,1-3 0-15,-2-4 0 0,2-3 0 16,2-3-448-16,4 1-64 0,2-1-32 0,5-3 0 0,8 0-160 0,5-1 0 16,4-1 0-16,5 4 0 0,8 0-336 0,6 4 0 15,7-2 0-15,4 3 0 16,4 1-240-16,3 1-64 0,3 1 0 0,3 2 0 16,2 0-272-16,2 0-64 0,-2 0-16 0,1 1 0 15,2-1-192-15,0-2-32 0,0 1-16 0,-2-2 0 16,3 4 400-16,-2-1 96 0,-2 1 16 0,-1 2 0 0,-3 1 528 0,-3 0 192 15,-6 3-144-15,-3-2 144 0,-3 5 256 0,-3 3 128 16,-4-1 16-16,-1 4 16 0,-8 0 352 0,0 7 80 16,-3 3 16-16,-4 6 0 0,-8 2 800 0,-4 6 176 0,-5 4 16 15,-5 5 16-15,-3 5-736 0,-3 4-160 0,-3 1-16 0,0 2-16 16,0 3-144-16,2 2-32 0,2-4 0 0,3 1 0 16,1-1-384-16,4 0-64 0,6-3-32 0,3-2 0 31,4-6-992-31,5-4-192 0,4-5-32 0,4-4-16 15,4-1-1552-15,5-8-320 0,3-2-64 0</inkml:trace>
  <inkml:trace contextRef="#ctx0" brushRef="#br2" timeOffset="102195.18">8655 7458 32767 0,'-11'1'1456'0,"5"3"288"0,-1 4-1392 0,-3 2-352 0,0 1 0 0,-2 3 0 0,-1 4 672 0,0 6 64 15,0 7 16-15,3 4 0 0,-2 3-272 0,0 5-48 16,1 5-16-16,-1 3 0 0,1 1-416 0,2 3 0 16,3 2 0-16,1-3 0 15,1-1-1168-15,1-4-272 0,2-6-48 0,1-3-8560 16,0-7-1696-16</inkml:trace>
  <inkml:trace contextRef="#ctx0" brushRef="#br2" timeOffset="102429.71">8767 7750 26719 0,'0'0'1184'0,"0"0"240"0,-10 1-1136 0,0 4-288 0,-2 3 0 0,-1 4 0 16,-1 5 1584-16,-1 1 256 0,1 4 48 0,-2 3 16 15,1 0-736-15,2 1-144 0,-2-1-16 0,3-1-16 16,2 3-368-16,2-4-80 0,2 0-16 0,2-2 0 16,2 2-272-16,2-3-64 0,2 0-16 0,2-2 0 15,2 0-176-15,3-1 0 0,0-5 144 0,2 0-144 16,-1 0 0-16,2-2 0 0,1-1 0 0,1-1 0 31,2-3-1200-31,2-1-304 0,1-3-64 0,-1-1-16 16,-3-1-1472-16,2-3-288 0</inkml:trace>
  <inkml:trace contextRef="#ctx0" brushRef="#br2" timeOffset="102757.87">8984 7915 21183 0,'-3'8'1888'0,"-1"5"-1504"16,0 3-384-16,2 1 0 0,-2 2 2160 0,0 1 352 15,0 3 80-15,2 0 16 0,-1 1-912 0,0 2-176 16,2-5-48-16,1 2 0 0,1-5-880 0,2 0-176 15,0-5-32-15,0-1-16 0,1 0-368 0,0-6 144 16,-4-6-144-16,8 1 0 0,0-1 144 0,1-1-144 16,-2-5 0-16,-2-2 144 0,0-3-144 0,2 0 128 15,-1-4-128-15,1 0 128 0,-2-4-128 0,0 0 0 16,0 0 0-16,2-1 0 0,-2 0 0 0,1 1 0 16,1-1 0-16,1 0 0 0,0 3 0 0,-1 1 0 15,0 2 0-15,-1 4 0 0,0 4 0 0,-6 6 0 0,0 0 144 0,5 5-144 16,0 4 0-16,0 4 0 0,1 3 0 0,-1 2 0 15,0 4 0-15,0 0 0 0,0 3 0 0,2 1 0 16,-2-1 0-16,2 0-240 0,0-2 64 0,1-2 16 31,1-4-2064-31,1-3-400 0,0-3-96 0,2-4-11136 0</inkml:trace>
  <inkml:trace contextRef="#ctx0" brushRef="#br2" timeOffset="103025.27">9395 7956 16575 0,'0'0'1472'0,"-8"-3"-1168"16,0 2-304-16,0 2 0 0,0 2 2688 0,0 2 496 0,-1 3 80 0,2 2 32 0,0 3-1520 0,2 3-304 16,1 1-64-16,0 4-16 0,0 1-784 0,3 3-160 15,-1 1-16-15,5 3-16 0,1-5-416 0,2 2 0 16,4-3 0-16,0-3 0 0,4 0 0 0,1-3 0 16,-1-3 0-16,2-2 0 0,1-6 0 0,-2-2 0 15,2-2-128-15,-1-4 128 0,-2-3 0 0,-1-1 0 16,0-5 0-16,-2-1 0 0,-1-1 240 0,-1-2 112 15,-2-2 32-15,-2 0 0 0,-1-3-240 0,-3 0-144 16,-1-1 192-16,-1 1-192 0,-3 2 192 0,-1 0-192 16,-2-1 192-16,1 5-192 0,-2-2 128 0,0 2-128 15,0-2 0-15,2 3 0 16,-1 2-576-16,1 1-192 0,-2 1-16 0,1 3-16 16,4-1-2864-16,0 2-576 0</inkml:trace>
  <inkml:trace contextRef="#ctx0" brushRef="#br2" timeOffset="103431.55">9713 7996 26495 0,'0'15'1168'0,"0"-6"240"0,-2 2-1120 0,1 4-288 0,0 2 0 0,1 1 0 15,1 2 1664-15,0-1 288 0,-1 3 48 0,2-2 16 16,-1-2-752-16,2-1-160 0,-1-4-16 0,2 0-16 16,0-2-592-16,1-5-112 0,0 1-32 0,1-3 0 15,-6-4-128-15,6-2-16 0,1-3-16 0,2-3 0 0,-1-1 0 0,-1-4 0 16,1 1 0-16,-1-2 0 0,-1-3-176 0,0 0-144 15,-3 0 144-15,3 0-208 0,-1-1-64 0,-2 4-16 16,-2 1 0-16,-1 1 0 0,0 0 0 0,0 3 0 16,0 1 0-16,-1 3 0 0,1 5-48 0,0 0-16 15,0 0 0-15,0 0 0 0,6 6 96 0,2 4 32 16,0 0 0-16,1 3 0 0,1 1 224 0,1 2 0 16,0 0 0-16,2-1 0 0,2-2 160 0,0 2 128 15,1-1 32-15,1-1 0 0,1-5 64 0,2 0 32 16,-1-4 0-16,1-3 0 0,-1-4 160 0,1-1 48 15,-2-2 0-15,-2-2 0 0,-2-4 448 0,-2 1 80 16,-2-2 32-16,-2-4 0 0,-1 1-32 0,-5-1-16 16,0 0 0-16,-4-3 0 0,0 1-432 0,-1-1-64 15,1-1-32-15,-1 1 0 0,0-1-400 0,-1 0-80 16,-1 0 0-16,0 0-128 16,-2 3-1040-16,0 0-320 0,-2 2-64 0</inkml:trace>
  <inkml:trace contextRef="#ctx0" brushRef="#br2" timeOffset="105427.35">11181 7793 23039 0,'13'14'2048'0,"-13"-3"-1648"0,0 3-400 0,1 3 0 16,2 3 1344-16,-1 2 176 0,1 2 32 0,1 3 16 15,1 1-336-15,3 3-64 0,1-1-16 0,0 3 0 16,0 0-624-16,0 1-128 0,2-1-16 0,-2 0-16 16,-1-3-240-16,-2-4-128 0,1-2 160 0,1-4-160 15,-2 0 176-15,-1-4-176 0,-1-5 192 0,-1-1-192 16,-1-4 240-16,-2-6-64 0,0 0-16 0,0 0 0 16,0 0 64-16,-2-8 16 0,-2-1 0 0,0-4 0 15,1-4-240-15,-2-2 144 0,-1-4-144 0,-2-3 128 16,-1-4-128-16,1-4 0 0,0-3 0 0,2-3 0 15,-1-3-208-15,-1 0-80 0,3-2-16 0,1 0 0 0,3 2-64 0,1 4-16 16,1 3 0-16,2 2 0 0,2 1 192 0,3 10 16 16,1 1 16-16,1 5 0 0,2 2 160 0,1 5-208 15,1 3 80-15,2 5 128 0,1 2-192 0,4 4 192 16,1 4-192-16,1 6 192 0,1 6 0 0,1 4 0 16,-1 4 144-16,0 2-16 0,-1 2 256 0,-2 1 48 15,-1-1 16-15,-3-3 0 0,-3 0 448 0,-3-1 112 16,-5-3 16-16,-2 4 0 0,-3 1 80 0,-2 0 32 15,-4-1 0-15,-3-1 0 0,-3 0-448 0,-2-1-96 16,-4-2-16-16,1 0 0 0,-1-5-160 0,0 3-32 16,-3-8-16-16,-1 1 0 0,0-3-160 0,1-1-16 15,-1-2-16-15,2-3 0 0,5-5-176 0,0 2-256 0,-1 0 64 16,4-1 16 0,2-5-1680-16,9 2-352 0,0 0-64 0,0 0-15824 0</inkml:trace>
  <inkml:trace contextRef="#ctx0" brushRef="#br2" timeOffset="105600.62">11886 8055 40143 0,'0'0'1776'0,"0"0"368"0,0 0-1712 0,0 0-432 0,4-7 0 0,1 2 0 16,2 0 1360-16,2-2 192 0,2 2 48 0,4 1 0 15,2 0-816-15,1 2-144 0,0 1-48 0,2-1 0 0,2 0-592 0,1 0 0 16,2 2-224-16,1 0 64 16,0-1-2848-16,3 1-576 0</inkml:trace>
  <inkml:trace contextRef="#ctx0" brushRef="#br2" timeOffset="106764.67">13458 7904 15663 0,'0'0'1392'0,"0"0"-1120"0,0 0-272 0,0 0 0 0,0 0 2256 0,0 0 400 0,2 6 80 0,-1 2 16 16,1 2-880-16,1 2-160 0,2 3-48 0,3 2 0 16,0 3-592-16,2 5-128 0,2 4-32 0,0 1 0 15,2 2-432-15,-1 1-96 0,0 2 0 0,3-2-16 0,-2-2-208 0,-2-4-32 16,0 1-128-16,-3-3 192 0,-3-5-192 0,1 0 0 15,-1-3 0-15,-2-1 0 0,-1-3 0 0,-2-2 0 16,-1 1 0-16,-1-4 0 16,-2 0-576-16,-2 0 0 0,-1-2 0 0,-4 1 0 15,-3-1-16-15,0-3-16 0,-1 1 0 0,0-3 0 0,-1-1 416 0,1-1 192 16,-2-3-160-16,1-3 160 0,-1-1 224 0,-1-1 144 16,-1-2 16-16,0-4 16 0,-1 0 304 0,5-1 48 15,5 2 16-15,1 1 0 0,2 2 272 0,2-1 64 16,2 5 16-16,5-1 0 15,2 1-272-15,3 2-48 0,2 1-16 0,3 1 0 0,4 1-320 0,3 1-64 0,2-3-16 0,3 2 0 16,1-2-224-16,3 1-160 0,2-3 192 0,4 1-192 31,3 0-560-31,4 0-208 0,3-1-64 0,6 3-18176 0</inkml:trace>
  <inkml:trace contextRef="#ctx0" brushRef="#br2" timeOffset="107452.13">14941 8013 25791 0,'0'0'2304'0,"0"0"-1856"0,-2-18-448 0,2 18 0 0,0 0 1472 0,0 0 208 15,0 0 48-15,0 0 0 0,0 0-320 0,0 9-64 16,0 3-16-16,0 3 0 0,0 5-848 0,-2 4-160 15,-1 2-48-15,-1 1 0 0,2 2-128 0,-1 1-16 16,0-2-128-16,-1 1 192 0,1-3 224 0,0-2 32 16,2-2 16-16,1 0 0 0,1-1 96 0,3 1 16 15,-3-4 0-15,3 0 0 0,1 1-64 0,3-4-16 16,0 1 0-16,1-2 0 0,1 1-208 0,2-2-32 16,3-4-16-16,1-1 0 0,5-2-240 0,2 1 0 15,0-3 128-15,0-2-128 16,2-4-704-16,3-1-176 0,2-1-32 0,1 0-16 15,0-2-2384-15,2-1-464 0</inkml:trace>
  <inkml:trace contextRef="#ctx0" brushRef="#br2" timeOffset="107608.31">15639 8279 33167 0,'0'0'1472'0,"0"0"304"16,0 0-1424-16,0 0-352 0,0 0 0 0,0 0 0 0,0 0 2160 0,0 0 352 0,0 0 80 0,11 3 16 15,2 1-1568-15,4 0-304 0,2-2-64 0,4 0-16 32,1-4-1488-32,4 1-320 0,3 0-48 0,2 1-17552 0</inkml:trace>
  <inkml:trace contextRef="#ctx0" brushRef="#br2" timeOffset="108123.86">16938 8176 23039 0,'-8'3'2048'0,"-4"-1"-1648"0,-1 2-400 0,-2 2 0 16,-2 1 1936-16,0 1 304 0,-1 0 64 0,1 1 16 15,1 2-1232-15,0-4-256 0,2 3-64 0,1-3 0 16,0 1-528-16,2 0-112 0,4 0-128 0,4-2 176 16,2 1-432-16,2-1-64 0,3 1-32 0,2-2 0 31,2-1-224-31,3 0-64 0,0-1 0 0,2 0 0 0,0 3 320 0,3 0 64 0,2 2 16 0,1 1 0 16,-2-2 240-16,-2 0 0 0,1 3 0 0,-2 0 0 15,-2 2 656-15,0-1 80 0,-4 1 16 0,-1 0 0 0,-1 1-64 16,-4 0-16-16,-3 1 0 0,-3 1 0 0,-1-2-224 0,-3 0-32 15,0 1-16-15,-1-1 0 0,0 1-400 0,-2 0 0 16,0-3 0-16,-1-2 0 16,0-2-3152-16,2-2-560 0</inkml:trace>
  <inkml:trace contextRef="#ctx0" brushRef="#br2" timeOffset="108452.14">17113 8310 31103 0,'-6'10'688'0,"0"1"144"0,-2 4 16 0,2 3 16 0,-1 4-688 0,2-1-176 0,0 1 0 15,1 0 0-15,1-1 864 0,3-4 144 0,1 0 16 0,5-1 16 16,1-3-800-16,3-2-240 0,1 0 0 0,2-2 128 31,2-2-640-31,0-4-112 0,2-3-16 0,-1-1-16 16,0-4-112-16,-1-2-32 0,0 0 0 0,-2-4 0 0,-2-1 416 0,0-1 96 0,-1-2 16 0,-1-2 0 15,2-1 272-15,-2-1 0 0,0 0 0 0,0 0 144 16,-1 0 304-16,0 1 48 0,-2 1 16 0,1 1 0 16,-3 2 864-16,-2 2 176 0,0 2 48 0,-1 3 0 15,-1 7-384-15,0 0-64 0,0 0 0 0,0 0-16 16,-1 7-656-16,-1 4-128 0,1 4-32 0,0 3 0 16,-1 1-320-16,2 4 0 0,0-4 0 0,2 5 0 15,0-1-240-15,1-1-16 0,-1 0 0 0,4 1 0 16,-1-3-1808-16,3 3-368 0,1-4-80 0,0-2-13088 15</inkml:trace>
  <inkml:trace contextRef="#ctx0" brushRef="#br2" timeOffset="108655.35">17639 8329 20271 0,'-9'2'1792'0,"-3"4"-1424"16,-1 0-368-16,0 1 0 0,0 3 3072 0,2 3 560 15,-1 3 96-15,3-1 32 0,2 1-1712 0,3 1-320 16,2 0-80-16,3 1-16 0,3-2-1296 0,2-1-336 16,4-2 0-16,1-1 0 15,1-1-640-15,2-5-224 0,1 1-48 0,0-3-16 16,5-2-2048-16,-3-1-416 0,-3-1-64 0,-1-1-5248 0,-4 0-1024 0</inkml:trace>
  <inkml:trace contextRef="#ctx0" brushRef="#br2" timeOffset="108858.76">17720 8459 3679 0,'-1'-9'320'0,"0"1"-320"0,1-1 0 0,1 0 0 15,1-2 528-15,2 2 48 0,2 2 0 0,0 0 0 16,2 3 752-16,2 0 144 0,1 3 48 0,0 2 0 16,1 3 688-16,1 5 144 0,0 3 16 0,-1 4 16 15,-2 3-416-15,1 2-96 0,1 1-16 0,-5 2 0 16,0 2-192-16,-2 0-64 0,-2 1 0 0,-3-2 0 16,-2 1 368-16,-3-1 64 0,-1-2 16 0,-2 1 0 15,-3-6-736-15,1 3-144 0,-4-3-16 0,-1-2-16 16,0-3-592-16,-2-2-112 0,0 1-32 0,1-5 0 15,1-1-1088-15,0-2-208 0,2-4-64 0,1-2 0 16,1-4-2048-16,0-1-432 0</inkml:trace>
  <inkml:trace contextRef="#ctx0" brushRef="#br2" timeOffset="109264.93">18171 8307 28559 0,'-5'1'2544'0,"-4"1"-2032"16,-4 1-512-16,0 1 0 0,-2 3 1728 0,1 2 256 15,-2 2 64-15,2 1 0 0,1 1-192 0,1 0-16 0,2 3-16 0,1 2 0 16,2-2-1632-16,2 1-336 0,1 0-64 0,3-2-16 16,2 0 368-16,2-2 80 0,2-2 16 0,1 1 0 15,2-4-240-15,1-2 0 0,1 0 0 0,0-4 0 31,0 0-384-31,1-4-64 0,1 0 0 0,-1-1-16 0,0-1 208 0,-2-1 32 0,-1-2 16 0,0-2 0 16,-1-1 208-16,1-2 0 0,-1 0 0 0,-1 1 0 16,-2-1 192-16,-1 0 48 0,-1 2 0 0,1 1 0 15,1-3 416-15,-2 4 96 0,-2 0 16 0,0 8 0 16,0 0-112-16,0 0-16 0,0 0 0 0,0 0 0 16,0 0-480-16,0 0-160 0,0 9 0 0,3 3 0 15,0-1 128-15,1 2-128 0,2 0 0 0,1-4 0 16,-1 0-560-16,1-1-160 0,-1-2-48 0,3 1 0 15,0-2-464-15,1-1-112 0,-1-2 0 0,1-2-16 16,2-1-944-16,-2-1-192 0,-2-2-48 0,1-3 0 16,0 2-624-16,-1-2-128 0,1 0-32 0,-2-1-6416 15</inkml:trace>
  <inkml:trace contextRef="#ctx0" brushRef="#br2" timeOffset="109499.22">18405 8357 3679 0,'0'0'320'0,"6"-3"-320"16,1-1 0-16,0 4 0 0,0 1 4208 0,1 4 768 15,1 3 144-15,0 1 48 0,0 4-2656 0,0-1-528 16,-1 2-96-16,1 3-32 0,-2-3-256 0,-2 2-48 15,0-2-16-15,0 1 0 0,1-3 32 0,-1-2 0 16,-1-1 0-16,0-1 0 0,-2-2-736 0,-2-6-160 16,0 0-32-16,0 0 0 0,0 0-208 0,0 0-48 0,0 0-16 0,0 0 0 15,2-9-368-15,-1 0 0 0,-1-4 0 0,0-3 0 16,1 2 160-16,-1-4-32 0,0 0-128 0,1-2 192 16,2-2-64-16,1 0 0 0,1 1-128 0,3-1 192 15,1 0 256-15,3-2 64 0,1 2 0 0,3 2 0 16,3 3 112-16,2 2 16 0,2 0 16 0,2 2 0 15,3 2-336-15,2 2-80 0,2-1-16 0,15 3 0 16,-8 4-1440 0,-2 4-304-16,-3 5-48 0</inkml:trace>
  <inkml:trace contextRef="#ctx0" brushRef="#br2" timeOffset="110186.64">20002 8265 25103 0,'0'0'1104'0,"0"0"240"0,-6 1-1072 0,-1-2-272 0,-1 0 0 0,-1 1 0 0,0 0 1120 0,-1 1 160 16,1 1 48-16,0 2 0 0,0 2-176 0,0 0-16 15,1 2-16-15,2 1 0 0,-1-1-864 0,2 1-256 16,2 0 128-16,3 3-128 0,2 2 0 16,3 2 0-16,1 2 0 0,5-2-192 0,0 1 192 0,4 0 0 15,0-3-144-15,2 2 144 0,0-5 0 0,3 0 0 16,1-3 0-16,-2-2 0 0,-2-3 0 0,-1 1 160 15,-3-4-160-15,-1-4 160 0,-2 1 32 0,-2-3 16 16,-3-4 0-16,-1 1 0 0,-3-2 32 0,-2-5 0 16,-3 2 0-16,-2-5 0 0,-4 2-240 0,-1 0 0 15,-2-1-192-15,-3 3 192 16,-2-4-480-16,0 2 16 0,-1 0 0 0,1 3 0 16,0 2-208-16,2 2-32 0,3 1-16 0,4 1 0 15,4 1-464-15,5 7-96 0,4-3 0 0,3-4-11232 0</inkml:trace>
  <inkml:trace contextRef="#ctx0" brushRef="#br2" timeOffset="110389.74">20506 7901 22575 0,'-4'-8'2000'0,"-2"0"-1600"0,-2-2-400 0,-1 1 0 16,-3 1 1872-16,-1 2 304 0,0-1 48 0,0 4 16 15,1 3-832-15,-1 0-176 0,1 7-16 0,2 3-16 16,1 5-528-16,2 4-96 0,2 6-32 0,1 5 0 15,2 4-384-15,2 5-160 0,2 4 128 0,3 4-128 0,1 3 0 0,0-4 0 16,2 1 0-16,1-1 0 0,2-3-288 0,-1-3-32 16,0 0-16-16,0-4 0 15,-3-2-1840-15,1-3-352 0,-3-2-80 0</inkml:trace>
  <inkml:trace contextRef="#ctx0" brushRef="#br2" timeOffset="110530.35">20320 8446 25567 0,'-8'-30'1136'0,"7"14"224"0,-1-2-1088 0,2-1-272 16,0-5 0-16,4 5 0 0,3 0 1728 0,1 5 304 16,2 0 48-16,3 2 16 0,4 3-1408 0,4 1-288 15,2 4-48-15,3-1-16 0,0 4-336 0,4 1 0 16,2-3 0-16,2 6 0 16,2-3-1248-16,3 2-272 0,3 2-48 0</inkml:trace>
  <inkml:trace contextRef="#ctx0" brushRef="#br2" timeOffset="110858.55">21590 8237 14735 0,'0'0'1312'0,"0"0"-1056"0,-7-1-256 0,-2 0 0 16,-2-3 3008-16,0 0 528 0,-4 0 112 0,1 2 32 16,-2-1-1552-16,-1 2-304 0,1-1-64 0,0 1-16 15,2 0-1008-15,2 1-208 0,1-2-32 0,2 4-16 16,1 2-480-16,3 1 0 0,5-5 0 0,2 9 0 0,1 0 0 15,4 2-192-15,2 2 192 0,4 0-208 0,4-2 208 0,3 4-176 16,0 2 176-16,0 1-160 0,2 0 160 0,-1 0 0 16,-3 1 0-16,-1-4 128 0,-2 2 320 0,-4 0 80 15,0 0 16-15,-5-1 0 0,-2-2 352 0,-3 0 64 16,-2-1 0-16,-3 3 16 0,-2-3-400 0,-3 1-64 16,-4 2-32-16,-3-2 0 0,-2 2-480 0,-1 0 0 15,1-2 0-15,1-2 0 16,0-2-384-16,3 1-160 0,1-5-32 0,2 1-16 15,1-5-2016-15,4 1-400 0,6-3-64 0,0 0-11792 16</inkml:trace>
  <inkml:trace contextRef="#ctx0" brushRef="#br2" timeOffset="111187.9">21884 8420 13823 0,'4'-10'1216'0,"1"-1"-960"0,1-1-256 0,-3 5 0 15,-1-3 3232-15,-2 4 608 0,-3-1 112 0,-1 1 16 16,-2 1-1472-16,-2 2-288 0,-1-1-64 0,0 3-16 15,-4 1-944-15,1 2-192 0,-1 4-32 0,1 0-16 16,0 2-608-16,2 2-112 0,2 2-32 0,0 1 0 16,2 2-192-16,2-1 0 0,1 0 0 0,2-1 0 31,2 2 176-31,2-5-176 0,-1 0 192 0,2 1-192 16,2 1 0-16,-1-5-144 0,1 1-16 0,2 0 0 15,0-5 336-15,0 1 64 0,-8-4 16 0,10 2 0 16,2 0-128-16,0-2-128 0,-1-3 176 0,1-1-176 0,0 0 176 15,0-4-176-15,-1 0 160 0,1 1-160 0,0-5 144 0,-2 1-144 16,-1 0 128-16,-1 2-128 0,-3-2 0 0,1 5 128 16,-6 6-128-16,0-7 0 0,-2 2 256 0,2 5-48 15,-4-5 0-15,4 5 0 0,0 0 48 0,-5 0 16 16,5 0 0-16,0 0 0 0,0 0-272 0,-5 5 0 16,1 3 0-16,3 0-144 15,1-1-1344-15,0 5-272 0,4-3-48 0,1 0-16 16,1 1-1840-16,4-4-368 0</inkml:trace>
  <inkml:trace contextRef="#ctx0" brushRef="#br2" timeOffset="111892.08">22254 8235 27759 0,'0'0'1216'0,"-1"10"272"0,-3 2-1184 0,2 2-304 0,-1 2 0 0,0 1 0 16,2 4 1072-16,0 4 144 0,0-3 48 0,1 1 0 15,0 1 32-15,1-2 16 0,-1-1 0 0,1-2 0 16,0-2-800-16,2-2-176 0,1-2-16 0,0-3-16 16,0-1-160-16,-4-9-16 0,6 4-128 0,-6-4 192 15,0 0-192-15,9 0 176 0,-1-3-176 0,-1 0 160 16,-3-1-160-16,0-7 0 0,1 1 0 0,0-2 128 16,-1-2-128-16,0 1-144 0,0 0 144 0,1-4-208 15,-1-2 0-15,1 1 0 0,0 0 0 0,0 0 0 16,1-2-64-16,0 1-16 0,1-2 0 0,1 1 0 15,-1 2 288-15,0 4-128 0,-1 3 128 0,0 5 0 0,-6 6 128 16,0 0 128-16,0 0 16 0,4 6 16 0,-1 5 128 0,0 2 32 16,-3 4 0-16,0 2 0 0,1-2-16 0,-1 3 0 15,0-2 0-15,0 1 0 0,0 0-80 0,2-2-16 16,-1-4 0-16,0-2 0 0,1 1-128 0,-1-4-16 16,-1-8-16-16,0 0 0 0,4 6-176 0,-4-6 0 15,0 0 0-15,0 0 128 0,0 0-128 0,8-3-256 16,-2-4 64-16,1-1 16 0,-2-1-64 0,0-1-16 15,0-3 0-15,1-2 0 0,-1 1-16 0,1 0-16 16,1-5 0-16,-1 2 0 0,0 0-80 0,0 0-16 16,1-1 0-16,-1 0 0 0,1 0 32 0,-2 2 0 15,0 0 0-15,0 5 0 0,0 4 352 0,1 2-144 16,-6 5 144-16,0 0 0 0,0 0 0 0,0 0 256 0,0 0-32 16,5 9 0-16,0 3 128 0,2 2 32 0,-2 2 0 0,1-1 0 15,0 1-176-15,0 1-16 0,2-1-16 0,1-1 0 16,3 1-176-16,1 0 160 0,0 1-160 0,0-3 160 15,1 0-160-15,1 1 192 0,0-2-192 0,0 0 192 16,-1-3 64-16,0-1 32 0,2-1 0 0,1-1 0 16,1-4-96-16,-1-1-32 0,-1-4 0 0,-1 1 0 15,1-1-160-15,0-2 160 0,-2-2-160 0,-1 0 160 16,-1-2-160-16,-2 0 0 0,-1-1-160 0,-1-1 160 16,-1-2-272-16,-2 0 32 0,-3 1 16 0,0 0 0 15,-2-2-144-15,-3 1-16 0,-2 1-16 0,0 0 0 16,-4-3 112-16,-1-1 32 0,1 2 0 0,1 2 0 0,2 5 256 0,-1 3-128 15,7 3 128-15,0 0 0 0,0 0 336 0,-5 3 176 16,5-3 48-16,-2 12 0 0,-1 3 144 0,3 3 48 16,0 3 0-16,3 0 0 0,1-2-112 0,2 1-32 15,3-2 0-15,3-1 0 0,1-2-464 0,4 1-144 16,4-4 0-16,6-3 0 16,7-4-2464-16,5-5-608 0</inkml:trace>
  <inkml:trace contextRef="#ctx0" brushRef="#br2" timeOffset="112595.95">24099 8193 24879 0,'0'0'2208'0,"-2"11"-1760"16,-2 0-448-16,0 2 0 0,-1 2 1152 0,-1 2 160 15,2 2 32-15,-1 3 0 0,0 3-528 0,1 0-112 0,0 0 0 0,2-2-16 16,0 2-448-16,1-4-96 16,1 0-16-16,0-7 0 0,1-2-128 0,1-2 0 0,-2-10 144 0,0 0-144 15,3 7 176-15,-3-7-48 0,0 0 0 0,8-4 0 16,1-5 64-16,2-3 0 0,-1-2 0 0,3-5 0 15,0-3-192-15,0-1 160 0,0-2-160 0,0 0 160 16,3 2-160-16,1-3 192 0,0-1-192 0,0 1 192 16,0 0 112-16,-1 0 16 0,-2 2 16 0,-2 7 0 15,-3 4 384-15,-1 3 80 0,-2 6 16 0,-6 4 0 16,0 0-368-16,5 8-64 0,-2 4 0 0,-2 2-16 16,1 6-368-16,-1 1 0 0,0 4 0 0,0-3 0 15,2 0-272-15,1 1 16 0,1 1 16 0,0 1 0 16,2-3-816-16,1 0-160 0,1-3-48 0,3 0 0 15,1-2-1904-15,0-3-384 0,-2-1-80 0,2-5-16 0</inkml:trace>
  <inkml:trace contextRef="#ctx0" brushRef="#br2" timeOffset="112923.93">24678 8224 24879 0,'-5'-13'1088'0,"1"8"256"0,-4 0-1088 0,-1 1-256 15,-3-2 0-15,1 3 0 0,-1 2 1568 0,-1 1 256 16,0 1 48-16,1 2 16 0,0 3-688 0,1 1-144 15,0 3-32-15,3 3 0 0,0 1-592 0,3 3-128 16,1 2-32-16,2-4 0 0,2 2-272 0,1-1 0 16,2-1 128-16,2 1-128 0,1-4 0 0,1 0 0 0,-1-6-128 0,4 1 128 15,-1-1 0-15,1-2 0 0,1-3 0 0,-2-1 0 16,0-2 0-16,0-2 0 0,0-1 0 0,1-2 0 16,1-2 0-16,-1 0-144 0,1-2 144 0,-1 1 0 15,1 0 0-15,-4-3 0 0,0 2 0 0,-2-2 0 16,-1 1 256-16,0 2-32 0,-1 2 0 0,-1-1 0 15,-2 9 496-15,-2-7 112 0,-2 2 0 0,4 5 16 16,0 0-208-16,-7 3-64 0,1 1 0 0,0 1 0 16,1 1-432-16,0 1-144 0,0 1 0 0,3 1 0 15,4 1 0-15,-1 2-176 0,2-3 0 0,1 2 0 16,2-1-1376 0,1-2-288-16,-1 1-48 0,2 0-16 0,1 2-1744 0,3-8-336 0</inkml:trace>
  <inkml:trace contextRef="#ctx0" brushRef="#br2" timeOffset="113627.29">24990 8041 26943 0,'0'0'1200'0,"0"0"240"0,0 0-1152 16,0 0-288-16,0 0 0 0,2 11 0 0,0 5 704 0,-1 0 64 16,-2 2 32-16,1 1 0 0,0 1 128 0,0 1 32 15,0 1 0-15,0 3 0 0,0-3-576 0,1-1-128 16,0-3 0-16,2-2-16 0,-2-2-112 0,2-4-128 15,-1 1 176-15,1-3-176 0,-3-8 192 0,0 0-192 16,0 0 192-16,0 0-192 0,0 0 144 0,0 0-144 16,9-5 0-16,0-2 144 15,0-2-512-15,0-2-96 0,1-2-32 0,4-6 0 16,0-1-352-16,-6 6-80 0,0-4-16 0,2-8 0 16,1 3 352-16,-2 4 64 0,0 1 16 0,-1 3 0 0,-2 2 512 0,-2 7 0 0,0-1 0 0,0 2 0 15,-4 5 448-15,0 0 192 0,0 0 32 0,0 0 16 16,5 8-32-16,-1 4 0 0,-1 2 0 0,-1 2 0 15,1 1-128-15,-2 1-16 0,1 3-16 0,-2-2 0 16,-2 2 0-16,2-4 0 0,0-1 0 0,0 1 0 16,-1-6-16-16,1 1 0 0,1-3 0 0,-1-1 0 15,0-8-288-15,0 0-48 0,0 0-16 0,0 0 0 16,0 0-128-16,0 0 0 0,0 0 0 0,9-3 0 16,1-2 0-16,-1-1-304 0,-4-2 48 0,1-3 16 15,1-3-16-15,-1-2-16 0,2-2 0 0,0 0 0 16,0-2-112-16,1 1 0 0,1 1-16 0,0-6 0 0,-3 2 96 0,1 2 32 15,0 3 0-15,0 4 0 0,0 3 272 0,0 0-160 16,-8 10 160-16,0 0-128 0,0 0 128 0,0 0 128 16,0 0-128-16,5 6 176 0,-1 4 208 0,0 1 32 15,-1 3 16-15,3 4 0 0,-2-2-64 0,1 5-16 16,1-1 0-16,2-1 0 0,-1-1-128 0,1 1-32 16,-1-1 0-16,2-1 0 0,1-2-32 0,0 1-16 15,0-2 0-15,1-1 0 0,1-3-16 0,-1-3-128 16,2 0 192-16,-1-3-64 0,-1-2 0 0,-1 1-128 15,0-6 192-15,1 0-64 0,-1-4-128 0,1-1 0 16,-1-1 0-16,1 0 128 0,-1 0-384 0,-2-3-96 16,-2-4-16-16,1 1 0 15,-1-1-208-15,-2 2-32 0,0-3-16 0,-1 3 0 0,-1-2 176 0,-2 2 48 0,-1-3 0 16,-2 1 0-16,0-1 160 0,-3 1 48 0,1 2 0 0,0 1 0 16,0 6 192-16,1 1 208 0,4 6-32 0,0 0-16 15,0 0 592-15,-7 6 112 0,2 1 32 0,1 7 0 16,3 5 16-16,0 1 16 0,1 3 0 0,1 1 0 15,3 5-112-15,1-3-32 0,1 2 0 0,5-2 0 16,2 0-496-16,3-3-96 0,1-3-32 0,3-3 0 31,4 0-992-31,15-3-208 0,1-4-48 0,-7-8-17504 0</inkml:trace>
  <inkml:trace contextRef="#ctx0" brushRef="#br2" timeOffset="114330.51">26864 8016 13823 0,'10'-9'1216'0,"-10"9"-960"0,0 0-256 0,-3-11 0 15,3 11 1632-15,-7-6 288 0,-3 1 48 0,-3 3 16 16,-5 4-448-16,-1 1-96 0,1 4-16 0,-1 1 0 0,-4 4-208 0,4 2-32 16,1 3-16-16,1 1 0 0,0 2-416 0,6-9-96 15,2 5-16-15,1-4 0 0,3 1-240 0,1-1-48 16,2 1-16-16,0-3 0 0,2 0-112 0,2 0-32 16,0-3 0-16,-2-7 0 0,7 7-48 0,1-2-16 15,2-2 0-15,-1-2 0 0,3-1-128 0,0 0 0 16,-1-3 144-16,4-1-144 0,2-2 0 0,0-2 0 15,-2-1 0-15,-2-3 0 0,2 2 0 0,3-3 0 16,-1 1 0-16,-8 3 0 0,-9 9 0 0,0 0 176 16,1-7-16-16,-1 7 0 0,0 0 464 0,0 0 80 15,0 0 32-15,0 0 0 0,-6 3-256 0,1 0-48 16,5-3-16-16,-6 5 0 0,1 1-272 0,0 4-144 0,2-3 160 0,2 2-160 16,1 1 0-16,1 0 0 0,2-1 0 0,2 5 0 31,0 1-432-31,3-1-80 0,1-1 0 0,0-1-16 15,-1-3-2368-15,1-2-480 0,3-5-80 0,-3-1-9920 0</inkml:trace>
  <inkml:trace contextRef="#ctx0" brushRef="#br2" timeOffset="114830.6">27093 7975 13823 0,'7'-13'1216'0,"-7"13"-960"0,10-7-256 0,-10 7 0 15,9-6 2736-15,-9 6 496 0,0 0 96 0,0 0 32 16,10 9-1920-16,-3 1-384 0,-4 3-80 0,0 2-16 15,1 1-112-15,-1 3-16 0,-1 4-16 0,1-6 0 16,-1 1-176-16,1 1-48 0,0 1 0 0,-1 0 0 0,1-5-112 0,-1 2-32 16,0 0 0-16,-1-1 0 0,-1-2-112 0,0-4-16 15,-1 0-16-15,1-3 0 0,0-7-144 0,0 0-32 16,0 0 0-16,0 0 0 0,0 0 32 0,0 0 0 16,0 0 0-16,1-7 0 0,0-3-160 0,2 0 0 15,0-4 0-15,-1-1 0 0,2-2 0 0,1-9-144 16,1 0 144-16,-1 1-208 0,0 2 0 0,0 0 0 15,-1 0 0-15,1 4 0 0,2 1-64 0,-1 3-16 16,2 2 0-16,1 4 0 0,2 3 80 0,2 3 16 16,0-1 0-16,1 1 0 0,2 5 192 0,1 0-192 15,1 4 192-15,0-1-192 0,-1 3 192 0,3-1 0 16,-1 3 0-16,2 0-144 0,0-4 144 0,0 2 0 0,-2-1-144 16,1 2 144-16,-2-3 0 0,-1 1 0 0,1-3 0 0,-2-1 0 15,0-3 0-15,-2-2 0 0,-1 1 144 0,-2-2-144 16,-2-1 144-16,-9 4-144 0,7-6 192 0,-7 6-192 15,6-8 192-15,-6 8-192 0,2-10 192 0,-2 10-192 16,-5-10 192-16,-3 4-192 0,0 1 192 0,-2 3-192 16,-2-1 416-16,-1 1-32 0,-1 1 0 0,1 1 0 15,0 1 272-15,1 4 48 0,0-1 16 0,2 5 0 16,0 1-16-16,2 4 0 0,2 3 0 0,5-4 0 16,2 3-368-16,3 1-80 0,3 2 0 0,3-1-16 15,2-1-240-15,4-1 0 0,6 0 128 0,12 4-128 16,-2-3 0-16,2-4-208 0,1-3 32 0,3-3 16 15,3 0-2288-15,-1-3-464 0,2-2-96 0</inkml:trace>
  <inkml:trace contextRef="#ctx0" brushRef="#br2" timeOffset="115424.48">27150 8852 15663 0,'0'0'688'0,"0"0"144"0,-1 5-656 0,1-5-176 0,0 0 0 0,0 0 0 16,0 0 3488-16,0 0 672 0,0 0 128 0,0 0 16 0,13 0-2480 0,2-3-496 15,0-5-112-15,2 2 0 0,-3-2-832 0,0-2-176 16,1-2-16-16,-2 0-16 0,0-2-176 0,-4 2 0 16,-1 0 0-16,-2 1 0 0,-3 3 0 0,-1-1 128 15,-2 2-128-15,-4 2 128 0,1 0 48 0,-3 1 0 16,0-1 0-16,-3 3 0 0,1 2 144 0,-1 2 48 15,-2 0 0-15,0 2 0 0,0 1 240 0,1 3 48 16,-1 2 16-16,1 4 0 0,-1 1-64 0,2 2-16 16,4 3 0-16,-1-1 0 0,0-3-352 0,2 1-80 15,3-2-16-15,1 1 0 0,3 0-144 0,1-6 0 16,1 2 0-16,3-2 0 16,0 1-512-16,3-6-192 0,2 0-48 0,6 0 0 15,-3-2-2192-15,1-3-448 0,-1-1-96 0,-4-2-11136 0</inkml:trace>
  <inkml:trace contextRef="#ctx0" brushRef="#br2" timeOffset="115752.57">27490 8674 1839 0,'12'-13'0'0,"-6"7"160"0,-6 6-160 0,0 0 0 0,0 0 0 0,0 0 0 16,0 0 5504-16,0 0 1088 0,0 0 192 0,2 10 64 16,-4 4-4560-16,0 2-912 0,-1 2-176 0,-1 1-48 15,0 0-32-15,0 1-16 0,1-5 0 0,0 1 0 16,0-2-400-16,2-1-96 0,2 0-16 0,-1-2 0 15,-1-3-208-15,1-8-64 0,3 6 0 0,-3-6 0 16,0 0-160-16,0 0-32 0,0 0-128 0,7 1 192 16,3-3-192-16,-1-3 0 0,0-2 0 0,1-2 0 15,1-1 0-15,0-2-256 0,1-1 48 0,0-3 16 0,0-1 16 0,1-1 16 16,-2 1 0-16,1 0 0 0,0 3 160 0,2-6 0 16,-2 5 0-16,-2 3 0 0,-2 3 128 0,-1 0 48 15,-7 9 16-15,0 0 0 0,0 0 16 0,0 0 16 16,2 9 0-16,1 1 0 0,-2 2-224 0,1 2 0 15,-2 2 128-15,2 3-128 0,1 4 0 0,1-1-160 16,0 2 32-16,3 9 0 16,3-4-1232-16,1-7-240 0,2-1-64 0,2-7 0 15,2-2-1216-15,2-2-256 0,2-3-64 0</inkml:trace>
  <inkml:trace contextRef="#ctx0" brushRef="#br2" timeOffset="116096.32">28158 8708 1839 0,'-6'-4'160'0,"0"-2"-160"0,-1-3 0 0,1 2 0 16,-3 1 6160-16,0 0 1200 0,0 4 256 0,9 2 32 16,-12 0-4960-16,4 2-976 0,-1 2-208 0,0 3-32 15,0 1-368-15,-1 1-64 0,3 1-16 0,0 3 0 16,2 1-512-16,1 2-128 0,1-2 0 0,2 1-16 16,0-2-240-16,3-1-128 0,4-2 160 0,1 3-160 15,1-3 128-15,0-2-128 0,1-4 0 0,-9-4 144 16,11 0-144-16,-2 0 0 0,-9 0 144 0,13-5-144 15,-1 0 128-15,-2-2-128 0,0 1 128 0,0-1-128 16,-3-3 0-16,1-1 0 0,0 1 0 0,0 0 0 16,-2 2 0-16,1-3 0 0,-2 3 0 0,2-1 0 15,-2 0 0-15,-1-1 0 0,0 2 0 0,-4 8 128 0,1-9-128 16,-1 9 0-16,0 0 128 0,0 0-128 0,0 0 0 0,0 0 0 16,0 0 0-16,0 0 0 0,-4 13-128 0,-1 1 128 15,0-1-128-15,1 0 128 0,2 0-192 0,1 0 64 16,-2 0 0-16,2-1 0 15,1-12-640-15,1 16-112 0,2-6-16 0,2 1-10384 16,-5-11-2080-16</inkml:trace>
  <inkml:trace contextRef="#ctx0" brushRef="#br2" timeOffset="116455.68">28413 8648 6447 0,'0'0'576'0,"0"0"-576"0,0 0 0 0,0 0 0 16,7-5 5408-16,-7 5 976 0,0 0 192 0,0 0 32 15,0 12-4160-15,0-2-832 0,-2 3-160 0,1 1-48 16,-1-2-352-16,0 1-80 0,2 2-16 0,0 0 0 16,0-2-480-16,2 2-96 0,0-2-32 0,1-3 0 15,-3-10-176-15,2 12-48 0,-2-12 0 0,4 10 0 16,-4-10 0-16,7 7 0 0,-7-7 0 0,0 0 0 16,10 4-128-16,1-4 160 0,-2-3-160 0,0-1 160 15,0-2-160-15,3-4 0 0,2-1 0 0,0-1 0 16,-1 0 0-16,1 1 0 0,-1-1-144 0,0-1 144 15,0-3-288-15,-2 1 48 0,1 1 16 0,-1 1 0 16,-2 2 224-16,-2-1 0 0,-7 12 0 0,7-8-144 16,-2 2 272-16,-5 6 48 0,0 0 16 0,0 0 0 15,0 0-32-15,0 0 0 0,0 0 0 0,3 13 0 0,-3 0-160 16,0 2 160-16,-2 2-160 0,2 2 160 0,-1-3-160 0,1 3 0 16,1-1 0-16,3-2 0 15,2-2-704-15,0-1-80 0,2-1-16 0,1-6 0 16,2 1-2592-16,0-3-528 0,1-3-112 0</inkml:trace>
  <inkml:trace contextRef="#ctx0" brushRef="#br2" timeOffset="116627.65">29022 8352 4607 0,'4'-9'400'0,"0"-3"-400"15,-4 1 0-15,0 1 0 0,0 4 4528 0,0 6 816 0,0 0 160 0,0 0 48 16,0 0-3648-16,-11 12-736 15,5 2-144-15,2 7-16 0,0 5-112 0,3 5 0 0,1 2-16 0,0 1 0 16,1 0-464-16,2 0-96 0,2 1 0 0,-2-8-16 16,-1 4-304-16,2 1 0 0,0 0 0 0,4 11 0 31,-2-6-1664-31,1-6-400 0,-2-4-80 0,0-11-10112 0</inkml:trace>
  <inkml:trace contextRef="#ctx0" brushRef="#br2" timeOffset="116925.55">28984 8760 23727 0,'-9'-18'1040'0,"4"8"240"0,-2-5-1024 0,0-3-256 0,1 0 0 0,0-8 0 15,2 2 864-15,1 5 128 0,3-2 32 0,4 5 0 0,3 2-400 0,3 2-80 16,2 2-16-16,2-2 0 16,1 3-1312-16,0 4-272 0,2 1-48 0,-1 4-16 15,1 1 560-15,0 3 112 0,-2 1 32 0,-3 0 0 0,1 3 208 0,0 0 32 16,-1 0 16-16,0 1 0 0,-1 3 160 0,1 1 0 15,0-4 128-15,-2 4-128 0,-1-3 0 0,-1 2 128 16,0 0-128-16,-1 1 0 0,-1 1 304 0,-1 2-16 16,-1 1 0-16,-1-2 0 0,-2 4 656 0,0-2 128 15,-1-1 16-15,0 3 16 0,-1-6-416 0,0 1-96 16,0-2-16-16,1-2 0 0,0-2-576 0,0-8-128 16,0 0-32-16,0 0-13296 0</inkml:trace>
  <inkml:trace contextRef="#ctx0" brushRef="#br2" timeOffset="117253.82">29353 8456 3679 0,'0'0'160'0,"0"0"32"0,3-6-192 0,-1-1 0 0,-2 7 0 0,0 0 0 16,6-6 4496-16,-6 6 864 0,0 0 160 0,0 0 48 16,0 0-4256-16,7-1-848 0,-7 1-160 0,10 1-48 15,-3 2-256-15,1 0 0 0,0 3 0 0,0 0 0 16,0 2 0-16,-3 1 0 0,-1 3 0 0,-3 1 0 15,-1 1 0-15,-2 3 128 0,-2 1 16 0,0 5 0 16,-2 1 1136-16,3 1 208 0,-1 0 48 0,1 0 16 16,2-2-384-16,2-1-80 0,2 2 0 0,1-3-16 15,2-2-496-15,2-3-112 0,1-2-16 0,0-1 0 0,2-2-64 16,0-4-32-16,2-3 0 0,0-1 0 0,-1 0 256 0,1-3 48 16,0-3 16-16,-1-1 0 0,0-2-160 0,-2-2-48 15,-2-3 0-15,-2 2 0 0,0-4-272 0,-4 3-48 16,-2-3-16-16,-2-2 0 0,-4 1-128 0,-1 0 0 15,-4-1 0-15,-1 1 0 0,1 0-160 0,-1-1-112 16,-1 1-32-16,-4-6 0 16,4 2-1472-16,1 4-288 0,6-1-64 0,2 2-16 15,2 3-1184-15,4 1-224 0</inkml:trace>
  <inkml:trace contextRef="#ctx0" brushRef="#br2" timeOffset="117920.21">29708 8546 28095 0,'0'0'1248'0,"6"10"256"0,1 1-1200 0,-1 4-304 0,0-1 0 0,-3 3 0 15,0 1 1328-15,0 0 208 0,-2 1 32 0,0-4 16 16,-1 0 16-16,0-1 16 0,0-1 0 0,0-1 0 16,0 0-736-16,2-1-160 0,0-3-16 0,-2-8-16 15,0 0-480-15,0 0-80 0,0 0-128 0,0 0 176 16,0 0-176-16,0 0 0 0,0 0 0 0,5-5 128 16,1-3-128-16,-1 0-144 0,0-4 144 0,3 2-208 15,-2-3-144-15,1-1-32 0,-1-1 0 0,5-7 0 16,-1-1-192-1,-1 3-32-15,-1-1-16 0,0 3 0 0,1 2 48 0,-1 5 0 0,-1-2 0 16,-2 2 0-16,1 2 272 0,2 3 64 0,0 2 16 0,-8 4 0 16,8 1 224-16,-2 5 0 0,-1 4 192 0,-1 3-192 15,-1 2 672-15,-2 4 32 0,-1 0 0 0,0 2 0 16,-1-2 0-16,1 4 16 0,-1-5 0 0,1 0 0 0,-2-1-144 0,2-1-16 16,0-2-16-16,0 0 0 0,0 1-304 0,2-2-64 15,-1-4-16-15,2-1 0 0,1-3-160 0,-4-5 0 16,0 0 0-16,9 1 0 0,0 1-128 0,0-5-64 15,0-2-16-15,1-2 0 0,4 1-64 0,-3-5-16 16,0-2 0-16,4-5 0 16,2 4-224-16,-4-2-32 0,-2-1-16 0,-2-1 0 15,-1-2 48-15,1-1 0 0,1 3 0 0,-1-1 0 16,-1 2 32-16,0 0 16 0,1 4 0 0,-2 6 0 0,-2 1 144 0,0 0 48 16,-5 6 0-16,0 0 0 0,0 0 464 0,8 6 80 15,-8-6 32-15,5 7 0 0,-1 3 320 0,-1 0 64 0,-2 2 16 0,0 1 0 0,2 1-128 0,1 3-32 16,0-1 0-16,2 1 0 0,2-4-240 0,1 1-48 15,0 2-16-15,2-3 0 0,-1 0-48 0,2 0-16 16,0-1 0-16,1-3 0 0,0-2-176 0,0 1 192 16,0-2-192-16,0-1 192 0,1-4-192 0,0-1 192 15,1-1-192-15,-1-3 192 0,-1-3-192 0,2 1 0 16,-2-3 0-16,0 0-176 0,-2-2 16 0,0-1 0 16,-1-1 0-16,2-6 0 15,-3-2-224-15,-4 3-32 0,-2-2-16 0,-3 7 0 0,-3-3 240 0,-1 2 64 16,-2 0 0-16,-2-1 0 0,-1 4 0 0,0-1 0 15,0 4 0-15,-1 0 0 16,3 3 128-16,-2 5 192 0,-1 3-32 0,3 2-16 0,-1 1 0 0,1 2 0 0,2 3 0 0,1-2 0 16,3 5 48-16,1-1 0 0,2-1 0 0,2 1 0 15,2 0-192-15,0 0-144 0,-1-3 144 0,3 6-208 32,0-3-480-32,1 0-80 0,1-6-32 0,1-1 0 15,-2-3-1632-15,1-3-320 0,1 0-64 0,-2-1-6832 0,1 2-1360 0</inkml:trace>
  <inkml:trace contextRef="#ctx0" brushRef="#br2" timeOffset="118435.9">30783 8557 1839 0,'7'21'0'0,"-7"-11"160"0,-1 2-160 0,-1 2 0 16,1 3 0-16,1 3 0 0,0-1 7168 0,-1 2 1392 15,-1-6 272-15,2-2 64 0,0-4-6112 0,0 0-1232 16,-1 1-240-16,1-10-48 0,-4 4-240 0,4-4-32 15,0 0-16-15,0 0 0 0,0 0-432 0,0 0-96 16,-5-8 0-16,1 0-16 0,-1-1-256 0,1 0-48 16,0-1-128-16,0-2 192 0,0 0-192 0,2 1 0 15,-1 0 0-15,0-6 0 16,2 2-512-16,1-1-80 0,3-1-32 0,2 0 0 16,4 1-1360-16,1-1-256 0,0-2-64 0,3 1-16 15,4-3-880-15,1 1-160 0,0 5-32 0,2 2-16 16,2 2-816-16,-1-1-176 0,-3 2-16 0,0 2-16 15,0 4 3088-15,1 3 608 0,-1 1 128 0,-5 0 32 0,-1-1 1264 0,-1 1 256 0,1 0 48 0,-1 2 16 16,-2 1 1808-16,-9-3 384 0,0 0 64 0,0 0 0 16,2 8-1808-16,-3-1-368 0,-3 0-80 0,-1-2-16 15,-3 2 496-15,0-1 112 0,-1-1 0 0,0 1 16 16,0-1-336-16,0 1-80 0,0 0-16 0,1-2 0 16,1 1-528-16,2 0-96 0,5-5-32 0,-3 8 0 15,2 0-224-15,4-1-48 0,1 3-16 0,2-3 0 16,3 3-240-16,2-1 128 0,0 0-128 0,2 2 0 15,2 5 320-15,-1-2-16 0,0 2-16 0,2 1 0 16,-2-1 448-16,-2 1 96 0,-4-4 0 0,-1 0 16 16,-2 4-64-16,-4-4-16 0,-4-4 0 0,-2 0 0 15,-4-3-96-15,-1 1-32 0,-2-2 0 0,-1 2 0 16,-1-3-336-16,-2-2-80 0,-1 1-16 0,0-3 0 0,0-1-336 16,1-2-80-16,1 0-16 0,-3-1 0 15,3 1-2176-15,5-1-432 0,2 0-96 0</inkml:trace>
  <inkml:trace contextRef="#ctx0" brushRef="#br2" timeOffset="119232.7">31520 8878 9215 0,'0'0'816'0,"0"0"-656"0,-1 9-160 0,-2-5 0 16,3-4 5808-16,0 0 1120 0,0 6 240 0,0-6 32 15,0 0-4672-15,0 0-928 0,0 0-192 0,0 0-48 16,7-4-112-16,-1-5-32 0,2-1 0 0,1-3 0 15,1-2-752-15,1-2-144 0,-1-2-48 0,1-2 0 16,1 0-272-16,-1-2 0 0,0-3 0 0,-1 1 0 16,2 0 0-16,-2 0 0 0,-1-1 0 0,2-1 0 15,-2-2 0-15,1-1 0 0,-1 0 0 0,1 0 0 16,-1-2-240-16,0-1-96 0,1 0-32 0,3-10 0 16,-1 7-576-16,0 8-112 0,-2 9-32 0,-2 6 0 15,-4 5 320-15,-4 8 64 0,0 0 16 0,4 8 0 0,-2 6 256 0,-2 7 48 16,-1 0 16-16,0 5 0 0,1 3 368 0,1 2-144 15,2 3 144-15,2 0 0 0,3-2 0 0,2 1 0 16,2-2 0-16,1 3 0 0,-1 0 0 0,1 1 0 16,0-1 0-16,1 0 0 0,-1-3 304 0,-1 1-48 15,0-5 0-15,-2-1 0 0,-1-2 368 0,0-4 64 16,-1 1 16-16,-1-5 0 0,-2-2 16 0,-1-1 16 16,-2-5 0-16,-2 0 0 0,0-8-176 0,-5 5-48 15,-1-2 0-15,-3-2 0 0,-4-1-80 0,-4-3-32 16,-2-2 0-16,-3-3 0 0,-4-1-208 0,-3-2-32 15,-2-3-16-15,-3 3 0 0,-5-7-144 0,0-1 192 0,0-2-192 0,2-1 192 16,1-1-192-16,2-1 192 0,4 1-192 0,3-2 192 16,1 0-192-16,3-1 128 0,5 0-128 0,-3-10 128 31,7 2-480-31,6 4-96 0,6 4-32 0,4 2 0 16,5 3-80-16,4 4-16 0,6 3 0 0,4 4 0 15,4-2-224-15,1 4-48 0,1 3-16 0,3 1 0 16,3-1 112-16,2 2 32 0,4 1 0 0,0 0 0 15,1 0 112-15,-1 2 32 0,-2-3 0 0,-3 3 0 16,-1 0-736-16,-3 0-144 0,-1 3-16 0,-3-2-16 0,-4 2 80 0,-1-3 32 16,-3-3 0-16,-2 2 0 0,-5 1 608 0,0 0 128 0,-11 0 32 15,0 0 0-15,0 0 944 0,0 0 192 0,0 0 48 0,0 0 0 16,-5 6 1056-16,-3 3 224 0,-3 3 32 0,-4 4 16 16,-6 1-16-16,-3 3 0 0,-3 4 0 0,-6 2 0 0,-3 3-192 0,-1 2-32 15,0 2-16-15,-3-2 0 0,0-1-224 0,1 1-32 16,2-4-16-16,5 0 0 0,2-3-896 0,2 1-176 15,4-3-48-15,-6 8 0 16,5-6-1792-16,5-1-384 0,5-1-64 0</inkml:trace>
  <inkml:trace contextRef="#ctx0" brushRef="#br1" timeOffset="149930.21">2099 12065 36047 0,'0'0'1600'0,"0"0"320"0,-1 7-1536 0,1-7-384 16,0 6 0-16,0-6 0 0,0 0 512 0,8 5 0 15,2-1 16-15,6-1 0 0,3 0 768 0,6-2 160 16,1-1 16-16,7 0 16 0,4 0-672 0,-4 0-144 15,2 0-32-15,3 0 0 0,1 0 64 0,3 0 0 0,0-1 0 0,1 1 0 16,0 0-384-16,13-2-64 0,-6 1 0 0,-1 0-16 16,-5-2-240-16,0 0 0 0,-1 1 128 0,-1-1-128 15,0-3 0-15,1 0 0 0,-1 0 0 0,-3 1 0 32,-2-2-464-32,-3 1-96 0,-4-1-16 0,-1 2 0 15,-2 1-2112-15,0 1-448 0,-4 2-64 0</inkml:trace>
  <inkml:trace contextRef="#ctx0" brushRef="#br1" timeOffset="150855.62">6065 16172 23087 0,'0'0'1024'0,"0"0"208"0,0 0-976 0,4-12-256 0,-7 7 0 0,-1 0 0 16,-1 0 1792-16,1-1 304 0,-1 1 64 0,-2 1 16 16,1 2-352-16,-2 0-64 0,2 4-16 0,-4-1 0 15,1 3-576-15,1 1-112 0,-1 2-32 0,2 3 0 16,-1 4-592-16,1 5-128 16,-1 1-32-16,2 6 0 0,1 1-272 0,-2 10 0 0,3 2 0 0,4-1 0 15,2 1 0-15,1 1 0 0,3-4 0 0,3-3 0 16,4-1 0-16,4-3 0 0,4-4 0 0,2-4 0 15,3-5 0-15,3-3 0 0,2-3 0 0,3-6 0 0,1-4 192 0,0-6 0 16,1-5-16-16,-2-5 0 0,-1-4 64 0,-4-4 16 16,-4-2 0-16,-4-4 0 0,-4-3-48 0,-7 2 0 15,-3 1 0-15,-3 1 0 0,-3-1 80 0,-4 3 16 16,-5 4 0-16,-2 0 0 0,-4 1 128 0,-2 4 16 16,-2 2 16-16,-3 2 0 0,-1-1-304 0,-2 2-160 15,1 0 160-15,1 1-160 0,-1 2-144 0,1 0-128 16,3 0-32-16,2 4 0 15,2 1-688-15,4 1-144 0,2 3-16 0,3 2-16 16,6-1-2416-16,0 9-464 0,4 1-112 0</inkml:trace>
  <inkml:trace contextRef="#ctx0" brushRef="#br1" timeOffset="151121.25">6655 16075 33407 0,'0'0'736'0,"0"0"160"0,0 0 16 0,0 0 16 0,0 0-736 0,0 0-192 0,0 0 0 0,0 0 0 16,8-2 1536-16,-1 4 288 0,-1 4 48 0,1 4 16 16,-1 4-864-16,1 6-192 0,-1 7-16 0,0 6-16 15,0 5-352-15,-1 5-64 0,-1 2 0 0,0 4-16 16,0 1-240-16,-1 0-128 0,1-4 128 0,-2-2-128 15,2-2 0-15,0-3 0 0,-1-4-160 0,1-2 160 16,1-7-2016-16,0-2-288 0,0-4-64 0,2-4-9328 16,2-9-1856-16</inkml:trace>
  <inkml:trace contextRef="#ctx0" brushRef="#br1" timeOffset="151324.26">6992 16002 23039 0,'-9'-13'1024'0,"6"8"192"0,2-1-960 0,-2 0-256 16,-1 1 0-16,4 5 0 0,0 0 3408 0,0 0 640 16,0 0 128-16,4 8 32 0,1 4-2528 0,2 3-496 15,1 6-96-15,1 4-32 0,0 4-672 0,0 6-128 16,2 1-16-16,0 5-16 0,2 2-224 0,2 1 0 16,0 2 0-16,1-2 0 0,-3 0 0 0,0-4-320 0,-1-4 64 0,-1-2 0 31,0-1-448-31,-2-3-96 0,0 0-16 0,0-4 0 15,-1 0-2368-15,0-2-464 0,-3-1-112 0</inkml:trace>
  <inkml:trace contextRef="#ctx0" brushRef="#br1" timeOffset="151542.99">6761 16487 26719 0,'-21'4'1184'0,"12"-1"240"0,-1 0-1136 0,2-2-288 16,1 0 0-16,7-1 0 0,-6 1 4032 0,6-1 768 16,0 0 128-16,0 0 48 0,8-3-3088 0,5-1-608 15,2-2-128-15,4 1-32 0,4-1-656 0,2-2-128 16,1 0-16-16,3 2-16 0,1-5-304 0,1 2 0 16,-2 0 0-16,-1 1 0 15,1-2-1616-15,1 0-240 0,0 3-32 0</inkml:trace>
  <inkml:trace contextRef="#ctx0" brushRef="#br1" timeOffset="152261.81">2102 16236 21183 0,'0'0'1888'0,"0"0"-1504"0,0 0-384 0,0 0 0 16,0 0 1488-16,7 10 240 0,-7-10 32 0,8 5 16 15,0 2-304-15,0 1-64 0,1 1-16 0,0 3 0 16,0 2-384-16,0 3-80 0,-1 2-16 0,0 1 0 15,0 3-368-15,0 2-80 0,-2 5-16 0,1 2 0 0,-2 0-208 16,0 2-48-16,0-4-16 0,-1 1 0 0,-1 2-176 0,-1-2-192 16,1-2 32-16,0 0 16 15,-2-2-1728-15,0-2-352 0,-1-4-64 0</inkml:trace>
  <inkml:trace contextRef="#ctx0" brushRef="#br1" timeOffset="152480.54">2387 16142 23951 0,'0'0'2128'0,"0"0"-1696"15,0 0-432-15,0 0 0 0,9 0 1600 0,0 0 224 16,0 3 48-16,1 0 16 0,-1 1-480 0,0 4-112 0,0 3-16 0,0 3 0 16,2 4-544-16,0 4-112 0,2 4-32 0,-1 6 0 15,0 3-336-15,0 3-64 0,-1 3 0 0,1 2-16 16,1-1-176-16,-1 1 0 0,-1 2 0 0,1-5 0 31,-1-4-544-31,-2-2-192 0,0-2-32 0,0-5-10080 0,0-1-2016 0</inkml:trace>
  <inkml:trace contextRef="#ctx0" brushRef="#br1" timeOffset="152699.47">2240 16613 29487 0,'0'0'2624'0,"0"0"-2112"15,0 0-512-15,0 0 0 0,9-3 2272 0,0-2 352 16,3 0 64-16,2-3 0 0,2-1-960 0,3-1-192 16,5 0-32-16,1 0-16 0,2-2-976 0,2 0-192 15,3 0-32-15,1 2-16 16,1 0-1568-16,1 0-320 0,3 4-64 0</inkml:trace>
  <inkml:trace contextRef="#ctx0" brushRef="#br4" timeOffset="163500.41">11534 13288 19007 0,'0'0'832'0,"0"0"192"0,0 0-832 0,18-9-192 0,-14 18 0 0,-1 2 0 16,-2 0 1088-16,2 4 192 0,-1 2 16 0,1 2 16 0,-1 1 48 0,1 0 16 15,0 1 0-15,1 4 0 0,0 3-512 0,-1 1-96 16,0 3-32-16,0-1 0 0,-1 2-96 0,2-3 0 16,0 0-16-16,0 1 0 0,0 0-192 0,0 3-48 15,0 1 0-15,1 2 0 0,-2 1-224 0,-1 1-160 16,1-1 192-16,-1 3-192 0,1 0 144 0,1 2-144 15,-3 0 0-15,2-2 144 0,-1 2 48 0,1-1 16 16,-2-1 0-16,2-1 0 0,0-1 48 0,0-1 16 16,-1-2 0-16,0 1 0 0,0-1 32 0,-1 1 0 15,3-1 0-15,-3 2 0 0,0 1-144 0,1-2-32 16,-1-2 0-16,2 0 0 0,-2 0 0 0,2 1 0 16,-1-2 0-16,1-1 0 0,-1 0 96 0,1-3 16 15,-2-3 0-15,2 2 0 0,0 1-80 0,-1-4-16 16,1 2 0-16,-1-2 0 0,2 1-16 0,-2 2-128 15,-2-3 192-15,1 2-64 0,0 0-128 0,1 0 0 16,0 1 0-16,1 1 0 0,-2-4 0 0,2 4 0 0,-1-2 128 0,0-1-128 16,-1-1 0-16,0 0 0 0,2 0 0 0,1 0 0 15,-3 0 0-15,2-1 128 0,-1-1-128 0,1 0 128 16,-2 2-128-16,0 2 160 0,1-2-160 0,-1 1 160 16,2-1-160-16,-2 2 0 0,0-2 0 0,2 1 0 15,1 2 128-15,0-3-128 0,0-3 0 0,-1 1 128 16,0-1-128-16,0 1 160 0,1-1-160 0,-2-1 160 15,1 2 16-15,-1-3 0 0,0 1 0 0,-1 1 0 16,2 3-176-16,-2-1 160 0,-1-1-160 0,1 0 160 16,1-3-32-16,0 1 0 0,1 1 0 0,-1 0 0 15,1-2-128-15,0 0 160 0,-2 1-160 0,2-2 160 16,0 0-160-16,1 0 0 0,0 0 144 0,-1-1-144 16,-1-1 0-16,2 2 128 0,0 2-128 0,-1-4 0 0,-2 2 0 0,2-2 144 15,-1-1-144-15,1 1 0 0,-2 1 224 0,1-2-64 16,0 2-16-16,1 1 0 0,-3-1-144 0,1 1 128 15,0-1-128-15,1 2 128 0,-1-3-128 0,0 3 0 16,1-2 0-16,-1-1 128 0,0 1-128 0,1 2 192 16,-2-4-192-16,2 3 192 0,1-1-32 0,-2 2 0 15,0-1 0-15,1-1 0 0,-1 1-32 0,2-1 0 16,-2 1 0-16,0-2 0 0,-1-1-128 0,2 0 192 16,-1 0-192-16,0 1 192 0,0-2-192 0,1 2 192 15,-1-1-192-15,0-1 192 0,1-1-192 0,-1 2 192 16,0 0-192-16,1 2 192 0,-1-1-192 0,-1-3 0 15,1 1 0-15,0 0 128 0,1-1-128 0,-1 2 0 16,0-4 0-16,1-1 0 0,-1 0 0 0,0-2 0 0,-1-1-192 0,-1-1 192 31,1-8-1728-31,0 0-240 0,0 0-32 0,0 0-10816 0,0 0-2160 0</inkml:trace>
  <inkml:trace contextRef="#ctx0" brushRef="#br4" timeOffset="164329.84">10666 14962 21183 0,'0'0'1888'0,"0"0"-1504"15,0 0-384-15,0 0 0 0,0 0 1776 0,9 0 272 16,1 0 64-16,2 0 16 0,2 1-560 0,3 1-112 16,0-1-32-16,3 2 0 0,1-3-336 0,2 0-80 15,4-3-16-15,2 3 0 0,2 0 16 0,2 0 0 16,4-1 0-16,0-1 0 0,4 1-256 0,3-3-48 16,2 0-16-16,1 0 0 0,0 2-240 0,1-1-64 15,-1 0 0-15,0 1 0 0,0 1-192 0,0-2-32 16,0 2-16-16,1-1 0 0,-1 1 16 0,-2 1 0 15,0 0 0-15,-2-3 0 0,-3 2 128 0,-1 1 32 0,0 0 0 0,-2 0 0 16,-3 0-112-16,-2 1-16 0,0 2 0 0,-1 0 0 16,0 1-192-16,-1-4 128 0,-2 1-128 0,0-1 0 15,0-1 0-15,-1 1 0 0,-2-4 0 0,0 1 0 16,-1 3 144-16,-2-4-144 0,-1 2 128 0,-1-2-128 16,-2 0 0-16,-1 1 0 0,-3 1-144 0,1-1 144 31,-2-1-624-31,0 0-16 0,-1 0 0 0,-2-1 0 15,0 1-2464-15,1-1-496 0,-1 1-112 0</inkml:trace>
  <inkml:trace contextRef="#ctx0" brushRef="#br4" timeOffset="165126.7">10984 16314 24767 0,'0'0'1088'0,"0"0"240"0,0 0-1072 0,0 0-256 15,0 0 0-15,0 0 0 0,0 0 1296 0,0 0 208 16,4-5 32-16,2 0 16 0,3-1-48 0,3 2-16 16,2-1 0-16,5 1 0 0,0 2-208 0,2-1-32 15,1 2-16-15,3-1 0 0,2 1-336 0,2 0-64 16,2 0 0-16,2 1-16 0,0-2-224 0,0 2-32 16,4-1-16-16,2 1 0 0,3-3-160 0,0 2-48 15,1-2 0-15,2 1 0 0,5-2-96 0,-2 0-32 16,-1-1 0-16,0 0 0 0,-3-2-64 0,0 1-16 15,-2-1 0-15,-1 2 0 0,-2 1-128 0,0 0 160 16,-3 1-160-16,2 1 160 0,-3-1-160 0,-1 2 0 0,0-2 0 0,-3 2 128 16,2 0-128-16,-3-2 0 0,-3 0 0 0,1 1 128 15,-5-1-128-15,-1 2 0 0,-2-4 144 0,-2 1-144 16,0 3 0-16,-1-1 128 0,0 0-128 0,-1-1 0 16,-2 0 400-16,-1 2 16 0,-1 0 0 0,0-2 0 15,0 1-416-15,-2-1 0 0,2 0 0 0,-2 1 0 16,-1 0 0-16,0 2-304 0,-1-2 48 0,0 1 16 31,-1-1-464-31,-1 1-112 0,-6 1-16 0,8 0 0 16,-8 0-1680-16,9 0-352 0,-9 0-64 0,8 0-14528 0</inkml:trace>
  <inkml:trace contextRef="#ctx0" brushRef="#br4" timeOffset="174700.37">11538 13295 1839 0,'0'0'0'0,"0"-7"160"0,0 7-160 0,0 0 0 16,3-9 0-16,-2 2 0 0,0 1 6368 0,-1 6 1248 15,3-7 240-15,2 1 48 0,-1 1-4544 0,2-1-912 16,1 3-176-16,2-1-32 0,4 1-816 0,3-1-144 15,1 1-48-15,5 1 0 0,0-1-336 0,4 1-80 16,3-1-16-16,3-1 0 0,1-1-288 0,1-2-64 16,2 1-16-16,1-2 0 0,-2-2-144 0,2 1-32 15,0-6 0-15,1 1 0 0,1 0-128 0,0-1-128 16,-3 1 144-16,-3 1-144 0,0 1 0 0,0 2 0 16,-2 0 0-16,-2 1 0 15,-2 0-1152-15,-4 3-208 0,-2 1-48 0,-2-2-16 16,-2 2-1248-16,-2 0-240 0,-2 1-48 0</inkml:trace>
  <inkml:trace contextRef="#ctx0" brushRef="#br4" timeOffset="175122.57">11044 13220 16575 0,'0'0'1472'0,"-8"3"-1168"15,0-1-304-15,2 1 0 0,6-3 2256 0,0 0 400 16,0 0 80-16,0 0 16 0,0 0-656 0,0 0-128 16,0 0-32-16,9 0 0 0,1 0-496 0,3 0-96 15,0 1-32-15,4 2 0 0,-1 4-176 0,2-1-48 16,2 2 0-16,2 1 0 0,1 0-256 0,1 3-48 16,-1 1-16-16,1 1 0 0,-1 2-448 0,1-2-80 15,2 1-32-15,0-5 0 0,0 0-208 0,0 1 0 0,-3-5 0 16,2 0 0-1,-1 0-512-15,-1-3-128 0,1 1-48 0,-4-2 0 16,0-2-2784-16,-3 0-560 0</inkml:trace>
  <inkml:trace contextRef="#ctx0" brushRef="#br4" timeOffset="175376.14">11202 13013 27759 0,'-13'0'1216'0,"13"0"272"0,0 0-1184 0,0 0-304 16,0 0 0-16,0 0 0 0,0 0 1536 0,6 3 256 16,3 1 64-16,2-1 0 0,0 1-336 0,2 2-64 15,3 4-16-15,0-2 0 0,1 1-640 0,0 3-128 16,1 2-32-16,0-1 0 0,2-1-320 0,0 2-64 15,1-1 0-15,0 0-16 0,-3-2-240 0,2-1 0 16,-3-1 0-16,1-1 0 16,0-3-416-16,-1 0-176 0,-1-1-48 0,-2 2 0 15,-1-5-1824-15,-2 0-368 0,-2 0-80 0,-9-1-12192 0</inkml:trace>
  <inkml:trace contextRef="#ctx0" brushRef="#br4" timeOffset="175798.04">10662 12558 19343 0,'-16'-9'848'0,"8"5"192"0,-1-4-832 0,-1 3-208 0,-1 1 0 0,1 1 0 0,-2 2 2800 0,2 1 512 15,-1 0 96-15,2 3 32 0,1 1-2000 0,2 2-400 16,1 3-80-16,1 4 0 0,2 3-688 0,4 3-128 16,2 5-16-16,1 1-128 0,1 0 0 0,4 2 0 15,1-1 0-15,4-3 0 0,0-3 0 0,2-2 0 16,1-1 0-16,2-2 0 0,1-4 272 0,0-3 0 16,0-4 0-16,-2-1 0 0,-2-2 448 0,0-4 96 15,-1-3 16-15,-2-2 0 0,-2-4-80 0,-2-1-16 16,-1-1 0-16,-1-2 0 0,-3-2-144 0,-2-2-16 15,-2 0-16-15,-2-3 0 0,-2 0-48 0,-2-1-16 16,-3 1 0-16,0 1 0 0,-1 1-192 0,-2 1-48 16,-2 3 0-16,0 0 0 0,-2 2-256 0,2-1 128 0,-1 2-128 0,1 1 0 31,1 1-240-31,2 3-144 0,0 0-48 0,4 2 0 16,1 3-1808-16,5 4-384 0,0 0-64 0,0 0-14800 0</inkml:trace>
  <inkml:trace contextRef="#ctx0" brushRef="#br4" timeOffset="176235.53">12819 12688 26719 0,'0'0'1184'0,"0"0"240"0,-5 7-1136 0,1 1-288 0,2 3 0 0,-1 6 0 16,-1 2 2288-16,2 3 400 0,-1 3 64 0,2 3 32 15,1 4-1584-15,2 1-320 0,2 4-64 0,0-1-16 16,-1-3-800-16,-1 0 0 0,2-2 0 31,0-2-144-31,1-3-2112 0,-1-4-432 0,0-4-64 0</inkml:trace>
  <inkml:trace contextRef="#ctx0" brushRef="#br4" timeOffset="176438.52">13011 12695 9215 0,'0'0'816'0,"0"0"-656"16,3 13-160-16,-1 3 0 0,0 2 6128 0,-1 3 1184 15,2 1 240-15,0 4 64 0,3 0-5376 0,0 1-1056 16,2-1-224-16,1 2-32 0,0 0-656 0,0 0-128 16,-2-1-16-16,-1-1-128 0,1 3 160 0,-1-2-160 15,1-1 128-15,-1 2-128 16,0-2-1536-16,-1 0-384 0,-1 0-64 0,0-6-8832 15,-2 0-1744-15</inkml:trace>
  <inkml:trace contextRef="#ctx0" brushRef="#br4" timeOffset="176643.12">12882 12992 29487 0,'0'0'2624'0,"-4"-2"-2112"0,4 2-512 0,0 0 0 15,0 0 2320-15,0 0 368 0,3 6 64 0,2 2 0 16,4 1-592-16,3-2-128 0,2 0-32 0,2 1 0 16,1 0-960-16,1-2-192 0,2 1-32 0,0-3-16 15,3 0-528-15,-3-2-96 0,0 0-32 0,0-2 0 16,-1-2-1104-16,2 1-208 0,1-1-48 0,0-2-19808 16</inkml:trace>
  <inkml:trace contextRef="#ctx0" brushRef="#br4" timeOffset="177621.44">11981 17815 18431 0,'0'0'816'0,"0"0"160"0,0 0-784 0,0 0-192 0,-1-4 0 0,0 0 0 15,-1-1 3456-15,1 2 640 0,-2-2 128 0,-1 1 16 16,1 1-2112-16,-3 2-416 0,0 1-96 0,-2 0-16 16,-1 3-672-16,0 3-144 0,-3 2-16 0,0 4-16 15,1 2-192-15,-3 3-48 0,0 2 0 0,1 2 0 16,0 1 16-16,3 3 0 0,1 1 0 0,2 0 0 16,2 0 32-16,2 1 0 0,3-3 0 0,1 2 0 0,5 0-272 0,0 1-48 15,3-7-16-15,3 0 0 0,1-3-224 0,3-1 0 16,3-2 0-16,3-4 0 0,3 1 0 0,1-3 0 15,3-7 0-15,2-1 0 16,3-1-1408-16,0-3-192 0,-1-3-16 0,-1-1-16 16,0-3-1584-16,-2-5-320 0,0-2-64 0</inkml:trace>
  <inkml:trace contextRef="#ctx0" brushRef="#br4" timeOffset="177777.64">12440 17756 1839 0,'0'0'160'0,"0"-5"-160"16,0 5 0-16,0 0 0 0,0-6 5888 0,0 6 1136 15,0 0 224-15,0 0 48 0,0 0-4288 0,0 0-880 0,0 12-160 0,-1 3-48 16,-1 0-640-16,1 5-144 0,0 2-32 0,0 4 0 16,-1 3-640-16,1 2-128 0,1 3-16 0,0 2-16 15,0 3-304-15,1-5 160 0,1-1-160 0,-1-2 128 32,1-2-1680-32,1-3-352 0,0-5-64 0,1-4-13984 0</inkml:trace>
  <inkml:trace contextRef="#ctx0" brushRef="#br4" timeOffset="177981.77">12600 17646 23951 0,'0'0'2128'0,"0"0"-1696"0,0 0-432 0,0 0 0 16,-1 7 2496-16,1 5 432 0,0 3 80 0,1 4 0 0,2 3-1632 0,0 4-336 15,1 2-64-15,1 4-16 0,1 3-608 0,2 1-128 31,0 1-32-31,1-1 0 0,-1 2-192 0,0 1 0 0,1-2-192 0,0-2 192 16,-1-2-1664-16,-3-7-208 0,0 0-48 0,-1 0-13328 16</inkml:trace>
  <inkml:trace contextRef="#ctx0" brushRef="#br4" timeOffset="178153.62">12540 18117 7359 0,'-19'-13'656'0,"11"6"-528"0,0-2-128 0,0 0 0 15,2 0 6864-15,1 1 1344 0,1 2 272 0,4 6 48 16,-2-7-5776-16,5-1-1168 0,4 1-240 0,3-1-32 16,2 0-880-16,2 1-176 0,2 1-48 0,2 1 0 31,2-1-1440-31,-2 3-304 0,3 1-48 0,0 1-10352 0,-1 1-2080 0</inkml:trace>
  <inkml:trace contextRef="#ctx0" brushRef="#br4" timeOffset="178497.51">12890 18083 5519 0,'0'0'240'0,"0"0"64"0,0 0-304 0,0 0 0 0,0 0 0 0,0 0 0 0,9 7 5968 0,1-2 1136 16,2-1 240-16,1-2 32 0,0-2-5184 0,2-1-1040 15,-2 0-192-15,2-1-64 0,1 0-896 0,1-1 0 16,-2-1 0-16,1-1 0 0,-2 1 192 0,0 0 144 15,-4 3 48-15,-1-2 0 0,-9 3 256 0,0 0 64 16,0 0 16-16,0 0 0 0,0 0 256 0,0 0 48 16,1 11 16-16,1 1 0 0,-4 1-64 0,-2 1-16 15,-1 0 0-15,-1 2 0 0,-3 1-80 0,1 0-32 16,0 0 0-16,1-2 0 0,1 1-352 0,-1-3-80 16,5 0-16-16,-1-1 0 0,2 0-272 0,2-1-128 15,0 1 128-15,5-1-128 0,2-1 0 0,1-1-224 16,1-1 32-16,3-2 0 15,1-2-1552-15,2-1-304 0,1-3-64 0,4-3-16 16,0-1-1872-16,1-3-368 0</inkml:trace>
  <inkml:trace contextRef="#ctx0" brushRef="#br4" timeOffset="178764.83">13516 17889 32127 0,'-11'-14'1424'0,"6"8"304"0,-3 2-1392 0,-4 1-336 0,-3 0 0 0,-1 0 0 16,-2 3 1712-16,2 3 272 0,1 1 48 0,0 5 16 15,0 5-704-15,2 3-144 0,0 4-32 0,5 1 0 16,0 6-736-16,4 3-160 0,3 2-16 0,2-3-16 16,4-7-240-16,3 4 176 0,1 5-176 0,7 3 160 15,1-5-160-15,2-5 0 0,3-6 0 0,1-3 0 16,-1-6 0-16,0-2 0 0,-1-5 0 0,0-2 0 0,0-1 0 0,-2-3 0 16,-1-2 0-16,-1-3 0 0,-4-2 224 0,-1-2 16 15,-2-2 0-15,0-1 0 0,-4-1-96 0,1-3-16 16,-3 1 0-16,-2 0 0 0,-3 0-128 0,0-5 192 15,-2 0-192-15,-1 2 192 16,-1-5-496-16,-2 2-80 0,1-4-32 0,-3 4 0 16,-3 3-2160-16,2 5-432 0,-2 0-96 0,1 2-13792 15</inkml:trace>
  <inkml:trace contextRef="#ctx0" brushRef="#br4" timeOffset="178952.31">13866 17796 42207 0,'0'0'928'0,"-4"4"192"0,-1 3 32 0,3 4 48 0,-1 1-960 0,2 1-240 0,-2 3 0 0,2 1 0 15,1 1 1024-15,1-1 144 0,3 3 48 0,0 3 0 16,0 4-720-16,0 3-144 0,1 2-32 0,1 2 0 16,2 2-320-16,-1 6-256 0,-2-7 32 0,0-4 16 15,2-5-1760-15,-2-2-336 0,3-2-80 16,-3-2-16-16,0-3-720 0,0-4-144 0,-1-2-16 15</inkml:trace>
  <inkml:trace contextRef="#ctx0" brushRef="#br4" timeOffset="179155.43">14110 17653 27647 0,'3'8'2448'0,"-2"2"-1952"16,2 3-496-16,-1 2 0 0,1 1 1680 0,1 4 240 15,1 1 64-15,3 5 0 0,-3 1-512 0,3 6-112 16,-2-3-16-16,2 4 0 0,-3 5-1072 0,2 0-272 16,-1 1 0-16,0 0 0 0,0-4 0 0,1-1 0 15,1-5 0-15,-1 3-144 16,0-7-1648-16,-2-4-336 0,2-1-64 0,-2-1-13104 0</inkml:trace>
  <inkml:trace contextRef="#ctx0" brushRef="#br4" timeOffset="179360.34">13973 18113 13823 0,'-14'-2'608'0,"7"-1"128"0,1 3-592 0,-1 3-144 0,1 3 0 0,-1-6 0 16,2-5 7408-16,5 5 1440 0,0 0 304 0,0 0 48 31,0 0-6400-31,0 0-1280 0,7 6-256 0,2 0-48 15,2 0-656-15,4-2-128 0,2-1-32 0,0 1 0 16,0-2-256-16,1 2-144 0,5 0 160 0,3-1-160 16,-1-3-768-16,-3 0-240 0,-3 6-48 0,-1-2-21456 15</inkml:trace>
  <inkml:trace contextRef="#ctx0" brushRef="#br4" timeOffset="187717.27">9890 14723 1839 0,'0'0'0'0,"0"0"160"0,0 0-160 0,0 0 0 16,0 0 0-16,0 0 0 0,0 0 6416 0,0 0 1264 15,0 0 240-15,0 0 48 0,8 4-5088 0,0 6-1008 16,-1-3-208-16,1 6-32 0,-1 3-880 0,-1 0-176 16,0 5-48-16,-3-1 0 0,4 12-352 0,-1-1-176 15,-3 2 160-15,1-3-160 0,0 1 0 0,-1 0 0 0,-2 0-208 0,-1 1 64 31,0-2-1840-31,0-2-384 0,-3 0-64 0,2-2-12064 0</inkml:trace>
  <inkml:trace contextRef="#ctx0" brushRef="#br4" timeOffset="187924.84">10147 14650 1839 0,'1'-7'160'0,"0"-1"-160"15,1 0 0-15,0 1 0 0,2 2 6496 0,-4 5 1264 16,5-5 256-16,-5 5 48 0,7-1-5696 0,0 2-1152 16,-1 3-240-16,1 2-32 0,-1 4-288 0,1 4-48 15,-1 3-16-15,1 4 0 0,-1 4-336 0,1 1-64 16,-1 4 0-16,1 1-16 0,-1 1-176 0,1 1 0 16,-1 0 144-16,2 1-144 0,-3-4-224 0,1 0-112 15,-3-2-32-15,1 0 0 16,0-2-2544-16,0 0-512 0</inkml:trace>
  <inkml:trace contextRef="#ctx0" brushRef="#br4" timeOffset="188159.19">9953 14984 23951 0,'-15'-5'1056'0,"15"5"224"0,-5 4-1024 0,5-4-256 0,0 0 0 0,0 0 0 16,0 0 2992-16,0 0 528 0,7 6 128 0,2-2 0 16,4 0-1808-16,2-1-368 0,1-2-80 0,4-1-16 15,2-2-544-15,4-1-96 0,0 2-32 0,1-2 0 16,2-2-448-16,0 0-112 0,-1-2-16 0,2-2 0 16,0 1-1760-16,2-1-352 0,-1-1-80 0</inkml:trace>
  <inkml:trace contextRef="#ctx0" brushRef="#br4" timeOffset="188895.22">12984 14675 14735 0,'0'0'640'0,"2"-6"160"0,-2-3-640 0,0-1-160 16,0 1 0-16,-1 0 0 0,2 0 3392 0,-2 0 656 16,0 2 128-16,-2 0 32 0,-2 3-1760 0,-2 1-336 15,0 2-80-15,-1 2-16 0,-3 3-992 0,1 4-208 16,-3 4-48-16,0 3 0 0,-3 5-512 0,2 3-128 15,1 5 0-15,1 2-128 0,2 1 128 0,2 1-128 0,1 0 0 0,3-1 0 16,6-4 0-16,2 1 128 0,3-2-128 0,4-1 0 16,3-3 176-16,3-3-176 0,4-3 160 0,1-4-160 15,0-2 160-15,3-2-160 0,1-4 160 0,-1-3-160 16,0-2 288-16,-2-3-32 0,-1-3-16 0,-2 0 0 16,-2-4 48-16,-2-3 16 0,-3 0 0 0,-3-3 0 15,-3-3-96-15,-5 0-16 0,0 0 0 0,-5 0 0 16,-2-3-192-16,-3 0 176 0,-2 1-176 0,-2-1 160 15,-2-2-160-15,-5 0-224 0,1 1 48 0,-3 0 16 16,0 2-416-16,2 2-64 0,0 6-32 0,3 0 0 16,0 2-1376-16,3 4-288 0,2 2-48 0,4 3-13472 15</inkml:trace>
  <inkml:trace contextRef="#ctx0" brushRef="#br4" timeOffset="189051.54">13256 14435 10127 0,'0'0'896'0,"0"0"-704"16,0 0-192-16,4 8 0 0,0-1 5472 0,-1 2 1056 16,-2 0 224-16,2 4 32 0,-2 1-4352 0,0 5-896 15,0 3-160-15,2 3-32 0,0 1-752 0,-1 2-144 16,0 4-16-16,0 0-16 0,1 2-288 0,-1 0-128 16,2 0 0-16,0-2 128 15,0 1-512-15,1-3-96 0,1-4-32 0,-1-2 0 16,0-2-2208-16,2-4-448 0,-2-2-96 0</inkml:trace>
  <inkml:trace contextRef="#ctx0" brushRef="#br4" timeOffset="189254.67">13550 14330 29487 0,'0'0'2624'0,"0"9"-2112"0,0 4-512 0,0 1 0 16,1 6 1152-16,0 2 112 0,0 3 16 0,3 1 16 15,2 1-112-15,0 3-32 0,1 3 0 0,0-1 0 16,1 1-768-16,1 0-176 0,3-1-16 0,-1 1-16 16,-4-1-176-16,1 0 0 0,1-4 0 0,0 1 0 15,1 0-736-15,-3-2-32 0,1-5 0 0,-1 2 0 16,-2-2-2624-16,0 0-512 0</inkml:trace>
  <inkml:trace contextRef="#ctx0" brushRef="#br4" timeOffset="189489.19">13327 14726 37487 0,'0'0'1664'0,"-8"-1"336"0,1-2-1600 0,7 3-400 0,0 0 0 0,0 0 0 15,0 0 1344-15,0 0 176 0,9-5 32 0,4 1 16 16,4 1-512-16,3 1-96 0,1 1-32 0,2-5 0 15,-1 2-464-15,1 2-80 0,0 0-32 0,1-1 0 16,-1 1-352-16,0 1 0 0,0 1 0 0,-1-3 0 31,1 2-1536-31,-2 1-336 0,0 0-64 0,0 0-17312 0</inkml:trace>
  <inkml:trace contextRef="#ctx0" brushRef="#br3" timeOffset="192819.15">9757 16191 911 0,'0'0'0'0,"0"0"0"0,0-6 0 0,0 1 0 0,1 0 4864 0,-1 5 896 16,0 0 192-16,0 0 16 0,2-6-3152 0,-2 6-640 16,0 0-128-16,0 0-32 0,0 0-592 0,5 7-112 15,0 2-32-15,0 5 0 0,-1 3-544 0,1 5-112 16,2 4-32-16,-2 2 0 0,0 2-272 0,1 1-64 16,-3 3-16-16,1-3 0 0,-1 2-240 0,0-1 128 15,-1 0-128-15,1-1 0 0,-1-6 0 0,1 1-160 16,-2 3 0-16,1-3 0 15,-2-3-2064-15,1-2-400 0,0-3-96 0</inkml:trace>
  <inkml:trace contextRef="#ctx0" brushRef="#br3" timeOffset="193046.83">9992 16134 23951 0,'0'0'2128'0,"1"-5"-1696"0,-1 0-432 0,0-1 0 15,0 1 2144-15,0 5 352 0,0 0 64 0,0 0 0 16,0 0-1280-16,4 12-272 0,0 5-48 0,1 5-16 16,0 2-496-16,2 4-112 0,-1 4-16 0,1 3 0 15,-1 3-320-15,3 2 128 0,-1 0-128 0,0 1 0 0,1-1 0 0,0-1 0 16,0-1 0-16,1-3-192 16,-4-1-416-16,-1-3-96 0,-1-2 0 0,-1-1-16 31,-1-2-2720-31,-2-6-528 0</inkml:trace>
  <inkml:trace contextRef="#ctx0" brushRef="#br3" timeOffset="193234.4">9844 16450 28559 0,'0'0'2544'15,"0"0"-2032"-15,-4-3-512 0,4 3 0 0,0 0 2560 16,0 0 400-16,0 0 96 0,0 0 16 0,3-7-1552 0,2 2-304 15,3 0-64-15,4 0-16 0,1-2-816 0,3 3-144 16,2 0-48-16,1 1 0 0,1 0-320 0,1 0-80 16,0 2-16-16,1 1 0 15,1 0-2720-15,1 3-560 0,0-1-96 0</inkml:trace>
  <inkml:trace contextRef="#ctx0" brushRef="#br3" timeOffset="193566.46">10335 16085 17503 0,'0'0'768'0,"0"0"176"0,-11 0-752 0,1 1-192 0,-1 1 0 0,2 4 0 16,-1 1 3680-16,-1 4 704 0,1 3 144 0,1 5 16 15,0 1-2880-15,1 6-576 0,0 1-112 0,3 3-16 16,3 1-624-16,4 0-112 0,3 0-32 0,4-1 0 16,0-2-192-16,3-2 128 0,1-1-128 0,3-2 0 15,1-2 128-15,1-3-128 0,3-3 0 0,0-2 144 16,-1-6-144-16,1 0 0 0,0-3 144 0,0-3-144 15,0-2 288-15,-2-3-16 0,0-1 0 0,-2-3 0 16,-3-3 464-16,-2 0 96 0,-3-5 0 0,-1 0 16 0,-2 2 0 0,-2-2 0 16,-3-2 0-16,-2 0 0 0,-2 0-256 0,0-2-48 15,-3-1-16-15,0 0 0 0,-3 1-208 0,-2 0-32 16,0-4-16-16,-3 2 0 0,0-1-32 0,0-1-16 16,-1 1 0-16,2 2 0 15,0 2-1184-15,2 2-256 0,-2 1-32 0,1 3-12592 16,-1 4-2528-16</inkml:trace>
  <inkml:trace contextRef="#ctx0" brushRef="#br3" timeOffset="194165.42">13155 15903 20271 0,'1'-18'1792'0,"0"10"-1424"0,0-1-368 0,1 0 0 15,2 0 2192-15,-2 2 368 0,1 2 80 0,1 1 16 16,2 2-864-16,-6 2-192 0,7 5-16 0,1 1-16 16,-1 6-448-16,1 6-96 0,1 2 0 0,1 5-16 15,-3 6-368-15,1 5-64 0,-1 2 0 0,-1 3-16 16,-2 0-368-16,0 2-64 0,0 2 0 0,-1-1-128 15,-2-1 0-15,0-1 0 0,0-3 0 0,2-3 0 16,-3-3-1664-16,1-6-272 0,1-2-64 0,0-7-14368 16</inkml:trace>
  <inkml:trace contextRef="#ctx0" brushRef="#br3" timeOffset="194361.9">13536 15690 24879 0,'0'0'2208'0,"0"0"-1760"16,0 0-448-16,-1 7 0 0,-3 1 2224 0,2 4 352 16,-1 2 80-16,2 6 16 0,-1-1-1840 0,4 5-352 15,0 2-80-15,4 10-16 0,-1 1-64 0,1 1 0 16,2 1-16-16,0 1 0 0,1 2-304 0,2 0 0 16,0-2 0-16,0 1 0 0,-2-1 0 0,0-4 0 0,-1 0 0 0,0-2 0 31,-1-2-528-31,-1-1-16 0,-1-1 0 0,0 0 0 15,-1 0-2688-15,0-1-544 0,0 26-96 16,-2-20-32-16</inkml:trace>
  <inkml:trace contextRef="#ctx0" brushRef="#br3" timeOffset="194564.99">13209 16210 22111 0,'0'0'1968'0,"0"0"-1584"0,0 0-384 0,0 0 0 16,0 0 3392-16,0 0 608 0,7 0 112 0,2 0 32 15,3-2-2480-15,2 1-480 0,3 0-96 0,2-2-32 16,4 1-256-16,1-1-48 0,12 0-16 0,-4-1 0 16,-2-1-608-16,-1-1-128 0,-2-3 0 0,1 1 0 31,-2 3-3056-31,-2 2-544 0</inkml:trace>
  <inkml:trace contextRef="#ctx0" brushRef="#br3" timeOffset="195355.47">10095 11940 20271 0,'0'0'896'0,"0"0"192"0,21-17-880 0,-21 17-208 0,0 0 0 0,0 0 0 0,7-4 2048 0,4-2 352 16,3-1 80-16,4-1 16 0,5 2-640 0,3 1-128 16,1 2-32-16,4 3 0 0,3 4-384 0,3 0-80 15,1 1-16-15,1 0 0 0,2-1-816 0,4 3-160 16,2-3-48-16,2 2 0 0,1-1-64 0,2-2 0 15,0-4-128-15,0-5 192 0,2-1-400 0,0-3-96 16,1 0-16-16,4-2-11584 16,2 1-2304-16</inkml:trace>
  <inkml:trace contextRef="#ctx0" brushRef="#br1" timeOffset="-214070.17">22149 15980 2751 0,'2'-10'256'0,"1"1"-256"0,0 2 0 0,6-1 0 0,-7-1 3488 0,1 0 656 0,0 1 128 0,-2-1 16 16,-1 1-1664-16,-1 1-320 0,-2-1-80 0,0 1-16 15,-1 1-80-15,-1 0-16 0,-1 4 0 0,-1-1 0 16,-1 3-688-16,-1 3-144 0,-2 3-16 0,-1 3-16 16,-1 3-656-16,0 4-128 0,1 5-16 0,-2 3-16 15,-1 5-224-15,2 2-32 0,2 2-16 0,1 1 0 16,4 2-160-16,1-3 128 0,2 2-128 0,3-2 128 16,4-3-128-16,3-2 0 0,3 0 0 0,2-2 0 15,1-3 0-15,2-2 0 0,2-2 0 0,2-5 0 16,-2-2 0-16,1-5 0 0,1-1 0 0,1-5 128 15,-1-2 48-15,1-5 0 0,-2-3 0 0,-1-2 0 16,-1-4 384-16,-2-2 80 0,-1-2 0 0,-2-3 16 16,-2-3-16-16,-1 0 0 0,-2 0 0 0,-1 0 0 0,-3-5-480 15,-2 4-160-15,-3-2 0 0,-1 2 0 0,-1 1 0 0,0-2-192 16,-3 0 0-16,1 1 0 16,0 3-384-16,-1-3-80 0,-1 2-16 0,-1 3 0 15,0 2-1872-15,1 1-368 0,0 3-80 0,0 5-7952 16,2 1-1600-16</inkml:trace>
  <inkml:trace contextRef="#ctx0" brushRef="#br1" timeOffset="-213880.9">22450 15828 26719 0,'0'0'1184'0,"5"5"240"0,-1 0-1136 0,0 2-288 0,0 0 0 0,0 3 0 15,0 1 1856-15,0 4 320 0,1 0 64 0,-1 10 16 16,-2 0-848-16,0 2-160 0,-2 5-32 0,0 0-16 15,1 3-656-15,0 1-128 16,1 0-32-16,-1-1 0 0,0 0-384 0,-1-7 0 0,2-1 0 0,-1-1 0 16,1 0-1616-16,1-3-304 0,1-4-64 0,0-2-8800 15,-1-5-1760-15</inkml:trace>
  <inkml:trace contextRef="#ctx0" brushRef="#br1" timeOffset="-213644.75">22743 15684 22111 0,'0'0'976'0,"0"0"208"0,0 0-944 0,-4 7-240 15,2 2 0-15,1 3 0 0,-1 2 2896 0,1 4 544 16,1 2 96-16,0 1 32 0,0 2-1920 0,3 3-384 16,-1 3-80-16,2 1-16 0,1 0-832 0,2 1-160 0,-1 0-48 15,1-1 0-15,-1-1-128 0,1 0-176 0,-1-2 48 0,0-1 0 31,-1 0-704-31,0 0-144 0,-1-1-32 0,0 0 0 16,-2-2-2384-16,0 1-464 0,-1 18-112 0,2-14 0 0</inkml:trace>
  <inkml:trace contextRef="#ctx0" brushRef="#br1" timeOffset="-213426.11">22630 16116 20271 0,'-14'-13'896'0,"8"9"192"15,1 0-880-15,0 1-208 0,5 3 0 0,-5-4 0 0,1-1 4992 0,1 1 944 16,3 4 192-16,0 0 32 0,0 0-3968 0,0 0-784 16,8 2-176-16,4-1-16 0,2 0-784 0,3 1-160 15,1-1-16-15,3-1-16 0,3 0-240 0,-1-1 0 16,3-5 0-16,3 4 0 15,1 0-1856-15,-1 0-480 0,1-1-96 0</inkml:trace>
  <inkml:trace contextRef="#ctx0" brushRef="#br1" timeOffset="-212785.4">18307 16008 30815 0,'0'0'1360'0,"0"0"288"0,0 0-1328 0,0 0-320 0,-5 6 0 0,-2 3 0 16,1 2 1792-16,-1 2 304 0,2 2 48 0,1 5 16 16,0 3-784-16,0 5-160 0,0 2-16 0,2 2-16 15,0 5-832-15,2 2-160 0,2 1-48 0,-1 2 0 16,0 0-144-16,0-3 0 0,2-4 0 0,0-1 0 15,-1-4-1824-15,2-4-400 0,-1-5-80 16,1-3-9152-16,0-3-1824 0</inkml:trace>
  <inkml:trace contextRef="#ctx0" brushRef="#br1" timeOffset="-212535.34">18510 15873 34431 0,'0'0'768'0,"0"0"144"0,0 9 48 0,0 5 0 0,0 0-768 0,1 3-192 16,1 4 0-16,0 2 0 0,2 3 800 0,2 3 128 15,-1 1 32-15,0 2 0 0,1 2-688 0,1 3-128 16,-2 1-16-16,2-1-128 0,-2 0 0 0,1-3 0 16,1 1 0-16,-1-4 0 15,0-3-704-15,-1-2-112 0,0-1-16 0,-1-1 0 16,0-1-2688-16,-1-3-560 0</inkml:trace>
  <inkml:trace contextRef="#ctx0" brushRef="#br1" timeOffset="-212335.38">18315 16285 16575 0,'-13'-1'1472'0,"13"1"-1168"0,-8 1-304 0,8-1 0 0,0 0 4624 0,0 0 880 0,0 0 160 0,0 0 32 15,0 0-3536-15,10 2-720 0,3-1-144 0,4-1-16 16,5 1-656-16,3-3-128 0,1-2-32 0,2 0 0 16,-1 1-1120-1,2 1-240-15,2-1-32 0</inkml:trace>
  <inkml:trace contextRef="#ctx0" brushRef="#br4" timeOffset="-202901.75">27923 13394 2751 0,'0'0'256'0,"0"0"-256"0,0 0 0 0,0 0 0 0,0 0 4304 0,0 0 816 15,-4 14 176-15,1 2 16 0,2 1-3440 0,0-4-688 16,1 4-144-16,1 3-16 0,2 4 240 0,-1 3 48 16,1 1 16-16,0 8 0 0,-1 3-384 0,1 6-80 15,-1 2-16-15,1-11 0 0,0 6-144 0,-1 3-16 16,2 6-16-16,-1-1 0 0,-1 1-48 0,1 1-16 16,1 1 0-16,0 2 0 0,0-3-64 0,0 2-16 15,-2-1 0-15,2 2 0 0,-1 1-64 0,-1 0-16 16,-2-3 0-16,3 3 0 0,1 0-192 0,2 1-64 0,1-1 0 15,-1-3 0-15,0 1-48 0,-1-4-16 0,1 4 0 0,0-2 0 16,0-4 96-16,-2 2 16 0,0-1 0 0,-1 0 0 16,-1-1 96-16,2 0 32 0,1 2 0 0,-1-5 0 15,-1 1-112-15,-1-2-32 0,2 2 0 0,-1-3 0 16,1 0-32-16,-2 0-16 0,1 0 0 0,0-3 0 16,-2 1 48-16,2 0 16 0,-1 4 0 0,1-2 0 15,-1 0-16-15,1 0 0 0,0 2 0 0,-2-2 0 16,-1-1-32-16,1-3 0 0,1 2 0 0,0-4 0 15,-1 0 32-15,2 1 0 0,0-3 0 0,-1 2 0 16,1-1-32-16,-1 1-16 0,2-5 0 0,-1 3 0 16,0-2-48-16,-1 0-128 0,1-1 192 0,-1 1-64 15,0 1-128-15,0-3 192 0,2 1-192 0,-2-2 192 16,-1 0-192-16,1 2 128 0,1-2-128 0,0 1 128 0,-1 2-128 16,1-5 0-16,0-2 0 0,-2 2 0 0,-1-5 0 0,1-1 128 15,0 1-128-15,1-4 0 0,-2-1 0 0,0-1 0 16,1 0 0-16,0-4 0 0,-1 2-320 0,2-5-64 15,-1-1 0-15,0 0 0 16,2-4-2064-16,-3-5-432 0,0 0-64 0,8-3-16192 16</inkml:trace>
  <inkml:trace contextRef="#ctx0" brushRef="#br4" timeOffset="-202275.67">27076 14607 15663 0,'-7'-3'1392'0,"-1"0"-1120"16,-2 2-272-16,1 1 0 0,1 0 2768 0,1 1 496 16,0 2 112-16,7-3 16 0,-6 3-1456 0,6-3-272 15,0 0-64-15,0 0-16 0,0 0-720 0,0 0-144 16,7 8-16-16,3-3-16 0,3 2 112 0,4 0 32 16,4-2 0-16,4 0 0 0,0-1 32 0,5 0 16 15,2 1 0-15,2-2 0 0,3 0 32 0,2 0 16 16,2 0 0-16,2-2 0 0,2 0-208 0,2 1-32 15,5-2-16-15,0 1 0 0,2-1-352 0,2 0-64 0,2 1 0 16,4-1-16-16,1 2-240 0,0-2 176 0,-2 0-176 0,-1-2 160 16,0 1-160-16,-1 0 0 0,-3-2 0 0,20-1 0 15,-10 1 0-15,-9-2 0 0,-7 1 0 0,-6 0 0 16,-5-1 0-16,-3 3 0 0,-5-4 0 0,-1 3 0 16,0-1-256-16,-4 1 0 0,-4-1 16 0,-1 3 0 15,-2-1-128-15,0 0-16 0,-1-1-16 0,-2 2 0 16,-2-2-240-1,0 2-64-15,-2-2 0 0,-2 3 0 0,0 0-2240 0,0 0-448 0,-1 2-80 16</inkml:trace>
  <inkml:trace contextRef="#ctx0" brushRef="#br4" timeOffset="-201744.57">27306 16053 32191 0,'0'0'1424'0,"0"0"304"0,0 0-1392 0,0 0-336 0,0 0 0 0,6 7 0 16,0-1 1088-16,3 0 160 0,3-1 32 0,2 0 0 15,6 1 288-15,2 0 64 0,4-1 16 0,5-3 0 16,2 2-528-16,3-2-96 0,5-2-32 0,3-2 0 16,1 2-48-16,3-2-16 0,3 0 0 0,1 0 0 0,3-2-256 0,-2 0-48 15,0 1-16-15,1 0 0 0,-2-1-352 0,0 1-80 16,2 0-16-16,0 1 0 0,1 1-160 0,-1-2 0 15,-2-4 0-15,16 0 0 0,-8-1 0 0,-11 0 0 16,-5-1-224-16,-3 0 80 0,-2 1-208 0,-5-3-32 16,-4 0-16-16,-3-1 0 15,1 0-1264-15,-4 0-240 0,0 1-48 0,-1-1-11856 16,1-1-2368-16</inkml:trace>
  <inkml:trace contextRef="#ctx0" brushRef="#br4" timeOffset="-201103.81">27872 13292 11967 0,'0'0'528'0,"-8"4"112"0,-1-1-512 0,9-3-128 0,0 0 0 0,0 0 0 15,-9 2 3968-15,9-2 768 0,0 0 160 0,0 0 32 16,0 0-2576-16,8 7-512 0,4-2-112 0,1 0 0 16,5 3-320-16,1-3-64 0,2-1-16 0,3 0 0 15,2-1-112-15,1-1 0 0,2 2-16 0,2-1 0 16,1-2-432-16,3 2-96 0,5-3-16 0,3 1 0 15,2-2-288-15,1 1-64 0,1-4-16 0,0 2 0 16,2 1-288-16,-4 0 128 0,-2-2-128 0,-1 2 0 16,-2-2 0-16,-2 2-320 0,-1-3 32 0,-2 0 16 15,-3-2-1024-15,0-1-208 0,-4 3-32 0,-2 0-16 16,-2-1-1360-16,-4 0-272 0,-5 0-48 0</inkml:trace>
  <inkml:trace contextRef="#ctx0" brushRef="#br4" timeOffset="-200696.17">27503 13169 26207 0,'0'0'1152'0,"0"0"256"0,2 13-1136 0,-2-1-272 0,1-1 0 0,1-1 0 16,2 0 1344-16,0 4 224 0,1-7 32 0,2 2 16 16,1 1-368-16,1 0-80 0,0 3-16 0,3-2 0 15,1 3-640-15,0-2-144 0,-1-1-32 0,1 2 0 16,2 0-192-16,2-1-144 0,1-1 192 0,-1 2-192 0,-1-6 0 0,0 1 0 16,-1 0 0-16,1 0 0 15,-2 0-1760-15,-1 0-352 0,-1-2-80 0,-1-1-12320 16</inkml:trace>
  <inkml:trace contextRef="#ctx0" brushRef="#br4" timeOffset="-200460.79">27746 13001 23039 0,'0'0'2048'0,"0"0"-1648"0,0 0-400 0,0 0 0 15,0 0 1760-15,0 0 272 0,11 7 48 0,1 2 16 16,0 1-560-16,1 2-96 0,0 2-32 0,1 1 0 16,3 0-640-16,0 1-144 0,0 1-32 0,0 0 0 15,0-1-416-15,1 2-176 16,-1 0 128-16,0-1-128 0,0-1-192 0,-1-2-112 0,-2-1-16 0,-1 0-16 31,2-4-1904-31,-5-1-368 0,-2-1-80 0,-8-7-10960 0</inkml:trace>
  <inkml:trace contextRef="#ctx0" brushRef="#br4" timeOffset="-200038.78">27472 12361 14735 0,'-3'-14'1312'0,"-1"1"-1056"16,1 1-256-16,-1 2 0 0,-2-1 2608 0,1 3 464 15,0 1 80-15,0 1 32 0,0 2-1216 0,-5 2-240 16,0 2-64-16,0 2 0 0,-1 6-928 0,-1 5-192 16,-1 4-32-16,2 3-16 0,0 2-496 0,3 1 0 15,3 3 0-15,4 2 0 0,2-2-192 0,6 0 192 0,4-1-192 0,5-3 192 16,2-3-176-16,2 2 176 0,1 0-160 0,2-5 160 15,2-7 0-15,-2-1 0 0,0-6 0 0,-3-2 160 16,0-2 384-16,-2-5 80 0,-1-3 16 0,0-7 0 16,-3-1 192-16,0-3 64 0,-4-3 0 0,0-2 0 15,-1-1-336-15,-2-2-64 0,-3 2-16 0,-3-1 0 16,-3 4 64-16,-4-2 16 0,-4 2 0 0,-4 3 0 16,-5 0-144-16,0 2-32 0,-1 2 0 0,-1 4 0 15,1 1-192-15,-1 3-32 0,0 1-16 0,3 6 0 16,1 2-288-16,2 5-64 0,1 3-16 0,2 3 0 15,2 6-2736-15,2 4-560 0</inkml:trace>
  <inkml:trace contextRef="#ctx0" brushRef="#br4" timeOffset="-199523.22">29262 13034 28735 0,'0'0'1280'0,"0"0"256"16,0 0-1232-16,0 0-304 0,0 0 0 0,0 0 0 0,0 0 880 0,0 0 112 16,0 0 32-16,6 9 0 0,-2 0 368 0,0 5 80 15,-1 6 0-15,-2-2 16 0,-1 3-832 0,1 1-160 16,2 0-48-16,-2 1 0 0,1 0-320 0,2 1-128 15,1-2 0-15,0-1 0 16,0-2-256-16,-1-1-160 0,-1-2-32 0,2-3 0 16,-1-3-2416-16,-4-10-480 0,0 0-112 0</inkml:trace>
  <inkml:trace contextRef="#ctx0" brushRef="#br4" timeOffset="-199335.73">29516 12910 11967 0,'0'0'1072'0,"0"0"-864"0,0 0-208 0,0 0 0 16,0 0 3664-16,11 3 688 0,-2 3 144 0,-3 2 32 16,-1 2-2752-16,-1 5-560 0,0 3-96 0,0 3-32 15,0 1-272-15,0 4-64 0,0 1-16 0,2 1 0 16,2 1-736-16,0-2 0 0,0 2 0 0,1-3-160 31,0 1-1504-31,0-1-288 0,0-1-64 0,-1-4-11296 0</inkml:trace>
  <inkml:trace contextRef="#ctx0" brushRef="#br4" timeOffset="-199147.53">29319 13205 28559 0,'-9'-3'2544'0,"9"3"-2032"15,0 0-512-15,0 0 0 0,0 0 2432 0,0 0 400 16,0 0 80-16,0 0 16 0,0 0-1136 0,12 3-240 15,4-3-32-15,6 1-16 0,5-1-976 0,6-1-192 16,3-1-32-16,7 1-13680 16,4 1-2720-16</inkml:trace>
  <inkml:trace contextRef="#ctx0" brushRef="#br4" timeOffset="-198130.06">28369 17610 32767 0,'-8'-1'1456'0,"-21"20"288"0,18-23-1392 0,0 0-352 0,2 2 0 0,0 0 0 16,0 1 496-16,0 0 16 0,-2-2 16 0,2 5 0 15,0 1 752-15,1 5 160 0,0 1 32 0,2 4 0 16,1-2-928-16,1 4-176 0,1 4-48 0,3 0 0 16,1 1-112-16,3-1-16 0,3-3-16 0,3 0 0 15,1-3-176-15,2 0 128 0,4-2-128 0,1 1 128 16,2-3 0-16,0-2-128 0,1-3 192 0,1 1-64 15,2 0-128-15,-2 0-224 0,-1-5 48 0,1 0 16 16,2 4-1648-16,-4-1-336 0,-1-3-64 0,0 0-14160 16</inkml:trace>
  <inkml:trace contextRef="#ctx0" brushRef="#br4" timeOffset="-197957.85">28733 17588 30175 0,'0'0'1344'0,"0"0"256"0,0 0-1280 0,0 0-320 16,0 0 0-16,0 11 0 0,-2 3 912 0,1 0 112 16,0 0 32-16,-1 4 0 0,1 3-288 0,0 5-64 15,0 4-16-15,-1 3 0 0,1 1-560 0,0-2-128 0,-1 0 0 16,2-5 0 0,3-2-1056-16,1-4-240 0,0-3-48 0,2-5-16 15,2-3-2160-15,-8-10-416 0</inkml:trace>
  <inkml:trace contextRef="#ctx0" brushRef="#br4" timeOffset="-197786.06">28910 17592 13823 0,'4'-15'1216'0,"-4"15"-960"0,1-10-256 0,2 3 0 16,-3 7 3712-16,0 0 704 0,0 0 144 0,0 0 32 16,0 0-2992-16,0 0-576 0,8 8-128 0,-3 7-32 15,-1 3-320-15,2 5-64 0,-1 5-16 0,-1 3 0 16,-1 1-464-16,0 2 0 0,0 3-208 0,3-3 64 15,-1 0-624-15,-2 0-128 0,-1-3-32 0,3-4-8800 16,1-2-1744-16</inkml:trace>
  <inkml:trace contextRef="#ctx0" brushRef="#br4" timeOffset="-197614.03">28825 17873 24879 0,'0'0'2208'0,"0"0"-1760"15,-9-5-448-15,9 5 0 0,0 0 2528 0,0 0 416 16,0 0 96-16,0 0 16 0,0 0-2288 0,8-5-464 16,2 4-96-16,2 2-16 15,1 1-544-15,1 1-112 0,1 1-32 0,0-1-10048 16,5 0-2000-16</inkml:trace>
  <inkml:trace contextRef="#ctx0" brushRef="#br4" timeOffset="-197301.57">29168 17881 9215 0,'0'0'400'0,"0"0"96"0,0 0-496 0,0 0 0 0,0 0 0 0,0 0 0 16,12 0 5056-16,1 3 928 0,1-1 176 0,1 1 48 16,-2-2-4320-16,2 2-864 0,5-1-160 0,-5 0-32 15,-3-4-592-15,0 4-112 0,0-1-128 0,-2-1 176 16,-10 0 16-16,10-3 0 0,-10 3 0 0,0 0 0 15,0 0 432-15,0 0 80 0,-2 11 32 0,-5 1 0 16,-3-1 224-16,-2 5 64 0,-1-2 0 0,-1 5 0 0,-3 1 160 16,1 0 32-16,3-4 16 0,1 2 0 0,2 0-336 0,2 0-80 15,2-2-16-15,2-2 0 0,4-2-512 0,1 0-96 16,3 1-32-16,2-3 0 0,4-2-160 0,1-1-256 16,4-2 64-16,0 0 16 15,4-4-1472-15,3-1-288 0,3-1-64 0,1-2-16 16,0 0-1568-16,1-7-304 0</inkml:trace>
  <inkml:trace contextRef="#ctx0" brushRef="#br4" timeOffset="-197004.72">29757 17762 8287 0,'0'0'368'0,"-10"4"80"16,-3-2-448-16,0 3 0 0,0 1 0 0,0 4 0 0,-3 1 6272 0,0 2 1184 0,1 3 224 0,2 0 64 15,1 4-5056-15,2 0-992 0,2 3-208 0,3 0-32 16,2-1-1024-16,4 0-208 0,5-3-32 0,1 1-16 16,4-3-176-16,2 1 0 0,1 1 0 0,2-8 0 15,1 0 0-15,0-4 0 0,0 0 0 0,-2-4 0 16,1 1 0-16,0-7 0 0,-2-1 0 0,-1-3 0 16,0 0 0-16,-1-2 0 0,-2-3 128 0,-2 0-128 15,-2-1 128-15,1 0-128 0,0-7 128 0,-4 1-128 16,-1 1 0-16,-2 2 0 0,-3-2-224 0,1 5 80 15,-2-2-624-15,-3 1-128 0,-3-3-32 16,-1 3 0-16,1-1-2912 0,1 2-576 0</inkml:trace>
  <inkml:trace contextRef="#ctx0" brushRef="#br4" timeOffset="-196848.17">30074 17768 24879 0,'-1'14'2208'0,"-6"3"-1760"16,-6 0-448-16,4 2 0 0,4 2 3232 0,0 1 560 16,-3 2 112-16,4-1 32 0,4 0-2448 0,1-1-480 15,1-3-112-15,3 3 0 0,1-2-896 0,2 0-192 16,-1-2-16-16,-1-3-16 16,1-2-2544-16,2-5-512 0,1 0-112 0</inkml:trace>
  <inkml:trace contextRef="#ctx0" brushRef="#br4" timeOffset="-196629.44">30300 17611 32303 0,'0'0'1424'0,"0"0"304"0,0 0-1376 0,0 0-352 0,0 0 0 0,8 16 0 15,-3 3 1072-15,0 2 144 0,-1 5 16 0,1 7 16 16,0 1-416-16,1 5-96 0,-1-1-16 0,0 1 0 15,0 0-560-15,0-3-160 0,1-3 0 0,-1 2 0 16,0-1-160-16,0-1-96 0,-1-2-32 0,0-1 0 16,0-5-1536-16,0-2-304 0,0-2-64 0,1-1-12672 15</inkml:trace>
  <inkml:trace contextRef="#ctx0" brushRef="#br4" timeOffset="-196410.79">30194 18035 6447 0,'-9'-4'576'0,"0"0"-576"15,-2 1 0-15,11 3 0 0,-7-6 7360 0,7 6 1344 16,0 0 288-16,0 0 48 0,-3-9-5776 0,3 9-1152 16,7-9-224-16,3 3-48 0,3 3-816 0,1 1-144 0,1 1-48 0,0 1 0 15,2 1-432-15,1 4-80 0,2-1-32 0,0 3 0 31,-1-1-1008-31,2 1-208 0,0-1-32 0,0 5-20144 0</inkml:trace>
  <inkml:trace contextRef="#ctx0" brushRef="#br4" timeOffset="-193841.06">25871 15929 18431 0,'0'0'1632'0,"0"0"-1312"0,0 0-320 0,0 0 0 16,17 8 3648-16,-22 5 640 0,1 2 144 0,1 0 32 31,3 1-2800-31,0 2-576 0,0 3-96 0,1 2-32 16,2 2-416-16,0 4-96 0,-1 1 0 0,0 0-16 15,-1 2-432-15,2 2 0 0,-1 0 0 0,1-2 0 16,-2-5-1408-16,2-6-352 0,1-2-80 0,-1-2-8752 0,1-1-1760 0</inkml:trace>
  <inkml:trace contextRef="#ctx0" brushRef="#br4" timeOffset="-193653.47">26226 15675 14735 0,'0'0'640'0,"0"0"160"0,0 0-640 0,-2 11-160 0,0 3 0 0,-1 4 0 0,2 4 4800 0,-1 2 912 31,1 2 192-31,2 3 48 0,3 2-4128 0,0 3-816 16,1 5-176-16,1-1-16 0,0 2-624 0,2 2-192 15,2 0 128-15,-2-1-128 0,0 1-1472 0,0-2-368 0,1-2-64 0,0 0-13600 32</inkml:trace>
  <inkml:trace contextRef="#ctx0" brushRef="#br4" timeOffset="-193200.39">26004 16115 8287 0,'0'0'736'0,"0"0"-592"0,-3-8-144 0,3 8 0 0,2-8 6720 0,2 0 1296 0,-2 3 272 0,3 0 48 31,2 1-6128-31,-1 0-1232 0,2 1-240 0,3 2-48 0,2-3-528 0,2 3-160 0,2 1 0 0,2-2 0 47,0 2-624-47,1 2-224 0,2-2-48 0,0 0-16 0,3 1-1952 0,1-1-384 0,3-1-80 0,-3-1 0 16,-3-3 1600-16,-1 0 320 0,-1 0 64 0,-1-2 0 15,-6 1 384-15,-1-1 80 0,-1 2 16 0,-4-2 0 0,-2 0 1248 0,-1-1 256 0,-2 0 64 0,-2 1 0 32,-1 7 704-32,0-6 128 0,-1 1 48 0,1 5 0 15,0 0-64-15,0 0-16 0,0 0 0 0,-7 9 0 16,0 1-688-16,0 3-144 0,2 4-32 0,1 4 0 0,1 4-320 0,2 1-64 0,2 1 0 0,5 1-16 0,-1 0-240 16,3-3 176-16,2 0-176 0,2-5 160 0,2-2 96 0,3-4 32 15,3 0 0-15,0-6 0 0,1-1 240 0,1-2 48 31,1-5 16-31,0-4 0 0,1-2 128 0,-1-4 32 0,0-1 0 0,0-1 0 0,-4-5-64 0,-1 0-16 16,-6 3 0-16,-1-2 0 0,-2 0 96 0,-3-2 0 16,-4 1 16-16,-1-1 0 0,-1-2-336 0,-3 2-64 15,-2 0 0-15,-3-6-16 0,-2 1-240 0,-1 2-128 16,-2 3 160-16,0-2-160 16,-2 3-768-16,-1 0-240 0,-1 0-48 0,0 3-12384 31,0 1-2464-31</inkml:trace>
  <inkml:trace contextRef="#ctx0" brushRef="#br4" timeOffset="-192683.77">25718 14220 18431 0,'-1'-1'1632'0,"0"5"-1312"0,0-3-320 0,1 4 0 16,-2 3 2752-16,1 3 464 0,0 4 112 0,-2 2 0 15,0 5-1264-15,-1 2-256 0,2 3-48 0,-3 3-16 16,1 3-784-16,-1-1-176 0,2 1-16 0,0 1-16 16,1-2-560-16,2-2-192 0,1 0 0 0,2 0 144 31,-2-1-1264-31,2-4-256 0,0-3-48 0,1-1-16 15,-1-4-1680-15,0-5-336 0</inkml:trace>
  <inkml:trace contextRef="#ctx0" brushRef="#br4" timeOffset="-192496.29">25990 14189 23039 0,'4'8'2048'0,"-2"1"-1648"16,-1 1-400-16,1 3 0 0,-1 3 1920 0,0 5 288 15,1 0 64-15,-2 5 16 0,0 6-896 0,2 1-176 16,1 5-48-16,1 1 0 0,0 4-800 0,0-4-176 16,0 1-16-16,1 1-16 15,0-2-544-15,1-1-128 0,-2-3 0 0,-1-4-9856 16,0-3-1984-16</inkml:trace>
  <inkml:trace contextRef="#ctx0" brushRef="#br4" timeOffset="-192308.72">25799 14534 32991 0,'-6'-14'1472'0,"6"14"288"0,-2-6-1408 0,4 0-352 0,0 0 0 0,2 2 0 16,3-3 1088-16,2 2 128 0,1 1 48 0,3 0 0 16,2 2-656-16,0-1-128 0,2 1-32 0,2 0 0 15,-1 1-656-15,3 1-144 0,1 0-32 0,9 0 0 31,-6 0-2832-31,-9 1-576 0,2-2-112 0,1 1-32 0</inkml:trace>
  <inkml:trace contextRef="#ctx0" brushRef="#br4" timeOffset="-192043.22">26222 14377 12895 0,'0'0'1152'0,"-3"-8"-928"0,-1 1-224 0,4 7 0 16,0 0 2000-16,0 0 368 0,0 0 64 0,-9 2 0 16,-1 3-448-16,3 3-112 0,1 3-16 0,-2 4 0 0,0 4-848 0,1 5-176 15,2 2-48-15,3 1 0 0,0 2-464 0,4 0-80 16,0-2-32-16,5-1 0 0,2-1 64 0,3-2 16 15,2-2 0-15,2-3 0 0,2-2 448 0,1-4 96 16,2-3 0-16,0-3 16 0,-1-3 432 0,-2-3 64 16,-1-3 32-16,-2-3 0 0,2-2-112 0,-2-4-32 15,-4-2 0-15,1-2 0 0,-4-1-208 0,-1 2-64 16,-1-5 0-16,-3 2 0 0,-2-4-384 0,-1 1-64 16,-1 0-32-16,-1 3 0 0,-3-2-160 0,-4-6-16 15,0 1-16-15,2 10 0 0,0 0-288 0,-6-8 0 16,0 3 0-16,1 3 0 15,0 3-1216-15,6 4-288 0,-1-2-64 0,0 2-19808 0</inkml:trace>
  <inkml:trace contextRef="#ctx0" brushRef="#br4" timeOffset="-191558.79">29361 14412 18431 0,'1'-12'1632'0,"2"2"-1312"0,0-1-320 0,0 3 0 16,1 1 3280-16,-4 7 592 0,4-8 112 0,-4 8 32 16,0 0-1648-16,0 0-336 0,0 0-64 0,0 0-16 15,0 0-640-15,7 12-128 0,-3 2-32 0,-2 4 0 16,-2 3-800-16,2 1-160 0,-2 3-48 0,-2 2 0 16,0 6-144-16,-1 2 0 0,-1 2 0 0,-1 3 0 31,0 0-1520-31,1 0-224 0,3-7-48 0,-2-3-16 15,2-3-1488-15,1-5-288 0,2-8-64 0</inkml:trace>
  <inkml:trace contextRef="#ctx0" brushRef="#br4" timeOffset="-191371.41">29630 14274 13823 0,'5'-17'1216'0,"-5"17"-960"0,0 0-256 0,0 0 0 0,0 0 4176 0,0 0 800 16,0 0 144-16,0 0 48 0,-2 15-3488 0,1 4-688 15,0 1-144-15,1 5-16 0,0 4 0 0,0 4 0 16,0 2 0-16,2 1 0 0,1 1-656 0,2-1-176 16,-1-1 0-16,1-1 0 15,2 0-304-15,-1-1-128 0,1-1-16 0,-3-2-16 16,-3-1-2816-16,-1-3-560 0</inkml:trace>
  <inkml:trace contextRef="#ctx0" brushRef="#br4" timeOffset="-191199.48">29375 14687 26719 0,'-7'-16'2368'0,"3"10"-1888"0,4 6-480 0,0 0 0 15,-2-8 2368-15,2 8 384 0,0 0 80 0,9-9 16 16,3 1-1296-16,4 3-256 0,5 1-48 0,5 1-16 16,2 2-608-16,4 1-128 0,0 0-32 0,2 0 0 31,1 3-1552-31,-2 1-320 0,-4-1-64 0,-1 5-16192 0</inkml:trace>
  <inkml:trace contextRef="#ctx0" brushRef="#br4" timeOffset="-190887.09">29421 15708 33743 0,'0'0'1488'0,"0"0"320"0,0 0-1440 0,0 0-368 15,-4 13 0-15,0 0 0 0,2 4 1280 0,-2 4 176 16,-2 3 32-16,1 4 16 0,1 0-288 0,-1 4-64 15,0 0-16-15,1 2 0 0,1 1-960 0,1-1-176 16,-1-1 0-16,2-2 0 16,1 1-1056-16,-1-4-96 0,-1 0 0 0,4-4-10896 0,-1-3-2176 0</inkml:trace>
  <inkml:trace contextRef="#ctx0" brushRef="#br4" timeOffset="-190637">29729 15564 37775 0,'0'0'1664'0,"0"0"368"0,-2 11-1632 0,1 3-400 0,1 6 0 0,-1 6 0 16,-1 0 512-16,1 4 32 0,0 2 0 0,0 5 0 16,-2 3 304-16,2-2 64 0,2 4 16 0,-1-3 0 15,0 3-784-15,0-2-144 0,0-1 0 0,0 2 0 16,0-1-576-16,1-2-48 0,1-3 0 0,-1-4 0 15,-1-3-640-15,0-1-128 0,1-2-16 0,-1-4-16 16,-1-3-1936-16,0-4-384 0</inkml:trace>
  <inkml:trace contextRef="#ctx0" brushRef="#br4" timeOffset="-190463.39">29465 16013 2751 0,'0'0'256'0,"-9"-9"-256"16,-3-3 0-16,3 3 0 0,2-2 8256 0,0 5 1616 16,0 1 320-16,7 5 64 0,0 0-6800 0,0 0-1376 0,0 0-272 0,0 0-48 15,0 0-560-15,0 0-112 0,12 4-32 0,3 1 0 16,3 1-688-16,4 1-144 0,3-1-32 0,3-2 0 31,5-1-1216-31,2-3-256 0,3-3-64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18:41.78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2198 3236 20271 0,'-3'3'896'0,"0"0"192"0,-7 16-880 0,10-19-208 16,-2 7 0-16,-2 1 0 0,0 2 2144 0,1 0 384 15,1 1 80-15,0 1 16 0,1-2-1568 0,1 2-304 0,1 1-64 16,2 1-16-16,0 0-672 0,-1 2 0 15,1-3 0-15,1 1 0 16,1 2-1552-16,2 1-352 0,-1 0-64 0</inkml:trace>
  <inkml:trace contextRef="#ctx0" brushRef="#br0" timeOffset="522.27">1983 4313 7359 0,'0'0'656'0,"0"0"-528"0,0 0-128 0,0 0 0 16,-4-4 2448-16,4 4 464 0,-3-6 96 0,3 6 0 16,2-8-1344-16,-2 8-256 0,4-5-64 0,1 1-16 15,3 0-544-15,0 1-96 0,-1 1-32 0,1 0 0 16,0 1-32-16,0 0-16 0,0 1 0 0,-1-3 0 15,-7 3 160-15,8 3 16 0,-8-3 16 0,7 2 0 0,-2 4-112 16,0-1-32-16,-5-5 0 0,3 9 0 0,-2 0-240 0,-1 3-48 16,0-3-16-16,0 3 0 0,-1-1-80 0,1 3-16 15,0-1 0-15,-1 2 0 0,-2-2-256 0,2 3 128 16,1-2-128-16,0 3 0 0,0 1 0 0,1-3 0 16,2 0 0-16,0 0 0 0,1-1 0 0,0 0 0 15,0-3 0-15,3-2 0 0,2-1 0 0,1-2 0 16,1-2 0-16,2-1 0 0,-2-3 0 0,2-1-144 15,1-5 144-15,2 0-128 16,3-2-416-16,0 1-80 0,0-2-16 0,-1 2-9280 16,0 0-1856-16</inkml:trace>
  <inkml:trace contextRef="#ctx0" brushRef="#br0" timeOffset="1078.8">2095 5333 20207 0,'-14'4'896'0,"14"-4"192"0,-7 4-880 0,1 0-208 0,-1-2 0 0,7-2 0 0,0 0 1200 0,0 0 192 15,0 0 32-15,0 0 16 0,0 0-864 0,0 0-160 16,0 0-32-16,7 1-16 0,-7-1-368 0,9 2 0 16,0-1 0-16,-1 2 0 0,0-2 176 0,-1 2-48 15,3-1 0-15,-10-2 0 0,0 0 192 0,7 3 16 16,-7-3 16-16,6 6 0 0,-3 1-96 0,1-1 0 15,-1 1-16-15,-2 1 0 0,-2 1-64 0,0-1-16 16,-3-3 0-16,0 3 0 0,0 1-160 0,0 1 160 16,0-3-160-16,4-7 160 0,-4 5-160 0,0 3 0 15,2 0 0-15,-1-2 128 0,3-6-128 0,0 0 0 16,0 0 0-16,0 0-176 0,0 0-32 0,3 9-16 16,-1-2 0-16,2-1 0 0,-4-6 96 0,5 7 128 15,-5-7-208-15,10 5 80 0,-3 3 128 0,3-2 0 16,-3-2-144-16,2 1 144 0,1 2 0 0,-1 0 0 0,0-1 160 0,-1 1-160 15,-2-2 576-15,1 1 0 0,-2 1 0 0,-1 1 0 16,-2 1 240-16,0-3 48 0,-2 2 16 0,-2 0 0 16,1 1-368-16,-1-1-64 0,-4-2 0 0,0 1-16 15,-2-1-272-15,0 1-160 0,0-2 192 0,1 2-192 32,-1-2-1152-32,0 0-352 0,0 0-64 0,0 1-12928 15</inkml:trace>
  <inkml:trace contextRef="#ctx0" brushRef="#br0" timeOffset="1453.77">2092 6360 1839 0,'0'0'160'0,"0"0"-160"0,0 0 0 0,0 0 0 0,0 0 4752 0,0 0 928 15,-3 5 176-15,0 2 32 0,2-1-3584 0,1 3-704 16,1-1-160-16,0 1-32 0,-1 2-928 0,0 1-192 15,2-1-32-15,-1 1-16 0,1 0-240 0,0 0 0 16,-2-1 0-16,0 1 0 0,0-5 0 0,0 0 0 16,0-7 0-16,1 7 0 0,-1-7 0 0,3 6 0 15,-3-6 0-15,5 10 0 0,-1-4 0 0,1 2 0 16,-5-8 0-16,8 5 0 16,0-1-512-16,-8-4 0 0,7 1 0 0,3-2 0 15,-3-2-768-15,3-2-160 0,-1-1-32 0</inkml:trace>
  <inkml:trace contextRef="#ctx0" brushRef="#br0" timeOffset="1657.18">2171 6437 14735 0,'-7'10'1312'0,"5"-3"-1056"0,-1 2-256 0,0 3 0 15,-1 1 2640-15,2 3 480 0,1-3 80 0,1 4 32 16,0-3-1968-16,1 1-400 0,1 1-80 0,2 1-16 15,0 1-608-15,1 1-160 0,2 0 0 0,-2 1-8608 16,2-2-1760-16</inkml:trace>
  <inkml:trace contextRef="#ctx0" brushRef="#br0" timeOffset="2147.69">1478 7434 15663 0,'0'0'1392'0,"0"0"-1120"0,0 0-272 0,-5 4 0 16,-3-2 1760-16,2 0 288 16,-1 1 64-16,7-3 16 0,-6 1-1056 0,1 2-224 0,-1-1-32 0,6-2-16 0,0 0-608 0,0 0-192 15,0 0 128-15,0 0-128 0,-2 4 0 0,2-4 0 16,-2 8 0-16,2 0 0 0,3 2 160 0,0-2 32 15,-2 0 0-15,2 1 0 0,1 0 192 0,1 2 32 16,1-1 16-16,2 2 0 0,0-2 112 0,0 2 32 16,-2 1 0-16,1-1 0 0,-1-1 0 0,-1 3 16 15,-1 0 0-15,0-1 0 0,-1-1-320 0,0-1-64 16,-2 2-16-16,0-3 0 0,-1 0-192 0,0 0 0 16,0-2 0-16,-1 1-160 15,-3-2-2336-15,4-7-448 0,-7 5-112 0</inkml:trace>
  <inkml:trace contextRef="#ctx0" brushRef="#br0" timeOffset="2242.42">1369 7496 18431 0,'0'0'1632'0,"4"-7"-1312"16,-2-1-320-16,4 2 0 16,-1 1 2448-16,3-1 432 0,-1 2 64 0,3 1 32 0,0-1-1200 0,0 2-240 0,2-2-64 0,1 2 0 15,3-1-832-15,1 2-160 0,0-2-32 0,1 1-16 16,0-1-432-16,2 0 0 0,-2 1 0 0,0-1-16016 15</inkml:trace>
  <inkml:trace contextRef="#ctx0" brushRef="#br1" timeOffset="7514.68">22952 3137 25791 0,'0'0'1152'0,"-8"0"224"0,-4-1-1104 0,3 8-272 16,-1 0 0-16,-1 4 0 0,2 2 1280 0,-1 1 208 15,-1 2 48-15,1 3 0 0,-2 4-448 0,2 0-96 16,-1 4-16-16,1 3 0 0,-2 0-720 0,0 2-128 15,-1 2-128-15,3-2 144 0,0-6-144 0,0 0 0 16,3-2 0-16,0-5 0 0,1-3 128 0,0-4-128 0,4-3 0 0,-1-1 128 16,3-8-128-16,0 0 160 0,0 0-160 0,0 0 160 15,0 0-160-15,4-9 0 0,1-6 0 0,3-3 0 16,3-6 0-16,0-3-176 0,2-3 48 0,2-4 0 31,-1-2-256-31,2-3-64 0,-1-2 0 0,4-2 0 0,-1-2 80 0,0-1 16 0,2 2 0 0,-1-2 0 16,1 2 208-16,-2 2 144 0,0 3-192 0,0 1 192 15,-2 5 0-15,5-7 0 0,-4 6 0 0,-8 18 0 16,0 1 0-16,-1 7 0 0,-1 1 0 0,0 5 0 16,0 4 0-16,1 5 0 0,1 1 0 0,-1 5 0 15,-1 4 0-15,3 4 0 0,-1 3 0 0,0 4 0 16,0 0 0-16,-1 2 0 0,1 3 0 0,-1 1 0 16,-2 2 0-16,2 1 0 0,0-1 0 0,1 0 0 15,0-2 0-15,0-3 0 0,-1 0 0 0,0 0 0 0,0-1-192 16,0-1-96-16,1-2-16 0,-4 2 0 15,-1-3-1680-15,0 0-320 0,-2-1-80 0</inkml:trace>
  <inkml:trace contextRef="#ctx0" brushRef="#br1" timeOffset="7717.9">22879 3259 20271 0,'0'0'896'0,"-1"-7"192"0,-2 1-880 0,3 6-208 16,-1-7 0-16,1 7 0 0,0 0 2352 0,5-4 416 16,3 2 96-16,2 0 16 0,5 2-1504 0,3 2-288 0,4 0-64 0,3 1-16 15,1-2-656-15,1 2-128 0,1 1-32 0,0-3 0 16,1 1-192-16,-2 2 144 0,-1-2-144 0,-1 2 128 16,-3-2-128-16,10 3-192 0,-2 1 32 0,-13-4 16 31,-3 1-2320-31,0-2-464 0,1-2-80 0</inkml:trace>
  <inkml:trace contextRef="#ctx0" brushRef="#br1" timeOffset="7891.51">23642 2766 18431 0,'0'0'1632'0,"0"0"-1312"0,-6 9-320 0,1 7 0 0,-1 6 2768 0,-3 4 496 15,-3 2 80-15,0 2 32 0,0 4-1584 0,-1 3-304 16,2 2-64-16,0 0-16 0,3 1-752 0,0 1-144 15,1-1-48-15,0 2 0 0,2-4-464 0,1 1-320 16,1 0 64-16,3-2 0 16,2 0-2880-16,3 14-560 0,1-10-112 0</inkml:trace>
  <inkml:trace contextRef="#ctx0" brushRef="#br1" timeOffset="8251.26">23949 3139 13823 0,'-1'-19'1216'0,"0"9"-960"0,-3 0-256 0,0 4 0 15,-1 1 2224-15,-3 0 400 0,-1 2 64 0,9 3 32 16,-13 2-912-16,4 3-176 0,-2 3-32 0,1 5-16 16,-2 2-672-16,-4 13-128 0,3 3-16 0,7-5-16 15,1-1-464-15,1 5-96 0,1 2 0 0,2 1-16 16,2 0-176-16,4-1 0 0,2 1 144 0,2-5-144 15,3-3 0-15,1-3 144 0,0-2-144 0,1-6 0 16,2-2 256-16,1-5-64 0,1-5-16 0,0-4 0 16,0-6 128-16,-1-4 16 0,2-2 16 0,-4-6 0 15,-2-2 96-15,-1-3 16 0,-4-1 0 0,-2-3 0 0,0-1-64 16,-4-1-16-16,-2-5 0 0,-1-2 0 0,-2 0-128 0,-2 0-32 16,-3-1 0-16,-5-17 0 0,-1 4-208 0,3 18 144 15,-2-1-144-15,2 0 128 16,-2 2-704-16,1 0-160 0,0 3-32 0,3 4 0 15,1 7-1984-15,2 6-416 0,-1 5-80 0</inkml:trace>
  <inkml:trace contextRef="#ctx0" brushRef="#br1" timeOffset="8579.54">24299 3081 24767 0,'-16'16'1088'0,"7"-6"240"0,-4 6-1072 0,-1 1-256 0,-1 4 0 0,1 1 0 16,1 0 1568-16,1 2 256 0,0-1 48 0,5 3 16 16,3 4-704-16,1 0-144 0,3 1-16 0,4-2-16 15,2-2-688-15,5 0-144 0,2-1-32 0,4-6 0 16,2 0-144-16,2-2 160 0,1-2-160 0,2-3 160 16,-1-4-160-16,2-1 128 0,0-4-128 0,-2-3 128 15,0-1 128-15,-1-2 0 0,-1-4 16 0,-1-3 0 16,0-3 272-16,-2-2 48 0,-2-3 16 0,0-4 0 15,-2-1 128-15,-2-1 32 0,-3-1 0 0,-4-1 0 16,-4 1 128-16,-5-14 48 0,-6 4 0 0,1 13 0 16,-3-1-128-16,-4-2-32 0,-2 0 0 0,0-1 0 15,1 0-400-15,0 2-64 0,-1 1-32 0,-7-6 0 16,5 9-784-16,7 9-144 0,2 5-48 0,-5 4-13536 16,0 7-2720-16</inkml:trace>
  <inkml:trace contextRef="#ctx0" brushRef="#br1" timeOffset="15012.42">24928 3252 19343 0,'20'7'1728'0,"-19"0"-1392"0,1 4-336 0,-1 3 0 16,1 3 1040-16,1 4 144 0,1 1 32 0,0 2 0 15,-2 0-192-15,1 2-16 0,0-1-16 0,1 4 0 16,0 0-576-16,-1 1-112 0,0 0-32 0,0-2 0 16,-1-2 128-16,1-1 32 0,-1-4 0 0,0-2 0 15,-2-2 160-15,0-4 48 0,-2-1 0 0,2-12 0 16,0 0-256-16,-3 4-64 0,-3 1 0 0,6-5 0 0,0 0-144 0,-6-2-48 16,-1-3 0-16,1-3 0 0,-3-5-128 0,2-2 0 15,1 0 0-15,2-7 0 0,0-2 0 0,1-1-272 16,2-1 32-16,0-2 16 15,1-4-224-15,1 0-32 0,3-7-16 0,1 1 0 0,0 0 176 0,4 3 16 16,0 1 16-16,3 1 0 0,3 5 288 0,-1-1 0 16,4 4 128-16,2 6-128 0,1-1 432 0,-4 10-16 15,-1-1 0-15,4 6 0 0,0 2 160 0,-1 2 16 16,-2 2 16-16,0 2 0 0,-1 2 64 0,-5 2 16 16,-1 0 0-16,-5 5 0 0,-3 3 64 0,-2 1 16 15,-2 4 0-15,-5 2 0 0,-4 3-352 0,-8 8-64 16,0-2-16-16,-1-2 0 0,-2-3-208 0,0-3-128 15,0-3 128-15,-1-5-128 16,5 0-384-16,4-5-128 0,1-2-48 0,1-3 0 16,3-1-2496-16,2-4-496 0</inkml:trace>
  <inkml:trace contextRef="#ctx0" brushRef="#br1" timeOffset="15309.27">25450 3338 27759 0,'0'0'1216'0,"0"0"272"0,0 0-1184 0,0 0-304 0,6-6 0 0,1-4 0 16,-1 1 1248-16,0-1 192 0,-1-2 32 0,-1 0 16 15,0 1-720-15,0-2-160 0,-1-2-32 0,0 2 0 16,-2 2-576-16,1-5 0 0,-5 3 0 0,2 1 0 0,-1 0-192 0,0 2-16 16,-2 2 0-16,-1 2 0 0,-2 3 208 0,-1 0 0 15,1 6 0-15,-1 1 0 0,0 4 448 0,0 3 128 16,-1 3 16-16,1 1 16 0,2 2 288 0,2 1 48 15,1 1 16-15,2 0 0 0,2 2-384 0,4-3-80 16,1 1-16-16,1-4 0 0,3 0-320 0,3-2-160 16,2-3 160-16,1 0-160 15,-1 0-784-15,4-1-256 0,0-4-48 0,2-4-10688 16,1-1-2112-16</inkml:trace>
  <inkml:trace contextRef="#ctx0" brushRef="#br1" timeOffset="15652.98">25829 3113 19343 0,'0'5'1728'0,"-1"3"-1392"0,-2 5-336 0,2 2 0 15,-2 4 2144-15,1-1 352 0,-3 3 80 0,1 1 16 16,-2 3-832-16,3 1-160 0,-3 1-48 0,2-1 0 16,2-5-1008-16,1-1-208 0,1-1-32 0,0-3-16 15,0-5-288-15,2 1 160 0,-1-4-160 0,2-1 128 16,0-4-128-16,-3-3 0 0,6 0 144 0,2-1-144 15,0-5 0-15,0-6 0 0,-1-1 0 0,5-5 0 16,0-3-272-16,0 1 16 0,-1-1 16 0,0 0 0 16,-2-1 80-16,0-1 16 0,0-2 0 0,0 0 0 15,0 1 144-15,2 0 0 0,-1-1 0 0,1 3 0 16,0 4 192-16,0 4 64 0,-2 0 0 0,-1 5 16 16,-2 5 272-16,-6 4 48 0,0 0 16 0,7 11 0 0,-3 5-288 15,0-1-64-15,0 6-16 0,-2 0 0 0,0 2-64 16,-1 3-16-16,0 3 0 0,2 0 0 0,-2-2-160 0,0 4-176 15,1-1 48-15,0-1 0 16,1-1-2624-16,1-2-512 0,0-3-96 0</inkml:trace>
  <inkml:trace contextRef="#ctx0" brushRef="#br1" timeOffset="15825.02">26476 2720 9215 0,'6'-48'816'0,"0"21"-656"15,-1 0-160-15,-1 8 0 0,-2 6 4480 0,-2 4 880 0,0 9 160 16,0 0 48-16,-2 15-3536 0,-1 4-704 0,1 4-144 0,-1 8-32 16,0 7-256-16,2-5-48 0,0 6-16 0,-1 7 0 15,1 0-608-15,1 5-224 0,0 3 144 0,1-2-144 16,2 3 0-16,1-3 0 0,0-1-224 0,0-4 80 31,0-2-2688-31,2 2-544 0</inkml:trace>
  <inkml:trace contextRef="#ctx0" brushRef="#br1" timeOffset="16247.08">26386 3248 22111 0,'-7'-10'1968'0,"0"-3"-1584"0,-4-2-384 0,3 1 0 16,2 0 1872-16,2 1 304 0,1 1 48 0,3 1 16 0,3 1-576 0,1 1-96 15,2 5-32-15,5-1 0 0,2-3-1152 0,4 1-224 16,2 4-160-16,2-4 192 0,0 2-192 0,1 0 0 15,0-1 0-15,8-3 0 0,-4 0 0 0,-1 1-176 16,-3 2 176-16,-1 2-192 0,-3 1-64 0,-2 2 0 16,-4 0-16-16,-2-1 0 0,-10 2 96 0,11 2 32 15,-11-2 0-15,0 0 0 0,0 0 144 0,0 17 0 16,-3 1 0-16,0-3 0 0,1 0 0 0,-3 14 304 16,-3 3-48-16,4-1-16 0,3-1-64 0,1-7-16 15,2-4 0-15,2 5 0 0,1 0 48 0,3 1 16 16,4-1 0-16,1-6 0 0,0-4-32 0,4-2 0 15,2-4 0-15,13-3 0 0,-4-5-16 0,-3-1-16 0,-4-8 0 16,-3-2 0-16,-1-7 128 0,2 0 32 0,-1-6 0 0,-6 1 0 16,-6-1 144-16,-1-1 48 0,-1-2 0 0,-1 0 0 15,-5-1-16-15,-1 2 0 0,-5-1 0 0,-4 1 0 16,-4 0-304-16,-2 1-64 0,-3 0-128 0,0 3 192 16,2-2-464-16,1 5-112 0,2 5 0 0,-1 4-16 31,-1 1-704-31,3 5-144 0,6 4-32 0,9 0-10192 0,-6 10-2048 0</inkml:trace>
  <inkml:trace contextRef="#ctx0" brushRef="#br1" timeOffset="16821.46">27391 3093 29311 0,'-13'-7'1296'0,"5"4"272"0,-1-3-1248 0,-1 0-320 16,-3-2 0-16,-2-1 0 0,-2 0 1552 0,-1 1 256 15,0 4 48-15,1-2 16 0,3-1-800 0,1 3-176 16,2 1-16-16,11 3-16 0,-9 0-736 0,9 0-128 16,0 0 0-16,0 0 0 0,0 0-224 0,1 11 32 15,4-1 16-15,2 2 0 0,1 0 16 0,4 2 0 16,2 2 0-16,2 1 0 16,1 1 160-16,-1-2 0 0,-1 2-144 0,0 0 144 0,4 2 0 0,-6 1 192 15,-3-6-32-15,-1 1 0 0,-2-3 384 0,-3 0 80 0,-4 0 16 16,-2 1 0-16,0 1 96 0,-1-5 32 0,-1 0 0 0,-4 1 0 15,-2 1-208-15,-3-2-48 0,-1-2 0 0,1 0 0 16,-2 0-304-16,1-2-64 0,-3 1-16 0,3-5 0 16,-1 0-128-16,2-2 0 0,3 0 0 0,-5 0 0 31,4-2-512-31,2 1 32 0,9 1 0 0,0 0 0 16,0 0-160-16,0 0-48 0,0 0 0 0,0 0 0 0,0 0 384 0,0 0 80 0,14-1 16 0,3 1 0 15,1 0 208-15,3 0-192 0,1 0 192 0,3 0-192 16,1 0 192-16,0 0 0 0,-1 0 0 0,1-4 0 15,1-2 0-15,1-3 0 0,-2-2 0 0,-1-1 0 16,-5 1 0-16,0-3 0 0,1-2 128 0,-4 1-128 16,-3-1 0-16,-2 1 160 0,1-1-160 0,-5 2 128 15,-3-2-128-15,-2 3 160 0,-3-1-160 0,-2 0 160 16,1 4-160-16,-3 1 192 0,-4 1-192 0,-1 2 192 16,-1-1 112-16,-1 3 16 0,1 3 16 0,-1 2 0 15,1 3-64-15,1 4-16 0,1 4 0 0,1 2 0 16,2 2 144-16,1 1 32 0,3 0 0 0,1 2 0 15,3-1-16-15,1 1 0 0,1-2 0 0,3-2 0 16,2-2-176-16,2 0-48 0,2-1 0 0,3 1 0 16,1-1-192-16,2-2-208 0,2 1 32 0,1-5 16 15,2 1-1280-15,3-1-256 0,-1-1-48 0,3 1-16 16,1 0-1744-16,2 1-336 0,-2-6-80 0</inkml:trace>
  <inkml:trace contextRef="#ctx0" brushRef="#br1" timeOffset="17118.64">28250 3130 12895 0,'-5'-23'576'0,"0"10"112"0,-2-1-560 0,-2 2-128 16,-3 2 0-16,1-1 0 0,-1 1 4288 0,0 2 816 15,1 3 160-15,0 2 48 0,-1 2-3248 0,3 4-640 16,1 1-128-16,1 1-16 0,-1 1-848 0,8-6-176 16,-5 12-16-16,2 1-16 0,0-3-224 0,5 6 0 15,2 4 0-15,2 1 0 0,4-6 0 0,2 3 0 16,3 1 0-16,2-1 0 0,1-1 0 0,0 0 0 15,-1-2 0-15,-1 2 0 0,-2 0 0 0,-1-2 0 0,-1-2 0 0,-2-2 0 16,-1 0 0-16,-2-1 0 0,-3-1 128 0,-2 2-128 16,0 1 976-16,-5-3 112 0,-4-1 0 0,-2-2 16 15,-4 1 112-15,-4-1 0 0,-3 1 16 0,-3 0 0 16,0 4-400-16,-2 1-64 0,-1-3-32 0,0 1 0 16,-1 1-288-16,3-2-64 0,3-3-16 0,2-1 0 31,0 1-768-31,5-1-160 0,2 1-16 0,3 0-21040 0</inkml:trace>
  <inkml:trace contextRef="#ctx0" brushRef="#br1" timeOffset="20510.22">24878 4084 29247 0,'0'0'1296'0,"0"0"272"0,26-3-1248 0,-26 3-320 16,7 5 0-16,4 1 0 0,2-2 400 0,3-2 32 15,-1 1 0-15,6-2 0 0,4-1 656 0,6 1 144 16,4-1 32-16,4 2 0 0,3 0-304 0,2-2-48 15,2-2-16-15,2 0 0 0,2 0-16 0,3-1-16 16,1-2 0-16,6 0 0 0,8-2-144 0,-1-1-16 16,1-1-16-16,-1-2 0 0,-3-1-224 0,-3-1-32 15,-1 2-16-15,-2 2 0 0,2 3-96 0,-4-1-32 0,-1 3 0 0,18-4 0 16,-12 1-128-16,-7-1-32 0,-8 1 0 0,-3 2 0 16,-4-1-128-16,-4 0 192 0,-3 2-192 0,-3 2 192 15,-1 1-192-15,0-1 0 0,-2 1 0 0,0 1 0 31,-1 0-352-31,-3 0-160 0,-3 0-16 0,0 0-16 16,1-1-400-16,-2 1-80 0,-2 0 0 0,-1 0-16 16,1 1-2064-16,-2 2-416 0,-1 0-64 0</inkml:trace>
  <inkml:trace contextRef="#ctx0" brushRef="#br1" timeOffset="21010.74">24888 5109 11967 0,'0'0'528'0,"0"0"112"0,-7-3-512 0,1 0-128 0,-1 1 0 0,0 0 0 16,0 4 4096-16,-3-1 800 0,-2 0 160 0,-1 2 16 15,0 0-3088-15,0 2-608 0,-3 0-128 0,-1 4-32 16,-4 0-864-16,3 2-176 0,2 0-48 0,2-1 0 16,2-1-128-16,3 1 0 0,4 1 0 0,2 0 0 15,3 0-144-15,3 0 144 0,1-1 0 0,2 0 0 16,4 2 0-16,0 1 320 0,2 0-32 0,2 0-16 16,2 1 160-16,-1 3 16 0,2 3 16 0,0-1 0 15,-1-1 16-15,-2 1 0 0,-1 2 0 0,-2-2 0 16,0 3-176-16,-1-5-48 0,-4-4 0 0,-3 2 0 15,-3 3-256-15,-2-2 128 0,0-7-128 0,-2 0 0 16,-1-3-1984-16,-1 2-496 0,0 1-96 0,-2-7-12736 16</inkml:trace>
  <inkml:trace contextRef="#ctx0" brushRef="#br1" timeOffset="21182.48">24746 5149 24879 0,'6'-13'2208'0,"0"8"-1760"16,1 2-448-16,1-3 0 0,1-2 2416 0,0 1 400 15,3-1 64-15,-1 2 32 0,-1-1-880 0,2 2-176 16,1 0-48-16,5 1 0 0,2-2-1040 0,1 2-192 16,-1-3-64-16,3 3 0 0,-1 3-512 0,2 2-352 15,3 3 48-15,0-3 16 16,3 2-2880-16,1 1-576 0,2 4-112 0</inkml:trace>
  <inkml:trace contextRef="#ctx0" brushRef="#br1" timeOffset="21369.97">25270 5394 33279 0,'0'0'1472'0,"0"0"320"0,0 0-1440 0,0 0-352 0,0 0 0 0,0 0 0 16,4 9 1008-16,2-2 128 0,5-5 16 0,2 0 16 15,1-5-256-15,3 2-48 0,1-2-16 0,2 6 0 16,1-2-1040-16,2 0-192 0,3-2-64 0,2 1 0 15,-1 0-2752-15,0-1-576 0,31 1-96 0,-11-3-32 0</inkml:trace>
  <inkml:trace contextRef="#ctx0" brushRef="#br1" timeOffset="21651.48">26081 5261 30063 0,'0'0'1328'0,"-5"-4"272"0,-1-2-1280 0,-3-1-320 16,0 5 0-16,-3-1 0 0,-1-4 1680 0,-1 5 272 15,0 0 48-15,-1 4 16 0,1 2-592 0,1 2-112 16,0 5-32-16,0-2 0 0,0 3-848 0,1 3-176 16,3 0-48-16,1 0 0 0,3 1-208 0,2-2 0 0,5 0 0 15,0 2 0-15,4-3-128 0,1 1 128 16,2 1-192-16,3-5 192 16,1-2-640-16,2-1 0 0,-1-3-16 0,3 1 0 15,0-3-112-15,-2 1 0 0,0-3-16 0,-3-1 0 16,-1-1-144-16,1 2-32 0,0 0 0 0,-2-2 0 15,1-3-192-15,-2 1-32 0,-3 0-16 0,1 0 0 16,-1 0 528-16,-1-1 96 0,-1-2 32 0,0 1 0 16,-4 6-1200-16,0 0-240 0,0 0-64 0,9-11 0 0</inkml:trace>
  <inkml:trace contextRef="#ctx0" brushRef="#br1" timeOffset="22151.85">26476 5339 13823 0,'0'0'1216'0,"0"0"-960"16,0-5-256-16,0-1 0 0,1-2 2128 0,0 0 384 15,1 0 80-15,-2 0 16 0,-2-1-144 0,1 3-32 16,-1-5 0-16,0 3 0 0,-2 3-832 0,0-1-192 16,4 6-16-16,-6-6-16 0,-2 3-528 0,0 0-96 15,-2 3-32-15,-2 5 0 0,0 2-320 0,1 2-64 0,-1 3-16 0,0 3 0 16,2-2-160-16,-1 4-32 0,0 0-128 0,3 0 192 16,3-1-192-16,1-1 0 0,1 0 0 0,3-1 0 15,1-1 0-15,3-4 0 0,3-2 0 0,1 1 0 16,-1 2 0-16,4-2 0 0,-1 0-128 0,2-4 128 15,0-2-384-15,1-2 16 0,0-1 16 0,0-2 0 16,0-6 64-16,-1 0 16 0,-1 0 0 0,0 0 0 16,-2 0 144-16,-1-1 128 0,0 0-192 0,-2 2 192 15,-2-2 0-15,0 1 0 0,0 0 0 0,-2 1 0 16,1 1 496-16,-3-1 0 0,0 8 0 0,-1-6 0 16,1-1 240-16,0 7 48 0,0 0 16 0,0 0 0 15,0 0-336-15,0 0-64 0,0 0-16 0,0 0 0 16,0 0-384-16,-2 8 0 0,2 0 0 0,2 1 0 15,0 0 0-15,1 2-272 0,0-1 32 0,2 2 16 16,1 1-1760-16,2-1-336 0,1-3-80 0,-1 1-9088 16,0 1-1824-16</inkml:trace>
  <inkml:trace contextRef="#ctx0" brushRef="#br1" timeOffset="22450.24">26709 5298 4607 0,'0'0'400'0,"5"-4"-400"15,-5 4 0-15,0 0 0 0,7-4 4592 0,-7 4 832 16,0 0 160-16,0 0 48 0,7 6-2944 0,-1 2-576 16,-1 3-112-16,0 0-16 0,1 2-560 0,0 2-96 15,2-1-32-15,-1 0 0 0,-5 1-272 0,2-1-48 0,1 0-16 0,3 1 0 16,0-6-368-16,-3 0-80 16,-4-3 0-16,-1-6-16 0,6 6-176 0,-6-6-48 0,0 0 0 0,0 0 0 15,0 0 48-15,0 0 0 0,6-3 0 0,-1-3 0 16,-2-2-176-16,1 1-16 0,1-2-128 0,-1 0 192 15,-1-1-192-15,1-1-240 0,-2 2 48 0,2-1 16 32,3-1-208-32,0 1-64 0,-1-2 0 0,3-5 0 0,-1 3-480 15,-1 1-96-15,-1 2-32 0,0-2 0 0,2 0-2016 0,0 1-384 16,-2 1-96-16,1-4-9936 0</inkml:trace>
  <inkml:trace contextRef="#ctx0" brushRef="#br1" timeOffset="22811.32">27056 4994 9215 0,'0'0'816'0,"8"-11"-656"15,0 0-160-15,1 3 0 0,-9 8 4112 0,10-1 800 16,-10 1 144-16,9 6 48 0,-9-6-2128 0,7 9-416 16,-2 4-96-16,-2 5-16 0,-2 5-976 0,-1 0-208 15,-1 2-48-15,1 0 0 0,1-1-496 0,-1 4-96 16,-1-2-32-16,-1-1 0 0,1-1-336 0,0-1-64 16,1-1 0-16,0-1-16 0,-4-3-176 0,1-1 0 15,2-3 144-15,0-1-144 0,-1 0 0 0,2-13 0 16,-2 11 0-16,2-11 0 0,0 0-256 0,0 0 16 15,-2 9 16-15,2-9 0 0,0 0-128 0,0 0-32 16,0 0 0-16,0 0 0 0,4-8 80 0,2-1 16 0,0 0 0 0,1-4 0 16,0-2 128-16,1 2 32 0,-1 0 0 0,1 2 0 15,-1-1 128-15,4 3 0 0,1 0 0 0,1 3-128 16,1 2 128-16,0 3-160 0,1 1 160 0,-1 3-160 16,2 2 160-16,-2 0 0 0,0 2 0 0,-5-3 0 15,1 2 128-15,1 3 96 0,-11-9 32 0,7 5 0 16,-2 3 320-16,-1 3 80 0,-4-11 16 0,-3 13 0 15,-3-4-112-15,-2 3-32 0,-2-1 0 0,-1 0 0 16,-2-1-112-16,0 1-32 0,-1-1 0 0,1-2 0 16,0-2-256-16,2 0-128 0,1-4 128 0,1-2-128 15,9 0-304-15,-9-4-144 0,1 0-16 0,3-2-16 16,-1-1-2000-16,6 7-400 0,-2-11-64 0,2 0-8464 16,2 3-1696-16</inkml:trace>
  <inkml:trace contextRef="#ctx0" brushRef="#br1" timeOffset="23077.02">27555 5242 22911 0,'0'0'1024'0,"0"0"192"0,4-8-960 0,-4 8-256 15,0 0 0-15,0 0 0 0,0 0 1744 0,0 0 304 16,-11 4 64-16,0 2 16 0,-2 5-656 0,3 0-128 16,1 4-16-16,1-2-16 0,1 2-560 0,3 1-112 15,2-2-32-15,2 2 0 0,4 0-240 0,-1-3-48 16,3-3-16-16,0-1 0 0,3 0-112 0,-1-2-32 15,1-2 0-15,0-2 0 0,2-5 128 0,-1 0 32 0,1-3 0 0,0-2 0 16,2-3 64-16,-2-2 32 0,-2-4 0 0,-1-1 0 16,-2 0-192-16,1 2-32 0,-2-4-16 0,-2 4 0 15,-5-2-176-15,0 1 0 0,-2-3 0 0,-1 4 0 32,-1 2-400-32,0 2-64 0,-2-1-16 0,2 3 0 15,-4-2-2480-15,4 2-496 0,-1 3-112 0,7 6-10912 0</inkml:trace>
  <inkml:trace contextRef="#ctx0" brushRef="#br1" timeOffset="23422.02">27838 5171 18431 0,'0'0'1632'0,"0"12"-1312"0,2 2-320 0,-4 10 0 0,0-5 2784 0,-1 2 480 16,-1 0 112-16,0-1 16 0,-1-1-1104 0,1-2-224 15,0-1-32-15,0-2-16 0,2-1-800 0,0 3-176 16,1-6-16-16,1 2-16 0,1-2-672 0,-1-10-128 15,0 0-16-15,0 0-16 0,0 0-48 0,11 5 0 16,-1-2 0-16,1-4 0 16,0-4-128-16,0-3-144 0,-3-1 144 0,2-2-208 0,3-2 16 0,0-1 0 15,-1-4 0-15,0 1 0 0,-2 0-16 0,2-4 0 16,-2 0 0-16,2 1 0 0,0 0 208 0,1 0-144 16,0-1 144-16,1 3-128 0,0 1 128 0,-1 4 128 15,-2 1-128-15,-6 7 176 0,-5 5 144 0,0 0 48 0,0 0 0 16,4 6 0-16,-3 2-96 0,-1 4-16 0,0 4 0 0,-1-1 0 15,-2 6-64-15,1 0-32 0,2 1 0 0,-1-1 0 16,-1 1-160-16,2-4 0 0,0 1-192 0,3 7 192 31,1-4-960-31,1-4-64 0,1-5 0 0,2-1-16 16,4 0-2704-16,1-6-544 0</inkml:trace>
  <inkml:trace contextRef="#ctx0" brushRef="#br1" timeOffset="23718.79">28467 5201 1839 0,'0'0'160'0,"-6"-13"-160"0,-1 3 0 0,0 3 0 16,-1 1 4864-16,-1-1 928 0,-1 2 192 0,-1 1 32 15,1 1-4560-15,1 2-928 0,1 2-176 0,0 2-32 0,0 1 640 16,2 1 128-16,1 2 16 0,1-1 16 0,1 2-224 0,3 0-32 16,0-8-16-16,4 12 0 0,2-1-288 0,4 1-64 15,0 0-16-15,6-1 0 0,2 1-352 0,1 1-128 16,0 0 0-16,0 0 144 0,3 0 160 0,-3-1 16 15,-2 0 16-15,-2-2 0 0,-2-1 576 0,-2 2 112 16,-3 1 32-16,-3-2 0 0,-4 2 416 0,-4-3 64 16,-2 1 32-16,-1 1 0 0,-2-2-272 0,-2-1-48 15,-5-2-16-15,0 1 0 0,-2-2-560 0,1 0-112 16,-4 0-32-16,1 2 0 0,-2 1-336 0,0-3-192 16,0-1 192-16,-5 2-192 15,4-1-1856-15,4 1-464 0,3-2-112 0</inkml:trace>
  <inkml:trace contextRef="#ctx0" brushRef="#br2" timeOffset="47178.89">21883 7690 27647 0,'-5'-3'2448'0,"5"3"-1952"0,-8-1-496 0,-3 2 0 16,0 3 992-16,-1 1 96 0,0 6 32 0,-1 3 0 16,-1 4 480-16,1 7 112 0,-2 7 16 0,1 3 0 15,1 6-544-15,0 5-96 0,3 4-32 0,-1 2 0 16,2 3-448-16,1 2-96 0,4 2 0 0,3-5-16 15,2 1-256-15,3-4-48 0,4-4-16 0,0-3 0 16,-2-2-176-16,4-3 0 0,1-4-160 0,2-4 160 16,4-1-704-16,0-2-32 0,0-3-16 0,1-5 0 15,1-1-1824-15,-1-9-368 0,0-2-80 0,-2-3-12208 16</inkml:trace>
  <inkml:trace contextRef="#ctx0" brushRef="#br2" timeOffset="47423.1">22270 7846 20271 0,'0'0'896'0,"0"0"192"0,-3 9-880 0,1 5-208 15,-1 4 0-15,1 4 0 0,0 3 2816 0,2 3 528 16,0 5 112-16,0 3 0 0,2 4-2160 0,2 1-432 0,-2 4-96 0,2 2 0 15,1 1-768-15,2 0-240 0,-1-5 0 0,1 0 0 32,-1-4-3280-32,1-2-640 0,2 27-144 0,0-25-32 0</inkml:trace>
  <inkml:trace contextRef="#ctx0" brushRef="#br2" timeOffset="47586.85">22157 8287 19343 0,'0'0'1728'0,"0"-8"-1392"16,1 2-336-16,2-2 0 0,0-3 3824 0,4 1 688 15,2 1 144-15,3 1 16 0,2-1-2816 0,3 2-560 16,3 1-112-16,4-1-32 0,5 3-880 0,2 1-272 16,2 0 128-16,2 2-128 15,4 2-1504-15,2-1-368 0,-2 0-80 0</inkml:trace>
  <inkml:trace contextRef="#ctx0" brushRef="#br2" timeOffset="47949.68">23236 7849 21183 0,'0'0'1888'0,"0"0"-1504"0,0 0-384 0,0 0 0 15,0 0 2576-15,0 0 448 0,-4 9 96 0,0 0 16 16,0 0-976-16,1 3-192 0,0 2-48 0,0 3 0 16,-2 3-928-16,0 1-192 0,-2 2-32 0,0 5-16 15,-1 3-336-15,0 4-64 0,-1 3-16 0,0 1 0 0,0 1-48 0,1 1-16 16,0 1 0-16,3-5 0 0,2-1 0 0,2-3 0 15,2 0 0-15,3-7 0 0,2 0 16 0,5-4 0 16,2-2 0-16,1-3 0 0,2-1-144 0,3-5-16 16,2-2-128-16,4-2 192 0,4-4-192 0,1-3 176 15,0-3-176-15,4-1 160 0,2-4-160 0,2-1-192 16,2 0 32-16,2-3 16 16,1 0-3488-16,0-1-688 0</inkml:trace>
  <inkml:trace contextRef="#ctx0" brushRef="#br2" timeOffset="48481.02">24218 8466 12895 0,'0'0'1152'0,"6"0"-928"16,2 0-224-16,3 0 0 0,-1-3 2528 0,0 0 464 16,1-1 80-16,-2-1 32 0,0 0-1504 0,0-3-320 15,-1-1-48-15,0-3-16 0,-3 3-576 0,0 0-128 16,1 3-32-16,-4-4 0 0,-1 3-160 0,-1-1-16 15,-1 0-16-15,0 2 0 0,-3-1 48 0,0 3 16 0,-1-1 0 16,-2 4 0-16,7 1 48 0,-10 1 16 0,-2 0 0 0,0 3 0 16,1 3 240-16,-1 2 48 0,-1 2 16 0,1 5 0 15,2-2 112-15,-1 3 0 0,6 2 16 0,1 0 0 16,0 1-352-16,4 1-80 0,3-6-16 0,2 2 0 16,3 0-400-16,2-1 0 0,2-2 128 0,2-1-128 31,-1-1-352-31,2 0-96 0,0-2-32 0,4-1 0 15,-1-2-2816-15,0-3-560 0</inkml:trace>
  <inkml:trace contextRef="#ctx0" brushRef="#br2" timeOffset="48824.71">24559 8261 23039 0,'0'0'2048'0,"-2"12"-1648"15,-2 3-400-15,-1 4 0 0,-2-4 1344 0,2 6 176 16,0 3 32-16,0-1 16 0,-1 0-96 0,2 1 0 15,2-1-16-15,3 0 0 0,-1-4-896 0,1-1-176 16,1 1-48-16,0-5 0 0,2-2-208 0,0-2-128 16,0-1 128-16,1-4-128 0,-5-5 128 0,9-1-128 15,-1 1 160-15,1-5-160 0,0 0 0 0,1-3 128 16,-1-3-128-16,0-2 0 0,0-1 0 0,1-3 0 16,2-1 128-16,-1 1-128 0,-2-3 0 0,0 2 0 15,0 0 0-15,-1 1 0 0,0 3 224 0,-2-2-48 16,2 3-16-16,-2 3 0 0,1 2 352 0,-2 5 64 15,-5 3 0-15,0 0 16 0,0 0-336 0,4 7-64 0,-1 2 0 16,-1 5-16-16,1 6-176 0,-2-3 0 0,1 3 144 0,-1 3-144 16,3-1 0-16,1 0-192 0,1-1 32 0,2 0 0 31,1-1-2112-31,3 3-416 0,1-6-96 0,0-2-11680 0</inkml:trace>
  <inkml:trace contextRef="#ctx0" brushRef="#br2" timeOffset="49153.09">25104 8333 31839 0,'-14'-12'1408'0,"9"8"304"0,-2 0-1376 0,-2-2-336 0,-1 2 0 0,-1 1 0 15,1 3 1472-15,-1 0 208 0,1 1 48 0,1 5 16 16,0 3-624-16,2 4-128 0,2 2-32 0,1 2 0 16,0 3-704-16,2-1-128 0,0 1-128 0,2 0 144 0,0-1-144 0,2-3 0 15,0-1 0-15,2 0 0 0,1-5 0 0,3 1 0 16,0-2-160-16,0-1 160 0,1-2-192 0,0-2 48 15,0-1 16-15,0-2 0 0,-1-2 128 0,0-3-128 16,0-2 128-16,1 1-128 0,0 0 128 0,0-4 0 16,-1 0 0-16,2-7 0 0,-2 0 0 0,-3 6 0 15,1 0 0-15,0-9 128 0,-2 5-128 0,1 1 0 16,-1 1 0-16,-4 12 0 0,0 0 240 0,2-9-32 16,-2 9 0-16,0 0 0 0,-3-4 240 0,3 4 32 15,0 0 16-15,0 0 0 0,0 0-320 0,-3 7-176 16,1 2 192-16,2 3-192 0,0 1 0 0,-2-2 0 15,1 4-240-15,1 2 80 16,0 1-1440-16,3 0-304 0,1-1-48 0,1 3-9760 0,0-5-1936 16</inkml:trace>
  <inkml:trace contextRef="#ctx0" brushRef="#br2" timeOffset="49452.03">25369 8416 6447 0,'-3'-16'272'0,"3"9"80"0,2-4-352 0,-1 6 0 0,-1 5 0 0,0 0 0 15,0 0 5488-15,0 0 1024 0,0 0 208 0,0 0 32 16,0 18-4624-16,1-6-912 0,1 4-192 0,-1 1-48 16,-1 2-368-16,1-2-80 0,1 0-16 0,-1-1 0 15,0-1-304-15,2-3-64 0,-2-2-16 0,2 0 0 16,-3-10-128-16,0 0 160 0,6 9-160 0,-6-9 160 16,0 0-160-16,12 0 128 0,-12 0-128 0,10-6 128 0,-2 0-128 0,1-2 0 15,-1-1 144-15,-1-1-144 0,-1-2 0 0,1 0 144 16,1-4-144-16,1 2 0 0,0-4 128 0,0 1-128 15,1-1 0-15,-2-1 0 0,-1-1 0 0,-1 1 0 16,1 1 0-16,-2 6 0 0,-2 3 528 0,-3 9 0 16,0 0 0-16,0 0 0 0,0 0-144 0,1 12-16 15,-1 5-16-15,-1 2 0 0,-1 1-144 0,1 2-16 16,-2 2-16-16,2 0 0 0,0 1-176 0,2-1-256 16,2-1 64-16,-1-2 16 15,1 1-2816-15,2-4-560 0,2-2-112 0</inkml:trace>
  <inkml:trace contextRef="#ctx0" brushRef="#br2" timeOffset="49655.34">25818 8144 16575 0,'2'-25'1472'0,"-1"12"-1168"0,-1 0-304 0,0 2 0 0,-1 4 3216 0,1 7 592 0,0 0 112 0,0 0 32 15,0 0-2464-15,-2 15-480 0,-1 6-112 0,4-4 0 16,1 5-256-16,3 19-64 0,0-2 0 0,0 1 0 15,2 0-416-15,2 4-160 0,0-1 0 0,1 0 144 16,2-4-400-16,0-3-64 0,-2-2-32 0,1-1 0 16,0-3-2496-16,-1-4-496 0</inkml:trace>
  <inkml:trace contextRef="#ctx0" brushRef="#br2" timeOffset="49827.28">25768 8459 39615 0,'0'0'1760'0,"0"0"352"0,0 0-1680 0,8-4-432 15,0 0 0-15,2 0 0 0,0 0 1024 0,4 3 128 16,1 0 32-16,10 1 0 0,1 0-400 0,-8 2-80 16,3 0 0-16,10 0-16 15,-1 1-2336-15,-2 0-464 0,-2 0-80 0</inkml:trace>
  <inkml:trace contextRef="#ctx0" brushRef="#br2" timeOffset="50015.05">26378 8562 38703 0,'-14'1'1712'0,"3"2"352"0,0 2-1648 0,-1 2-416 0,7 1 0 0,5-8 0 15,-9 5 1616-15,9-5 240 0,0 0 64 0,0 0-14544 16,0 0-2912-16</inkml:trace>
  <inkml:trace contextRef="#ctx0" brushRef="#br2" timeOffset="50577.48">26987 8395 25103 0,'0'0'1104'0,"-4"-1"240"0,-8 0-1072 0,3 1-272 0,0 0 0 0,-1 2 0 15,-2 1 896-15,0 2 112 0,-1 2 16 0,1 2 16 0,2 1-64 0,0 2-16 16,-1 1 0-16,3 3 0 0,3-1-704 0,0 2-128 16,1-3-128-16,4 2 144 0,4 0-144 0,2-1 0 15,1-2 0-15,2 0 0 0,3-1 0 0,2 0 0 16,2 0 128-16,1-6-128 0,0-1 0 0,0-2 0 15,-2-2 128-15,2-2-128 0,-1-2 0 0,-2-1 160 16,-1-1-160-16,-2-1 160 0,-1-1 32 0,-1-1 0 16,-1-1 0-16,-3 0 0 0,-2 0 96 0,-3 0 32 15,-1-2 0-15,-3 4 0 0,-2-2-176 0,-1 1-16 16,-3 0-128-16,0 0 192 16,-3 0-576-16,1 0-128 0,2 1-32 0,-2-3 0 15,0 4-1504-15,3-1-320 0,4 2-48 0</inkml:trace>
  <inkml:trace contextRef="#ctx0" brushRef="#br2" timeOffset="50811.75">27451 8047 13823 0,'-18'-9'608'0,"5"5"128"0,-5 1-592 0,-1 0-144 0,2 0 0 0,0-1 0 16,4 3 3216-16,2 3 624 0,0 2 112 0,3 3 16 15,2 5-2304-15,1 4-480 0,1 7-96 0,2 5 0 16,4 8-704-16,2 4-144 0,1 6-32 0,0-1 0 16,3 5-208-16,1 1 0 0,3-4 0 0,1-2 0 15,0-6-480-15,0-1 16 0,0-4 0 0,1-1 0 16,-2-3-2224-16,-3-4-448 0</inkml:trace>
  <inkml:trace contextRef="#ctx0" brushRef="#br2" timeOffset="50967.99">27295 8424 16575 0,'5'-21'1472'0,"0"11"-1168"15,0-3-304-15,3 1 0 0,3 3 3008 0,3 1 528 16,2 3 112-16,0 2 32 0,4-1-2784 0,0 4-544 16,0 4-112-16,3 3-32 0,1-1-208 0,0 2-128 15,-2 2 128-15,-4 2-13584 0</inkml:trace>
  <inkml:trace contextRef="#ctx0" brushRef="#br2" timeOffset="51280.53">27960 8549 5519 0,'0'0'496'0,"0"0"-496"0,0 0 0 0,0 0 0 15,10 9 4624-15,-2-4 832 0,-8-5 176 0,12 3 16 16,-1-2-3648-16,1-1-720 0,0-2-160 0,-1-2-32 15,2-1 0-15,2-2 0 0,-2-1 0 0,0 0 0 16,1-2-432-16,-1-2-80 0,0-1-32 0,0-1 0 16,0 0-112-16,-1-2-32 0,-1 0 0 0,-4 1 0 15,0-1 80-15,-3 3 16 0,-2 1 0 0,-2 2 0 16,-2-2 96-16,-2 3 32 0,-3 2 0 0,7 7 0 0,-11-1 0 0,0 1 0 16,-2 0 0-16,0 7 0 0,0-1-256 0,-1 7-48 15,-1 4-16-15,0 3 0 0,-2-1-304 0,1 3 128 16,1 3-128-16,1 0 0 0,3 0 0 0,3-1 0 15,1 1-160-15,6 0 160 16,1-2-944-16,3 0-64 0,2-4-16 0,4 1 0 16,4-3-1808-16,1-4-368 0,2-2-80 0,1-3-6768 15,1 0-1360-15</inkml:trace>
  <inkml:trace contextRef="#ctx0" brushRef="#br2" timeOffset="51655.46">28369 8593 8287 0,'2'-11'736'0,"1"-1"-592"0,-2 1-144 16,1 1 0-16,-1 0 3680 0,0-1 704 0,1 2 144 0,-2 1 16 15,-2-1-2672-15,2 9-528 0,-4-5-128 0,4 5 0 16,-6-1-320-16,6 1-64 0,-9 1-16 0,0 4 0 16,0 2-48-16,-1-1-16 0,3 3 0 0,0 0 0 15,1 1-176-15,0 0-48 0,1 0 0 0,2 2 0 16,2 1-144-16,1-4-48 0,0-9 0 0,7 12 0 16,-1-2-336-16,3-2 0 0,2-1 0 0,-1-2 0 15,1-1-400-15,0-1 0 0,2-3 0 0,-1-2 0 16,0 0 64-16,0-1 16 0,1-1 0 0,-2 0 0 15,1 0 64-15,0-1 0 0,0-1 16 0,-1-4 0 16,-2-1-32-16,1 2-16 0,-3 1 0 0,1 0 0 16,-1 0 160-16,-7 8 128 0,1-10-192 0,-1 10 192 15,1-9 144-15,-1 9 144 0,0 0 32 0,-4-8 0 16,-1 3 384-16,5 5 64 0,0 0 32 0,-9 0 0 16,9 0-480-16,-12 5-112 0,-1 1-16 0,3 5 0 0,3-1-192 0,0 3 0 15,-1 1 128-15,1 2-128 0,2 0 0 0,1-1 0 16,0 1 128-16,4 0-128 15,3-5-960-15,2 2-224 0,0 1-48 0,3-3-9200 16,1-2-1824-16</inkml:trace>
  <inkml:trace contextRef="#ctx0" brushRef="#br2" timeOffset="51858.59">28816 8533 33807 0,'0'0'1488'0,"-5"-9"320"0,-2 3-1440 0,1-1-368 0,-1 1 0 0,1 1 0 15,6 5 768-15,-9-4 96 0,-3 1 16 0,0 6 0 16,0 3 384-16,2 1 80 0,0 2 0 0,-1 5 16 16,1 0-640-16,1 5-128 0,-1 2-16 0,3 2-16 15,1 2-288-15,4-3-48 0,-1-1-16 0,5 0 0 16,1-2-208-16,4-2 0 0,1-1 0 0,1-1 0 16,0-3-240-16,4-3-32 0,1-1-16 0,2-4 0 31,0-4-1248-31,2-3-240 0,0-2-48 0,0-1-9968 0,1-7-2000 0</inkml:trace>
  <inkml:trace contextRef="#ctx0" brushRef="#br2" timeOffset="52186.78">29010 8308 28559 0,'0'0'2544'0,"-6"16"-2032"0,-5 3-512 0,2 7 0 0,1 5 1216 0,1 2 128 16,-3 0 48-16,1-1 0 0,2 2-656 0,-1-4-128 15,0-1-32-15,4-2 0 0,1-3 64 0,3-4 16 16,2-3 0-16,2-2 0 0,-1-1-528 0,3-3-128 16,0-4 0-16,2-3 0 0,-8-4 0 0,12 0-272 15,-2 0 64-15,-1-4 16 0,2-1-64 0,0-4-16 16,1-1 0-16,0-3 0 0,1 0-96 0,-3-2-16 16,-2 1 0-16,3-1 0 0,-1 1 0 0,1-1 0 15,-1 1 0-15,0 1 0 0,1 0 384 0,-1 4 0 16,1 3 0-16,-3 3 0 0,-8 3 448 0,0 0 144 15,0 0 48-15,9 4 0 0,-9-4-128 0,6 16-32 16,-2 2 0-16,-1 2 0 0,-1 2-272 0,0-1-48 0,-1-2-16 0,1 2 0 31,2 0-448-31,2-2-80 0,0 0-32 0,2-4 0 16,2-2-1376-16,1 0-256 0,-1-2-64 0,-1-5-12048 0</inkml:trace>
  <inkml:trace contextRef="#ctx0" brushRef="#br2" timeOffset="52453.99">29448 8035 21183 0,'0'0'1888'0,"0"0"-1504"0,0 0-384 0,11 10 0 16,1 3 1408-16,2 5 192 0,3 5 64 0,0 5 0 0,0 0-256 0,1 8-64 15,-1 1 0-15,0 1 0 0,-3 0 48 0,1 2 0 16,-2 3 0-16,-2 0 0 0,0-1-32 0,-3 1 0 15,-2 0 0-15,-1-1 0 0,-2-3-528 0,-2-2-128 16,-2-1 0-16,-3-3-16 0,-4-1-224 0,0-4-32 16,1-2-16-16,0 0 0 0,-1-7-416 0,2 0 0 15,-2-3 0-15,1-1 0 16,1-3-1856-16,-1-6-288 0,-1-1-64 0,8-5-15904 0</inkml:trace>
  <inkml:trace contextRef="#ctx0" brushRef="#br2" timeOffset="52641.49">30022 8419 25791 0,'7'-13'2304'0,"-1"4"-1856"0,3-2-448 0,3 2 0 16,0 2 2432-16,3 1 400 0,5-1 80 0,-2 2 16 15,0 0-2288-15,2 1-448 0,-1 1-192 0,2 1 176 16,0 1 112-16,0 2 32 0,0-1 0 0,-2 2 0 15,0 4-320-15,-1 0-144 0,0 1 16 0,-1-1 0 16,-1-1-2176-16,-1 1-416 0,1-2-96 0,-2-2 0 16</inkml:trace>
  <inkml:trace contextRef="#ctx0" brushRef="#br2" timeOffset="52828.95">29997 8612 35135 0,'0'0'1552'0,"0"0"320"0,0 0-1488 0,11 0-384 16,0-3 0-16,5 0 0 0,5-2-192 0,1 1-96 15,2 0-32-15,3 0 0 0,4 3 320 0,0-3 0 16,-2 2 128-16,-1-1-128 16,-2 0-2672-16,1 2-624 0,13 1-128 0,-3-5-32 0</inkml:trace>
  <inkml:trace contextRef="#ctx0" brushRef="#br2" timeOffset="53219.54">31073 8222 28559 0,'-5'-9'2544'0,"-2"-2"-2032"0,-3 0-512 0,-1 0 0 16,-2-5 576-16,-1 3 32 0,-2 3 0 0,-1 0 0 15,-2 2-608-15,0 4 0 0,2 4 0 0,2 1 0 16,0 2 288-16,4 3 96 0,0 3 0 0,2 3 16 15,0 0 112-15,4 1 32 0,1 3 0 0,0-2 0 16,0 4-208-16,4 2-32 0,4 1-16 0,1-3 0 16,2 3 96-16,2 2 0 0,3 3 16 0,1 2 0 15,2 0-128-15,1 1-16 0,-2 0-16 0,1-2 0 16,-2-2 0-16,0 0 0 0,-3-1 0 0,1 0 0 0,-2-2 336 16,-3-1 64-16,-3-3 0 0,-3-2 16 0,-1-5 0 0,-3 1 0 15,-3-5 0-15,1-1 0 0,-4 1-64 0,3-5-16 16,-4 0 0-16,2-2 0 0,0-3-192 0,-1-1-64 15,-2 0 0-15,1-6 0 0,4-1 64 0,0-2 0 16,0-2 0-16,4-6 0 0,1 0 32 0,1-3 16 16,-2-2 0-16,3-1 0 0,4 0-304 0,3-3-128 15,-2-4 128-15,5-1-128 16,5-2-480-16,2 2-176 0,0 1-48 0,1 7 0 16,1 1-1520-16,1 9-304 0,-2 1-64 0,2 5-15584 0</inkml:trace>
  <inkml:trace contextRef="#ctx0" brushRef="#br2" timeOffset="53439.82">31830 8081 33279 0,'13'-12'1472'0,"-4"8"320"0,-9 4-1440 0,11-2-352 0,-11 2 0 0,12 6 0 16,-5 1 880-16,-3 5 96 0,-2 2 32 0,-4 4 0 15,0 4-112-15,-2 6 0 0,-3 3-16 0,1 4 0 16,-2 0-416-16,-1 3-80 16,-2 3 0-16,1-1-16 0,0 3-368 0,2 0 0 0,1-3 0 0,2 2 0 15,1-1-640-15,0-4-112 0,-1-3-16 0,2-2 0 16,3-4-1616-16,-1-4-336 0,0-3-64 0,1-6-11552 16</inkml:trace>
  <inkml:trace contextRef="#ctx0" brushRef="#br2" timeOffset="53783.53">31777 8445 20271 0,'4'-16'896'0,"-2"4"192"0,2 1-880 0,4-1-208 15,6 1 0-15,-1 2 0 0,-1 0 1360 0,0 3 240 16,1-1 32-16,-1 5 16 0,-2-5-1280 0,1 4-368 16,-1 6 144-16,2-3-144 0,1 1 128 0,1 2-128 0,0 0 128 0,5 3-128 15,0-2 448-15,-1 1 0 0,-3 0 16 0,-2 2 0 16,-1 2-112-16,-3 0-32 0,-9-9 0 0,6 12 0 15,-3-2 352-15,-3 2 64 0,0-12 16 0,-7 12 0 16,1 1 288-16,-1 0 64 0,2 0 16 0,-1 3 0 16,-1-3-416-16,2 1-64 0,1-1-32 0,0 0 0 15,1 1-256-15,3 1-48 0,3-1-16 0,0 2 0 16,-1-2 256-16,3-1 48 0,2-1 16 0,-1-2 0 16,2 1-224-16,1-5-64 0,2-1 0 0,-1-1 0 15,2-2 64-15,-12-2 16 0,12-3 0 0,-1-1 0 16,0-2-144-16,-2-1-48 0,-4-2 0 0,0 1 0 15,-1-2-208-15,-4-1 128 0,-2-2-128 0,-2 0 0 16,-3 0 0-16,-2 0-256 0,-4-3 16 0,0 2 16 16,-1-5-1824-16,1 2-352 15,1-3-80-15,3 3-9136 0,1-4-1824 0</inkml:trace>
  <inkml:trace contextRef="#ctx0" brushRef="#br2" timeOffset="54017.99">32461 8020 11967 0,'9'-13'1072'0,"-2"7"-864"16,-2 0-208-16,-5 6 0 0,0 0 3856 0,0 0 736 15,0 0 144-15,0 0 16 0,4 14-2624 0,-5 8-528 16,-4 3-96-16,-1 5-32 0,1 3-96 0,-1 5-32 16,-2-1 0-16,0 4 0 0,0 1-624 0,2-1-128 15,0 5-16-15,1-2-16 0,0-1-560 0,1-2 0 0,-1-5 0 0,0-1 0 31,-1-2-352-31,1 0-176 0,1-5-48 0,-1 0 0 16,-3-2-1776-16,3-3-352 0,1-6-80 0,1-3-11856 0</inkml:trace>
  <inkml:trace contextRef="#ctx0" brushRef="#br2" timeOffset="54483.74">32275 8432 23951 0,'-5'-29'1056'0,"3"12"224"0,2-1-1024 0,4 2-256 15,1 2 0-15,5 2 0 0,3 2 992 0,0 3 144 0,-2 5 16 0,4-2 16 16,2 2-928-16,0 4-240 0,-3 2 0 0,3 2 0 16,2-2 176-16,1 3-16 0,0 0 0 0,2 2 0 15,4 1-32-15,0 0-128 0,0-1 192 0,1 2-64 16,1 2 64-16,-2-2 16 0,-3 1 0 0,-1 1 0 16,-2-4-208-16,-2 2 0 0,-2-1 128 0,-3-3-128 15,-4-1 624-15,-9-6 80 0,0 0 0 0,0 0 16 16,0 0 752-16,0 0 128 0,0 0 48 0,0 0 0 15,-9 4-640-15,-3 1-128 0,-1-1-32 0,-4 0 0 0,-1 0-432 16,-2 0-96-16,0 1 0 0,-1 2-16 0,0-2-80 0,1 0-16 16,2 2 0-16,2-1 0 0,2-2-208 0,4 1 0 15,2 0 128-15,8-5-128 0,0 0 0 0,0 0 0 16,0 0 0-16,0 0 0 0,5 10 0 0,3-4 0 16,2-1 0-16,3-1 0 0,4 0 0 0,1-4 0 15,2 0 0-15,1 0 0 0,0-2-256 0,0-1 64 16,-1 0 16-16,1-1 0 0,0 0 16 0,-1 1 0 15,-2-1 0-15,-2 0 0 0,-5 1 160 0,0-1 0 16,-2-1 0-16,-9 5 0 0,0 0 0 0,0 0 128 16,9-4-128-16,-9 4 176 0,0 0-176 0,0 0 0 15,0 0 144-15,0 0-144 0,0 0 0 0,0 0 128 16,-4 9-128-16,0 2 0 0,0 0 128 0,0 2-128 0,0 0 160 0,2 1-160 16,3 1 0-16,0-2 0 0,2 0 0 0,4 0 0 31,2 2-592-31,2-4-64 0,1-2-16 0,3-1 0 15,1-1-3216-15,3-3-640 0</inkml:trace>
  <inkml:trace contextRef="#ctx0" brushRef="#br2" timeOffset="54715.96">33249 8031 31679 0,'0'0'1408'0,"0"0"272"0,0 0-1344 0,9 8-336 0,-4 5 0 0,-1 10 0 0,-1 1 1216 0,-3 9 160 16,-2 2 32-16,1 4 16 0,1 3 688 0,-1 6 144 16,-3 7 32-16,1 4 0 0,-1 1-912 0,0-2-176 15,0-4-48-15,2-5 0 0,2-4-784 0,1-5-176 16,2-2-16-16,1 0-16 0,0-1-432 16,1 2-96-16,0 2-16 0,1 2 0 15,2-1-2576-15,1-5-528 0</inkml:trace>
  <inkml:trace contextRef="#ctx0" brushRef="#br2" timeOffset="74824">11009 1402 17503 0,'-11'-1'1552'0,"-1"1"-1232"15,-2 0-320-15,1 1 0 0,1 3 2432 0,1-4 448 16,-1-3 64-16,0 1 32 0,6-2-1072 0,2-3-224 15,4-2-32-15,2-1-16 0,4-3-896 0,0-2-176 16,3 0-48-16,3-2 0 0,4-1-512 0,2-2-176 16,1 0 0-16,5-2 0 0,2 3 176 0,3-1 224 15,1 2-48-15,1-2-16 0,-1 1 64 0,-1 1 16 16,-1 2 0-16,0-1 0 0,-4 4 80 0,0 0 32 16,-3 4 0-16,-3 2 0 0,-2 3 32 0,-2 3 0 15,-1 2 0-15,-1 3 0 0,-3 1-64 0,-3 3 0 16,-2 3 0-16,-1 0 0 0,-2 4-64 0,-2 2 0 15,-3 2-16-15,-3 5 0 0,-2 4-240 0,-1 2 176 16,-1 2-176-16,-2 4 160 0,-1 2-160 0,0 0 0 16,-5-3 0-16,1 2 0 15,0-1-256-15,0-2 64 0,-1-1 0 0,2-6 16 16,1 0 48-16,-1-2 0 0,1-4 0 0,3-2 0 0,1-3 128 16,2-4 0-16,-1 0 0 0,3-6-128 0,2-1 128 0,1-1 0 15,5-4 0-15,0 0-128 0,0 0 0 0,0 0 0 16,0 0 0-16,11-1 0 0,4 0 128 0,0-2-160 15,2 0 160-15,3 0-160 0,2-1 160 0,2-2 176 16,-1 1-48-16,2 3 0 0,0-4 64 0,-1 2 16 16,0-1 0-16,1 1 0 0,1 0-208 0,0 0 128 15,-3 1-128-15,2-3 0 16,0 2-1056-16,0 1-304 0,-2-3-64 0,-1 1-15280 0</inkml:trace>
  <inkml:trace contextRef="#ctx0" brushRef="#br2" timeOffset="75542.67">11620 712 25679 0,'0'0'1136'0,"0"0"240"0,4-6-1104 0,1-2-272 0,2 0 0 0,1 0 0 16,2 1 1360-16,3-1 224 16,1 1 32-16,3 1 16 0,2 1-928 0,0-1-192 15,1 2-48-15,0 0 0 0,0 2-208 0,0 1-64 0,-3-1 0 0,-1 2 0 16,-1 0-16-16,-2 0-16 0,-1 2 0 0,-2-1 0 16,-1 1-160-16,-2 1 192 0,-7-3-192 0,0 0 192 15,5 7-64-15,-3-1 0 0,-2 3 0 0,-2-2 0 16,-2 1 0-16,-3-1-128 0,0 1 192 0,-1 0-64 15,-1-1-128-15,0 0 0 0,-1 0 144 0,0-2-144 16,0-2 0-16,0-1-240 0,3 2 48 0,7-4 0 16,0 0-128-16,-7 3-32 0,7-3 0 0,0 0 0 31,0 0-288-31,0 0-64 0,0 0-16 0,9 1 0 0,2 2 576 0,0 1 144 0,1 1 0 0,0 0 0 16,1 0 0-16,0 1 0 0,0-1 0 0,0 1 0 15,1 1 864-15,1-1 160 0,-2 0 16 0,-3 0 16 16,-2 3-96-16,-3 0-32 0,-1-1 0 0,-1 1 0 0,-1 0 48 15,-2 2 16-15,-4 2 0 0,-3-3 0 0,-4-1-144 0,-1 2-16 16,1-2-16-16,-4-1 0 0,1-2-464 0,0 1-96 16,-2-1 0-16,2 1-16 15,-3-1-816-15,0-2-144 0,0 4-48 0,1-3-12368 16,2 2-2480-16</inkml:trace>
  <inkml:trace contextRef="#ctx0" brushRef="#br2" timeOffset="76787.2">12538 1196 19343 0,'0'0'1728'0,"0"0"-1392"0,0 0-336 0,0 0 0 0,0 0 2992 0,0 0 528 16,-3 8 96-16,3-8 32 0,0 0-1696 0,0 0-336 15,0 0-64-15,8 3-16 0,2-3-992 0,2-3-208 16,3 0-32-16,2 1-16 0,2-2-288 0,2-1 0 0,2-1-208 0,2 0 80 16,3-1-2272-16,0 1-448 0,4-1-96 0</inkml:trace>
  <inkml:trace contextRef="#ctx0" brushRef="#br2" timeOffset="76990.39">12613 1403 33279 0,'0'0'1472'0,"0"0"320"0,8 4-1440 0,3 2-352 0,2-5 0 0,4 1 0 15,2 2 800-15,6-1 96 0,4 0 0 0,2-1 16 16,4-1-624-16,0 1-128 0,1-4-32 0,-1 2-11040 15,0-1-2208-15</inkml:trace>
  <inkml:trace contextRef="#ctx0" brushRef="#br2" timeOffset="80124.09">14011 808 21183 0,'0'0'1888'0,"0"0"-1504"0,22-23-384 0,-36 27 0 15,0 3 1712-15,-2-1 272 0,-2 1 48 0,-1 1 16 16,0 1-816-16,-2-1-144 0,1 7-48 0,2 0 0 15,3 2-848-15,1 1-192 0,4 3 0 0,2 1 0 16,2-4-192-16,0 0 0 0,4-1 0 0,3-2 0 16,4-2 64-16,3 1 128 0,3 0-208 0,3 2 80 15,3-3 128-15,1 1 0 0,3-3-144 0,3 3 144 16,-1 2 0-16,0 2 0 0,-2 3-144 0,0-3 144 16,0 2 0-16,-3-1 192 0,-1 3-16 0,-4-2-16 15,0 3 160-15,-2 2 16 0,-2 0 16 0,-3 1 0 16,0-1-80-16,-2 0-16 0,-6-1 0 0,0 1 0 15,-4 0-32-15,0-3-16 0,-2-1 0 0,0-1 0 0,-1-7 16 16,0-2 0-16,0 1 0 0,1-8 0 0,0-1 240 0,0-3 48 16,-1-7 16-16,3-5 0 0,-2-3-64 0,0-8-16 15,-1-4 0-15,2-4 0 0,2-4-64 0,1-3 0 16,3 0-16-16,1-5 0 0,0-5 128 0,1 1 16 16,3 1 16-16,1 3 0 0,2 1 64 0,1 5 16 15,0 0 0-15,1 6 0 0,1 2-480 0,1 4-128 16,-2 3 0-16,0 1-13040 15,0 2-2624-15</inkml:trace>
  <inkml:trace contextRef="#ctx0" brushRef="#br2" timeOffset="80735.17">15034 1342 23039 0,'0'0'2048'0,"2"8"-1648"16,-5 6-400-16,-1 3 0 0,2 1 2544 0,0 2 416 0,1 0 96 0,2 2 16 15,3 0-2368-15,3 1-480 0,-1 1-96 0,3-1 0 16,-1-1-2128-16,0 1-432 0</inkml:trace>
  <inkml:trace contextRef="#ctx0" brushRef="#br2" timeOffset="80891.42">15058 1106 4607 0,'-3'-14'400'0,"3"14"-400"15,0 0 0-15,0 0 0 0,0 0 2912 0,0 0 496 16,0 0 112-16,9 5 0 15,2 0-3344-15,1 2-688 0,1-1-128 0,1 3-16 16,2-1 16-16,1 4 16 0,0-2 0 0,1 3-3408 16,0 0-704-16</inkml:trace>
  <inkml:trace contextRef="#ctx0" brushRef="#br2" timeOffset="81110.2">15259 1371 16127 0,'0'0'704'0,"-4"9"160"0,-1 0-688 0,-1 1-176 0,1-2 0 0,1-1 0 16,4-7 1152-16,0 0 208 0,0 0 48 0,7 8 0 15,1-1-432-15,1 0-80 0,1-1 0 0,2 1-16 16,2-4-496-16,3 1-80 0,0-3-32 0,0 3 0 16,0-2-16-16,-1 1-16 0,-2 0 0 0,-1-1 0 15,-3 1 144-15,-2 2 48 0,-8-5 0 0,3 9 0 16,-3 3 144-16,-4 1 48 0,-4 0 0 0,-1 1 0 16,-1 5-304-16,-3-5-48 0,-3 0-16 0,2 1 0 15,-1-2-656-15,2-2-144 0,1-2-32 16,2 1-8240-16,2-7-1648 0</inkml:trace>
  <inkml:trace contextRef="#ctx0" brushRef="#br2" timeOffset="81375.9">15664 1358 23951 0,'-12'5'2128'0,"-1"3"-1696"16,-2 4-432-16,-1 1 0 0,-1 1 1664 0,2 3 256 15,-1 2 64-15,4 1 0 0,3 1-688 0,2 0-128 16,4 0-16-16,1-2-16 0,5-2-880 0,3 0-256 16,5-1 128-16,2-3-128 0,3-4 240 0,0-3-32 15,1-2 0-15,0-1 0 0,-1-2-368 0,-2-2-80 16,1-3-16-16,-5-1 0 0,-1-3 256 0,-1 0 0 0,-3-5 0 0,-1 0 0 16,-1-3 336-16,-2-1-32 0,-1-1-16 0,-1-1 0 15,-2-1-288-15,-1-1 0 0,0 3-128 0,0 2 128 31,-1 3-1056-31,1 2-112 0,-1-3-32 0,0 0-13648 0</inkml:trace>
  <inkml:trace contextRef="#ctx0" brushRef="#br2" timeOffset="82080.7">15861 1342 21183 0,'-1'21'1888'0,"-1"-12"-1504"0,1 3-384 0,0 3 0 16,0 1 1920-16,-1 1 320 0,0 0 64 0,-1 1 16 0,0 1-448 0,2-1-80 15,0 0-32-15,1-1 0 0,0-1-1184 0,1-5-224 16,2-2-48-16,-3-9-16 0,5 7-288 0,-5-7 0 16,8 0 0-16,1-4 0 0,0-5-224 0,0-1-96 15,-1-7-32-15,0 0 0 0,0-2-16 0,-1 1 0 16,0 1 0-16,-1 2 0 0,0-8 224 0,-1 4 144 16,0 1-192-16,-1 1 192 0,0 2 0 0,0 1 192 15,0 1 0-15,0 2 0 0,0 1 496 0,-1 2 80 16,4 0 32-16,-1 4 0 0,-6 4-224 0,10 3-32 15,-1 1-16-15,0 3 0 0,0 3-160 0,-1 0-48 16,0 3 0-16,-2 2 0 0,-2-1 48 0,0 3 0 16,0 1 0-16,-2 1 0 0,0-1-128 0,0 0-32 15,0-1 0-15,0-1 0 0,1-3-208 0,2-3 128 0,-1 1-128 0,0-5 0 16,-4-6 0 0,0 0 0-16,8-3 0 0,0 1-160 0,1-6-96 0,-1-1-32 0,-1-2 0 0,1-2 0 15,-1-1 32-15,-1 0 16 0,1-1 0 0,-1 0 0 16,2 0 32-16,-1 0 0 0,-1 0 0 0,1 1 0 15,-2-3 208-15,0 3 0 0,-1 1 0 0,0 1 0 16,0 0 0-16,0 4 0 0,0 2-192 0,-4 6 48 16,0 0 144-16,0 0 0 0,0 0 0 0,0 0 128 15,6 6-128-15,-1 5 0 0,1-1 128 0,0 2-128 16,2 1 128-16,0 3-128 0,0 2 128 0,1-2-128 16,1-1 0-16,1 0 128 0,0-1-128 0,2-1 0 0,-1-1 0 15,0-2 0-15,0-2 0 0,1-1 0 0,0-5 0 0,0 2 0 16,0-1 0-16,0-3 128 0,0-3-128 0,0-1 0 15,-1-1 0-15,-2-2 0 0,0 0 0 0,1-4 0 16,-2-2 0-16,-3 0-128 0,0 1-160 0,-2-1-32 16,-2-4 0-16,1 0 0 0,-2 2 320 0,-1-1 0 15,-3 0 0-15,1 0 0 0,-2-3 0 0,-1 4 0 16,-2 2 0-16,-2 0 0 0,0-2 192 0,0 5 32 16,1 2 16-16,0 4 0 0,0 3 272 0,1 2 64 15,-1 4 16-15,1 3 0 0,2 3 192 0,2 3 48 16,2 4 0-16,1 3 0 0,3 0-256 0,1 1-32 15,1 0-16-15,4 0 0 0,1 0-528 0,2-2-352 16,1-2 48-16,3 1 16 16,1-6-224-16,1 0-32 0,0-2-16 0,2 0 0 15,-1 1-1568-15,0-6-320 0,-2 1-64 0,-2-6-16 16,0-2-240-16,-2-2-48 0,-2-1-16 0,1-1-9840 0</inkml:trace>
  <inkml:trace contextRef="#ctx0" brushRef="#br2" timeOffset="82580.57">16780 1247 25631 0,'8'13'1136'0,"-4"-5"224"0,1 4-1088 0,3 1-272 0,-2 1 0 0,1 0 0 15,-1 2 1792-15,1 0 320 0,1 0 48 0,0-1 16 16,-2 0-704-16,1-1-128 0,-2-3-16 0,0 1-16 16,-1-2-752-16,0 0-160 0,-4-10-16 0,0 6-16 0,0-6 352 0,0 0 80 15,0 0 16-15,-7 4 0 0,1-3-688 0,-1-2-128 16,0-4 0-16,0 0 0 0,2-5 0 0,1 0 160 15,0-4-32-15,1-2 0 0,2-1-320 0,0-1-64 16,-1-2 0-16,2-1-16 16,0-1-272-16,3 4-48 0,1-2-16 0,3 3 0 15,0 2-576-15,2 0-112 0,1 2-32 0,-1 3 0 16,0 1-144-16,3 1-48 0,1 2 0 0,2-1 0 16,0 2 720-16,2 1 144 0,-1 0 16 0,1 0 16 0,-1-1 368 0,1 1 64 15,0-1 0-15,0 1 16 0,-1 0 176 0,-1-1 0 16,-3 3 0-16,-2-2 0 0,0 2 480 0,-10 2 32 15,0 0 0-15,0 0 0 0,0 0 464 0,0 0 112 16,0 0 0-16,-6 6 16 0,0-2-224 0,-1 2-48 16,-1-1-16-16,2 0 0 0,-1 0-480 0,2 0-80 0,5-5-32 0,0 0 0 15,0 0-224-15,0 0 0 0,0 0 0 0,4 10-160 32,1 0-208-32,4-2-32 0,2 0-16 0,2-1 0 0,3 1 224 0,3 0 32 0,2-1 16 0,0 2 0 15,0 2 144-15,-2 2 0 0,-1-5-144 0,1 3 144 16,-4 0 160-16,1 0 96 0,-2-1 32 0,-2-1 0 15,-1 2 1024-15,-4-1 208 0,-1 1 32 0,-4 0 16 16,-2 2-96-16,-1 1 0 0,-4-1-16 0,-3-2 0 16,-1 2-240-16,-4 0-32 0,-2 3-16 0,0-6 0 15,-5 2-640-15,1-1-128 0,-2-1-16 0,1-3-16 32,1-2-960-32,0 0-192 0,2-1-48 0,3 0-13824 0,1 1-2784 0</inkml:trace>
  <inkml:trace contextRef="#ctx0" brushRef="#br2" timeOffset="83550.39">6629 1586 8287 0,'0'0'736'0,"0"0"-592"0,0 0-144 0,0 0 0 0,0 0 4864 0,0 0 960 0,0 0 176 0,10 0 32 15,3 1-4384-15,2 2-880 0,3-1-192 0,2 2-16 16,0 2-208-16,0 0-32 0,0 1-16 0,0-1 0 16,-1 2-304-16,-2 1 0 0,-1-1 128 0,-2 1-128 15,-1 1 128-15,-1 1-128 0,-3 1 192 0,-3-2-192 16,0 2 192-16,-2-2-64 0,-3 1 0 0,0-5-128 0,-1-6 192 0,0 0-192 15,-4 7 192-15,-1-2-192 0,0 0 0 0,-2-5 0 16,1 0 0-16,6 0 0 0,-5-4-272 0,5 4 32 16,-3-5 16-16,3 5 0 15,0-7-16-15,0 7 0 0,7-6 0 0,2 1 0 0,2 2 240 0,4-1-144 16,2 2 144-16,0 2-128 0,-2 1 256 0,1 1 64 16,-2 1 16-16,1 4 0 0,-2-2 320 0,-2 3 64 15,0-1 16-15,-3 3 0 0,-2 0 128 0,-1 3 32 16,-1 1 0-16,-2 1 0 0,-4-1-192 0,0 0-16 15,-2 2-16-15,-1 0 0 0,-3 1-288 0,-1 1-48 0,-2 0-16 16,1-1 0-16,-2-3-192 0,2 0-240 0,-2-1 48 0,0-2 16 31,2 0-1408-31,1-3-272 0,-1-2-64 0,5-1-8752 0,5-5-1744 16</inkml:trace>
  <inkml:trace contextRef="#ctx0" brushRef="#br2" timeOffset="83815.98">7573 1626 26079 0,'0'0'1152'0,"0"0"256"0,-8 2-1136 0,1 0-272 0,-2 1 0 0,-2-1 0 16,-2 2 1600-16,-1 2 256 0,-2 0 48 0,2 2 16 15,1 2-656-15,0 2-128 0,0 1-32 0,0 3 0 16,2-1-400-16,2 2-64 0,3 2-32 0,2-2 0 0,2 2-256 0,4-1-48 15,2 1-16-15,2-2 0 0,2-2-128 0,4 0-32 16,-1-2 0-16,2-2 0 0,2 0-128 0,0-1 0 16,1-1 0-16,1-1 0 15,0 0-592-15,0-3-112 0,-2-4 0 0,2-1-16 16,-1-1-2608-16,0-1-512 0,-2-2-96 0,-1-5-32 0</inkml:trace>
  <inkml:trace contextRef="#ctx0" brushRef="#br2" timeOffset="84145.86">7684 1483 14735 0,'0'0'640'0,"0"0"160"0,0 0-640 0,0 0-160 0,0 0 0 0,4 9 0 15,0 1 3648-15,0 5 704 0,-2-1 144 0,4 6 32 16,0 1-2624-16,1 2-528 0,-1 0-96 0,2 4-32 16,0 0-448-16,0-1-96 0,0 0 0 0,-1 0-16 15,1 2-368-15,-1-2-80 0,-2-2-16 0,0 0 0 16,0-2-224-16,1-2 144 0,-1-3-144 0,-1-2 128 15,0-2-128-15,-1-2 0 0,0-4 0 0,-3-7 0 16,0 0-368-16,0 0 0 0,0 0 0 0,5-3 0 16,1-7 80-16,-3-1 16 0,1-2 0 0,-1-2 0 15,0 0 80-15,-1-4 0 0,3 1 16 0,-1 1 0 16,0 2 176-16,0 0-192 0,0 4 192 0,0 0-192 16,0 2 192-16,0 1 224 0,0 2-48 0,-4 6-16 15,0 0 272-15,7 1 48 0,1 4 16 0,0-1 0 0,0 3-272 16,1 0-48-16,0 3-16 0,0 1 0 0,2 1-160 15,0 1-256-15,1 3 64 0,0-6 16 32,1 1-2224-32,-1-2-448 0,-1-2-96 0</inkml:trace>
  <inkml:trace contextRef="#ctx0" brushRef="#br2" timeOffset="84489.57">8110 1735 20671 0,'0'0'912'0,"0"0"192"0,3 9-880 15,1 1-224-15,1 3 0 0,2 1 0 0,0 0 912 0,1-1 144 0,0 0 32 0,3 0 0 16,0 0-640-16,1-3-128 0,0 1-32 0,-2-2 0 31,-2 0-672-31,-1-3-128 0,-7-6-16 0,6 5-16 16,-6-5-1872-16,0 0-368 0,0 0-80 0,0 0-16 16,0 0 752-16,0 0 144 0,1-6 16 0,-1-1 16 0,-1 0 1760 0,-3-2 336 0,-2-1 80 0,-1 0 16 15,-1 0 2400-15,0-2 496 0,1-1 80 0,0-3 32 16,1-1-1280-16,0-2-256 0,1-2-48 0,1-1-16 15,2-1-1008-15,0 3-192 0,1-3-32 0,1 1-16 16,1 0-400-16,1 1 0 0,0 2 0 0,2 0-176 16,0 2 176-16,3 2-192 0,-1 0 192 0,1 5-192 15,0-2-256-15,1 4-48 16,0 3-16-16,1 1 0 0,-1 3 48 16,1 2 0-16,2 2 0 0,-1 2 0 0,0 3 224 0,0 1 48 0,-3 2 16 0,1 0 0 0,0 1-48 0,0-3-16 15,-2 3 0-15,1-2 0 16,-2 2-784-16,0-4-144 0</inkml:trace>
  <inkml:trace contextRef="#ctx0" brushRef="#br2" timeOffset="84958.27">8581 1577 14735 0,'-6'1'1312'0,"-4"2"-1056"0,0 1-256 0,0 1 0 16,-1 3 3328-16,-2 2 592 0,0-3 128 0,0 3 32 15,1 3-1904-15,1-3-384 0,1 4-80 0,4-1-16 16,1 0-1152-16,-1-2-224 0,4 2-64 0,2-1 0 15,1 0-256-15,3-2 0 0,-1-2 0 0,3 0-144 16,2-2-16-16,1 1 0 0,2-2 0 0,-1-1 0 16,0 0-144-16,1-1-16 0,1-3-16 0,-1 0 0 15,0-4 0-15,-1 0 0 0,-1-1 0 0,-1-1 0 16,-1-3 208-16,0 0 128 0,1-1-160 0,-2-1 160 16,-3 2 0-16,1-1 0 0,-2 1 0 0,-1-1 0 0,0 3 128 0,1 0 64 15,-1 1 0-15,0-2 16 0,-1 8 352 0,0 0 64 16,0 0 16-16,0 0 0 0,0 0-16 0,0 0 0 15,0 0 0-15,0 0 0 0,0 0-368 0,0 0-64 16,4 9 0-16,0 0-16 0,-1 1-176 0,1 1 0 16,1 1 0-16,0-2 0 0,1 0-384 0,1 0-16 15,0-1 0-15,0-1 0 16,1-2-2032-16,0-1-416 0,0-2-80 0,-8-3-10736 0</inkml:trace>
  <inkml:trace contextRef="#ctx0" brushRef="#br2" timeOffset="85130.15">8741 1260 13823 0,'-2'-16'1216'0,"2"10"-960"0,0-2-256 0,-1 1 0 15,-1 2 3648-15,2 5 672 0,0 0 144 0,0 0 16 16,0 0-2240-16,5 7-448 0,2 2-80 0,1 4-32 16,0 3-1056-16,1 4-224 0,1 7-32 0,3 3-16 15,2 3-352-15,0 7 0 0,2-1 0 0,1 2 0 16,1 1 0-16,-1-2-192 0,0 1 32 0,0-2 0 31,3 0-3184-31,-3-2-640 0</inkml:trace>
  <inkml:trace contextRef="#ctx0" brushRef="#br2" timeOffset="85645.79">8563 2051 20271 0,'0'0'1792'0,"0"0"-1424"16,-7-1-368-16,1 0 0 0,-1-1 3216 0,1 1 576 15,-1-1 112-15,1 0 32 0,-1 2-2016 0,-1 0-416 16,1 0-80-16,-1 3-16 0,1 1-576 0,1 1-112 16,-2 0-16-16,3 3-16 0,1 4-352 0,1-3-64 15,2 1-16-15,1 1 0 0,1-1-256 0,2 2 160 0,1-2-160 0,2 1 128 16,2-2-128-16,1 0 0 0,0 0 0 0,0 0 0 16,0-2 0-16,2-1 0 0,1-1 0 0,-1 1 0 15,1-2 0-15,1 0 0 0,1 1-176 0,0-3 176 31,-1 2-496-31,-2-2-16 0,1 0 0 0,0 1 0 16,-2-6-608-16,1 2-128 0,-2-2-32 0,-1-1 0 16,-8 4 336-16,6-2 64 0,1-1 16 0,-1 1 0 0,1-2 592 0,-7 4 112 0,1-6 32 0,2 1 0 15,-1-1 128-15,2-1 0 0,0 1 0 0,1 0 128 16,-1 1-128-16,-4 5 192 0,3-5-64 0,-3 5 0 16,4-5-128-16,-4 5 0 0,2-5 0 0,-2 5 0 15,0 0 0-15,0 0 128 0,0 0-128 0,2-7 0 16,-1 1 0-16,-1 6-208 0,0 0 16 0,-1-7 16 15,-2 2-1936-15,3 5-400 0,0 0-80 0,0 0-9440 16</inkml:trace>
  <inkml:trace contextRef="#ctx0" brushRef="#br2" timeOffset="85926.92">8773 2130 17503 0,'0'0'1552'0,"0"0"-1232"15,0 0-320-15,0 0 0 0,0 0 2704 0,0 0 496 16,0 0 80-16,0 0 32 0,0 0-1520 0,8 1-320 16,-8-1-48-16,7-3-16 0,1-1-896 0,0-1-192 15,-1-1-48-15,-2-1 0 0,-1-1-144 0,-2 0-128 0,1 3 144 0,-2-4-144 16,-2 1 144-16,-2 2-144 0,1 1 128 0,-2 1-128 16,-1-2 384-16,-1 3 0 0,1 1 0 0,5 2 0 15,-5-2 224-15,5 2 32 0,-7 5 16 0,2 1 0 16,1 2-160-16,2 1-48 0,-1 2 0 0,2 0 0 15,1 1-256-15,0 1-48 0,1-2-16 0,2 0 0 16,-1 0-128-16,2-1 0 0,1-3 0 0,2-1 0 31,-1-1-704-31,2 1 0 0,0-2-16 0,1 0 0 16,-1-2-2160-16,1 1-416 0,-2-3-96 0</inkml:trace>
  <inkml:trace contextRef="#ctx0" brushRef="#br2" timeOffset="86286.47">8923 2062 13823 0,'0'0'1216'0,"0"0"-960"0,0 0-256 0,0 0 0 0,0 0 3072 0,0 0 560 16,0 0 112-16,2 8 32 0,0 1-1792 0,0 1-368 15,1 2-64-15,1 2-16 0,0-1-768 0,0 4-176 16,-1-2-16-16,3 0-16 0,-1 0-320 0,0-2-64 16,0-2-16-16,0 0 0 0,1-5-160 0,-1 1-144 15,0-3 144-15,-5-4-208 16,8 0-368-16,-2-3-80 0,1-1-16 0,0 0 0 15,-2-2-224-15,-1-2-32 0,1 0-16 0,-1 0 0 16,0-5 112-16,-2 0 0 0,1-1 16 0,-1 1 0 0,1 0 368 0,-2 0 80 16,1-4 16-16,-1 2 0 0,2 4 352 0,-2-2 240 15,-1-2-48-15,1 6 0 0,1-3 960 0,-1 5 176 16,0 0 32-16,-1 7 16 0,0 0-48 0,0 0-16 0,0 0 0 0,0 0 0 16,8 1-544-16,0 3-96 0,1 0-32 0,-1 3 0 15,-2 3-320-15,2 1-80 0,0 3-16 0,1 2 0 16,0-2-224-16,2 0 0 0,-2 2 0 0,0 0 0 31,0 1-384-31,0-3-128 0,0-2-32 0,0-2 0 16,2-1-2064-16,-2-1-400 0,-1-1-96 0</inkml:trace>
  <inkml:trace contextRef="#ctx0" brushRef="#br2" timeOffset="86786.54">9233 1883 4607 0,'0'0'192'0,"-3"-6"64"0,1-1-256 0,2 7 0 0,0 0 0 0,0 0 0 0,0 0 4688 0,0 0 896 16,5 13 176-16,1 0 48 0,2 4-3968 0,3 3-800 16,0 1-144-16,2 2-48 0,-1 0-640 0,0 1-208 15,-2-2 128-15,1 2-128 0,-3-1 0 0,2 1 0 16,-1-2 0-16,0 0 0 0,-1 0 0 0,0 0 0 16,-2-1 0-16,0-1 0 0,-2-3-256 0,-1-3-128 15,0-4 0-15,-2-1-16 16,-1-1-560-16,0-8-128 0,0 0 0 0,-4 7-16 0,4-7 592 0,-6 0 128 15,-2 0 32-15,0-4 0 0,1 1 928 0,-1-2 192 16,0-4 48-16,1 0 0 0,1-4-368 0,-1-2-64 16,6 0 0-16,-2-1-16 0,1 0-112 0,0 2 0 15,1 0-16-15,0 1 0 0,1 1 256 0,1 2 48 16,0-1 16-16,2 2 0 0,1 1 256 0,0-1 48 0,1 3 16 16,0 0 0-16,2 2-192 0,1 2-48 0,2-1 0 0,1-1 0 15,0 2-288-15,1 2-64 0,-2-4-16 0,2 2 0 16,0 1-272-16,1-3 128 0,-3 2-128 0,0-5 0 15,-3 2 160-15,0 0-160 0,-2 0 128 0,0-1-128 16,0 1 176-16,-2 1-48 0,-2-2-128 0,-1-1 192 16,0-1-32-16,-1 2-16 0,-3 1 0 0,0 1 0 15,0-3 304-15,-1 5 48 0,-1 0 16 0,-1 2 0 16,1 4 144-16,0-1 48 0,1 2 0 0,0 3 0 16,1 1-128-16,1 1 0 0,2 1-16 0,1-1 0 15,1-1-288-15,2 2-48 0,1-1-16 0,1 1 0 16,0-2-368-16,3-3-80 0,0-1-16 0,1 1 0 15,0-5-1968-15,2 2-400 0,-1-1-64 16,2 1-8480-16,1-3-1696 0</inkml:trace>
  <inkml:trace contextRef="#ctx0" brushRef="#br2" timeOffset="87177.01">9641 2070 10127 0,'0'0'896'0,"0"0"-704"16,0 0-192-16,0 0 0 0,0 0 3248 0,7 2 608 15,-2 2 128-15,1 1 32 0,2 1-1840 0,-1 0-384 16,0-1-64-16,0 0 0 0,1 2-640 0,-3 0-112 15,-1-1-16-15,0 1-16 0,1-4-128 0,-5-3-32 16,0 0 0-16,0 0 0 0,0 0-176 0,0 0-32 16,0 0-16-16,0 0 0 0,0 0-256 0,0 0-48 15,0 0-16-15,0 0 0 0,0 0-240 0,-1-6-256 0,-1-3 48 0,1 0 16 32,0-2-352-32,2 1-64 0,0-2-16 0,1 2 0 15,0-5-368-15,4 4-80 0,-3 0-16 0,3-1 0 16,0 3 288-16,1 1 48 0,-1 2 16 0,1 1 0 0,-1 0 352 0,1 1 80 0,-1-2 16 0,-6 6 0 15,7-1 560-15,-7 1 112 0,0 0 32 0,6 1 0 16,-6-1 224-16,0 0 32 0,0 0 16 0,0 0 0 16,0 0-224-16,0 0-32 0,6 7-16 0,-6-7 0 15,3 6-160-15,3 1-48 0,-6-7 0 0,4 9 0 16,2 0-80-16,1 0-128 0,0 2 176 0,1-1-176 16,0-3 0-16,0 1 0 0,0 1 0 0,1-3 0 15,0 3 176-15,0 0-176 0,-1 1 160 0,-2-1-160 16,1 0 928-16,-2 0 96 0,-2 1 0 0,-3 2 16 0,-2 1 752 15,-1 0 160-15,-3 0 32 0,1 2 0 0,-1-2-784 0,-2 2-160 16,0-2-16-16,0 0-16 0,0-1-688 0,0 0-144 16,2-3-32-16,-1-1-15248 15,1-2-3040-15</inkml:trace>
  <inkml:trace contextRef="#ctx0" brushRef="#br2" timeOffset="87770.69">9607 1562 31679 0,'0'0'1408'0,"0"0"272"0,21-1-1344 0,-21 1-336 0,0 0 0 0,8-2 0 16,1-2 960-16,3 1 112 16,2 2 16-16,3-2 16 0,0 0-352 0,1 1-80 0,0-2-16 0,3 0 0 15,0-2-448-15,1 0-80 0,-2 1-128 0,3 0 176 16,2-2-176-16,0 1 0 0,-2-1 0 0,1 0 0 31,-1 0-1200-31,1-2-272 0,-1 1-48 0,-3 2-16 16,-3-5-1984-16,-3 2-384 0</inkml:trace>
  <inkml:trace contextRef="#ctx0" brushRef="#br2" timeOffset="88021.15">9916 1240 1839 0,'0'0'160'0,"-5"3"-160"0,5-3 0 0,-5 4 0 15,5-4 6064-15,0 0 1168 0,0 0 256 0,0 0 32 0,0 0-4720 0,5 8-944 16,1 1-192-16,5-3-48 0,-1 0-976 0,3 1-192 16,2 0-32-16,0-1-16 0,2 0-32 0,1-1-16 15,2 1 0-15,-2 1 0 0,1-1-80 0,-3 1-16 16,-1 1 0-16,-3 1 0 0,-3-1 240 0,-2 1 32 16,0 3 16-16,-3 1 0 0,-3 2 128 0,-1 2 32 15,-1 1 0-15,-2 1 0 0,-1-1-240 0,2 0-32 16,-2 1-16-16,0 0 0 0,0-2-416 0,1 0 0 15,2 1 0-15,1 0-13152 16,3-1-2592-16</inkml:trace>
  <inkml:trace contextRef="#ctx0" brushRef="#br2" timeOffset="128724.43">3375 9849 23263 0,'-1'5'1024'0,"15"16"224"0,-18-8-992 0,-1 1-256 0,0 1 0 0,0 3 0 16,0 1 1008-16,-1 4 144 0,-1 1 48 0,-1 5 0 15,-1 1-160-15,-1 4-16 0,0 2-16 0,0 2 0 16,-1 1-624-16,1 2-128 0,-1-1-32 0,1 1 0 16,-3-4-48-16,0-1-16 0,0-2 0 0,1-4 0 15,0-2-16-15,2-6 0 0,-1-1 0 0,4-6 0 16,3-2 32-16,0-4 0 0,0-3 0 0,4-6 0 15,0 0-176-15,1-6 192 0,2-6-192 0,1-6 192 16,1-7-192-16,3-4-176 0,4-2 48 0,1-5 0 16,0-8-128-16,0 0-32 0,0-4 0 0,1 1 0 15,2 0 96-15,-2 0 32 0,3 1 0 0,0 2 0 0,-1 1 160 0,-1 3 0 16,1 2 0-16,-2 1 0 0,0 4 0 16,1 3 0-16,-2 2 0 0,0 5 0 0,-3 2 0 0,1 4 192 15,-3 4 0-15,-1 5-16 0,-1 1 48 0,-6 7 16 16,6 7 0-16,1 1 0 0,-1 7 96 0,-1 6 32 15,-1 8 0-15,0 8 0 0,1 2-48 0,-1 8-16 16,0 2 0-16,1 5 0 0,1 2-176 0,-1-2-128 16,1 1 192-16,1-1-192 0,-1-4 0 0,2-1 0 15,0-6 0-15,1 0 0 0,2-7 0 0,-1 1 0 16,1-6 0-16,-1-2 0 16,-1-3-1648-16,0-3-224 0,-1-2-48 0,-1-3-7584 15,-1-1-1504-15</inkml:trace>
  <inkml:trace contextRef="#ctx0" brushRef="#br2" timeOffset="128912.12">3185 10363 32591 0,'-16'-4'1440'0,"16"4"304"0,0 0-1392 0,0 0-352 0,0 0 0 0,0 0 0 15,4-8 912-15,4 0 112 0,4 0 32 0,2 0 0 16,2 1-288-16,3-1-48 0,5 1-16 0,1 2 0 15,2 0-512-15,2-2-192 0,1 2 144 0,2 1-144 16,2 0 0-16,0 2 0 0,0 0-192 0,0 0 192 16,-2-1-2288-1,0-1-336-15,-1 2-64 0,0-2-11840 0</inkml:trace>
  <inkml:trace contextRef="#ctx0" brushRef="#br2" timeOffset="129099.7">3915 9816 28799 0,'0'0'1280'0,"0"0"256"0,0 0-1232 0,0 0-304 16,0 0 0-16,0 0 0 0,0 0 1600 0,3 8 256 16,-1 3 48-16,1 4 16 0,-2 6-640 0,0 4-112 15,1 5-16-15,-1 5-16 0,-1 4-800 0,0 0-144 16,1 3-48-16,2 1 0 0,-3-1-144 0,1-1 128 16,1 2-128-16,0-1 128 15,2 1-1472-15,0-5-320 0,0-2-48 0,0-2-16 16,1-1-1072-16,3-6-208 0,1-3-64 0</inkml:trace>
  <inkml:trace contextRef="#ctx0" brushRef="#br2" timeOffset="129412.51">4340 10190 8287 0,'-3'-15'736'0,"2"8"-592"0,-3 1-144 0,0-1 0 15,-2 2 4512-15,-2 1 864 0,-1-2 192 0,-2 3 16 16,0 0-3280-16,-1 5-640 0,-1 3-144 0,1 7-32 15,-2 2-736-15,2 6-160 0,2 4-16 0,-1 4-16 16,2 2-560-16,3 0 0 0,0 1 0 0,5 0 0 16,4-1 0-16,2 0 0 0,1 0 0 0,4-1 0 15,3-2 0-15,1-3 0 0,2-5-160 0,1-3 160 16,1-4 0-16,1-6 0 0,2-3 0 0,0-7 0 0,0-4 0 16,0-4 0-16,0-3 192 0,-2-5-64 0,-3-5 240 0,-3-2 32 15,-1-6 16-15,-3 1 0 0,-1-3 128 0,-3 1 32 16,-1-3 0-16,-3 1 0 0,-2-6-112 0,-2 2-16 15,-1-1 0-15,-1 1 0 0,-2 1-176 0,-2-1-32 16,-2 3-16-16,-2-1 0 16,-3 1-1136-16,0 2-240 0,1 1-32 0,2 4-16 15,1 2-1792-15,1 4-352 0,2 5-80 0</inkml:trace>
  <inkml:trace contextRef="#ctx0" brushRef="#br2" timeOffset="129756.29">4615 9979 23327 0,'-1'21'1024'0,"0"-12"224"0,-3 6-992 0,0 0-256 0,0 3 0 0,-1 5 0 16,-2-5 2064-16,1 7 368 0,-1 2 80 0,2 2 16 15,1 3-1104-15,3 2-208 0,-2 3-64 0,3 2 0 16,3 1-752-16,2-1-144 0,3-1-48 0,1-3 0 16,1-1-208-16,3-6 0 0,2-2 0 0,3-4 0 15,1-5 128-15,1 0-128 0,0-8 0 0,-1-3 144 16,1-3 304-16,0-3 48 0,3-5 16 0,-4-2 0 15,-1-6 576-15,1 0 112 0,-5-1 16 0,2-4 16 16,-3-3-160-16,-2-3-48 0,1-2 0 0,-4-1 0 16,-1-1-288-16,-4 1-64 0,0 1-16 0,-3 0 0 15,-1 1-128-15,-3-2-16 0,-5 2-16 0,-3 0 0 16,-2 2-144-16,-5 1-32 0,-1 2 0 0,-4 3 0 0,1 3-144 0,-1 2-48 16,-2 2 0-16,1 2 0 0,1 1-128 0,0 3-224 15,-1 2 48-15,4 0 16 16,3 1-2000-16,4 1-400 0,2 0-64 0</inkml:trace>
  <inkml:trace contextRef="#ctx0" brushRef="#br2" timeOffset="130744.21">5410 9692 27871 0,'0'0'1232'0,"0"0"256"0,0 0-1184 0,0 0-304 0,0 0 0 0,-3 7 0 15,-1 1 816-15,1 3 96 0,2 5 32 0,1 6 0 16,1 7-48-16,2 9-16 0,1 6 0 0,1 6 0 16,1 2-480-16,2 3-80 0,-1 1-32 0,0 0 0 15,0 0-80-15,-1-3-16 0,1 1 0 0,-1-9 0 16,-3-2-48-16,-2-2-16 0,1-5 0 0,-2-3 0 16,0-5 144-16,-2-3 32 0,1-1 0 0,-2-7 0 15,1-3-160-15,-1-2-16 0,1-6-128 0,2-6 192 16,0 0-192-16,0 0 0 0,-6-9 0 0,3-1 0 15,0-5-336-15,0 0 32 0,2-7 16 0,0-1 0 16,1-4-16-16,0 0 0 0,1-1 0 0,0 2 0 0,3-2 304 0,1 3-192 16,2 1 192-16,2 2-160 0,2 1 160 0,0 4-192 15,1 3 192-15,0 2-192 0,-3 3 192 0,-1 4 0 16,1 4 0-16,0 3 0 0,0 2 192 0,0 3-16 16,2 0-16-16,0 5 0 0,1 0-160 0,1 2 192 15,0 5-192-15,1-1 192 0,1-1-192 0,-1 1 0 16,-1 2 144-16,2-1-144 0,1 1 0 0,1-1 0 15,0 1 0-15,0-1 128 0,-1-2-128 0,1-4 176 16,0 0-176-16,0-2 192 0,0-2-32 0,0-3 0 16,2-2 0-16,-2-1 0 0,0-4 16 0,-1-2 0 15,-1-2 0-15,2-2 0 0,-1-2-16 0,0-1 0 16,-3-2 0-16,0 0 0 0,-1-5-32 0,-2 3-128 16,-2-2 192-16,-2 1-64 0,-2-2 0 0,-1 0 0 15,-1-1 0-15,-2-1 0 0,-3 0 96 0,-3 2 16 0,0 0 0 0,-3 1 0 16,-2 2-240-16,-1 2 0 0,1 2 0 0,-2 3 0 15,0 1 0-15,1 3 0 0,2 3 0 0,0 3 144 16,3 3-16-16,0 1-128 0,3 3 192 0,4 3-64 16,0 3-128-16,3 1 160 0,2 1-160 0,4 2 160 15,3 2-160-15,3-3 0 0,5 2 144 0,1 0-144 16,0-1 0-16,1-2 0 0,0-1 0 0,2-4 0 16,0 0 0-16,1-1 0 0,0-1 0 0,0-3-192 31,-1-1-704-31,0-2-128 0,-2-1-48 0,-1-4 0 15,-4 0-2464-15,-2 0-496 0</inkml:trace>
  <inkml:trace contextRef="#ctx0" brushRef="#br2" timeOffset="130916.17">6371 10262 16575 0,'0'0'1472'0,"0"0"-1168"16,0 0-304-16,0 0 0 0,0 0 3920 0,3 9 736 15,-1 0 144-15,5 2 16 0,1 1-2640 0,2 2-544 16,2 4-96-16,2-1-32 0,1 0-976 0,0 1-192 15,1 2-32-15,0-3-16 0,-1-2-288 0,2 1 0 16,1 0 128-16,1-2-128 0,-2-1-128 0,-2-1-96 16,1 0-16-16,-2-2 0 15,-1-1-1888-15,0 0-384 0,-1-5-80 0,-1-1-16 16,-1-1-1152-16,-1-2-224 0</inkml:trace>
  <inkml:trace contextRef="#ctx0" brushRef="#br2" timeOffset="131072.34">6748 10262 11055 0,'0'0'976'0,"-3"-8"-784"0,-2 2-192 0,-1 1 0 16,-2 1 5088-16,-1 4 976 0,-2 0 192 0,-2 5 32 16,-1 3-3408-16,-3 2-672 0,-1 3-144 0,-2 5-16 15,-2 5-1136-15,0 0-208 0,-2 3-64 0,4 0 0 16,-3-1-512-16,4 2-128 0,1 1 0 0,2-2 0 31,3 0-1648-31,4-1-304 0,2-2-64 0,3-2-9600 0,2-3-1920 0</inkml:trace>
  <inkml:trace contextRef="#ctx0" brushRef="#br2" timeOffset="131417.78">6966 10323 31727 0,'1'-14'1408'0,"-1"14"288"0,0 0-1360 0,4-6-336 16,-1-1 0-16,-2 1 0 0,-1 6 1376 0,0 0 208 15,0 0 32-15,-5 0 16 0,-3 1-400 0,0 7-80 16,0 1 0-16,2 5-16 0,-1 6-752 0,1 3-160 15,-2 3-32-15,3 2 0 0,2 0-192 0,2 0 128 16,1-2-128-16,2-2 0 0,2-1 160 0,1-2-160 16,3-3 160-16,3-4-160 0,2-2 160 0,2-2-160 15,4-6 160-15,-1-1-160 0,1-3 192 0,2-5-64 16,-1-2-128-16,1-1 192 0,-2-5 16 0,0 0 0 0,-3-4 0 0,0 0 0 16,-3 0-48-16,-2-1-16 0,-4 0 0 0,0 0 0 15,-3-2 0-15,-3 2 0 0,-2 1 0 0,-2 1 0 16,-2 2 32-16,-3-1 0 0,-1 0 0 0,-3-1 0 15,1 3-432-15,-2-1-64 0,-2 2-32 0,0 3 0 32,2 1-1760-32,3 3-368 0,1 1-64 0,3 3-9168 0,6 1-1824 0</inkml:trace>
  <inkml:trace contextRef="#ctx0" brushRef="#br2" timeOffset="131979.13">7535 10214 1839 0,'0'0'160'0,"0"0"-160"0,0 0 0 0,0 0 0 0,0 0 5568 0,0 0 1088 15,0 0 224-15,0 0 32 0,-10 3-3776 0,0-1-752 16,-2 1-144-16,-1 1-48 0,-1 0-640 0,-1 1-128 16,1 1-16-16,1 1-16 0,0-1-896 0,1 2-176 15,2-1-48-15,0-1 0 0,3-2-272 0,1 1 128 16,6-5-128-16,0 0 0 0,2 8 0 0,2 0 0 16,2-2 0-16,3 2 0 0,3 0-144 0,1 1 144 15,3 2-128-15,1-4 128 0,2 3 0 0,1-1 0 16,-1 1 0-16,0-1 0 0,-1 3 0 0,-4 4 272 15,-1-3-32-15,-1 0-16 0,-2 4 448 0,-1-3 96 16,-2 2 0-16,-2-1 16 0,-2 1-144 0,-3 2-16 16,-3-3-16-16,-2 0 0 0,-2 0-160 0,1-1-48 15,-1 0 0-15,-3-3 0 0,-3-1-208 0,-1 1-64 16,-2-2 0-16,0-3 0 0,1-1-128 0,0-1 0 0,1-4 0 16,1 2 128-16,-1-2-400 0,3-2-96 0,2-2-16 0,3 2 0 31,2-3-352-31,4 5-80 0,0 0-16 0,4-7 0 15,3-1 128-15,4 2 0 0,1 2 16 0,3-3 0 0,3 1 336 0,2-1 64 0,1 2 16 0,1 0 0 16,0 1 272-16,2 0-160 0,2-1 160 0,-3 0-128 16,1-1 128-16,0 0 0 0,1-2 0 0,0 0 0 15,0-1 0-15,-2-1 0 0,1-3 160 0,-1 0-160 16,-1-2 320-16,-1 1-48 0,0-2 0 0,-3 3 0 16,-3-1-80-16,-4 0-32 0,-3-2 0 0,-1 0 0 15,-2 3-16-15,-1-2 0 0,-5 0 0 0,-2 2 0 16,-4 0 112-16,0 3 32 0,-3-3 0 0,0 2 0 15,-3 3 96-15,0 3 32 0,-1-1 0 0,-1 6 0 16,1 0-64-16,1 2-16 0,0 6 0 0,1 4 0 16,2 2 64-16,1 4 16 0,2 7 0 0,2 1 0 0,0 6 32 15,3 0 16-15,4 1 0 0,3-1 0 0,3 2-80 0,2-6-32 16,4-1 0-16,3-2 0 0,3-2-176 0,2-1-48 16,4-1 0-16,2-5 0 0,2-6-128 0,2-2 0 15,5-3 144-15,-1-3-144 0,1-2 0 0,0-6 0 16,3-3 0-16,1-2-15184 15,0-2-3040-15</inkml:trace>
  <inkml:trace contextRef="#ctx0" brushRef="#br2" timeOffset="133911.03">8628 10271 28447 0,'0'0'1264'0,"0"0"256"0,-1-6-1216 0,-1-1-304 16,-2 1 0-16,-1-1 0 0,-1 1 1392 0,-1-1 208 16,-1 1 64-16,-1 0 0 0,-1 3-368 0,-2-1-64 15,0 0-16-15,1 0 0 0,0 4-768 0,1 0-144 16,-1 0-48-16,2 0 0 0,1 1-256 0,2 0 0 0,-1 2 0 0,7-3 0 15,-5 4 0-15,5-4 0 0,-5 8 0 0,5 2 0 16,4-2 0-16,4 2 0 0,1 2-192 0,4-1 192 16,4 0-192-16,4 4 192 0,1-5-208 0,1 3 80 15,2 0 128-15,0 0 0 0,0-2-144 0,-1 0 144 16,0 4 0-16,-3-4 0 0,-4 2 0 0,-4 1 128 16,-3-1 432-16,-2 1 80 0,-4 0 0 0,-3 2 16 15,-3 1 480-15,-6 2 80 0,-5 0 32 0,-3-1 0 16,-4 0-480-16,0 0-80 0,-4-1-32 0,1 0 0 15,-2-1-416-15,0-2-96 0,2-1-16 0,-1-4 0 32,2 1-1008-32,1-3-208 0,2-1-32 0,0-1-12640 0,2-4-2512 0</inkml:trace>
  <inkml:trace contextRef="#ctx0" brushRef="#br2" timeOffset="134379.84">5563 11072 1839 0,'-24'1'160'0,"11"0"-160"0,-3 1 0 0,-3 3 0 16,1-1 4752-16,1 1 928 0,0 0 176 0,1 0 32 15,2-2-4480-15,1 1-912 0,1-1-176 0,5-1-48 16,7-2 752-16,0 0 160 0,0 0 32 0,0 0 0 15,5 7-128-15,5-2 0 0,6 1-16 0,5-2 0 16,3 0 208-16,6 0 64 0,4 0 0 0,4-1 0 16,4-1-224-16,5 0-32 0,5-4-16 0,4 0 0 15,4-4-272-15,3 0-48 0,-2-1-16 0,1 1 0 16,4-2-416-16,0-1-96 0,2 0-16 0,1-2 0 16,-3 1-208-16,-2-2 0 0,-1-1 0 0,-1 0 0 15,2-1-272-15,-4 1-160 0,-1 2-16 0,-3 0-16 16,-2 1-2832-16,-5 3-560 0,33-5-112 0,-32 9-32 0</inkml:trace>
  <inkml:trace contextRef="#ctx0" brushRef="#br2" timeOffset="134754.91">6470 11381 20207 0,'0'0'896'0,"0"0"192"0,0 0-880 0,8 1-208 0,-1 0 0 16,-7-1 0-16,0 0 1168 0,8 7 192 0,-2 2 48 0,-1 1 0 15,-1 2 224-15,-1 2 48 0,-2 1 16 0,-1 2 0 16,-1 2-480-16,-1 2-112 0,0 1-16 0,-2 1 0 16,-1-1-320-16,-2 1-64 0,2 1 0 0,0 0-16 15,0 1-320-15,-1 0-64 0,1-2-16 0,1 0 0 16,2-3-288-16,-1-1 128 0,0-2-128 0,3 0 0 15,2-3 0-15,0-1 0 0,1-3 0 0,2 0 0 16,2-1 0-16,0-3 0 0,4-2 0 0,1 1 0 16,2-1 0-16,3 0 160 0,2 0-160 0,2-1 128 15,2-2 0-15,1-1 0 0,4 0 0 0,2-1 0 16,2-2-128-16,2 0 160 0,1-1-160 0,1 1 160 16,-3-1-160-16,1-3 0 0,-1 2 0 0,-2-2 0 15,-2 1-656-15,-4-1-112 0,-3 2-32 0,-1-4 0 16,-2 0-2048-16,-2-2-416 0,-4-2-64 0,-4 0-9744 15</inkml:trace>
  <inkml:trace contextRef="#ctx0" brushRef="#br2" timeOffset="134979.54">6842 11532 19343 0,'0'0'1728'0,"0"0"-1392"0,0 0-336 0,0 0 0 15,0 0 1456-15,0 0 208 0,8 4 64 0,2 1 0 16,5-1-784-16,1 3-160 0,5-1-16 0,3 1-16 15,1-1-16-15,-1 1 0 0,1 2 0 0,1 0 0 16,2 3 80-16,-4-3 16 0,-2 1 0 0,-3 2 0 16,-4 1 224-16,-2 3 48 0,0-2 16 0,-1 4 0 15,-3 0-16-15,-2 3 0 0,-3 1 0 0,-3 2 0 16,-2 1-352-16,-3-1-80 0,-1 3-16 0,-3-1 0 16,-1 0-352-16,-3 0-80 0,-2-2-16 0,-2 0 0 0,-1-2 96 15,0-1 16-15,1-4 0 0,2-1 0 16,1-3-768-16,1-3-160 0,2-2-32 0,3-3 0 15,7-5-2432-15,0 0-512 0,0 0-80 0</inkml:trace>
  <inkml:trace contextRef="#ctx0" brushRef="#br2" timeOffset="135385.97">7931 11360 32479 0,'-14'-11'1440'0,"9"8"288"0,-1-1-1376 0,-2 0-352 0,-1 0 0 0,0 2 0 16,0-1 736-16,-3 1 80 0,-1 2 16 0,-3 5 0 16,0 1 128-16,1 4 16 0,-1 4 16 0,2 3 0 15,0 6-640-15,2 4-128 0,0 3-32 0,3 4 0 16,2 2-192-16,3 2 128 0,4 3-128 0,3-5 0 16,1 3 0-16,4-1 0 0,2-3 0 0,5-1 0 15,2-5 0-15,2-2 0 0,2-3 0 0,2-6 0 16,4 0 0-16,0-7 0 0,3-4 0 0,0-4 0 15,-1-4-192-15,-2-5 64 0,0-1 128 0,-3-4-208 16,-5-2 64-16,-2 0 16 0,-4-1 0 0,-2-1 0 16,-5 1 128-16,-2-2 0 0,-3 0 0 0,-3 0 0 15,-3 0 144-15,-3 2-144 0,-3 0 192 0,-2 2-192 16,-5 1 288-16,-4 1-48 0,-3 1-16 0,-1 1 0 16,-3 2 160-16,2 2 16 0,1 1 16 0,1 3 0 15,0 3-240-15,5-1-48 0,1 2-128 0,5 1 192 0,4 2-192 0,3-1 0 16,4 1 0-16,3 1 0 15,6 0-2144-15,4-2-320 0,6-1-64 0</inkml:trace>
  <inkml:trace contextRef="#ctx0" brushRef="#br2" timeOffset="135621.84">8807 11386 29135 0,'0'0'1280'0,"-7"0"288"0,-2 0-1248 0,-1 1-320 0,0 3 0 15,0 4 0-15,-3-1 1936 0,0-1 336 0,0 3 64 0,1 3 16 16,0 1-688-16,2 4-128 0,2 2-16 0,2 4-16 16,-1 1-864-16,3 2-160 0,3-1-32 0,4 3-16 15,2-4-304-15,3 2-128 0,2-2 128 0,4-3-128 16,3-3 0-16,2-2-192 0,0-6 0 0,3-1 16 31,2-2-1504-31,3-3-304 0,2-3-64 0,2-2-9808 0,2-2-1968 0</inkml:trace>
  <inkml:trace contextRef="#ctx0" brushRef="#br2" timeOffset="135981.19">9366 11469 13823 0,'0'0'1216'0,"-4"-5"-960"0,-1 0-256 0,-2 1 0 0,-1 0 3968 0,-1 2 768 16,0 2 128-16,-1 1 48 0,-3 3-2576 0,0 2-512 15,0 3-96-15,1 4-32 0,0 3-736 0,3 4-128 16,-1-1-48-16,2 2 0 0,1-3-400 0,3 1-96 16,2-1-16-16,2 0 0 0,1-4-272 0,3 1 160 15,1-4-160-15,3 0 128 0,1-2-128 0,3-2 0 16,2-5 0-16,1-2 0 0,-2-1-208 0,1-4-80 16,0-4-16-16,1-1 0 15,-1-1-320-15,0-2-64 0,-1-3-16 0,-1 0 0 0,-2 1 256 0,0-2 32 16,-3-2 16-16,0 3 0 0,-2-4 400 0,-1 3 0 15,-1-1 0-15,-2 2 0 0,0 2 304 0,-1 2 144 16,2 2 16-16,-2 2 16 0,0 8 352 0,0 0 64 0,0 0 0 16,0 0 16-16,0 0-448 0,0 0-80 0,-2 9-32 0,2 0 0 15,2 1-224-15,0 1-128 0,2 1 128 0,1-1-128 16,2 1 0-16,2 0 0 0,1-2 0 0,1 1 0 31,-1-1-640-31,2 1-32 0,1 0-16 0,0 0 0 16,0-3-2752-16,1-2-544 0,-1 1-112 0</inkml:trace>
  <inkml:trace contextRef="#ctx0" brushRef="#br2" timeOffset="136215.59">9760 11370 20271 0,'0'0'1792'0,"0"0"-1424"0,0 7-368 0,1 2 0 0,0 1 2336 0,2 2 400 15,1 1 80-15,0 1 0 0,1 2-1024 0,1 1-192 16,1 3-64-16,-1-2 0 0,1-1-384 0,-1 0-96 15,0 1-16-15,-1-4 0 0,0 1-400 0,0-1-64 16,1-5-32-16,-1-1 0 0,-1-1-240 0,-4-7-48 16,0 0-16-16,0 0 0 0,0 0-240 0,0 0 128 15,6-6-128-15,1-2 0 0,-2-2-128 0,-1-4-128 16,-2-2-32-16,1-1 0 16,-2-1-464-16,2-2-80 0,0-1-32 0,-2-1 0 15,0-2-3072-15,0-3-608 0,-1-29-128 0,0 16-32 0</inkml:trace>
  <inkml:trace contextRef="#ctx0" brushRef="#br2" timeOffset="136590.5">10095 11091 28447 0,'4'33'1264'0,"-3"-15"256"0,2 7-1216 0,-1 1-304 0,1 5 0 0,-1 2 0 16,0-1 1840-16,0 1 304 0,1-2 64 0,1-1 16 15,0-1-896-15,1-4-176 0,-1 0-48 0,0-2 0 16,1-1-800-16,0-1-176 0,-1-4-128 0,0-1 192 15,-3-5-192-15,1 0 0 0,-2-2 0 0,1 0 0 16,-1-9 0-16,0 0 0 0,0 0 0 0,0 0-176 16,0 0-64-16,0 0-16 0,0 0 0 0,-1-6 0 31,1-6-208-31,1 0-48 0,1-1-16 0,2-3 0 0,3 2 176 0,-2-3 32 0,2 0 16 0,0 2 0 16,3-5 304-16,0 3-192 0,3 1 192 0,0 2-160 0,0 1 160 15,3 5 0-15,-1 2 0 0,1 2 0 0,-3 1 528 0,3 6 144 16,-1 2 32-16,0 3 0 0,-4 4 112 0,1-3 16 15,-3 1 16-15,-1 2 0 0,-3 1 256 0,-1 1 48 16,-2 1 16-16,-2 0 0 0,-3 1-208 0,-2 2-32 16,-4-4-16-16,-2 2 0 0,-1 0-576 0,1-2-112 15,-4 0-32-15,1-1 0 0,0-2-192 0,1-2 0 16,1 0 0-16,2-5 0 16,-2-1-1312-16,1-2-256 0,2-2-48 0,4-3-16 15,2-3-1696-15,5-1-320 0,3-2-80 0</inkml:trace>
  <inkml:trace contextRef="#ctx0" brushRef="#br2" timeOffset="136857.01">10602 11297 26207 0,'0'0'1152'0,"0"0"256"0,0 0-1136 0,0 0-272 0,0 0 0 0,0 0 0 16,-5 8 2464-16,-2 1 432 0,-3 0 96 0,-1 3 16 16,0 1-1408-16,-3 4-288 0,1 4-48 0,0 2-16 15,3 3-640-15,0 2-128 0,0 1-32 0,4-2 0 16,2-2-192-16,3-2-64 0,1-2 0 0,2-1 0 15,5-3-192-15,1-3 0 0,2-2 0 0,3-7 0 16,1-1 0-16,2-4-208 0,0-4 64 0,-1-4 16 16,1-2 128-16,1-3 0 0,0-3 0 0,-1 2 0 15,-3-6 0-15,0 3 0 0,-3-4 0 0,-1 2 0 16,-1-2-352-16,-1 0-32 0,-4 1-16 0,0 1 0 16,-2 1-1520-16,1-1-288 0,-4 1-64 0,0 0-8752 15,-2 0-1760-15</inkml:trace>
  <inkml:trace contextRef="#ctx0" brushRef="#br2" timeOffset="137143.06">10771 11198 1839 0,'11'15'0'0,"-6"-6"160"0,0 2-160 0,0 6 0 0,3 3 0 0,-1 1 0 15,-1 2 7008-15,1 2 1376 0,-1 1 256 0,2 0 64 16,-3-1-5280-16,1 1-1056 0,-3-3-224 0,3 0-32 16,-2-4-976-16,-1-2-192 0,4-4-48 0,-3-1 0 15,0-2-624-15,1-3-128 0,2-2-16 0,-1-5-128 16,2 0 128-16,-2-5-128 0,1-2 0 0,-2 0 0 15,0-8 128-15,1 1-128 0,-1-2 0 0,0-2 0 16,-1-2 144-16,0 0-144 0,1-3 0 0,0-1 144 16,0-2-144-16,2-3 160 0,-2 1-160 0,3 0 160 15,1 0-160-15,0 6 0 0,-1 3 0 0,0 4 0 16,-2 5 0-16,1 3 0 0,-2 1 0 0,-5 6 0 0,0 0 192 16,7 9 0-16,-3 4 0 0,0 4 0 0,-1 4-48 0,1 1 0 15,-1 1 0-15,0 2 0 0,-1 3-144 0,1-1 0 16,-1 0 0-16,4-1 0 0,-1 1-288 0,1-7-96 15,1 0 0-15,1-3-16 16,1-4-2144-16,3-3-416 0,3-3-96 0,2-3-13808 16</inkml:trace>
  <inkml:trace contextRef="#ctx0" brushRef="#br2" timeOffset="137424.37">11444 11173 26895 0,'-16'-3'1184'0,"9"3"256"0,-3 0-1152 0,0 1-288 0,-2 1 0 0,1 0 0 15,-1 0 1808-15,0 4 304 0,2-1 64 0,1 3 16 16,2-1-800-16,3 1-176 0,3 0-16 0,3 1-16 16,4-1-864-16,1 0-192 0,5-2-128 0,3 1 192 15,0-1-192-15,5 1-224 0,2 1 48 0,0-2 16 16,-1 1-160-16,1 1-16 0,0 1-16 0,-1 2 0 16,-3-1 352-16,-1 1-176 0,-1 2 176 0,-3 0-128 15,-3 2 832-15,-2-1 160 0,-3 3 32 0,-2-3 16 16,-2 2 800-16,-3 1 144 0,-3 0 48 0,-2 1 0 15,-2-2-816-15,-3-2-176 0,-1-2-16 0,0-2-16 16,-1 2-240-16,-2-5-64 0,-2-1 0 0,1-2 0 16,3-1-576-16,-2-2 0 0,2-1 0 0,2 0-15600 15,1-4-3088-15</inkml:trace>
  <inkml:trace contextRef="#ctx0" brushRef="#br2" timeOffset="145385.87">14080 9592 22111 0,'0'0'976'0,"-5"-5"208"0,-2 2-944 0,1 3-240 0,6 0 0 0,-9 5 0 15,-2 5 2720-15,1 3 496 0,-3 4 112 0,0 7 0 16,0 5-1440-16,1 7-288 0,-1 8-64 0,0 4-16 0,1 7-640 0,2 4-128 16,1 7-32-16,2-2 0 0,1-2-368 0,0 1-80 15,4-2-16-15,3-2 0 0,-1-2-256 0,3-5 0 16,1-2 0-16,2-3 0 15,3-4-416-15,0-4-144 0,2-1-16 0,2-6-16 16,1-4-2544-16,2-6-496 0,-2-5-96 0</inkml:trace>
  <inkml:trace contextRef="#ctx0" brushRef="#br2" timeOffset="145620.34">14514 9682 14735 0,'0'0'640'0,"0"0"160"0,0 0-640 0,0 0-160 0,-6 7 0 0,1-1 0 16,-1 4 4416-16,2 3 864 0,2 1 160 0,1 4 48 15,1 3-3440-15,1 6-672 0,0 3-144 0,0 3-16 16,1 6-832-16,3 1-176 0,-1 2-16 0,1 1-16 16,2 1-176-16,-1-1-144 0,2-1 144 0,1-3-208 31,-2-2-544-31,-1-4-96 0,-1 3-32 0,1-9 0 15,-3-1-192-15,0-2-32 0,0-2-16 0,-2-3-8848 0,-1-2-1760 0</inkml:trace>
  <inkml:trace contextRef="#ctx0" brushRef="#br2" timeOffset="145838.96">14312 10159 23951 0,'0'0'2128'0,"0"0"-1696"16,0 0-432-16,0 0 0 0,0 0 2688 0,0 0 464 15,8 1 96-15,2-1 16 0,2-1-1360 0,3 1-272 16,0-4-48-16,3 2-16 0,5-1-672 0,0-1-128 16,7-2-16-16,1-1-16 0,2-1-528 0,-2 0-208 15,2 1 176-15,-2-3-176 16,-2 4-2288-16,-2-1-544 0</inkml:trace>
  <inkml:trace contextRef="#ctx0" brushRef="#br2" timeOffset="146213.91">15443 9784 23039 0,'0'0'2048'0,"0"0"-1648"0,0-6-400 0,0 6 0 15,0 0 2256-15,0 0 368 0,0 0 80 0,0 0 16 16,0 0-912-16,0 0-176 0,0 0-32 0,0 0-16 16,0 0-848-16,5 6-160 0,0 3-48 0,-2 4 0 0,-3 4 32 0,-3 2 0 15,-2 4 0-15,0 1 0 0,-2 4-16 0,-1 0 0 16,-1 4 0-16,1 0 0 0,0 2-160 0,2 3-48 15,-1-3 0-15,2-1 0 0,1-1-144 0,3-2-16 16,2-3-16-16,2-1 0 0,2-1 32 0,3-4 0 16,1-3 0-16,3-1 0 0,1-1 0 0,4-3 0 15,2-3 0-15,3-1 0 0,2-5-32 0,2-1 0 16,3-3 0-16,3 0 0 0,1-4-160 0,1-3 128 16,0-2-128-16,2-1 128 15,2-2-1040-15,1 0-224 0,0-1-32 0,0 0-12464 16,0 0-2480-16</inkml:trace>
  <inkml:trace contextRef="#ctx0" brushRef="#br2" timeOffset="146887.1">16673 10180 30815 0,'0'0'672'0,"0"0"144"0,0 0 16 0,7 16 48 0,-7-16-704 0,0 0-176 0,0 0 0 0,5 5 0 16,-5-5 1168-16,9 1 208 0,2-3 32 0,-1-2 16 15,2-8-944-15,1 1-192 0,0-2-32 0,1-1-16 16,0-4-112-16,1 2-128 0,-2 1 176 0,-3 0-176 15,-2 1 144-15,-1 2-144 0,-3 2 0 0,-2 2 144 16,-2 1-16-16,0 7-128 0,-4-4 192 0,-2 3-64 16,-2 0 0-16,-1 2-128 0,0 3 192 0,-1 3-64 15,1 0 400-15,2 3 80 0,-1 0 16 0,1 3 0 16,1 3-64-16,0 1-16 0,3-2 0 0,1 4 0 16,2 0-192-16,2 2-32 0,1 1-16 0,3-2 0 0,0-2-496 15,3 0-80-15,4 0-32 0,2 1 0 16,2-5-240-16,0 0-48 0,0-2-16 0,1-2 0 15,0-2-2336-15,2-1-480 0,-1-3-96 0</inkml:trace>
  <inkml:trace contextRef="#ctx0" brushRef="#br2" timeOffset="147215.34">17136 10026 19343 0,'0'0'1728'0,"-4"4"-1392"16,0 4-336-16,0 2 0 0,0 3 2864 0,-1 6 496 0,3-2 96 0,-1 3 32 15,2 4-1888-15,1-1-368 0,0 2-80 0,1-1 0 16,2 2-784-16,-1-5-160 0,1-1-16 0,1-1-16 16,0-1-176-16,0-2 160 0,1-5-160 0,0 0 160 15,0-5-160-15,-5-6 0 0,0 0 0 0,9 2 0 16,0-5 0-16,-1-1 0 0,0-4-160 0,0-1 160 16,0-3 0-16,0-2 0 0,-1-3-128 0,1-1 128 15,0-2 0-15,0 1 0 0,-2-1 0 0,1-2 0 16,-1 2 0-16,1 2-144 0,-2-1 144 0,0 2-128 15,1 1 128-15,-1 3 0 0,-1 5 160 0,-4 8-160 16,0 0 208-16,0 0-48 0,5 8-16 0,-1 5 0 16,-3 3-16-16,3 3 0 0,-1 2 0 0,1 1 0 15,1 2-272-15,1-1-64 0,1-2-16 0,2-1 0 16,1-2-2176 0,2-1-432-16,0-3-96 0,1-1-10480 0</inkml:trace>
  <inkml:trace contextRef="#ctx0" brushRef="#br2" timeOffset="147512.54">17651 10098 14735 0,'-6'-5'1312'0,"-2"1"-1056"16,-1 0-256-16,-1 1 0 0,0 2 3296 0,0 1 608 15,-1 3 112-15,-1 0 16 0,1 1-2080 0,0 3-416 16,1 1-96-16,2 2-16 0,1-3-656 0,2 3-144 16,3 3-32-16,0 0 0 0,1-2-464 0,2 2-128 15,5-3 0-15,-1 0 0 0,1 1 0 0,2 1 0 16,0-6 0-16,1 2 0 0,2 0 0 0,-1-2-208 15,0 0 48-15,1-3 16 0,-1 3-80 0,1-6-16 16,-2 0 0-16,0-3 0 0,-3-1 240 0,1 0 0 16,1 0 0-16,-2-1 0 0,-2-1 0 0,0-2 0 0,0-1 0 0,1 0 0 15,-1-2 320-15,0 1-32 0,-1-2-16 0,-1 1 0 16,1 2-32-16,-2 2-16 0,-1 0 0 0,0 7 0 16,0 0 176-16,0 0 48 0,0 0 0 0,0 0 0 15,-6 5-96-15,0 2-16 0,1 1 0 0,3 2 0 16,-1 0-336-16,3 2 0 0,0-1 0 0,1 2 0 31,2 1-464-31,2-1-112 0,-1 0-32 0,3-1 0 16,0-2-2400-16,1 1-464 0,0-5-112 0,2-2-9584 0</inkml:trace>
  <inkml:trace contextRef="#ctx0" brushRef="#br2" timeOffset="147856.22">17830 10193 7359 0,'4'-13'320'0,"-2"8"80"0,1-2-400 0,-3 1 0 0,1-2 0 0,0 0 0 0,2 2 3600 0,0-4 640 16,-1 1 128-16,1 4 32 0,-3 5-1888 0,0 0-368 15,0 0-80-15,0 0-16 0,0 0-576 0,0 0-128 16,0 0-32-16,4 7 0 0,0 2-672 0,1 1-144 16,-3 2-32-16,1 0 0 0,0-2-240 0,-2 3-48 15,0-4-16-15,2 3 0 0,-1 0-160 0,1-1 0 16,0 0 0-16,-1-1 0 0,1-2 0 0,1-1 0 16,-4-7 0-16,6 6 0 15,-6-6-528-15,8 1 16 0,0 1 0 0,0-4 0 16,-2-3-96-16,1-1-16 0,1-3 0 0,-1-2 0 15,1-1-80-15,0-2-32 0,-1-3 0 0,-1 0 0 16,2 0 32-16,0 2 0 0,0-2 0 0,-1 1 0 0,1 0 384 0,0-1 64 16,0 0 32-16,0 1 0 0,0-1 224 0,-1 0 0 15,1-2 0-15,0 2 0 0,-1 2 0 0,-2 3 0 0,0 0 144 0,0 5-144 16,0 0 0-16,1 2 0 0,-6 5 0 0,0 0 0 31,6 0-576-31,2 2-48 0,0 2-16 0,0 2 0 16,2 0-1952-16,0 1-400 0,1 0-80 0</inkml:trace>
  <inkml:trace contextRef="#ctx0" brushRef="#br2" timeOffset="148044.16">18341 9924 12543 0,'0'0'560'0,"0"0"112"0,0 0-544 0,4-3-128 0,0-4 0 0,-4 7 0 16,2-6 1200-16,2 0 208 0,-4 6 32 0,5-4 16 0,-5 4-48 0,0 0-16 15,0 0 0-15,0 0 0 0,0 0-176 0,7 7-16 16,-1 2-16-16,1 1 0 0,-1 2-128 0,0 3-32 15,-1 0 0-15,0 2 0 0,1 0-400 0,1 1-96 16,1 1-16-16,0 1 0 0,-2 0-368 0,1 3-144 16,-2 2 0-16,0 3 144 15,0-4-528-15,1 1-96 0,-1 0-32 0,0-2-8896 16,1 0-1776-16</inkml:trace>
  <inkml:trace contextRef="#ctx0" brushRef="#br2" timeOffset="148436.18">18156 9951 23327 0,'0'0'512'0,"0"0"96"0,0 0 32 0,0 0 16 0,0 0-528 0,0 0-128 0,0 0 0 0,0 0 0 0,1 7 1488 0,0 3 272 16,2 0 48-16,1 2 16 0,1-1-96 0,0 4 0 15,0 0-16-15,1 2 0 0,0 2-1024 0,-1 1-208 16,1 0-32-16,-1 1-16 0,0 0-240 0,0 2-32 16,-1 1-16-16,0-5 0 0,1 2-336 0,0 0-64 15,-3 0 0-15,0 0-16 16,2 0-1968-16,0-3-400 0,0-1-80 0,3-3-11056 0</inkml:trace>
  <inkml:trace contextRef="#ctx0" brushRef="#br2" timeOffset="148639.93">18373 10132 22111 0,'0'0'1968'0,"0"0"-1584"0,0 0-384 0,0 0 0 16,0 0 2864-16,0 0 480 0,0 0 112 0,0 0 0 15,0 0-1696-15,0 0-352 0,0 0-64 0,8 0 0 16,1 0-864-16,2 1-160 0,3-2-48 0,2 2 0 15,1 0-272-15,0 1-176 0,-1-2 32 0,3 1 0 16,-2-1-2288 0,2 0-464-16,0 0-96 0</inkml:trace>
  <inkml:trace contextRef="#ctx0" brushRef="#br2" timeOffset="148780.72">18729 10140 17503 0,'0'0'768'0,"-1"7"176"0,0 3-752 0,-1 0-192 15,1 0 0-15,0 3 0 0,-1 2 2688 0,2-1 496 16,2 0 96-16,0 1 32 0,1-1-2480 0,1-1-512 16,1-1-80-16,2-3-13536 0</inkml:trace>
  <inkml:trace contextRef="#ctx0" brushRef="#br2" timeOffset="149077.67">18819 9951 27471 0,'0'0'1216'0,"0"0"256"0,0 0-1184 0,0 0-288 0,0 0 0 0,0 0 0 16,0 0 656-16,0 0 80 0,0 0 16 0,5 6 0 15,-1 1-544-15,2 0-208 0,-1 1 176 0,1 1-176 16,1 0 0-16,-1 3 0 0,-1 3 0 0,1 0 0 16,-1 2-272-16,-1 1 0 0,-2 1 0 0,0 0 0 15,-1 2 272-15,-1 1 0 0,0 0 0 0,1-1 0 16,1 0 0-16,-1-1 224 0,2-2-16 0,0-2 0 15,1-3 112-15,2 0 0 0,0-4 16 0,1 0 0 16,-1-3 16-16,2 0 0 0,1-2 0 0,0-2 0 16,-2-2-80-16,1-4-16 0,-1 0 0 0,1-1 0 15,-1-1 80-15,-1-2 16 0,-1-1 0 0,1-3 0 0,-1 0-32 16,-4-1 0-16,-1-1 0 0,-1 1 0 0,0-2-320 16,-2 2 0-16,-1-1 0 0,0 0 0 15,-1 1-1888-15,-2 0-448 0,2 1-96 0</inkml:trace>
  <inkml:trace contextRef="#ctx0" brushRef="#br2" timeOffset="149811.94">19083 10087 15663 0,'0'0'1392'0,"6"10"-1120"16,-1-1-272-16,0 4 0 0,1 2 2624 0,-1 4 448 16,-1-1 112-16,-2 0 16 0,1 0-768 0,-2 1-128 15,1-4-48-15,-1 1 0 0,2 0-928 0,-1-3-192 0,1-3-48 0,-1-1 0 16,1-1-704-16,0-1-160 0,-3-7-32 0,0 0 0 15,0 0-192-15,0 0 0 0,0 0 0 0,0 0 0 16,5-6 0-16,0 1 0 0,-1-3-160 0,0-1 160 16,-2-3 0-16,1 1-160 0,0-5 160 0,-1 2 0 15,-2-5-256-15,2 1 64 0,-1-1 16 0,0-1 0 16,0 1 48-16,2-2 0 0,1 1 0 0,0-1 0 16,1 6 128-16,0-2-192 0,1 4 192 0,0 0-192 15,1 0 192-15,0 3 0 0,0 5 0 0,1 5 0 16,0 4 0-16,-1 5 176 0,-1 6-16 0,-1 0 0 15,-1 5 80-15,-2 3 16 0,0 2 0 0,0 1 0 16,0 0-96-16,-1-1-16 0,1-2 0 0,1-2 0 16,0-4-144-16,-1 0 0 0,1-6 0 0,1-1 0 0,-2-2-144 15,-2-8-64-15,0 0-16 0,0 0 0 0,7 0-128 0,1-3-32 16,-3-2 0-16,0-2 0 0,0 0 144 0,1-5 32 16,0-1 0-16,1-1 0 0,-2-2 16 0,3-1 16 15,-2-3 0-15,1 2 0 0,-1-1-80 0,1-2-32 16,-1 0 0-16,1 3 0 0,-2-1 288 0,2 5-160 15,-2 4 160-15,-1-1-128 0,-2 5 128 0,-2 6 0 16,0 0 0-16,0 0 0 0,0 0 208 0,0 0 32 16,5 7 0-16,2 9 0 0,-2-2 64 0,-1 2 16 15,-1 0 0-15,1 2 0 0,-2 2-48 0,2-1 0 16,1 2 0-16,1 1 0 0,-3-2-16 0,3-1-16 16,3-2 0-16,-1 0 0 0,1-4-240 0,3-2 144 15,1-1-144-15,1-1 128 0,2-2-128 0,-2-5 0 0,-1 0 0 0,-3-4 0 16,1 0 0-16,-1-2 0 0,1-1-128 0,-1-2 128 15,-1-3 0-15,0-1 0 0,-2-1 0 0,-1 1 0 16,0-2 0-16,-3-4 0 0,-1 0 0 0,0 1 0 16,0-2-160-16,-1 1 160 0,-1-1 0 0,-1 1-144 15,-1-2 144-15,0 4 0 0,-1 0 0 0,1 2 0 16,-2 2 0-16,0 2 0 0,0-2 0 0,0 5 0 16,4 6 336-16,0 0 0 0,0 0 0 0,-8 4 0 15,2 2 0-15,0 5 0 0,1 2 0 0,1 2 0 16,0 3-144-16,2 2-16 0,0 1-16 0,2 8 0 15,3-3-160-15,2-4 128 0,2-1-128 0,-2-8 128 16,2 0-128-16,0 0 0 0,2 0 0 0,4 4 0 16,-2 0-704-16,1-6 0 0,-1 2-16 0,1-1 0 15,-1-5-1648-15,-1-1-320 0,-1-3-64 0,-2-3-7248 16,-7 0-1456-16</inkml:trace>
  <inkml:trace contextRef="#ctx0" brushRef="#br2" timeOffset="150124.49">19903 10179 19983 0,'0'0'880'0,"6"13"192"0,1 0-864 0,0-1-208 0,1-2 0 0,0 2 0 16,1-4 768-16,0-1 96 0,-1 1 32 0,-1 0 0 15,-2 0 464-15,-5-8 112 0,5 10 0 0,2-2 16 16,-7-8-256-16,5 10-48 0,-5-10-16 0,0 0 0 16,0 0-464-16,0 0-112 0,0 0-16 0,0 0 0 15,0 0-32-15,0 0-16 0,0 0 0 0,0 0 0 16,2-7-240-16,0-2-48 0,-2-2-16 0,-2 1 0 16,1-5-224-16,0 1 144 0,-2 0-144 0,3-5 128 15,0 1-272-15,2 0-64 0,-1 0-16 0,1-8 0 16,2 2-896-1,2 1-176-15,-1 2-48 0,1 5 0 0,1 0-1632 0,1 2-336 16,2 1-64-16</inkml:trace>
  <inkml:trace contextRef="#ctx0" brushRef="#br2" timeOffset="150390.12">20311 9997 21311 0,'0'0'944'0,"0"0"192"0,0 0-912 0,0 0-224 16,9 10 0-16,-9-10 0 0,0 0 1680 0,-5 10 304 15,-2-2 48-15,-2 0 16 0,-3-2-656 0,0 1-128 16,-1-1-32-16,-1 1 0 0,1 1-784 0,1-5-176 15,2 1-16-15,2 2-16 0,8-6-240 0,0 0 0 16,0 0 0-16,0 0 0 16,0 0-368-16,0 0-160 0,8 9-48 0,2-1 0 0,2-2 240 0,1 1 32 15,1-1 16-15,2-1 0 0,2 2 288 0,2 1-128 16,-1-2 128-16,1 2 0 0,-1 1 0 0,0-1 0 16,-4 1 128-16,0 0-128 0,-5 3 1024 0,-3 0 128 15,-5 1 0-15,-3 0 16 0,-3-1 640 0,-1 3 128 16,-6-2 32-16,-2 0 0 0,-2 2-752 0,-4 0-128 0,-1 2-48 15,0-3 0-15,-1 1-688 0,0-1-144 0,1 2-16 0,0-2-13968 16,2-1-2800-16</inkml:trace>
  <inkml:trace contextRef="#ctx0" brushRef="#br2" timeOffset="151015.17">21050 10038 20271 0,'-11'9'1792'0,"-2"4"-1424"0,-1 3-368 0,-3 2 0 15,-1 4 2064-15,0 2 352 0,1-1 64 0,1 3 16 16,2 0-1344-16,3-1-272 0,3-2-48 0,4 1-16 15,4-2-432-15,4-1-64 0,3-3-32 0,3-3 0 16,5-4-288-16,3 0 160 0,3-5-160 0,1 1 128 16,-1-6-128-16,0-1 0 0,0-4 144 0,-3 0-144 15,-3-2 0-15,-2-1 144 0,-1-2-144 0,-3 1 0 16,-3-1 0-16,-4 0-272 0,-2 1 16 0,-1-2 16 16,-3 1 240-16,-1-1 0 0,-2 3 192 0,-1-4-192 15,1 2 144-15,-3 1-144 0,3-1 0 0,-3 3 144 0,5-1-384 0,0 1-80 16,2-2 0-16,2 1-16 15,1 1-2848-15,3-2-560 0</inkml:trace>
  <inkml:trace contextRef="#ctx0" brushRef="#br2" timeOffset="151202.54">21299 9853 19807 0,'0'0'880'0,"-7"-5"176"0,1-1-848 0,-1 5-208 15,-1 1 0-15,2 0 0 0,-1 3 1312 0,2 2 224 16,0 3 32-16,1 3 16 0,3 5-432 0,-1 4-96 16,2 4-16-16,3 5 0 0,1 2-400 0,1 5-64 0,2-1-32 0,2 4 0 15,1 3-336-15,1-3-64 0,0 1-16 0,1-2 0 32,0 0-1360-32,0 0-288 0,-2-5-48 0,-1 0-10928 0</inkml:trace>
  <inkml:trace contextRef="#ctx0" brushRef="#br2" timeOffset="151358.79">21286 10154 12895 0,'0'0'576'0,"-2"-7"112"0,2 7-560 0,0 0-128 0,0 0 0 0,4-5 0 16,4 3 2944-16,3-1 544 0,2 2 112 0,2 1 32 15,5 1-2912-15,3-1-576 0,3 0-144 0,4 3-7664 16,3-2-1552-16</inkml:trace>
  <inkml:trace contextRef="#ctx0" brushRef="#br2" timeOffset="151679.4">21981 10369 17503 0,'0'0'1552'0,"0"0"-1232"15,0 0-320-15,0 0 0 0,0 0 2320 0,5 7 416 16,1 2 80-16,1-5 0 0,1-2-1264 0,2 0-256 15,-1-2-48-15,3-2-16 0,1-2-544 0,1-1-112 16,1-1-32-16,-1-4 0 0,0 0-320 0,1-3-64 0,-2-1-16 0,-1-1 0 16,-1 1-144-16,0 0 0 15,-3-2 144-15,-2 2-144 0,-1 1 192 0,-1 0-16 0,-3 2-16 0,-1-1 0 0,-1 2 544 0,-1 2 96 16,-2 2 32-16,-2-1 0 0,0 3-48 0,-1 2 0 16,0 0 0-16,-1 4 0 0,0 3-336 0,0 3-64 15,0 2 0-15,0 4-16 0,1 5-368 0,0-2 0 16,1 2 0-16,2 2 0 0,1 2-160 0,4 1-48 15,3-2-16-15,4-1 0 16,-1-1-1824-16,2-2-384 0,1-1-64 0,3-2 0 16,2 0-1168-16,0-5-240 0,19 6-32 0,-5-8-16 0</inkml:trace>
  <inkml:trace contextRef="#ctx0" brushRef="#br2" timeOffset="151962.41">22567 10269 16575 0,'-10'0'1472'0,"-3"2"-1168"0,-3 2-304 0,2 1 0 16,0 3 2816-16,-1 0 496 0,1 1 96 0,2 3 32 16,2 1-1456-16,1 0-304 0,1-1-48 0,3-3-16 15,2 1-752-15,3-2-160 0,1 1-16 0,2-1-16 32,1 2-496-32,1-2-176 0,1-1 0 0,2-1 144 15,3 0-144-15,0-3-144 0,3 0 144 0,-1-2-208 16,0-2-80-16,-2-2-16 0,1 0 0 0,5-4 0 0,-1-1 112 0,-3-2 32 15,-3-1 0-15,-1 2 0 0,-1-3 160 0,-1 2 0 16,-4 1 0-16,1 0 0 0,2 0 0 0,-2-2 0 16,-2 2 0-16,-2 9 0 0,5-8 0 0,-5 8 0 15,0 0 128-15,0 0-128 0,0 0 0 0,0 0 0 16,0 0 0-16,0 0 0 0,-7 12 0 0,0 0 0 16,0 1-176-16,2 1 176 0,1 2-320 0,3-1 16 15,0-2 16-15,2-3 0 16,2 0-2144-16,2-1-448 0,3-1-64 0</inkml:trace>
  <inkml:trace contextRef="#ctx0" brushRef="#br2" timeOffset="152181.26">22896 10273 16575 0,'0'0'736'0,"-5"-3"160"0,-4-2-720 0,-1 2-176 0,1 1 0 0,0 2 0 15,-1 2 3744-15,1 5 720 0,-1-1 144 0,1 2 16 16,-1 2-2752-16,2 2-544 0,0 4-112 0,3-1-32 15,1 4-304-15,2-4-64 0,3 2-16 0,1 0 0 16,5 0-512-16,-1-1-96 0,1-2-32 0,2 1 0 16,3-2-160-16,2-3-272 0,2-2 64 0,1 0 16 15,1-2-1472-15,2-3-272 16,-1-3-64-16,2-5-16 0,-1-2-1168 0,-1-1-224 16,1-4-48-16</inkml:trace>
  <inkml:trace contextRef="#ctx0" brushRef="#br2" timeOffset="152478.22">23134 10044 6447 0,'-3'-6'576'0,"3"6"-576"16,-7-4 0-16,7 4 0 0,0 0 5120 0,-8 9 896 16,2 2 192-16,-1 8 48 0,2 5-4016 0,0 4-816 15,0 6-144-15,-1 0-48 0,2 5-64 0,0-2-16 16,1-1 0-16,-1 1 0 0,1-5-448 0,2-3-112 16,3-4-16-16,0-10 0 0,0 0-384 0,2-1-64 15,1-1-128-15,2-1 176 0,-1-2-176 0,1-6-272 16,1-1 64-16,0-3 16 15,1-3-192-15,0-3-48 0,1-3 0 0,1-2 0 0,-1-1 112 0,1 1 0 16,-1-4 16-16,4-7 0 0,-1-1 144 0,-1 2 32 16,-1 3 0-16,-1-1 0 0,-1 2 128 0,2 3 0 15,-1 2 0-15,-1 2 0 0,-1 1 0 0,1 3 0 0,3 5 0 0,-12 1 0 16,10 4 240-16,-1 4 16 0,-1 4 16 0,-1 1 0 16,-3 5 112-16,1 3 0 0,0 0 16 0,3 1 0 15,0 0-400-15,-1 0 0 0,1-2 0 0,0-2 0 31,1 0-1584-31,-1-5-400 0,0-1-64 0,-8-12-13056 0</inkml:trace>
  <inkml:trace contextRef="#ctx0" brushRef="#br2" timeOffset="152744">23659 9914 15663 0,'14'20'1392'0,"2"4"-1120"16,-1 5-272-16,1 1 0 0,-1 1 2624 0,1 2 448 16,-4-2 112-16,-2 3 16 0,-1 0-160 0,-2 0-32 15,-3 0 0-15,-2 1 0 0,0 3-976 0,-4-2-208 16,-1 0-32-16,-3-4-16 0,-1 1-496 0,0-6-112 16,-1 2-16-16,-1-3 0 0,-1 0-704 0,-1-1-128 15,1-3-48-15,-1-1 0 16,-2 0-1696-16,-1 1-352 0,-3 0-64 0,-1 1-18320 0</inkml:trace>
  <inkml:trace contextRef="#ctx0" brushRef="#br2" timeOffset="153292.91">24778 10271 23951 0,'-14'0'1056'0,"9"-1"224"0,-2-3-1024 0,7 4-256 0,-5-3 0 0,5 3 0 16,0 0 2288-16,0 0 400 0,0 0 64 0,11-1 32 16,4-3-2320-16,2 3-464 0,3 1 0 0,2 1-176 15,1 3-144-15,1-3-16 0,2 2-16 0,0 1-9376 16,0-1-1888-16</inkml:trace>
  <inkml:trace contextRef="#ctx0" brushRef="#br2" timeOffset="153486.78">24750 10471 23951 0,'0'0'2128'0,"-5"0"-1696"16,-3 2-432-16,8-2 0 0,0 0 2240 0,0 0 352 0,0 0 80 0,9 2 16 16,5-2-1936-16,4-3-384 0,3-1-80 0,4 0-16 15,2-2-128-15,3-2-16 0,0 0-128 0,2 3 192 16,2 0-2128-1,1 1-432-15,-1-3-96 0</inkml:trace>
  <inkml:trace contextRef="#ctx0" brushRef="#br2" timeOffset="153690.13">25562 9884 28671 0,'0'0'1280'0,"0"0"256"0,0 0-1232 0,0 0-304 15,0 0 0-15,-7 13 0 0,1 4 1296 0,-1 1 208 16,0 4 32-16,1-2 16 0,0 3-416 0,-5 17-96 16,1-1-16-16,0 1 0 0,-1 3-768 0,5-15-256 15,-1 2 128-15,-1 13-128 16,0-2-1200-16,5-4-288 0,0-6-64 0,3-2-16 16,0-6-1760-16,5-3-368 0</inkml:trace>
  <inkml:trace contextRef="#ctx0" brushRef="#br2" timeOffset="154018.31">25881 9897 9215 0,'-2'-5'816'0,"-3"1"-656"0,-2 1-160 0,1 5 0 16,-4 0 3536-16,-3 5 688 0,-2 6 128 0,-1 9 16 16,0 7-1968-16,2 5-400 0,-3 2-80 0,3 3 0 15,-1 2-912-15,8-14-176 0,0 4-48 0,3 3 0 16,3-1-448-16,2-2-80 0,2 3-32 0,2-1 0 15,4-3-224-15,2-2 144 0,0-3-144 0,2-2 128 16,3-2-128-16,2-2-192 0,1-4 32 0,1-2 16 16,-1-5-80-16,0-1-16 0,-1-6 0 0,1-4 0 15,-2-2 240-15,-2-3 0 0,-2-1-160 0,-2-1 160 0,-2-3 0 0,-1 0 0 16,-2 0 0-16,-3-6 0 0,-6 4 144 0,1 4 0 16,-4 0 0-16,0-1 0 0,-5 0 208 0,-4-2 32 15,0 1 16-15,6 4 0 0,-2 1-272 0,-5-3-128 16,2 2 128-16,2 4-128 15,3 1-480-15,9 4-176 0,0 0-48 0,0 0-9664 16,0 0-1952-16</inkml:trace>
  <inkml:trace contextRef="#ctx0" brushRef="#br2" timeOffset="154783.94">27369 9859 34783 0,'-1'16'1536'0,"-1"-4"320"0,0 5-1472 0,-2 15-384 16,0 5 0-16,0-1 0 0,3 3 560 0,-2 0 32 15,-1-1 16-15,3 0 0 0,2 1 128 0,2 2 32 16,1-2 0-16,1 0 0 0,1-1-512 0,2 1-112 15,-3-1-16-15,2-1 0 16,2 1-512-16,0-3-128 0,-2-1 0 0,2-4-16 16,1-4-2976-16,-2-2-592 0,-3-7-112 0</inkml:trace>
  <inkml:trace contextRef="#ctx0" brushRef="#br2" timeOffset="155252.81">27386 10557 18879 0,'-13'-30'832'0,"6"14"192"0,0-1-832 0,0-6-192 16,0-2 0-16,2 0 0 0,1 0 496 0,2 2 48 0,0 2 16 0,4-5 0 15,3 5 848-15,1 6 192 0,2 1 16 0,4 4 16 16,1 4-784-16,3 2-144 0,-1 1-48 0,5 2 0 16,1-1-432-16,1 2-96 0,0 2 0 0,-6 0-128 15,1 1 0-15,1 0 0 0,1-1 0 0,1 2 0 16,-2-1 480-16,-1-1-16 0,0 0 0 0,-2 0 0 16,-4-2 384-16,0 0 80 0,-2-2 16 0,-1 2 0 15,-8 0-64-15,0 0-16 0,0 0 0 0,0 0 0 16,0 0-160-16,0 0-48 0,0 0 0 0,-9 3 0 15,-5 1-224-15,3 2-48 0,-2 0-16 0,0 1 0 16,0 0-144-16,0 1-32 0,1 5 0 0,0-1 0 16,2 1-192-16,1 0 0 0,2 0 0 0,1 0 0 15,-1 0 0-15,3-1 0 0,2 1 0 0,2-3 0 16,0 1 0-16,2-2 0 0,3-1-128 0,1-2 128 16,-6-6 0-16,10 6 0 0,0-3 0 0,1 0 0 0,-1-2-128 0,2 1 128 15,0-2 0-15,1-2 0 0,-1 0 0 0,-1-1 0 16,-2-1 0-16,2-1 0 0,-1 0 0 0,1-2 0 15,-2 1 0-15,0-2 0 0,0-1 0 0,0 0 0 16,0 0 0-16,-1-1 0 0,0 0 0 0,-2 0 0 16,0-1 0-16,-1 3 0 0,-1 1 0 0,-2 1 0 15,-2 6 0-15,0 0 0 0,0 0 144 0,0 0-144 16,0 0 128-16,0 0-128 0,-5 7 160 0,1-1-160 16,2 3 192-16,0 3-192 0,2-1 0 0,3 2 0 15,1-3 0-15,2 7 0 16,1-1-352-16,1-3-80 0,2-4-16 0,2-1 0 15,1-2-1856-15,0 1-368 0,0-5-80 0,-1-2-7664 0,1-1-1536 16</inkml:trace>
  <inkml:trace contextRef="#ctx0" brushRef="#br2" timeOffset="155456.17">28112 9922 24879 0,'0'0'2208'0,"-4"13"-1760"0,0 5-448 0,0 6 0 15,-1 4 2768-15,1 6 480 0,0 3 80 0,0 3 32 16,2 4-1200-16,0 2-240 0,1 0-64 0,1 1 0 16,-1-4-832-16,3 19-192 0,4-8-16 0,-1-20-16 15,0-1-800-15,2-1-144 0,0-2-48 0,4 6 0 16,-3-3-2368-16,-2-8-496 0</inkml:trace>
  <inkml:trace contextRef="#ctx0" brushRef="#br2" timeOffset="157356.62">26580 9908 22111 0,'12'19'1968'0,"-13"-5"-1584"16,-5 6-384-16,2 3 0 0,1 4 2992 0,-3 3 512 15,1 2 96-15,1 5 32 0,0-1-2096 0,3-7-432 16,1 6-80-16,-1 3 0 0,-1 2-592 0,2 2-112 0,2 2-32 0,-1-3 0 16,2-2-288-16,1-1-256 0,-1-2 64 0,3-3 0 31,-1-6-1888-31,1-2-368 0,1-4-80 0,-1-2-7552 0,1-6-1504 0</inkml:trace>
  <inkml:trace contextRef="#ctx0" brushRef="#br2" timeOffset="157748.64">26486 10301 18431 0,'-1'-13'1632'0,"0"3"-1312"0,-1 1-320 0,2-4 0 15,2 4 3440-15,-1 1 608 0,-1-1 128 0,4 2 32 16,2 1-2400-16,5-2-464 0,-2 1-112 0,4 3-16 0,4 2-640 0,1-2-128 15,0 1-16-15,-4 3-16 0,4 1-416 0,9 5 0 16,-2-4 0-16,1 2 0 0,4 1-144 0,-3 2-112 16,-3-1-32-16,2 1 0 15,3-2-656-15,-5 2-128 0,-1-3-16 0,-4 0-16 16,2-3-144-16,-5 0-32 0,-6 0 0 0,0-1 0 0,0-1 704 0,-10 1 144 16,0 0 32-16,0 0 0 0,0 0 640 0,0 0 128 15,0 0 16-15,0 0 16 0,-13 4 496 0,3 0 80 16,-1 1 32-16,-2 3 0 0,-3 1-352 0,2 3-64 15,-1 2-16-15,1 3 0 0,-2 3-128 0,3-2-16 16,3 3-16-16,1 0 0 0,1 1 96 0,4 0 32 16,4 0 0-16,3-1 0 0,2-3 32 0,4-1 0 15,4-1 0-15,3-4 0 0,-1-3-272 0,5-3-48 0,3-3-16 16,2-4 0-16,-3-5-96 0,0-2-16 0,1-1 0 0,-3-2 0 16,-1-4 128-16,-2-3 32 0,-6-2 0 0,-2 2 0 15,-2-3-64-15,-3 2-16 0,-3-3 0 0,-1-1 0 16,-1 1-80-16,-4-4-128 0,-3 3 176 0,0 2-176 31,-1 3-1296-31,-2-1-368 0,-2 4-80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5263 0 0,'0'0'242'0'0,"0"1"-12"0"0,8 199 6514 0 0,-1-91-5211 0 0,17 192 346 0 0,28 137-699 0 0,-13 93 364 0 0,-27-297-1096 0 0,3 108-14 0 0,24 343 802 0 0,-6-202-852 0 0,-3-116-107 0 0,20 265 296 0 0,-50-626-573 0 0,23 191 64 0 0,-11-66-8 0 0,22 178 172 0 0,-19-188-170 0 0,-5-22 4 0 0,24 92 202 0 0,-3-19 71 0 0,22 145 155 0 0,-37-205-250 0 0,-2-4-58 0 0,20 129 30 0 0,-3-17-43 0 0,-14-94-137 0 0,-1-1 0 0 0,-6-51-394 0 0,-1 144 0 0 0,-8-199 335 0 0,0-15-49 0 0,-1-1 0 0 0,1 1 1 0 0,-1-1-1 0 0,0 1 0 0 0,-1 0 1 0 0,0 4-1 0 0,1-7-171 0 0,0 4-379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6479 0 0,'0'0'586'0'0,"2"4"-486"0"0,12 15 11333 0 0,-12-20-10929 0 0,114-89 3304 0 0,67-41-2203 0 0,60-9-665 0 0,-77 36-609 0 0,-165 103-329 0 0,220-150 313 0 0,-159 101-234 0 0,-16 12-22 0 0,16-14-85 0 0,18-14-83 0 0,-67 57-1356 0 0,0 1-1 0 0,20-9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0,'0'0'191'0'0,"2"-4"-11"0"0,7-9 109 0 0,-3 4 6058 0 0,-1 1-3160 0 0,-5 7-3136 0 0,1 1 0 0 0,-1-1 1 0 0,1 1-1 0 0,-1-1 1 0 0,1 1-1 0 0,0 0 1 0 0,-1-1-1 0 0,1 1 0 0 0,0 0 1 0 0,-1 0-1 0 0,1-1 1 0 0,0 1-1 0 0,-1 0 1 0 0,1 0-1 0 0,0 0 1 0 0,-1 0-1 0 0,1 0 0 0 0,0 0 1 0 0,0 0-1 0 0,-1 0 1 0 0,1 0-1 0 0,0 0 1 0 0,-1 0-1 0 0,1 0 0 0 0,1 1 1 0 0,3 0 178 0 0,-1 1 0 0 0,1-1 0 0 0,-1 1 1 0 0,1 0-1 0 0,-1 0 0 0 0,0 0 0 0 0,7 6 0 0 0,27 22 865 0 0,-37-29-1050 0 0,212 211 3078 0 0,-95-89-2857 0 0,-111-116-396 0 0,137 128 77 0 0,-76-86-4029 0 0,-57-42-462 0 0,-1-3-1180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0,'0'0'2200'0'0,"2"2"-897"0"0,65 72 2974 0 0,39 34-2460 0 0,33 36-1202 0 0,40 31-345 0 0,-133-130-577 0 0,-8-7-3529 0 0,-27-26-2095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106 268 11455 0 0,'-15'-11'627'0'0,"0"-1"1"0"0,-19-19-1 0 0,33 30-447 0 0,-1 0 0 0 0,1-1 0 0 0,0 1 0 0 0,0 0 1 0 0,-1 0-1 0 0,1 0 0 0 0,-1 0 0 0 0,1 0 0 0 0,-1 1 0 0 0,1-1 1 0 0,-1 0-1 0 0,1 1 0 0 0,-1-1 0 0 0,-2 0 0 0 0,3 3-54 0 0,0-1-1 0 0,0 1 1 0 0,0 0-1 0 0,0-1 1 0 0,0 1-1 0 0,0 0 1 0 0,1 0-1 0 0,-1 0 1 0 0,0-1-1 0 0,0 4 1 0 0,1-5-119 0 0,-1 6 43 0 0,1-1 0 0 0,-1 0 0 0 0,1 1 0 0 0,0-1 0 0 0,0 1 0 0 0,0-1 0 0 0,1 1 0 0 0,2 9 0 0 0,16 44 66 0 0,-18-56-102 0 0,4 8-5 0 0,0 0-1 0 0,0 0 0 0 0,1-1 1 0 0,1 0-1 0 0,0 0 0 0 0,0 0 1 0 0,1-1-1 0 0,0 0 0 0 0,0-1 1 0 0,1 0-1 0 0,0 0 1 0 0,1-1-1 0 0,18 11 0 0 0,-13-9 5 0 0,1-1-1 0 0,0-1 1 0 0,0-1-1 0 0,1 0 1 0 0,-1-1-1 0 0,1-1 1 0 0,1-1-1 0 0,31 3 1 0 0,-40-6 45 0 0,0 0 1 0 0,1 0 0 0 0,-1-1 0 0 0,0 0-1 0 0,0-1 1 0 0,0 0 0 0 0,0-1 0 0 0,0 1-1 0 0,0-2 1 0 0,-1 1 0 0 0,1-1 0 0 0,8-6-1 0 0,-11 7 54 0 0,-2-1-1 0 0,1 1 0 0 0,0-1 1 0 0,-1 0-1 0 0,0-1 0 0 0,0 1 1 0 0,0-1-1 0 0,0 1 0 0 0,-1-1 1 0 0,1 0-1 0 0,-1-1 0 0 0,-1 1 1 0 0,1 0-1 0 0,-1-1 0 0 0,0 0 1 0 0,0 1-1 0 0,-1-1 1 0 0,1 0-1 0 0,0-10 0 0 0,-2 3 29 0 0,0 0-1 0 0,-1-1 0 0 0,0 1 1 0 0,-1 0-1 0 0,-1 0 1 0 0,0 0-1 0 0,-1 1 1 0 0,0-1-1 0 0,-1 1 1 0 0,0 0-1 0 0,-1 0 0 0 0,0 0 1 0 0,-12-15-1 0 0,8 13-32 0 0,-1 0 0 0 0,0 1 0 0 0,-1 1-1 0 0,0 0 1 0 0,-1 0 0 0 0,-1 2 0 0 0,1-1 0 0 0,-2 2-1 0 0,-28-16 1 0 0,0 8-19 0 0,1 1 0 0 0,-2 2 0 0 0,-53-10 0 0 0,93 23-246 0 0,0 0 0 0 0,0 1 0 0 0,0 0 0 0 0,0-1 0 0 0,0 1 0 0 0,-1 0 0 0 0,1 1 0 0 0,0-1 0 0 0,0 1-1 0 0,0 0 1 0 0,0 0 0 0 0,0 0 0 0 0,-4 2 0 0 0,6-2 57 0 0,1 0-1 0 0,-1 0 0 0 0,0 0 1 0 0,1 1-1 0 0,-1-1 0 0 0,1 0 1 0 0,0 0-1 0 0,0 1 0 0 0,-1-1 1 0 0,1 1-1 0 0,0-1 0 0 0,0 1 1 0 0,0 0-1 0 0,0-1 1 0 0,1 1-1 0 0,-1 0 0 0 0,0 0 1 0 0,1-1-1 0 0,-1 1 0 0 0,1 0 1 0 0,-1 0-1 0 0,1 0 0 0 0,0 0 1 0 0,0 0-1 0 0,0 0 0 0 0,0 0 1 0 0,0-1-1 0 0,1 1 0 0 0,-1 0 1 0 0,1 3-1 0 0,4 11-1830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0,'0'0'423'0'0,"1"3"17"0"0,17 65 6738 0 0,2 10-3652 0 0,70 169-731 0 0,-66-188-3055 0 0,22 40-405 0 0,-9-37-3981 0 0,-29-51 862 0 0,-1-3-799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0,'0'0'298'0'0,"0"2"-10"0"0,3 11-48 0 0,0 0 0 0 0,1-1 0 0 0,7 17 0 0 0,0 0 1966 0 0,20 47 2017 0 0,26 34-2831 0 0,-29-65-1229 0 0,45 54 1 0 0,-2-4-2479 0 0,-56-72 1136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12895 0 0,'-13'-11'998'0'0,"12"11"-991"0"0,1 0 1 0 0,0 0-1 0 0,0 0 1 0 0,0 0 0 0 0,0 0-1 0 0,0 0 1 0 0,0-1-1 0 0,0 1 1 0 0,0 0-1 0 0,0 0 1 0 0,0 0 0 0 0,0 0-1 0 0,0 0 1 0 0,0 0-1 0 0,0 0 1 0 0,-1 0 0 0 0,1 0-1 0 0,0 0 1 0 0,0 0-1 0 0,0 0 1 0 0,0 0-1 0 0,0 0 1 0 0,0 0 0 0 0,0-1-1 0 0,-1 1 1 0 0,1 0-1 0 0,0 0 1 0 0,0 0 0 0 0,0 0-1 0 0,0 0 1 0 0,0 0-1 0 0,0 0 1 0 0,0 0 0 0 0,0 1-1 0 0,-1-1 1 0 0,1 0-1 0 0,0 0 1 0 0,0 0-1 0 0,0 0 1 0 0,0 0 0 0 0,0 0-1 0 0,0 0 1 0 0,0 0-1 0 0,-1 0 1 0 0,-6 6 4377 0 0,28 0-2101 0 0,-12-6-2079 0 0,0 0 0 0 0,0-1-1 0 0,0 0 1 0 0,-1 0 0 0 0,14-4 0 0 0,44-18-77 0 0,-23 8-108 0 0,-6 3-1146 0 0,2 1-3951 0 0,0 1-1833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4143 0 0,'0'0'2719'0'0,"3"1"-1452"0"0,1 0-1056 0 0,-1 0 0 0 0,1 0 0 0 0,-1-1 1 0 0,1 0-1 0 0,-1 1 0 0 0,1-1 0 0 0,-1-1 1 0 0,1 1-1 0 0,-1 0 0 0 0,1-1 0 0 0,-1 0 1 0 0,0 0-1 0 0,5-1 0 0 0,23-8 1512 0 0,55-11-1 0 0,-19 5-446 0 0,-34 9-717 0 0,0 1 0 0 0,0 2 0 0 0,38-1 0 0 0,102 7 759 0 0,49 3-506 0 0,203 12 166 0 0,-115-6-406 0 0,-235-16-470 0 0,115-22 0 0 0,-155 22-390 0 0,1 2 1 0 0,49 3-1 0 0,-40 1 39 0 0,-37-1-564 0 0,1 1 0 0 0,14 3 0 0 0,-9-1-434 0 0,3 0-539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1375 0 0,'-3'2'47'0'0,"1"0"-1"0"0,-1 0 0 0 0,1 0 0 0 0,-1 0 0 0 0,0 0 0 0 0,0-1 0 0 0,0 0 1 0 0,0 1-1 0 0,-16 1 13530 0 0,135-17-10534 0 0,-85 11-2364 0 0,326 0 3547 0 0,-102 6-2970 0 0,-81-7-768 0 0,207-11 330 0 0,-68 10-324 0 0,-206 5-365 0 0,-73 1-299 0 0,1 2 0 0 0,40 7 0 0 0,20 13-5242 0 0,-78-18 3566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5983 0 0,'-7'2'85'0'0,"-1"0"-1"0"0,1 0 1 0 0,-10 1-1 0 0,-7 1 9432 0 0,39-12-8470 0 0,3 2-617 0 0,1 1 0 0 0,0 1-1 0 0,-1 1 1 0 0,37-2 0 0 0,77 6 896 0 0,-92 1-1159 0 0,84 4 383 0 0,84 1 31 0 0,-144-7-457 0 0,240-2 297 0 0,-1-21-171 0 0,99-28-145 0 0,-119 13-680 0 0,-230 34-1074 0 0,0 0-4669 0 0,-49 3 4304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8751 0 0,'-7'3'241'0'0,"0"0"0"0"0,0 0 0 0 0,-10 2 0 0 0,0-3 4163 0 0,37-15-3229 0 0,-5 7-738 0 0,0 0-1 0 0,0 1 1 0 0,1 1 0 0 0,-1 1-1 0 0,30-4 1 0 0,-15 3 72 0 0,75-8 1357 0 0,144 3 0 0 0,25-2-926 0 0,389-62-407 0 0,-378 39-522 0 0,-190 24-782 0 0,135-7-3232 0 0,-205 17 2241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1839 0 0,'0'-3'134'0'0,"-4"-13"1014"0"0,1 15-280 0 0,2 1-342 0 0,-9-5 3421 0 0,5 2-2047 0 0,0 1 0 0 0,0-1 0 0 0,0 1-1 0 0,-11-2 1 0 0,14 3-1801 0 0,-1 1-1 0 0,1 0 1 0 0,-1 0-1 0 0,0 0 1 0 0,1 0-1 0 0,-1 0 1 0 0,1 1-1 0 0,-1-1 1 0 0,1 1 0 0 0,-1 0-1 0 0,1 0 1 0 0,0 0-1 0 0,-1 0 1 0 0,-2 1-1 0 0,-1 2 34 0 0,0 0 0 0 0,1 1 0 0 0,-1-1-1 0 0,1 1 1 0 0,-1 0 0 0 0,1 0 0 0 0,1 1-1 0 0,-1-1 1 0 0,1 1 0 0 0,0 0 0 0 0,-5 10 0 0 0,4-6 97 0 0,1 0-1 0 0,0 1 1 0 0,0-1 0 0 0,1 1 0 0 0,1 0 0 0 0,-3 20 0 0 0,3-18-24 0 0,2-1 0 0 0,0 1 0 0 0,2 22 0 0 0,-1-29-170 0 0,0 0 0 0 0,1-1 0 0 0,0 1 0 0 0,0 0 0 0 0,0-1 0 0 0,1 1 0 0 0,0-1 0 0 0,0 0 0 0 0,0 0 0 0 0,5 6 0 0 0,-1-2-22 0 0,1-1-1 0 0,-1 1 0 0 0,2-1 0 0 0,-1-1 0 0 0,1 0 1 0 0,0 0-1 0 0,1-1 0 0 0,0 0 0 0 0,0 0 0 0 0,0-1 1 0 0,0-1-1 0 0,1 1 0 0 0,15 3 0 0 0,-8-4-307 0 0,1 0-1 0 0,-1-2 1 0 0,1 1 0 0 0,-1-2-1 0 0,1-1 1 0 0,0 0-1 0 0,-1-2 1 0 0,1 0 0 0 0,-1 0-1 0 0,28-9 1 0 0,-18 3-988 0 0,-16 5 80 0 0,0 0 0 0 0,0-1 0 0 0,18-9 0 0 0,-11 2-4317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9215 0 0,'0'0'1123'0'0,"0"2"-200"0"0,-1 1-491 0 0,-1 11 672 0 0,0 0 1 0 0,1 0-1 0 0,1 0 1 0 0,1 15-1 0 0,9 41-423 0 0,3 1-1 0 0,34 107 1 0 0,-43-165-1602 0 0,1-1 0 0 0,0 0 0 0 0,1-1 0 0 0,9 15 1 0 0,-7-14-4582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12983 0 0,'0'0'1179'0'0,"0"3"-972"0"0,1 13 162 0 0,0 1 0 0 0,1-1 1 0 0,7 25-1 0 0,18 51 717 0 0,-5-24-651 0 0,-1 6-476 0 0,3 0 0 0 0,44 91 1 0 0,-44-120-4894 0 0,-15-24-362 0 0</inkml:trace>
  <inkml:trace contextRef="#ctx0" brushRef="#br0" timeOffset="1">43 485 14911 0 0,'-4'-1'233'0'0,"0"-1"0"0"0,1 0 0 0 0,-1 0-1 0 0,1 0 1 0 0,-1-1 0 0 0,1 1 0 0 0,0-1-1 0 0,-5-5 1 0 0,7 7-162 0 0,0 0 0 0 0,1 0 0 0 0,-1 0 0 0 0,1 0 0 0 0,-1 0 0 0 0,0 0-1 0 0,1-1 1 0 0,0 1 0 0 0,-1 0 0 0 0,1 0 0 0 0,0 0 0 0 0,0 0 0 0 0,-1-1 0 0 0,1 1 0 0 0,0 0 0 0 0,0 0-1 0 0,0-1 1 0 0,1 1 0 0 0,-1 0 0 0 0,0 0 0 0 0,0 0 0 0 0,1-1 0 0 0,-1 1 0 0 0,0 0 0 0 0,1 0-1 0 0,0 0 1 0 0,-1 0 0 0 0,1 0 0 0 0,-1 0 0 0 0,1 0 0 0 0,0 0 0 0 0,0 0 0 0 0,1-1 0 0 0,3-3 0 0 0,0 0 1 0 0,1 1-1 0 0,0 0 1 0 0,-1 0 0 0 0,1 0-1 0 0,0 1 1 0 0,1 0 0 0 0,9-4-1 0 0,-2 2-511 0 0,-1 1 0 0 0,0 1 0 0 0,20-3 0 0 0,11 5-5320 0 0,-20 2 338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13183 0 0,'0'0'1708'0'0,"2"-1"-1414"0"0,12-7-143 0 0,0 1-1 0 0,1 1 1 0 0,0 1 0 0 0,0 0 0 0 0,22-5 0 0 0,14-4 206 0 0,-50 14-234 0 0,0-1 0 0 0,-1 1 0 0 0,1 0 0 0 0,0 0 0 0 0,-1 0 0 0 0,1 0 0 0 0,0 0-1 0 0,0 0 1 0 0,-1 0 0 0 0,1 0 0 0 0,0 0 0 0 0,-1 0 0 0 0,1 0 0 0 0,0 0 0 0 0,-1 1 0 0 0,1-1 0 0 0,0 0-1 0 0,-1 0 1 0 0,1 1 0 0 0,0-1 0 0 0,-1 1 0 0 0,1-1 0 0 0,-1 0 0 0 0,1 1 0 0 0,0-1 0 0 0,-1 1 0 0 0,1-1-1 0 0,-1 1 1 0 0,0-1 0 0 0,1 1 0 0 0,-1 0 0 0 0,1-1 0 0 0,-1 1 0 0 0,0 0 0 0 0,1-1 0 0 0,-1 1-1 0 0,0 0 1 0 0,0 0 0 0 0,2 4 28 0 0,-1 1-1 0 0,0-1 1 0 0,0 0 0 0 0,0 7-1 0 0,0-4 367 0 0,-1 0-290 0 0,0 0 0 0 0,0 0-1 0 0,-1 0 1 0 0,0 1 0 0 0,-3 9 0 0 0,2-8-27 0 0,1-1-1 0 0,-1 1 1 0 0,1 17 0 0 0,2-14-75 0 0,0 0 0 0 0,1 0 0 0 0,0 0-1 0 0,1 0 1 0 0,0-1 0 0 0,9 20 0 0 0,-10-27-153 0 0,0 0 1 0 0,1-1-1 0 0,0 1 0 0 0,0 0 0 0 0,1-1 0 0 0,-1 0 0 0 0,1 1 0 0 0,0-2 1 0 0,0 1-1 0 0,0 0 0 0 0,1-1 0 0 0,-1 0 0 0 0,1 0 0 0 0,0 0 1 0 0,0 0-1 0 0,0-1 0 0 0,0 0 0 0 0,5 2 0 0 0,-3-2-327 0 0,0-1 0 0 0,-1 0 0 0 0,1 0 0 0 0,0 0-1 0 0,0-1 1 0 0,0 0 0 0 0,10-1 0 0 0,25-8-6758 0 0,-14 2 603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4143 0 0,'-2'1'319'0'0,"-6"3"150"0"0,0 1 1 0 0,1 0-1 0 0,0 0 1 0 0,-11 10-1 0 0,11-9 539 0 0,1 0 0 0 0,0 1 0 0 0,1 0 0 0 0,0 0 0 0 0,0 1 0 0 0,0 0 0 0 0,1-1 0 0 0,0 2 0 0 0,1-1 1 0 0,0 0-1 0 0,0 1 0 0 0,0-1 0 0 0,-1 11 0 0 0,3-9-1056 0 0,0-1 0 0 0,1 0 1 0 0,1 14-1 0 0,1-2 174 0 0,1 0 0 0 0,0 0 0 0 0,2 0 0 0 0,1-1 1 0 0,0 0-1 0 0,16 31 0 0 0,-17-39-124 0 0,2-1 1 0 0,-1 0-1 0 0,1 0 1 0 0,1-1 0 0 0,0 0-1 0 0,1-1 1 0 0,0 1-1 0 0,0-1 1 0 0,1-1-1 0 0,0 0 1 0 0,0-1 0 0 0,14 8-1 0 0,-16-10-2 0 0,0-2 1 0 0,0 1-1 0 0,1-1 0 0 0,-1 0 0 0 0,1-1 1 0 0,0 0-1 0 0,0 0 0 0 0,0-1 0 0 0,0 0 1 0 0,17-1-1 0 0,-20-1 32 0 0,1 0 0 0 0,-1 0-1 0 0,1 0 1 0 0,-1-1 0 0 0,1 0 0 0 0,-1 0 0 0 0,0-1 0 0 0,0 1-1 0 0,0-1 1 0 0,0-1 0 0 0,-1 1 0 0 0,1-1 0 0 0,-1 0 0 0 0,0 0-1 0 0,7-7 1 0 0,-9 6 44 0 0,1 0 1 0 0,0 0-1 0 0,-1-1 0 0 0,0 1 1 0 0,0-1-1 0 0,-1 1 0 0 0,0-1 0 0 0,0 0 1 0 0,0 0-1 0 0,0 0 0 0 0,-1 0 0 0 0,0 0 1 0 0,-1 0-1 0 0,1-8 0 0 0,-1-4 62 0 0,-1 0-1 0 0,0 0 0 0 0,-7-28 0 0 0,4 31-130 0 0,0-1-1 0 0,-1 1 1 0 0,-1 0-1 0 0,-1 1 1 0 0,0-1-1 0 0,-1 1 1 0 0,0 1-1 0 0,-11-14 1 0 0,0 4-639 0 0,0 0-1 0 0,-1 2 1 0 0,-34-28 0 0 0,29 31-2952 0 0,14 12-3031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6447 0 0,'0'0'499'0'0,"1"2"68"0"0,28 81 10536 0 0,4 49-8068 0 0,7 26-3263 0 0,-32-131-38 0 0,19 49 227 0 0,-23-66-765 0 0,0-1 0 0 0,1 0 0 0 0,1 0-1 0 0,-1 0 1 0 0,13 13 0 0 0,-9-14-3424 0 0,0-2-998 0 0</inkml:trace>
  <inkml:trace contextRef="#ctx0" brushRef="#br0" timeOffset="1">280 1 9215 0 0,'1'1'5291'0'0,"50"149"-1228"0"0,32 74-3561 0 0,24 26-2236 0 0,-97-227 291 0 0,-1-2-364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1839 0 0,'-9'3'19142'0'0,"29"4"-16416"0"0,-5-6-2542 0 0,1-1 1 0 0,-1 0-1 0 0,0-2 0 0 0,24-4 1 0 0,28-10-3800 0 0,-50 11-4040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11599 0 0,'0'0'531'0'0,"3"-6"-8"0"0,8-15-334 0 0,-11 20-185 0 0,0 1-1 0 0,1 0 1 0 0,-1 0 0 0 0,0 0 0 0 0,0 0-1 0 0,0-1 1 0 0,0 1 0 0 0,0 0-1 0 0,0 0 1 0 0,0-1 0 0 0,0 1-1 0 0,0 0 1 0 0,0 0 0 0 0,0 0 0 0 0,1-1-1 0 0,-1 1 1 0 0,0 0 0 0 0,-1 0-1 0 0,1-1 1 0 0,0 1 0 0 0,0 0 0 0 0,0 0-1 0 0,0-1 1 0 0,0 1 0 0 0,0 0-1 0 0,0 0 1 0 0,0 0 0 0 0,0-1-1 0 0,0 1 1 0 0,0 0 0 0 0,-1 0 0 0 0,1 0-1 0 0,0 0 1 0 0,0-1 0 0 0,0 1-1 0 0,0 0 1 0 0,-1 0 0 0 0,1 0 0 0 0,0 0-1 0 0,-1-1 1 0 0,0 1 410 0 0,-1-1 0 0 0,0 0 0 0 0,0 0 0 0 0,0 1 1 0 0,0-1-1 0 0,0 1 0 0 0,0 0 0 0 0,0 0 0 0 0,-3 0 0 0 0,3 0 224 0 0,-5 5 534 0 0,5-2-1123 0 0,0 0 0 0 0,0 0 1 0 0,0 1-1 0 0,0-1 1 0 0,0 0-1 0 0,0 1 1 0 0,1 0-1 0 0,0-1 1 0 0,0 1-1 0 0,0 0 1 0 0,0-1-1 0 0,0 1 0 0 0,1 0 1 0 0,0 4-1 0 0,-1 9-14 0 0,4 30 0 0 0,-3-40-24 0 0,4 16 9 0 0,0 0-1 0 0,1 0 1 0 0,1-1-1 0 0,1 1 1 0 0,16 32 0 0 0,-19-47-5 0 0,1 1 0 0 0,-1-1 0 0 0,2-1 0 0 0,-1 1 1 0 0,1-1-1 0 0,1 0 0 0 0,-1 0 0 0 0,1 0 0 0 0,0-1 1 0 0,1 0-1 0 0,-1-1 0 0 0,1 1 0 0 0,9 3 0 0 0,-12-6 48 0 0,0-1 0 0 0,1 1 0 0 0,-1-1 0 0 0,0 0 0 0 0,1-1 0 0 0,-1 0-1 0 0,1 1 1 0 0,-1-2 0 0 0,1 1 0 0 0,0-1 0 0 0,-1 1 0 0 0,1-2 0 0 0,0 1-1 0 0,-1-1 1 0 0,1 1 0 0 0,0-2 0 0 0,-1 1 0 0 0,1-1 0 0 0,-1 1 0 0 0,0-1-1 0 0,0-1 1 0 0,9-4 0 0 0,-10 4-1 0 0,0 0-1 0 0,-1 0 1 0 0,1-1-1 0 0,-1 1 1 0 0,0 0-1 0 0,0-1 1 0 0,0 0-1 0 0,0 0 1 0 0,-1 0-1 0 0,0 0 1 0 0,0 0-1 0 0,0 0 1 0 0,0-1-1 0 0,-1 1 1 0 0,1-1-1 0 0,-1 1 1 0 0,0-1 0 0 0,0 0-1 0 0,-1 1 1 0 0,0-1-1 0 0,0 0 1 0 0,0-8-1 0 0,-1 5 20 0 0,0-1 1 0 0,-1 1-1 0 0,0-1 0 0 0,0 1 1 0 0,-1 0-1 0 0,0 0 0 0 0,0 0 1 0 0,-1 0-1 0 0,0 1 0 0 0,0-1 1 0 0,-9-10-1 0 0,1 4-14 0 0,-1 1 1 0 0,0 0-1 0 0,-1 1 0 0 0,-18-12 1 0 0,2 4-172 0 0,-36-18 0 0 0,56 34-132 0 0,1 0 0 0 0,-20-4 0 0 0,-5-3-2045 0 0,31 10 2108 0 0,1 1-1598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15287 0 0,'0'0'1386'0'0,"0"2"-1053"0"0,-2 12 378 0 0,-2 7 22 0 0,2 0-1 0 0,1-1 1 0 0,0 23-1 0 0,10 146 68 0 0,-6-139-1780 0 0,13 68-1 0 0,-7-89-2722 0 0,-3-15-2217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9215 0 0,'0'0'3871'0'0,"0"2"-2275"0"0,4 13-943 0 0,0 0-1 0 0,1 0 1 0 0,8 18-1 0 0,-1-5-391 0 0,25 73 96 0 0,50 124-410 0 0,-23-77-3773 0 0,-53-124-1358 0 0</inkml:trace>
  <inkml:trace contextRef="#ctx0" brushRef="#br0" timeOffset="1">1 475 19807 0 0,'0'0'2212'0'0,"1"2"-1912"0"0,0-1-252 0 0,0 1-1 0 0,0-1 1 0 0,0 0 0 0 0,1 0-1 0 0,-1 1 1 0 0,1-1-1 0 0,-1 0 1 0 0,1 0 0 0 0,-1 0-1 0 0,1 0 1 0 0,0-1-1 0 0,-1 1 1 0 0,1 0 0 0 0,0-1-1 0 0,0 1 1 0 0,-1-1-1 0 0,1 0 1 0 0,0 1-1 0 0,0-1 1 0 0,3 0 0 0 0,47 0 350 0 0,-47 0-375 0 0,142-16-1215 0 0,-105 9-4407 0 0,-8 2-1687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7831 0 0,'0'0'706'0'0,"1"-2"-578"0"0,-1 2-128 0 0,0 0 1 0 0,1 0 0 0 0,-1-1-1 0 0,0 1 1 0 0,0 0 0 0 0,0 0-1 0 0,0-1 1 0 0,0 1 0 0 0,0 0 0 0 0,0-1-1 0 0,0 1 1 0 0,0 0 0 0 0,0 0-1 0 0,0-1 1 0 0,0 1 0 0 0,0 0-1 0 0,0-1 1 0 0,0 1 0 0 0,0 0-1 0 0,0 0 1 0 0,0-1 0 0 0,0 1-1 0 0,-1 0 1 0 0,1 0 0 0 0,0-1-1 0 0,0 1 1 0 0,0 0 0 0 0,0 0 0 0 0,-1-1-1 0 0,1 1 1 0 0,0 0 0 0 0,0 0-1 0 0,0 0 1 0 0,-1-1 0 0 0,1 1-1 0 0,0 0 1 0 0,0 0 0 0 0,-1 0-1 0 0,1 0 1 0 0,-18-3 1767 0 0,15 3-1435 0 0,0 0-1 0 0,0 0 0 0 0,0 0 1 0 0,0 1-1 0 0,0-1 1 0 0,0 1-1 0 0,0 0 0 0 0,0 0 1 0 0,1 0-1 0 0,-1 1 0 0 0,-3 1 1 0 0,0 2-130 0 0,1 1 0 0 0,-1 0 0 0 0,1 0 0 0 0,0 1 0 0 0,1 0 0 0 0,0 0 0 0 0,0 0 0 0 0,0 0 0 0 0,-2 8 0 0 0,-2 7-103 0 0,-9 43 0 0 0,13-47-28 0 0,1-1 0 0 0,2 1-1 0 0,-1-1 1 0 0,2 1 0 0 0,0 0 0 0 0,5 27-1 0 0,-3-33 15 0 0,1 0-1 0 0,0-1 0 0 0,0 0 1 0 0,1 0-1 0 0,1 0 1 0 0,0 0-1 0 0,0-1 0 0 0,1 0 1 0 0,0 0-1 0 0,15 17 1 0 0,-12-17-3 0 0,0-2-1 0 0,1 1 1 0 0,0-1 0 0 0,0-1 0 0 0,1 0 0 0 0,0 0 0 0 0,0-1 0 0 0,1-1 0 0 0,0 0 0 0 0,0 0 0 0 0,0-1 0 0 0,0-1 0 0 0,1 0 0 0 0,-1 0 0 0 0,1-2 0 0 0,0 1 0 0 0,-1-2 0 0 0,19 0 0 0 0,-21-1-22 0 0,0 0 1 0 0,0 0 0 0 0,-1-1-1 0 0,1 0 1 0 0,-1-1 0 0 0,1 0-1 0 0,-1 0 1 0 0,0-1-1 0 0,0 0 1 0 0,0-1 0 0 0,-1 0-1 0 0,0 0 1 0 0,0-1 0 0 0,0 0-1 0 0,0 0 1 0 0,-1-1 0 0 0,0 0-1 0 0,-1 0 1 0 0,1-1 0 0 0,-2 0-1 0 0,1 0 1 0 0,-1 0 0 0 0,0-1-1 0 0,6-13 1 0 0,-9 15-11 0 0,1 0 1 0 0,-1-1 0 0 0,0 1-1 0 0,-1-1 1 0 0,0 0-1 0 0,0 1 1 0 0,-1-1-1 0 0,0 0 1 0 0,-1-12-1 0 0,-1 9 14 0 0,0 1 0 0 0,0-1 0 0 0,-2 0 0 0 0,1 1 0 0 0,-11-20 1 0 0,-1 4 67 0 0,-1 0 1 0 0,-1 2 0 0 0,-40-44 0 0 0,42 51-67 0 0,-2 2-1 0 0,-19-17 1 0 0,28 26-112 0 0,-1 0 0 0 0,1 0 0 0 0,-1 1 0 0 0,0 0 0 0 0,-1 1 0 0 0,-18-7 0 0 0,24 10-34 0 0,1 1-1 0 0,-1 0 0 0 0,1-1 1 0 0,0 1-1 0 0,-1 1 0 0 0,1-1 0 0 0,0 0 1 0 0,-1 1-1 0 0,1 0 0 0 0,0-1 1 0 0,-1 1-1 0 0,-2 2 0 0 0,3-2-240 0 0,1 0-1 0 0,0 0 1 0 0,0 1-1 0 0,0-1 1 0 0,0 1-1 0 0,0-1 1 0 0,-3 4 0 0 0,4-4-127 0 0,0 0 0 0 0,0 0 1 0 0,0 0-1 0 0,0 0 1 0 0,1 0-1 0 0,-1 1 1 0 0,0-1-1 0 0,1 0 0 0 0,-1 1 1 0 0,1-1-1 0 0,0 1 1 0 0,-1-1-1 0 0,1 3 1 0 0,1 9-5068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0,'0'0'919'0'0,"-1"2"-759"0"0,-1 5 398 0 0,0 1 0 0 0,1-1-1 0 0,0 1 1 0 0,0 0 0 0 0,1 0 0 0 0,0-1 0 0 0,0 1 0 0 0,2 8-1 0 0,15 65 1404 0 0,-7-37-899 0 0,-4-15-1426 0 0,13 61-2614 0 0,-12-67 1398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0,'0'0'1083'0'0,"1"2"-891"0"0,64 152 1380 0 0,-7-17-299 0 0,-1-4-6391 0 0,-49-113 388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0,'-4'-7'16126'0'0,"7"8"-15405"0"0,6 2-495 0 0,1-1-1 0 0,-1 0 1 0 0,1 0 0 0 0,0-1 0 0 0,0 0 0 0 0,12-1-1 0 0,62-7-1094 0 0,-54 2 327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0,'1'2'3087'0'0,"7"25"4382"0"0,0 19-3405 0 0,-2-7-3120 0 0,-1-19-817 0 0,37 176 1278 0 0,-7-66-4742 0 0,-26-104 724 0 0,-5-17 1027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0,'0'0'568'0'0,"1"2"-373"0"0,1 11 2713 0 0,3-12 633 0 0,4 5-2462 0 0,-1 5-810 0 0,1 2 1 0 0,-2-1-1 0 0,0 1 0 0 0,0 0 1 0 0,-1 0-1 0 0,5 19 0 0 0,17 33-154 0 0,81 185-1877 0 0,-104-238 1235 0 0,4 10-5059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10591 0 0,'0'0'964'0'0,"-7"0"-776"0"0,-1 0 3004 0 0,19 5 987 0 0,17 0-3706 0 0,0-1 1 0 0,0-2-1 0 0,53-1 0 0 0,41 2-3559 0 0,-94 2 1596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1839 0 0,'-4'-1'138'0'0,"1"0"0"0"0,-1 0 0 0 0,1 1 0 0 0,-1-1 0 0 0,-4 1-1 0 0,2 0 1812 0 0,0 1-1 0 0,0-1 1 0 0,0 1-1 0 0,0 1 0 0 0,-7 1 1 0 0,-3 4-233 0 0,14-6-1604 0 0,0 1 1 0 0,1-1 0 0 0,-1 0 0 0 0,0 1 0 0 0,1 0-1 0 0,-1-1 1 0 0,1 1 0 0 0,-1 0 0 0 0,1 0-1 0 0,0 0 1 0 0,-2 3 0 0 0,-9 25 172 0 0,10-21-232 0 0,1 1-1 0 0,0-1 1 0 0,0 1 0 0 0,0-1-1 0 0,1 1 1 0 0,1-1-1 0 0,0 1 1 0 0,0-1-1 0 0,1 1 1 0 0,0-1 0 0 0,0 0-1 0 0,1 0 1 0 0,1 0-1 0 0,-1 0 1 0 0,1 0-1 0 0,1-1 1 0 0,0 0 0 0 0,0 0-1 0 0,0 0 1 0 0,1 0-1 0 0,0-1 1 0 0,1 0-1 0 0,-1 0 1 0 0,1-1 0 0 0,1 0-1 0 0,-1 0 1 0 0,1-1-1 0 0,0 0 1 0 0,1 0-1 0 0,-1 0 1 0 0,1-1-1 0 0,-1-1 1 0 0,1 0 0 0 0,18 4-1 0 0,-24-6-15 0 0,0 0 0 0 0,1-1 0 0 0,-1 0 0 0 0,0 0 0 0 0,1 0 0 0 0,-1 0 0 0 0,0-1 0 0 0,0 1 0 0 0,1-1 0 0 0,-1 0 0 0 0,0 0 0 0 0,0 0 0 0 0,0 0 0 0 0,0 0 0 0 0,0-1 0 0 0,0 1 0 0 0,0-1 0 0 0,0 0 0 0 0,-1 0 0 0 0,1 0 0 0 0,-1 0 0 0 0,1-1 0 0 0,-1 1 0 0 0,0-1 0 0 0,0 1 0 0 0,4-6 0 0 0,-3 2 59 0 0,0 0 0 0 0,-1 0 0 0 0,0 0 0 0 0,0 0 0 0 0,0 0 0 0 0,0 0 0 0 0,-1 0 0 0 0,0 0 1 0 0,-1-1-1 0 0,1 1 0 0 0,-1 0 0 0 0,0-1 0 0 0,-2-7 0 0 0,1 7-26 0 0,-1 0 0 0 0,0 0 0 0 0,0 0 0 0 0,0 1-1 0 0,-1-1 1 0 0,0 1 0 0 0,0 0 0 0 0,-1 0 0 0 0,0 0 0 0 0,0 0-1 0 0,0 0 1 0 0,0 1 0 0 0,-1 0 0 0 0,0 0 0 0 0,0 0 0 0 0,-1 1-1 0 0,-7-6 1 0 0,-9-3-1062 0 0,0 1 1 0 0,-1 0-1 0 0,-34-11 0 0 0,40 16-802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0,'0'0'464'0'0,"1"2"78"0"0,13 66 10803 0 0,2-1-9076 0 0,-4-16-1777 0 0,6 46-164 0 0,-14-67-1327 0 0,11 45 0 0 0,-2-50-2948 0 0,-8-15-1892 0 0</inkml:trace>
  <inkml:trace contextRef="#ctx0" brushRef="#br0" timeOffset="1">140 0 5527 0 0,'0'0'10170'0'0,"1"1"-9509"0"0,11 9-459 0 0,-2 0 0 0 0,1 0 0 0 0,-1 2 0 0 0,16 21 0 0 0,25 57 509 0 0,-3-1-1197 0 0,27 56-2524 0 0,-63-120-2382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18167 0 0,'-2'-2'136'0'0,"1"1"0"0"0,0-1 0 0 0,-1 1 0 0 0,1 0 0 0 0,-1-1 0 0 0,0 1 0 0 0,1 0 0 0 0,-1 0 0 0 0,0 0 0 0 0,0 0 0 0 0,1 1 0 0 0,-1-1 0 0 0,0 0 0 0 0,-4 0 0 0 0,28-9 1098 0 0,6 0-1240 0 0,1 1 0 0 0,0 1 0 0 0,0 1 0 0 0,1 2 0 0 0,33-2 0 0 0,-21 6-1638 0 0,-15 4-3762 0 0,-10 0-782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0,'0'0'1210'0'0,"1"3"-890"0"0,12 27 1036 0 0,-2 2-1 0 0,11 54 1 0 0,5 71-800 0 0,-17-91-638 0 0,4 18-1610 0 0,-9-60 25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4143 0 0,'-1'-20'7308'0'0,"8"29"-4198"0"0,-6-8-2744 0 0,6 10-143 0 0,-1-1 1 0 0,0 1-1 0 0,-1 0 0 0 0,0 1 0 0 0,-1-1 0 0 0,0 1 0 0 0,2 13 1 0 0,10 88 1964 0 0,-9-55-1762 0 0,1 11-558 0 0,6 36-240 0 0,-2-39-2957 0 0,-9-48 1610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15463 0 0,'0'0'1548'0'0,"0"1"-1414"0"0,16 38 347 0 0,33 62 1 0 0,-11-26-291 0 0,-34-67-225 0 0,56 124-129 0 0,-25-42-3057 0 0,-26-61-2279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0,'0'0'952'0'0,"10"5"-952"0"0,2 2 1560 0 0,-1-2 296 0 0,3-2 56 0 0,1-1 8 0 0,1-2-1360 0 0,4 0-272 0 0,3 0-64 0 0,4-2 0 0 0,-2-3-1208 0 0,2-1-232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13103 0 0,'0'0'1186'0'0,"3"3"-978"0"0,-2-1-168 0 0,1 0 0 0 0,-1 0 1 0 0,0 1-1 0 0,0-1 0 0 0,0 1 1 0 0,0-1-1 0 0,0 1 0 0 0,0 0 1 0 0,-1-1-1 0 0,1 1 0 0 0,-1 0 1 0 0,0-1-1 0 0,0 1 0 0 0,0 0 1 0 0,0 5-1 0 0,1 17 1032 0 0,2 1 0 0 0,7 35 0 0 0,1-5-252 0 0,36 192-351 0 0,-22-143-4593 0 0,-19-83-1648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0,'0'0'623'0'0,"1"3"-180"0"0,16 49 7236 0 0,5 0-4967 0 0,10 28-2001 0 0,60 195-2289 0 0,-76-223-4021 0 0,-11-29 448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11975 0 0,'-6'-2'9895'0'0,"26"6"-8865"0"0,11-4-947 0 0,55-10 0 0 0,-9-6-3116 0 0,-50 10-4249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0,'0'0'639'0'0,"2"3"-415"0"0,6 13 1296 0 0,-1 0 0 0 0,0 1 0 0 0,-2 0-1 0 0,7 33 1 0 0,0-3-642 0 0,20 100 169 0 0,5 13-1908 0 0,-34-149-1479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0,'0'0'1187'0'0,"0"2"-1088"0"0,16 89 1614 0 0,49 160 0 0 0,-28-130-3875 0 0,-32-107-3060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14623 0 0,'-7'-5'715'0'0,"-2"-2"1613"0"0,17 7 677 0 0,3 1-3535 0 0,4-1 574 0 0,0 0 0 0 0,0-1 0 0 0,0 0 1 0 0,0-1-1 0 0,-1-1 0 0 0,1 0 1 0 0,-1-1-1 0 0,22-9 0 0 0,-1-1-5938 0 0,-16 6-400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5983 0 0,'0'0'464'0'0,"-7"-3"-288"0"0,2 0 382 0 0,0 1-1 0 0,0 0 0 0 0,0 1 0 0 0,0-1 1 0 0,-1 1-1 0 0,1 0 0 0 0,-1 0 0 0 0,1 1 0 0 0,-10-1 1 0 0,12 1-269 0 0,0 0 1 0 0,0 1 0 0 0,0-1-1 0 0,0 0 1 0 0,0 1 0 0 0,0 0 0 0 0,1 0-1 0 0,-1-1 1 0 0,0 2 0 0 0,0-1-1 0 0,1 0 1 0 0,-1 0 0 0 0,1 1 0 0 0,-1 0-1 0 0,1-1 1 0 0,0 1 0 0 0,0 0-1 0 0,-1 0 1 0 0,-2 4 0 0 0,-5 10 259 0 0,5-10-445 0 0,1 0-1 0 0,0 1 1 0 0,0-1-1 0 0,1 1 1 0 0,-1 0-1 0 0,2 0 1 0 0,-4 12-1 0 0,3-6-30 0 0,1 1 1 0 0,1 0-1 0 0,0 0 0 0 0,1 0 0 0 0,1 0 1 0 0,0-1-1 0 0,1 1 0 0 0,0 0 1 0 0,6 18-1 0 0,-6-26-45 0 0,0 1-1 0 0,1-1 1 0 0,0 0 0 0 0,0 0 0 0 0,0 0 0 0 0,1-1 0 0 0,0 1 0 0 0,0-1-1 0 0,0 0 1 0 0,1 0 0 0 0,0 0 0 0 0,0-1 0 0 0,0 1 0 0 0,0-1 0 0 0,1 0-1 0 0,0-1 1 0 0,0 1 0 0 0,0-1 0 0 0,0-1 0 0 0,0 1 0 0 0,8 2 0 0 0,-3-3 55 0 0,-1 0 0 0 0,1 0 0 0 0,0-1 0 0 0,-1-1 1 0 0,1 0-1 0 0,0 0 0 0 0,0-1 0 0 0,-1 0 0 0 0,1-1 1 0 0,0 0-1 0 0,-1-1 0 0 0,0 0 0 0 0,0-1 1 0 0,0 0-1 0 0,0 0 0 0 0,14-9 0 0 0,-17 8 6 0 0,-1 1 1 0 0,0-1-1 0 0,0 0 0 0 0,-1-1 1 0 0,1 1-1 0 0,-1-1 0 0 0,0 0 1 0 0,-1 0-1 0 0,1-1 0 0 0,-1 1 1 0 0,0-1-1 0 0,-1 0 0 0 0,0 0 1 0 0,4-13-1 0 0,-4 11 17 0 0,-1 0 1 0 0,0-1-1 0 0,0 1 0 0 0,-1-1 1 0 0,-1 1-1 0 0,1-1 0 0 0,-1 1 1 0 0,-1-1-1 0 0,0 0 0 0 0,0 1 1 0 0,-5-15-1 0 0,4 15-28 0 0,-1 0 0 0 0,-1 0 0 0 0,1 0 0 0 0,-2 0 0 0 0,1 0 0 0 0,-1 1 0 0 0,-1-1 0 0 0,1 1 0 0 0,-1 1 0 0 0,-1-1 0 0 0,1 1-1 0 0,-10-8 1 0 0,10 10-105 0 0,-1-1-1 0 0,0 1 0 0 0,0 0 1 0 0,0 0-1 0 0,-1 1 0 0 0,1 0 1 0 0,-12-4-1 0 0,17 8-86 0 0,1 0 0 0 0,-1 0-1 0 0,1 0 1 0 0,-1 0 0 0 0,0 1 0 0 0,1-1-1 0 0,-1 0 1 0 0,1 1 0 0 0,-1-1 0 0 0,1 1-1 0 0,-1-1 1 0 0,1 1 0 0 0,0 0 0 0 0,-1-1 0 0 0,1 1-1 0 0,0 0 1 0 0,-1 0 0 0 0,1 0 0 0 0,0 0-1 0 0,0 0 1 0 0,0 0 0 0 0,0 1 0 0 0,0-1-1 0 0,-1 2 1 0 0,-10 13-1398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5527 0 0,'0'0'423'0'0,"0"0"-401"0"0,0 0 0 0 0,0 0 0 0 0,0 0 0 0 0,0 0 0 0 0,0-1 0 0 0,0 1-1 0 0,1 0 1 0 0,-1 0 0 0 0,0 0 0 0 0,0 0 0 0 0,0 0 0 0 0,0 0 0 0 0,0 0 0 0 0,0 0 0 0 0,0 0 0 0 0,0 0 0 0 0,0 0-1 0 0,0 0 1 0 0,0 0 0 0 0,0 0 0 0 0,0 0 0 0 0,0 0 0 0 0,0-1 0 0 0,0 1 0 0 0,0 0 0 0 0,1 0 0 0 0,-1 0 0 0 0,0 0-1 0 0,0 0 1 0 0,0 0 0 0 0,0 0 0 0 0,0 0 0 0 0,0 0 0 0 0,0 0 0 0 0,0-1 0 0 0,0 1 0 0 0,0 0 0 0 0,0 0-1 0 0,0 0 1 0 0,-1 0 0 0 0,1 0 0 0 0,0 0 0 0 0,0 0 0 0 0,0 0 0 0 0,0 0 0 0 0,0 0 0 0 0,0 0 0 0 0,0-1 0 0 0,0 1-1 0 0,0 0 1 0 0,-2-1 272 0 0,0 0 0 0 0,0 0 0 0 0,0 0 0 0 0,0 0-1 0 0,0 0 1 0 0,-1 1 0 0 0,1-1 0 0 0,0 1 0 0 0,0-1 0 0 0,0 1-1 0 0,-1 0 1 0 0,-1 0 0 0 0,0 0 137 0 0,0 0-1 0 0,0 0 1 0 0,0 0 0 0 0,0 0 0 0 0,1 1-1 0 0,-8 2 1 0 0,7-1-276 0 0,0 0 1 0 0,0 1-1 0 0,0-1 0 0 0,1 1 1 0 0,0 0-1 0 0,-1 0 1 0 0,1 1-1 0 0,0-1 0 0 0,0 1 1 0 0,1-1-1 0 0,-1 1 0 0 0,1 0 1 0 0,0 0-1 0 0,0 0 0 0 0,0 0 1 0 0,0 0-1 0 0,1 1 1 0 0,-2 6-1 0 0,-1 6 125 0 0,1-1 1 0 0,0 1-1 0 0,1 26 0 0 0,1-13 37 0 0,2 0 0 0 0,7 47 0 0 0,-5-61-279 0 0,1 0 0 0 0,0 0 0 0 0,1-1-1 0 0,1 1 1 0 0,0-1 0 0 0,11 18 0 0 0,-13-26-27 0 0,0-1 0 0 0,1 0 0 0 0,0-1 0 0 0,0 1 0 0 0,1-1 0 0 0,-1 0 0 0 0,1 0-1 0 0,0-1 1 0 0,1 0 0 0 0,-1 0 0 0 0,1 0 0 0 0,-1-1 0 0 0,11 4 0 0 0,-11-5 8 0 0,-1 0 0 0 0,1 0 0 0 0,0-1 1 0 0,0 0-1 0 0,0 0 0 0 0,0 0 0 0 0,0-1 0 0 0,0 0 0 0 0,0 0 0 0 0,0-1 1 0 0,0 0-1 0 0,0 0 0 0 0,0 0 0 0 0,0 0 0 0 0,0-1 0 0 0,-1 0 0 0 0,8-4 1 0 0,-8 3 20 0 0,0-1 1 0 0,1 0 0 0 0,-1 0-1 0 0,-1 0 1 0 0,1-1 0 0 0,-1 1 0 0 0,1-1-1 0 0,-1 0 1 0 0,-1 0 0 0 0,1-1 0 0 0,4-8-1 0 0,-4 4 68 0 0,1 0-1 0 0,-2 0 0 0 0,1-1 1 0 0,-1 1-1 0 0,-1 0 0 0 0,2-13 1 0 0,-3 14-62 0 0,-1 0 0 0 0,0 1 0 0 0,0-1 0 0 0,-1 0 0 0 0,0 0 0 0 0,0 0 0 0 0,-1 1 0 0 0,-1-1 0 0 0,1 0 0 0 0,-1 1 0 0 0,-1 0 0 0 0,1 0 0 0 0,-1 0 0 0 0,-1 0 0 0 0,0 1 0 0 0,0-1 0 0 0,0 1 0 0 0,-1 0 0 0 0,0 1 0 0 0,0-1 0 0 0,-1 1 0 0 0,-9-7 0 0 0,0 2-99 0 0,5 3-54 0 0,-1 1 0 0 0,-21-11 1 0 0,29 17-125 0 0,1 0 1 0 0,0-1-1 0 0,0 1 1 0 0,-1 1 0 0 0,1-1-1 0 0,0 0 1 0 0,-1 1-1 0 0,1 0 1 0 0,-1 0 0 0 0,1 0-1 0 0,0 0 1 0 0,-1 0-1 0 0,1 1 1 0 0,-1-1-1 0 0,1 1 1 0 0,-4 1 0 0 0,6-1-2 0 0,0-1 1 0 0,0 1 0 0 0,0-1 0 0 0,0 1 0 0 0,0 0-1 0 0,0 0 1 0 0,0-1 0 0 0,0 1 0 0 0,0 0 0 0 0,-1 1-1 0 0,2-1 68 0 0,-7 6-1266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0,'0'0'778'0'0,"1"-2"-506"0"0,0-3 1522 0 0,7 13 86 0 0,-2-1-1574 0 0,-1 0 0 0 0,-1-1-1 0 0,1 2 1 0 0,-1-1 0 0 0,-1 0 0 0 0,4 9-1 0 0,15 50 214 0 0,-16-45-414 0 0,87 294-274 0 0,-80-265-1215 0 0,-8-28-2672 0 0,0-2-1119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0,'0'0'1040'0'0,"6"9"555"0"0,-3-2-710 0 0,0 0 1 0 0,-1 1-1 0 0,1-1 1 0 0,-2 1-1 0 0,1 0 0 0 0,0 10 1 0 0,0 51-23 0 0,-1-20-480 0 0,7 218-142 0 0,-8-232-1059 0 0,1 0-1 0 0,2 0 0 0 0,1 0 1 0 0,11 42-1 0 0,-11-66-744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10591 0 0,'0'0'1283'0'0,"0"2"-328"0"0,16 78 4403 0 0,16 40-4285 0 0,-20-79-830 0 0,39 129-626 0 0,-11-60-2686 0 0,-30-88 1329 0 0</inkml:trace>
  <inkml:trace contextRef="#ctx0" brushRef="#br0" timeOffset="1">26 299 15607 0 0,'-4'3'240'0'0,"3"-2"-161"0"0,0 0 0 0 0,0-1-1 0 0,1 1 1 0 0,-1-1 0 0 0,0 1 0 0 0,0-1-1 0 0,0 1 1 0 0,0-1 0 0 0,0 0-1 0 0,0 1 1 0 0,0-1 0 0 0,0 0 0 0 0,0 0-1 0 0,0 0 1 0 0,0 0 0 0 0,0 0 0 0 0,-4 0 3970 0 0,21-2-3020 0 0,-7 2-786 0 0,107-12 473 0 0,-51 6-1792 0 0,-42 6-176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6911 0 0,'0'0'528'0'0,"-1"-2"-341"0"0,-1-2-1600 0 0,-6-12 9299 0 0,14 20-6763 0 0,4 6-718 0 0,0 1 0 0 0,0 1 1 0 0,-1-1-1 0 0,-1 2 0 0 0,0-1 1 0 0,-1 1-1 0 0,8 18 0 0 0,32 99 1171 0 0,-47-129-1569 0 0,117 375 1335 0 0,-96-317-1278 0 0,-20-61-54 0 0,0-7-9 0 0,-3-13-2 0 0,-50-263-254 0 0,26-2-786 0 0,25 262 857 0 0,2-44-1 0 0,0 60 167 0 0,0 0-1 0 0,1 1 1 0 0,0 0-1 0 0,0-1 0 0 0,1 1 1 0 0,0 0-1 0 0,0 0 1 0 0,9-13-1 0 0,-11 18 18 0 0,1 1 1 0 0,0-1-1 0 0,0 1 0 0 0,0-1 1 0 0,1 1-1 0 0,-1 0 0 0 0,1 0 0 0 0,-1 0 1 0 0,1 0-1 0 0,-1 0 0 0 0,1 1 1 0 0,0-1-1 0 0,0 1 0 0 0,0 0 0 0 0,0 0 1 0 0,3-1-1 0 0,0 1 15 0 0,-1 0 0 0 0,0 1 1 0 0,0 0-1 0 0,1 0 0 0 0,-1 0 0 0 0,0 0 0 0 0,0 1 1 0 0,0 0-1 0 0,6 2 0 0 0,2 1 31 0 0,-1 0 0 0 0,0 1 0 0 0,0 1 0 0 0,0 0 0 0 0,-1 1 0 0 0,0 0 0 0 0,12 9 0 0 0,-5-1 80 0 0,0 0 1 0 0,-1 1 0 0 0,0 1 0 0 0,-2 0 0 0 0,0 1 0 0 0,-1 1-1 0 0,14 25 1 0 0,-18-27 87 0 0,-2 1 0 0 0,0-1 0 0 0,-1 2 0 0 0,0-1 0 0 0,-2 1 0 0 0,5 29 0 0 0,-8-29 120 0 0,0 0-1 0 0,-1 1 1 0 0,-2-1 0 0 0,-3 32 0 0 0,2-39-181 0 0,-1 0 0 0 0,0 0 0 0 0,0 0 0 0 0,-1-1 1 0 0,-1 1-1 0 0,0-1 0 0 0,0 0 0 0 0,-11 15 0 0 0,10-20-81 0 0,1 1 0 0 0,-1-1 0 0 0,-1 0 0 0 0,-12 9 0 0 0,-3 4 7 0 0,11-12-78 0 0,1 0 0 0 0,-1 0 0 0 0,-1-1 0 0 0,1-1 0 0 0,-1 0 0 0 0,0 0 0 0 0,0-1 0 0 0,-18 4 0 0 0,-32 0-2086 0 0,55-10 527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12439 0 0,'0'0'1126'0'0,"2"0"-674"0"0,4-2 572 0 0,1 0 0 0 0,-1 0 0 0 0,0 0 0 0 0,7-3 0 0 0,16-7 1474 0 0,15-1-1123 0 0,39-9-726 0 0,-25 10-771 0 0,43-7-2297 0 0,-76 17 444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10591 0 0,'-1'-2'82'0'0,"0"0"0"0"0,-1 0 0 0 0,1 0 0 0 0,-1 1 0 0 0,0-1 0 0 0,0 0 0 0 0,1 1 0 0 0,-1-1 0 0 0,0 1 0 0 0,0 0 0 0 0,0-1 0 0 0,0 1 0 0 0,-1 0 0 0 0,1 0 0 0 0,0 1 0 0 0,0-1 0 0 0,-1 0 0 0 0,1 1 0 0 0,0-1 0 0 0,-1 1 0 0 0,1 0 0 0 0,0 0 0 0 0,-1 0 0 0 0,1 0 0 0 0,-1 0 0 0 0,1 1 0 0 0,0-1 0 0 0,-5 2 0 0 0,-22 2 2504 0 0,24-3-2303 0 0,0-1 0 0 0,1 0 0 0 0,-1 1-1 0 0,1 0 1 0 0,-1 0 0 0 0,1 1 0 0 0,0-1 0 0 0,-1 1 0 0 0,1 0-1 0 0,0 0 1 0 0,0 0 0 0 0,0 0 0 0 0,0 1 0 0 0,1 0 0 0 0,-4 3 0 0 0,3-2-252 0 0,0 0 0 0 0,1 0 0 0 0,-1 1 0 0 0,1 0 0 0 0,0-1 0 0 0,1 1 0 0 0,-1 0 1 0 0,1 0-1 0 0,0 0 0 0 0,0 1 0 0 0,1-1 0 0 0,-1 1 0 0 0,1-1 0 0 0,0 1 0 0 0,1-1 1 0 0,-1 1-1 0 0,1-1 0 0 0,0 1 0 0 0,1-1 0 0 0,-1 1 0 0 0,1-1 0 0 0,0 1 0 0 0,0-1 1 0 0,1 1-1 0 0,0-1 0 0 0,0 0 0 0 0,0 0 0 0 0,5 9 0 0 0,-3-10-45 0 0,-1 1 0 0 0,1-1 0 0 0,0 0 0 0 0,0 0 0 0 0,1 0 0 0 0,-1-1 0 0 0,1 0 0 0 0,0 1 0 0 0,-1-2 0 0 0,1 1 0 0 0,1 0 0 0 0,-1-1 0 0 0,0 0 0 0 0,1 0 0 0 0,9 1 0 0 0,-11-2-29 0 0,0-1 0 0 0,0 1 0 0 0,0-1 1 0 0,1 0-1 0 0,-1 0 0 0 0,0-1 0 0 0,0 1 1 0 0,0-1-1 0 0,0 0 0 0 0,-1 0 0 0 0,1-1 1 0 0,0 1-1 0 0,0-1 0 0 0,-1 1 0 0 0,1-1 1 0 0,0 0-1 0 0,-1-1 0 0 0,0 1 0 0 0,0-1 0 0 0,0 1 1 0 0,0-1-1 0 0,5-6 0 0 0,-6 6-24 0 0,-1 1 0 0 0,1-1 0 0 0,-1 0 0 0 0,0 0 0 0 0,0 0 0 0 0,0 0 0 0 0,0 0 0 0 0,-1 0 0 0 0,1 0-1 0 0,-1 0 1 0 0,1-1 0 0 0,-1 1 0 0 0,0 0 0 0 0,-1-5 0 0 0,0 2-43 0 0,0 0-1 0 0,0 0 0 0 0,0 0 1 0 0,-1 0-1 0 0,0 0 1 0 0,-3-7-1 0 0,4 10 54 0 0,1 0-1 0 0,0 0 1 0 0,-1 0-1 0 0,1 0 1 0 0,0 0-1 0 0,0 0 1 0 0,2-5-1 0 0,-1 7 47 0 0,0-1-1 0 0,0 1 0 0 0,0 0 1 0 0,0 0-1 0 0,0 0 0 0 0,1 0 1 0 0,-1 0-1 0 0,0 0 0 0 0,1 0 1 0 0,-1 0-1 0 0,4-1 0 0 0,-1 2 58 0 0,0 0-1 0 0,1 0 1 0 0,-1 0 0 0 0,0 1-1 0 0,1-1 1 0 0,-1 1 0 0 0,0 0-1 0 0,0 0 1 0 0,0 1-1 0 0,0-1 1 0 0,0 1 0 0 0,0 0-1 0 0,0 0 1 0 0,-1 0-1 0 0,1 0 1 0 0,0 1 0 0 0,-1-1-1 0 0,0 1 1 0 0,0 0-1 0 0,0 0 1 0 0,3 4 0 0 0,1 1 240 0 0,0 0 0 0 0,-1 1 0 0 0,0 0 0 0 0,-1 0 0 0 0,0 0 0 0 0,0 1 0 0 0,4 15 0 0 0,-5-14-79 0 0,-2 0 0 0 0,1 0 0 0 0,-2 0-1 0 0,1 0 1 0 0,-2 0 0 0 0,1 0 0 0 0,-2 0 0 0 0,1 1-1 0 0,-1-1 1 0 0,-1 0 0 0 0,0 0 0 0 0,-1 0 0 0 0,0-1-1 0 0,0 1 1 0 0,-1-1 0 0 0,-1 1 0 0 0,0-1 0 0 0,0-1-1 0 0,-13 19 1 0 0,7-15-465 0 0,-1-1 0 0 0,0 1-1 0 0,-1-2 1 0 0,-24 17 0 0 0,28-21-627 0 0,9-7 811 0 0,0 0 1 0 0,-1 0-1 0 0,1 0 0 0 0,0 0 0 0 0,-1 0 0 0 0,1 0 1 0 0,0 0-1 0 0,-1 0 0 0 0,1 0 0 0 0,-1 0 1 0 0,1 0-1 0 0,0 0 0 0 0,-1 0 0 0 0,1 0 0 0 0,0 0 1 0 0,-1 0-1 0 0,1-1 0 0 0,0 1 0 0 0,0 0 0 0 0,-1 0 1 0 0,1 0-1 0 0,0 0 0 0 0,-1-1 0 0 0,1 1 1 0 0,0 0-1 0 0,0 0 0 0 0,0-1 0 0 0,-1 1 0 0 0,1 0 1 0 0,0-1-1 0 0,-7-8-1539 0 0,4-1-31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0,'0'0'1091'0'0,"0"2"-899"0"0,10 221 3413 0 0,14-44-2690 0 0,-18-144-944 0 0,3 0 0 0 0,0-1 0 0 0,16 36 0 0 0,-20-59-140 0 0,0 0 1 0 0,1-1 0 0 0,13 19-1 0 0,-17-26-43 0 0,0 0 0 0 0,1 0 0 0 0,-1-1 0 0 0,0 0 1 0 0,1 1-1 0 0,-1-1 0 0 0,1 0 0 0 0,0 0 0 0 0,-1 0 0 0 0,1-1 0 0 0,0 1 0 0 0,0 0 0 0 0,0-1 0 0 0,1 0 1 0 0,-1 0-1 0 0,0 0 0 0 0,0 0 0 0 0,6 0 0 0 0,3-2-1727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0,'0'0'1006'0'0,"0"2"667"0"0,-3 9 382 0 0,0 0-1 0 0,1 1 1 0 0,0 12 0 0 0,1-10-1512 0 0,2 1 0 0 0,0-1 0 0 0,0-1 0 0 0,5 22 1 0 0,-3-23-385 0 0,1 0 0 0 0,0 0 0 0 0,0 0 0 0 0,1 0 0 0 0,1-1 0 0 0,6 11 0 0 0,-8-16-136 0 0,1 0-1 0 0,-1 0 1 0 0,1 0 0 0 0,0-1 0 0 0,0 0 0 0 0,1 0-1 0 0,0 0 1 0 0,0-1 0 0 0,0 0 0 0 0,0 0-1 0 0,11 5 1 0 0,-14-8-18 0 0,0 0 0 0 0,-1 0 0 0 0,1-1 0 0 0,0 1 1 0 0,0 0-1 0 0,-1-1 0 0 0,1 0 0 0 0,0 0 0 0 0,0 0 0 0 0,0 0 0 0 0,-1 0 0 0 0,1 0 0 0 0,0-1 0 0 0,0 0 0 0 0,4-1 0 0 0,-2 0-51 0 0,-1 0-1 0 0,1 0 1 0 0,-1-1 0 0 0,0 0-1 0 0,1 0 1 0 0,-1 0-1 0 0,-1 0 1 0 0,5-5-1 0 0,0-1-119 0 0,0 0-1 0 0,0-1 1 0 0,-1 0-1 0 0,-1-1 1 0 0,0 0-1 0 0,7-16 1 0 0,-7 8 40 0 0,0-1 0 0 0,4-29 1 0 0,-9 46 132 0 0,0-8 77 0 0,0 0 0 0 0,-1-15 0 0 0,0 14 115 0 0,0 10 60 0 0,-1-6 1367 0 0,-1 15-1479 0 0,1 1 0 0 0,0-1-1 0 0,1 0 1 0 0,-1 0 0 0 0,1 0-1 0 0,1 1 1 0 0,-1-1 0 0 0,1 0-1 0 0,3 11 1 0 0,3 7 25 0 0,13 32 0 0 0,-14-41-135 0 0,-2-5-206 0 0,1 0 0 0 0,1-1-1 0 0,0 0 1 0 0,0 0 0 0 0,15 18 0 0 0,-16-22-420 0 0,1 0 1 0 0,-1 0 0 0 0,1-1-1 0 0,0 0 1 0 0,1 0 0 0 0,-1-1 0 0 0,1 0-1 0 0,0 0 1 0 0,12 5 0 0 0,-5-5-986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15231 0 0,'0'0'1379'0'0,"-8"-2"-1110"0"0,7 2-251 0 0,1 0 0 0 0,0 0 1 0 0,-1 0-1 0 0,1 0 0 0 0,-1-1 0 0 0,1 1 0 0 0,0 0 0 0 0,-1 0 0 0 0,1 0 0 0 0,-1 0 0 0 0,1 0 0 0 0,-1 0 0 0 0,1 0 0 0 0,0 0 1 0 0,-1 0-1 0 0,1 0 0 0 0,-1 0 0 0 0,1 0 0 0 0,0 1 0 0 0,-1-1 0 0 0,1 0 0 0 0,-1 0 0 0 0,1 0 0 0 0,0 0 0 0 0,-1 1 1 0 0,1-1-1 0 0,0 0 0 0 0,-1 0 0 0 0,1 1 0 0 0,0-1 0 0 0,-1 0 0 0 0,1 1 0 0 0,0-1 0 0 0,0 0 0 0 0,-1 1 0 0 0,1-1 1 0 0,0 0-1 0 0,0 1 0 0 0,0-1 0 0 0,0 1 0 0 0,-1-1 0 0 0,1 1 0 0 0,0 0 134 0 0,-3 5 66 0 0,1-1 1 0 0,0 2 0 0 0,0-1-1 0 0,0 0 1 0 0,1 0 0 0 0,0 1-1 0 0,0-1 1 0 0,0 0 0 0 0,1 1-1 0 0,0-1 1 0 0,1 13 0 0 0,2 2 492 0 0,1-1 1 0 0,8 27-1 0 0,-9-37-1097 0 0,0-1 1 0 0,1 0-1 0 0,0 0 1 0 0,1 0-1 0 0,0 0 0 0 0,0-1 1 0 0,9 11-1 0 0,-11-15 103 0 0,1 1 1 0 0,0-1-1 0 0,1 0 0 0 0,-1-1 1 0 0,1 1-1 0 0,-1-1 0 0 0,1 1 1 0 0,0-1-1 0 0,0-1 0 0 0,1 1 1 0 0,-1-1-1 0 0,0 0 0 0 0,11 3 1 0 0,-2-4-1520 0 0,-1-4-42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11719 0 0,'-3'-1'119'0'0,"0"1"-1"0"0,0-1 1 0 0,0 0 0 0 0,0 1-1 0 0,1 0 1 0 0,-1 0-1 0 0,0 0 1 0 0,0 0-1 0 0,-4 1 1 0 0,5-1-50 0 0,0 1-1 0 0,0 0 1 0 0,0 0 0 0 0,0 0-1 0 0,1 0 1 0 0,-1 0 0 0 0,0 1-1 0 0,0-1 1 0 0,1 1 0 0 0,-1-1 0 0 0,0 1-1 0 0,-1 3 1 0 0,-1 0 98 0 0,0 1 0 0 0,0 0 0 0 0,1 0 0 0 0,0 0 0 0 0,0 0 1 0 0,1 1-1 0 0,0-1 0 0 0,0 1 0 0 0,0 0 0 0 0,1-1 0 0 0,0 1 0 0 0,0 0 0 0 0,1 0 0 0 0,-1 0 0 0 0,2 8 1 0 0,0-3 113 0 0,1 0-1 0 0,0 1 1 0 0,1-1 0 0 0,0 0 0 0 0,1 0 0 0 0,0 0 0 0 0,9 16 0 0 0,-10-22-289 0 0,1 0-1 0 0,0 0 1 0 0,0-1-1 0 0,0 1 0 0 0,1-1 1 0 0,0 0-1 0 0,0 0 1 0 0,0 0-1 0 0,0-1 1 0 0,1 0-1 0 0,0 0 0 0 0,0 0 1 0 0,9 4-1 0 0,-11-7 7 0 0,0 1 0 0 0,0-1-1 0 0,-1 0 1 0 0,1 0 0 0 0,0 0 0 0 0,0-1 0 0 0,0 1-1 0 0,0-1 1 0 0,0 0 0 0 0,0 0 0 0 0,0 0-1 0 0,0-1 1 0 0,0 1 0 0 0,0-1 0 0 0,0 0-1 0 0,0 0 1 0 0,0-1 0 0 0,-1 1 0 0 0,1-1-1 0 0,0 1 1 0 0,-1-1 0 0 0,1 0 0 0 0,-1-1-1 0 0,5-3 1 0 0,-3 1 93 0 0,0 0 0 0 0,-1 0 0 0 0,0 0 0 0 0,0 0 0 0 0,0-1 0 0 0,-1 0 0 0 0,1 0 0 0 0,-1 0-1 0 0,-1 0 1 0 0,1 0 0 0 0,-1 0 0 0 0,0-1 0 0 0,-1 1 0 0 0,1-1 0 0 0,-1 0 0 0 0,0-13 0 0 0,-1 11-38 0 0,0 0 1 0 0,-1-1 0 0 0,0 1 0 0 0,-1 0 0 0 0,0-1-1 0 0,0 1 1 0 0,-1 0 0 0 0,0 0 0 0 0,0 1-1 0 0,-1-1 1 0 0,-8-13 0 0 0,-33-40-1199 0 0,39 55-20 0 0,-1-1 0 0 0,0 1-1 0 0,0 0 1 0 0,-1 1 0 0 0,-12-9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7367 0 0,'0'0'667'0'0,"-1"0"-547"0"0,-9 0 103 0 0,2-1 722 0 0,0 1 0 0 0,0 0 0 0 0,1 0 0 0 0,-1 1 0 0 0,0 0 0 0 0,0 1 0 0 0,0 0 0 0 0,-13 5 0 0 0,-37 12 1896 0 0,56-19-2401 0 0,1 2-358 0 0,1-2-82 0 0,0 0 0 0 0,0 1 0 0 0,-1-1 0 0 0,1 0 0 0 0,0 1 0 0 0,0-1 0 0 0,-1 0 0 0 0,1 1 0 0 0,0-1 0 0 0,0 1 0 0 0,0-1 0 0 0,0 1 0 0 0,0-1 0 0 0,0 0 0 0 0,-1 1 0 0 0,1-1 0 0 0,0 1 0 0 0,0-1 0 0 0,0 1 0 0 0,1-1 0 0 0,-1 1 0 0 0,0-1 0 0 0,0 0 0 0 0,0 1 0 0 0,0-1 0 0 0,0 1 0 0 0,0-1 0 0 0,1 0 0 0 0,-1 1 0 0 0,0-1 0 0 0,0 1 0 0 0,1-1 0 0 0,-1 0 0 0 0,0 1 0 0 0,0-1 0 0 0,1 0 0 0 0,-1 1 0 0 0,0-1 0 0 0,1 0 0 0 0,0 1 0 0 0,-1-1-3 0 0,4 3-24 0 0,0 1 0 0 0,1-1-1 0 0,0 0 1 0 0,-1 0 0 0 0,1-1 0 0 0,0 1 0 0 0,0-1 0 0 0,0 0-1 0 0,1 0 1 0 0,4 0 0 0 0,4 3-13 0 0,-14-5 40 0 0,44 15 59 0 0,57 28 1 0 0,-94-39 78 0 0,1 0 1 0 0,-2 1-1 0 0,1 0 1 0 0,-1 0-1 0 0,1 0 1 0 0,-2 1-1 0 0,1 0 1 0 0,0 0-1 0 0,4 7 1 0 0,-8-10-57 0 0,0 0 0 0 0,0 0 0 0 0,-1 0 1 0 0,1 0-1 0 0,-1 0 0 0 0,0 0 0 0 0,0 0 1 0 0,0 0-1 0 0,0 0 0 0 0,-1 1 0 0 0,1-1 1 0 0,-1 0-1 0 0,0 1 0 0 0,0-1 1 0 0,0 0-1 0 0,0 1 0 0 0,0-1 0 0 0,-1 0 1 0 0,1 0-1 0 0,-1 1 0 0 0,0-1 0 0 0,0 0 1 0 0,-1 0-1 0 0,-1 5 0 0 0,-3 1 87 0 0,0 0 0 0 0,0-1 0 0 0,0 0 0 0 0,-1 0 0 0 0,-16 14 0 0 0,18-17-150 0 0,-1-1 1 0 0,0 0-1 0 0,0 0 0 0 0,0-1 1 0 0,0 1-1 0 0,0-1 1 0 0,-1-1-1 0 0,0 1 1 0 0,-12 2-1 0 0,14-4-34 0 0,2 0-21 0 0,0 0 1 0 0,-1-1-1 0 0,1 0 1 0 0,0 1-1 0 0,0-1 1 0 0,-1 0-1 0 0,1-1 1 0 0,0 1-1 0 0,-4-1 0 0 0,6 1-170 0 0,20-9-748 0 0,-8 7 886 0 0,-1 1-1 0 0,1-1 0 0 0,0 1 0 0 0,14 1 0 0 0,-10 0 35 0 0,23-2-1 0 0,-21-2 36 0 0,0 0 1 0 0,-1-1-1 0 0,1-1 0 0 0,-1 0 0 0 0,0-2 0 0 0,-1 1 0 0 0,0-2 1 0 0,22-15-1 0 0,-27 15 7 0 0,0 0 1 0 0,-1-1-1 0 0,0 0 1 0 0,15-20-1 0 0,-7 7-102 0 0,-14 19 68 0 0,-1 1 0 0 0,1-1 0 0 0,-1 0 0 0 0,0 0 0 0 0,0 0 1 0 0,0 0-1 0 0,-1 0 0 0 0,1 0 0 0 0,-1 0 0 0 0,0-1 0 0 0,0 1 0 0 0,-1-1 0 0 0,1 1 0 0 0,-1 0 1 0 0,0-1-1 0 0,0 1 0 0 0,-1-1 0 0 0,1 1 0 0 0,-1 0 0 0 0,0-1 0 0 0,0 1 0 0 0,0 0 0 0 0,-1-1 1 0 0,0 1-1 0 0,1 0 0 0 0,-1 0 0 0 0,-1 1 0 0 0,-3-7 0 0 0,5 9 46 0 0,-1 0 0 0 0,1 0-1 0 0,0 0 1 0 0,-1 0 0 0 0,1 0 0 0 0,-1 1 0 0 0,1-1-1 0 0,-1 0 1 0 0,0 1 0 0 0,1-1 0 0 0,-1 1-1 0 0,0-1 1 0 0,1 1 0 0 0,-1 0 0 0 0,0 0-1 0 0,1 0 1 0 0,-1 0 0 0 0,-2 0 0 0 0,1 0 24 0 0,0 1 1 0 0,0-1-1 0 0,0 0 1 0 0,0 1-1 0 0,1 0 1 0 0,-1 0-1 0 0,0-1 1 0 0,1 2-1 0 0,-1-1 1 0 0,-3 2-1 0 0,1 2 86 0 0,0 0-1 0 0,0 0 0 0 0,0 1 0 0 0,1-1 0 0 0,-1 1 0 0 0,2 0 0 0 0,-1 1 1 0 0,0-1-1 0 0,1 1 0 0 0,1-1 0 0 0,-1 1 0 0 0,1 0 0 0 0,0 0 0 0 0,0 0 1 0 0,1 0-1 0 0,0 0 0 0 0,0 0 0 0 0,1 1 0 0 0,1 13 0 0 0,-1-13-24 0 0,1 0 0 0 0,0 1 0 0 0,0-1 0 0 0,1 0 0 0 0,0 0 0 0 0,1 0-1 0 0,-1 0 1 0 0,2-1 0 0 0,-1 1 0 0 0,1-1 0 0 0,0 1 0 0 0,1-1 0 0 0,-1-1 0 0 0,1 1-1 0 0,1-1 1 0 0,-1 1 0 0 0,7 4 0 0 0,-3-5-52 0 0,0 0 1 0 0,0 0-1 0 0,0-1 1 0 0,1-1-1 0 0,0 0 0 0 0,-1 0 1 0 0,1-1-1 0 0,1 0 0 0 0,-1 0 1 0 0,0-1-1 0 0,1-1 0 0 0,-1 0 1 0 0,20 0-1 0 0,-7-3-852 0 0,-1 0 1 0 0,1-1-1 0 0,-1-2 0 0 0,0 0 1 0 0,30-11-1 0 0,-24 6-7700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10135 0 0,'-15'-5'-1120'0'0,"-7"2"11271"0"0,37-3-6650 0 0,11-2-2969 0 0,31-5 1 0 0,-7 1-418 0 0,-21 6-686 0 0,39-3-1 0 0,-37 5-5045 0 0,-4 0-1727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23:38.53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2756 1715 20671 0,'-6'5'448'0,"-4"2"112"0,1 1 16 0,0 1 0 0,3 1-576 0,-1-2 0 0,2 0 0 0,2 1 0 16,2 0 560-16,2 0 0 0,-1-9 0 0,9 7 0 15,3-5 80-15,4 2 32 0,2-1 0 0,3-2 0 16,2-1 464-16,-2-1 80 0,1-2 32 0,3 1 0 15,1-1-32-15,4 2 0 0,2-3 0 0,0 1 0 16,2 1-256-16,9-1-48 0,-1 2-16 0,-2-2 0 16,-1 2-256-16,-1-1-48 0,0 1-16 0,0 0 0 15,-3 1-192-15,0-2-64 0,0 0 0 0,2-1 0 16,1-1 64-16,1 2 0 0,-1-1 0 0,1-2 0 16,-2 0-64-16,1-1-16 0,-1 3 0 0,1-1 0 15,-2 1-64-15,-1 0-16 0,-2 2 0 0,-1 0 0 16,2 0 16-16,0 1 0 0,-1 1 0 0,2-1 0 0,-1-1 48 15,0-1 16-15,0 2 0 0,0 0 0 0,1 2-48 0,-1-1-16 16,-2-1 0-16,2 1 0 0,-1 0-112 0,1-1 0 16,-4 0-128-16,1 0 192 0,0-1-64 0,1 1-128 15,-1 0 176-15,0 0-176 0,0 1 256 0,1-1-48 16,2-1-16-16,-2 1 0 0,1 0 16 0,-1 0 0 16,1-1 0-16,-2 2 0 0,1-2 0 0,1 1 0 15,1 1 0-15,-1 0 0 0,0 1-16 0,-1 0-16 16,2 2 0-16,1 0 0 0,-1 0-16 0,0 0 0 15,0 1 0-15,0 2 0 0,0-3 0 0,-2 0 0 16,0-1 0-16,-1 1 0 0,-4 2-160 0,1 0 128 16,-1-3-128-16,0 1 128 0,-2-3-128 0,0 0 0 15,-3 1 0-15,0-2 128 0,-1 0-128 0,-1 0 0 16,-2 0 0-16,2 0 128 0,-2-2-128 0,-1 1 0 0,-3 0 0 16,0 1 128-16,-1 1-128 0,0 2 0 0,0 0 0 0,3 1 0 31,-2-1-1056-31,0 0-96 0,-3 0 0 0,0 3-16 15,0-1-1840-15,0 3-352 0</inkml:trace>
  <inkml:trace contextRef="#ctx0" brushRef="#br0" timeOffset="5610.64">7413 1011 11967 0,'0'0'1072'0,"0"0"-864"0,3-7-208 0,-2 1 0 15,-1 1 1824-15,0 0 320 0,-1-1 64 0,-2 2 16 16,-1 0-288-16,-1 2-48 0,-2 2-16 0,1 1 0 15,-2 2-768-15,-1 3-144 0,-4 5-48 0,1 4 0 16,-1 1-432-16,3 2-96 0,-5 4 0 0,2 2-16 16,0-1-368-16,0 5 144 0,3 2-144 0,1 2 0 15,1 2 256-15,1 9-48 0,3 2-16 0,2-2 0 16,3-3 16-16,4-2 0 0,2-3 0 0,2-5 0 16,3-4-208-16,1-8 0 0,1-2 0 0,2-4 0 15,-1-6 192-15,2-3-48 0,0-6-16 0,0-6 0 0,-1-4 480 0,1-8 96 16,-3-1 0-16,-1-8 16 0,-4-6 48 0,-1-1 0 15,-4-6 0-15,-3 0 0 0,-2-3-256 0,-2 1-64 16,-2-1 0-16,-1 0 0 0,-1 1-16 0,-2-2-16 16,-1 1 0-16,-2 2 0 0,-1 0-272 0,0 2-144 15,0 5 160-15,0 5-160 0,-2-2 0 0,4 8-128 16,0 1-16-16,2 4 0 16,1 2-1328-16,2 6-272 0,-1 2-48 0,5 7-9472 15,2 4-1904-15</inkml:trace>
  <inkml:trace contextRef="#ctx0" brushRef="#br0" timeOffset="5735.75">7762 1180 23039 0,'-2'19'2048'0,"2"-8"-1648"0,0 4-400 0,2 3 0 16,0 2 1776-16,-1 0 272 0,0-3 48 0,1 3 16 15,-1 0-848-15,1-4-176 0,2 1-16 0,2 0-16 31,-3-1-2240-31,0-3-448 0,-2-3-96 0</inkml:trace>
  <inkml:trace contextRef="#ctx0" brushRef="#br0" timeOffset="6173.08">7692 903 17567 0,'0'0'384'0,"0"0"64"0,6 5 32 0,2-1 32 0,1 0-512 0,3-2 0 0,2 1 0 0,3 2 0 0,4 2 0 0,3 2 0 15,1-1-208-15,1 0 64 0,2-1 144 0,0 1 0 16,-1 1 0-16,-1 0 0 0,-2 1 0 0,-4-1 0 16,0 2 0-16,-3-3 0 0,-4 1 272 0,-1 2 96 15,-3 1 16-15,-1 3 0 0,-3-1 624 0,-3 2 128 16,0 0 16-16,-2 2 16 0,-2 2-16 0,0 0-16 16,-3 0 0-16,1 1 0 0,-1 1-32 0,-1 0 0 15,0 0 0-15,-1 1 0 0,1 0 16 0,1 0 0 16,2 1 0-16,0-2 0 0,2-2-544 0,1-2-96 15,1-2-32-15,3-6 0 0,3 0-320 0,-1 0-128 16,3-4 0-16,2-3 144 0,-1-5-320 0,2-3-64 16,0-4-16-16,1-3 0 15,-2-2-416-15,3-3-96 0,0-3 0 0,0 0-16 16,-1-4 240-16,-2 2 48 0,-2 0 16 0,-3-2 0 0,-2-2 176 0,0 1 48 0,-1-2 0 0,-2 2 0 16,-2 2 256-16,-1 3 144 0,0 2-16 0,-2 4 0 15,-1 2 832-15,0 3 144 0,-1 2 48 0,0 5 0 16,-2 2-176-16,1 2-16 0,1 5-16 0,1 2 0 15,-1 3-672-15,3 2-128 0,1 3-16 0,2 0-128 16,2 0 0-16,0 0 0 0,2 0 0 0,4 1 0 31,2 0-2160-31,2-1-480 0,0-4-112 0</inkml:trace>
  <inkml:trace contextRef="#ctx0" brushRef="#br0" timeOffset="6470.29">8578 1081 8287 0,'-23'-5'736'0,"11"5"-592"16,-2 0-144-16,0 1 0 0,-1 1 4752 0,1-1 928 15,1 0 176-15,0 2 32 0,4 1-3936 0,2 0-800 16,3 1-144-16,3 3-48 0,2 0-768 0,3 1-192 16,3 0 0-16,3 0 0 0,3 0-176 0,5-1-80 15,3 0 0-15,1 1-16 16,5 3-240-16,-3-2-32 0,0 1-16 0,-1-1 0 0,-1 2 368 0,-1 1 64 15,-1 1 128-15,-1-1-208 0,-2-2 656 0,-2 0 144 16,-5 0 32-16,-3 0 0 0,-2 2 768 0,-3 1 144 16,0-1 48-16,-4 1 0 0,-3 0-352 0,-1 2-64 15,-3 1-16-15,1-2 0 0,-4-2-576 0,0 1-128 16,-1-4-32-16,1 0 0 0,2 0-416 0,-2-4 128 0,1-2-128 0,-1 0 0 31,0-2-1488-31,2-2-384 0,1-2-80 0,2-2-9696 0,2 0-1952 0</inkml:trace>
  <inkml:trace contextRef="#ctx0" brushRef="#br0" timeOffset="6642.07">8821 737 33279 0,'0'0'1472'0,"0"0"320"0,0 0-1440 0,0 0-352 0,0 0 0 0,8 7 0 0,0 4 1232 0,-1 5 176 15,1 4 48-15,1 8 0 0,2 4-800 0,2 5-144 16,-1 5-48-16,-1 1 0 0,1 1-272 0,-2 1-48 15,1 0-16-15,-1 1 0 0,1-2-128 0,0 1-176 16,4-1 48-16,-2-4 0 16,-3-7-2640-16,2-2-528 0,-2-2-96 0</inkml:trace>
  <inkml:trace contextRef="#ctx0" brushRef="#br0" timeOffset="6816.2">8773 1193 34495 0,'0'0'1536'0,"4"-5"304"0,-4 5-1472 0,5-6-368 0,1-1 0 0,3 2 0 16,3 2 1536-16,4 0 256 0,5 0 32 0,2 2 16 15,5-2-1184-15,3 0-224 0,4-1-48 0,5 1-16 32,3 0-1680-32,2-6-336 0</inkml:trace>
  <inkml:trace contextRef="#ctx0" brushRef="#br0" timeOffset="7472.49">9391 1273 23039 0,'0'0'1024'0,"0"0"192"0,0 0-960 0,0 0-256 0,0 0 0 0,7 7 0 16,1-2 896-16,1 0 144 0,1-5 32 0,0 0 0 15,0 0-48-15,2-4 0 0,-1 1 0 0,0 0 0 16,1-4-320-16,0-2-80 0,0-2-16 0,-2-2 0 0,-2 3-176 0,0 0-48 16,-3 0 0-16,0 0 0 0,-1-3-128 0,-1 0-16 15,-1 0-16-15,-3 1 0 0,-3 2-224 0,-1 2 0 16,-2-3 0-16,-1 4 0 0,-1 0 576 0,0 3 0 15,-1 3 16-15,-1 1 0 0,1 3-112 0,-1 2-32 16,1 3 0-16,1 1 0 0,1 0-144 0,2 3-48 16,0 1 0-16,4 1 0 0,-1 3-80 0,3 2-32 15,1 2 0-15,2-1 0 0,2-3-144 0,3-2 0 16,1 2 0-16,2-1 128 0,0 1-128 0,4-4 0 16,3-1 0-16,0-1-176 15,0-1-1968-15,2-3-400 0,2-1-80 0,2-5-7664 16,-4-5-1536-16</inkml:trace>
  <inkml:trace contextRef="#ctx0" brushRef="#br0" timeOffset="7831.72">9786 1045 2751 0,'0'0'256'0,"0"0"-256"0,0 10 0 0,1 5 0 16,2 0 5440-16,1 2 1024 0,1 0 224 0,1 3 32 15,2 2-4048-15,-1 1-816 0,0 0-176 0,1-3-16 16,-1 3-944-16,-1-1-176 0,2-1-32 0,-1-3-16 15,-1-3-256-15,1-1-48 0,-2-4-16 0,-1 3 0 16,-2-3 16-16,1 0 0 0,-3-10 0 0,0 0 0 16,0 0 176-16,0 0 32 0,0 0 16 0,0 0 0 15,0 0 128-15,-4-3 32 0,0-4 0 0,0 0 0 16,0-5-368-16,2-1-64 0,0-2-16 0,1-1 0 16,0-3-128-16,1 0-176 0,0-2 48 0,1 0 0 0,2 1 0 15,-1 0 0-15,1 1 0 0,1 4 0 0,0 3-64 0,1-1-16 16,-2 2 0-16,3 1 0 0,1 1 208 0,2 2 160 15,-4 1-32-15,3-1 0 16,1 3-464-16,1-1-112 0,1 0 0 0,1 0-16 0,1 4 96 0,0 1 32 16,1 1 0-16,0 4 0 15,-1 0-112-15,0 0-32 0,2 2 0 0,-1-1 0 16,0 2-64-16,-1-1-16 0,0-1 0 0,-1 1 0 16,0-1-1120-16,-3 1-240 0,0-4-32 0,-1 0-16 0</inkml:trace>
  <inkml:trace contextRef="#ctx0" brushRef="#br0" timeOffset="8333.08">10213 1200 20271 0,'0'0'1792'0,"0"0"-1424"0,-4 7-368 0,4-7 0 0,0 0 1104 0,0 0 160 16,0 0 16-16,0 0 16 0,0 0 64 0,0 0 16 15,0 0 0-15,0 0 0 0,10 0-544 0,0-2-96 16,-1 1-32-16,0-3 0 0,-1-4-496 0,-1-1-208 16,2 1 176-16,-1 2-176 0,-3-3 240 0,1-1-48 15,1-1-16-15,-1-1 0 16,-2 0 16-16,0 2 0 0,-3-1 0 0,1 2 0 0,-2 1 256 0,-2 1 64 16,-2-1 16-16,1 4 0 0,-3-1 64 0,6 5 16 15,-6-2 0-15,-1 2 0 0,1 2 96 0,-1 3 32 16,-1 1 0-16,1 2 0 0,-1 3-224 0,1 0-32 15,1 1-16-15,1 1 0 0,1 2-240 0,1 0-48 0,0 0-16 0,3-1 0 16,2-1-160-16,2 0 0 0,1 0 0 0,1-1 0 16,2 2-192-16,1 0 48 0,0-2 0 0,5-1 0 31,-1-1-1408-31,0-2-288 0,0 1-48 0,1-1-16 16,3-3-1136-16,-1-2-224 0,-3-2-64 0,1-2 0 0</inkml:trace>
  <inkml:trace contextRef="#ctx0" brushRef="#br0" timeOffset="8567.32">10537 1131 12895 0,'0'0'1152'0,"-4"-5"-928"0,-1-2-224 0,-2 3 0 16,-2 3 2752-16,1 2 496 0,0 2 96 0,-1-1 32 15,0 2-1568-15,0 3-304 0,1-1-64 0,2 4-16 0,0 1-368 0,2 2-80 16,2 2-16-16,0-2 0 0,4-4-432 0,2 0-80 16,2 0-32-16,3 2 0 0,4 0-416 0,0 1 0 15,2-4 0-15,0 0 0 0,1-1 0 0,1 1 0 16,0-1 0-16,-1-2 0 0,-2-2 128 0,0-1-128 15,1-2 128-15,-4-2-128 0,-2-4 352 0,-1 0-16 16,-3-1 0-16,1 0 0 0,-2-3 256 0,-3 0 48 16,-2-2 16-16,-3-1 0 0,-2 1-336 0,1 1-80 15,-3-1-16-15,-1 0 0 0,-2 1-400 0,-1 1-80 16,0-1 0-16,-1 0-16 16,-1 1-2992-16,-2 1-576 0</inkml:trace>
  <inkml:trace contextRef="#ctx0" brushRef="#br0" timeOffset="9301.62">10676 1038 18431 0,'0'0'1632'0,"5"11"-1312"0,2 4-320 0,-1 1 0 15,2 0 2352-15,0 1 400 0,-1 1 64 0,0-1 32 16,3 0-352-16,-1 0-80 0,-2 0-16 0,3-2 0 16,-1 0-1392-16,-1-2-288 0,-1 0-48 0,1-3-16 15,0-1-480-15,-1 0-176 0,0-5 0 0,-1 0 144 16,-6-4-144-16,0 0 192 0,0 0-192 0,7-1 192 15,0-3-192-15,-2-1 0 0,-1-4 0 0,-3 0 0 16,2-1 0-16,-2-1-224 0,-1-4 48 0,0 1 16 16,0-2 160-16,0 1 0 0,0-2 0 0,0 0 0 15,0 0 0-15,2 0 0 0,-2 1 0 0,0 1 0 16,0 0 0-16,1 2 0 0,1 3 0 0,1 2 0 16,-2 3 0-16,-1 5 0 0,0 0 0 0,0 0 0 0,6 8 320 0,-3 3-16 15,0 0 0-15,1 4 0 0,-1 2 176 0,1-1 32 16,-1 1 16-16,0 0 0 0,-2-3-112 0,1 2-32 15,0 0 0-15,2-2 0 0,0-1-224 0,0-4-160 16,0-1 192-16,1-2-192 0,-1 1 256 0,1-4-64 16,-5-3-16-16,0 0 0 0,0 0-176 0,8-2 0 15,-1-2 0-15,-2-2 0 0,0-5 0 0,0 1-176 16,-1-3 48-16,0-3 0 0,0 2-32 0,0 0 0 16,0-1 0-16,0 1 0 0,0-3 160 0,1 4 0 15,-1 0 0-15,0-1-128 0,1-1 0 0,0 5 0 16,-1 1 0-16,1 1 0 0,0 1 128 0,-5 7 0 15,0 0 0-15,0 0-128 0,8 3-128 0,0 2 0 16,-1 0-16-16,-1 4 0 0,-1 2 272 0,3 2 0 16,0 0-128-16,0 1 128 0,0 1 0 0,1-1 0 0,-1 0 0 0,1-1 0 15,1 0 0-15,1 0 0 0,-1-2 0 0,2-1 0 16,1 1 0-16,1-2 0 0,2-1 0 0,-1-2 0 16,2-1 0-16,0 2 0 0,0-6 0 0,1 1 0 15,-3-4 0-15,-2 1 0 0,-1 1 0 0,-1 0 0 16,-2-4 160-16,1-1-160 0,-3 0 160 0,0-3-160 15,-3-3 192-15,0 1-48 0,0-2-16 0,-2 0 0 16,0 1-128-16,-2-1 192 0,-2-1-192 0,1 0 192 16,-2-1-192-16,-1-1 192 0,-1 2-192 0,-1 1 192 15,-1 1 16-15,-1 0 16 0,-1 3 0 0,-1 5 0 16,-1 1 224-16,1 4 32 0,-2 1 16 0,2 4 0 16,1 5-176-16,2-1-16 0,2 6-16 0,2-2 0 0,2 0-288 15,2 1 0-15,2-2 0 0,2 1 0 0,4 0 0 16,2 0 0-16,0-4 0 0,2-1 0 0,0-1-416 0,2-1 16 15,0-3 0-15,2 0 0 16,2-4-1808-16,-2 1-352 0,1-2-80 0,-2-3-16 16,-2-2-1312-16,-2 0-256 0,-2-1-48 0,-1-2-16 0</inkml:trace>
  <inkml:trace contextRef="#ctx0" brushRef="#br0" timeOffset="9801.69">11526 1012 12895 0,'0'0'1152'0,"0"0"-928"16,0 0-224-16,0 0 0 0,8 7 2272 0,0 2 416 15,-2 3 64-15,2-1 32 0,0 5-416 0,1 0-96 0,0-1-16 0,0 0 0 16,-1 0-688-16,1 1-144 0,0-3-16 0,-1-1-16 16,0 1-368-16,-1-2-80 0,-1 0-16 0,1-1 0 15,-2 1-432-15,-1-3-96 0,-4-8-16 0,0 0 0 16,0 0 0-16,0 0-16 0,2 6 0 0,-2-6 0 16,0 0 80-16,0 0 32 0,0 0 0 0,0 0 0 15,-6-9-128-15,1-1-32 0,-2-2 0 0,1 0 0 16,-2-1 0-16,-1-3-16 0,1 1 0 0,1-2 0 15,-1-3-1056 1,3-1-208-16,1-1-32 0,3-1-16 0,1 2-1472 0,3-1-288 0,2 2-64 16,7-5-16-16,1 6 1232 0,2 6 240 0,2 6 48 0,3 2 16 15,1 0 128-15,1 4 32 0,0 4 0 0,3 0 0 16,2 0 304-16,-1-1 64 0,-1 0 16 0,-8-1 0 0,0-2 336 0,0-1 80 16,0 0 16-16,-3-1 0 0,-1 0 336 0,-2 1 240 15,-2-1-48-15,-9 3 0 0,0 0 784 0,0 0 160 16,0 0 16-16,0 0 16 0,0 0 160 0,0 0 16 15,-8 4 16-15,-1 1 0 0,0 1-480 0,-1-1-112 16,3-3 0-16,0 0-16 0,7-2-480 0,0 0-80 16,0 0-32-16,0 0 0 0,0 0-160 0,0 0 0 15,3 9 0-15,2-3-176 0,1 1 176 0,4 1-128 16,0 1 128-16,4-1-128 0,3 1 128 0,0 3-160 16,0 2 160-16,1-1-160 0,1-3 160 0,-1 3 0 15,0-2 160-15,-1 1-160 0,-1-1 912 0,-2 1 96 16,-2-2 16-16,-3 1 0 0,-2-1 768 0,-4 2 144 15,-1 0 48-15,-4 1 0 0,-3 2-448 0,-3-2-96 0,-2 2-16 16,-2 0 0-16,-3-3-496 0,-1 1-96 0,0-1-32 0,-1-2 0 16,-2 3-496-16,1-3-112 0,-1-3 0 0,2 1-16 31,2 0-1328-31,2-1-272 0,1-2-48 0</inkml:trace>
  <inkml:trace contextRef="#ctx0" brushRef="#br0" timeOffset="10870.37">13308 642 25791 0,'13'-27'2304'0,"-18"27"-1856"15,5 0-448-15,-5 4 0 0,0 1 1200 0,0-1 144 0,-1 2 16 0,4 5 16 16,2 4 0-16,1 6 0 0,3 4 0 0,1 4 0 16,2 2-928-16,2 4-192 0,1 4-48 0,2 4 0 15,1 3-208-15,0-1 0 0,1 0 128 0,1 0-128 16,-1-3-240-16,0-3-80 0,1-2-32 0,-2-5 0 31,-2-3-2144-31,-1-2-448 0,-3-3-64 0,-1-5-9648 0</inkml:trace>
  <inkml:trace contextRef="#ctx0" brushRef="#br0" timeOffset="11026.61">13319 1110 5519 0,'-8'-14'496'0,"-1"-2"-496"0,0-2 0 0,1 0 0 15,0-1 4400-15,2 2 784 0,0-1 144 0,2 2 48 16,2 3-2800-16,2 2-544 0,1 3-112 0,3-1-32 0,-4 9-1072 0,8-4-224 15,1 1-32-15,3 1-16 0,2-1-544 0,0 0 0 16,1-1 0-16,0 1 0 16,4-1-832-16,0-2-80 0,2 4-16 0,-1-5-8416 15,-1 2-1664-15</inkml:trace>
  <inkml:trace contextRef="#ctx0" brushRef="#br0" timeOffset="11370.39">13677 624 20271 0,'0'6'1792'0,"0"6"-1424"16,0 6-368-16,0 2 0 0,0 3 1936 0,0 5 320 16,2 2 64-16,0 5 16 0,1 3-544 0,-1 3-96 15,0 1-32-15,0-1 0 0,2-4-944 0,0-1-192 0,0-1-32 0,1-5-16 16,2-2-336-16,1-4-144 0,-1-3 128 0,0-4-128 16,-1-6 0-16,1-3 0 0,0-3 0 0,-1-1 0 15,-6-4 0-15,7-2-144 0,-2-5 144 0,0-2-208 16,-1-1 16-16,0-2 16 0,-2-4 0 0,1-1 0 15,0 0 176-15,1-5 176 0,-2 0-48 0,2-4 0 16,0 0-128-16,0 0 0 0,0-3-160 0,0 2 160 16,0 2 0-16,2 3 240 0,-2 4-32 0,1 3 0 15,0 5 272-15,1 1 48 0,-6 9 16 0,0 0 0 16,0 0-96-16,6 2 0 0,1 6-16 0,-1 4 0 16,1 4-304-16,1 2-128 0,-1 4 0 0,4 1 128 15,-1 1-128-15,2-1-272 0,1 1 64 0,1-1 16 16,2 1-1664-16,1-2-320 0,0-5-64 0,1 0 0 15,0-2-1296-15,-1-2-256 0,16 4-48 0,-7-9-16 16</inkml:trace>
  <inkml:trace contextRef="#ctx0" brushRef="#br0" timeOffset="11683.08">14247 998 32127 0,'0'0'704'0,"0"0"160"0,-9 5 32 0,2-7 0 0,-2-2-720 0,1 1-176 15,1 2 0-15,-1 1 0 0,0 1 736 0,1 2 112 16,2 2 32-16,0 1 0 0,0 1-592 0,0 1-112 15,-1 2-32-15,4 1 0 0,0-1-144 0,2 2 0 16,0-3 0-16,3-1 128 0,-3-8-128 0,5 7 0 16,-5-7 0-16,8 6 0 0,0-1 0 0,0-2-192 15,1-2 0-15,-1-1 16 0,0-1 176 0,-2-2 0 16,-6 3-144-16,8-5 144 0,0-2 0 0,-2 1 0 0,-1-1 0 0,2-2 0 16,-2-3 0-16,0 3 0 0,1-1 0 0,-3 2 0 15,1-3 256-15,-1 5 32 0,-3 6 0 0,0 0 0 16,0 0 352-16,0 0 80 0,0 0 16 0,0 0 0 15,0 0-192-15,0 0-32 0,1 6-16 0,1 5 0 16,-1-2-336-16,0 3-160 0,1 1 160 0,-2 2-160 16,1 2 0-16,1-2 0 0,2 2 0 0,2-2 0 31,-1 1-1360-31,1-2-224 0,1 1-32 0,1-2-16 16,-1-2-1456-16,3-3-304 0</inkml:trace>
  <inkml:trace contextRef="#ctx0" brushRef="#br0" timeOffset="11854.91">14523 646 22399 0,'2'-16'992'0,"-1"10"208"0,0-1-960 0,-1 7-240 15,0 0 0-15,0 0 0 0,0 0 1136 0,0 0 176 16,6 8 32-16,1 6 16 0,1 5-896 0,1 4-176 16,0 6-32-16,2 2-16 0,1 4-240 0,-1 4 176 15,0 3-176-15,2 1 160 0,1 0 0 0,0-1 0 16,0-3 0-16,-3-2 0 15,0 0-1856-15,-2-4-368 0</inkml:trace>
  <inkml:trace contextRef="#ctx0" brushRef="#br0" timeOffset="12026.85">14506 943 20271 0,'0'0'1792'15,"0"0"-1424"-15,0 0-368 0,0 0 0 0,6-6 3904 0,4 0 720 0,2 4 144 0,2-3 32 16,2-1-2944-16,2 2-576 0,3 1-112 0,2-3-16 16,3-4-944-16,3 1-208 0,2 0 0 0,5-2-12304 15,0 1-2480-15</inkml:trace>
  <inkml:trace contextRef="#ctx0" brushRef="#br0" timeOffset="12636.38">15943 961 22047 0,'0'0'976'0,"0"0"208"0,-8 2-944 0,2 2-240 0,-2 1 0 0,0 4 0 15,2 4 624-15,-1 3 80 0,1 2 0 0,0 3 16 16,2 5-272-16,2 0-64 0,2 4-16 0,2-3 0 15,2 2-368-15,4 1 0 0,0-3 0 0,1-2 0 0,3-4 0 16,0-3 0-16,-1-2 0 0,2 0 0 0,3-6 144 0,-2-2 16 16,-1-2 0-16,0-4 0 0,-2-5 592 0,-1-5 112 15,-1-1 32-15,1-1 0 0,-5-3 96 0,-1-3 32 16,-2-1 0-16,0-4 0 0,-2 0-320 0,-3 0-64 16,-1-2-16-16,-2-1 0 0,-2-2-208 0,0 0-32 15,-1-1-16-15,0-3 0 0,-2 0-368 0,1 1 0 16,1 2 0-16,0-2 0 15,-1 2-2288-15,1-1-528 0,2 0-96 0</inkml:trace>
  <inkml:trace contextRef="#ctx0" brushRef="#br0" timeOffset="12801.7">16295 952 7359 0,'4'20'320'0,"-3"-12"80"0,-1 3-400 0,0 6 0 0,2 0 0 0,0 2 0 15,0-1 4672-15,-1 0 832 0,0-4 192 0,2 1 16 16,-1-2-3984-16,1 0-816 0,-2-1-144 0,2-2-48 0,0 0-720 0,-3-10 0 16,0 0-192-16,0 0 32 15,0 0-1952-15,0 0-400 0,0 0-80 0,0 0-16 0</inkml:trace>
  <inkml:trace contextRef="#ctx0" brushRef="#br0" timeOffset="13129.79">16694 719 14735 0,'0'0'1312'0,"-5"-5"-1056"0,-2 1-256 0,1-3 0 15,-3-3 2192-15,0-1 384 0,-2 2 80 0,-1-2 16 16,-1-1-272-16,2 3-48 0,-1 0-16 0,0 1 0 16,0 1-1264-16,1 3-256 0,0 3-48 0,2 2-16 15,-1 1-448-15,3 4-96 0,1 6-16 0,0 5 0 0,3 4-192 0,1 5 0 16,1 4 0-16,1 6 0 0,3 5-128 0,0 4 128 16,4 1 0-16,2 2 0 0,2-1 0 0,2-1-128 15,0-1 128-15,1-4 0 16,0-5-576-16,3-3-64 0,-1-1-16 0,0-4 0 15,-2-3-2480-15,-1-3-480 0,-1 0-96 0</inkml:trace>
  <inkml:trace contextRef="#ctx0" brushRef="#br0" timeOffset="13286.05">16605 1281 6447 0,'-13'-21'272'0,"7"11"80"16,-5-6-352-16,0-1 0 0,-1-1 0 0,0-1 0 0,2-1 2784 0,2 0 480 15,1 2 112-15,2 2 16 0,1 4-1600 0,4 1-304 16,2 2-64-16,2 1-16 0,2 0-912 0,3 3-192 15,3-1-48-15,4 3 0 0,1 0-256 0,3 2 0 0,3-1 0 0,1 1 0 16,1 1-224-16,0-1-48 0,0 1-16 0,-1-3 0 31,1-1-1632-31,0 0-336 0,-2 0-64 0</inkml:trace>
  <inkml:trace contextRef="#ctx0" brushRef="#br0" timeOffset="13489.06">16982 682 12895 0,'-9'-19'576'0,"5"12"112"0,-2 0-560 0,-1-1-128 0,1-1 0 0,0 2 0 16,1 2 2880-16,5 5 528 0,0 0 112 0,-5 4 32 16,0 0-1488-16,1 7-288 0,1 8-64 0,2 4-16 15,2 6-960-15,2 2-192 0,2 8-32 0,2 4-16 0,0 0-240 16,4 3-32-16,2 1-16 0,0-2 0 0,1-2-208 0,1 0 0 16,-1-1 128-16,-1-3-128 0,0-2 0 0,0-3-240 15,0-2 48-15,-2-2 16 16,-4-1-2272-16,0-3-464 0</inkml:trace>
  <inkml:trace contextRef="#ctx0" brushRef="#br0" timeOffset="13876.73">16894 1111 9215 0,'-3'-5'816'0,"3"5"-656"15,-4-5-160-15,4 5 0 0,0 0 4320 0,0 0 832 16,0 0 160-16,0 0 48 0,8-3-3296 0,1 2-656 15,1 0-128-15,5 2-16 16,-1 3-928-16,4-1-176 0,2 0-32 0,2 1-128 0,0 0 128 0,2 0-128 0,2 1 0 0,-1-1 0 16,-1 0 0-16,1 1 0 0,-1-2 0 0,-2 1 0 15,-1-4 0-15,-1 0 160 0,-1 0-160 0,-2-4 128 16,-3 1 32-16,0 0 0 0,-2-4 0 0,0 0 0 16,-3 0 0-16,0-2 0 0,-2-1 0 0,-2-1 0 15,-3-2 16-15,1-3 0 0,-2 0 0 16,-1 2 0-16,-2 1 144 0,-2 0 48 0,-1 1 0 0,-2 0 0 15,1 3 208-15,-2 0 32 0,0 1 16 0,0 2 0 16,0 1-48-16,2 3 0 0,-1 2 0 0,1 4 0 16,0 3-80-16,1 3-32 0,1 3 0 0,2 4 0 15,0 3-464-15,2 2 0 0,3-3 0 0,2 4 0 16,2-4 0-16,2-1 0 0,1 1 0 0,2-1 0 31,1-5-1184-31,1 4-128 0,3-3-32 0,-1 2 0 16,-2-6-1504-16,1 2-304 0,-1-1-64 0,-1-1-16 0</inkml:trace>
  <inkml:trace contextRef="#ctx0" brushRef="#br0" timeOffset="14142.59">17599 1124 25967 0,'0'0'576'0,"6"7"112"0,0 3 16 0,1 3 32 0,1 2-592 0,1-1-144 16,-1-1 0-16,0 1 0 0,0-1 1168 0,0-2 208 15,-2-1 32-15,1-1 16 0,-1 1-896 0,-1-4-176 16,-5-6-32-16,0 0-16 0,0 0-80 0,0 0-16 16,0 0 0-16,6-4 0 0,-4-1 32 0,0-4 0 15,-2-2 0-15,-2-2 0 0,0-1 288 0,-1-2 64 0,0-1 16 16,2-3 0-16,0-1 80 0,1-3 16 0,0-2 0 0,1-2 0 16,4-1-176-16,2 0-16 0,2 2-16 0,1 5 0 15,2-1 32-15,3 4 16 0,-1 2 0 0,3 1 0 16,-2 3-304-16,2 3-64 0,2 3-16 0,-1 2 0 15,1 4-160-15,2 3 0 0,0 4 0 0,1 1 0 32,3 4-2064-32,0-2-400 0</inkml:trace>
  <inkml:trace contextRef="#ctx0" brushRef="#br0" timeOffset="14830.21">19395 1127 14735 0,'0'0'1312'0,"0"0"-1056"0,-1 7-256 0,0-1 0 16,-1 1 1424-16,2-7 240 0,0 7 32 0,0-7 16 15,0 0-240-15,0 0-64 0,-3 7 0 0,3-7 0 16,0 0-128-16,-8 6-16 0,1-4-16 0,-1-1 0 16,-1-2 224-16,0-1 32 0,-1 4 16 0,-2-1 0 15,-1-1-1040-15,0 1-208 0,0 2-32 0,0-2-16 16,1 4-224-16,2 1 144 0,1 1-144 0,1 4 128 15,3-3-128-15,1 1 0 0,0 1-192 0,1 1 192 16,2 0-160-16,2 0 160 0,0-2 0 0,3-1-144 16,0-2 144-16,3-2 0 0,1-1 0 0,2-1 0 0,2-2-352 0,1-3 16 15,1-5 0-15,2-1 0 16,-1-1-256-16,1 0-48 0,1-2-16 0,-3 1 0 0,-1 1 336 0,-1-1 80 16,-1 0 16-16,-2 2 0 0,-3 3 224 0,-1 0 0 15,-1 0 0-15,-4 6 0 0,3-7 416 0,-3 7 128 16,3-6 32-16,-3 6 0 0,1-5 64 0,-1 5 0 15,0 0 16-15,0 0 0 0,0 0-80 0,0 0-32 16,0 0 0-16,0 0 0 0,0 0-144 0,-3 11-16 16,2 2-16-16,0 0 0 0,1 1-368 0,1 0-240 15,2 3 48-15,-1-2 0 0,2 0-144 0,1 0-32 16,2-2 0-16,1-1 0 16,1-3-2384-16,1 0-496 0,1-5-80 0,0-1-32 0</inkml:trace>
  <inkml:trace contextRef="#ctx0" brushRef="#br0" timeOffset="15002.11">19691 715 25791 0,'0'0'1152'0,"0"0"224"0,0 0-1104 0,-1 7-272 0,-2 2 0 0,2 2 0 16,1 1 1088-16,1 5 176 0,1 4 16 0,3 2 16 15,0 3-560-15,2 4-112 0,1 4-32 0,1 3 0 16,1-3-592-16,2 5 0 0,0-5 0 0,1 2 0 15,1-1-1024-15,0-1-240 0,1 0-32 0,-1-4-11824 16</inkml:trace>
  <inkml:trace contextRef="#ctx0" brushRef="#br0" timeOffset="15220.75">19609 1019 24879 0,'0'0'1088'0,"0"0"256"0,0 0-1088 0,0 0-256 16,0 0 0-16,0 0 0 0,0 0 2784 0,9 2 496 15,3-2 112-15,4 0 0 0,3 2-1792 0,3-4-352 16,5-3-80-16,2-1-16 0,3-5-832 0,3-2-160 0,5-1-32 0,1-2-128 31,-2-2-592-31,0 1-240 0,-1 1-32 0,-2 1-16 0</inkml:trace>
  <inkml:trace contextRef="#ctx0" brushRef="#br0" timeOffset="15874.41">20936 1182 24991 0,'3'-4'1104'0,"20"-17"240"0,-23 21-1088 0,8-3-256 0,-1 1 0 0,1-2 0 16,-1 0 896-16,1-3 112 0,0-2 16 0,0 0 16 16,0 0-80-16,-2 0 0 0,-1 0-16 0,-1 0 0 15,0-2-688-15,-1 1-256 0,0-1 176 0,-2 1-176 16,-1-2 144-16,0 2-144 0,-1-1 128 0,-2 2-128 15,-2 0 384-15,-2 1-16 0,1 2 0 0,-3 2 0 16,-2-1 336-16,-1 2 64 0,-1 3 0 0,2 1 16 0,-5 2-352 0,3 1-80 16,1 2-16-16,0 1 0 0,1 1 48 0,2 2 0 15,1 2 0-15,1-2 0 0,3 3-208 0,3 3-48 16,2 2 0-16,3 0 0 16,3 2-128-16,3 1 0 0,3-2 0 0,3 2 0 15,2-1-384-15,3-1 64 0,2 0 0 0,1-1 0 16,-1-4-2432-16,2-1-464 0,3-1-112 0</inkml:trace>
  <inkml:trace contextRef="#ctx0" brushRef="#br0" timeOffset="16027.48">21347 1084 19343 0,'0'0'1728'0,"0"0"-1392"15,0 0-336-15,0 0 0 0,0 0 1360 0,0 0 208 16,8 1 32-16,0 2 16 0,0 3-80 0,2 1-32 15,2 1 0-15,-1 2 0 0,1 2-1056 0,3-2-224 16,0 3-32-16,2 0-16 0,1 2-176 0,2-1-256 16,1 0 64-16,-3 1-8960 15,-1-2-1792-15</inkml:trace>
  <inkml:trace contextRef="#ctx0" brushRef="#br0" timeOffset="16230.94">21741 1024 6447 0,'0'0'576'0,"-7"5"-576"0,-4-1 0 0,-4 3 0 15,-2 0 5504-15,-2 4 1008 0,-2 3 192 0,-1 2 32 16,-3-3-3920-16,0 4-768 0,-1 0-176 0,1 0-16 16,1 0-1280-16,0 1-256 0,2 2-64 0,2-1 0 31,3 2-640-31,3-3-128 0,4 0-16 0,2-1-16 15,3-2-2992-15,2-4-608 0</inkml:trace>
  <inkml:trace contextRef="#ctx0" brushRef="#br0" timeOffset="17340.58">22592 1137 21711 0,'0'0'960'0,"0"0"192"0,0 0-912 0,-6-3-240 15,-2 0 0-15,0-1 0 0,0 1 2240 0,0 3 384 16,-1-2 96-16,-1 2 16 0,-1 2-688 0,1-2-128 15,-2 3-16-15,0 1-16 0,1 2-848 0,-1 1-160 0,2 2-48 0,2 2 0 16,1 0-336-16,3 1-80 0,2 1-16 0,2 1 0 16,1 1-400-16,3 0 0 0,0 1 0 0,4 0 0 15,2-2 0-15,2-1 0 0,2 0-144 0,2-3 144 32,3-2-976-32,2-2-96 0,1-5-16 0,2-1 0 15,1-5-2560-15,-1-5-512 0</inkml:trace>
  <inkml:trace contextRef="#ctx0" brushRef="#br0" timeOffset="17512.5">22893 749 24879 0,'0'0'2208'0,"-6"6"-1760"16,-1 5-448-16,1 3 0 0,-1 2 1632 0,2 3 240 15,0 4 48-15,2 3 16 0,2 4-528 0,1 5-128 16,1 0 0-16,3 3-16 0,0-2-1008 0,3 3-256 15,0-1 0-15,2 1 0 16,3 4-1040-16,-1-2-256 0,-1-3-48 0,0-2-8640 16,0-3-1712-16</inkml:trace>
  <inkml:trace contextRef="#ctx0" brushRef="#br0" timeOffset="17699.89">22810 1046 20319 0,'-1'-14'896'0,"1"7"192"0,1 1-864 0,0-2-224 0,0 0 0 0,2 0 0 15,1 1 576-15,1 0 64 0,3 0 0 0,1 2 16 16,2 0-656-16,0 0-144 0,2 2-32 0,2 1 0 31,-1-1-1872-31,0 0-384 0</inkml:trace>
  <inkml:trace contextRef="#ctx0" brushRef="#br0" timeOffset="17902.97">23123 810 11967 0,'0'0'528'0,"0"0"112"0,0 0-512 0,0 0-128 0,0 0 0 0,-3 9 0 16,-1-1 3616-16,2 3 688 0,0 0 144 0,1 4 32 0,0 2-2128 15,1 2-432-15,0 2-64 0,0 4-32 0,0 1-912 0,2 3-176 16,2 1-32-16,1-2-16 0,1 1-480 0,0-3-80 15,1-1-128-15,1-3 176 16,-1-1-1056-16,2-2-208 0,3 0-32 0,-1-2-9312 16,-2-4-1856-16</inkml:trace>
  <inkml:trace contextRef="#ctx0" brushRef="#br0" timeOffset="18074.82">23305 1061 8287 0,'0'0'736'0,"0"0"-592"15,0 0-144-15,0 0 0 0,2 9 4496 0,-1 0 880 16,0 0 160-16,0 1 32 0,1 1-3360 0,0 0-672 0,4 3-144 0,0-1-32 16,2-2-912-16,-2 1-176 0,2 0-32 0,0-1-16 15,-1 0-224-15,0-1-128 0,3-1 128 0,0-1-208 32,0-1-752-32,2-2-128 0,0-1-48 0,0-1 0 15,-2-2-1920-15,0-1-384 0,1-3-80 0,-1-1-6096 0</inkml:trace>
  <inkml:trace contextRef="#ctx0" brushRef="#br0" timeOffset="18231.05">23584 1033 24639 0,'0'0'1088'0,"0"0"240"0,0 0-1072 0,0 0-256 0,4 7 0 0,-3 4 0 15,-2 4 2096-15,0 3 352 0,-2 3 80 0,-1 5 16 16,-2 0-544-16,-1 4-96 0,-1 1-32 0,1 2 0 16,-2-1-720-16,-1 2-128 0,0-1-48 0,0 0 0 15,-1-1-528-15,2-1-128 0,1-1 0 0,0 2-16 16,1-2-1616-16,-1-2-320 0,-1 1-64 0</inkml:trace>
  <inkml:trace contextRef="#ctx0" brushRef="#br0" timeOffset="18949.72">24586 907 25279 0,'0'0'1120'0,"0"0"224"0,-3-4-1072 0,-8 2-272 0,2 4 0 0,-1-4 0 16,-2 0 1408-16,0 2 240 0,-1 2 32 0,0 2 16 15,0 2-800-15,0 1-144 0,2 4-48 0,0-1 0 16,3 2-560-16,-1 2-144 0,1 2 0 0,2 1 0 16,1 1 0-16,1 0 0 0,1-1 0 0,4 2 0 15,1-4 0-15,0 1 0 0,1-3 0 0,1-1 0 16,1-1 0-16,2-1 0 0,0-1 0 0,3-3 0 15,-1-1 0-15,1-3 0 0,1-2 0 0,-2-2 0 16,0 0 256-16,-1-2 32 0,-2-3 0 0,1 1 0 16,-5-1-32-16,0 1 0 0,-2-2 0 0,0 0 0 15,-2-1-80-15,0 0-32 0,-4 2 0 0,2-2 0 16,1-1-144-16,-1-1 0 0,0-2-192 0,1 0 192 16,1 0-1872-16,0 0-256 0,2 0-48 0,3 2-7200 15,-1-1-1440-15</inkml:trace>
  <inkml:trace contextRef="#ctx0" brushRef="#br0" timeOffset="19529.89">24729 862 14735 0,'0'0'1312'0,"6"9"-1056"15,-3 1-256-15,0 1 0 0,-1 2 2512 0,-2 2 448 16,-1 0 96-16,0 1 16 0,-1 1-768 0,0 0-160 16,0 1-32-16,0 0 0 0,-2-3-1056 0,1 0-224 15,-1 2-32-15,2-2-16 0,-1-4-464 0,1-1-80 16,-2-3-32-16,4-7 0 0,0 0-208 0,0 0 0 15,0 0 0-15,0 0 0 0,0 0 0 0,0 0-208 0,5-6 16 0,-1-3 0 32,1-3-224-32,2-4-32 0,0-3-16 0,1-1 0 0,0-1 48 0,0 1 16 0,0-3 0 0,3-7 0 31,1 0-64-31,0 3-16 0,-3 2 0 0,-1 7 0 0,-2 5 288 0,1 4 48 0,-7 9 16 0,6-9 0 16,-6 9 352-16,0 0 80 0,0 0 16 0,0 0 0 15,0 0 176-15,0 0 32 0,8 11 16 0,-4 0 0 16,0-2-256-16,0 7-48 0,0-1-16 0,-2-3 0 15,2 2-224-15,0-1 128 0,1 3-128 0,1 0 0 16,-1-1 0-16,1 1 0 0,2 1 0 0,1-5 0 16,-1-1 0-16,1 2 0 0,0-3 0 0,-1 0 0 15,1 0 0-15,0-3 128 0,1 2-128 0,-1-2 0 16,0-2 0-16,1-1 0 0,1-3 128 0,0 3-128 0,2-4 0 16,1 0 128-16,-3 0-128 0,2-5 0 0,0-3 144 0,0 0-144 15,-1-1 128-15,-1-3-128 0,2-1 128 0,-3 1-128 16,-1-1 0-16,-1-2 128 0,-2 0-128 0,0 1 160 15,-1-2-160-15,-1-3 160 0,-3-3-160 0,-1 2 128 16,-1 2-128-16,-3 0 128 0,-3 5-128 0,0 1 0 16,-1 1 144-16,-1 2-144 0,-3 0 320 0,4 5 0 15,-1 3 0-15,0 2 0 0,-2 2 192 0,1 2 48 16,2 4 0-16,2 2 0 0,-1-1-48 0,3 2-16 16,2 1 0-16,2 0 0 0,2 3-304 0,3-1-48 15,2-1-16-15,2 1 0 0,4-5-128 0,3 2 0 16,1-2 0-16,2 1 0 0,2-5 0 0,3 1 0 0,0-2 0 15,2-1 0-15,2-1 0 0,-3-2 0 0,-2-1 0 16,10 0 0 0,-6-3-384-16,-1 3-96 0,0-1-32 0,-5 0 0 15,-4-3-2048-15,-1 0-432 0,-3 0-80 0,-6 1-11680 0</inkml:trace>
  <inkml:trace contextRef="#ctx0" brushRef="#br0" timeOffset="19811.07">24269 1355 32703 0,'0'0'1456'0,"0"0"288"0,0 0-1392 0,0 0-352 0,0 0 0 0,10-2 0 0,2 0 976 0,4 1 128 15,3 0 32-15,2-1 0 0,4 5-192 0,3 2-48 16,4 0 0-16,4 1 0 0,3 1 0 0,4 3-16 15,4-3 0-15,1 2 0 0,2-2 144 0,2-3 16 16,3-1 16-16,-2-3 0 0,-2-3-800 0,1 3-256 16,2 3 128-16,-1-2-128 15,2-2-496-15,0-3-144 0,0 1-48 0,-1-4-12880 16,1-3-2560-16</inkml:trace>
  <inkml:trace contextRef="#ctx0" brushRef="#br0" timeOffset="20344">26501 899 25791 0,'-8'-12'2304'0,"4"7"-1856"16,-1-2-448-16,-2 2 0 0,-2-1 832 0,-5 0 80 16,-3 5 16-16,6 0 0 0,-3-4 176 0,-4 3 48 15,0 6 0-15,1 1 0 0,1 1-432 0,0 1-80 16,1 5 0-16,2 1-16 0,1-1-48 0,3 4 0 15,1 2 0-15,1 3 0 0,3 1 0 0,3 1-16 0,0 1 0 0,2-2 0 16,4 0-320-16,2-1-64 0,1-1-16 0,2 0 0 16,2-4-160-16,2 0 0 0,1-3 0 0,2-2 0 15,2 0-224-15,2-1-80 0,-2-1-16 0,1-2 0 32,1-3-1936-32,0-1-400 0,-2-3-80 0,0-2-7184 0,-1 0-1424 0</inkml:trace>
  <inkml:trace contextRef="#ctx0" brushRef="#br0" timeOffset="20672.16">26720 741 27295 0,'0'0'1216'0,"0"0"240"0,-4 12-1168 0,1-2-288 16,-1 5 0-16,-1 2 0 0,-1 3 1104 0,0 5 176 16,0 4 16-16,1 1 16 0,-2 2-160 0,2 2-16 15,0-1-16-15,-1-2 0 0,3-2-672 0,0 1-144 16,0-4-32-16,3 1 0 0,2-3-112 0,0-2-32 15,1-1 0-15,1-2 0 0,0 1-128 0,0-4 0 16,-1-3 0-16,4-3 128 0,2-3-128 0,0-2 0 16,-1-3 144-16,0-2-144 0,1-2 0 0,0-3 128 15,2 2-128-15,2-7 0 0,0-5 0 0,1 0 128 16,0-1-128-16,1-1 0 0,-2 0 0 0,-2 0 0 16,0-1 0-16,-2-2 0 0,0 1 0 0,0 0 0 15,0 4 0-15,3-5 0 0,-4 2 0 0,-2 6 128 0,-6 12-128 16,4-8 0-16,-4 8 0 0,0 0 0 0,0 0 0 0,0 0 0 15,0 0-208-15,0 0 32 0,6 12 16 0,-1 0 0 32,0 1-704-32,1 0-144 0,-2 0-16 0,2 0-16 15,0-1-2416-15,1-3-496 0</inkml:trace>
  <inkml:trace contextRef="#ctx0" brushRef="#br0" timeOffset="20802.45">27128 1074 11055 0,'0'0'976'0,"0"0"-784"0,-2 14-192 0,1-4 0 0,0 3 3072 0,-2 7 560 16,2-2 112-16,0-5 32 0,1 2-2128 0,1 7-432 16,2-3-64-16,2 0-32 0,-1-5-816 0,1-1-176 15,0-1-128-15,2-3-8464 16,-7-9-1808-16</inkml:trace>
  <inkml:trace contextRef="#ctx0" brushRef="#br0" timeOffset="21474.52">27183 1070 3679 0,'-6'-12'320'0,"2"-4"-320"0,0-1 0 0,1 0 0 16,0-2 3632-16,0 4 656 0,1 2 128 0,-1 0 16 16,2 0-2448-16,1 3-480 0,0 1-96 0,2 0-32 15,-2 9-1072-15,7-8-304 0,-7 8 0 0,10-4 128 16,-10 4-128-16,15 0-192 0,-2 5 32 0,0 2 16 31,0-1-256-31,0 3-48 0,0 0-16 0,1 4 0 0,-1 2 64 0,0 4 16 0,2 2 0 0,-2 1 0 16,0-1 384-16,0 1 0 0,1 2 192 0,0-7-64 15,-3-3 384-15,-2 1 96 0,-1-1 16 0,-2-1 0 16,0-3 448-16,-1-1 80 0,0-2 32 0,2 1 0 16,-7-8 288-16,0 0 48 0,3 9 16 0,-3-9 0 15,0 0-320-15,0 0-64 0,0 0-16 0,0 0 0 0,0 0-288 16,0 0-48-16,-2-13-16 0,-1 0 0 0,-1 2-384 0,3-3-80 16,2-2 0-16,-1-2-16 0,0 0-176 0,2-4-128 15,-2 1 192-15,1-4-192 16,2-4-336-16,0-1-176 0,1 0-48 0,2 0 0 15,1 2-2720-15,3 4-560 0,-1 7-96 0,2 4-32 16,2 0 992-16,-1 4 192 0,0 4 32 0,0 2 16 16,-2 2 688-16,0 1 128 0,1 3 16 0,1 1 16 0,-1 1 2288 0,2 1 464 15,0-2 96-15,3 4 0 0,2 0 144 0,-2 0 32 16,-3 1 0-16,0-3 0 0,1 1-240 0,-1-2-32 16,-1 2-16-16,0-1 0 0,-12-6 80 0,8 7 16 15,-8-7 0-15,0 0 0 0,0 11 272 0,-3 1 48 16,-3 0 16-16,-4 1 0 0,0 0-64 0,0 4-16 0,-2-4 0 15,0 3 0-15,0 0-160 0,2 0-16 0,0-2-16 0,0 1 0 16,1-1-384-16,4-1-80 0,1-1-16 0,2-3 0 16,2-9-368-16,0 12-160 0,0-12 128 0,2 12-128 15,-2-12 0-15,8 10 0 0,2-4 0 0,1-3 0 16,-1-3-288-16,-1-1 16 0,1-2 0 0,0-1 0 31,2-2-272-31,1-2-48 0,-2-1-16 0,1-2 0 0,0 1 256 0,-2-3 48 0,-2 0 16 0,0 0 0 16,0 2 288-16,-3 0-128 0,0 0 128 0,-1 1 0 15,0-1 0-15,0 0 304 0,-1 3-48 0,-3 8 0 16,4-11 352-16,-4 11 64 0,0 0 16 0,0 0 0 16,0 0-176-16,0 0-16 0,0 0-16 0,0 0 0 15,0 12-352-15,0 1-128 0,1 0 0 0,1 2 144 16,1 0-144-16,0 1 0 0,1-1 0 0,3 2 0 16,1-2-432-16,3 0 48 0,-2-5 0 0,2 0 0 15,1-4-1744-15,1 1-352 0,0-3-64 0,-4-3-11328 16</inkml:trace>
  <inkml:trace contextRef="#ctx0" brushRef="#br0" timeOffset="21662.03">28137 602 22111 0,'0'0'1968'0,"0"0"-1584"15,0 0-384-15,-7 13 0 0,1 2 1648 0,1 4 240 16,1 3 48-16,1 4 16 0,2 2-32 0,1 4-16 0,2 3 0 0,1 3 0 15,0 1-1200-15,0 3-224 0,3 1-48 0,0 1-16 16,1 0-416-16,-1 2 0 0,1-3 128 0,1 1-128 31,-2 4-1024-31,2-1-256 0,0 3-32 0,-3-16-14048 0</inkml:trace>
  <inkml:trace contextRef="#ctx0" brushRef="#br0" timeOffset="22177.49">27583 1628 27647 0,'-16'-8'2448'0,"6"5"-1952"0,-2 3-496 0,-2 0 0 0,-3 3 1968 0,-2 1 288 15,1 1 64-15,0 1 16 0,1 1-160 0,1 2-48 16,-1 2 0-16,2 3 0 0,2 4-1312 0,1-1-272 16,2 4-48-16,2 1-16 0,2-2-352 0,3 1-128 15,1-2 0-15,5-3 0 0,2 2 0 0,2 2 0 16,2 2-208-16,2-1 64 0,2-3 144 0,3 0 0 16,2-1-144-16,10 9 144 0,-1-5 0 0,-2-2 0 15,-3 0 0-15,0-5 0 0,0-2 0 0,1-2 0 16,0-5 0-16,-1-1 0 0,-2-4-304 0,-1 0 64 15,1-2 16-15,-1-3 0 0,0-3 224 0,-2-1-192 0,-3-1 192 0,-1-1-192 16,-1-2 192-16,-2-2-144 0,-2 0 144 0,-1-2-128 16,-4 1 128-16,-1 2 0 0,-2-2 128 0,-2-1-128 15,0-1 160-15,-2 0-32 0,-3-1-128 0,2 5 192 16,-1 4 112-16,-1 1 16 0,1 2 0 0,6 7 0 16,-7-5 64-16,7 5 32 0,0 0 0 0,-9 2 0 15,1 4-160-15,3 1-16 0,0 5-16 0,2 3 0 16,0 0-224-16,3 3 0 0,3 1 0 0,4-4 0 15,-2 2 0-15,3 0 0 0,2 0 0 0,3-4 0 16,3-1-416-16,2 0-32 16,3-2 0-16,1-1 0 0,2 0-2352 0,-1-2-464 0,-1-2-112 15,-5-2-13600-15</inkml:trace>
  <inkml:trace contextRef="#ctx0" brushRef="#br0" timeOffset="22536.83">28149 1827 2751 0,'0'0'256'0,"0"0"-256"0,0-10 0 0,0 10 0 0,0 0 5840 0,0 0 1136 16,0 0 208-16,0 0 48 0,-6 5-4384 0,1 4-880 16,1 1-176-16,0 3-48 0,0 1-432 0,2 1-96 15,0 2 0-15,1 0-16 0,0-1-672 0,2 1-128 16,2-3-16-16,1 6-16 0,-6-5-240 0,5 0-128 16,1-2 160-16,-4-13-160 0,5 11 128 0,0 0-128 15,2-2 0-15,-7-9 0 0,10 8 0 0,-10-8 0 16,12 0 0-16,0-4 0 0,-1 0 0 0,1-3 0 0,0 0-176 0,1-4 176 15,-1-3-368-15,1 1 48 0,0-3 16 0,0 0 0 16,0-1 16-16,0 1 0 0,0-3 0 0,-1 1 0 16,-3-2 32-16,-1 6 0 0,-1 0 0 0,0 2 0 15,-3 2 256-15,-4 10 0 0,5-8 0 0,-5 8 0 16,0 0 352-16,0 0 80 0,0 0 16 0,0 0 0 16,0 0-64-16,-1 8 0 0,-2 1 0 0,1 2 0 15,-1 5-48-15,0-2-16 0,-1 5 0 0,2-1 0 16,1-1-144-16,1 1-48 0,-2-1 0 0,4 0 0 15,1-1-128-15,1-1-176 0,-1 1 48 0,3 5 0 16,4-7-640 0,0-1-128-16,0-6-32 0,2-2 0 0,3-2-2416 0,-1-6-496 0,0-1-80 15</inkml:trace>
  <inkml:trace contextRef="#ctx0" brushRef="#br0" timeOffset="22755.74">28781 1413 11967 0,'4'-12'1072'0,"0"4"-864"16,-4 8-208-16,0 0 0 0,0 0 4672 0,0 0 896 16,5 10 192-16,-1 7 16 0,-2 5-4320 0,1 6-880 15,-2 3-160-15,2 3-32 0,-2-1-96 0,2 2-16 16,-1 0 0-16,1-2 0 0,1 1-272 0,1-1 0 16,0 0 0-16,3 0 0 0,0-1 0 0,1-2 0 15,0-1 0-15,0-2 0 0,-1 1-176 0,-1-4-144 16,-1 1-16-16,0 0-16 15,-3-4-2608-15,0 0-528 0,-3 2-96 0,0-23-32 0</inkml:trace>
  <inkml:trace contextRef="#ctx0" brushRef="#br0" timeOffset="23163.39">28674 1873 24991 0,'-10'-20'1104'0,"3"8"240"0,0-1-1088 0,2 2-256 0,0 2 0 0,1 2 0 16,4 7 2128-16,0 0 368 0,0 0 80 0,0 0 16 15,0 0-976-15,0 0-192 0,8-4-32 0,1 4-16 16,0 3-944-16,3 1-192 0,4-3-48 0,-1 2 0 16,2-1 32-16,3 1 0 0,2-1 0 0,1 2 0 15,3 0 0-15,2 0 0 0,1 0 0 0,12 0 0 16,-3-3-224-16,-3-1 144 0,-2-1-144 0,-1 1 128 16,-3-1-128-16,-2-2 0 0,-3-1 0 0,-2-1 128 0,-2-2-128 15,-3 0 128-15,-2-3-128 0,0 3 128 0,-4-4-128 0,0 3 0 16,-5-1 0-16,2 0 0 0,-3-3 144 0,-2 1-144 15,-3 0 160-15,-3 1-160 0,-1 1 208 0,1 0-48 16,-4-2-16-16,-1 5 0 0,-2 0 0 0,-1 2 0 16,1 3 0-16,-1 2 0 0,1 2 240 0,0 1 64 15,0 0 0-15,1 2 0 0,-1 4 32 0,2 1 16 16,3 1 0-16,1-3 0 0,0 2-208 0,3 0-32 16,3 4-16-16,2-2 0 0,0 4-240 0,1-3 0 15,2 0 0-15,2 1 0 0,3-2 0 0,1-2 0 16,1 2-144-16,8 3 144 15,0-3-560-15,2-2-16 0,1-5 0 0,-3 3 0 16,-3-2-672-16,1-1-144 0,0-2-16 0,-1-1-16 16,1-3-2432-16,-1-2-496 0,-1-1-80 0,1-3-32 15,-2-3 2624-15,0 0 528 0,-2-1 96 0,1 0-8384 0</inkml:trace>
  <inkml:trace contextRef="#ctx0" brushRef="#br0" timeOffset="23507.2">29596 1758 3679 0,'2'-20'320'0,"0"9"-320"0,-2-2 0 0,1 1 0 15,3 4 2944-15,0-1 528 0,-4 9 112 0,0 0 0 16,0 0-1760-16,0 0-352 0,0 0-80 0,11 4-16 15,-1 6 32-15,-3 5 16 0,1 2 0 0,-1 2 0 16,-1 5-64-16,1-1-16 0,-1-2 0 0,1 4 0 16,-2 0-160-16,0-2-32 0,0-1-16 0,-2-4 0 15,-2 1-240-15,2-6-64 0,1 1 0 0,-1-2 0 16,-3-12-176-16,2 11-32 0,-2-11-16 0,3 8 0 0,-3-8-240 0,0 0-48 16,0 0-16-16,0 0 0 0,0 0-48 0,0 0-16 15,0 0 0-15,-3-11 0 0,-1-2-112 0,2 1 0 16,-2-4-128-16,2-1 192 0,1 0-192 0,1-2-128 15,0-5 128-15,3-1-208 16,1-2-304-16,0 0-64 0,1-2-16 0,0 4 0 0,0 3 208 0,3 1 64 16,1 0 0-16,3 2 0 0,0-2 320 0,2 1 208 15,3 3-16-15,0 2-16 0,0-1 336 0,1 4 64 16,2 3 0-16,0 4 16 0,4 2 48 0,-2 3 16 16,-1 3 0-16,2 2 0 0,2 2-160 0,-1 2-48 15,-4 0 0-15,3 2 0 0,-3 2-448 0,3-3 0 16,-5 0 0-16,1 0 0 15,4-4-1536-15,0-2-368 0,1-1-64 0</inkml:trace>
  <inkml:trace contextRef="#ctx0" brushRef="#br0" timeOffset="28276.73">22037 1131 19983 0,'0'0'880'0,"0"0"192"0,0 0-864 0,-2 6-208 16,-8-8 0-16,0 1 0 0,0-1 1632 0,1 1 288 16,0 1 48-16,-1-3 16 0,-1 2-544 0,2 0-96 0,0-1-32 0,0 2 0 15,0 2-608-15,0 0-128 0,0 1-32 0,-1-2 0 16,3 4-144-16,-2 2-16 0,1-1-16 0,1 5 0 16,2 2-176-16,1 3-48 0,0-1 0 0,2 1 0 15,0-2-144-15,2 1 0 0,0-2 0 0,3-2 0 16,1 0 0-16,1 0 0 0,1-3 0 0,1-1 0 15,1-2 0-15,1-1 0 0,0-4 0 0,1 0 0 16,0-4 0-16,1-1 0 0,-2-2 144 0,1-1-144 16,-1-1 0-16,0 0 0 0,-3-1 0 0,2-2 0 15,-1 0 0-15,-2 1 0 0,-1-1 0 0,0 1 0 16,0 2 0-16,0 1 0 0,-2 1 0 0,-1 1 0 16,-1 6 176-16,2-6-48 0,-4-1 0 0,2 7 0 15,0 0 416-15,0 0 80 0,0 0 16 0,0 0 0 0,0 0-128 0,6 8 0 16,-2 4-16-16,1 1 0 0,4 1-176 0,0 2-16 15,2 1-16-15,-1 0 0 0,0-1-288 0,3 0 0 16,-1-1 128-16,1 0-128 16,0 2-1248-16,2 0-304 0,1 0-64 0</inkml:trace>
  <inkml:trace contextRef="#ctx0" brushRef="#br1" timeOffset="50476.68">2005 4604 11967 0,'0'0'528'0,"-5"4"112"0,-6-1-512 0,4 2-128 0,0 0 0 0,1-2 0 0,-1-2 3440 0,7-1 656 16,0 0 128-16,0 0 16 0,0-9-2272 0,1-3-464 15,2-4-96-15,2-3 0 0,0-5-912 0,3-3-176 16,1-6-48-16,2-1 0 0,2-1-144 0,0-3-128 16,-1-1 192-16,1-2-192 0,2-2 128 0,1-2-128 15,-2 1 0-15,-1-2 0 0,0 1 128 0,-1-1-128 16,0 2 0-16,-2-1 0 0,-2 2 0 0,-3 2 0 16,2 3 0-16,-2 3 0 0,-1 1 0 0,0 8 0 15,0 2 0-15,0 6-144 0,-2 4 144 0,1 3 0 16,1 6 0-16,-4 5-128 0,0 0 0 0,8 7 0 15,2 3 0-15,2 4 0 0,1 5 128 0,0 4 0 16,1 6 0-16,2 2 0 0,1 8 0 0,2 4 144 16,4 7-16-16,0 0-128 0,2 3 128 0,2 0-128 15,1 1 0-15,0-2 0 0,-3-4 0 0,-2-1 0 0,0-7 0 0,-1-1 0 32,-1-6-304-32,-2 1-112 0,-1-4-32 0,-3-3 0 31,-2-2-1696-31,-3-3-352 0,-2-4-64 0</inkml:trace>
  <inkml:trace contextRef="#ctx0" brushRef="#br1" timeOffset="50648.55">2129 4208 28159 0,'0'0'1248'0,"0"0"256"0,0 0-1200 0,0 0-304 0,0 0 0 0,0 0 0 0,8 1 736 0,2 2 96 15,3-2 0-15,3 0 16 0,1-1-144 0,4 0-48 16,2 0 0-16,2-1 0 0,0 0-464 0,1-2-192 15,1 0 128-15,2 1-128 16,1-1-256-16,1 2-144 0,3 1-32 0,-3 1 0 16,-1 0-3040-16</inkml:trace>
  <inkml:trace contextRef="#ctx0" brushRef="#br1" timeOffset="50836.39">2843 3668 20271 0,'0'0'1792'0,"0"0"-1424"0,0 0-368 0,0 12 0 16,-1 1 1856-16,0 0 288 0,-1 4 64 0,1 2 16 16,0 7-512-16,1 6-112 0,0 3 0 0,1 5-16 15,0 7-880-15,1 1-192 0,2 5-16 0,0 1-16 16,0-3-480-16,1-3 0 0,0-3 0 0,1-5 0 31,2-5-1408-31,0-5-320 0,1-2-64 0,0-6-7680 0,1-3-1536 0</inkml:trace>
  <inkml:trace contextRef="#ctx0" brushRef="#br1" timeOffset="51070.75">3107 3611 23951 0,'0'0'2128'0,"0"0"-1696"0,0 0-432 0,0 0 0 0,-8 5 2048 0,1 5 320 15,1 5 64-15,1 3 0 0,1 4-864 0,2 4-176 16,1 5-48-16,0 6 0 0,0 2-800 0,1 5-160 15,1 6-48-15,0 1 0 0,0-2-208 0,2 2-128 16,1 0 128-16,1-3-128 0,2-4-256 0,1-1-112 16,2-2-16-16,0-3-16 15,1-3-2064-15,2-4-416 0,1-2-64 0,1-6-6416 16,0-2-1280-16</inkml:trace>
  <inkml:trace contextRef="#ctx0" brushRef="#br1" timeOffset="51336.23">3356 4103 11967 0,'-2'-11'1072'0,"0"-2"-864"0,-2 0-208 0,-1 2 0 16,0 3 2912-16,-1 4 544 0,6 4 96 0,0 0 32 16,-5 6-1952-16,1 4-384 0,0 3-80 0,2 4-16 15,0 4-432-15,4 2-80 0,2 3-32 0,3 2 0 16,3-2-464-16,1 0-144 0,1-1 0 0,2-2 0 16,2-3 0-16,2-3 0 0,2 1 0 0,-1-4 0 15,2-2 0-15,0-3 0 0,-1 0 0 0,-1-5 0 16,1-4 144-16,-2-1 32 0,-1-4 0 0,-3-2 0 15,-2-2 320-15,-3 0 64 0,-1-4 16 0,-3-1 0 16,-2-1 224-16,-2 1 48 0,-4-6 16 0,-3 3 0 16,-3-4-288-16,-2 2-64 0,-2-1-16 0,0 1 0 15,-1-1-272-15,-2 1-48 0,-1-1-16 0,2 3 0 16,-1 0-672-16,2 3-128 16,1-2-16-16,1 5-16 0,4 0-2544 0,3 5-512 0,2 0-112 15</inkml:trace>
  <inkml:trace contextRef="#ctx0" brushRef="#br1" timeOffset="51867.63">3833 3973 1839 0,'0'0'0'0,"0"0"160"0,0 0-160 0,0 0 0 15,0 0 0-15,-7 4 0 0,1 0 5200 0,-2 0 1008 16,-1 0 208-16,-3 1 48 0,-1 0-3776 0,0 3-768 16,-1-2-128-16,1 0-48 0,1-2-1040 0,2 1-224 15,2 1-32-15,1 1-16 0,3-1-432 0,4 2 0 16,2 1 0-16,2-2-176 0,2 1 32 0,3 1 0 15,4 0 0-15,2 1 0 0,-1-1 144 0,2 3 0 16,2 1-144-16,0-2 144 0,-1 0 0 0,3 1 208 16,0 1-16-16,0 0-16 0,-3 0 464 0,0 0 112 0,-3 0 16 0,-1 0 0 15,-2 2 96-15,-2-1 32 0,-3 0 0 0,-3-1 0 16,0 3-224-16,-3 0-32 0,-4-2-16 0,-2 0 0 16,0-1-176-16,-2 0-48 0,0-5 0 0,-1 1 0 15,-1-1-208-15,-1-1-64 0,1-1 0 0,-1-1 0 16,0-2-128-16,2-2 0 0,1-1 0 0,8 0 0 15,0 0-384-15,0 0 64 0,0 0 0 0,0 0 0 32,0 0-224-32,5-6-32 0,3-1-16 0,2 1 0 0,2-1 256 0,2 1 48 0,3-2 16 0,1-1 0 15,2 0 144-15,1-3 128 0,1 2-192 0,3 0 192 16,1-3-144-16,0 2 144 0,-1-4 0 0,0 0-144 16,-3-4-240-16,0 1-32 0,-3 0-16 15,-2 0 0-15,-1-2-624 0,-2 2-128 0,-3 0-32 0,-5 1 0 16,-4 1 64-16,-2 2 0 0,-6 1 0 0,-1 1 0 0,-5 1 928 0,-3 4 224 15,-1 1 0-15,-1 4 0 0,0 2 976 0,-2 0 208 16,1 2 32-16,1 5 16 0,0 3 432 0,3 5 96 16,2 0 16-16,3 5 0 0,3 1-480 0,2 5-80 15,2 0-32-15,4 1 0 0,-1-1-224 0,4 0-32 16,3-1-16-16,4-3 0 0,2-2-480 0,6-3-112 16,3-1 0-16,7-5-16 0,5-3-304 0,4-5 0 15,4-5 0-15,3-3-13984 16,1-5-2784-16</inkml:trace>
  <inkml:trace contextRef="#ctx0" brushRef="#br1" timeOffset="52336.33">5268 4015 26895 0,'0'0'1184'0,"9"9"256"0,-7 3-1152 0,-1 1-288 0,0 4 0 0,1 1 0 16,0 3 1216-16,2 2 192 0,1 2 48 0,2 2 0 15,1 2-688-15,1-2-144 0,0-2-32 0,3-1 0 32,-1 0-1440-32,2-4-304 0,-2-3-48 0,-1-4-12816 0</inkml:trace>
  <inkml:trace contextRef="#ctx0" brushRef="#br1" timeOffset="52711.35">5354 3810 19343 0,'0'0'848'0,"0"0"192"0,0 0-832 0,0 0-208 0,0 0 0 0,0 0 0 16,0 0 1040-16,0 0 176 0,8-1 16 0,3 1 16 0,2 0-1024 0,1 1-224 15,2 0 0-15,1 2 0 0,0 0-192 0,1-2-16 16,-1-1 0-16,0 1 0 0,-3 0-112 0,-1 3-32 15,-3 2 0-15,0-1 0 16,-10-5-160-16,0 0-48 0,2 10 0 0,0-1 0 0,-4 6 400 0,-2-2 160 16,0 2-128-16,-3 0 128 0,-3-5 256 0,1 1 128 15,2-2 16-15,-1 0 16 0,0 1 544 0,3 2 96 16,2-2 32-16,3 0 0 0,-1-1-880 0,5 0-208 16,5 0 0-16,1 1 0 0,1 2 0 0,3 1-128 15,2 0 128-15,2 0-208 0,1 0 208 0,2 0 0 16,3-4 144-16,-3 3-144 0,-2 1 752 0,-1-2 48 15,-1 0 16-15,-2-2 0 0,-5 1 512 0,-2-1 96 16,-4 0 32-16,-3 0 0 0,-2 3 80 0,-4-2 0 16,-3 1 16-16,-3-2 0 0,-2 0-480 0,-2 0-112 15,-2-1 0-15,-1 0-16 0,-1-1-624 0,4 0-112 0,-1-2-16 0,2 0-16 32,2-5-480-32,1 2-80 0,4-2-32 0,1 0-11936 0,6 0-2400 0</inkml:trace>
  <inkml:trace contextRef="#ctx0" brushRef="#br1" timeOffset="53133.28">6878 4013 32255 0,'-24'2'1424'0,"13"-1"304"0,-2 0-1392 0,-2 1-336 15,-4-1 0-15,0 2 0 0,-2 2 1472 0,1-1 208 16,2 2 48-16,1 2 16 0,4 2-976 0,3 5-192 16,1 2-32-16,2 2-16 0,0 2-528 0,4 1 0 15,1-2 0-15,2-1 0 0,2 0 0 0,0-2 0 16,3 0 0-16,1-2-144 0,1-2 16 0,4-1 0 16,1-3 0-16,1-2 0 0,1-2-192 0,2-4-16 15,-1-1-16-15,1-1 0 0,-2-4 128 0,-1-2 32 16,-2-2 0-16,-1 0 0 0,1-4 192 0,-4-2 0 15,3 2 0-15,-3-1 0 0,0-2 0 0,-3 1 0 16,-2-1 144-16,1 2-144 0,0-3 368 0,-2 3-32 16,0-1 0-16,-1 3 0 0,-1 2 48 0,0 2 0 0,1 8 0 15,0 0 0-15,-2-6 288 0,2 6 64 0,0 0 16 0,-5 4 0 16,0 2-544-16,0 5-208 0,1 0 176 0,2 4-176 16,4 0 128-16,0 2-128 0,1 0 0 0,2 1 144 31,0 1-544-31,3-1-112 0,1-1-32 0,3 0 0 15,1-4-2576-15,3-3-512 0,-1-1-96 0</inkml:trace>
  <inkml:trace contextRef="#ctx0" brushRef="#br1" timeOffset="61669.75">9206 4270 21183 0,'1'-2'944'0,"1"0"192"0,17-9-912 0,-19 11-224 0,0 0 0 0,5-4 0 16,-1-3 320-16,0-1 0 0,1 2 16 0,1-5 0 16,2 2 1104-16,3-1 224 0,-1-3 32 0,-1 0 16 15,-1-2-1008-15,0 1-208 0,1 0-48 0,0-2 0 16,-1 0-64-16,-1 1 0 0,-1-1-16 0,-1 1 0 15,-1-1-192-15,-1 2-48 0,-2 1 0 0,0 1 0 16,-1 1 0-16,-1 2 0 0,-2 0 0 0,-2 3 0 16,-3 4 272-16,1-2 48 0,-1 4 16 0,-3 4 0 15,0 3-272-15,-2 3-64 0,1 5-128 0,0 0 192 16,0 2 112-16,2 4 16 0,0 1 0 0,3 0 0 16,0 2 144-16,2-3 48 0,3 1 0 0,2-1 0 0,1-3-80 15,3-1-16-15,0 0 0 0,4-4 0 0,3-1-96 0,2-1 0 16,2-3-16-16,2 0 0 0,1-3-304 0,3 0 0 15,1-1 0-15,3 0 0 16,1 0-896-16,1-1-224 0,2-3-48 0,0-2-16 16,1 0-1824-16,1-2-384 0</inkml:trace>
  <inkml:trace contextRef="#ctx0" brushRef="#br1" timeOffset="62076.03">9737 4030 11967 0,'0'0'528'0,"0"0"112"0,0 0-512 0,0 0-128 0,0 0 0 0,0 11 0 15,0-2 3056-15,3 7 576 0,1 3 112 0,1 5 32 16,0 3-1856-16,2 3-384 0,1 4-64 0,1-2 0 16,0 4-768-16,3-1-128 0,-1-3-48 0,1 0 0 15,-1-6-224-15,-2-3-48 0,0-2-16 0,0-3 0 16,-1-1 96-16,-2-2 32 0,-2-2 0 0,0-2 0 16,-1-4-176-16,-2-1-16 0,0 1-16 0,-1-7 0 15,0 0 32-15,0 0 0 0,0 0 0 0,-4-5 0 16,1-3-192-16,-1-1 128 0,0-2-128 0,0-2 128 15,0 0-416-15,0-4-96 0,-1-6 0 0,0-1-16 32,-2-2-176-32,2-2-48 0,0-4 0 0,1-1 0 15,0-4-208-15,3-1-64 0,-1 0 0 0,2 1 0 0,3-1 128 0,1 4 0 16,2 4 16-16,1 4 0 0,-1 6 752 0,3 2 0 0,1 6 0 0,1 2 160 0,2 3 544 16,0 5 128-16,3 3 0 0,0 4 16 0,-1 2 320 0,1 2 64 15,-2 4 16-15,-1 1 0 0,-1 2-416 0,-3 1-64 16,-2 0-32-16,-2 0 0 0,-1-2 192 0,-3 4 32 15,-2 3 16-15,-3-3 0 0,-3 2-480 0,0-1-112 16,-3-1 0-16,0-2-16 0,0-1-96 0,-3-2-16 16,1-2 0-16,0-2 0 0,2-2-400 0,1-3-96 15,1-3-16-15,1-2 0 16,1-3-1792-16,0-3-352 0,3-6-80 0,0-4-13760 16</inkml:trace>
  <inkml:trace contextRef="#ctx0" brushRef="#br1" timeOffset="62201.07">10108 3925 14735 0,'0'0'1312'0,"5"10"-1056"0,-1 3-256 0,0 2 0 16,0 3 2288-16,0 1 400 0,-1 2 64 0,1 0 32 15,0 1-1760-15,2-1-336 0,-1 4-80 0,1 0-12208 16</inkml:trace>
  <inkml:trace contextRef="#ctx0" brushRef="#br1" timeOffset="62341.62">10129 3727 2751 0,'0'0'256'0,"0"0"-256"0,0 0 0 0,0 0 0 16,0 0 4336-16,3-4 816 0,3-2 160 0,3 5-11904 15</inkml:trace>
  <inkml:trace contextRef="#ctx0" brushRef="#br1" timeOffset="62967.7">10436 4066 21183 0,'3'22'944'0,"-2"-11"192"0,0 4-912 0,1-2-224 15,-1 1 0-15,0 2 0 0,1-3 1728 0,-1 0 288 16,0-1 64-16,1-1 16 0,-1-1-1088 0,0-3-224 16,-1-7-32-16,0 0-16 0,0 0-464 0,0 0-80 15,0 0-32-15,0 0 0 0,4-6-160 0,0-5 192 16,0-4-192-16,0-2 192 0,0-3-192 0,-2-1-256 15,1-1 64-15,1 0 16 0,-2 0 16 0,2 0 0 16,2-2 0-16,-1 3 0 0,0 3 160 0,0 0-192 16,2 2 192-16,1-1-192 0,-1 4 192 0,1 0 0 0,1 4 0 15,2 3-128-15,-1 4 432 0,1 5 80 0,-4 6 32 0,3 5 0 16,-3 5 0-16,1 3 0 0,-1 3 0 0,-2 2 0 16,-1 2-64-16,0-1-16 0,-2 1 0 0,1-2 0 15,-2-1-128-15,1-2-16 0,-1-3-16 0,0-2 0 16,1-2-176-16,0-4 128 0,2-2-128 0,-1-2 128 15,-3-9 16-15,0 0 0 0,0 0 0 0,0 0 0 16,4-8-384-16,-2-1-80 0,1-2 0 0,-2 0-16 16,0-6 144-16,2 0 16 0,0-1 16 0,-1-1 0 15,2-2 160-15,0 1-192 0,-1-1 192 0,1 0-192 16,2 0 192-16,2 0 0 0,-2 2 0 0,2 2 0 16,0 1 0-16,1 4 0 0,0-1 0 0,0 7 0 15,1 2 0-15,-1 3-128 0,-1 2 128 0,-1 4 0 0,0 3 0 0,-1 4 0 16,0 2 192-16,0 3-64 0,1 1 0 0,-1 2 0 15,2-2 0-15,0-1 0 16,1 1-128-16,3 0 128 0,1-1-128 0,1 0 128 0,0-2-128 0,1-2 0 16,-4-2 0-16,2 0 128 0,-1-3-128 0,1-3-240 15,2-1 64-15,-2-2 16 0,-2 0 288 0,1-2 48 16,-1-3 16-16,-1-2 0 0,-1-4-16 0,0-3 0 16,-2 0 0-16,1-1 0 0,-2-1-176 0,-1-2 192 15,1-1-192-15,-1-1 192 0,-3 0-192 0,-2-3 192 16,-1 1-192-16,-2 2 192 0,-2 0 64 0,0 0 0 15,-2 1 16-15,0 1 0 0,-2 0 336 0,1 3 64 16,-1 4 16-16,1 3 0 0,0 0-336 0,1 5-64 0,7 1-16 0,-5 7 0 16,1 3-80-16,2 6-32 0,-1-1 0 0,3 6 0 15,1 0-160-15,3 3 0 0,3-1 0 0,1 2 128 16,1-2-128-16,1-1 0 0,2-1 0 0,1-4 0 31,1 0-1312-31,3-2-240 0,1-5-48 0,2-2-9776 0,1-2-1936 0</inkml:trace>
  <inkml:trace contextRef="#ctx0" brushRef="#br1" timeOffset="63310.04">11372 3830 23551 0,'0'0'1040'0,"6"10"224"0,0 6-1008 15,2 1-256-15,2 2 0 0,-1-2 0 16,-1 0 1424-16,1 1 240 0,3 4 64 0,0 1 0 15,0-1-448-15,-2 1-64 0,0 1-32 0,0-2 0 0,-1-3-816 0,-1 0-176 16,-2-2-16-16,1-2-16 0,-2-6 96 0,-1-1 32 16,-4-8 0-16,0 0 0 0,0 0-96 0,0 0-32 15,0 0 0-15,0 0 0 0,0-8 32 0,0-1 0 16,-3-5 0-16,2 0 0 0,-1-1 80 0,0-3 32 16,-1 0 0-16,1-6 0 0,-1 1 224 0,2 1 48 15,-1 1 16-15,5 1 0 0,1-3-336 0,4 1-64 16,1-1 0-16,3 0-16 0,2 1-176 0,2 1 192 15,2 3-192-15,0 1 192 0,0 4 208 0,1 4 48 16,0 2 16-16,1 5 0 0,-2 3-272 0,0 3-48 16,0 1-16-16,1 3 0 0,0 2-336 0,1-1-80 15,-1 3-16-15,0 0-18624 0</inkml:trace>
  <inkml:trace contextRef="#ctx0" brushRef="#br1" timeOffset="64839.96">13113 3784 19695 0,'0'0'432'0,"0"0"80"0,0 0 32 0,0 0 16 0,0 0-560 0,0 0 0 0,0 0 0 0,0 0 0 15,0 0 1488-15,0 0 192 0,0 0 48 0,0 0 0 16,0 0-1024-16,-8 8-192 0,3-4-32 0,0 0-16 15,1 2-32-15,-3 1-16 0,-1 0 0 0,-1 5 0 16,-1-1-224-16,-1 3-32 0,1 2-16 0,1 3 0 16,0 1-144-16,1 1 0 0,1 1 144 0,2 1-144 15,1-1 0-15,3 1 0 0,2-3 0 0,3-1 0 0,1-4 0 0,4 0 0 16,3-2 0-16,1-3 0 0,3-3 0 16,-1-3 0-16,2-2 0 0,0-3 176 0,2-4 288 0,-1-3 64 15,0-4 16-15,0-1 0 0,-1-3-112 0,-1-2-32 16,-3-3 0-16,-3 0 0 0,-2-1 288 0,-1 1 48 15,-2-1 16-15,-2 0 0 0,-3 0-272 0,-2 0-48 16,-2 0-16-16,-1 2 0 0,-3 2 160 0,-1 1 16 16,-1-1 16-16,-2 2 0 0,0 2-608 0,1 2 0 15,-1 1-192-15,1 2 64 16,1 1-368-16,2 3-64 0,0 3-16 0,8 2 0 16,0 0-1408-16,0 0-304 0,0 0-48 0,0 0-7264 15,6 6-1440-15</inkml:trace>
  <inkml:trace contextRef="#ctx0" brushRef="#br1" timeOffset="65043.12">13634 3504 19807 0,'-5'-22'880'0,"1"11"176"0,-2-2-848 0,-2 0-208 0,0 1 0 0,-1 2 0 16,-2-1 1328-16,0 4 208 0,0 0 64 0,0 1 0 15,-1 3-320-15,1 4-64 0,2 3-16 0,0 4 0 16,1 4-704-16,3 6-144 0,0 8-32 0,2 4 0 15,3 4-192-15,3 8-128 0,1 2 160 0,2 4-160 16,3 0 0-16,2 1 0 0,1 0 0 0,1-3 0 16,1 1-352-1,0-4-160-15,1-3-48 0,-1-2-8384 0,-2-4-1680 0</inkml:trace>
  <inkml:trace contextRef="#ctx0" brushRef="#br1" timeOffset="65199.43">13510 3877 29135 0,'-2'-16'1280'0,"3"9"288"0,3-2-1248 0,0-1-320 16,2 1 0-16,4 1 0 0,1 0 1040 0,4 0 160 15,3 2 16-15,1 0 16 0,2 3-592 0,4-3-112 16,5 4-16-16,3 0-16 0,1 1-496 0,1 1-208 16,3 0 16-16,3 0-10176 15,5 1-2048-15</inkml:trace>
  <inkml:trace contextRef="#ctx0" brushRef="#br1" timeOffset="65637.42">14782 3818 26495 0,'-13'8'1168'0,"7"-2"240"0,0 1-1120 0,-2 2-288 0,-1 0 0 0,1-1 0 15,-1-2 1280-15,1 1 192 0,0 3 32 0,2-5 16 16,1 3-560-16,-1 0-96 0,2 1-32 0,2-2 0 16,0 2-688-16,4 0-144 0,-1 0 0 0,0 0 0 15,2 2 0-15,0 0 0 0,-1 0-160 0,1-1 160 16,-1-2-304-16,1 1 16 0,0-2 0 0,-3-7 0 0,0 0 96 0,0 0 32 16,0 0 0-16,0 0 0 0,0 0 160 0,0 0 0 15,0 0 0-15,0 0 0 0,-4-4 0 0,1 0 0 16,3 4-176-16,0 0 176 15,0-7-544-15,1 1-16 0,2-1 0 0,1 2 0 16,-4 5 48-16,8-4 16 0,0 2 0 0,1 2 0 0,1 2 304 0,2 1 48 16,1 1 16-16,0 2 0 0,1 2 656 0,1 1 144 15,-1 2 32-15,-1 0 0 0,0 2 528 0,-3 2 112 16,-2 0 32-16,-1 2 0 0,-3 0-96 0,-2 2-32 16,-3-1 0-16,-3 0 0 0,-2 0-352 0,-4-1-64 15,-1 0 0-15,-1-1-16 0,-1-2-432 0,0-2-64 16,-1-2-32-16,1 0 0 0,1-3-288 0,1 0-256 15,1-1 64-15,2-4 0 16,0-4-2240-16,2-2-432 0,1-1-80 0</inkml:trace>
  <inkml:trace contextRef="#ctx0" brushRef="#br1" timeOffset="65840.4">14998 3484 26367 0,'0'0'1168'0,"0"0"240"0,0 0-1120 0,0 0-288 0,0 0 0 0,0 0 0 16,4 9 944-16,-2 4 128 0,1 4 16 0,0 4 16 16,-3 3-32-16,1 3-16 0,0 4 0 0,2 2 0 15,0 1-768-15,0-2-160 0,3 2-128 0,0 0 192 16,2 0-192-16,1-3 0 0,0 1 0 0,0-4 0 16,2 0-768-16,1-1-48 0,-3-2 0 0,0-2 0 15,1-2-1936-15,-1-3-400 0,-1-1-80 0</inkml:trace>
  <inkml:trace contextRef="#ctx0" brushRef="#br1" timeOffset="66246.62">15298 3755 20447 0,'0'0'896'0,"0"0"192"0,0 0-864 0,0 0-224 15,-4 8 0-15,1 1 0 0,1 2 1888 0,-1 2 336 16,0 0 64-16,2-2 16 0,1 4-832 0,0 0-144 15,1 0-48-15,2-1 0 0,1 2-768 0,1-3-144 16,0 0-48-16,2 1 0 0,1-1-176 0,1-2-144 0,0 0 192 0,0 0-192 16,0-1 128-16,2-3-128 0,-2 1 0 0,0-2 0 15,1 1 0-15,0-3 0 0,-1-2 0 0,0 1 0 16,0-2 0-16,0-1 0 0,0-1 0 0,2-2 0 16,-2-2 0-16,0-2 0 0,0 1 0 0,0-3 0 15,0-2 0-15,-1 0 0 0,0-2 0 0,-2-2 0 16,0 0 0-16,-1 0 0 0,0-2 0 0,-1 0 0 15,0 2 0-15,0-1 0 0,0 2 0 0,0 1 0 16,-2 1 384-16,1 2-16 0,1-1-16 0,0 3 0 16,-2 2 672-16,-2 6 144 0,0 0 32 0,0 0 0 15,0 0-320-15,0 0-64 0,0 0-16 0,3 10 0 16,-1 1-464-16,1 4-80 0,-2 2-32 0,2 3 0 0,2 1-224 16,0 1 0-16,1 1 0 0,0-2 0 0,1 1 0 15,2-1-256-15,0-3 16 0,0-1 16 16,1 0-1712-16,1-1-352 0,-1-2-64 0,1-1-16 15,0-5-1024-15,0 0-192 0,-1 0-64 0</inkml:trace>
  <inkml:trace contextRef="#ctx0" brushRef="#br1" timeOffset="66434.22">15917 3766 2751 0,'0'-13'128'0,"0"13"16"0,0-6-144 0,0 6 0 16,-4-6 0-16,4 6 0 0,-6-1 7472 0,6 1 1456 15,-7 2 288-15,2 5 64 0,2 1-6080 0,-1 2-1216 16,0 3-240-16,2 3-48 0,1 1-1056 0,1 2-192 0,2 1-64 0,1 1 0 16,1-1-384-16,2 0-144 0,1 0 0 0,1-1 0 31,-1-1-1648-31,4-1-336 0,1-2-64 0,1-2-16 16,0 0-1360-16,0-4-272 0,0-1-48 0</inkml:trace>
  <inkml:trace contextRef="#ctx0" brushRef="#br1" timeOffset="66699.97">16222 3809 25167 0,'-4'-13'1104'0,"4"13"240"0,0 0-1072 0,-4-4-272 0,4 4 0 0,-6-2 0 15,-2 2 1664-15,1 6 288 0,1-2 48 0,1 5 16 16,0 2-992-16,1 3-208 0,1-1-48 0,2 2 0 16,2 2-512-16,2 1-96 0,2-1-32 0,1-1 0 15,2-2-128-15,3-1 0 0,-1 2 0 0,3-2 0 0,0 0 0 0,0-5 0 16,0-1 0-16,0-1 0 0,2-2 0 0,0-2 128 15,-2-2-128-15,-1-1 128 0,-2-2 496 0,0-1 80 16,-3-1 32-16,0-1 0 0,-2-2-32 0,-1 1 0 16,-1-2 0-16,-3 1 0 0,-2-1-160 0,1 0-32 15,-2-1-16-15,1-1 0 0,-2 1-368 0,-1-3-128 16,-2-2 0-16,1 1 144 16,-2 0-1200-16,0-1-240 0,0 1-48 0,0 1-16 15,2 0-2736-15,2 1-560 0</inkml:trace>
  <inkml:trace contextRef="#ctx0" brushRef="#br1" timeOffset="67278.19">16591 3673 20271 0,'-14'0'896'0,"7"1"192"0,-2 2-880 0,-1 0-208 0,-1-1 0 0,0 2 0 16,-3-1 2368-16,3 1 448 0,-1 0 64 0,2 0 32 15,-1-2-1344-15,3 2-272 0,3 0-48 0,5-4-16 16,0 0-976-16,0 8-256 0,0-8 0 0,5 8 0 15,2-2 0-15,1 1 0 0,2-1 0 0,2 2-160 16,1 4 160-16,1-3 0 0,2 1-144 0,1 2 144 16,1 2 0-16,-1-1 0 0,0 2 0 0,-1-2 0 15,1 1 672-15,-3 2 48 0,-1-2 16 0,-3-1 0 16,-1 0 288-16,-1 0 48 0,-1 2 16 0,-2-4 0 0,-5 0-256 16,0 0-64-16,-1 0 0 0,-2-1 0 0,-2-1-288 0,0 2-64 15,-4-1-16-15,-2-3 0 0,2-3-224 0,-1 0-48 16,-1-2-128-16,1 0 192 0,-1-4-192 0,2 0 0 15,1-1 0-15,1-1 0 0,-1 0 0 0,2 0-192 16,6 4 16-16,0 0 0 0,-3-4-16 0,3 4 0 16,0 0 0-16,3-5 0 0,3 0 64 0,2 0 0 15,1-2 0-15,4 3 0 0,1-1 128 0,3 1-128 16,1 0 128-16,2 0-128 0,-1-1 128 0,1 0 0 16,-1-2 0-16,2 2 0 0,0-3 0 0,0-1 0 15,1 0 0-15,0-1 0 0,-1-1 0 0,-1-4-128 16,-1 0 128-16,0-4 0 0,-4 2-208 0,1 1 32 15,-3-1 16-15,-3 2 0 0,-2 0-16 0,-3 1 0 0,-1 1 0 16,-2 1 0-16,-5 2 32 0,-1 1 0 0,-2 1 0 0,-2 2 0 16,-1 3 144-16,-1 3 0 0,0 2 0 0,0 5 0 15,-1 1 0-15,3 5 176 0,2 2-48 0,-1 1 0 16,1 5 272-16,2-2 48 0,1 5 16 0,2-3 0 16,0 1 96-16,2 1 16 0,4-1 0 0,2-1 0 15,1 1-192-15,2-1-16 0,0-4-16 0,7-1 0 16,3-2-208-16,5-1-144 0,2-4 192 0,3-2-192 15,3-2-576-15,2-2-208 0,1-3-48 16,18-3-12912-16,-7-2-2576 0</inkml:trace>
  <inkml:trace contextRef="#ctx0" brushRef="#br2" timeOffset="92999">7860 3521 9215 0,'0'-12'816'0,"-1"0"-656"0,-3 2-160 0,21-15 0 0,-22 17 4000 0,-2 2 768 0,-2-4 160 0,0 4 16 16,-3 1-2320-16,0 2-448 0,-1 2-112 0,-1 3-16 15,0 2-704-15,-2 5-160 0,-1 7-32 0,0 2 0 16,0 8-432-16,-1 6-80 0,0 2-32 0,1 2 0 16,0 2 32-16,2 1 16 0,4 0 0 0,2 0 0 15,3 2-32-15,5-3-16 0,2-3 0 0,5-1 0 16,1-4-112-16,6-2-32 0,4-2 0 0,2-3 0 16,0-5-320-16,5-4-144 0,4-3 128 0,4-5-128 0,0-3 128 15,3-5-128-15,5-2 128 0,-1-3-128 0,0-5-176 16,0-1-112-16,-3-4-32 0,-2 1 0 15,-1-1-2176-15,-2 0-432 0,-3-2-80 0,-4 1-8896 16,-4-2-1760-16</inkml:trace>
  <inkml:trace contextRef="#ctx0" brushRef="#br2" timeOffset="93436.63">8169 3363 25503 0,'0'0'1136'0,"0"0"224"0,0 0-1088 0,0 0-272 0,0 0 0 15,0 0 0-15,4-5 1632 0,3-1 272 0,2 0 48 0,2-1 16 16,2 0-720-16,2 0-144 0,-1 1-16 0,3-1-16 16,4 4-304-16,1 1-48 0,0 2-16 0,0 2 0 15,-1 5-256-15,0-1-48 0,0 4-16 0,0-4 0 16,-2 1-128-16,0 0-16 0,-5 3-16 0,-2 3 0 16,-4-4-16-16,-2 2 0 0,-3 3 0 0,-1-1 0 15,-3 0-16-15,-2 1-16 0,-1 0 0 0,-1 1 0 16,-3-1-48-16,-1 0 0 0,-1 1 0 0,-1-2 0 15,1-6-128-15,0 3 0 0,2-3 144 0,-3 0-144 16,0-2 0-16,0-1 0 0,1 0 0 0,1 0 0 16,2-1-224-16,7-3 32 0,-5 3 16 0,5-3 0 15,0 0 16-15,0 0 0 0,5 8 0 0,3 0 0 16,1 1 16-16,3-1 0 0,2 2 0 0,3 2 0 16,3 0 144-16,0 1-128 0,3 1 128 0,-1 1-128 15,-1 0 128-15,-2 2 192 0,-1-2-32 0,-2 0-16 0,-3 1 496 16,-2-1 80-16,-4 4 32 0,1-4 0 0,-4 0 208 0,-3-1 32 15,-2 2 16-15,-4-1 0 0,-4 2-240 0,-3 0-32 16,-4-2-16-16,-2 0 0 0,-3-2-336 0,-1 0-80 16,-3-2-16-16,-2-1 0 0,0-1-160 0,-2-1-128 15,-1-1 192-15,3-5-192 0,0-3 0 0,4-3 0 16,2-2 0-16,3-2-144 16,1-1-2432-16,4-3-496 0</inkml:trace>
  <inkml:trace contextRef="#ctx0" brushRef="#br2" timeOffset="98437.63">7674 5052 16575 0,'-2'-3'1472'0,"2"3"-1168"0,0 0-304 0,0 0 0 0,0 0 1408 0,0 0 240 0,0 0 32 0,0 0 16 16,0 0-224-16,0 0-64 0,3 9 0 0,0 4 0 15,-1 2-496-15,1 6-96 0,-2 4-32 0,0 5 0 16,1 5-480-16,-1-5-112 0,2 3 0 0,-1 1-16 15,0-2 144-15,-1 2 16 0,0-3 16 0,0-1 0 16,-1-3 48-16,-1 4 16 0,1-3 0 0,-1 0 0 16,0-1-32-16,-1-5 0 0,1-1 0 0,0-6 0 15,-1-2-32-15,1-2-16 0,2 1 0 0,-1-3 0 16,0-9-96-16,3 8-32 0,0-1 0 0,0-2 0 16,-3-5-64-16,8 4-16 0,1 0 0 0,4 0 0 0,2 1 80 15,3 0 16-15,2-1 0 0,3 0 0 0,4-2 48 0,2 2 16 16,2-4 0-16,3 0 0 0,4 0-160 0,-3 0-128 15,1-4 192-15,-3 2-192 0,1-2 128 0,-1 0-128 16,-3 0 0-16,-3-1 0 0,-2-2 0 0,-2 1 0 16,0-1 0-16,-1-2 0 15,-3 0-1520-15,0-1-208 0,-2-5-32 0,-3 1-16 16,-4 0-1840-16,-2-1-368 0</inkml:trace>
  <inkml:trace contextRef="#ctx0" brushRef="#br2" timeOffset="98673.68">8147 5360 3679 0,'0'0'320'0,"0"0"-320"0,0 0 0 0,0 0 0 16,0 0 3696-16,0 0 656 0,0 0 144 0,8 1 32 16,1 2-2704-16,3 2-544 0,2 2-96 0,2 1-32 15,2-1-768-15,3 5-176 0,2-1-16 0,2 2-16 16,1 1 32-16,0 2 16 0,0 1 0 0,2 0 0 16,-1-1 832-16,-1 3 160 0,-4 0 48 0,-2 1 0 15,-2-1 416-15,-1 4 96 0,-5 0 16 0,-5 2 0 16,-3 0-272-16,-1 2-48 0,-7 3-16 0,-2 1 0 15,-5 2-640-15,-1-1-128 0,-2 2-32 0,0-2 0 16,-2-2-432-16,2-2-96 0,-1 0 0 0,2-2-128 16,0-3-1616-1,3 1-432-15,-2-3-96 0</inkml:trace>
  <inkml:trace contextRef="#ctx0" brushRef="#br2" timeOffset="99204.98">9408 5264 24639 0,'-4'-17'1088'0,"2"10"240"16,0-1-1072-16,-1 2-256 0,-1 1 0 0,-1-2 0 0,-1 1 1872 0,-4 2 320 16,0 2 64-16,-2 5 16 0,-1 4-448 0,-2 2-96 15,-5 2 0-15,0 8-16 0,1 0-672 0,-1 5-128 16,2 2-16-16,2 2-16 0,2 2-192 0,2 2-48 15,1 0 0-15,2 2 0 0,3-1-240 0,2-1-48 16,3-2-16-16,4-2 0 0,-1-3-112 0,2-1-32 16,3-3 0-16,2-1 0 0,3-1-192 0,3-2 128 15,3 0-128-15,3-1 0 0,0-6 0 0,0-1 0 16,-1-1-208-16,3-3 64 16,3-1-592-16,0-2-112 0,2-2-32 0,-2 0 0 15,1-2-2128-15,-1 2-416 0,-1-5-96 0</inkml:trace>
  <inkml:trace contextRef="#ctx0" brushRef="#br2" timeOffset="99611.08">9814 5521 16575 0,'0'0'1472'0,"0"0"-1168"0,0 0-304 0,0 0 0 16,0 0 1872-16,0 0 320 0,0 0 64 0,-4-6 16 15,-1 0-112-15,-1 1-32 0,-1 1 0 0,1 1 0 16,-1 2-784-16,-1-2-144 0,2 2-48 0,-2 1 0 15,-1 0-288-15,0 4-64 0,-2 0-16 0,1 2 0 16,1-1-176-16,-2 5-32 0,1 1-16 0,-1 6 0 16,1 3-304-16,2-1-48 0,3 5-16 0,0-3 0 15,1 0-192-15,3-1 0 0,2 0 0 0,3 1 0 16,2 0 0-16,3-3 0 0,3-4 0 0,1-1-160 0,-1-2-48 16,1-2-16-16,0-5 0 0,0 0 0 0,-1-3-80 0,0-2-16 15,2-3 0-15,-1 0 0 0,-1-5 320 0,-2-2-192 16,-2 0 192-16,0-1-160 0,-2-3 160 0,-1 2 0 15,-1-1 128-15,-1 1-128 0,-2 1 192 0,-1 1-16 16,-1-1-16-16,0 1 0 0,-2 2 304 0,0 3 64 16,1-1 16-16,2 7 0 0,0 0 32 0,0 0 16 15,0 0 0-15,0 0 0 0,0 0-272 0,0 0-48 16,0 0-16-16,0 0 0 0,1 7-256 0,2 2 0 16,-1 3 128-16,2-1-128 15,0 1-336-15,1 1-128 0,2 0-32 0,1-1 0 16,0-2-1872-16,1 1-368 0,0-1-80 0,1-1-8448 0,2-2-1680 15</inkml:trace>
  <inkml:trace contextRef="#ctx0" brushRef="#br2" timeOffset="99846.49">10084 5552 7359 0,'0'0'656'0,"0"0"-528"0,0-7-128 0,3 2 0 16,-1 0 4160-16,2 0 784 0,0-3 176 0,-4 8 16 15,0 0-2240-15,0 0-448 0,0 0-80 0,9 5-32 16,1 2-800-16,-4 0-144 0,1 3-48 0,-2 1 0 15,0 2-272-15,0 2-64 0,0-2-16 0,-1 1 0 16,0 0-352-16,0 1-80 0,-1-2-16 0,-1 0 0 16,1-4-288-16,1 1-48 0,-1-3-16 0,-1-1 0 0,-2-6-192 0,0 0 0 15,0 0 0-15,0 0 0 0,0 0 0 0,0 0-256 16,9 0 16-16,0-2 16 16,1-3-1392-16,-1-1-288 0,0-3-48 0,0 0-16 15,-1-1-1168-15,0-3-256 0,-2-2-32 0,2-3-9824 16</inkml:trace>
  <inkml:trace contextRef="#ctx0" brushRef="#br2" timeOffset="100237.07">10410 5218 21183 0,'-2'18'1888'0,"0"-9"-1504"16,1 3-384-16,0 1 0 0,-1 4 1472 0,1 1 208 15,1 1 48-15,1 0 16 0,-1 5 240 0,0-3 64 0,0 2 0 0,0 0 0 16,-1 0-1168-16,0 0-240 0,1 2-32 0,0-4-16 15,1-3-352-15,-1 0-80 0,0 0-16 0,0 1 0 16,0-6-144-16,1-1 160 0,1-1-160 0,-1-3 160 16,-1-8 112-16,0 0 32 0,0 0 0 0,0 0 0 31,0 0-752-31,0 0-160 0,0 0-32 0,0 0 0 16,0 0 176-16,4-10 16 0,0-5 16 0,0 0 0 0,0-1 112 0,1-1 0 0,1 0 16 0,2 3 0 15,0 2 176-15,1 0 128 0,0 1-192 0,2 3 192 16,-1 1 0-16,3 2 0 0,1 4 128 0,2 1-128 15,0 1 480-15,-1 4 0 0,1 2 0 0,0 2 0 16,-1 3 144-16,0 1 16 0,-5 2 16 0,-1 0 0 16,-2-1 256-16,-1 0 48 0,-3 3 16 0,-3-1 0 15,-3 0-112-15,-1 1-32 0,-5 1 0 0,-2-3 0 0,-3 1-320 0,0 0-64 16,-2-2 0-16,0 0-16 0,-3-1-432 0,1-1 128 16,0-3-128-16,1-1 0 15,1-3-384-15,2-2-144 0,2-3-48 0,2-3 0 16,1-3-2304-16,2-3-480 0,3-4-96 0,3-2-12672 15</inkml:trace>
  <inkml:trace contextRef="#ctx0" brushRef="#br2" timeOffset="100502.67">10783 5505 22047 0,'12'-13'976'0,"-7"10"208"0,0-2-944 0,-5 5-240 16,0 0 0-16,0 0 0 0,0 0 2256 0,0 0 416 0,0 0 80 0,0 0 0 15,0 0-656-15,0 0-144 16,-10 7-32-16,-1 2 0 0,0 1-960 0,0 6-192 0,1 1-32 0,1 2-16 15,2 3-352-15,3 2-80 0,2 1-16 0,0-2 0 16,5-1-272-16,1-1 0 0,2-4 0 0,3-1 0 16,2-3 0-16,1 0 0 0,-1-5 0 0,2-3-144 15,-1-3 144-15,1-2 0 0,0-1 0 0,-1-3-128 16,-2-4 128-16,-1-1 0 0,1-2 160 0,-4-4-160 16,-1-3 192-16,1 2-64 0,-1-1-128 0,-1 2 192 15,-3-2-192-15,0 1 0 0,-1 3-144 0,-1-1 144 31,-3-1-784-31,0 2-64 0,-1 0-16 0,1 2 0 16,0-2-2400-16,2 0-464 0,-2 2-112 0</inkml:trace>
  <inkml:trace contextRef="#ctx0" brushRef="#br2" timeOffset="100831.09">10981 5375 14735 0,'0'0'1312'0,"4"9"-1056"0,0 0-256 0,0 2 0 0,0 3 2576 0,0 0 464 15,0 0 96-15,-2 1 0 0,0 3-560 0,-2 5-112 16,0 5-32-16,0-1 0 0,1 0-960 0,-1 2-208 15,-1 1-48-15,1 0 0 0,0-3-608 0,1-3-128 16,2-3-32-16,-1-2 0 0,2-4-320 0,0-2-128 16,0-2 0-16,0-1 144 0,0-4-144 0,-4-6 0 15,0 0 0-15,0 0 0 0,0 0-208 0,6-6 80 16,1-2 128-16,-2-3-208 0,0-6 64 0,0 4 16 16,1-2 0-16,0-2 0 0,1-4-16 0,0 1 0 15,1 1 0-15,0-1 0 0,0-3 0 0,1-1 0 16,-1 1 0-16,2 1 0 0,2-1 144 0,0 5 0 0,-1 4-144 15,1 5 144-15,-3-2 0 0,0 6 0 0,-1 4 0 0,-1 5 128 16,-1 2 688-16,0 3 128 0,-3 6 16 0,1 4 16 16,2 1-512-16,-3 2-96 0,-1 3-32 0,0 0 0 15,1 1-160-15,2 0-48 0,0 0 0 0,2 0 0 32,1-5-1328-32,2 1-272 0,1-3-48 0,-4 0-16 0</inkml:trace>
  <inkml:trace contextRef="#ctx0" brushRef="#br2" timeOffset="101299.7">12259 5182 32943 0,'0'0'1456'0,"0"0"304"0,0 0-1408 0,0 0-352 0,-7 1 0 0,1 4 0 16,-1 4 1216-16,2 4 192 0,1 3 16 0,2 2 16 15,0 2-864-15,1 3-192 0,0 3-16 0,1 3-16 16,1 4-352-16,2 2 0 0,0 3 0 0,1 3 0 31,2 2-1152-31,0-1-288 0,-1 0-64 0,2-2-16 0,-2-2-2464 0,2-4-496 16</inkml:trace>
  <inkml:trace contextRef="#ctx0" brushRef="#br2" timeOffset="101495.83">12477 5062 13823 0,'3'-17'1216'0,"-3"17"-960"16,0 0-256-16,0 0 0 0,0 0 2768 0,0 0 512 15,0 0 112-15,6 6 0 16,-2 5-912-16,1 2-192 0,0 6-48 0,2 5 0 16,0 3-944-16,1 6-192 0,-1 1-32 0,-1 2-16 15,1 3-800-15,-1-2-256 0,2 0 160 0,0 1-160 16,0 3 0-16,0-5-192 0,1-3 0 0,0-1 16 15,0 0-2512-15,-1-4-512 0,0 0-112 0</inkml:trace>
  <inkml:trace contextRef="#ctx0" brushRef="#br2" timeOffset="101683.31">12196 5483 23951 0,'0'0'1056'0,"0"0"224"0,-4-7-1024 0,3 1-256 15,0-1 0-15,2 1 0 0,3-2 2656 0,4-1 480 16,2-4 80-16,5 2 32 0,3-2-1856 0,3 1-368 16,3-1-80-16,4 2-16 0,1-1-736 0,2 2-192 0,0 2 0 0,0 1 0 31,1 1-896-31,-2 0-192 0,-2 4-64 0,0 2-9712 0,-1 2-1936 0</inkml:trace>
  <inkml:trace contextRef="#ctx0" brushRef="#br2" timeOffset="101870.79">12132 5605 31327 0,'0'0'2784'0,"0"0"-2224"0,0 0-560 0,0 0 0 16,0 0 1344-16,0 0 176 0,12 0 16 0,4 0 16 15,6-4-608-15,4-1-128 0,5-3-32 0,3-1 0 16,3-1-624-16,2-1-160 0,1 0 0 0,2-2 0 15,-2-2-2688-15,2 1-576 16</inkml:trace>
  <inkml:trace contextRef="#ctx0" brushRef="#br2" timeOffset="102308.31">12951 5111 26719 0,'0'0'1184'0,"0"0"240"16,0 0-1136-16,0 0-288 0,0 0 0 0,0 0 0 0,8-4 2288 0,1-1 400 16,3 1 64-16,2 0 32 0,2 2-1472 0,1-1-288 15,0 0-64-15,0 2-16 0,0-4-752 0,-2 2-192 16,1 3 0-16,-3 0 0 0,-1 0 0 0,-2 3 0 0,-1 2 0 0,-2 2 0 16,-7-7 0-16,1 6 0 0,-2 3 0 0,-2 0-176 15,-2 0 48-15,-2 2 0 0,0 3 0 0,-1 1 0 16,0-5-112-16,0 2-16 0,-1-2 0 0,1 1 0 31,2-5-256-31,0 1-48 0,6-7-16 0,-2 6 0 16,2-6-160-16,1 8-32 0,2-1-16 0,2-2 0 0,3 0 448 0,2 0 80 0,2-2 32 0,2 2 0 15,3 0 224-15,1 0 0 0,2 1 0 0,0 0 0 16,-1 1 480-16,1 1 32 0,-1 1 16 0,-2 0 0 16,-1-1 464-16,-3 1 96 0,-3 2 0 0,-2 1 16 15,-4 1 384-15,-3-1 80 0,-2 1 16 0,-2 0 0 16,-4-1-224-16,-4-1-32 0,-2 3-16 0,-3-3 0 15,0 1-544-15,-1 0-128 0,-2-3 0 0,1 0-16 0,-1 0-416 0,0-2-80 16,1-3 0-16,0-2-128 16,1 2-608-16,0-3-224 0,0-2-64 0,1 0-13936 15,1-2-2784-15</inkml:trace>
  <inkml:trace contextRef="#ctx0" brushRef="#br2" timeOffset="102808.19">14048 5341 31503 0,'0'0'1392'0,"0"0"288"0,13 1-1344 0,-13 12-336 16,0 1 0-16,0 2 0 0,2 0 320 0,0-1-16 15,-1-2 0-15,1 0 0 0,2-2-304 0,2-2-144 16,0-3 16-16,1 0-14240 0</inkml:trace>
  <inkml:trace contextRef="#ctx0" brushRef="#br2" timeOffset="103136.34">14161 5116 8287 0,'0'0'368'0,"0"0"80"0,1-5-448 0,-1 5 0 0,0 0 0 0,0 0 0 15,0 0 3200-15,0 0 544 0,7-1 112 0,2 2 32 16,1 0-2864-16,1 2-560 0,-1 0-112 0,2 1-32 16,1-3-320-16,1 4 0 0,-1-2 0 0,0 1 0 15,0-2 0-15,-1 2 0 0,0-1 0 0,-3 1 0 16,-1 0 0-16,-3-1 144 0,-5-3-144 0,0 0 0 15,0 0 272-15,1 10-48 0,-1-4-16 0,0 2 0 16,0-8-80-16,-1 8 0 0,0-2-128 0,1-6 192 0,1 8-192 0,-1-8 0 16,3 8 0-16,2-2 0 0,1 2 0 0,4 0 0 15,1 0 0-15,4 1 0 0,0 0 0 0,4 2 256 16,0-1-32-16,2 3 0 0,0 1 400 0,0-1 80 16,-2 0 0-16,-3 1 16 0,-4 1 176 0,-2-2 48 15,-2 3 0-15,-4 1 0 0,-3 1 576 0,-1 0 112 16,-4 1 32-16,-4-1 0 0,-2 1-512 0,-3-2-112 15,-1-2-16-15,-3-1 0 0,1-1-672 0,0 0-144 16,1 1-16-16,0 1-16 16,2-7-2400-16,2-2-464 0</inkml:trace>
  <inkml:trace contextRef="#ctx0" brushRef="#br2" timeOffset="103745.06">15501 5135 23951 0,'-17'-3'1056'0,"11"6"224"0,-2-2-1024 0,-1 4-256 15,-2-4 0-15,1 3 0 0,-2 0 1056 0,0 1 160 16,-1 2 16-16,2 2 16 0,-2-2-208 0,1 2-32 16,1 0-16-16,1 3 0 0,2 2-528 0,2 2-96 0,2-1-32 0,3 1 0 15,-1 2 96-15,5-3 16 0,2 1 0 0,2 3 0 16,2-6-256-16,1 1-64 0,2-1 0 0,1-2 0 15,1-2-128-15,1-2 192 0,-1 0-192 0,0-4 192 16,1-6-192-16,-2-2 192 0,0-3-192 0,-4-1 192 16,-1-2 144-16,-3 0 48 0,-1-10 0 0,-2-1 0 15,0-2 256-15,-4-2 64 0,0 3 16 0,-5-6 0 16,-2-2-208-16,-3 1-64 0,-1 1 0 0,-2 2 0 16,-4 1-272-16,-1-2-176 0,0-3 192 0,0 1-192 31,1 1-432-31,1 2-192 0,2 2-32 0,2 3-16 15,3 2-1504-15,5 3-288 0,2 3-64 0,2 4-12496 0</inkml:trace>
  <inkml:trace contextRef="#ctx0" brushRef="#br2" timeOffset="103888.87">15768 4999 18431 0,'0'0'1632'0,"0"9"-1312"16,3 3-320-16,-3 1 0 0,-3 3 2352 0,1-3 400 15,-1 1 64-15,-2 2 32 0,-1-5-736 0,2 2-128 16,-2 0-48-16,2 2 0 0,1-2-1248 0,0 1-256 15,2-2-48-15,-1 0-16 0,2-2-544 0,2-1-96 16,0 0-32-16,1-1 0 16,-3-8-2256-16,6 7-464 0,4-3-96 0</inkml:trace>
  <inkml:trace contextRef="#ctx0" brushRef="#br2" timeOffset="104249.17">15707 4879 16575 0,'0'0'736'0,"-5"-3"160"0,-2 0-720 0,1-1-176 16,6 4 0-16,-5-3 0 0,5 3 3120 0,-4-6 592 15,1-1 112-15,3 7 16 0,2-5-2624 0,-2 5-544 16,5-5-96-16,1 2-32 15,-6 3-3072-15,9-1-608 0,10-5-128 0,-1 6-32 0</inkml:trace>
  <inkml:trace contextRef="#ctx0" brushRef="#br2" timeOffset="104499.46">16212 4777 9215 0,'-5'-14'816'0,"2"8"-656"0,-1-1-160 0,-1-3 0 15,-2 0 4416-15,-2 0 864 0,-1 0 160 0,-2 0 48 16,0-1-2624-16,-2 2-528 0,-2 0-96 0,1 2-32 16,-1 0-848-16,2 2-160 0,-1 3-48 0,2 2 0 15,0 1-608-15,3 5-128 0,-1 1-32 0,2 6 0 16,0 5-256-16,0 4-128 0,4 5 128 0,0 2-128 16,1 3 0-16,1 3 0 0,3 5 0 0,1 1 0 15,2-2-432-15,2 0-16 0,2 1 0 16,0-2 0-16,1 0-2288 0,1-3-464 0,1-3-80 15,-1-2-11584-15</inkml:trace>
  <inkml:trace contextRef="#ctx0" brushRef="#br2" timeOffset="104671.32">16006 5185 2751 0,'-3'-6'256'0,"1"-1"-256"16,-1 1 0-16,0-1 0 0,3 0 6336 0,0-1 1216 15,2-1 240-15,2 2 48 0,1 2-5024 0,4 1-1024 16,3 1-192-16,2 1-32 0,4-1-1216 0,2 1-352 15,1-1 144-15,-1-1-144 0,1 0 0 0,1 0-128 16,1 2 0-16,-1-4 0 16,0-1-832-16,0-1-144 0,-1-1-48 0,0 2 0 15,-2-3-1680-15,-2 2-352 0,-1 0-64 0,-2-1-16 16,-1-3-160-16,-2 0-32 0,-3-1-16 0</inkml:trace>
  <inkml:trace contextRef="#ctx0" brushRef="#br2" timeOffset="104843.22">16412 4830 13407 0,'-2'-23'592'0,"1"14"128"0,-3-2-576 0,-2-3-144 0,0-1 0 0,-1 1 0 16,0-3 1872-16,-1 2 352 0,1 3 64 0,1 2 16 15,-2 2 32-15,1 3 16 0,7 5 0 0,-6 4 0 16,1 4-672-16,-1 6-128 0,3 4-16 0,0 6-16 16,2 4-720-16,2 2-144 0,0 6-16 0,2 0-16 15,1 1-448-15,1 0-176 0,0 4 128 0,2-2-128 16,-1-2 0-16,2-4 0 0,1-1-144 0,0-1 144 31,0 0-1664-31,-1-2-240 0,0-3-32 0,0-2-8096 0,0-2-1616 0</inkml:trace>
  <inkml:trace contextRef="#ctx0" brushRef="#br2" timeOffset="105173.34">16332 5179 16575 0,'-4'-8'1472'0,"-1"2"-1168"15,-2 0-304-15,2 1 0 0,0 0 2816 0,5 5 512 16,0 0 112-16,0 0 16 0,0 0-1520 0,0 0-288 16,6-5-64-16,3 2-16 0,2 3-976 0,3 0-192 15,3 0-32-15,4 0-16 0,0-2-352 0,2-1 0 16,1 2 0-16,2-3-128 0,0 1 128 0,0 0 0 15,-1 0 0-15,-2-5 0 0,-1 0 0 0,0 0 0 16,-3-2 0-16,-2 1 128 0,-2-1-128 0,-2 0 0 16,-2 0 0-16,-2-3 0 0,-1 2 128 0,-3-2-128 15,-1 1 160-15,-2-1-160 0,0-1-176 0,-1 1-128 0,-2 1-16 0,-3 3-16 16,-1-3 752-16,-2 5 160 0,-1 0 16 0,0 0 16 16,-1 4 208-16,0-3 32 0,0 5 16 0,1 1 0 15,0 7-48-15,2 0-16 0,1 1 0 0,1 4 0 16,0 4-416-16,3-1-96 15,1 3-16-15,2 2 0 0,3 0-272 0,2-2 0 0,1 1 0 0,3 0 0 16,1-2-256-16,1 0-64 0,0-2-16 0,0 2 0 31,2-4-1712-31,-1 2-320 0,2-2-80 0,1-2-8784 0,-3 0-1760 0</inkml:trace>
  <inkml:trace contextRef="#ctx0" brushRef="#br2" timeOffset="105643.35">16900 4985 11055 0,'0'0'976'0,"0"0"-784"16,0 0-192-16,0 0 0 0,0 0 3872 0,4 9 736 16,0 3 128-16,1 1 48 0,3 2-2304 0,-2 3-464 15,2 1-96-15,-2 2 0 0,0 1-960 0,2-1-192 16,0-2-48-16,1-1 0 0,-3-2-400 0,1 0-64 16,-3-2-32-16,0-2 0 0,0-3-224 0,-2-1 176 15,-2-8-176-15,0 0 160 0,0 0 0 0,0 0 0 0,0 0 0 0,0 0 0 16,-6 1-16-16,-1-4 0 0,2-4 0 0,-2-1 0 15,1 1-16-15,1-2-128 0,-1-6 192 0,3-1-64 16,-1-2-128-16,1-1 0 0,2 1 0 0,1-3 0 16,0 0 0-16,2 3 0 0,5 0-192 0,-1 2 192 15,2 3-224-15,1 4 80 0,3-1 16 0,-2 2 0 16,2 3 128-16,1 1-160 0,0 1 160 0,2 3-160 16,0 0 160-16,2 0 0 0,1 3-144 0,2-1 144 15,0 0 0-15,2-1 0 0,-1-1 0 0,-1-1 0 16,0-2 0-16,-2 0 0 0,-1 2-144 0,0-3 144 15,-2-2-128-15,-2-1 128 0,-3 1-192 0,-2 0 192 16,-2 2 0-16,0 1 0 0,-4-3 0 0,-2 6 0 16,1-6 0-16,-1 6 0 0,-2-7 160 0,2 7-32 0,0 0 0 0,0 0 16 15,-7-4 0-15,7 4 0 0,-8 0 112 0,1 4 32 16,-1 3 0-16,1 2 0 0,1 1 144 0,-1 3 16 16,2 3 16-16,1-3 0 0,2 1-224 0,2 2-48 15,0-2-16-15,2 3 0 0,1 2-304 0,1-2-64 16,1 0-16-16,1-2 0 15,2 0-1488-15,3-2-288 0,-1-3-64 0,2-1-16 16,1-2-1760-16,0-2-336 0</inkml:trace>
  <inkml:trace contextRef="#ctx0" brushRef="#br2" timeOffset="105971.55">17514 4939 21183 0,'0'0'1888'0,"0"0"-1504"0,0 0-384 0,0 0 0 16,-2 8 2560-16,-1 2 448 0,0 2 96 0,-1 2 16 15,2 1-1200-15,-1 3-224 0,1 3-48 0,0 0-16 16,1-3-944-16,1-1-192 0,1 0-48 0,2-2 0 16,-1-1-448-16,2-3 128 0,0 0-128 0,0-1 0 15,0-1 0-15,1-1 0 0,-5-8 0 0,0 0 0 16,7 5 0-16,-1-2 0 0,2-2 0 0,-1-2-160 16,-1-4 160-16,1-2-160 0,1 1 160 0,-1-5-160 15,1-2 160-15,0 0-160 0,1 0 160 0,0-4-160 16,0 0 16-16,1-1 0 0,-1-3 0 0,1 3 0 15,1 4 144-15,-1-1 0 0,-1 1 0 0,-1 2 0 16,-3-1 192-16,0 4 80 0,1 2 16 0,-6 7 0 16,0 0 128-16,0 0 32 0,5 10 0 0,0 0 0 15,-1 0-160-15,-1 5-32 0,-1 2 0 0,1 4 0 0,-2 5-256 16,0-3 160-16,1-3-160 0,2 0 128 0,1 1-352 0,0-1-80 16,2-2-16-16,-1-1 0 15,1-3-1808-15,0-2-368 0,4-3-80 0,-1-1-8112 16,1-7-1600-16</inkml:trace>
  <inkml:trace contextRef="#ctx0" brushRef="#br2" timeOffset="106163.9">18072 4624 19343 0,'-1'7'1728'0,"0"5"-1392"0,1 5-336 0,0 5 0 15,0 4 2032-15,0 3 336 0,0 0 64 0,2 2 0 16,2 2-704-16,1-1-128 0,0 2-48 0,2-4 0 15,0-1-1040-15,2-1-192 0,-2 1-64 0,3 0 0 16,0-1-432-16,-1 1-80 0,-1-4-32 0,1-2 0 16,0-2-2912-16,-1-1-592 0,2 16-112 0,-4-14-32 0</inkml:trace>
  <inkml:trace contextRef="#ctx0" brushRef="#br2" timeOffset="106320.21">17964 4983 19343 0,'-1'-14'848'0,"1"14"192"0,0-9-832 0,2 1-208 16,2 2 0-16,1 0 0 0,2 1 4416 0,1 3 832 16,1-2 160-16,3 2 32 0,2 4-3312 0,3-1-656 15,1 2-144-15,3-2-32 0,4 1-928 0,3 2-192 16,8 2-48-16,21-4 0 16,-1-3-2048-16,4-4-432 0</inkml:trace>
  <inkml:trace contextRef="#ctx0" brushRef="#br2" timeOffset="107070.3">19481 4890 11055 0,'0'0'480'0,"0"0"112"0,0 0-464 0,0 0-128 0,0 0 0 0,0 0 0 0,0 0 4256 0,-5 0 832 16,-1 0 160-16,-1 1 48 0,2 4-2752 0,0 2-560 16,-2 0-96-16,2 4-32 0,0 1-848 0,0 2-176 15,-2 4-48-15,2 0 0 0,1 2-624 0,0 2-160 16,0-1 0-16,3 0 0 0,1-2 0 0,2 0 0 15,2-2 0-15,3-2 0 0,1 1-144 0,2-2-112 16,3-1-32-16,3 0 0 16,1-2-816-16,2-3-176 0,2-3-16 0,1-1-16 15,2-2-1584-15,-2-3-320 0,1-3-64 0,1 0-4784 16,-1-2-960-16</inkml:trace>
  <inkml:trace contextRef="#ctx0" brushRef="#br2" timeOffset="107273.65">19817 5079 21535 0,'0'0'960'0,"-4"-7"192"0,-3 1-928 0,-1-2-224 16,-2 1 0-16,-1 2 0 0,1 0 1392 0,-2 2 224 15,-1 3 48-15,0 3 16 0,0 2-112 0,1 4-32 0,2-2 0 0,1 3 0 16,2 3-720-16,3 0-160 0,2-1-16 0,2 1-16 16,4 1-304-16,2-1-64 0,2-1-16 0,2-3 0 15,4-2-240-15,0-2 0 0,0 0 0 0,3-2 0 16,1-5 0-16,1 0 128 0,-1-3-128 0,-2-2 144 16,-2-1-144-16,-1-1 160 0,-3 0-160 0,-1 1 160 15,-2 2-32-15,0-5 0 0,-5 1 0 0,-2-1 0 16,-1 1-128-16,-2-1-176 0,-1 1 48 0,-1 1 0 31,-1 1-704-31,-1-1-144 0,1 1-32 0,0 0 0 16,1 1-2352-16,1-1-480 0,0 1-80 0</inkml:trace>
  <inkml:trace contextRef="#ctx0" brushRef="#br2" timeOffset="107570.51">19996 4946 11967 0,'0'0'1072'0,"4"9"-864"15,0 2-208-15,0 1 0 0,-1-1 2592 0,-1 0 480 16,0 4 80-16,-1 0 32 0,-1 4-784 0,-1-4-160 15,-1 1-16-15,0 0-16 0,-1-2-864 0,2 0-160 16,-2-2-32-16,2 1-16 0,0 0-448 0,1-3-96 16,0-2-16-16,0-8 0 0,0 0-384 0,0 0-64 15,0 0-128-15,6 0 176 0,2-2-176 0,0-4 0 16,0 0 0-16,1-3 0 0,0-4 128 0,1 0-128 16,-1-2 0-16,2 0 128 0,-2-1-128 0,-1-2-256 15,-2 1 64-15,2 0 16 0,0 3 176 0,-2-2-192 16,0 2 192-16,-1 4-192 0,-1 4 192 0,-4 6 176 15,0 0-48-15,0 0 0 0,0 0 128 0,0 0 32 0,0 0 0 16,2 10 0-16,0 3-144 0,-1 3-16 0,-1 2-128 0,1 1 192 16,2-1-192-16,1 0-160 0,0 2 32 0,2-1 0 31,2-1-1648-31,3 1-320 0,-1-2-64 0,3-4-7952 0,3 0-1600 0</inkml:trace>
  <inkml:trace contextRef="#ctx0" brushRef="#br2" timeOffset="107804.97">20664 4732 25791 0,'-4'-28'2304'0,"1"18"-1856"0,1 0-448 0,-1-1 0 16,-2-1 1648-16,-2 1 224 0,0 0 48 0,0 2 16 0,-1 1 16 0,2 3 0 16,6 5 0-16,0 0 0 15,-8 1-992-15,1 5-192 0,0 1-32 0,-1 8-16 0,1 4-480 0,1 5-112 16,1 2 0-16,1 3-128 0,2 0 0 0,2 3 0 15,2 0 0-15,0 2 0 0,2 0 0 0,0 0 0 16,1-3 0-16,2 1 0 16,3 0-288-16,-1 0-160 0,0 0-48 0,1-5 0 15,0 0-1744-15,0-1-336 0,0-3-80 0,-4-3-7888 16,-1-2-1568-16</inkml:trace>
  <inkml:trace contextRef="#ctx0" brushRef="#br2" timeOffset="108008.18">20540 5076 11055 0,'-3'-8'976'0,"0"2"-784"0,-1-4-192 0,1 3 0 16,0-1 3904-16,2 1 752 0,0 2 144 0,2-1 16 15,0-1-2512-15,1 2-496 0,3 1-96 0,1 1-32 16,2 2-1232-16,1 0-240 0,3-1-48 0,1 2-16 16,0 2-320-16,2-1-64 0,0 2-16 0,1 1 0 31,1-3-2208-31,-2 4-448 0,2-1-96 0,0-1 0 0</inkml:trace>
  <inkml:trace contextRef="#ctx0" brushRef="#br2" timeOffset="108101.92">20859 5135 20671 0,'0'0'912'0,"0"7"192"0,0 4-880 0,0 1-224 0,2 1 0 0,-1-3 0 16,2 1 448-16,-1 0 32 0,0 1 16 0,0-2 0 0,2 2-496 15,1-5-320-15</inkml:trace>
  <inkml:trace contextRef="#ctx0" brushRef="#br2" timeOffset="108570.52">20921 4836 14735 0,'0'0'1312'0,"0"0"-1056"16,0 0-256-16,0 0 0 0,8 3 1008 0,-8-3 144 15,7 4 16-15,3 2 16 0,0 1-1024 0,0 0-160 16,1 1 0-16,-1 1-192 15,2 1-400-15,0 3-80 0,-1-2-16 0,1 2 0 0,-1 0 304 0,-1 2 48 16,0-1 16-16,-2 0 0 0,-1 1 944 0,-2-1 192 16,-1-1 32-16,-1 1 16 0,-2 2 736 0,-1-2 160 0,0 2 32 0,0-3 0 15,0-4-224-15,0 0-32 0,0-1-16 0,0 0 0 16,0-8-688-16,1 7-144 0,-1-7-32 0,0 0 0 16,0 0-656-16,0 0 0 0,0 0 0 0,0 0 0 31,0 0-352-31,0 0-96 0,0 0-32 0,0 0 0 15,0 0 0-15,0 0 0 0,0 0 0 0,3-7 0 16,-2-1 32-16,0 0 16 0,-1-1 0 0,0 1 0 16,-1 1-16-16,0 0 0 0,1-2 0 0,0 9 0 15,0 0-48-15,0 0-16 0,0 0 0 0,0 0 0 0,0 0 512 0,0 0-144 0,8 5 144 0,-1 3 0 16,1 1 528-16,3 0 192 0,-1 3 48 0,2 4 0 16,1-2 448-16,-1 3 112 0,-2 1 16 0,-1 2 0 0,-1 1 176 15,-2-2 32-15,1-1 16 0,-3 1 0 0,-3 0 112 16,-1-3 32-16,-1-1 0 0,-2 1 0 0,-1-2-496 0,-2 0-80 15,-3-3-32-15,-2 1 0 0,1 0-464 0,-2-4-112 16,0-1-16-16,1 0 0 0,-1 1-352 0,0-6-160 16,0 0 128-16,2-2-128 15,1-3-304-15,1 2-144 0,2-6-16 0,0 1-16 16,2-2-2080-16,3-1-432 0,1-2-80 0,1 0-9136 16,2-4-1824-16</inkml:trace>
  <inkml:trace contextRef="#ctx0" brushRef="#br2" timeOffset="108757.99">21459 4595 35183 0,'0'0'1552'0,"0"0"336"0,0 0-1504 0,0 0-384 0,0 0 0 0,0 0 0 16,0 0 1504-16,0 0 224 0,0 12 64 0,0 3 0 16,-1 5-512-16,0 3-80 0,-1 6-32 0,1-2 0 15,0 2-816-15,1-3-160 0,0 0-48 0,1 2 0 16,0-2-336-16,2 1-80 0,-1 0-16 0,2 2 0 31,0-5-2480-31,2 0-496 0,-3 1-112 0</inkml:trace>
  <inkml:trace contextRef="#ctx0" brushRef="#br2" timeOffset="109055.05">21633 5253 15663 0,'0'0'1392'0,"-3"9"-1120"15,-1 2-272-15,-1-2 0 0,1 0 3312 0,-1 0 592 16,-2-2 128-16,-1 1 32 0,1-3-1600 0,-1 0-320 16,0 0-64-16,0 2-16 0,0-5-1232 0,0 1-240 15,1-2-48-15,-1-1-16 0,1-1-304 0,1-2-64 16,-2 1-16-16,1-5 0 0,2-2-16 0,1 0-128 16,2-1 192-16,0-2-64 0,2 3-128 0,2 1 128 15,-1-3-128-15,3 4 128 0,1-3 96 0,2 5 16 16,-1 0 0-16,1 0 0 0,-1 1 192 0,2 1 32 15,0 1 16-15,0 2 0 0,-8 0-48 0,7 2-16 16,0 3 0-16,0 1 0 0,-7-6-176 0,5 6-48 0,-1 2 0 0,-2 1 0 16,0-4-192-16,-1 5 0 0,-1-1 0 0,-1 0 0 31,-2 1-2464-31,2-3-480 0</inkml:trace>
  <inkml:trace contextRef="#ctx0" brushRef="#br2" timeOffset="110281.16">28577 9831 4607 0,'0'0'400'0,"0"0"-400"0,0 0 0 0,0 0 0 0,0 0 6864 0,0 0 1296 16,0 0 256-16,21 10 48 0,-21-10-5456 0,0 12-1088 15,0 2-208-15,0 6-48 0,0 3-768 0,0 6-128 16,0 2-48-16,0 2 0 16,0 3-912-16,2-16-192 0,0 2-48 0,2 1 0 15,0 1-3152-15,1 2-640 0</inkml:trace>
  <inkml:trace contextRef="#ctx0" brushRef="#br2" timeOffset="110796.83">28374 11548 13823 0,'0'0'1216'0,"0"0"-960"0,0 0-256 0,0 0 0 0,7 6 4016 0,-2-1 752 16,-5-5 160-16,9 6 16 0,1-3-2832 0,1 1-560 16,-1 0-112-16,3-1-32 0,2 0-448 0,-1-1-112 15,-1-1-16-15,0 1 0 0,0-2-560 0,0 0-112 16,-1 1-32-16,-2 0 0 0,-2 2-128 0,-8-3 0 16,0 0 0-16,0 0 128 0,0 0-128 0,3 9 0 15,-5-2 0-15,-3 6 0 0,-4 0 0 0,0 1 0 16,-1-1 192-16,3-4-64 0,-2 2 384 0,2-2 80 0,2 1 16 0,1 1 0 15,2-1 256-15,2 0 48 0,4 1 16 0,-2-2 0 16,2 0-784-16,3-1-144 0,2 0 0 0,5 3 0 16,0-1-192-16,2-3 64 0,2 1 0 0,2-1-13424 15,1 1-2672-15</inkml:trace>
  <inkml:trace contextRef="#ctx0" brushRef="#br2" timeOffset="111501.16">28433 13022 19343 0,'0'0'1728'0,"0"0"-1392"0,0 0-336 0,0 0 0 16,14 0 2112-16,-1-1 368 0,0 1 64 0,2 0 16 15,0 0-1280-15,2 0-256 0,-1 1-64 0,1 0 0 16,2-1-64-16,-2 3 0 0,-1 0-16 0,0 1 0 16,-2-2-560-16,0 1-128 0,-2-1 0 0,-3 2-16 15,-9-4-176-15,0 0 0 0,0 0 0 0,0 0 0 16,5 8 144-16,-5-8-144 0,0 0 160 0,-5 12-160 16,-1-2 128-16,-2 2-128 0,-1-5 0 0,-1-1 144 0,0-3-144 0,1 1 0 15,-2 1 0-15,2-1 0 0,9-4 0 0,-10 2 0 16,10-2 0-16,0 0 0 0,-9 6 0 0,9-6 0 15,0 0 0-15,0 0 0 0,0 0 0 0,6 10 0 16,3 0-192-16,3 1 192 0,1-3-144 0,2 2 144 16,0-1 0-16,0 2 0 0,-1-1 0 0,0-1 0 15,2 3 0-15,-2-2 144 0,-2-2 288 0,-3 3 48 16,-2-4 16-16,-7-7 0 0,2 12 240 0,-2-12 48 16,0 0 16-16,-6 13 0 0,-5-1-128 0,-2-2-32 0,0-1 0 15,-2 1 0-15,-2-3-272 0,0 0-64 0,-2-1-16 0,2 0 0 16,0-2-288-16,3-1 0 0,1 3-176 0,0-2 176 31,1-3-2192-31,3-1-336 0,9 0-64 0</inkml:trace>
  <inkml:trace contextRef="#ctx0" brushRef="#br2" timeOffset="111926.03">28611 14665 30351 0,'0'0'1344'0,"-9"1"272"0,9-1-1296 0,-8 5-320 16,2 1 0-16,6-6 0 0,-8 6 1264 0,8-6 176 15,-4 12 32-15,2 0 16 0,2-12-736 0,0 11-160 0,2 1-16 0,3-3-16 16,1 0-560-16,1-1 0 0,1 0 0 0,1-3 0 15,-9-5-176-15,12 4 16 16,0-1 0-16,0-2 0 0,-2-1-16 0,0 0 0 0,-10 0 0 0,12-1 0 16,-1-2-80-16,-2 0-32 0,-9 3 0 0,13-4 0 15,-1 2-608-15,-1-2-128 16,0-1-32-16,-11 5-8768 0,0 0-1760 0</inkml:trace>
  <inkml:trace contextRef="#ctx0" brushRef="#br2" timeOffset="112144.75">28763 14604 32479 0,'0'0'1440'0,"0"11"288"0,-3 1-1376 0,0 0-352 15,1 3 0-15,-2 4 0 0,0 1 1472 0,0-1 240 16,0-1 32-16,2 2 16 0,-1-1-720 0,0 1-144 16,3-2-16-16,0 0-16 0,0 0-656 0,2 2-208 15,-1 0 128-15,0-4-128 16,2 5-464-16,-1-2-160 0,2-1-16 0,0 0-11456 15,1-1-2272-15</inkml:trace>
  <inkml:trace contextRef="#ctx0" brushRef="#br2" timeOffset="112738.68">29199 15847 7359 0,'0'0'656'0,"0"0"-528"16,-6-1-128-16,-1-2 0 0,7 3 4416 0,0 0 832 16,-8-2 192-16,8 2 16 0,0 0-3408 0,-7 0-704 0,7 0-128 0,0 0-16 15,-9 0 80-15,9 0 0 0,0 0 16 0,-10 2 0 16,4 1-336-16,6-3-64 0,-5 6 0 0,-1 4-16 16,0-3-304-16,-1 4-48 0,2-3-16 0,-1 2 0 15,-2 2-64-15,1 1-32 0,2-4 0 0,1 5 0 16,0-1-224-16,0 0-32 0,3 2-16 0,1 0 0 15,0-2-144-15,4-1 0 0,1 0 0 0,2-2 0 16,-2-1 0-16,0-1 0 0,2 1 0 0,-1-2 0 16,1 1 128-16,-2 1-128 0,-5-9 128 0,5 9-128 15,-5-9 0-15,0 0 0 0,3 12 128 0,-2-3-128 16,-1-9 0-16,-1 10 0 0,1-10 0 0,-7 9 128 16,-2-2-256-16,-1-2-64 0,-5-2-16 0,2-2 0 15,0-2-1664-15,2-2-336 0,-2-1-64 0,1-1-16 16,0-1-1104-16,4-1-208 0,2-1-48 0</inkml:trace>
  <inkml:trace contextRef="#ctx0" brushRef="#br2" timeOffset="112894.87">29065 15855 11967 0,'0'0'1072'0,"8"-10"-864"16,0-3-208-16,-2 1 0 0,1 0 4896 0,1 4 928 16,-1 2 192-16,1 2 48 0,-8 4-3008 0,11-3-608 15,-1 3-112-15,1 0-32 0,-2 2-784 0,2 0-176 16,0 1-16-16,2-1-16 0,0 2-672 0,1-1-144 15,2-3-32-15,1 0 0 16,1 0-1040-16,2 0-224 0,-1-1-32 0,3-1-13040 16,-1-2-2592-16</inkml:trace>
  <inkml:trace contextRef="#ctx0" brushRef="#br2" timeOffset="118403.22">24790 3511 28271 0,'-1'-9'1248'0,"18"-13"272"0,-17 14-1216 0,0 3-304 0,0 5 0 0,0 0 0 0,0 0 784 0,0 0 112 16,0 0 0-16,0 11 16 0,2 4 112 0,-2 9 0 15,-1 3 16-15,0 6 0 0,1 6-736 0,-1 3-160 16,-1-1-16-16,1 4-128 0,0 0 0 0,-1 1 0 15,1 2 0-15,-2-1 0 0,1-3 0 0,0-2 0 16,1-2-160-16,1-3 160 16,0-4-1856-16,1-11-256 0,1-3-64 0,2-3-6976 15,1-3-1392-15</inkml:trace>
  <inkml:trace contextRef="#ctx0" brushRef="#br2" timeOffset="118591.05">25027 3289 23951 0,'0'0'1056'0,"0"0"224"0,0 0-1024 0,0 0-256 0,0 0 0 0,0 0 0 16,4 6 2352-16,-2 5 400 0,-2 3 96 0,-2 4 16 15,2 6-1264-15,2 6-240 0,0 6-48 0,0 3-16 16,-1 4-960-16,1 0-192 0,1 0-144 0,1 0 192 16,0-1-192-16,1 0 0 0,0-2 0 0,2-1 0 31,1-5-1632-31,-2-1-256 0,1 1-48 0,-1-4-8496 0,1-2-1712 0</inkml:trace>
  <inkml:trace contextRef="#ctx0" brushRef="#br2" timeOffset="118811.08">24642 3776 34271 0,'0'0'1520'0,"0"0"304"0,0 0-1456 0,5-5-368 15,3 0 0-15,2-2 0 0,2-2 784 0,6 0 96 16,3-1 16-16,2-2 0 0,5-1-48 0,2 0 0 16,1 1 0-16,2 0 0 0,-1 1-672 0,2 3-176 15,0 1 0-15,0 1 0 16,1 2-1040-16,-1 2-240 0,-3 4-64 0,-1 2 0 16,-1 2-2032-16,-6 1-400 0</inkml:trace>
  <inkml:trace contextRef="#ctx0" brushRef="#br2" timeOffset="119014.19">24660 3888 28559 0,'0'0'2544'0,"0"0"-2032"0,0 0-512 0,0 0 0 16,0 0 2336-16,0 0 368 0,12 0 80 0,3 0 16 15,6 0-1088-15,3 0-224 0,2 0-32 0,2-4-16 16,4 2-768-16,1-2-160 0,1 1-16 0,2-1-16 15,0 2-352-15,3-5-128 0,3 1 0 0,2-1 0 16,2 1-2272-16,1-2-544 0</inkml:trace>
  <inkml:trace contextRef="#ctx0" brushRef="#br2" timeOffset="119732.97">26227 3463 5519 0,'0'0'496'15,"0"0"-496"-15,0-8 0 0,-1 1 0 0,-3 0 4448 0,-2-1 800 16,-3-1 144-16,0 3 48 0,-1-1-3088 0,-2 2-624 16,-1 4-112-16,-1-3-16 0,-2 2-560 0,0 4-96 15,-1 2-32-15,2 0 0 0,-1-2-448 0,0 2-80 0,1 1-32 16,1 2 0-16,0 1-352 0,3-1 0 0,3 0 0 0,1 1-192 15,1 1 512-15,2 0 80 0,1 0 32 0,2 4 0 16,1 0-432-16,0 4 128 0,3-1-128 0,2 5 0 16,3 9 256-16,1-2-16 0,1 1-16 0,-1 1 0 15,-2 3 0-15,-1 0 0 0,4-1 0 0,-1-1 0 16,-3 0-224-16,1 3 176 0,-2-4-176 0,-2 0 160 16,-2-8-160-16,-1 3 0 0,-1 0-160 0,-1 2 160 31,0-5-1824-31,-2 2-272 0,0-3-48 0,1-2-7920 0,-3 0-1584 0</inkml:trace>
  <inkml:trace contextRef="#ctx0" brushRef="#br2" timeOffset="119920.4">25859 3826 25791 0,'0'0'2304'0,"0"0"-1856"0,0 0-448 0,0 0 0 0,0 0 2256 0,0 0 368 15,0 0 64-15,0 0 0 0,7-4-800 0,1 0-160 16,2 1-48-16,2 2 0 0,2-2-848 0,3 1-192 15,3-1-16-15,0 2-16 0,4-2-416 0,-2 3-192 16,0-2 160-16,3 0-160 16,1 2-1072-16,0 0-304 0,0 0-64 0,0 0-16 15,0 2-1568-15,-1 0-320 0,-3 0-64 0,-2 0-16 16,-2 1-1616-16,-2-2-320 0</inkml:trace>
  <inkml:trace contextRef="#ctx0" brushRef="#br2" timeOffset="120330.16">26348 3858 16527 0,'0'0'720'0,"0"0"176"0,0 7-720 0,-1 1-176 0,0 1 0 0,2 5 0 16,0 2 2240-16,0 1 432 0,3 2 80 0,-2 1 0 15,-2-1-928-15,2 1-192 0,0-7-32 0,-1 1-16 16,-1 3-528-16,0-2-96 0,0-2-32 0,0-2 0 16,-1-2-240-16,1-1-48 0,-2-1-16 0,0-1 0 15,2-6-240-15,0 0-32 0,0 0-16 0,0 0 0 16,0 0-336-16,-3-10 0 0,3 1 0 0,0 0 0 31,1-4-464-31,1 0-112 0,0-2-32 0,2 1 0 16,1-2-352-16,1 1-64 0,0 0 0 0,2 0-16 15,1-4-256-15,3 4-48 0,0-2-16 0,1 1 0 0,-2 3 272 0,2-1 64 0,2 1 16 0,-2-2 0 16,-2 4 672-16,1 0 128 0,0 2 16 0,0 3 16 0,-2 0 704 0,-1 1 144 16,-1 1 32-16,-8 4 0 0,0 0 208 15,0 0 48-15,7 8 16 0,-5 2 0 0,-3 2-80 0,-2 1 0 16,-1 2-16-16,0 2 0 0,-1 1-320 0,0-1-64 16,0 0-16-16,2 2 0 0,2-4-16 0,0 2 0 15,1 1 0-15,2-3 0 0,1 0-48 0,1-1-16 16,1 0 0-16,1 1 0 0,4-5-272 0,-1 1-128 15,0-1 128-15,0-3-128 0,4-2 0 0,0-8 0 16,0 2 128-16,0-4-128 0,-1-2 128 0,-2-2 0 16,-3 1 0-16,-2-2 0 0,-1-3 16 0,-2 0 0 15,-2-3 0-15,-2 3 0 0,-1 1-144 0,-3 1 128 16,-1-1-128-16,-1 0 128 16,-2-2-576-16,1-1-128 0,-2 1-32 0,2 0 0 15,1-1-2336-15,2 0-480 0,1-1-96 0</inkml:trace>
  <inkml:trace contextRef="#ctx0" brushRef="#br2" timeOffset="120768.08">26724 3804 911 0,'11'10'0'0,"-5"-4"0"0,0 4 0 0,1 3 0 15,-1 0 5120-15,-1 2 928 0,-1 4 192 0,1-1 32 16,2 1-3088-16,-6 0-624 0,-2-4-128 0,0 0-32 16,-1 2-720-16,2-2-144 0,-1 0-16 0,1-2-16 15,3-2-688-15,-1 1-144 0,1-3-32 0,2 0 0 0,0-2-400 0,1-5-96 16,-6-2-16-16,0 0 0 0,9-1-128 0,-2-4-144 15,-1-2 144-15,2-2-208 0,-2 0 16 0,2-4 0 16,1-1 0-16,-1-1 0 0,-3 2 192 0,2 0-192 16,0 0 192-16,1 0-192 0,0-5 192 0,0 1 0 15,0 3 0-15,-1-1-144 0,0 6 144 0,-1 3 0 16,1-1 0-16,0 5 0 0,-7 2 0 0,0 0 128 16,7 6 0-16,0 7 0 0,-2 4 144 0,-2 0 48 15,-2 1 0-15,2-1 0 0,-2-4-112 0,0 0-16 16,1 0 0-16,0 0 0 0,1 2-192 0,-1-2 144 15,1-4-144-15,1-1 128 0,0 0-128 0,-4-8 0 16,0 0 0-16,0 0 128 0,5 2-128 0,-5-2 0 16,0 0 0-16,7-6-176 0,0-2 176 0,1-4-160 0,0-1 160 15,0-1-160-15,-2-1 32 0,1 1 0 0,-1 0 0 0,1-2 0 16,-1 0 128-16,2 1 0 0,0-1 0 0,0 3 0 16,1 0 0-16,0 3 128 0,-1 2-128 0,0 3 176 15,0 2 256-15,-1 3 48 0,1 4 16 0,1 4 0 16,-1 2-48-16,0 6-16 0,0 1 0 0,-2 2 0 15,1 5-256-15,-1-2-48 0,1 1-128 0,-1 0 192 32,1-3-960-32,-1 1-192 0,1-1-32 0,-1-5-17792 0</inkml:trace>
  <inkml:trace contextRef="#ctx0" brushRef="#br2" timeOffset="121299.27">28624 3749 8287 0,'2'-13'736'0,"-4"2"-592"0,-1 0-144 0,-1 0 0 16,-3 1 4432-16,-1-1 864 0,-1 2 160 0,-1 3 48 15,-3 0-2608-15,-2 4-512 0,2 2-96 0,-2 2-32 16,-2 4-656-16,1 3-144 0,-1 2-32 0,0 6 0 16,-1 4-304-16,1 3-64 0,1-1-16 0,3 3 0 15,0 2-432-15,3-1-96 0,3 2 0 0,3-3-16 16,0-1-144-16,4-1-32 0,3 1 0 0,2 1 0 0,2-4-160 0,2-1-32 15,3 0-128-15,2-1 192 0,3-3-192 0,3-4 0 16,-1-3 0-16,6-3 0 0,2-2 0 0,1-1-336 16,-1-6 48-16,0 0 16 15,1-9-1232-15,2 2-240 0,-2-1-48 0,0-3-11200 16,-3-3-2240-16</inkml:trace>
  <inkml:trace contextRef="#ctx0" brushRef="#br2" timeOffset="121488.27">28996 3707 17503 0,'0'0'768'0,"0"0"176"0,0 0-752 0,0 0-192 0,0 0 0 0,0 0 0 15,0 0 4944-15,0 0 960 0,0 0 192 0,0 0 48 16,0 0-3744-16,16 1-736 0,2 1-160 0,-2 0-32 16,-1 0-1088-16,3 0-240 0,5-1-144 0,-3 1 192 15,0-1-192-15,1-1 0 16,0 0-192-16,-2 0 192 15,0 0-1664-15,-1 0-224 0,1 3-32 0,1-3-10240 0,-2-3-2032 0</inkml:trace>
  <inkml:trace contextRef="#ctx0" brushRef="#br2" timeOffset="121691.37">29004 3972 33919 0,'0'0'1504'0,"-11"5"304"0,2 0-1440 0,3 4-368 15,2-2 0-15,4-7 0 0,0 0 1456 0,0 0 208 16,5 8 64-16,7-2 0 0,6 1-640 0,2-2-112 16,-2-1-16-16,4-2-16 0,4 0-944 0,-1 0 0 15,2-2 0-15,1 0 0 16,-1 0-1536-16,0 0-192 0,1-4-48 0,-1 2 0 16,-1-5-1808-16,-1-1-352 0</inkml:trace>
  <inkml:trace contextRef="#ctx0" brushRef="#br2" timeOffset="122003.95">29736 3762 11055 0,'0'0'480'0,"0"0"112"0,-2-9-464 0,2 9-128 0,-7-11 0 0,0 7 0 15,-3 3 3472-15,0 4 688 0,-3 2 128 0,0 4 16 16,-1 3-1888-16,-1 2-384 0,2 4-80 0,0 2-16 16,0 2-720-16,4 2-128 0,2 2-48 0,5-2 0 15,2-1-464-15,2-1-80 0,4-3-32 0,3 1 0 16,1-1-160-16,5-2-48 0,3-2 0 0,1-5 0 15,0-5 176-15,2-1 16 0,2-4 16 0,2-1 0 16,1-2-176-16,0-6-32 0,0-3-16 0,-1-1 0 16,-2 0 48-16,1 0 16 0,-1-4 0 0,-3 2 0 15,-3 0 80-15,-3-2 32 0,-2-2 0 0,-3-1 0 16,-4-2 16-16,-2 1 0 0,-3 2 0 0,-2-2 0 16,-2 1-64-16,-3 2-16 0,-5-1 0 0,-1 2 0 0,-3 2-352 15,-1 2 0-15,-4 1 0 0,-1 5 0 16,-3 3-2576-16,-1 0-432 0</inkml:trace>
  <inkml:trace contextRef="#ctx0" brushRef="#br2" timeOffset="122644.85">26413 4814 18431 0,'-6'0'1632'0,"-2"0"-1312"0,-1-1-320 0,1-1 0 0,0 1 848 0,2-2 112 16,0-1 0-16,3 1 16 0,-1-1 416 0,4 4 80 15,0 0 0-15,0 0 16 0,0 0-720 0,0 0-128 16,0 0-48-16,0 0 0 0,0 0 64 0,-6 4 16 16,0 2 0-16,1 5 0 0,-3-1-80 0,1 4-16 15,2 5 0-15,-1-1 0 0,-2 3-320 0,1 0-80 16,3-2-16-16,2 1 0 0,0-2-160 0,2-2 192 16,2-1-192-16,2-2 192 0,1-5 16 0,1 0 16 15,2-2 0-15,1 0 0 0,3-4-48 0,1-1-16 16,1-1 0-16,1-2 0 0,-1-3-160 0,2-2 192 15,-2-1-192-15,-1 1 192 0,3-3-192 0,-2 0 128 16,-1-7-128-16,-2 0 128 0,0 1-128 0,-2 2 0 0,-1-3 144 16,-1 3-144-16,-2-1 128 0,-1 4-128 0,-3 0 128 0,-1 2-128 15,-1 1 192-15,-2 3-48 0,-1 1 0 0,-1 3 0 16,-3 4 16-16,1 3 0 0,-1 1 0 0,0 3 0 16,0 2-160-16,0 2-272 0,2-2 64 0,1 2 16 31,1 0-448-31,1 2-64 0,2 1-32 0,2-4 0 15,3 0-1360-15,4 0-272 0,0 0-48 0,2-1-16 16,3-2-768-16,3 2-144 0</inkml:trace>
  <inkml:trace contextRef="#ctx0" brushRef="#br2" timeOffset="122910.6">26850 4876 18767 0,'-12'-9'832'15,"7"5"176"-15,-1 1-816 0,-2-1-192 0,-4-2 0 0,2 1 0 0,0 0 704 0,1 0 80 16,0 1 32-16,3 0 0 0,6 4-416 0,0 0-80 15,0 0 0-15,0 0-16 0,0 0-304 0,6 8 0 16,1 0 0-16,2 2 0 0,3 3 240 0,1 0-16 16,5 1 0-16,-2 2 0 0,-3 2 800 0,1 1 144 15,3 0 48-15,-1 1 0 0,-3 2 352 0,1 1 80 16,-4-1 16-16,-2-1 0 0,-1-2-208 0,-3-4-48 16,-2 1 0-16,-3 0 0 0,-2-1-256 0,-2 0-64 15,-4-2-16-15,-2-2 0 0,0 0-496 0,-4-1-80 16,1-2-32-16,0 0 0 0,-1-2-336 0,0 0-128 15,-2-3 0-15,1-1 0 16,3-2-448-16,1-2-192 0,3-3-48 0,4 0 0 16,2-2-3152-16,2 1-624 0</inkml:trace>
  <inkml:trace contextRef="#ctx0" brushRef="#br2" timeOffset="126242.48">28503 4712 13823 0,'0'0'1216'16,"-4"-10"-960"-16,4 10-256 0,-8-5 0 0,5-6 2368 0,-1 2 416 0,0 3 96 0,-3-1 0 0,-2 2-224 0,-3 3-48 15,-5-1-16-15,-3 8 0 0,-3 7-848 0,0 4-160 16,-2 4-48-16,-1 5 0 0,1 3-608 0,2 4-128 15,2 2-32-15,3 0 0 0,2-2-192 0,4 3-64 16,3-2 0-16,7 0 0 0,5-1 0 0,3-2 0 16,0-4 0-16,3-1 0 0,3-3-192 0,4-2-64 15,2-3 0-15,3-2 0 0,4 0-96 0,2-2-32 16,4-6 0-16,2-1 0 0,-2-2-128 0,2-1 0 16,1 0 0-16,-3-2 128 15,-1 1-1088-15,-3-4-240 0,-1 0-32 0,-1-2-16 16,-1-1-1312-16,-1-2-256 0,-1 3-48 0,-3-2-13168 0</inkml:trace>
  <inkml:trace contextRef="#ctx0" brushRef="#br2" timeOffset="126461.24">28958 4784 13823 0,'0'0'1216'0,"0"0"-960"0,0 0-256 0,0 0 0 15,0 0 3552-15,8 9 672 0,-1-1 128 0,-1 2 16 16,-1 2-1184-16,-1 4-240 0,-1 2-64 0,-1 1 0 16,0 4-960-16,-1 0-208 0,-1 2-48 0,1 4 0 15,2-2-896-15,-2 2-176 0,0-2-32 0,2-1-16 16,0-2-400-16,1-2-144 0,2-1 0 0,-1 1 144 16,1-1-976-16,0-1-192 0,2 0-32 0,0 0-12544 15,0-2-2512-15</inkml:trace>
  <inkml:trace contextRef="#ctx0" brushRef="#br2" timeOffset="126773.78">29554 5295 9215 0,'0'0'400'0,"-12"0"96"0,-1 1-496 0,1 3 0 0,2 1 0 0,10-5 0 16,0 0 6400-16,-8 8 1200 0,2 0 224 0,2 2-19824 15</inkml:trace>
  <inkml:trace contextRef="#ctx0" brushRef="#br2" timeOffset="136843.19">25484 12241 18431 0,'0'0'1632'0,"0"0"-1312"0,0 0-320 0,0 0 0 0,-8 8 1392 0,1 4 208 16,2 1 32-16,0 4 16 0,1 5-448 0,0 7-96 15,2 7-16-15,0 6 0 0,1 7 384 0,0 5 80 16,-2 8 16-16,0 1 0 0,0 5-656 0,0 5-128 16,3 5-16-16,-1 1-16 0,-2 1-416 0,2-4-80 15,1-5 0-15,1-21-16 0,0-1-240 0,1 4 0 16,0-8 128-16,1 1-128 0,1-3 0 0,1-3 0 16,0-5 0-16,3 11-160 15,0-9-1760-15,1-10-368 0,0-7-64 0,-2-11-11888 16</inkml:trace>
  <inkml:trace contextRef="#ctx0" brushRef="#br2" timeOffset="138232.54">25502 12151 4607 0,'0'0'400'0,"-7"-5"-400"0,1-2 0 0,6 7 0 16,0 0 5376-16,0 0 976 0,4-10 208 0,2 0 32 15,1-1-4928-15,2 1-1008 0,3 1-192 0,1 1-32 0,1 0 144 0,2 1 48 16,2 2 0-16,3 0 0 0,1-1-384 0,4 2-80 16,0 2-16-16,3 1 0 0,1 1 368 0,0 3 80 15,-1-1 16-15,1 3 0 0,0 3-64 0,1 3-16 16,3-3 0-16,0-1 0 0,1 1-320 0,4-1-64 15,4-6-16-15,6 0 0 0,8 3-128 0,1-4 160 16,0 0-160-16,-2 0 160 0,-4 0-160 0,-1 0 0 16,-1 0 0-16,-14 0 128 0,0-2 0 0,3 2-128 15,2 0 192-15,4 0-64 0,5 0-128 0,-1 2 0 16,1 1 0-16,0 1 0 0,-1 2 0 0,1-1 0 16,-1 2 0-16,3-1 0 0,0 1 0 0,2 1 0 15,-1 0 0-15,1-1 0 0,-1-1 0 0,2-2 0 0,-3-4 0 0,2 0 0 16,-1-2 0-16,2 1 0 0,2-2 0 0,1 1 0 15,-2-1 0-15,1 1 0 0,-1-1 144 0,20 0-144 16,-12 1 0-16,-5-2 128 0,-5 3-128 0,-2 1 0 16,-2 2 0-16,-1 2 0 0,1 0 0 0,-1 2 128 15,-3-2-128-15,0 0 0 0,-3 0 0 0,0 0 0 16,1-1 0-16,-1-1 0 0,1 0 0 0,1 0 0 16,0 1 0-16,3-1 128 0,-1 0-128 0,-1-1 0 15,-3-1 0-15,-1 0 0 0,-3 0 0 0,-3-1 128 16,1-2 144-16,-2 2 48 0,0 0 0 0,-1 1 0 15,0 2-32-15,-1 1 0 0,-1 1 0 0,2-2 0 16,4 1-288-16,-3-2 0 0,-2 1 0 0,-1-1 0 16,1 0 128-16,0-1-128 0,-1 0 0 0,-2 0 0 0,-1-1 256 15,-1 0 0-15,1-1 0 0,0 1 0 0,1-2 224 0,0 1 32 16,0-1 16-16,-2 0 0 0,1 2-240 0,0 0-48 16,3-2-16-16,-3 1 0 0,-2 0 0 0,0 1 0 15,-1 0 0-15,0 1 0 0,-3-4-32 0,1 1 0 16,-1-1 0-16,1 2 0 0,-1-1-48 0,0 0-16 15,1 1 0-15,-1 1 0 0,0-1-128 0,-3 2 0 16,0 2 144-16,-2 0-144 0,1 1 0 0,-1 1 0 16,-3 2 0-16,2-2 0 0,-2 5 0 0,-2-2 0 15,0 1 0-15,-1 1 0 0,1 0 0 0,-2 3 0 16,0 1 0-16,0 4 128 0,2 0-128 0,2 2 0 16,-3 1 0-16,-1 2-128 0,1 3 128 0,1-2 0 0,-3 2 0 15,1-2 0-15,-2 3 0 0,1-1 0 0,1 1 0 0,-3 3 0 16,-3 3 0-16,0 2-128 0,0 0 128 0,1 0 0 15,-1-1-160-15,1-1 160 0,1 1-192 0,-1-3 192 16,-2 3-128-16,3-2 128 0,1-3 0 0,-3 2 0 16,-1 2 0-16,1-4 0 0,-1 0 0 0,1 0 0 15,-1-3 0-15,0 3 0 0,-2-1 0 0,-2-1 0 16,0 1-176-16,-1 1 32 0,-3-2 0 0,2-3 0 16,-1-3-96-16,-1 0-16 0,-2-1 0 0,-1-3 0 15,2-1 256-15,-2 0 0 0,-2-1 0 0,-1-1 0 16,-1-3 0-16,1 0 0 0,0-5 0 0,-3 3 0 15,-2-1 0-15,1 0 0 0,-1 0 160 0,0-2-160 16,-3 1 0-16,-1 2 128 0,1 3-128 0,-1-2 0 16,-2 0 0-16,1 1 0 0,-1 2 0 0,-2 0 0 0,-2-5 0 0,0 3 0 15,-2 0 0-15,-1-1 0 0,1 0 0 0,0 0 0 16,-3 1 0-16,-4-1 0 0,-4-3 0 0,-2 2 0 16,-2-1 0-16,-2 2 0 0,-5-3 0 0,1 1 0 15,1-1-128-15,-1 1 128 0,-3-1-160 0,0-1 160 16,-1 1-208-16,3-2 80 0,-1-1 128 0,2 3 176 15,-2-6-48-15,3 1 0 0,0 3 96 0,4-1 16 16,2-3 0-16,2-2 0 0,-1 0-240 0,4-2 0 16,-1 0 0-16,0 1 0 0,-4-3 0 0,-1 2 0 15,-2-1 0-15,-5 1 0 0,-1 1 160 0,-1 2-160 16,-1-1 160-16,0 0-160 0,-2-5 0 0,0 2 0 16,-1 1 0-16,-1 0 0 0,1-1 0 0,2 0 192 0,-1 0 0 0,3 1 0 15,2 1-192-15,-2 2 176 0,-2-1-176 0,0 1 160 16,0 1-160-16,-2-2 192 0,-2 0-192 0,-2 1 192 15,-1 0-192-15,3 1 192 0,2-3-192 0,2 3 192 16,0 3-64-16,1-2 0 0,0 4 0 0,-1-5 0 16,-1 0-128-16,1-2 0 0,-1 2 0 0,6-2 0 15,2 0 0-15,3 2 0 0,2-3 128 0,-1 0-128 16,0 0 0-16,-1-1 0 0,0-2 0 0,-2 4 128 16,-1-2-128-16,2 0 0 0,1-3 0 0,-2 1 0 15,1 2 144-15,2 1-144 0,2 2 160 0,1-4-160 16,-2 0 288-16,1-1-32 0,-2 3-16 0,2-1 0 15,-2-3-48-15,-1 1 0 0,-3-1 0 0,2 3 0 16,1 2-192-16,3 0 0 0,2 1 128 0,0 1-128 16,0-1 0-16,0-1 0 0,2 0 128 0,-1 0-128 15,1 1 160-15,-2-1-16 0,0-2 0 0,-1 4 0 16,1 4-144-16,3-1 160 0,1 0-160 0,3 0 160 16,0 2-160-16,5 3 0 0,2 2 0 0,2-2 0 15,1 1-128-15,0 0-16 0,2 2 0 0,2-1 0 16,5 2-1456-16,3 2-304 0,4-3-48 0,2 0-18480 15</inkml:trace>
  <inkml:trace contextRef="#ctx0" brushRef="#br1" timeOffset="143709.51">2313 7351 11055 0,'0'0'976'0,"0"0"-784"0,-3-4-192 0,3 4 0 0,0 0 4032 0,0 0 768 0,0 0 160 0,0 0 32 15,-6 1-3008-15,3 6-608 0,3 3-112 0,0 2-32 16,1 6-288-16,2 4-64 0,1 6-16 0,2 3 0 15,2 4-192-15,1 2-32 0,2-1-16 0,1 1 0 16,1-1-224-16,0 0-32 0,0-3-16 0,0-3 0 16,-2-2-224-16,1-3-128 0,-1-5 160 0,-4-1-160 15,1-4 160-15,-1-3-160 0,-2-4 160 0,-2 0-160 0,-3-8 176 0,0 0-176 16,0 0 192-16,0 0-192 0,-3-8 0 0,0-3 0 16,-1-6 0-16,-1-2 0 0,0-5 0 0,0-3-192 15,0-4 0-15,-2-3 0 0,1-1-96 0,-2-3-16 16,-1-5 0-16,-1-4 0 15,1 3-272-15,1-3-48 0,2-3-16 0,1 1 0 16,-2-1-144-16,5 3-48 0,-1 5 0 0,3 3 0 0,1 3 560 0,3 1 96 16,1 3 32-16,2 6 0 0,-1 1 144 0,5 7-160 15,1 5 160-15,2 3-160 0,2 6 160 0,2 6 0 16,4 5 0-16,2 6 0 0,-1 7 144 0,0 3-144 16,2 2 192-16,-1 3-192 0,-1 4 416 0,-1-2-32 15,-5 4 0-15,-2-2 0 0,-2 1 320 0,-3-1 48 16,-1 0 16-16,-1 0 0 0,-3-2-16 0,-2-2 0 15,-2 0 0-15,-2 2 0 0,-2-2-224 0,-2-1-32 0,-4-2-16 0,0-2 0 16,-4 1-32-16,-2-3 0 0,-3-3 0 0,1-2 0 16,-2-2-144-16,-1-1-48 0,-1-5 0 0,2 1 0 15,-1-1-256-15,2-2 0 0,2-1 128 0,3-1-128 32,1-1-1328-32,2-2-320 0,2 1-64 0,8-2-10512 0,-2-6-2112 0</inkml:trace>
  <inkml:trace contextRef="#ctx0" brushRef="#br1" timeOffset="144006.87">2928 7472 22111 0,'5'9'1968'0,"1"6"-1584"0,-1 4-384 0,1 1 0 0,1 1 2224 0,-1-1 352 16,2 1 80-16,-1-4 16 0,-3 3-752 0,1-3-160 15,0 0-32-15,-1-2 0 0,-1 1-976 0,-1-2-208 16,1-4-32-16,-2-1-16 0,-1-2-192 0,0-7-48 15,0 0 0-15,0 0 0 0,0 0 256 0,0 0 64 16,0 0 0-16,-3-9 0 0,1-1-240 0,-1-2-32 16,1-1-16-16,-1-3 0 0,-1-2-288 0,2-1 160 15,-1-3-160-15,0-1 128 0,1-3-128 0,2 2 0 16,1-1 0-16,2 1 0 0,2 1 0 0,1 2 0 16,3 3-192-16,2 1 192 15,3 1-832-15,1 2-64 0,2 1 0 0,1 5 0 16,1 1-1728-16,2 5-336 0,1-2-80 0,2 4-16 15,1 1-784-15,-3 2-144 0</inkml:trace>
  <inkml:trace contextRef="#ctx0" brushRef="#br1" timeOffset="144366.13">3497 7434 10127 0,'0'0'896'0,"0"0"-704"0,0 0-192 0,0 0 0 16,0 0 2816-16,0 0 544 0,0 0 96 0,0 0 32 16,0 0-1152-16,0 0-224 0,-8 2-64 0,-1 2 0 15,-2 1-608-15,-1 1-128 0,1 1-32 0,-1 3 0 16,2 3-288-16,-1 0-64 0,2-2-16 0,1 2 0 15,2 1-352-15,-1 1-80 0,3-1-16 0,0-1 0 16,2-1-208-16,-1-1-64 0,2 2 0 0,2-1 0 16,2 0-32-16,1 1-16 0,0-4 0 0,2 1 0 15,2 1-144-15,1-2 0 0,1-2 0 0,2-2 0 0,3-1 0 0,-1-3-192 16,3-2 64-16,-2-1 128 0,1 0-272 0,-2-2 64 16,-1-3 16-16,-1-1 0 0,0 1 32 0,-2-4 16 15,-2-1 0-15,-1-1 0 0,-1 0 144 0,-1 0 0 16,-1 0 0-16,2-2 0 0,-4 0 0 0,-1 0 0 15,-1 2 128-15,-1 1-128 0,0 3 464 0,0 0 32 16,-2 2 0-16,3 7 0 0,0 0 320 0,0 0 64 16,0 0 16-16,0 0 0 0,-7 8-288 0,4 2-48 15,0 3-16-15,2 2 0 0,-1 0-400 0,4 1-144 16,-1 0 0-16,3-1 144 0,1 2-144 0,2-1 0 16,3 0 0-16,0-1 0 15,1 2-688-15,2 0-16 0,0-4 0 0,1-1 0 16,2-2-2112-16,2-2-448 0,-1-3-64 0,0-3-7648 15,-1-2-1520-15</inkml:trace>
  <inkml:trace contextRef="#ctx0" brushRef="#br1" timeOffset="144765.54">3882 7475 5519 0,'-1'-8'496'0,"1"0"-496"0,0 0 0 0,1 2 0 16,1-1 4800-16,-1 1 880 0,0-1 160 0,-1 7 48 16,0 0-3360-16,0 0-672 0,0 0-128 0,0 0-16 15,0 0-592-15,7 11-112 0,1 2-32 0,-2 1 0 16,-1 4-272-16,1-2-48 0,0 1-16 0,1 0 0 15,-1-4-320-15,2 1-64 0,0-1 0 0,0-1-16 16,1-2-48-16,1-2-16 0,-1-3 0 0,1-1 0 16,-1-6-176-16,0-1 0 15,0-1 144-15,0-2-144 0,0-2 0 0,0-3 128 16,0-3-128-16,1-1 0 0,-3-1 0 0,0-1-160 16,-2-1 16-16,0 1 0 0,-1 1-80 0,0 2-16 15,-3-1 0-15,-1 4 0 0,0 3 48 0,0 1 16 0,0 1 0 16,0 6 0-16,0 0-16 0,0 0 0 0,0 0 0 0,4 9 0 15,2 5 192-15,0 2 0 0,3 2-144 0,3 2 144 16,1 2 0-16,1-1 0 0,3-2 0 0,0-2 0 16,1-1 0-16,2-2 0 0,0-2 0 0,-4-2 0 15,0-4 0-15,-2-1 160 0,1-5-32 0,-1-3-128 16,-1-1 752-16,0-2 32 0,-2-5 16 0,-1 0 0 16,-1-1 256-16,-1-4 48 0,-3 1 16 0,-1 0 0 15,0 0-240-15,-1-1-48 0,-2 0-16 0,-1-1 0 16,-1 2-304-16,-2-2-64 0,-1 0-16 0,0 0 0 0,3-1-272 0,-2-1-160 15,-1 0 192-15,2 1-192 16,-1 1-832-16,1 2-288 0,0 2-48 0,1-1-19760 16</inkml:trace>
  <inkml:trace contextRef="#ctx0" brushRef="#br1" timeOffset="146241.44">5559 7097 17503 0,'0'0'1552'0,"0"0"-1232"0,0 0-320 0,0 0 0 15,0 0 2384-15,0 0 432 0,0 0 64 0,9 8 32 16,-9 1-1120-16,-1 4-240 0,1 0-32 0,-1 5-16 16,-1 4-544-16,1 6-96 0,-2 4-32 0,1 3 0 0,-2 2-448 0,-1 1-80 15,2 1-32-15,0-1 0 0,3-1-32 0,-1-1-16 16,0-5 0-16,-1-1 0 0,4-7 288 0,-1 3 64 15,2-2 16-15,-1-3 0 0,1-3-160 0,1-1-48 16,2-3 0-16,1-1 0 0,2-1-64 0,3-3-32 16,2-2 0-16,3-1 0 0,3-3-96 0,2-3-32 15,0-3 0-15,3-2 0 0,3-3-32 0,1 0-128 16,0-2 192-16,1-2-64 0,-2-2-352 0,1-2-80 16,0-1-16-16,-2 0 0 15,1 2-3424-15,-2-4-688 0</inkml:trace>
  <inkml:trace contextRef="#ctx0" brushRef="#br1" timeOffset="146382.09">6204 7389 23039 0,'0'0'2048'0,"0"0"-1648"0,0 0-400 0,0 0 0 16,0 0 2576-16,0 0 432 0,0 0 96 0,10-3 16 16,-3 1-1104-16,2-1-224 0,2 0-32 0,2-1-16 15,3 2-1104-15,2-2-208 0,1 1-48 0,4 1-16 16,3-1-368-16,0 3-240 0,2-1 48 0,1 1 0 31,1 0-3328-31,-1 1-672 0</inkml:trace>
  <inkml:trace contextRef="#ctx0" brushRef="#br1" timeOffset="146803.81">7133 7279 27647 0,'0'0'1216'0,"0"0"256"0,-8 0-1168 0,-1-2-304 15,1 0 0-15,-3 1 0 0,0 0 1968 0,-2 1 336 16,-2 1 64-16,1 4 0 0,-3-2-704 0,0 3-128 16,0 5-48-16,1 1 0 0,1 2-1040 0,1 3-192 15,0 1-64-15,4 2 0 0,2-1-192 0,3 1 0 16,1-3 0-16,3 0 0 0,1 0 0 0,2 1 0 16,2-3 0-16,4 1 0 0,1 0 0 0,3-3 0 15,0-3 0-15,-1-1 0 0,4-1-224 0,-2-1 64 16,-1-1 16-16,-1-2 0 0,0-3-48 0,-1-1 0 15,-1-1 0-15,0-1 0 0,1-2 64 0,-1-2 0 16,0 0 0-16,-1-1 0 0,-2-4 128 0,1 0 0 16,-2-2 0-16,0 3-128 0,-1-2 128 0,0 0 0 15,0 2 0-15,0-2 0 0,-2 3 0 0,1 0 0 0,0 0 128 16,-2 1-128-16,1 1 320 0,-2 7-16 0,0 0 0 0,0 0 0 16,0 0 128-16,0 0 16 0,0 0 16 0,0 0 0 15,0 0-208-15,4 8-64 0,2 3 0 0,-1 2 0 16,-1 2-192-16,0 0 0 0,0 2 0 0,1 1 0 15,1-2-288-15,1 0 0 0,1 3 0 0,1-2 0 32,1-3-2176-32,1-1-432 0,-1-1-96 0,0-2-13040 0</inkml:trace>
  <inkml:trace contextRef="#ctx0" brushRef="#br1" timeOffset="146991.29">7478 7054 27471 0,'0'0'1216'0,"0"0"256"0,0 0-1184 0,0 0-288 16,0 0 0-16,0 0 0 0,-2 9 1280 0,-1 5 208 15,0 3 48-15,1 5 0 0,-1 4-208 0,0 4-48 16,2 2 0-16,0 2 0 0,0-1-832 0,1 4-192 16,0 1-16-16,2 0-16 0,1-3-224 0,1-1 0 15,1-2 0-15,1 1 0 16,2-4-1760-16,0-2-352 0,1-8-64 0,0 0-7872 15,0-2-1568-15</inkml:trace>
  <inkml:trace contextRef="#ctx0" brushRef="#br1" timeOffset="147194.84">7665 7005 16575 0,'0'0'1472'0,"0"0"-1168"0,0 0-304 0,0 0 0 16,0 0 4080-16,-2 12 752 0,1 1 160 0,0 8 16 15,1 3-2832-15,0 6-560 0,1 5-112 0,2 4-32 16,-3 3-784-16,1 2-176 0,1 3-16 0,2 0-16 16,0 0-352-16,3-2-128 0,2-4 0 0,-1-2 0 31,0-3-1152-31,-1-3-336 0,3-3-64 0,0-4-16 16,2-3-2176-16,-1-3-432 0</inkml:trace>
  <inkml:trace contextRef="#ctx0" brushRef="#br1" timeOffset="147507.29">7980 7356 7359 0,'-1'-10'656'0,"-2"-1"-528"16,-1 2-128-16,0 3 0 0,0 0 4960 0,4 6 960 15,0 0 192-15,-6 2 32 0,1 4-3584 0,-1 5-704 16,1 7-160-16,3 4-32 0,2 4-912 0,1 3-192 16,3 1-48-16,1 0 0 0,3 0-384 0,0-1-128 15,1-5 0-15,3 0 0 0,1-5 128 0,2-2-128 16,2 0 0-16,-1-4 0 0,-2-4 240 0,2-1-16 15,-3 0 0-15,1-3 0 0,2-3 208 0,-1-2 32 16,-3-2 16-16,0-2 0 0,0 0 160 0,-2-2 16 16,-1-5 16-16,-1 1 0 0,-1-3 32 0,-3 1 16 15,-2-1 0-15,-1-1 0 0,-1 0-336 0,-2-1-80 16,-3 1-16-16,-2 0 0 0,-1-1-288 0,-1 1 128 0,-1 1-128 16,-1 0 0-1,1-2-336-15,-1 1-176 0,0 2-48 0,-1-1 0 16,-1-1-2192-16,1 2-432 0,0 2-80 0,2-1-13120 0</inkml:trace>
  <inkml:trace contextRef="#ctx0" brushRef="#br1" timeOffset="148101.44">8594 7221 29711 0,'0'0'1312'0,"-8"1"288"0,-2 0-1280 0,-1 2-320 0,0 2 0 0,-4 2 0 16,0-2 1344-16,-2 1 224 0,-1 1 32 0,-1-1 16 0,2 2-400 0,2 1-64 15,0 2-32-15,2-1 0 0,0 1-848 0,2 0-272 16,1 0 160-16,5-1-160 0,3-1 0 0,2-1-272 16,1 1 32-16,3 0 16 15,1-1-448-15,4 1-96 0,2-2 0 0,2 1-16 0,2-1 352 0,1 4 80 16,1 1 16-16,0-1 0 0,1-2 464 0,0 3 80 16,1 0 32-16,-1 1 0 0,0 1 544 0,-2-1 112 15,-2 0 32-15,-1 0 0 0,-3-1 176 0,0 1 48 16,-3-2 0-16,-1 0 0 0,-2-2-224 0,-3 2-32 15,-2-2-16-15,-1 3 0 0,-2-2-352 0,-2 1-64 16,-3-2-16-16,-3 0 0 0,0-1-256 0,-1 1-48 16,0-1-16-16,-1-2 0 0,-2 1-128 0,2-1 0 15,-1-1-192-15,2-1 192 16,2-1-752-16,0 0-16 0,2-2-16 0,1 0 0 16,-1-1-432-16,4 0-96 0,5 0-16 0,0 0 0 15,-3-4-480-15,3 4-112 0,6-6 0 0,3 1-16 16,1-1 448-16,5 2 80 0,1-2 32 0,4 1 0 15,3-1 608-15,1 0 128 0,-1-1 32 0,1-2 0 0,-1 1 816 0,1 1 176 0,1-1 16 0,-1-3 16 16,1 0 416-16,1-4 96 0,0 1 16 0,-2-2 0 16,1-1-400-16,-2 0-80 0,-2 0-16 0,-2 2 0 15,-2-3-224-15,-1 1-48 0,-3-2-16 0,-3 2 0 16,-2 0 384-16,-4 2 80 0,0-2 16 0,-3 3 0 16,-3-1 224-16,-2 5 48 0,-1-2 16 0,-3 4 0 15,-3 2-32-15,-2 2-16 0,-1 1 0 0,-2 3 0 16,-2 3-112-16,1 1-32 0,0 4 0 0,3 1 0 0,1 2-80 0,2 2-16 15,1 2 0-15,2 2 0 0,3 1-32 0,2 0-16 16,3 2 0-16,3 1 0 0,2-1-208 0,4 1-64 16,4 0 0-16,3-1 0 0,4-2-160 0,2-1-32 15,2-3-128-15,4-1 192 0,1 0-192 0,1-2-240 16,1-3 48-16,1-2 16 16,2-1-1552-16,-1-2-320 0,-3-2-64 0,0-1-11552 15,-4-1-2304-15</inkml:trace>
  <inkml:trace contextRef="#ctx0" brushRef="#br1" timeOffset="148242.06">9546 7576 30399 0,'-11'10'2704'0,"7"-5"-2160"0,1 3-544 0,0-1 0 16,3 1 1392-16,1-1 160 0,-1-7 48 0,7 8-11584 15,3-1-2304-15</inkml:trace>
  <inkml:trace contextRef="#ctx0" brushRef="#br1" timeOffset="163262.84">18157 6749 12895 0,'0'0'1152'0,"0"0"-928"16,0 0-224-16,0 18 0 0,-3-12 2368 0,2 6 416 15,1 4 96-15,3 6 0 0,-2 4-1152 16,1 3-256-16,4 2-32 0,-1 4-16 0,0 6-656 0,2 0-128 16,-1 2-16-16,1 0-16 0,2 0-128 0,-3 2-32 15,0-7 0-15,-1-1 0 0,-1-1 96 16,0-3 16-16,-2-3 0 0,-1-2 0 0,1-3-256 0,-2-3-48 15,0 0-16-15,0-5 0 0,-3-5-32 0,3-3 0 16,1-3 0-16,-1-6 0 0,0 0 224 0,-3-4 32 16,-4-2 16-16,2-5 0 0,1-2-160 0,1-4-48 15,-2-2 0-15,0-7 0 0,0-2-272 0,1-3 0 16,0-3 0-16,1-2 0 0,-1-5-176 0,3-2-80 0,0-6-32 0,2 0 0 31,2 1-192-31,1 1-32 0,1 2-16 0,3 0 0 0,1 6 304 0,2 4 64 0,4 4 16 0,0 5 0 16,1 3 144-16,1 7 0 0,1 3-144 0,1 3 144 15,-1 5 0-15,3 5 0 0,1 4-144 0,0 7 144 16,0 3 128-16,-1 4 96 0,-1 3 16 0,-2 1 0 16,-1 0 272-16,-2 3 48 0,-2 1 16 0,-2 2 0 15,-3 0 432-15,-3 2 80 0,-4 0 32 0,-2-1 0 16,-4 2-128-16,-2 2-32 0,-1 3 0 0,-2-2 0 16,-2 0-368-16,-2 0-80 0,-4 0 0 0,-1-3-16 15,4-2-304-15,-4-3-48 0,1-3-16 0,0 1 0 0,1-6-128 0,1 0 0 16,2-5 0-16,1-1 0 15,3-3-1136-15,-1 0-208 0,3-5-32 0,8-4-16 16,0 0-1568-16,0 0-320 0,0 0-64 0</inkml:trace>
  <inkml:trace contextRef="#ctx0" brushRef="#br1" timeOffset="163434.72">18654 7153 4607 0,'0'0'400'0,"5"-4"-400"16,-1-1 0-16,-4 5 0 0,8-3 6528 0,-1 2 1216 15,2-2 240-15,1 2 48 0,-1-2-4768 0,2 1-960 16,1-1-192-16,3 2-48 0,1-2-1008 0,3 2-208 16,2-1-32-16,1 1-16 0,0 0-800 0,1 0 0 0,2-2-224 0,0 0 48 31,0 1-1296-31,-1-1-272 0,3 1-48 0,-1-2-9968 0,-2 0-1984 0</inkml:trace>
  <inkml:trace contextRef="#ctx0" brushRef="#br1" timeOffset="163874.94">19785 7030 29887 0,'0'0'1328'0,"-5"-2"272"0,-2-1-1280 0,1-1-320 0,-1 0 0 0,1-2 0 0,-2 0 1536 0,-1 0 256 16,-1-1 64-16,-1 2 0 0,-1 0-384 0,-1 4-64 15,-1-6 0-15,0 5-16 0,-1 2-864 0,2 2-160 16,0-1-48-16,2 5 0 0,-1 2-320 0,1 2 0 16,2 2 0-16,1 1-128 0,2 2 128 0,2 0 0 15,1-1-144-15,2-1 144 0,4 0 0 0,-1 0-176 16,2 0 176-16,1 0-128 0,2-4 128 0,1 2 0 16,0-1-144-16,-1 3 144 0,3-5 0 0,0 0 0 15,3 0-144-15,0-6 144 0,0 2-288 0,0-4 0 16,0 0 0-16,0 0 0 15,-1-2-96-15,0-2-32 0,-2-2 0 0,-1 0 0 0,0-3 416 0,-1 0 0 16,-3-3 144-16,1 2-144 0,0-2 0 0,-2 0 0 16,-1 0 0-16,-2 1-192 0,0 0 384 0,1 1 64 0,-2 3 32 15,0 7 0-15,-2-5 288 0,2 5 64 0,0 0 16 16,0 0 0-16,0 0-224 0,-2 7-48 0,0 2-16 0,2 0 0 16,2 4-192-16,-1 2-48 15,0 4 0-15,3-4 0 0,1 2-128 0,2 2 0 0,1 0 0 0,1 1 0 31,3-1-720-31,-1-2-32 0,1 3 0 0,1-1 0 16,1 0-2864-16,1-2-576 0,-1-4-112 0</inkml:trace>
  <inkml:trace contextRef="#ctx0" brushRef="#br1" timeOffset="164139.7">20172 6610 28095 0,'0'0'1248'0,"0"0"256"0,0 0-1200 0,0 0-304 16,0 0 0-16,0 0 0 0,0 0 1520 0,-3 13 240 16,-1 4 48-16,1 6 16 0,2 1-480 0,-1 6-112 15,1 4-16-15,1 1 0 0,0 3-704 0,0 3-160 16,1-2-32-16,1 2 0 0,-1 1-128 0,0 0-16 16,1-2-16-16,-1 1 0 0,0-1-160 0,2-2 0 15,1-3 0-15,0-1 0 16,0-4-1456-16,-1-3-208 0,3-2-64 0,-1-5 0 15,0-5-912-15,0-3-192 0,-1-5-48 0,-4-7-9536 16</inkml:trace>
  <inkml:trace contextRef="#ctx0" brushRef="#br1" timeOffset="164375.81">20421 6608 20271 0,'-3'-18'896'0,"1"11"192"0,0 2-880 0,0 1-208 0,2 4 0 0,0 0 0 16,-6 5 3120-16,1 3 576 0,-2 4 112 0,1 6 32 15,-2 7-1744-15,1 5-352 0,2 4-64 0,0 6-16 16,0 3-1152-16,1 1-256 0,1-1-32 0,3 3-16 0,1 2-208 0,1-1 0 16,0-1 0-16,2-4 0 0,1-3 0 0,2-4-256 15,1-1 16-15,1-4 16 16,1-3-624-16,2-1-128 0,0-4-32 0,1-3 0 16,0-5-784-16,1-2-176 0,-1-3-16 0,0-5-16 15,0-4-1184-15,0-4-224 0,0-5-48 0,0-3-6080 16</inkml:trace>
  <inkml:trace contextRef="#ctx0" brushRef="#br1" timeOffset="164597.99">20648 7090 6447 0,'0'-25'272'0,"-1"15"80"0,-3-2-352 0,-1-1 0 16,-2 0 0-16,1-2 0 0,-1 2 4256 0,1-1 784 0,-2 3 144 0,1 3 48 15,1 1-3072-15,-1 5-624 0,2 3-112 0,0 6-16 16,1 6-464-16,1 8-96 0,2 7-16 0,1 3 0 16,1 6-400-16,2 2-96 0,2 0-16 0,4-1 0 15,3 0-320-15,1-3 0 0,3-4 0 0,1-3 0 16,0-5 0-16,2-3-208 0,2-6 80 0,0-2 128 15,-1-3-144-15,-1-4 144 0,-2-2 0 0,0-5 0 16,-1 0 432-16,-3-5 192 0,-2-4 32 0,0-2 16 16,-2-3 432-16,-3-1 96 0,-2 1 16 0,-1-3 0 15,-3-2-512-15,-3 0-112 0,-2-1-16 0,-1 0 0 0,-1-2-400 16,-2 2-176-16,-1 1 128 0,-1-2-128 16,-1-1-1248-16,1 1-336 0,-2-1-64 0,0 2-16 15,1 0-2496-15,0 4-496 0,-5-14-96 0,16 16-32 0</inkml:trace>
  <inkml:trace contextRef="#ctx0" brushRef="#br1" timeOffset="165176.06">21181 6974 2751 0,'0'0'256'0,"-6"1"-256"16,-3 2 0-16,-3 1 0 0,0 1 5904 0,-2 0 1136 15,-2-1 240-15,1 4 32 0,-1-1-4960 0,-1-1-1008 16,0-2-192-16,2 1-32 0,2-1-400 0,2 3-80 0,3-1 0 0,0 5-16 15,8-11-624-15,0 0 0 0,0 0 0 0,10 11 0 32,1-1-448-32,4-1-16 0,-1-3 0 0,-2-2 0 0,1 1 288 0,2 2 176 0,2-2-192 0,9 4 192 15,2 2 224-15,-5-1 160 0,-2 0 16 0,-3 2 16 16,-2 1 416-16,-2 2 96 0,-2-2 16 0,-1 2 0 16,-4-3 160-16,0 2 48 0,-3-2 0 0,-3 1 0 15,-1 0-272-15,-1 0-48 0,-4 0-16 0,1-2 0 16,-3-2-400-16,1-1-80 0,-2 1-16 0,0-1 0 15,-1-1-192-15,-2 0-128 0,0-2 128 0,-1 0-128 16,-1-1 0-16,2 0 0 0,2-1 0 0,2-2-128 16,-1 0-128-16,8-1 0 0,0 0-16 0,0 0 0 15,0 0-176-15,0 0-48 0,0 0 0 0,0 0 0 16,0 0 48-16,11 0 16 0,2 0 0 0,2-1 0 0,0 0 304 0,4-2 128 16,0 1-128-16,3-2 128 0,2-3 0 0,1 1 0 15,-1-2 0-15,3-3 0 0,-1 1 0 0,0 1 0 16,0-2 0-16,-1 1 0 0,-2-2 0 0,-2-1 0 15,-2-1 0-15,-2 1 0 0,-2-3 0 0,-4 0 0 16,0 0-160-16,-5-1 160 0,-2 2-208 0,-1-2 64 16,-3 2 16-16,-3 0 0 0,-3 2 128 0,-2 3 0 15,-1 1 128-15,-3 4-128 0,-1 1 288 0,1 6-16 16,1 1 0-16,-2 5 0 0,0 1 176 0,1 4 48 16,0 4 0-16,2 0 0 0,0 4 336 0,1 1 80 15,4-1 16-15,3 2 0 0,0 2-160 0,5-2-16 16,3 1-16-16,5-2 0 0,2-1-224 0,4-2-64 0,4-2 0 0,15 5 0 15,1-6-208-15,0-4-48 0,4-4-16 0,-2-3 0 32,0-3-816-32,3-2-144 0,3-1-48 0,5-1-14160 0,3-4-2848 0</inkml:trace>
  <inkml:trace contextRef="#ctx0" brushRef="#br1" timeOffset="171309.81">19832 9279 20095 0,'0'0'896'0,"9"7"176"0,-19 0-864 0,1 5-208 16,0 4 0-16,1 0 0 0,-1 4 704 0,2 1 112 0,2 3 16 0,1 4 0 15,0 5 176-15,3 2 32 0,1 3 16 0,0 5 0 16,0 3-224-16,0-9-32 0,0 3-16 0,0 3 0 15,1 4-208-15,2 3-64 0,1 2 0 0,0 5 0 16,-1-3-176-16,4 17-32 0,-1-1-16 0,1-5 0 16,-2 0-160-16,2 2-128 0,-1-1 192 0,2 0-192 15,0-2 128-15,0-2-128 0,0 1 0 0,-1-1 0 16,-1 1 192-16,-1-3-32 0,-1-3 0 0,0 2 0 16,-2-3 304-16,1-1 64 0,-1 1 16 0,1 1 0 15,0 0-208-15,1-3-32 0,-3-1-16 0,1 1 0 16,0-1-96-16,0-1 0 0,0 1-16 0,0-3 0 15,1 3 80-15,-1-4 0 0,2-2 16 0,0 4 0 16,0 4-144-16,0-2-128 0,-1-1 192 0,1 2-192 0,0 0 128 16,-1 1-128-16,1-3 0 0,0 2 0 0,0-1 0 0,0-1 160 15,0 1-160-15,-1-3 128 0,-1 0-128 0,1-2 192 16,-1 0-192-16,1-1 192 0,0 0 0 0,1 0 16 16,-2 0 0-16,1-3 0 0,-1-1-208 0,1 2 176 15,0 0-176-15,-1-2 160 0,1 3-160 0,-1-2 0 16,1 2 144-16,0 0-144 0,-1 1 0 0,2 1 0 15,0-3 0-15,0 1 128 0,0-2-128 0,0 1 0 16,-2 2 0-16,1-3 0 0,0-1 0 0,-2 0 0 16,2 3 128-16,-1-5-128 0,1 1 0 0,-1-1 144 15,2-4-144-15,-1 2 0 0,1-1 128 0,1 1-128 16,0 1 0-16,2-1 0 0,-2 0 0 0,0 0 0 16,-1 0 0-16,0 0 0 0,-1 1 0 0,2 0 0 0,-1-1 0 0,0 0 0 15,0-4 0-15,-1 0 0 0,0 0 0 0,1-2 0 16,0 2 128-16,0 0-128 0,-2 2 0 0,1-2 0 15,1-1 0-15,0 3 0 0,-2-6 0 0,2 4 0 16,-1-2 0-16,1 2 0 0,0-3 0 0,-3 1 0 16,2-3 128-16,1 0-128 0,-2 0 0 0,2-1 0 15,-1 1 0-15,1-4 0 0,0 1 0 0,-1 2 0 16,0-2 0-16,-2 1 0 0,3-4 0 0,0 4 0 16,-1-5 0-16,-2 1 0 0,2-1 0 0,1 2 0 15,-2-2 0-15,1 1 0 0,-1-1 0 0,1 2 0 16,1-3 0-16,-1 2 0 0,-2-2 0 0,2 1 0 15,0 1 0-15,0-3 0 0,-2 2 0 0,2-1 0 16,0 0 128-16,-3 1-128 0,1-3 0 0,0 0 0 0,-1 1 0 16,0-3 0-16,0-2 0 0,0-1 0 15,-1-2-368-15,1-2-128 0,0-1-16 0,0-3-11376 16,0-7-2256-16</inkml:trace>
  <inkml:trace contextRef="#ctx0" brushRef="#br1" timeOffset="172233.53">18740 11083 18431 0,'-9'0'1632'0,"-2"0"-1312"0,-3 4-320 0,10-2 0 0,-5 3 1840 0,0-2 288 0,1 0 64 0,8-3 16 0,0 0-752 0,0 0-160 15,0 0-16-15,0 0-16 0,0 0-112 0,13 0 0 16,5 0-16-16,6 0 0 0,3-5-112 0,4 1-32 16,3 0 0-16,4 0 0 0,2 2 16 0,3-2 0 15,4 3 0-15,3-1 0 0,3 0-192 0,5 0-48 16,4 1 0-16,2 1 0 0,3 0-320 0,0-1-80 15,1 0-16-15,1-1 0 0,2 1-160 0,-1-2-48 16,0 1 0-16,2 0 0 0,-1-3-144 0,-1 0 0 16,0-2 0-16,-1 0 0 0,-1-1 192 0,-3 0 16 15,-2-1 0-15,-3 2 0 0,-3-2-208 0,-6 1 0 0,-4 2 128 0,-4-3-128 16,-2 1 0-16,-5 1 0 0,-2 2-192 0,-3 0 192 31,-3 2-624-31,-1-2-16 0,-4 1 0 0,1 0 0 16,-1 2-1792-16,1-1-352 0,-1 2-80 0,-1 1-8720 0,-2 1-1760 0</inkml:trace>
  <inkml:trace contextRef="#ctx0" brushRef="#br1" timeOffset="172905.65">18863 12701 22111 0,'-20'7'1968'0,"11"-6"-1584"0,-3 3-384 0,1-1 0 15,4 1 1936-15,0-2 304 0,7-2 64 0,0 0 16 16,0 0-1328-16,0 0-272 0,10 0-48 0,5 2-16 0,2-4 112 0,5 2 32 15,4-1 0-15,5 1 0 0,4-1 224 0,7 1 64 16,6-2 0-16,6 1 0 0,6 1-320 0,4-1-64 16,2-1-16-16,3 0 0 0,-1-2-176 0,1-1-48 15,2 1 0-15,-1-3 0 0,3 1-320 0,-3-1-144 16,-1-1 128-16,-2 2-128 0,-4-3 224 0,-1 0-32 16,2-2-16-16,-3 3 0 0,-2-2-176 0,-2 1 160 15,-5 0-160-15,-2 1 160 0,-4-1-160 0,-5 1 0 16,0 0 0-16,-5 0 128 0,-3 0-128 0,-3 2 0 15,-3-1 0-15,-1 2 0 0,-2 0-384 0,-2 0 32 16,-1 1 16-16,-3 0 0 16,-2 1-1424-16,-1 1-288 0,1-1-48 0,-2 2-9568 15,1-3-1920-15</inkml:trace>
  <inkml:trace contextRef="#ctx0" brushRef="#br1" timeOffset="173672.4">19249 14029 21183 0,'0'0'944'0,"0"0"192"0,0 0-912 0,11 1-224 15,3-1 0-15,4 0 0 0,5 0 1872 0,0-1 336 16,2-1 64-16,2 2 16 0,3 2-704 0,3-1-144 16,2 0-32-16,3-1 0 0,2-1 32 0,5 1 0 15,3 0 0-15,4 0 0 0,3 0-512 0,1 0-96 16,-2-1-32-16,3-1 0 0,-1 2-480 0,1 0-80 16,3 0-32-16,0 0 0 0,0-2-208 0,-1 0 0 15,-2 0 0-15,2-2 0 0,-3 0 0 0,-2 0 128 16,0-2-128-16,-2 0 0 0,0-3 0 0,0 1 0 15,-2-1 0-15,-2 1 0 0,-1 1-144 0,-5-1-80 16,-4 1-16-16,-5 1 0 16,0-2-832-16,-4 3-160 0,-3 1-48 0,-3-1 0 15,-3-1-1824-15,-1 1-368 0,-2-1-80 0</inkml:trace>
  <inkml:trace contextRef="#ctx0" brushRef="#br1" timeOffset="174642.29">19261 15142 26719 0,'0'0'2368'0,"0"0"-1888"0,0 0-480 0,0 0 0 16,0 0 1056-16,0 0 112 0,29-13 32 0,-20 14 0 15,4 3-240-15,5-3-32 0,7 1-16 0,0-1 0 16,2 0 96-16,6 1 16 0,5-1 0 0,5 0 0 16,5 1-80-16,4-1-16 0,4 1 0 0,5 0 0 15,4-2-288-15,3 0-64 0,1-2-16 0,3 1 0 16,2-1-288-16,1-1-48 0,-1-1-16 0,-1 0 0 16,-4-5-208-16,-1 1 176 0,-3 0-176 0,-2 1 160 15,-3-3-160-15,-3 3 0 0,-2-3 144 0,-4 3-144 0,-2 1 0 16,-5 1 0-16,-3-1 0 0,-3-1 0 15,-6 2-704-15,-3 1-48 0,-3 0-16 0,-2 2 0 16,-5-1-2144-16,-1 2-432 0,-2 1-96 0</inkml:trace>
  <inkml:trace contextRef="#ctx0" brushRef="#br1" timeOffset="175408.04">20170 15347 15599 0,'0'0'688'0,"0"0"144"0,0 0-656 0,0 0-176 16,0 0 0-16,0 0 0 0,5 6 1024 0,-1 1 192 15,-4-7 16-15,4 6 16 0,0 2-416 0,0 0-96 16,0 1-16-16,-2 0 0 0,1 2 240 0,-2-1 32 16,0 2 16-16,1-2 0 0,-2 3 320 0,0 1 64 0,0 2 16 0,1 1 0 15,0 1-1008-15,1 1-192 0,-1 0-32 0,-1 1-16 16,1 1 128-16,1 1 32 0,-1-1 0 0,-1 1 0 16,0 0 80-16,1 0 32 0,2 2 0 0,-1-2 0 15,0-1-96-15,0-2-16 0,1 1 0 0,1-1 0 16,-2-1-48-16,1 1-16 0,1-1 0 0,-1 0 0 15,-1 2-64-15,1-1 0 0,-2 1-16 0,0 3 0 16,1-4-16-16,-1 0 0 0,2-1 0 0,-3 1 0 16,0-2 32-16,0 1 0 0,0-1 0 0,0 1 0 15,-2 0 176-15,2-1 32 0,-1-1 16 0,2-2 0 16,-1 2-240-16,0-3-48 0,0 3-128 0,2-2 192 16,-1 0-192-16,0 2 144 0,0-2-144 0,1 1 128 15,-1-2-128-15,0 1 0 0,1-2 0 0,-2 1 0 16,0-2 0-16,0 1 0 0,0 0 0 0,0-2 0 0,0 1 0 0,0-2 0 15,-2 0 0-15,2 2 0 0,0-2-240 0,0 0-128 16,-1-1-16-16,1-1-16 16,1 3-2352-16,1-3-448 0,-2 0-112 0</inkml:trace>
  <inkml:trace contextRef="#ctx0" brushRef="#br1" timeOffset="177304.5">20414 17191 23615 0,'0'0'1040'15,"0"-6"224"-15,0 6-1008 0,0-7-256 0,-3 0 0 0,2-1 0 0,-2-1 1536 0,0 1 272 16,0 0 48-16,-3-1 16 0,1 1-272 0,-1 3-48 16,-2 2-16-16,-1 2 0 0,-2 0-432 0,0 2-80 15,-3 1-32-15,-1 4 0 0,0 3-80 0,0 4-16 16,-3 3 0-16,-1 3 0 0,2 3-272 0,-1 4-64 16,2 4-16-16,3-2 0 0,2 0-208 0,3 1-32 15,3-3-16-15,2-1 0 0,3-3-32 0,4 0-16 16,5-2 0-16,4-1 0 0,4-4-240 0,3-1 128 15,2 2-128-15,3-2 0 0,2-2 0 0,4 3 0 16,2-3 0-16,1-1 0 16,0-4-736-16,0 0-96 0,-3 1 0 0,0 0-16 15,0-5-1712-15,-1-3-320 0,-1-5-80 0,-2-3-8144 16,-2-1-1632-16</inkml:trace>
  <inkml:trace contextRef="#ctx0" brushRef="#br1" timeOffset="177476.98">20801 17214 13823 0,'-1'-15'608'0,"1"15"128"0,0 0-592 0,0 0-144 0,-4-6 0 0,4 6 0 16,0 0 3776-16,0 0 736 0,-6 6 144 0,1 3 16 16,0 6-2880-16,1 4-592 0,0 5-112 0,2 3-32 15,-2 2-656-15,1 1-128 0,0-2-16 0,2 2-16 16,1 2-240-16,1-8 0 0,1 0 128 0,0 1-128 31,1 1-1424-31,1 0-336 0,1 0-64 0</inkml:trace>
  <inkml:trace contextRef="#ctx0" brushRef="#br1" timeOffset="177664.46">21055 16987 23951 0,'0'0'2128'0,"0"0"-1696"16,0 0-432-16,0 0 0 0,0 0 3344 0,0 0 592 15,0 0 112-15,-3 10 32 0,2 4-2800 0,1 7-544 16,3 4-112-16,1 5-32 0,1 4-336 0,1 8-80 15,1 1-16-15,-1 4 0 0,2 2-160 0,-1-7-272 16,1 2 64-16,1 2 16 16,1-3-3024-16,-1-1-608 0,12 57-112 0,-9-33-32 0</inkml:trace>
  <inkml:trace contextRef="#ctx0" brushRef="#br1" timeOffset="177820.9">20939 17683 24879 0,'-13'-9'2208'0,"0"0"-1760"0,1-2-448 0,2-1 0 16,-2-2 3616-16,4 1 640 0,2 1 128 0,3-1 32 16,2-1-2976-16,3 1-592 0,5 4-112 0,1-2-32 15,3 2-704-15,5 1 0 0,2 2 0 0,5 1 0 16,1 2-1664-16,2 3-288 0,0 1-48 0,2 1-15136 16</inkml:trace>
  <inkml:trace contextRef="#ctx0" brushRef="#br1" timeOffset="178165.02">21277 17623 16575 0,'-11'17'1472'0,"11"-17"-1168"0,-4-3-304 0,-1 6 0 0,5-3 3280 0,0 0 608 16,0 0 112-16,0 0 32 0,0 0-2320 0,5-7-464 16,3-2-96-16,4 1 0 0,1-1-512 0,4-1-112 15,-1-1-16-15,2 2 0 0,0 1-384 0,3-1-128 16,-2 3 0-16,4-5 0 0,-1 2 0 0,-1 0 0 15,-2 1 0-15,3-1 0 0,-3 1 128 0,-8 4-128 16,-2 2 0-16,-1 1 0 0,-1-1 368 0,-7 2 16 16,0 0 0-16,0 0 0 0,1 7 464 0,-2 6 112 15,-1 0 0-15,-3 1 16 0,0 3-144 0,-1 0-48 0,-1-1 0 16,-1 1 0-16,0 1-160 0,1 0-48 0,1 0 0 0,1 3 0 16,1-2-336-16,2-3-80 0,2 3-16 0,0-1 0 15,1-1-144-15,3 0 0 0,1 0 0 0,2-2-176 31,2-1-272-31,2-3-64 0,1 0-16 0,1-2 0 16,2 0-1328-16,1-5-256 0,4-2-48 0,2-4-16 16,-1-2-1328-16,0-6-272 0,4-1-48 0</inkml:trace>
  <inkml:trace contextRef="#ctx0" brushRef="#br1" timeOffset="178446.47">22063 17448 11967 0,'-3'-25'1072'0,"1"15"-864"0,-5-2-208 0,-1-2 0 0,-2 2 4784 0,-2 2 912 0,-1-2 176 0,-1 3 32 16,-3 0-3472-16,0 4-688 0,-3 1-144 0,3 4-16 15,0 4-400-15,2 5-80 0,0 5-16 0,2 4 0 0,3 1-720 0,2 4-160 16,4 3-16-16,3 0-16 0,3 0-176 0,6 0 0 16,4-1 0-16,4 1 0 0,3 0-144 0,3-2 144 15,2-6-192-15,2-2 192 0,3-6-208 0,-2-2 64 16,-1-8 16-16,0-3 0 0,-2-1 128 0,-4-1 0 16,-3 0 0-16,-1-2 0 0,-2-6 0 0,-2 0 256 15,-1-2-64-15,-4 0-16 0,-3-2 272 0,-1 0 48 16,-2-1 16-16,-2 1 0 0,-3 2-224 0,0-2-32 15,-5-2-16-15,1 2 0 0,-2 2-240 0,-2-3 144 16,0 1-144-16,1-2 128 16,-5 1-1376-16,0 0-288 0,1 2-48 0,0 2-16 15,2 1-2016-15,3 2-416 0,-1 5-64 0</inkml:trace>
  <inkml:trace contextRef="#ctx0" brushRef="#br1" timeOffset="178619.48">22307 17182 11967 0,'0'0'1072'0,"0"0"-864"0,0 0-208 0,0 0 0 16,0 0 5584-16,0 0 1072 0,6 8 224 0,-1 4 32 16,-1 2-4400-16,0 3-880 0,0 3-176 0,0 3-48 15,0 3-384-15,1 3-64 0,-1 1-32 0,0 4 0 16,0 2-688-16,0 1-240 0,0 2 144 0,2-3-144 16,-1-2-176-16,1-5-112 0,-2-4-32 0,1-2 0 15,-1-3-1472-15,0-2-288 0,-2-1-64 0,1 0-16 16,2-7-1616-16,0 1-336 0</inkml:trace>
  <inkml:trace contextRef="#ctx0" brushRef="#br1" timeOffset="178807.18">22689 17008 18431 0,'0'0'1632'0,"0"0"-1312"15,0 0-320-15,1 9 0 0,2 2 3408 0,0 14 624 16,0 1 112-16,1-4 16 0,0 3-2816 0,2 12-576 15,1 2-128-15,-1-10 0 0,4 2-96 0,-1 3-16 16,1 1 0-16,2 0 0 0,0 0-384 0,-1 2-144 16,0-1 0-16,0-4 144 15,1-1-1664-15,-1-1-336 0,0-3-64 0,0-1-12928 0</inkml:trace>
  <inkml:trace contextRef="#ctx0" brushRef="#br1" timeOffset="178996.68">22545 17593 31327 0,'-14'-9'1392'0,"9"8"272"0,5 1-1328 0,0 0-336 0,-7-2 0 0,2 2 0 0,5 0 3296 0,0 0 592 16,0 0 112-16,0 0 32 0,10-1-2224 0,2-2-432 15,2-2-96-15,5 0 0 0,3 0-768 0,3-1-128 16,-1 1-48-16,5-1 0 15,2-2-720-15,2 0-128 0,0 3-48 0,-1-4-14400 16,2 1-2880-16</inkml:trace>
  <inkml:trace contextRef="#ctx0" brushRef="#br1" timeOffset="179831.58">19674 9313 30287 0,'0'0'1344'0,"0"0"272"0,0 0-1296 0,0 0-320 16,0 0 0-16,10-1 0 0,1-1 1472 0,1 0 208 15,2-1 48-15,3-2 16 0,3-3-96 0,1 0-32 16,1 3 0-16,4-3 0 0,1-1-640 0,3-1-128 15,2-1-16-15,1-3-16 0,1 0-208 0,2-1-32 16,-1-2-16-16,1 0 0 0,2-3-304 0,0 1-64 0,0 2-16 0,1 0 0 16,1-1-176-16,1 0 0 0,-2 0 0 0,0 1 0 31,-4 1-1632-31,-2 3-208 0,-2 1-32 0,-2 1-11168 0,-3 1-2224 0</inkml:trace>
  <inkml:trace contextRef="#ctx0" brushRef="#br1" timeOffset="180003.69">20819 8707 35871 0,'0'0'1600'0,"0"0"320"0,0 0-1536 0,-4 9-384 0,0 3 0 0,3 1 0 0,0 2 1392 0,-1 6 208 16,1 1 32-16,1 6 16 0,1 4-768 0,1 4-160 15,-1 0-16-15,0 2-16 0,2 2-560 0,1 1-128 16,0 2 0-16,1-2 0 15,1 0-1424-15,2-5-272 0,3-3-48 0,-1-4-16 16,-1-5-912-16,0-5-176 0,2-4-32 0</inkml:trace>
  <inkml:trace contextRef="#ctx0" brushRef="#br1" timeOffset="180191.27">21157 8533 30639 0,'0'0'1344'0,"0"0"304"0,1 10-1328 16,2 3-320-16,1 2 0 0,1 5 0 0,-3 5 1008 0,2 3 128 0,0 5 16 0,3 3 16 16,-1 6-368-16,2 1-80 0,0 1-16 0,2 1 0 15,1-1-576-15,0-1-128 0,1 0 0 0,0-1 0 32,0-6-1488-32,-2 1-304 0,-1-6-48 0,0 2-8096 0,-2-3-1632 0</inkml:trace>
  <inkml:trace contextRef="#ctx0" brushRef="#br1" timeOffset="180409.9">20921 9082 27647 0,'-16'-9'1216'0,"10"7"256"0,-1-1-1168 0,1 0-304 0,0 1 0 0,6 2 0 0,-2-4 3824 0,2 4 704 15,4-7 144-15,3 2 16 0,5-1-2720 0,4-1-560 16,7 1-96-16,3 0-32 0,3 1-896 0,4 0-176 15,2 2-32-15,0-2-16 0,2 1-160 0,0 2-192 16,2-1 32-16,2 2 16 16,2-2-3008-16,-1 3-608 0</inkml:trace>
  <inkml:trace contextRef="#ctx0" brushRef="#br1" timeOffset="181044.77">19186 8914 27007 0,'0'0'1200'0,"0"0"240"0,0 0-1152 0,0 0-288 16,0 0 0-16,0 0 0 0,-4 5 1392 0,1 2 208 16,2 1 64-16,2 1 0 0,2 0-464 0,2 1-96 15,3 1-16-15,3-1 0 0,2 2-288 0,2 2-64 16,0 3-16-16,2 3 0 0,3 2 0 0,1 1 0 15,2 3 0-15,1 1 0 0,-3-1-432 0,-1 0-96 16,1-3 0-16,0 2-16 0,0 0-176 0,0-2 0 16,-2-1 0-16,0-2 0 15,-4-4-832-15,0-2-32 0,-2-5-16 0,-2-2 0 16,0-4-3088-16,-3-3-640 0</inkml:trace>
  <inkml:trace contextRef="#ctx0" brushRef="#br1" timeOffset="181263.58">19468 8823 23951 0,'-1'6'2128'0,"1"6"-1696"0,3 4-432 0,2 2 0 16,0 2 2976-16,3 0 512 0,2 3 96 0,2-1 32 16,1 0-1840-16,2 1-368 0,1 2-80 0,3 0-16 15,0-2-960-15,2 1-192 0,1-6-32 0,0 2-128 0,1-2 0 0,-1 1-304 16,1 2 48-16,-1-4 0 15,1-1-704-15,-3 1-128 0,1-3-16 0,-2 2-16 16,-4-3-1760-16,0-1-368 0,-2-1-64 0,-4 0-9872 16</inkml:trace>
  <inkml:trace contextRef="#ctx0" brushRef="#br1" timeOffset="181638.71">18950 8393 15663 0,'-7'-11'1392'0,"-1"-2"-1120"0,0 0-272 0,-1 0 0 16,0 0 2528-16,1 1 448 0,0 2 96 0,1 2 0 16,-1 0-1152-16,0 3-256 0,1 1-32 0,1 3-16 15,-1 3-592-15,4 5-128 0,1 2-32 0,1 4 0 16,2 4-544-16,2 3-96 0,2 0-32 0,3 3 0 15,2 0-192-15,3 1 128 0,4-2-128 0,4-1 0 16,3-2 0-16,-1-1 128 0,1-2-128 0,2-4 0 16,4-4 128-16,0-3 0 0,0-5-128 0,0-2 192 15,-2-3 272-15,0-1 48 0,-4-3 16 0,-1-3 0 16,-3-1 176-16,-3 1 16 0,-2-4 16 0,-6 2 0 16,-3-4 64-16,-4 1 16 0,-5 0 0 0,-3 1 0 15,-5-1 128-15,-3 2 16 0,-3-1 16 0,-3 0 0 16,-2 1-256-16,-1-2-48 0,-5 1-16 0,2 1 0 15,0-1-448-15,1 2-80 0,2 1-128 0,1 0 176 16,-2-1-944-16,6 4-176 0,1 4-32 0,4 2-13472 16,3 8-2688-16</inkml:trace>
  <inkml:trace contextRef="#ctx0" brushRef="#br1" timeOffset="193311.46">21680 14839 5519 0,'0'0'496'0,"0"0"-496"0,0 0 0 0,0 0 0 15,0 0 3744-15,0 0 656 0,0 0 128 0,0 0 16 16,1 2-2288-16,-1-11-464 0,0 0-80 0,1 2-32 16,0 1-352-16,-1 6-80 0,0 0-16 0,0 0 0 15,0 0-384-15,0 0-80 0,-6 1 0 0,-2 5-16 0,-1 5-416 0,-1 4-80 16,-2 5 0-16,0 3-16 0,-1 2-240 0,0 3 128 15,0-1-128-15,0 0 0 0,1 2 224 0,2 0-48 16,2-2-16-16,1 0 0 0,4-2-160 0,1 0 160 16,4-2-160-16,3 0 160 0,4-4-160 0,4-1 0 15,3-2 0-15,3-2 128 0,1-4 208 0,3-4 48 16,3-2 0-16,-1-4 0 0,-2-1 48 0,1-3 16 16,1-3 0-16,-1-2 0 0,0-1-160 0,-2-2-32 15,-1-1 0-15,-2-3 0 0,0 1-16 0,-2-5-16 16,-2-1 0-16,-3 2 0 0,-4-1-48 0,-4-1-16 15,-3 0 0-15,-4 1 0 0,-3-1-160 0,-3-2 128 0,-6 3-128 0,-8-9 128 32,-2 3-1184-32,-1 4-240 0,0 2-48 0,1 5-16 15,2 3-1264-15,-1 4-256 0,1 4-64 0,7 4-6480 0,1 0-1312 0</inkml:trace>
  <inkml:trace contextRef="#ctx0" brushRef="#br1" timeOffset="193514.59">22077 14847 13823 0,'0'0'608'0,"0"0"128"0,4-5-592 0,-4 5-144 0,5-5 0 0,-5 5 0 16,0 0 3120-16,0 0 592 0,0 0 112 0,0 0 16 16,3 9-1568-16,-2 0-320 0,-1 5-64 0,0 6-16 0,-1 1-880 0,0 5-176 15,-1 0-48-15,2 1 0 0,0 2-480 0,2-2-96 16,0 1-32-16,2-1 0 0,0-2-160 0,3 0 0 15,0-4 0-15,5 9 0 16,-3-10-1536-16,0-1-352 0,2-5-64 0,-5-7-12880 16</inkml:trace>
  <inkml:trace contextRef="#ctx0" brushRef="#br1" timeOffset="193733.31">22360 14718 17503 0,'0'0'1552'0,"-1"-5"-1232"0,1 5-320 0,0 0 0 16,0 0 2672-16,0 0 464 0,0 0 112 0,-3 8 16 16,1 1-2416-16,0 4-464 0,0 3-112 0,0 5-16 15,4 1 608-15,0 4 112 0,2 2 32 0,1 2 0 16,1 0-592-16,0 3-112 0,2 0-32 0,1 0 0 16,1 3-272-16,2-2 0 0,0-2 0 0,0-1 0 15,-1 1 0-15,1-5-192 0,-1-1 0 0,2 8 0 31,-2-5-1824-31,0-6-352 0,-2-3-80 0,-5-10-16 0</inkml:trace>
  <inkml:trace contextRef="#ctx0" brushRef="#br1" timeOffset="193952.84">22192 15108 15663 0,'0'0'688'0,"-7"-3"144"0,-2 0-656 0,1 0-176 16,2 2 0-16,6 1 0 0,0 0 5808 0,0 0 1120 16,0 0 240-16,0 0 32 0,0 0-4832 0,8-6-960 15,3 3-192-15,5-1-32 0,5 1-720 0,5-1-144 16,3 0-16-16,16 2-16 16,4-1-976-16,0 3-192 0,3 0-32 0,-13 3-18992 0</inkml:trace>
  <inkml:trace contextRef="#ctx0" brushRef="#br1" timeOffset="194717.58">18225 15105 19343 0,'13'-3'1728'0,"-13"3"-1392"15,0 0-336-15,4-4 0 0,-4 4 2112 0,0 0 368 16,0 0 64-16,0 0 16 0,0 0-128 0,0 0 0 16,0 0-16-16,2 6 0 0,1 6-1136 0,-1 4-240 15,0 3-32-15,-1 7-16 0,0 4-448 0,2 1-96 16,1 5 0-16,-2-1-16 0,2-1-432 0,2 1 0 16,-1 0 128-16,0 0-128 15,0-1-384-15,0-4-128 0,1-1 0 0,0-2-16 16,-1-3-2608-16,2-5-528 0,-1-2-112 0</inkml:trace>
  <inkml:trace contextRef="#ctx0" brushRef="#br1" timeOffset="194936.24">18540 14926 33807 0,'0'0'1488'0,"0"0"320"0,0 0-1440 0,0 0-368 0,0 0 0 0,0 0 0 16,1 13 1040-16,1 0 144 0,-1 4 32 0,0 5 0 15,2 2-224-15,1 4-32 0,1 2-16 0,2 2 0 16,0 2-688-16,1 4-128 0,0-4-128 0,1 0 192 16,2-1-192-16,-1-2 0 0,1 0 0 0,-1 2 0 31,-1-3-1216-31,0-3-240 0,0 2-32 0,-1-4-16 0,-1-3-1824 16,-2-3-384-16</inkml:trace>
  <inkml:trace contextRef="#ctx0" brushRef="#br1" timeOffset="195123.76">18457 15309 38815 0,'0'0'1728'0,"0"0"336"0,0 0-1648 0,0 0-416 16,0 0 0-16,0 0 0 0,0 0 1264 0,0 0 160 15,0 0 48-15,8 1 0 0,2 0-512 0,2 1-80 16,2-2-32-16,4 0 0 0,3 0-672 0,3 0-176 15,0-2 0-15,2 0 0 16,4 1-2560-16,0 1-528 0</inkml:trace>
  <inkml:trace contextRef="#ctx0" brushRef="#br1" timeOffset="202508.3">21275 12369 15663 0,'2'-1'1392'0,"-4"-2"-1120"0,1-1-272 0,15-26 0 0,-16 26 2224 0,-1 0 384 0,3 4 80 0,-4-6 0 16,-1-1-432-16,0-2-80 0,0 1-32 0,1 2 0 16,-1-1-624-16,-1 2-128 0,0 0-32 0,-1 2 0 15,2-1-560-15,-1 4-112 0,-1 4-32 0,0 4 0 16,1 4-336-16,1 5-80 0,0 1-16 0,-1 7 0 16,1 2-224-16,0 4 0 0,1 1 128 0,1 0-128 15,1 1 0-15,4 1 0 0,1-4 0 0,2 0 0 16,2-3 0-16,1-2 0 0,-1-3 0 0,6-2 0 15,3-2 0-15,4-6 144 0,0-3-144 0,3-4 128 16,-1-4 32-16,0-3 0 0,1-5 0 0,-2-3 0 16,-1-3 112-16,-2-4 32 0,0-3 0 0,-1 1 0 15,-2-5-48-15,-2 1 0 0,-4-2 0 0,-3-1 0 16,-2 0-112-16,-4 2-16 0,-2-2-128 0,-2 1 192 0,-5 3-192 0,-3-1 176 16,-3 1-176-16,-1 0 160 0,-4-5-352 0,0 7-80 15,-2-1-16-15,3 4 0 16,0 0-320-16,4 4-64 0,0 1-16 0,2 2 0 15,4 3-1888-15,3 3-384 0,1 3-80 0,5 1-12256 16</inkml:trace>
  <inkml:trace contextRef="#ctx0" brushRef="#br1" timeOffset="202805.33">21837 12078 21183 0,'0'0'1888'0,"0"-6"-1504"0,2-1-384 0,-1-1 0 15,-1 8 2480-15,0 0 416 0,0 0 96 0,0 0 16 16,0 0-1216-16,0 0-256 0,8 8-32 0,-3 1-16 15,0 7-656-15,-2 2-144 0,1 4-32 0,-2 6 0 16,1-1-320-16,-2 6-64 0,0-1-16 0,2 2 0 16,-2 1-256-16,1 2 128 0,-1-1-128 0,2-2 0 15,-1-4-1120-15,2-4-336 0,-1 0-64 0,2-2-9648 16,-1-5-1936-16</inkml:trace>
  <inkml:trace contextRef="#ctx0" brushRef="#br1" timeOffset="203008.55">22162 11934 35535 0,'0'0'1568'0,"0"0"336"0,0 0-1520 0,0 0-384 16,0 0 0-16,0 0 0 0,5 9 800 0,0 1 96 16,2 7 0-16,-1 5 16 0,1 3-368 0,-1 4-80 15,2 3-16-15,0 0 0 0,0 3-320 0,0-3-128 16,1 5 0-16,-1-1 0 15,-1 0-912-15,1-1-288 0,0 0-48 0,0-1-16 16,0-3-2448-16,0-1-480 0,-2-4-96 0</inkml:trace>
  <inkml:trace contextRef="#ctx0" brushRef="#br1" timeOffset="203242.83">22056 12312 27647 0,'-6'0'2448'0,"-1"1"-1952"0,1 3-496 0,6-4 0 15,0 0 3440-15,0 0 592 0,0 0 112 0,0 0 16 16,0 0-2208-16,4 5-448 0,3 0-96 0,5 0 0 0,1 1-896 0,4-2-160 16,3-3-32-16,2-1-16 0,4-1-304 0,1-1 128 15,2-3-128-15,1 1 0 16,0-1-1984-16,0-2-512 0</inkml:trace>
  <inkml:trace contextRef="#ctx0" brushRef="#br1" timeOffset="203915.39">17903 12387 33231 0,'0'0'1472'0,"-4"-4"304"0,4 4-1424 0,0 0-352 0,0 0 0 0,0 0 0 15,0 0 1024-15,-5 8 144 0,1 1 32 0,1 6 0 16,2 4-400-16,1 6-80 0,1 5-16 0,2 4 0 15,-1 4-496-15,2 2-208 0,0 0 176 0,0 2-176 16,0 0 0-16,2 1 128 0,0-5-128 0,-1-2 0 31,-1-2-368-31,1-3-112 0,1-2-32 0,2-5-11152 0,-1-6-2240 0</inkml:trace>
  <inkml:trace contextRef="#ctx0" brushRef="#br1" timeOffset="204134.15">18262 12213 31727 0,'0'0'1408'0,"0"0"288"0,0 0-1360 0,3 7-336 15,1 4 0-15,0 2 0 0,-1 4 688 0,0 1 64 16,3 7 16-16,-1 1 0 0,3 5-64 0,-1 2-16 16,1 2 0-16,1 1 0 0,-1 5-512 0,3-3-176 15,-2-1 0-15,0 0 144 0,0-1-144 0,0 1 0 16,0-1 0-16,0 0 0 15,1-1-1472-15,-1-3-336 0,0-2-64 0,-1 0-8000 16,-2-1-1600-16</inkml:trace>
  <inkml:trace contextRef="#ctx0" brushRef="#br1" timeOffset="204352.77">17963 12709 24879 0,'0'0'2208'0,"-7"2"-1760"0,-2-4-448 0,2 4 0 16,7-2 3136-16,0 0 528 0,0 0 112 0,0 0 32 15,0 0-2192-15,0 0-432 0,8 1-96 0,5-1 0 16,4-1-416-16,5-1-80 0,7 1-16 0,1-3 0 16,3 1-336-16,3-1-80 0,6 2-16 0,0-2 0 15,-1 1-1696-15,2-2-352 0,3 1-64 0</inkml:trace>
  <inkml:trace contextRef="#ctx0" brushRef="#br2" timeOffset="207035.37">16974 11982 19343 0,'28'-30'1728'0,"-28"30"-1392"0,0 0-336 0,0 0 0 0,0 0 1136 0,-5 5 144 16,5-5 48-16,0 12 0 0,-2 2-304 0,2 7-48 16,2 5-16-16,0 9 0 0,2 3 64 0,1 10 16 15,1 4 0-15,-1 8 0 0,0 7-528 0,1 6-128 16,0 1 0-16,0 0-16 0,2-2-240 0,0-3-128 0,0-2 160 0,2-5-160 15,-1-3 0-15,0-6 128 0,2-8-128 0,-1-3 0 32,1-5-544-32,-2-1-160 0,0-6-16 0,0-3-8624 0,0-2-1712 0</inkml:trace>
  <inkml:trace contextRef="#ctx0" brushRef="#br2" timeOffset="208474.8">17000 11797 25103 0,'0'0'1104'0,"0"0"240"0,0-7-1072 0,0 7-272 0,4-6 0 0,2 2 0 0,0 0 496 0,3 1 32 16,2-1 16-16,2 2 0 0,2 2 352 0,4-3 64 15,1 3 0-15,7 0 16 0,-1 0-400 0,2 3-64 16,4-1-32-16,1 1 0 0,4-2-288 0,2 2-48 16,0-2-16-16,6 2 0 0,0-1 0 0,3 1 0 15,5-1 0-15,1 1 0 0,2-2-128 0,4 1 0 0,-1-2 0 0,1 1 0 16,0 2 272-16,3-1-16 0,0 3-16 0,4-2 0 16,1 0-48-16,1-2 0 0,-1-1 0 0,-2 0 0 15,1-1-192-15,0-1 176 0,5 1-176 0,4 0 160 16,-1-1-160-16,-2 1 128 0,-1 1-128 0,0 0 128 15,-3 1-128-15,-1 2 0 0,-2 0 0 0,-1-2 128 16,-1-1-128-16,-3 0 0 0,1 1 0 0,-4-1 0 16,-3-1 128-16,0 1-128 0,0-1 0 0,-1-1 128 15,1 2 48-15,-1-1 0 0,-2 0 0 0,-1-2 0 16,-2 1-176-16,-1-1 160 0,-2 2-160 0,1-3 160 16,0 1 16-16,0 3 0 0,2-3 0 0,0 3 0 15,-1-1-48-15,1 0 0 0,1 0 0 0,19-1 0 16,-9 0-128-16,-4-1 160 0,-5 0-160 0,1 0 160 0,-2-1 0 0,0 0 0 15,1-1 0-15,0 1 0 0,-3 0 0 0,1 1 0 16,-5-1 0-16,0 2 0 0,1-1-160 0,-1 0 0 16,-2 1 0-16,-2 0 128 0,0 0-128 0,1 1 160 15,1-1-160-15,-2 2 160 0,-1 2-160 0,0-1 0 16,-1-1 0-16,1 0 0 0,-2 0 336 0,-1 0-16 16,-1-1 0-16,1-1 0 0,0 1-80 0,1 0-32 15,-1 1 0-15,-10-3 0 0,4 0-80 0,1 2 0 16,2-3-128-16,1 3 192 0,0 0-48 0,0 1-16 15,-3-3 0-15,-1 2 0 0,-3-1-128 0,2 1 128 16,-2-2-128-16,1 2 128 0,-2 0-128 0,0 0 0 16,0-2 0-16,0 0 0 0,0 2 0 0,-1 0 0 0,-2-2 0 0,3 3 128 15,-1-2 32-15,0 0 0 16,-2 1 0-16,0 0 0 0,-1 1-160 0,0 0 0 0,-2-3 0 0,-1 2 128 16,1-1-128-16,-1 1 128 0,1 1-128 0,-2 0 128 15,0 0-128-15,-1 0 0 0,1-3 0 0,-1 3 0 16,0 0 0-16,-1-1 0 0,-3 2 128 0,1 2-128 15,-1 0 0-15,0 1 128 0,-1 2-128 0,0-1 128 16,0 2-128-16,1 2-176 0,-3 4 48 0,-1 1 0 16,0 2 128-16,0 4 0 0,-1 2 0 0,0 2-128 15,-1 5 128-15,0-1 0 0,-1 2 0 0,-1 1 0 16,-1 0 0-16,0 2 0 0,-2-2 0 0,2 4 0 16,1-1 0-16,-1 1 0 0,0 0 0 0,0 3 0 15,0 3 0-15,1 0 0 0,-1 2 0 0,1 2 0 16,2-5-224-16,-1-1 32 0,2-5 16 0,1 13 0 0,1-8 176 15,-3-5-128-15,0-3 128 0,-2-2-128 0,0-4 128 0,1-4 0 16,-4-3 0-16,1-2 0 0,-3-2 0 0,0-1 0 16,-2 0 128-16,2-1-128 0,0-12 0 0,-3 12 128 15,3-12-128-15,-4 11 0 0,-2 0 176 0,2-2-48 16,1 0 0-16,-1-1 0 0,-3 0-128 0,-2-2 128 16,-1-2-128-16,-1 1 128 0,-1 2-128 0,-1-2 0 15,-2 1 144-15,-3-2-144 0,-2 2 0 0,-1 0 0 16,-4 2 0-16,-2-2 0 0,-3 2 0 0,-1 0 0 15,-1 0 0-15,-2 1 0 0,-3 1 0 0,-5-2 0 16,-4-4 0-16,-3 1 0 0,-5-2 0 0,-3 1 0 16,-2 0 0-16,-1 0 0 0,-2-2 160 0,0 1 16 15,0 1 0-15,1 0 0 0,-1 0-176 0,4 0 192 0,3-2-192 0,4 0 192 16,3-1 0-16,0 0 0 0,-1 0 0 0,0 2 0 16,-2-2-64-16,-1 2-128 0,0-3 192 0,0 0-64 15,-2-3-128-15,16 3 0 0,-5 3 0 0,-5-2 128 16,-8 2-128-16,-4-1 0 0,-4-2 0 0,-27 2 0 15,5 0 0-15,28 1 0 0,-3-3 0 0,0 1 0 16,-3 3 0-16,0 0 0 0,-2 0 0 0,0 0 0 16,3-1 0-16,-1 0 0 0,2 0 0 0,1 1 0 15,-3 3 0-15,-1-4 0 0,-1 1 0 0,-1 3 0 16,-2-1 0-16,2 1 0 0,4 2 0 0,-3-2 0 16,0 3 0-16,-2 0 128 0,2 0-128 0,0 0 0 15,3-1 128-15,-3 2-128 0,6-1 128 0,3 0-128 16,2 2 0-16,2 0 0 0,2 0 0 0,1-1 0 15,0 1 0-15,1-3 0 0,1-1 0 0,4 0 0 0,1-2 0 16,2 1 0-16,0-2 0 0,3-1 0 0,1 0 0 0,1 1 0 16,-1-2 0-16,3 1 0 0,1-3 0 0,-3-1 0 15,1-1 128-15,1-1-128 0,0 1 0 0,0-2 0 16,2-1 0-16,1 1 0 0,1-3 0 0,1 5 128 16,-2-3-128-16,2 0 0 0,2 0 0 0,-1 0 0 15,-2 1 0-15,2-1 0 0,-2-2 0 0,1 1 0 16,0 0 0-16,0 1 0 0,1-4 0 0,-2 3 0 15,1-2 0-15,0 0 0 0,-1-1 0 0,0-1 0 16,-1 0 0-16,0-1 0 0,-2 1 0 0,1 2 0 16,-1-3 128-16,2 5-128 0,0 0 0 0,-1 1 0 15,2 1 0-15,3 2 0 0,0 0 0 0,2 1 0 16,1 1 0-16,2 3 0 16,3-1-688-16,3 3-16 0,2 2 0 0,2 2-12608 0,3 2-2512 0</inkml:trace>
  <inkml:trace contextRef="#ctx0" brushRef="#br2" timeOffset="209132.65">20075 9456 13823 0,'0'0'1216'0,"0"0"-960"15,0 0-256-15,0 0 0 0,0 0 3648 0,-3 8 672 16,-1-1 144-16,0 2 16 0,0-1-2480 0,3 1-496 16,1 1-96-16,-1 2-32 0,2 4-768 0,2-3-160 15,2 1-16-15,1 0-16 0,2 2-416 0,-1 1 0 16,-2 1-144-16,1 2 144 15,1-1-2432-15,-1 4-368 0,1-3-80 0,-3 5 0 0</inkml:trace>
  <inkml:trace contextRef="#ctx0" brushRef="#br2" timeOffset="209601.42">20102 11160 23439 0,'0'0'1024'0,"0"0"240"0,0 0-1008 0,0 0-256 16,0 0 0-16,0 0 0 0,0 0 880 0,0 0 128 16,0 0 16-16,0 0 16 0,3 7-272 0,-1-1-48 15,0 1-16-15,-1 1 0 0,0 0-224 0,2-1-48 16,-1 3-16-16,1-3 0 0,0 0-224 0,-2-1-32 15,-1-6-16-15,2 8 0 0,-2-8 80 0,2 8 16 16,-2 0 0-16,0 0 0 0,0 1 480 0,-2 3 112 16,1-2 0-16,0-1 16 0,-2 2-128 0,2-1-16 15,1 0-16-15,0 1 0 0,0-1-464 0,1 2-96 16,3-3 0-16,3 0-128 0,1 0 0 0,1 1 0 0,2-4 0 16,2-2 0-16,2 1-192 0,2 0-64 0,2-1 0 0,0 1 0 31,-3-2-2176-31,3 1-448 0,0-3-96 0</inkml:trace>
  <inkml:trace contextRef="#ctx0" brushRef="#br2" timeOffset="210274.78">20111 12265 21887 0,'0'0'960'0,"0"0"208"0,0 0-928 0,0 0-240 0,0 0 0 0,0 0 0 16,0 0 1248-16,0 0 208 0,0 0 32 0,0 0 16 15,0 0-496-15,0 0-112 0,0 0 0 0,0 0-16 16,0 0-512-16,9 2-112 0,-9-2 0 0,11 0-16 16,-1 2-48-16,1-1-16 0,-4 3 0 0,1-3 0 15,-8-1 144-15,0 0 16 0,7 4 16 0,-7-4 0 16,0 0 32-16,0 0 0 0,0 0 0 0,4 8 0 16,-4-8-80-16,1 8-16 0,-1-8 0 0,0 0 0 15,-3 9-288-15,1-3 160 0,-3-2-160 0,-2 1 128 16,2 1-128-16,5-6 0 0,-5 4 144 0,5-4-144 15,-6 3 0-15,6-3 0 0,0 0 0 0,0 0 0 0,0 0 0 0,0 0 0 16,0 0-176-16,0 0 176 0,3 8-176 0,1-1 176 16,-4-7-192-16,8 8 192 0,0-3 0 0,-1 0 0 15,1-1 0-15,-1 1 0 0,-1 0 0 0,-6-5 0 16,0 0 128-16,5 8-128 0,-1 0 576 0,-2-1 32 16,-2-7 0-16,0 0 0 0,-4 5 112 0,-2 1 32 31,0-3 0-31,-2 2 0 0,-1 2-368 0,1-1-80 0,0-1-16 0,2 2 0 0,-1-1-288 0,1 0 0 15,1-1 0-15,5-5 0 16,-6 6-2144-16,2 0-544 0,2 0-96 0</inkml:trace>
  <inkml:trace contextRef="#ctx0" brushRef="#br2" timeOffset="210989.12">20092 13696 17039 0,'20'-32'752'0,"-20"32"160"0,0 0-720 0,0 0-192 0,0 0 0 0,3 9 0 0,-2-2 384 0,1 1 64 15,-2-8 0-15,2 7 0 0,-2-7-64 0,3 6 0 16,-3-6 0-16,0 0 0 0,0 0 112 0,0 0 16 15,2 8 0-15,-2-8 0 0,0 0 128 0,3 7 48 16,-3-7 0-16,3 8 0 0,-3-8-288 0,2 7-48 16,-2-7-16-16,4 8 0 0,-4-8-336 0,5 7 128 15,-5-7-128-15,6 8 0 0,1-3 0 0,3 1-192 16,-10-6 32-16,7 2 0 16,3-2-384-16,-1-2-80 0,-9 2-16 0,6-4 0 15,1-1 0-15,-2 1-16 0,-5 4 0 0,0 0 0 16,4-6-1520-16,-4 6-320 0</inkml:trace>
  <inkml:trace contextRef="#ctx0" brushRef="#br2" timeOffset="211177.58">20215 13661 3679 0,'0'0'320'0,"0"0"-320"16,0 0 0-16,-2 6 0 0,2-6 4608 0,-1 10 864 0,-2 0 160 15,0 0 48-15,2 2-3376 0,0-3-656 0,-1 2-144 0,1-1-32 16,2 3-912-16,2-2-192 0,1 0-48 0,-1 1 0 16,0-3-320-16,3 0 0 0,-1 0 0 0,0 3-9120 15,0-5-1696-15</inkml:trace>
  <inkml:trace contextRef="#ctx0" brushRef="#br2" timeOffset="211677.53">20331 14589 24879 0,'0'0'1088'0,"-6"1"256"0,1 2-1088 0,-3 1-256 15,0 0 0-15,0 2 0 0,2-2 1024 0,-1 2 160 0,2-1 32 16,1 0 0-16,4-5-736 0,-4 7-144 0,2-1-16 0,2-6-16 16,0 8-304-16,0 1 0 0,0-3 0 0,1 2 0 15,3 0 0-15,0 0 0 0,-2 1 0 0,2 2 0 16,1-4 0-16,2 2 0 0,-2 2 0 0,0-1 160 16,2-1 96-16,-1 2 32 0,1-1 0 0,-1 2 0 15,0-2 240-15,-1 4 48 0,-1-5 16 0,0 1 0 16,-2-1 16-16,1-1 0 0,-2-1 0 0,1-1 0 15,-2-6-240-15,0 0-48 0,0 0-16 0,-2 7 0 16,2-7-304-16,0 0-192 0,-5 1 16 0,5-1 16 16,-5-4-2960-16,0-3-592 0</inkml:trace>
  <inkml:trace contextRef="#ctx0" brushRef="#br2" timeOffset="211818.14">20279 14609 17503 0,'0'0'1552'0,"0"0"-1232"15,0 0-320-15,0 0 0 0,0 0 3840 0,0 0 704 16,0 0 128-16,0 0 48 0,0 0-2576 0,0 0-512 16,0 0-96-16,9-2-32 0,1 2-672 0,1 0-144 15,5 0-32-15,0-2 0 0,2-1-480 0,0-1-176 16,0 0 0-16,5 0 144 16,-1-1-1776-16,0 0-352 0,0-1-80 0</inkml:trace>
  <inkml:trace contextRef="#ctx0" brushRef="#br1" timeOffset="-204426.26">21695 13656 15663 0,'20'-16'1392'0,"-20"16"-1120"0,0 0-272 0,0-6 0 0,0 6 1968 0,0 0 336 16,0 0 64-16,0 0 0 0,0 0-704 0,0 0-128 16,-8 2-48-16,0 1 0 0,0 3-608 0,-1 5-128 15,0 6-32-15,1 1 0 0,0 4-336 0,1 3-64 16,-1 0 0-16,1 1-16 0,2 2 16 0,2 1 16 15,3 0 0-15,0-2 0 0,2-1-48 0,2-2-16 0,1-2 0 0,3 1 0 16,-1-3 0-16,4-2 0 0,2-4 0 0,0 1 0 16,0-5 112-16,1-1 32 0,1-2 0 0,0-3 0 15,1-3-48-15,0-1-16 0,-1-3 0 0,-2-2 0 16,0-4 128-16,-1-4 32 0,-2-3 0 0,0 1 0 16,-3-2-128-16,-1-1 0 0,-4-3-16 0,0 0 0 15,-4 0-160-15,0-1-16 0,-4-2-16 0,1 2 0 16,-3 0-176-16,-1 1 192 0,-2-2-192 0,-1 2 192 31,-3 1-560-31,2 1-96 0,2 1-32 0,0 1 0 0,2 1-1744 0,1 4-336 16,0 0-80-16,3 6-16 0,-1 3-880 0,6 3-176 0,0 0-48 15,0 0 0-15</inkml:trace>
  <inkml:trace contextRef="#ctx0" brushRef="#br1" timeOffset="-204269.93">22055 13521 21183 0,'0'0'944'0,"0"0"192"0,0 0-912 0,0 0-224 16,0 0 0-16,0 0 0 0,0 0 3760 0,7 10 704 16,-2 0 144-16,0 3 16 0,-1 3-2720 0,1 3-560 15,0 3-96-15,-1 3-32 0,1 4-768 0,1 2-144 16,-2 2-48-16,1 1 0 0,0 0-256 0,0 1 0 16,0-1 0-16,1-2 0 15,-2 0-1472-15,1-1-288 0,0-5-64 0,0-1-16 16,-1-2-1504-16,1-2-304 0,-1-3-64 0</inkml:trace>
  <inkml:trace contextRef="#ctx0" brushRef="#br1" timeOffset="-204051.31">22347 13420 31503 0,'0'0'1392'0,"0"0"288"0,0 0-1344 0,0 0-336 0,0 0 0 0,0 0 0 16,7 5 912-16,-1 4 112 0,-1 2 32 0,2 5 0 15,-1 7-128-15,1 3-32 0,1 4 0 0,-1 4 0 16,3-1-624-16,-1 3-128 0,-1 0-16 0,-1 1-128 16,1-5 0-16,0 1 0 0,0-3 0 0,1 1-144 15,0 2-592-15,0-3-112 0,0-2-32 16,-1 0 0-16,0-2-2384 0,-1-4-496 0</inkml:trace>
  <inkml:trace contextRef="#ctx0" brushRef="#br1" timeOffset="-203849.15">22235 13862 12895 0,'-12'-4'576'0,"6"2"112"0,-2 2-560 0,0 0-128 16,0 2 0-16,8-2 0 0,0 0 6912 0,0 0 1344 15,0 0 256-15,0 0 64 0,0 0-5664 0,0 0-1136 16,0 0-240-16,4-5-32 0,4-1-848 0,4 4-160 15,3-3-48-15,2 3 0 0,1 0-320 0,5 0-128 16,1 1 0-16,2 1 144 16,2 1-1232-16,3 1-256 0,2 0-64 0</inkml:trace>
  <inkml:trace contextRef="#ctx0" brushRef="#br1" timeOffset="-202862.88">18561 13713 33631 0,'0'0'1488'0,"0"0"304"0,0 0-1424 0,-5 4-368 0,1-1 0 0,0 1 0 16,0 1 1168-16,0 3 176 0,3 1 16 0,0 4 16 16,-1 1-368-16,1 10-80 15,1 2-16-15,1 2 0 0,-1 2-672 0,2 4-240 0,0 1 144 0,2 1-144 0,-1 0 0 0,1-1 0 16,-2-1-192-16,2 0 192 15,0 0-2096-15,0 0-288 0,1-4-64 0,-1-3-8432 16,0-3-1664-16</inkml:trace>
  <inkml:trace contextRef="#ctx0" brushRef="#br1" timeOffset="-202659.8">18788 13727 8287 0,'6'-11'368'0,"-6"11"80"0,0-7-448 0,2-1 0 15,-2 8 0-15,4-5 0 0,1 1 6208 0,-5 4 1168 16,0 0 240-16,6 5 32 0,2 5-5344 0,-1 5-1056 0,-1 2-224 0,2 4-32 16,0 1-640-16,0 3-128 0,-1 1-32 0,3 3 0 15,-3 2-192-15,1-1 0 0,-1-3 0 0,-1 1 0 32,1-1-1664-32,-1 2-256 0,2-2-64 0,-3-1-8656 0,-1 0-1728 0</inkml:trace>
  <inkml:trace contextRef="#ctx0" brushRef="#br1" timeOffset="-202472.22">18655 13993 34095 0,'0'0'3024'0,"0"0"-2416"0,0 0-480 0,0 0-128 15,0 0 1904-15,0 0 352 0,0 0 80 0,0 0 16 16,0 0-1152-16,0 0-240 0,9 4-32 0,3-1-16 0,3 1-512 0,2 0-96 15,3-2-32-15,3 0 0 16,2-2-800-16,3 0-176 0,4 0-16 0,-1-2-19360 16</inkml:trace>
  <inkml:trace contextRef="#ctx0" brushRef="#br1" timeOffset="-201384.64">21407 10558 25967 0,'0'-5'1152'0,"21"-3"240"0,-21 8-1120 0,0 0-272 0,-3-5 0 0,3 5 0 16,-6-3 1440-16,-1 1 224 0,7 2 64 0,-8 4 0 15,1 2-464-15,-1 4-96 0,0 4-16 0,1 4 0 0,1 0-704 0,2 0-128 16,0-1-48-16,1 4 0 0,1 3-272 0,1 0 0 16,2 0 0-16,1-1 0 15,4 3 0-15,4 6 0 0,3-4 0 0,3-2 0 0,1-2 0 0,0-6 0 16,1-2 0-16,0-3 0 0,2-3 256 0,-2-3 80 15,-1-2 32-15,-1-1 0 0,-2-3 384 0,-4-2 80 16,0-6 0-16,-3 1 16 0,0-3-16 0,-2-2 0 16,0 1 0-16,-2-5 0 0,-2 0-320 0,-1-2-80 15,-2-1-16-15,-2-2 0 0,-2-1-224 0,0 0-64 16,-3 2 0-16,-2 1 0 0,-2-1-320 0,-1 1-64 16,0 1 0-16,-2 3-16 15,3 1-1808-15,1 2-352 0,2 2-80 0,1 5-9472 16,2-1-1904-16</inkml:trace>
  <inkml:trace contextRef="#ctx0" brushRef="#br1" timeOffset="-201212.69">21756 10434 35359 0,'0'0'1568'0,"0"0"320"0,0 0-1504 0,0 0-384 0,0 0 0 0,0 0 0 15,4 9 1040-15,-1 6 144 0,0-1 32 0,-1 4 0 16,1 6-352-16,-1-1-64 0,0 2-16 0,0 2 0 15,0 3-592-15,0 2-192 0,2-1 0 0,-1 0 0 16,-1-1-1168 0,2 0-352-16,0 0-64 0,1-2-16 0,-1-2-2160 0,1-5-432 0</inkml:trace>
  <inkml:trace contextRef="#ctx0" brushRef="#br1" timeOffset="-201025.02">22091 10215 5519 0,'0'0'240'0,"0"0"64"0,0 0-304 0,0 0 0 16,0 0 0-16,3 11 0 0,0 4 6256 0,-1 4 1184 15,1 1 240-15,1 5 64 0,0 5-5840 0,1 0-1168 16,0 3-224-16,0 3-64 0,1-2-320 0,0 1-128 16,1-1 0-16,0 0 0 15,0-1-1648-15,1-2-416 0,0 0-96 0,-2-1-11280 0</inkml:trace>
  <inkml:trace contextRef="#ctx0" brushRef="#br1" timeOffset="-200821.92">21962 10593 23951 0,'0'0'2128'0,"0"0"-1696"0,0 0-432 0,0 0 0 15,0 0 4480-15,2 7 800 0,-2-7 160 0,6 6 48 16,3 0-3424-16,4-1-672 0,4-3-144 0,4 0-32 16,4-2-832-16,2-2-160 0,2 0-32 0,1-5-16 15,4 1-1984-15,-1-2-400 0,-2-1-80 0</inkml:trace>
  <inkml:trace contextRef="#ctx0" brushRef="#br1" timeOffset="-199884.12">18083 11014 23951 0,'0'0'1056'0,"0"0"224"0,0 0-1024 0,6 3-256 16,1 1 0-16,0-3 0 0,1 1 3744 0,3-2 688 16,3 1 144-16,2-2 32 0,3-2-2736 0,3 3-528 15,3 0-128-15,4-3 0 0,0 1-1056 0,0 0-160 16,3 0 0-16,-1-1-13344 15,2 2-2544-15</inkml:trace>
  <inkml:trace contextRef="#ctx0" brushRef="#br1" timeOffset="-196530.07">17955 10866 11055 0,'1'-3'480'0,"-1"2"112"0,12-19-464 0,-12 20-128 0,0 0 0 0,0 0 0 16,0 0 3824-16,0 0 736 0,0 0 160 0,0 0 16 15,0 0-2304-15,0 0-448 0,0 0-112 0,6 9-16 16,0 3-416-16,-1 3-96 0,-1 3 0 0,1 3-16 16,0 1-384-16,-1 4-80 0,-1 0-16 0,-1 4 0 15,2 0-480-15,-1 0-112 0,-1 2 0 0,1 4-16 16,1 1-240-16,-2-1 0 0,2-5 0 0,-1-4 0 31,1 1-1280-31,0-1-240 0,1-3-48 0,0-4-10368 0,2 0-2080 0</inkml:trace>
  <inkml:trace contextRef="#ctx0" brushRef="#br1" timeOffset="-196311.42">18319 10639 28095 0,'0'0'1248'0,"0"0"256"0,0 0-1200 0,-3 8-304 16,2 0 0-16,-1 3 0 0,1 2 1616 0,1 4 272 15,0 4 48-15,0 4 16 0,0 4-688 0,3 6-144 16,1 3-32-16,-1 3 0 0,0 2-464 0,0 2-112 16,1 0 0-16,-1 0-16 0,3-2-288 0,-2-2-48 15,0 0-16-15,-1 1 0 0,1-5-144 0,0 1 0 16,1 0 0-16,2-2 0 16,-2 0-1776-16,0-2-384 0,1-4-80 0</inkml:trace>
  <inkml:trace contextRef="#ctx0" brushRef="#br1" timeOffset="-178320.94">5267 9587 15663 0,'0'0'688'0,"0"0"144"0,0 0-656 0,0 0-176 0,0 0 0 0,0 0 0 15,0 0 1456-15,0 0 256 0,4 6 48 0,1 3 16 16,0 1-464-16,1 3-96 0,0 1 0 0,1 3-16 15,0 2-512-15,0 2-112 0,-1 1 0 0,0 2-16 0,-1 2 48 0,1 0 16 16,0 3 0-16,0 1 0 0,1 1 16 0,-1 2 0 16,-1 1 0-16,1 2 0 0,-1 1-64 0,1-1 0 15,-2 4 0-15,0 2 0 0,-3 3-64 0,1 1 0 16,-1 4-16-16,-1 2 0 0,0 4-144 0,1-1-32 16,1 1 0-16,-1 3 0 0,2 3-176 0,-2 0-144 15,2 3 192-15,-1 0-192 0,1 0 128 0,-1-1-128 16,1-3 0-16,1-2 0 0,0 1 0 0,0-4 128 15,1-3-128-15,-1 1 0 0,-2-2 256 0,1 0-48 16,0 2-16-16,-1-2 0 0,1 0 112 0,-1 3 16 16,2 1 0-16,0 1 0 0,-1-3-48 0,-1 3 0 15,1-1 0-15,1-1 0 0,1-1 48 0,-1 3 0 16,-1 1 0-16,1 0 0 0,1 0-144 0,1-2-32 16,0 2 0-16,0 0 0 0,1 0-144 0,-2-5 160 0,0-3-160 0,0-1 160 15,0 1-16-15,-1-3 0 0,0-2 0 0,0 0 0 16,-2-2-16-16,0 0-128 0,2 1 192 0,0-1-64 15,0 0-128-15,0 0 128 0,0-1-128 0,0 3 128 16,0 1-128-16,1 1 0 0,-1 0 0 0,0 0 0 16,1 1 0-16,0-1 0 0,-1 3 0 0,1-5 0 15,-1 3 0-15,0-2 0 0,0 0 128 0,0-2-128 16,0 2 0-16,0-3 128 0,-2 0-128 0,1-4 128 16,-1-1-128-16,2 1 192 0,0 0-192 0,0 1 192 15,-1-2-192-15,1 1 160 0,-2-2-160 0,1-2 160 16,1 1-160-16,0 0 0 0,-2 0 0 0,2 2 0 0,0-3 0 15,0 0 0-15,-1-1 0 0,1 1 0 0,-1-2 0 0,1 0 0 16,0-2 128-16,0 3-128 0,-1-2 0 0,-1 1 0 16,2 0 0-16,0-3 0 0,-2 0 0 0,1 1 0 15,1 1 0-15,0 1 0 16,0-4 0-16,0 1 0 0,-1-2 0 0,-1 1 0 16,1-3 0-16,0 0 128 0,-1 2-128 0,1-4 0 0,-1 5 0 0,0-2 128 15,0 1-128-15,1 0 0 0,-2 1 0 0,2 1 0 16,-1-2 128-16,2 0-128 0,-1 2 0 0,1-2 0 15,-2 0 144-15,1 2-144 0,-3-5 176 0,3 1-48 16,1 0 0-16,-1 2 0 0,1-4 0 0,-1 2-128 16,0 2 192-16,-3-3-64 0,1-1 80 0,1 1 16 15,0 1 0-15,-1 3 0 0,0-3-32 0,-1 1 0 16,3 2 0-16,-2-2 0 0,1 1-64 0,-1-1-128 16,0 4 176-16,2-3-176 0,-1-1 160 0,1 2-160 15,1-2 128-15,-1 1-128 0,-2 0 128 0,1 1-128 0,1-3 0 16,0 3 128-16,-2-2-128 0,0 0 0 0,1 3 144 0,-1-1-144 15,-1-2 128-15,0-2-128 0,0 1 160 0,0-2-160 16,0-2 0-16,-1-1 0 0,-1-2 0 0,1 0 0 31,0-5-304-31,-1-4-96 0,1 0-32 0,1-10 0 16,0 0-2928-16,0 0-592 0</inkml:trace>
  <inkml:trace contextRef="#ctx0" brushRef="#br1" timeOffset="-177631.7">3832 11597 20271 0,'0'0'896'0,"-7"1"192"0,1 2-880 0,6-3-208 16,0 0 0-16,0 0 0 0,0 0 2336 0,9 0 416 15,6-3 96-15,5 1 16 0,3-2-1264 0,6-1-256 16,4 0-64-16,6-1 0 0,5 1-64 0,6-1 0 16,6-5-16-16,4 3 0 0,4 0-240 0,2 1-64 15,6-1 0-15,2 1 0 0,4 2-320 0,3 2-80 16,3 2-16-16,-1 0 0 0,2-2-160 0,-1-1-16 15,4 2-16-15,-1-3 0 0,3-2 0 0,-3-2 0 16,-2 1 0-16,-1 2 0 0,-1-1-64 0,-1 2-16 16,-4-3 0-16,-3 3 0 0,-6 3-64 0,-3-3-16 15,-3 0 0-15,-2 1 0 0,-3 2-128 0,-1 0 192 16,0-2-192-16,-3-1 192 0,-3-1-64 0,-2 0-128 16,-3 1 192-16,-3 1-64 0,-3-2 224 0,-3 1 32 0,-3-2 16 15,-2 0 0 1,-2 1-976-16,-1-2-208 0,-2 2-48 0,-2 0 0 15,-3 0-1712-15,-2-1-336 0,-2 0-80 0</inkml:trace>
  <inkml:trace contextRef="#ctx0" brushRef="#br1" timeOffset="-177053.49">4150 13038 25791 0,'0'0'2304'0,"0"0"-1856"0,0 0-448 0,9 2 0 15,4 1 1088-15,4-2 128 0,5-1 32 0,3-1 0 16,1-2 256-16,6-1 48 0,6-1 16 0,5 0 0 16,6 0-288-16,4 0-48 0,7-2-16 0,4 1 0 15,4-1-64-15,3 1 0 0,4-1-16 0,4 0 0 16,3 4-576-16,0 0-112 0,1 3-32 0,-3-3 0 16,-3 2-208-16,-2 1-32 0,-4 0-16 0,0 1 0 15,-2 2 96-15,1-2 0 0,-1-1 16 0,2-1 0 16,-5-4 64-16,-1 0 16 0,-2-2 0 0,0 0 0 15,-2 1-144-15,-1-4-16 0,0 2-16 0,-4-1 0 16,-3-1-176-16,-2 1 0 0,-3 0 0 0,-1 0 128 16,-4-1-1248-16,-1 1-256 0,-2-1-48 0,1 1-19120 15</inkml:trace>
  <inkml:trace contextRef="#ctx0" brushRef="#br1" timeOffset="-176364.91">4606 14339 36399 0,'-10'1'1600'0,"-1"4"352"0,1-2-1568 0,2 2-384 0,1 0 0 0,7-5 0 15,0 0 384-15,0 0-16 0,4 8 0 0,3-1 0 16,2-1 400-16,5 1 64 0,5-2 32 0,4 2 0 16,6-2-32-16,3 0-16 0,6-1 0 0,1-2 0 15,3 2-192-15,5-4-48 0,4 0 0 0,5 0 0 16,5-4-96-16,6 2-32 0,6-2 0 0,1 0 0 15,0-2-112-15,3-1-16 0,1-1-16 0,4 0 0 16,1-1-112-16,-1 0-32 0,-4 0 0 0,-2 0 0 16,-5 0-160-16,1 2 160 0,-2 1-160 0,-1-1 160 15,-1 1-160-15,-3-1 128 0,1 1-128 0,-5-1 128 16,-2 1 128-16,-1-2 32 0,2 0 0 0,-4 1 0 16,-4 1-432-16,1 1-96 0,-3-1-16 0,0 4 0 15,-6-5 112-15,-1 3 16 0,-1 2 0 0,-4-3 0 16,-4 1-320-16,-2 0-48 0,0 0-16 0,-4 0 0 15,-2-1-1984-15,0 1-416 0,-2 1-80 0,-2 1-15088 16</inkml:trace>
  <inkml:trace contextRef="#ctx0" brushRef="#br1" timeOffset="-175755.48">4530 15703 28559 0,'0'0'1264'0,"0"0"272"0,0 0-1232 0,0 0-304 16,0 0 0-16,12-2 0 0,1 0 560 0,5-2 48 16,3 0 16-16,5 0 0 0,6 1 624 0,3-3 128 15,4-1 32-15,5 1 0 0,5-1-176 0,4 1-16 16,4-2-16-16,6 1 0 0,5 1-304 0,3-1-64 16,0 1-16-16,2-2 0 0,2 0-208 0,4 0-32 15,0 2-16-15,3-1 0 0,3 1-176 0,-3-1-48 16,-1-2 0-16,2 3 0 0,0-1 0 0,-1 1 0 15,1 0 0-15,-2 1 0 0,-5 1-96 0,-2 0-32 16,-4-1 0-16,-2 1 0 0,0 0-80 0,-4 0 0 16,0 0-128-16,-6 2 192 0,-2-2-192 0,-5 0 144 15,-4 3-144-15,-4-3 128 0,-4 3-128 0,-3-1 128 16,-4-3-128-16,-2 4 128 0,-3-3 48 0,0 0 0 0,-4-1 0 16,1-1 0-16,-4 1-384 0,1-1-80 0,-1-5-16 0,1 2 0 31,-1-1-2096-31,1-2-416 0,2-1-96 0</inkml:trace>
  <inkml:trace contextRef="#ctx0" brushRef="#br1" timeOffset="-174922.27">5975 17027 21183 0,'0'0'944'0,"0"0"192"0,0 0-912 0,-5-2-224 0,0-4 0 0,-1 1 0 16,0 1 1936-16,-1-1 352 0,-1 4 64 0,-1 1 16 15,-4 0-432-15,-1 2-80 0,-2 2 0 0,-1 3-16 16,-2 2-416-16,-1 1-80 0,-1 3 0 0,2 2-16 16,1 0-400-16,2 2-80 0,2 3-16 0,1-1 0 15,1 2-224-15,1 0-48 0,4 4-16 0,3 0 0 16,4-2-304-16,2 1-64 0,2-1-16 0,4 2 0 15,2-4-160-15,5-2 0 0,2-2 0 0,2-1 0 16,1 1 0-16,2-3-144 0,3-2 144 0,0-2-208 16,-1-1-336-16,2-1-64 0,-1-3-16 0,1-1 0 15,2-1-1472-15,-2-3-288 0,-4-1-64 0,1-1-9120 16,1-4-1808-16</inkml:trace>
  <inkml:trace contextRef="#ctx0" brushRef="#br1" timeOffset="-174766.03">6425 16980 22111 0,'0'0'1968'0,"-8"2"-1584"0,-1-1-384 0,0 4 0 0,1 2 3760 0,-1 2 656 15,0 1 144-15,1 4 32 0,1 2-2832 0,2 4-560 16,1 3-112-16,1 2-32 0,1 1-544 0,2 3-128 16,1 3 0-16,2 0-16 0,1 0-368 0,2 1 0 0,2-1 0 0,1 1-128 31,2 1-1600-31,2-4-320 0,0 0-64 0,0-2-9520 0,0 0-1888 0</inkml:trace>
  <inkml:trace contextRef="#ctx0" brushRef="#br1" timeOffset="-174562.7">6627 16877 32991 0,'0'0'1472'0,"0"0"288"0,0 0-1408 0,0 0-352 0,0 0 0 0,0 0 0 15,-4 8 640-15,1 2 48 0,2 2 16 0,1 5 0 16,1 5-112-16,2 6-16 0,1 2 0 0,1 2 0 16,2 3-416-16,2 5-160 0,0 0 0 0,0 3 144 0,1 1-144 0,1 3 0 15,-2-2-160 1,3-1 160-16,-1 0-2560 0,0-3-432 0,-2-4-80 0</inkml:trace>
  <inkml:trace contextRef="#ctx0" brushRef="#br1" timeOffset="-174375.22">6459 17390 35471 0,'0'0'3152'0,"0"0"-2512"16,0 0-512-16,0 0-128 0,9-2 0 0,2 0 176 15,3-1-176-15,0 0 192 0,4 0-192 0,3-1 0 0,1-2 144 0,0 4-144 31,3-5-1264-31,1 5-320 0,2 0-64 0</inkml:trace>
  <inkml:trace contextRef="#ctx0" brushRef="#br1" timeOffset="-174062.69">6865 17446 30575 0,'0'0'1344'0,"0"0"304"0,0 0-1328 0,0 0-320 0,6-6 0 0,1 1 0 16,4 1 576-16,2-4 32 0,1 1 16 0,2-1 0 16,1-1-112-16,1 0 0 0,-1 1-16 0,0 0 0 15,-1-1 80-15,-2 2 32 0,3 1 0 0,-3 1 0 0,-2-2 416 0,-2 2 64 16,0 1 32-16,-10 4 0 0,0 0 272 0,0 0 48 16,0 0 16-16,0 0 0 0,0 0-688 0,1 9-128 15,-2 3-16-15,-2-2-16 0,-1 2-224 0,0 2-32 16,0 1-16-16,-1 0 0 0,1 2-208 0,0 3-128 15,-1 2 160-15,2 0-160 0,2-1 0 0,1-3 0 16,1-1 0-16,2 1 0 0,0 2 0 0,0 0 0 16,3-4-144-16,0-1 144 15,1-5-480-15,2 1 0 0,3 0 0 0,2-3 0 16,2-4-1696-16,0 0-352 0,3-1-64 0,0-3-16 16,1-3-1632-16,2-3-336 0</inkml:trace>
  <inkml:trace contextRef="#ctx0" brushRef="#br1" timeOffset="-173765.75">7554 17242 20271 0,'-13'-22'896'0,"6"14"192"0,-1-5-880 0,-1 0-208 0,-2-1 0 0,-4 1 0 16,-2 1 3936-16,-1 2 736 0,-3-1 160 0,4 6 32 15,2 4-2832-15,0 1-560 0,1 6-128 0,1 1 0 16,0 4-736-16,2 8-144 0,2 4-16 0,3 5-16 16,2 3-432-16,2 0 0 0,4 3 0 0,2-1 0 15,2-3 0-15,5 1 0 0,3-2 0 0,3-5 0 16,2-4-224-16,6-4 80 0,1-5 16 0,0-2 0 15,2-1 128-15,-2-3 0 0,0-2 0 0,1-4-128 16,-3-3 128-16,-1-3 128 0,-1-3-128 0,-2-2 176 16,-3 0 48-16,-1-2 16 0,-3-2 0 0,-2 1 0 15,0-1 16-15,-3-1 16 0,-3 0 0 0,-1 0 0 0,-3 2-80 16,-1 0-32-16,-3 2 0 0,-2-2 0 0,-1 2-160 0,-1 0 0 16,-2-2 0-16,-1 1 0 15,-3 0-1664-15,0 1-256 0,-2-1-48 0,1 0-16464 16</inkml:trace>
  <inkml:trace contextRef="#ctx0" brushRef="#br1" timeOffset="-173562.75">7921 16851 41407 0,'0'0'912'0,"0"12"192"0,-1 0 48 0,1 3 0 0,1 3-928 0,1 2-224 0,-1 1 0 0,0 4 0 16,2 2 1040-16,0 3 176 0,-1 1 16 0,1 3 16 15,1 3-784-15,0 2-144 0,-1 1-48 0,3 3 0 16,0 0-272-16,1 2 0 0,-1-2 0 0,1 2 0 31,1-2-496-31,-1-5-96 0,3-1-32 0,-3-7 0 16,0-6-416-16,1 0-96 0,0-5-16 0,1-4 0 16,1-6-2416-16,0-3-480 0,2-6-112 0</inkml:trace>
  <inkml:trace contextRef="#ctx0" brushRef="#br1" timeOffset="-173359.64">8243 16730 31503 0,'0'0'688'0,"0"0"144"16,0 0 16-16,0 9 48 0,0 3-704 0,2 5-192 0,0 4 0 0,2 5 0 0,1 1 704 0,2 6 96 16,1 3 32-16,2 2 0 0,1 1-336 0,2 0-64 15,0 0-16-15,1 2 0 0,0-1-416 0,-1-1 0 16,0-1 128-16,2-2-128 15,0-2-320-15,-2 0-112 0,1-4-16 0,-3-1 0 16,0 2-2272-16,-5-2-464 0,-1-2-80 0</inkml:trace>
  <inkml:trace contextRef="#ctx0" brushRef="#br1" timeOffset="-173156.58">7944 17271 39279 0,'0'0'1728'0,"0"0"384"0,0 0-1696 0,0 0-416 0,0 0 0 0,0 0 0 16,7 8 1392-16,2-4 192 0,3 0 32 0,5-2 16 15,3 1-176-15,3-6-48 0,2-1 0 0,2-1 0 16,3-3-704-16,0 0-128 0,2-1-48 0,-2 0 0 0,1-1-528 0,0 1 0 16,0-2 0-16,1 3 0 31,-2 1-1968-31,0 1-336 0,1 1-80 0</inkml:trace>
  <inkml:trace contextRef="#ctx0" brushRef="#br1" timeOffset="-172288.14">5219 9546 27007 0,'-3'-2'1200'0,"20"-29"240"0,-17 31-1152 0,0 0-288 16,0 0 0-16,0 0 0 0,0 0 1392 0,0 0 208 16,0 0 64-16,0 0 0 0,0 0-80 0,0 0-16 15,0 0 0-15,8-3 0 0,0 0-544 0,2 1-128 16,3-2 0-16,4 0-16 0,1 0-48 0,3 0 0 15,3-2 0-15,1-2 0 0,1-1-128 0,0-2-48 16,0 1 0-16,0-3 0 0,0 0-528 0,1 1-128 16,1-2 0-16,0 2 0 0,0 1 0 0,-1 1-224 15,0-2 48-15,2 2 16 16,0-1-1264-16,1 1-256 0,-3 0-48 0,1 0-16 16,-2 1-1808-16,-3 1-352 0</inkml:trace>
  <inkml:trace contextRef="#ctx0" brushRef="#br1" timeOffset="-172085.13">6193 8936 32591 0,'0'0'1440'0,"0"0"304"0,0 0-1392 0,4 8-352 0,-1-1 0 0,1 0 0 15,0 3 1216-15,0 1 160 0,1 4 32 0,1 2 16 16,-1 2-544-16,1 3-112 0,0 4-32 0,1 4 0 15,0 0-592-15,-1 2-144 0,1 0 0 0,-1 2 0 16,1-1-1424-16,1-2-320 0,-2 0-64 0,1-3-16 16,-1-4-1808-16,0-3-352 0</inkml:trace>
  <inkml:trace contextRef="#ctx0" brushRef="#br1" timeOffset="-171897.55">6468 8775 12895 0,'0'-13'576'0,"0"13"112"0,0-7-560 0,0 7-128 16,0 0 0-16,0 0 0 0,0 0 4160 0,5 7 816 15,0 2 144-15,0 4 48 0,2 4-3360 0,-1 5-656 16,2 5-144-16,1 1-32 0,2 3-720 0,1 3-128 0,-1-2-128 0,2 0 144 16,-1 0-144-16,1 0-256 15,-1-1 64-15,0-4 16 16,-2 2-896-16,-1-2-176 0,-1-1-32 0,-2-1-8224 0,0-3-1632 0</inkml:trace>
  <inkml:trace contextRef="#ctx0" brushRef="#br1" timeOffset="-171694.56">6223 9184 23951 0,'0'0'2128'0,"-7"5"-1696"0,1 0-432 0,6-5 0 15,0 0 3200-15,0 0 576 0,0 0 96 0,10 0 32 16,4-1-1920-16,6-2-368 0,5 0-80 0,3-4 0 0,5 2-832 0,0-6-176 16,0 1-16-16,3 0-16 0,0-2-208 0,1 1-32 15,-3 2-16-15,-2 0-13808 16,1 1-2752-16</inkml:trace>
  <inkml:trace contextRef="#ctx0" brushRef="#br1" timeOffset="-170895.66">4573 9234 5519 0,'0'0'240'0,"0"0"64"0,0 0-304 0,0 0 0 0,0 0 0 0,0 0 0 15,4 10 6656-15,-1 0 1264 0,3 2 256 0,1 1 48 16,0 3-5344-16,2 1-1056 0,2 1-224 0,6 3-32 0,2 1-784 0,1 1-144 15,5 4-48-15,0-4 0 0,1-1-336 0,3 0-80 16,-3-1-16-16,1 1 0 0,1-2-160 0,-2-1 0 16,1-2 0-16,-1 0 0 0,-2-2 0 0,-2-2-176 15,0 0 48-15,-1 0 0 16,0-1-528-16,-2-2-112 0,-1-1 0 0,-2-2-16 16,0-3-2224-16,-3-1-432 0,-4 0-80 0</inkml:trace>
  <inkml:trace contextRef="#ctx0" brushRef="#br1" timeOffset="-170676.86">4928 9073 19343 0,'0'0'848'0,"0"0"192"15,-1 9-832-15,1 0-208 0,0 2 0 0,2-1 0 0,2 3 2864 0,3 0 528 0,2 0 96 0,3 4 32 16,1 0-1600-16,2 3-320 0,4-5-64 0,1 6-16 15,3 0-672-15,1 1-128 0,0-2-16 0,1-1-16 16,2 0-416-16,-1-1-80 0,0-1 0 0,0-1-16 16,0-1-176-16,-2 0 0 0,-1-1 0 0,1-1-176 31,-3-4-528-31,-2 0-128 0,-2-1 0 0,-1-1-16 16,-3-2-1552-16,-2 0-304 0,-1-2-64 0,-1-1-11040 0</inkml:trace>
  <inkml:trace contextRef="#ctx0" brushRef="#br1" timeOffset="-170254.68">4169 8582 20271 0,'-9'-3'1792'0,"-1"0"-1424"16,-2 0-368-16,0 1 0 0,1 1 2000 0,0 2 336 16,1 1 64-16,1 1 16 0,2 3-1120 0,2 1-208 15,1 4-64-15,4 2 0 0,3 1-848 0,3 2-176 0,3 2 0 0,5 0 0 16,6 3-192-16,5 1 64 0,2 1 0 16,2-3 0-16,2-1 128 0,2 0 0 0,-2-2 0 0,2-1 0 15,-1-2 0-15,0-5 144 0,-2-2 0 0,-1-3 0 16,0-4 368-16,-1-3 80 0,-4-3 16 0,-2-2 0 15,-2-1 80-15,-4-2 16 0,-3 0 0 0,-3-4 0 16,-2-3-64-16,-4 0 0 0,-3-2 0 0,-2 1 0 16,-3-1-32-16,-4 0-16 0,-2 0 0 0,-3-1 0 15,-3 1 112-15,-2 1 0 0,-4 0 16 0,-3 5 0 16,-4 1-272-16,0 3-48 0,0 2-16 0,-1 3 0 16,0 2-384-16,0 2 0 0,0 2 0 0,2 4 0 31,2 2-1216-31,3 3-256 0,0 3-64 0,5 0-11040 0,3 0-2208 0</inkml:trace>
  <inkml:trace contextRef="#ctx0" brushRef="#br1" timeOffset="-165499.96">2171 11394 31327 0,'0'0'1392'0,"0"0"272"0,0 0-1328 0,0 0-336 16,0 0 0-16,0 0 0 0,2 14 736 0,-3-23 80 15,0 2 16-15,1 7 0 0,0 0 384 0,0 0 64 16,5 11 32-16,-1 6 0 0,0 5-656 0,0 8-128 16,2 1-16-16,-1 7-16 0,-1 4-320 0,-1 2-176 0,2 3 192 0,0-3-192 15,1 5 144-15,1-4-144 0,0 1 0 0,-1-2 144 31,1 1-496-31,-1-5-96 0,0-5-32 0,-1-4 0 16,0-4-2560-16,0-5-512 0,1-8-96 0</inkml:trace>
  <inkml:trace contextRef="#ctx0" brushRef="#br1" timeOffset="-165312.33">2366 11399 21183 0,'-2'-23'944'0,"2"13"192"0,-2 3-912 0,2 7-224 0,2-6 0 0,-2 6 0 15,0 0 2304-15,0 0 432 0,7 6 80 0,1 5 0 0,1 4-1600 0,1 3-320 16,-4 0-64-16,3 3 0 0,2 2-496 0,0 4-80 16,2-1-32-16,-1 0 0 0,1 1-224 0,1 3 0 15,1 0 0-15,-2 1 0 16,-3 2-1152-16,1 1-320 0,-1 0-64 0,1 0-7952 16,-4-4-1600-16</inkml:trace>
  <inkml:trace contextRef="#ctx0" brushRef="#br1" timeOffset="-164890.39">2279 11731 27071 0,'0'0'1200'0,"0"0"240"0,-7-6-1152 0,7 6-288 16,0 0 0-16,0 0 0 0,0 0 576 0,6-1 64 16,3-3 16-16,2 1 0 0,5 0-656 0,1 0-192 0,3-4-16 0,4 1 0 31,5-2-704-31,4-1-144 0,3-3-32 0,2-1 0 15,2-2-32-15,1 1-16 0,-3 0 0 0,-2-1 0 0,-2 1 592 0,-3 1 112 0,-5 0 32 0,-3 0 0 16,-7 3 560-16,-2 0 112 0,-5 4 32 0,-3 2 0 16,-6 4 1616-16,0 0 336 0,0 0 64 0,0 0 16 15,-9 0-448-15,-3 7-96 0,-2-1 0 0,0 4-16 16,-1 4-896-16,1-1-176 0,1 2-48 0,2 2 0 16,2 3-416-16,3 1-96 0,2-2-16 0,3 5 0 15,2-2-128-15,4 3 0 0,3 1 0 0,4-6 0 16,3 3 0-16,4-6 0 0,3-2 0 0,1-3 0 15,1-3 0-15,2-2 192 0,2-2-192 0,1-6 192 16,-2-7 96-16,0-3 32 0,-4-2 0 0,-1-1 0 0,-1-3 128 0,-3-3 16 16,-2-2 16-16,-4 0 0 0,-4-1 336 0,-3 0 64 15,-3 0 16-15,-2-1 0 0,-2 1-96 0,-2 1-16 16,-3 0 0-16,-2 1 0 0,0 1-368 0,-1 2-80 16,-1-2-16-16,-1 4 0 0,-1-4-320 0,-1 3-128 15,-2-3 0-15,1 6 0 16,-2 5-2304-16,0 0-448 0,-1 4-80 0</inkml:trace>
  <inkml:trace contextRef="#ctx0" brushRef="#br1" timeOffset="-164576.09">2426 12811 11055 0,'-6'-17'480'0,"3"8"112"0,0-4-464 0,1 0-128 0,1 0 0 0,1 1 0 15,0 2 4144-15,1 2 800 0,-1 8 176 0,0 0 16 16,0 0-2880-16,5 5-576 0,0 5-112 0,2 5-32 0,-2 7-448 0,0 1-112 15,2 5-16-15,-2 2 0 0,0 2-560 0,0 4-112 16,1 3-32-16,-1 1 0 0,-1 0-256 0,1 1 0 16,3 1 0-16,0-1 0 15,1 1-1664-15,0-3-400 0,0-1-80 0,0-5-8272 16,-2-6-1648-16</inkml:trace>
  <inkml:trace contextRef="#ctx0" brushRef="#br1" timeOffset="-164388.52">2632 12750 23039 0,'0'0'2048'0,"0"0"-1648"0,0 0-400 15,0 0 0-15,0 0 1440 0,7 6 208 0,1 2 32 0,1 4 16 16,1 3-784-16,2 5-144 0,0 1-48 0,-1 5 0 16,1 0-336-16,2 3-80 0,2 1-16 0,0 3 0 15,1 0-288-15,0 1 0 0,-3-1-176 0,-1-2 176 31,-1 0-2080-31,-2-2-304 0,-2-2-64 0</inkml:trace>
  <inkml:trace contextRef="#ctx0" brushRef="#br1" timeOffset="-163966.58">2617 13124 27759 0,'0'0'1216'0,"-2"-7"272"0,2 7-1184 0,0 0-304 0,5-5 0 0,2 0 0 0,1 0 720 0,2 2 96 15,3-1 16-15,2 2 0 0,0-4-432 0,2 1-80 16,3 0 0-16,2-2-16 0,1-2-304 0,1 0-272 16,-1-3 48-16,2 1 16 15,-1-1-176-15,0 1-48 0,1 0 0 0,-3 2 0 16,-3-1-176-16,-3 1-32 0,0 3-16 0,-3-1 0 0,-2 1 480 0,-2 1 176 16,-3 2 0-16,-6 3-144 0,0 0 848 0,0 0 192 15,0 0 16-15,0 0 16 0,0 0 96 0,0 0 32 16,-6 6 0-16,-1 4 0 0,2 1-688 0,0 5-144 15,1 0-32-15,1 5 0 0,2-2-32 0,2 3-16 16,2 3 0-16,2 0 0 0,3 0 32 0,4-2 0 16,2-1 0-16,3 0 0 0,1-2-16 0,3-3 0 15,4-4 0-15,0-4 0 0,-2-2 288 0,1-5 48 0,-1-3 16 16,0-4 0-16,-2-2-48 0,0-2 0 0,0-1 0 0,-3-6 0 16,-2-1 16-16,-3-1 0 0,-3-2 0 0,-2-1 0 15,-1-1 64-15,-3 0 16 0,-2 0 0 0,0 1 0 16,-2 1 80-16,-2 2 0 0,-2 0 16 0,-2 2 0 15,-3 2-272-15,-3 1-64 0,-2 0-16 0,-1 1 0 16,-2 0-176-16,0 2-128 0,0 1 192 0,-1 1-192 31,0-4-1504-31,1 4-416 0,1 1-64 0</inkml:trace>
  <inkml:trace contextRef="#ctx0" brushRef="#br1" timeOffset="-163400.58">2841 14206 10127 0,'4'-16'448'0,"-3"10"96"0,-1-1-544 0,1 1 0 15,-1 6 0-15,0 0 0 0,0 0 4240 0,0 0 752 16,0 0 128-16,7 4 48 0,-1 3-2624 0,-2 6-528 16,0 3-96-16,0 5-32 0,1 4-736 0,-1 3-128 15,-1 5-48-15,-1 2 0 0,1 2-592 0,0-1-112 16,-2 1-16-16,2-1-16 0,-1 2-240 0,2-1 0 16,1-1 0-16,2-3 0 15,-1-3-1920-15,2-3-416 0,0-6-96 0,0-4-12864 0</inkml:trace>
  <inkml:trace contextRef="#ctx0" brushRef="#br1" timeOffset="-163228.55">3099 14249 32127 0,'0'0'1424'0,"0"0"304"0,0 0-1392 0,0 0-336 0,3 10 0 0,0 1 0 15,0 1 480-15,2 2 32 0,3 0 0 0,0 3 0 16,1 3-112-16,3 2-16 0,2 1 0 0,0 3 0 15,0-1-384-15,-1 1 128 0,-2 3-128 0,1-3 0 16,-2 1-336-16,1 1-160 0,-1 0-16 0,-1-1-9680 16,-1-1-1936-16</inkml:trace>
  <inkml:trace contextRef="#ctx0" brushRef="#br1" timeOffset="-162758.03">2972 14544 32991 0,'0'0'1472'0,"-5"-3"288"0,0-2-1408 0,5 5-352 16,0 0 0-16,0 0 0 0,0 0 816 0,0 0 80 16,8-2 32-16,2 2 0 0,3 0-720 0,3 0-208 15,5 2 0-15,1-4 128 0,4 2-128 0,3-3 0 16,1-1 0-16,0-2 0 16,0-3-464-16,2 1-64 0,2-3-16 0,0-1 0 15,-1-1-2016-15,-1 0-384 0,1-4-96 0,-2 1-16 16,-2 1 864-16,-3-1 160 0,-3 0 48 0,-2 2 0 15,-1 0 272-15,-5 1 64 0,-3 0 16 0,-3 1 0 0,-3 0 2816 0,-4 3 560 0,1 1 112 0,-3 0 32 16,-2 2 544-16,2 6 128 0,0 0 0 0,-7-3 16 16,-3 1-976-16,1 2-208 0,0 1-48 0,0 4 0 15,1 3-768-15,0 4-176 0,2 3-16 0,1 4-16 16,2 1-368-16,3 5 144 0,1 1-144 0,5 2 0 16,3-1 192-16,3-1-64 0,1-1 0 0,3-3-128 15,5 0 304-15,2-2-48 0,1-5-16 0,4-3 0 16,0-4 160-16,1-3 48 0,0-3 0 0,1-5 0 15,-2-4-48-15,0-2 0 0,-3-2 0 16,-2-4 0-16,-1-3 16 0,-1-2 0 0,-3 0 0 0,-2-3 0 0,-4 0 256 0,-3-1 48 16,-4 0 16-16,-1 0 0 0,-3 2 160 0,-2 1 48 15,-4 3 0-15,-3 1 0 0,-1 0-192 0,-3 1-48 16,0 3 0-16,-3-2 0 0,-5 0-512 0,-1-2-192 16,0 2 144-16,-1-1-144 15,0 2-1280-15,-1-2-320 0,-2 0-80 0</inkml:trace>
  <inkml:trace contextRef="#ctx0" brushRef="#br1" timeOffset="-162242.52">3105 15345 29999 0,'0'0'1328'0,"0"0"272"0,0 0-1280 0,0 0-320 0,0 0 0 0,0 0 0 15,-3 8 1696-15,1-1 272 0,1 2 48 0,1 5 16 16,0 6-768-16,1 1-160 0,1 3-16 0,-1 5-16 16,1 4-640-16,1 2-128 0,0 1-32 0,-1 3 0 15,1 1-64-15,1-1-16 0,0 0 0 0,2-1 0 16,2-1-448-16,1-1-80 0,0-4-32 0,2-3 0 31,-1-3-2640-31,1-3-544 0,-1-3-96 0,-1-6-11136 0</inkml:trace>
  <inkml:trace contextRef="#ctx0" brushRef="#br1" timeOffset="-162055">3313 15463 11055 0,'-2'-8'976'0,"1"1"-784"0,0 2-192 0,1 5 0 15,0 0 3936-15,0 0 736 0,0 0 160 0,0 0 32 0,0 0-2960 0,0 0-592 16,5 9-112-16,2 2-32 0,-1 4-336 0,2 4-64 16,0 3 0-16,1 0-16 0,1 5-448 0,1 1-96 15,-1 2-16-15,2 1 0 0,0 2-320 0,-1-1-80 16,2 1-16-16,0-1 0 16,-1 1-2528-16,0-1-496 0</inkml:trace>
  <inkml:trace contextRef="#ctx0" brushRef="#br1" timeOffset="-161867.46">3266 15862 22111 0,'-12'-12'1968'0,"7"5"-1584"0,-2 1-384 16,1-5 0-16,3 1 2384 0,2-2 400 0,1 2 80 0,0-3 16 16,3 1-1472-16,3 2-304 0,3-1-48 0,3 2-16 15,1 1-784-15,3 0-256 0,2 2 160 0,4-2-160 16,0 0 0-16,3 0 0 0,1 2-192 0,3-2 192 31,1 0-2560-31,2 0-384 0,5 2-64 0</inkml:trace>
  <inkml:trace contextRef="#ctx0" brushRef="#br1" timeOffset="-161584.65">3785 15553 6447 0,'0'0'576'0,"-7"6"-576"0,-2-2 0 0,-1 1 0 16,-5 2 4272-16,1-1 736 0,-2 1 160 0,1 3 16 15,-2-1-2800-15,0 4-560 0,0 3-112 0,2 2-32 16,5 3-576-16,2 3-112 15,3 2-32-15,2 1 0 0,2 2-256 0,5 1-64 0,3 0-16 0,3-2 0 0,6 0-240 0,2-2-32 16,4-3-16-16,0-4 0 0,2-1-32 0,-1-5-16 16,1-5 0-16,2-2 0 0,1-3-64 0,-1-3-16 15,-1-5 0-15,0-3 0 0,-2-3 176 0,1-2 16 16,-2-4 16-16,-1-1 0 0,-3-3 288 0,-1-2 64 16,-4-1 16-16,-1-3 0 0,-3-2 48 0,-4 2 0 15,-2 1 0-15,-3 1 0 0,-2 0-96 0,-2 2-16 16,-4 1 0-16,-2 1 0 0,-3 1-320 0,-3-1-64 15,-1 2-16-15,-1 1 0 0,0-1-320 0,-3 1 144 16,-4-3-144-16,2 3 0 16,1 0-928-16,2 2-288 0,2 3-64 0,2 3-13104 0,2 2-2608 15</inkml:trace>
  <inkml:trace contextRef="#ctx0" brushRef="#br1" timeOffset="-160990.95">7748 15074 42559 0,'0'0'1888'0,"0"0"384"0,-5 0-1824 0,5 0-448 0,0 0 0 0,-4 7 0 16,3 3 512-16,1 2 0 0,2 7 0 0,2 5 0 16,3 7-48-16,0 2 0 0,3 7 0 0,0 3 0 15,-1 7-464-15,0 1-192 0,0 1 16 0,2-3 0 16,-2 2-464-16,0-1-112 0,0-5-16 0,-1-2 0 15,0-5-2224-15,0-3-448 0,-1-9-80 0,3-1-11904 16</inkml:trace>
  <inkml:trace contextRef="#ctx0" brushRef="#br1" timeOffset="-160787.85">8105 15188 23039 0,'0'0'2048'0,"0"0"-1648"15,0 0-400-15,0 0 0 0,0 0 2960 0,2 7 512 16,-1 5 112-16,1 1 0 0,2 5-2288 0,2 3-464 16,0 3-80-16,2 3-32 0,0 4-336 0,1 3-80 0,1 2-16 15,1-1 0-15,2-4-288 0,0 2 0 16,-1-2-176-16,-1-1 176 16,1 0-1120-16,-2-3-112 0,2-2-32 0,0 0-9616 0,-2-6-1920 0</inkml:trace>
  <inkml:trace contextRef="#ctx0" brushRef="#br1" timeOffset="-160584.68">7968 15498 10127 0,'-13'-4'896'0,"7"1"-704"0,-3-2-192 0,1-1 0 16,1-2 6656-16,2-1 1280 0,0 0 272 0,1 1 48 15,1 1-5248-15,2 1-1040 0,1-2-224 0,4 3-32 16,1-1-624-16,4 1-128 0,2 1-32 0,2 2 0 15,2-4-656-15,4 3-128 0,2-3-16 0,1 1-128 0,-1-1 0 0,1-2 0 16,0-1 0-16,-1-2-192 16,0-2-1248-16,-1 0-240 0,0-2-48 0,-2-2-11872 15,-3-3-2368-15</inkml:trace>
  <inkml:trace contextRef="#ctx0" brushRef="#br1" timeOffset="-160256.65">7533 13810 18431 0,'-9'-7'1632'0,"9"7"-1312"0,0 0-320 0,0 0 0 15,-5 4 3520-15,1 4 624 0,1 2 128 0,3 5 16 16,0 1-2288-16,3 4-464 0,1 1-80 0,1 6-32 16,1 10-496-16,2-1-96 0,1 5-32 0,2 3 0 15,-2 2-608-15,1 1-192 0,1-2 128 0,0 1-128 16,2-3-1648-16,-1-5-384 0,0-3-80 0,-2-5-9088 15,-1-8-1808-15</inkml:trace>
  <inkml:trace contextRef="#ctx0" brushRef="#br1" timeOffset="-160022.25">7801 13654 26719 0,'0'0'2368'0,"0"0"-1888"15,-2 8-480-15,1 5 0 0,1 4 2336 0,0 7 368 16,0 0 80-16,2 5 16 0,3 4-1296 0,2 1-256 16,2 5-48-16,3 0-16 0,-2 5-784 0,3 2-144 15,2-2-48-15,1-1 0 0,1-2-448 0,0-2-80 16,0-2-32-16,2-3 0 16,-2-2-2256-16,-2-4-448 0,-2-4-80 0,-1-1-11712 0</inkml:trace>
  <inkml:trace contextRef="#ctx0" brushRef="#br1" timeOffset="-159850.37">7572 14090 40655 0,'0'0'1792'0,"0"0"384"0,0 0-1728 0,0 0-448 0,0 0 0 0,0 0 0 15,0 0 768-15,9 4 64 0,4-2 0 0,4 0 16 16,4-2-304-16,2-2-64 0,2 1-16 0,3-2 0 15,0 0-464-15,1 0 0 0,0 0 0 0,1 1 0 16,-2-6-2000-16,0 0-304 0,-2 0-48 0,-3-2-15344 16</inkml:trace>
  <inkml:trace contextRef="#ctx0" brushRef="#br1" timeOffset="-159506.66">7044 12456 34319 0,'0'0'1520'0,"0"0"320"0,0 0-1472 0,-4 7-368 0,1-3 0 0,1 4 0 16,-1 1 1120-16,2 4 160 0,1 4 16 0,1 5 16 16,1 4-400-16,0 4-80 0,1 2 0 0,2 4-16 15,2 0-816-15,-1 3 0 0,-1 2 0 0,0 0-192 16,1 2-2224-16,-1-2-432 0,0-1-96 0,0-3-12576 15</inkml:trace>
  <inkml:trace contextRef="#ctx0" brushRef="#br1" timeOffset="-159303.58">7197 12413 33279 0,'0'0'1472'0,"0"0"320"0,0 0-1440 0,0 0-352 15,-2 7 0-15,4 2 0 0,-1 3 496 0,1 3 16 16,4 4 16-16,-1 5 0 0,3 4 16 0,2 2 0 16,2 1 0-16,1 3 0 0,0-2-544 0,0 2 0 15,0-1 0-15,0 0 0 16,0-1-512-16,0-1-128 0,0-1 0 0,0-1-16 16,-2 0-2736-16,-4-3-560 0</inkml:trace>
  <inkml:trace contextRef="#ctx0" brushRef="#br1" timeOffset="-159114.5">7034 12708 35295 0,'0'0'1568'0,"0"0"320"0,0 0-1504 15,0 0-384-15,6 5 0 0,2-4 0 0,0-2 768 0,3-3 64 0,6-1 32 0,2 0 0 16,-1 1-240-16,1-3-48 0,1 0-16 0,1-3 0 15,0 1-2224-15,0-1-432 0,-1-2-80 0</inkml:trace>
  <inkml:trace contextRef="#ctx0" brushRef="#br1" timeOffset="-158801.95">7069 10851 13823 0,'-2'-5'1216'0,"2"5"-960"0,0 0-256 0,0 0 0 16,0 0 3600-16,-1 9 688 0,0 3 128 0,0 6 16 16,-1 4-2928-16,1 7-592 0,0 4-112 0,-1 3-32 15,1 3-448-15,1-1-112 0,0 4-16 0,1-2 0 32,1 2-1920-32,-1 0-400 0,0-1-80 0</inkml:trace>
  <inkml:trace contextRef="#ctx0" brushRef="#br1" timeOffset="-158583.28">7215 10791 18431 0,'0'0'1632'0,"0"0"-1312"16,0 0-320-16,0 0 0 0,5 8 2112 0,0 3 336 15,2 0 80-15,-1 5 16 0,1 4-1360 0,-1 4-272 16,2 6-48-16,0 4-16 0,1 3-576 0,0 2-112 15,2 3-32-15,-2 1 0 0,0 2-128 0,0 1 0 16,0-3 0-16,0 0 0 16,0-3-368-16,2-1-96 0,-2-6-32 0,-1-3-8416 15,-2-4-1696-15</inkml:trace>
  <inkml:trace contextRef="#ctx0" brushRef="#br1" timeOffset="-158364.58">7126 11223 31039 0,'0'0'1376'0,"0"0"288"0,0 0-1344 0,0 0-320 0,0 0 0 0,0 0 0 16,0 0 1568-16,9-3 240 0,-1 1 48 0,2-2 16 16,5 0-112-16,0-3-32 0,2 0 0 0,3 0 0 15,3-1-1088-15,1 0-240 0,-1 2-32 0,3 1-16 16,2-1-352-16,1 3 0 0,-1 0 0 0,3 2-192 31,2-1-2720-31,-2 1-544 0</inkml:trace>
  <inkml:trace contextRef="#ctx0" brushRef="#br3" timeOffset="-155654.28">2510 15356 4607 0,'0'0'400'0,"0"0"-400"16,17-5 0-16,-21 32 0 0,2 8 4864 0,2 4 880 16,2 6 176-16,2 4 32 0,2 3-4608 0,2 6-912 15,2 2-192-15,5 2-48 0,-1-1-192 0,3-1 0 16,0-4 128-16,3-2-128 16,-4-7-640-16,0-4-160 0,-2-7-32 0,2-7-10288 0</inkml:trace>
  <inkml:trace contextRef="#ctx0" brushRef="#br3" timeOffset="-155026.93">2476 15351 11055 0,'-8'-28'976'0,"5"18"-784"0,-1-2-192 0,1 0 0 16,-1-1 3088-16,2 0 576 0,4 0 112 0,2-2 32 15,1 0-2160-15,1 2-432 0,3-2-96 0,3 0-16 16,4-2-304-16,2 2-64 0,2-1-16 0,0 0 0 15,6 2-208-15,3 1-64 0,2 1 0 0,3 0 0 16,3 2-256-16,2 1-64 0,1 1-128 0,5 2 192 16,2 0-192-16,5 2 0 0,3 0 0 0,1 1-160 0,0-1 160 0,0 1 0 15,-2 0 0-15,1 1 0 0,-3-1 0 0,1 1 0 16,-1-2 0-16,0 0 0 0,3-1-144 0,-2-1 0 16,-2 1 0-16,-3-1 0 0,-4-2-208 0,-2 0-32 15,-4 0-16-15,-3 0 0 0,-4 1 144 0,1 0 16 16,-2 2 16-16,-2 1 0 0,0 0 224 0,-1 1 0 15,1 2 0-15,-2 1 0 0,1 0 0 0,-1 1-144 16,-2 2 144-16,-1 2 0 0,2 0-224 0,-2 2 32 16,-1 2 16-16,1-1 0 15,-1 4-288-15,-1 1-64 0,-2 0-16 0,2 1 0 0,0 0 288 0,0 3 48 16,-3 2 16-16,-1 3 0 0,-1 1 192 0,-1 3-176 0,0 3 176 0,0 2-160 16,1 3 160-16,1 3 0 0,1-1 0 0,2 1-128 15,2 2 128-15,1 1 0 0,3 3 0 0,3 2-128 16,4-4 128-16,-2 0 0 0,1-1 0 0,0-1 0 15,-2-4 0-15,0-1 0 0,0-1 0 0,-3-2 0 16,0-1 0-16,0-1 0 0,-4-3 0 0,-1-1-192 16,-2-1-16-16,-2-1-16 0,0-3 0 0,-3 0 0 15,-4-2 224-15,-2-1 0 0,-3-1 0 0,-2-2 0 16,-4-1 208-16,-3 0-16 0,-2-1 0 0,-3 1 0 16,-3 1 224-16,0-1 32 0,-4-2 16 0,0 3 0 15,-5-1 80-15,-2 0 16 0,-1 0 0 0,-5 0 0 16,0 0-96-16,-8 0-16 0,-3-2 0 0,-6-1 0 15,-4 1 320-15,-3-2 48 0,-1 0 16 0,-5-1 0 0,-3-3 112 16,-5 0 16-16,-7 0 16 0,-4-1 0 16,-3-1-448-16,-1 1-80 0,-2-2-32 0,-3-2 0 0,-4-3-208 0,0 0-32 15,-3-2-16-15,3 0 0 0,4-2-160 0,0 0 0 16,0 1 0-16,5 1 0 0,3 3-224 0,9 4-80 16,7 0-16-16,4 5 0 15,3 1-2144-15,10 3-432 0,6-1-96 0</inkml:trace>
  <inkml:trace contextRef="#ctx0" brushRef="#br3" timeOffset="-154386.28">2208 17176 8287 0,'0'0'736'0,"0"0"-592"16,3-7-144-16,-3 7 0 0,3-6 3168 0,-3 6 608 15,0 0 112-15,6-3 16 0,-6 3-1472 0,9 3-320 0,0 1-48 0,-1 5-16 16,-2-1-256-16,-3 5-48 0,1 2-16 0,-2 4 0 16,-4 1-512-16,1 5-96 0,1 1-32 0,-3 2 0 15,0 0-176-15,-1 2-32 0,-2 2-16 0,2-1 0 16,3 1-336-16,0-2-64 0,0-2-16 0,-1-2 0 15,1 0-176-15,0 0-32 0,1 1-16 0,2-6 0 16,3-2-32-16,3-3 0 0,3 3 0 0,-1-4 0 16,1 0 160-16,-1-2 32 0,0-2 0 0,3 0 0 15,-1-1-256-15,3-3-128 0,0-2 160 0,2-1-160 16,1-1 128-16,2-2-128 0,0-2 0 0,2-1 144 16,0 2-272-16,1-2-64 0,-1-2-16 0,3 0 0 15,5-3-1904-15,-1 3-368 0,0-5-80 0,-1 0-9872 16,0-3-1984-16</inkml:trace>
  <inkml:trace contextRef="#ctx0" brushRef="#br3" timeOffset="-154058.09">3195 17438 13823 0,'0'0'1216'0,"0"0"-960"15,0 0-256-15,0 0 0 0,0 0 2528 0,0 0 464 16,0 0 80-16,0 0 32 0,0 0-880 0,0 0-176 16,0 0-48-16,0 0 0 0,0 0-832 0,0 0-160 15,7 9-48-15,-1 4 0 0,-2 3-64 0,3 3 0 16,2 5-16-16,-1-4 0 0,0 1-144 0,-1-8-32 0,-1 0 0 0,2-1 0 16,-1 0 192-16,1-4 48 0,-1-4 0 0,0-3 0 15,4-4-224-15,-1-1-32 0,1-1-16 0,1-5 0 16,2-7-272-16,0-3-48 0,1-2-16 0,0-1 0 15,3-2-176-15,-1-1-32 0,3 0-128 0,1-2 192 16,0-2-192-16,1 2 0 0,-1 0 128 0,1 2-128 31,0 3-416-31,1-1-128 0,0 5-32 0,1-2-13568 0,2 3-2704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74 158 9671 0 0,'0'0'748'0'0,"3"1"-492"0"0,-2 0-200 0 0,1 0-1 0 0,-1 0 1 0 0,0-1-1 0 0,0 1 1 0 0,0 0-1 0 0,0 0 1 0 0,0 0-1 0 0,0 0 1 0 0,0 0-1 0 0,0 0 1 0 0,-1 0-1 0 0,1 1 1 0 0,0-1-1 0 0,-1 0 1 0 0,1 0-1 0 0,-1 1 1 0 0,1-1-1 0 0,-1 0 0 0 0,0 1 1 0 0,1-1-1 0 0,-1 0 1 0 0,0 1-1 0 0,0-1 1 0 0,0 2-1 0 0,1 10 1035 0 0,-2 23 0 0 0,1-11-481 0 0,26 215 1959 0 0,-13-155-2422 0 0,0 24 272 0 0,-70-334-1521 0 0,24 111 750 0 0,-18-93-440 0 0,50 200 880 0 0,-1 1 0 0 0,1-1 0 0 0,1 1 0 0 0,-1-1 0 0 0,1-10 0 0 0,0 15-22 0 0,1-1-1 0 0,-1 1 0 0 0,0-1 1 0 0,1 1-1 0 0,0-1 0 0 0,0 1 1 0 0,-1 0-1 0 0,1 0 0 0 0,1-1 0 0 0,-1 1 1 0 0,0 0-1 0 0,0 0 0 0 0,1 0 1 0 0,0 0-1 0 0,-1 0 0 0 0,1 0 1 0 0,3-2-1 0 0,1 1-23 0 0,0-1-1 0 0,0 1 1 0 0,1 0 0 0 0,-1 1-1 0 0,1 0 1 0 0,0 0 0 0 0,-1 0 0 0 0,1 1-1 0 0,0 0 1 0 0,10-1 0 0 0,16-2 24 0 0,40-6-60 0 0,-27 5-76 0 0,1 0-213 0 0,3-1-5246 0 0,-31 3 346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9671 0 0,'-10'-1'930'0'0,"2"0"3496"0"0,14-1-2718 0 0,16-2-967 0 0,-1-2-1 0 0,23-8 1 0 0,-25 7-1020 0 0,-1 1-1 0 0,1 1 1 0 0,24-3-1 0 0,-31 7-836 0 0,1-1-40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4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41 919 0 0,'-1'8'23'0'0,"1"1"0"0"0,0 0-1 0 0,2 14 1 0 0,-1-5 384 0 0,2 7 5560 0 0,10 46 1 0 0,5-10-3615 0 0,-6-36-878 0 0,-12-26-1462 0 0,0 1 1 0 0,0 0-1 0 0,0 0 0 0 0,0 0 0 0 0,0 0 0 0 0,0 0 1 0 0,0 0-1 0 0,0 0 0 0 0,0 0 0 0 0,0 0 0 0 0,0 0 1 0 0,0 0-1 0 0,0 0 0 0 0,0 0 0 0 0,0-1 0 0 0,0 1 1 0 0,0 0-1 0 0,0 0 0 0 0,0 0 0 0 0,0 0 0 0 0,0 0 1 0 0,0 0-1 0 0,0 0 0 0 0,0 0 0 0 0,0 0 0 0 0,0 0 1 0 0,0 0-1 0 0,0 0 0 0 0,0 0 0 0 0,0 0 0 0 0,0 0 1 0 0,1 0-1 0 0,-1 0 0 0 0,0-1 0 0 0,0 1 0 0 0,0 0 1 0 0,0 0-1 0 0,0 0 0 0 0,0 0 0 0 0,0 0 0 0 0,0 0 1 0 0,0 0-1 0 0,0 0 0 0 0,0 0 0 0 0,0 0 0 0 0,0 0 1 0 0,0 0-1 0 0,1 0 0 0 0,-1 0 0 0 0,0 0 0 0 0,0 0 1 0 0,0 0-1 0 0,0 0 0 0 0,0 0 0 0 0,0 0 0 0 0,0 0 1 0 0,0 0-1 0 0,0 0 0 0 0,0 1 0 0 0,0-1 0 0 0,0 0 1 0 0,0 0-1 0 0,0 0 0 0 0,1 0 0 0 0,-1 0 1 0 0,0 0-1 0 0,0 0 0 0 0,0 0 0 0 0,0 0 0 0 0,-1-15 417 0 0,-3-8-15 0 0,1 0 1 0 0,2 1-1 0 0,2-46 0 0 0,0 61-371 0 0,-1-5 18 0 0,2 0 0 0 0,-1 1-1 0 0,7-21 1 0 0,-7 28-66 0 0,1 1-1 0 0,-1-1 1 0 0,1 1 0 0 0,0 0 0 0 0,0-1 0 0 0,0 1 0 0 0,0 0 0 0 0,1 0-1 0 0,-1 1 1 0 0,1-1 0 0 0,0 0 0 0 0,-1 1 0 0 0,1 0 0 0 0,0-1-1 0 0,1 1 1 0 0,3-2 0 0 0,-3 2-143 0 0,1 0-1 0 0,-1 1 1 0 0,1-1-1 0 0,-1 1 1 0 0,1 0-1 0 0,0 0 1 0 0,-1 0 0 0 0,1 1-1 0 0,0-1 1 0 0,5 1-1 0 0,29 5-4990 0 0,-27-3-54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1 919 0 0,'0'0'416'0'0,"-13"9"6426"0"0,-5 6-2663 0 0,12-10-3644 0 0,0 1 0 0 0,-1-1 0 0 0,2 1 0 0 0,-1 0 0 0 0,1 0 0 0 0,-5 8 0 0 0,3-2-187 0 0,0-1 0 0 0,1 2 1 0 0,1-1-1 0 0,0 1 1 0 0,1-1-1 0 0,-3 15 0 0 0,6-22-274 0 0,0 0-1 0 0,1 0 0 0 0,0 0 1 0 0,0 0-1 0 0,0 0 0 0 0,0 1 0 0 0,1-1 1 0 0,1 7-1 0 0,-1-9-46 0 0,0 0-1 0 0,0 0 1 0 0,1 0 0 0 0,-1 0-1 0 0,1-1 1 0 0,-1 1 0 0 0,1 0-1 0 0,0 0 1 0 0,0-1 0 0 0,0 0-1 0 0,1 1 1 0 0,-1-1 0 0 0,1 0 0 0 0,3 3-1 0 0,-2-3-9 0 0,0 1 0 0 0,0-1 0 0 0,0 0 0 0 0,1 0 0 0 0,-1-1 0 0 0,1 1 0 0 0,-1-1 0 0 0,1 0 0 0 0,0 0 0 0 0,-1-1 0 0 0,1 1 0 0 0,0-1 0 0 0,-1 0 0 0 0,1 0 0 0 0,0-1 0 0 0,0 1 0 0 0,-1-1-1 0 0,1 0 1 0 0,-1 0 0 0 0,1-1 0 0 0,-1 1 0 0 0,1-1 0 0 0,-1 0 0 0 0,5-3 0 0 0,-3 2-3 0 0,2-2 18 0 0,1 0-1 0 0,-1 0 0 0 0,0-1 0 0 0,0 0 0 0 0,0 0 0 0 0,-1-1 0 0 0,0 0 0 0 0,0 0 0 0 0,9-15 1 0 0,-14 19-25 0 0,0-1-1 0 0,0 1 1 0 0,-1-1 0 0 0,1 0 0 0 0,-1 0 0 0 0,0 1 0 0 0,0-1 0 0 0,0 0 0 0 0,-1 0 0 0 0,1 0 0 0 0,-1 0 0 0 0,0 0 0 0 0,0 0 0 0 0,-1 0 0 0 0,1 0 0 0 0,-1 0 0 0 0,0 0 0 0 0,0 1 0 0 0,0-1 0 0 0,0 0 0 0 0,-1 0 0 0 0,1 1 0 0 0,-1-1 0 0 0,0 1 0 0 0,0 0 0 0 0,0-1 0 0 0,-1 1 0 0 0,-4-5 0 0 0,1 3-667 0 0,-1-1 0 0 0,0 2 0 0 0,0-1 0 0 0,0 1 0 0 0,0 0 0 0 0,-1 0-1 0 0,0 1 1 0 0,1 0 0 0 0,-1 1 0 0 0,0-1 0 0 0,-14-1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8031 0 0,'10'7'643'0'0,"-1"0"1"0"0,1 0-1 0 0,-2 2 0 0 0,1-1 0 0 0,-1 1 0 0 0,-1 0 0 0 0,1 0 0 0 0,-2 1 0 0 0,1 0 0 0 0,-1 0 0 0 0,9 22 1 0 0,-12-23-235 0 0,-1 0 0 0 0,0 0 0 0 0,1 13 0 0 0,-1-8-116 0 0,-1-13-132 0 0,-2 11 186 0 0,1-10-117 0 0,-1-9-108 0 0,0-3-127 0 0,1 0 0 0 0,0 0 0 0 0,1 0 0 0 0,0 0 0 0 0,0 0 0 0 0,1 1 0 0 0,3-11 0 0 0,-1 6-75 0 0,-2 5-17 0 0,1 1 1 0 0,7-16 0 0 0,1 0-90 0 0,-9 18 138 0 0,1 0 0 0 0,-1 1 0 0 0,1 0-1 0 0,1-1 1 0 0,-1 1 0 0 0,1 1 0 0 0,0-1 0 0 0,0 0 0 0 0,7-5-1 0 0,-9 8 43 0 0,-1 1 0 0 0,0 0 0 0 0,1 1 0 0 0,-1-1 0 0 0,1 0 0 0 0,-1 0-1 0 0,1 1 1 0 0,-1-1 0 0 0,1 1 0 0 0,0-1 0 0 0,-1 1 0 0 0,1 0 0 0 0,0-1 0 0 0,-1 1-1 0 0,1 0 1 0 0,2 0 0 0 0,-2 1 8 0 0,0-1 0 0 0,-1 1-1 0 0,1 0 1 0 0,0 0 0 0 0,-1-1-1 0 0,1 1 1 0 0,-1 0 0 0 0,1 0 0 0 0,-1 1-1 0 0,1-1 1 0 0,-1 0 0 0 0,0 0 0 0 0,0 1-1 0 0,0-1 1 0 0,1 0 0 0 0,-1 1-1 0 0,0-1 1 0 0,1 4 0 0 0,6 13 224 0 0,-1-1 0 0 0,0 2 1 0 0,-1-1-1 0 0,5 32 0 0 0,6 16 36 0 0,-14-58-251 0 0,-3-8-10 0 0,0 0 0 0 0,0 1 0 0 0,1-1 0 0 0,-1 0 0 0 0,0 1 0 0 0,1-1 0 0 0,-1 0 0 0 0,0 1 0 0 0,1-1 0 0 0,-1 0 1 0 0,0 0-1 0 0,1 0 0 0 0,-1 1 0 0 0,1-1 0 0 0,-1 0 0 0 0,0 0 0 0 0,1 0 0 0 0,-1 0 0 0 0,1 0 0 0 0,-1 0 0 0 0,0 0 0 0 0,1 0 0 0 0,-1 0 0 0 0,1 0 0 0 0,-1 0 0 0 0,1 0 1 0 0,-1 0-1 0 0,0 0 0 0 0,1 0 0 0 0,-1 0 0 0 0,1 0 0 0 0,-1 0 0 0 0,0 0 0 0 0,1-1 0 0 0,-1 1 0 0 0,1 0 0 0 0,-1 0 0 0 0,0-1 0 0 0,1 1 0 0 0,-1 0 0 0 0,0 0 0 0 0,0-1 0 0 0,1 1 1 0 0,-1 0-1 0 0,0-1 0 0 0,1 1 0 0 0,-1-1 0 0 0,0 1 0 0 0,0 0 0 0 0,5-5-18 0 0,0 0 1 0 0,-1-1-1 0 0,1 1 0 0 0,-1-1 0 0 0,0 0 0 0 0,4-9 1 0 0,15-41-171 0 0,-18 42 142 0 0,1-1-1 0 0,0 1 1 0 0,12-18 0 0 0,-14 25 30 0 0,0 1 1 0 0,1 0-1 0 0,0 0 0 0 0,1 0 1 0 0,0 0-1 0 0,-1 1 0 0 0,10-6 1 0 0,-13 10 36 0 0,0 0 1 0 0,0-1-1 0 0,0 1 0 0 0,0 0 1 0 0,0 0-1 0 0,1 0 0 0 0,-1 1 1 0 0,0-1-1 0 0,1 1 1 0 0,-1-1-1 0 0,0 1 0 0 0,1 0 1 0 0,-1 0-1 0 0,0 0 0 0 0,1 0 1 0 0,-1 0-1 0 0,1 0 1 0 0,-1 1-1 0 0,0-1 0 0 0,1 1 1 0 0,-1 0-1 0 0,0-1 0 0 0,0 1 1 0 0,1 0-1 0 0,-1 0 0 0 0,0 1 1 0 0,3 1-1 0 0,4 5 256 0 0,0-1 0 0 0,-1 1 0 0 0,0 1 0 0 0,11 14 0 0 0,24 43 600 0 0,-25-36-676 0 0,3 2-462 0 0,16 26 420 0 0,-10-21-6270 0 0,-14-22-398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52 9415 0 0,'0'0'431'0'0,"-5"-6"138"0"0,0 0-118 0 0,1 1 0 0 0,-2-1-1 0 0,1 1 1 0 0,-1 1-1 0 0,-12-9 1 0 0,16 12-261 0 0,0 0 1 0 0,0 0 0 0 0,-1 0-1 0 0,1 0 1 0 0,0 1-1 0 0,-1-1 1 0 0,1 1-1 0 0,-1-1 1 0 0,1 1-1 0 0,-1 0 1 0 0,1 0 0 0 0,0 0-1 0 0,-1 1 1 0 0,1-1-1 0 0,-1 0 1 0 0,1 1-1 0 0,0-1 1 0 0,-1 1 0 0 0,1 0-1 0 0,0 0 1 0 0,-5 2-1 0 0,3 0-42 0 0,0 0-1 0 0,-1 0 1 0 0,1 1-1 0 0,1-1 1 0 0,-1 1-1 0 0,0 0 1 0 0,1 0-1 0 0,0 0 1 0 0,-3 4-1 0 0,0 2 12 0 0,0 0 1 0 0,1 0-1 0 0,-5 13 0 0 0,0 4 164 0 0,1 0-1 0 0,2 1 1 0 0,0 0 0 0 0,2 1-1 0 0,-2 47 1 0 0,6-65-270 0 0,1 1 0 0 0,1 0 0 0 0,0-1-1 0 0,0 1 1 0 0,2-1 0 0 0,-1 1 0 0 0,1-1 0 0 0,1 0 0 0 0,0 0 0 0 0,0 0 0 0 0,1 0-1 0 0,1-1 1 0 0,0 0 0 0 0,0 0 0 0 0,1 0 0 0 0,14 15 0 0 0,-13-18-71 0 0,0 0-1 0 0,0 0 1 0 0,1-1 0 0 0,0 0-1 0 0,0 0 1 0 0,0-1 0 0 0,1 0-1 0 0,0-1 1 0 0,0 0 0 0 0,19 5-1 0 0,-20-7-239 0 0,-1-1-1 0 0,0 0 1 0 0,1 0-1 0 0,-1-1 1 0 0,1 0-1 0 0,8-2 1 0 0,-9 1-381 0 0,-1 0 0 0 0,1-1 0 0 0,-1 0 0 0 0,0-1 0 0 0,1 1 0 0 0,-1-2 0 0 0,7-3 0 0 0,6-6-1281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10567 0 0,'0'0'956'0'0,"0"2"-685"0"0,23 141 4476 0 0,-14-68-3529 0 0,5 30 67 0 0,11 62-82 0 0,-18-138-1027 0 0,-6-27 16 0 0,0-4-176 0 0,1 1 0 0 0,0 0 0 0 0,-1-1-1 0 0,1 1 1 0 0,0-1 0 0 0,-1 1 0 0 0,0-1-1 0 0,1 0 1 0 0,-1 0 0 0 0,0 1 0 0 0,2-5 0 0 0,1-3 13 0 0,0-1 0 0 0,0 0 0 0 0,3-14 0 0 0,2-5 4 0 0,-2 9 13 0 0,-2 4-31 0 0,1-1 0 0 0,0 1 0 0 0,12-19 1 0 0,-17 33-7 0 0,-1 2-6 0 0,0-1-1 0 0,0 1 0 0 0,0-1 1 0 0,1 1-1 0 0,-1-1 1 0 0,0 1-1 0 0,1-1 0 0 0,-1 1 1 0 0,0 0-1 0 0,1-1 1 0 0,-1 1-1 0 0,1-1 0 0 0,-1 1 1 0 0,0 0-1 0 0,1-1 1 0 0,-1 1-1 0 0,1 0 0 0 0,-1-1 1 0 0,1 1-1 0 0,-1 0 1 0 0,1 0-1 0 0,-1 0 1 0 0,1-1-1 0 0,-1 1 0 0 0,1 0 1 0 0,1 0-1 0 0,4-1 65 0 0,-4 1-59 0 0,-1 0 1 0 0,1 1-1 0 0,0-1 0 0 0,-1 1 1 0 0,1-1-1 0 0,-1 1 0 0 0,1 0 1 0 0,-1 0-1 0 0,0-1 0 0 0,1 1 1 0 0,-1 0-1 0 0,0 0 1 0 0,2 2-1 0 0,-1-1 12 0 0,7 6 1 0 0,-1 0-1 0 0,-1 0 1 0 0,1 0-1 0 0,-1 1 1 0 0,-1 0-1 0 0,11 20 0 0 0,-11-18-39 0 0,1 0 0 0 0,0-1-1 0 0,0 1 1 0 0,1-1-1 0 0,11 10 1 0 0,10 3-1454 0 0,-8-11-4583 0 0,-10-8 90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13015 0 0,'0'0'1408'0'0,"-6"6"-1408"0"0,0 2 1416 0 0,8 3-1352 0 0,0-3-64 0 0,2 0-4256 0 0,2 0-832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11863 0 0,'0'0'1075'0'0,"1"3"-771"0"0,3 10 513 0 0,1 0 0 0 0,-2 0 0 0 0,1 0 1 0 0,1 24-1 0 0,-1-6-250 0 0,2 12-138 0 0,-1 80-1 0 0,-6-85-185 0 0,3 0-1 0 0,11 74 0 0 0,-8-86-736 0 0,-3-15-374 0 0,0 0 1 0 0,7 21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10591 0 0,'0'0'819'0'0,"2"4"-404"0"0,-2-3-373 0 0,1-1 0 0 0,-1 1 0 0 0,1 0 1 0 0,-1 0-1 0 0,0 0 0 0 0,1-1 0 0 0,-1 1 1 0 0,0 0-1 0 0,0 0 0 0 0,0 0 0 0 0,0 0 1 0 0,0-1-1 0 0,0 1 0 0 0,0 0 1 0 0,0 1-1 0 0,-12 13 1492 0 0,9-12-1242 0 0,1 0-90 0 0,-1 0 0 0 0,1 0 1 0 0,0 1-1 0 0,0-1 0 0 0,0 1 0 0 0,1-1 0 0 0,-1 1 0 0 0,1-1 0 0 0,0 1 0 0 0,-1 7 0 0 0,-4 40 754 0 0,6-40-948 0 0,0 0 0 0 0,1 0 0 0 0,0 0 0 0 0,1 0 0 0 0,0 0 0 0 0,1-1 0 0 0,0 1 0 0 0,0-1 0 0 0,7 12 0 0 0,-7-15 2 0 0,0 0 0 0 0,1-1 0 0 0,0 1 0 0 0,0-1 0 0 0,1 0 0 0 0,-1-1 0 0 0,1 1 0 0 0,1-1 0 0 0,-1 0 0 0 0,1 0-1 0 0,0-1 1 0 0,0 1 0 0 0,0-1 0 0 0,10 4 0 0 0,-9-4 49 0 0,1-1-1 0 0,-1-1 0 0 0,1 1 1 0 0,0-1-1 0 0,12 1 0 0 0,-16-3-7 0 0,0 0 0 0 0,0 0-1 0 0,0 0 1 0 0,0-1-1 0 0,0 1 1 0 0,0-1-1 0 0,0 0 1 0 0,0 0-1 0 0,-1-1 1 0 0,1 1-1 0 0,0-1 1 0 0,-1 0-1 0 0,5-2 1 0 0,-2-1 68 0 0,1 0 0 0 0,-1-1 0 0 0,0 0 0 0 0,0 0 0 0 0,0 0 0 0 0,-1 0 0 0 0,0-1 0 0 0,5-10 0 0 0,-3 5 61 0 0,-1 0 0 0 0,0-1 0 0 0,0 0 0 0 0,3-16 1 0 0,-7 21-118 0 0,0-1 1 0 0,0 0-1 0 0,-1 0 1 0 0,-1 0-1 0 0,1 0 1 0 0,-1 0-1 0 0,-1 0 1 0 0,0 0-1 0 0,0 0 1 0 0,-1 0-1 0 0,0 0 1 0 0,0 1-1 0 0,-1-1 1 0 0,0 1-1 0 0,-1 0 1 0 0,1-1-1 0 0,-2 1 1 0 0,1 1 0 0 0,-1-1-1 0 0,0 1 1 0 0,-1 0-1 0 0,0 0 1 0 0,0 0-1 0 0,0 1 1 0 0,-1 0-1 0 0,0 0 1 0 0,0 1-1 0 0,-1 0 1 0 0,1 0-1 0 0,-13-5 1 0 0,15 7-316 0 0,-1 1 0 0 0,1 0 1 0 0,-1 0-1 0 0,1 0 0 0 0,-1 1 0 0 0,0 0 1 0 0,1 0-1 0 0,-1 1 0 0 0,0-1 1 0 0,0 1-1 0 0,0 0 0 0 0,0 1 0 0 0,1-1 1 0 0,-10 3-1 0 0,-2 4-1483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89 139 1839 0 0,'11'-10'1940'0'0,"29"-23"2803"0"0,-39 32-4593 0 0,0 1 0 0 0,1-1 0 0 0,-1 1 0 0 0,0-1 0 0 0,0 1-1 0 0,1-1 1 0 0,-1 1 0 0 0,0 0 0 0 0,3-1 0 0 0,4 0 412 0 0,-7 0-383 0 0,0 0 1 0 0,0 0-1 0 0,1 0 0 0 0,-1 0 0 0 0,0 0 0 0 0,0-1 0 0 0,0 1 0 0 0,0 0 0 0 0,0 0 1 0 0,0-1-1 0 0,-1 1 0 0 0,1 0 0 0 0,0-1 0 0 0,-1 1 0 0 0,1-1 0 0 0,-1 1 0 0 0,1-1 1 0 0,-1 1-1 0 0,0-1 0 0 0,1 0 0 0 0,-1 1 0 0 0,0-1 0 0 0,0 1 0 0 0,0-1 0 0 0,-1-4 1271 0 0,-1 4-1318 0 0,-1 0 0 0 0,1 0 0 0 0,-1 0 0 0 0,1 0 0 0 0,-1 0-1 0 0,0 1 1 0 0,0-1 0 0 0,0 1 0 0 0,0 0 0 0 0,0 0 0 0 0,0 0 0 0 0,-4-1 0 0 0,5 2-89 0 0,0-1 1 0 0,0 1 0 0 0,0 0-1 0 0,0 0 1 0 0,0 1 0 0 0,0-1-1 0 0,0 0 1 0 0,0 0 0 0 0,0 1 0 0 0,0 0-1 0 0,0-1 1 0 0,0 1 0 0 0,0 0-1 0 0,0 0 1 0 0,0 0 0 0 0,0 0-1 0 0,1 0 1 0 0,-1 0 0 0 0,0 1 0 0 0,-1 1-1 0 0,-10 10 76 0 0,2 0 1 0 0,0 1-1 0 0,0 0 0 0 0,-9 17 0 0 0,16-23-118 0 0,-1 0-1 0 0,1 1 0 0 0,1-1 1 0 0,0 1-1 0 0,0 0 1 0 0,0 0-1 0 0,1 0 0 0 0,1 0 1 0 0,-2 16-1 0 0,3-23 0 0 0,0 1 0 0 0,1-1 0 0 0,-1 1 0 0 0,1 0 0 0 0,-1-1 0 0 0,1 1 0 0 0,0-1 0 0 0,0 0 0 0 0,0 1 0 0 0,0-1 0 0 0,0 0 0 0 0,0 1 0 0 0,1-1 0 0 0,-1 0 0 0 0,1 0 0 0 0,-1 0 0 0 0,1 0 0 0 0,0 0 0 0 0,0-1 0 0 0,0 1 0 0 0,0 0 0 0 0,0-1 0 0 0,3 2 0 0 0,-1-1 0 0 0,1 0 0 0 0,-1 0 0 0 0,0-1 0 0 0,1 1 0 0 0,-1-1 0 0 0,1 0 0 0 0,-1 0 0 0 0,1-1 0 0 0,0 0 0 0 0,-1 1 0 0 0,1-1 0 0 0,5-1 0 0 0,-4 0-31 0 0,-1-1 0 0 0,1 1 0 0 0,-1-1 0 0 0,1 0 1 0 0,-1-1-1 0 0,0 1 0 0 0,0-1 0 0 0,0 0 0 0 0,-1 0 0 0 0,1 0 0 0 0,-1-1 0 0 0,1 0 0 0 0,-1 0 0 0 0,0 0 0 0 0,-1 0 0 0 0,1-1 0 0 0,-1 1 0 0 0,0-1 0 0 0,0 0 1 0 0,4-7-1 0 0,-1-1-10 0 0,0-1 1 0 0,-1 0-1 0 0,0 0 0 0 0,-1 0 1 0 0,-1-1-1 0 0,3-25 1 0 0,-5 29 40 0 0,-1 0 0 0 0,0 0 0 0 0,-1 0 1 0 0,0 0-1 0 0,-1 0 0 0 0,-4-17 0 0 0,5 26 215 0 0,1 24 190 0 0,-7 91 1207 0 0,12 181 0 0 0,9-214-6684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71 8207 0 0,'0'0'976'0'0,"-3"8"1735"0"0,3-8-2610 0 0,0 1 0 0 0,-1-1 1 0 0,1 1-1 0 0,0-1 0 0 0,-1 1 0 0 0,1-1 0 0 0,0 1 1 0 0,-1-1-1 0 0,1 1 0 0 0,-1-1 0 0 0,1 1 1 0 0,-1-1-1 0 0,1 0 0 0 0,-1 1 0 0 0,1-1 0 0 0,-1 0 1 0 0,1 1-1 0 0,-1-1 0 0 0,1 0 0 0 0,-1 0 0 0 0,0 0 1 0 0,1 0-1 0 0,-1 1 0 0 0,1-1 0 0 0,-1 0 1 0 0,0 0-1 0 0,1 0 0 0 0,-1 0 0 0 0,1 0 0 0 0,-1 0 1 0 0,0 0-1 0 0,1-1 0 0 0,-1 1 0 0 0,1 0 0 0 0,-1 0 1 0 0,0-1-1 0 0,-12-1 443 0 0,12 0-534 0 0,0 0 0 0 0,0 0 0 0 0,0 0 0 0 0,0 0 0 0 0,0-1 0 0 0,0 1 0 0 0,0-3 0 0 0,1 4-10 0 0,-1-1 0 0 0,1-1 0 0 0,-1 1 0 0 0,1-1 0 0 0,0 1 0 0 0,0-1 0 0 0,0 1 0 0 0,0-1 0 0 0,0 1 0 0 0,0-1 0 0 0,1 1 0 0 0,-1-1 0 0 0,1 1 0 0 0,0 0 0 0 0,0-1 0 0 0,0 1 0 0 0,0 0 0 0 0,0-1 0 0 0,0 1 0 0 0,0 0 0 0 0,3-3 0 0 0,-4 5 18 0 0,1-1 0 0 0,-1 1 1 0 0,0-1-1 0 0,1 0 0 0 0,-1 1 0 0 0,0-1 0 0 0,1 1 0 0 0,-1-1 0 0 0,1 1 0 0 0,-1-1 0 0 0,1 1 0 0 0,-1-1 0 0 0,1 1 1 0 0,-1 0-1 0 0,1-1 0 0 0,0 1 0 0 0,-1 0 0 0 0,1 0 0 0 0,-1-1 0 0 0,1 1 0 0 0,0 0 0 0 0,-1 0 0 0 0,1 0 0 0 0,0 0 1 0 0,-1-1-1 0 0,1 1 0 0 0,0 0 0 0 0,0 0 0 0 0,-1 1 0 0 0,1-1 0 0 0,0 0 0 0 0,-1 0 0 0 0,1 0 0 0 0,-1 0 0 0 0,1 0 1 0 0,0 1-1 0 0,-1-1 0 0 0,1 0 0 0 0,0 1 0 0 0,-1-1 0 0 0,1 0 0 0 0,-1 1 0 0 0,1-1 0 0 0,0 1 0 0 0,0 0-48 0 0,0 0 190 0 0,3 6 277 0 0,-3-7-379 0 0,-1 0 1 0 0,1 1-1 0 0,-1-1 1 0 0,0 1-1 0 0,1-1 1 0 0,-1 1-1 0 0,0-1 0 0 0,1 1 1 0 0,-1-1-1 0 0,0 1 1 0 0,1-1-1 0 0,-1 1 1 0 0,0 0-1 0 0,0-1 0 0 0,0 1 1 0 0,0-1-1 0 0,1 1 1 0 0,-1 0-1 0 0,0-1 1 0 0,0 1-1 0 0,0-1 0 0 0,0 1 1 0 0,0 0-1 0 0,-1-1 1 0 0,1 1-1 0 0,-11 12 762 0 0,3-6-404 0 0,7-6-409 0 0,0-1 0 0 0,0 0 0 0 0,0 1 0 0 0,0-1 0 0 0,0 0 0 0 0,0 1 0 0 0,0-1 0 0 0,0 0 0 0 0,0 0 0 0 0,0 0 0 0 0,0 0 0 0 0,-1 0 0 0 0,1 0 0 0 0,0 0 0 0 0,0-1 0 0 0,0 1 0 0 0,0 0 0 0 0,0-1 0 0 0,0 1 0 0 0,0 0 0 0 0,0-1 0 0 0,0 1 0 0 0,0-1 0 0 0,0 0 0 0 0,0 1 0 0 0,0-1 0 0 0,-1-1 0 0 0,2 1-267 0 0,-1-1-817 0 0,0 1 647 0 0,-2-3 278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6391 0 0,'0'0'1414'0'0,"18"0"2788"0"0,-16 1-4004 0 0,0 0 1 0 0,-1 0-1 0 0,1 0 0 0 0,0 0 0 0 0,-1 0 0 0 0,1 1 0 0 0,-1-1 1 0 0,1 1-1 0 0,-1-1 0 0 0,0 1 0 0 0,1 0 0 0 0,-1 0 0 0 0,0-1 1 0 0,0 1-1 0 0,0 0 0 0 0,0 0 0 0 0,-1 0 0 0 0,1 0 0 0 0,-1 0 0 0 0,1 0 1 0 0,-1 0-1 0 0,1 0 0 0 0,-1 0 0 0 0,0 0 0 0 0,0 1 0 0 0,0-1 1 0 0,0 0-1 0 0,-1 2 0 0 0,1-3 6 0 0,-6 11 321 0 0,5-12-507 0 0,1 1 0 0 0,0-1 0 0 0,0 1 0 0 0,0 0 1 0 0,0-1-1 0 0,0 1 0 0 0,-1-1 0 0 0,1 1 0 0 0,0-1 1 0 0,0 1-1 0 0,-1-1 0 0 0,1 1 0 0 0,0-1 0 0 0,-1 1 1 0 0,1-1-1 0 0,-1 0 0 0 0,1 1 0 0 0,-1-1 0 0 0,1 0 0 0 0,0 1 1 0 0,-1-1-1 0 0,1 0 0 0 0,-1 1 0 0 0,0-1 0 0 0,1 0 1 0 0,-1 0-1 0 0,1 0 0 0 0,-1 1 0 0 0,1-1 0 0 0,-1 0 1 0 0,1 0-1 0 0,-1 0 0 0 0,0 0 0 0 0,1 0 0 0 0,-1 0 1 0 0,1 0-1 0 0,-1 0 0 0 0,1 0 0 0 0,-1 0 0 0 0,0-1 1 0 0,0 1-5 0 0,0 0 1 0 0,0-1-1 0 0,0 1 1 0 0,1 0-1 0 0,-1-1 1 0 0,0 1-1 0 0,0 0 1 0 0,1-1-1 0 0,-1 1 1 0 0,0-1-1 0 0,1 1 1 0 0,-1-1-1 0 0,0 0 1 0 0,1 1-1 0 0,-1-1 1 0 0,1 1-1 0 0,-1-1 1 0 0,1 0-1 0 0,-1 0 1 0 0,1 0-1 0 0,-2-2-3 0 0,1 0 0 0 0,1 0 0 0 0,-1-1 0 0 0,0 1 0 0 0,1-5 0 0 0,-1 8-11 0 0,1-1 0 0 0,0 1 0 0 0,0-1 0 0 0,0 1 0 0 0,0-1 0 0 0,-1 1 0 0 0,1-1 0 0 0,0 1 0 0 0,0-1 0 0 0,0 1 0 0 0,0-1 0 0 0,0 1 0 0 0,0-1 0 0 0,0 1 0 0 0,0-1 0 0 0,0 1 0 0 0,1-1 0 0 0,-1 1 0 0 0,0-1 0 0 0,0 1 0 0 0,0-1 0 0 0,1 1 0 0 0,-1-1 0 0 0,0 1 0 0 0,0-1 0 0 0,1 1 0 0 0,-1 0 0 0 0,0-1 0 0 0,1 0 0 0 0,5-4 0 0 0,-5 3 1 0 0,1 0 0 0 0,-1 1 0 0 0,1-1 0 0 0,0 1-1 0 0,-1-1 1 0 0,1 1 0 0 0,0 0 0 0 0,0 0 0 0 0,0-1 0 0 0,0 2 0 0 0,0-1-1 0 0,0 0 1 0 0,4-1 0 0 0,-5 2 2 0 0,0 0 198 0 0,8 4 798 0 0,-8-3-971 0 0,1 1 0 0 0,-1-1 1 0 0,0 1-1 0 0,0 0 0 0 0,0-1 1 0 0,0 1-1 0 0,0 0 0 0 0,0 0 0 0 0,0 0 1 0 0,-1 0-1 0 0,1 0 0 0 0,-1 0 1 0 0,1 0-1 0 0,-1 0 0 0 0,0 0 0 0 0,0 0 1 0 0,0 0-1 0 0,0 0 0 0 0,0 0 1 0 0,-1 2-1 0 0,1-2-809 0 0,-1 1 0 0 0,1-1 0 0 0,-1 0 0 0 0,0 0 0 0 0,0 0 0 0 0,0 0 1 0 0,-2 3-1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9295 0 0,'3'-2'430'0'0,"0"1"-301"0"0,-2 1-106 0 0,-1 0-1 0 0,1-1 0 0 0,0 1 1 0 0,0 0-1 0 0,0-1 1 0 0,0 1-1 0 0,0-1 1 0 0,-1 1-1 0 0,1-1 1 0 0,0 0-1 0 0,-1 1 1 0 0,1-1-1 0 0,0 0 1 0 0,-1 1-1 0 0,1-1 0 0 0,0 0 1 0 0,-1 0-1 0 0,1 1 1 0 0,-1-2-1 0 0,1 1 71 0 0,-1 1-1 0 0,0-1 0 0 0,1 1 0 0 0,-1-1 1 0 0,0 1-1 0 0,1-1 0 0 0,-1 1 1 0 0,1-1-1 0 0,-1 1 0 0 0,0-1 1 0 0,1 1-1 0 0,-1 0 0 0 0,1-1 0 0 0,-1 1 1 0 0,1 0-1 0 0,0-1 0 0 0,-1 1 1 0 0,1 0-1 0 0,-1 0 0 0 0,1 0 0 0 0,0-1 1 0 0,-1 1-1 0 0,1 0 0 0 0,-1 0 1 0 0,1 0-1 0 0,0 0 0 0 0,-1 0 0 0 0,1 0 1 0 0,-1 0-1 0 0,1 0 0 0 0,0 0 1 0 0,-1 1-1 0 0,1-1 0 0 0,-1 0 0 0 0,1 0 1 0 0,0 0-1 0 0,-1 1 0 0 0,1-1 1 0 0,-1 0-1 0 0,1 1 0 0 0,-1-1 0 0 0,1 0 1 0 0,-1 1-1 0 0,1-1 0 0 0,-1 1 1 0 0,0-1-1 0 0,1 1 0 0 0,-1-1 0 0 0,0 1 1 0 0,1-1-1 0 0,-1 2 0 0 0,3 1 171 0 0,-1 1 0 0 0,0-1 0 0 0,-1 1-1 0 0,1 0 1 0 0,-1-1 0 0 0,2 7 0 0 0,3 26 926 0 0,-1 1 1 0 0,0 51 0 0 0,-9 73-726 0 0,0-72-664 0 0,6-47-293 0 0,0-6-3086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11087 0 0,'0'0'1002'0'0,"1"15"-697"0"0,13 111 4108 0 0,21 62-2962 0 0,1-60-1175 0 0,-6-22-349 0 0,-8-18-2338 0 0,-17-63-3424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8287 0 0,'-38'-5'9112'0'0,"57"-5"-8122"0"0,-10 5-862 0 0,0 0 1 0 0,0 1-1 0 0,1 0 1 0 0,10-2-1 0 0,158-35 103 0 0,-136 31-493 0 0,-18 5-911 0 0,1 0-3344 0 0,-2 1-1210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6911 0 0,'-5'0'269'0'0,"1"1"0"0"0,-1 0-1 0 0,1 0 1 0 0,-1 0-1 0 0,1 0 1 0 0,-1 1-1 0 0,1 0 1 0 0,0 0 0 0 0,0 0-1 0 0,0 0 1 0 0,0 1-1 0 0,0-1 1 0 0,0 1 0 0 0,1 0-1 0 0,-1 0 1 0 0,1 0-1 0 0,0 1 1 0 0,-5 6-1 0 0,2-1 383 0 0,0 0-1 0 0,0 0 0 0 0,1 0 0 0 0,0 1 0 0 0,1 0 0 0 0,0 0 0 0 0,-3 11 0 0 0,4-7-450 0 0,0 1-1 0 0,1-1 0 0 0,1 0 1 0 0,0 1-1 0 0,0 0 0 0 0,2-1 1 0 0,0 1-1 0 0,1-1 0 0 0,0 1 1 0 0,1-1-1 0 0,5 16 0 0 0,-5-21-170 0 0,1 0-1 0 0,0 0 1 0 0,0-1-1 0 0,0 1 1 0 0,1-1-1 0 0,1 0 0 0 0,-1 0 1 0 0,1-1-1 0 0,1 0 1 0 0,-1 0-1 0 0,1 0 1 0 0,1-1-1 0 0,-1 0 0 0 0,1 0 1 0 0,0-1-1 0 0,0 0 1 0 0,17 7-1 0 0,-19-9 34 0 0,0-1 0 0 0,0 1 0 0 0,0-2 0 0 0,0 1 0 0 0,0-1 0 0 0,1 1-1 0 0,-1-2 1 0 0,1 1 0 0 0,-1-1 0 0 0,1 0 0 0 0,-1 0 0 0 0,1-1 0 0 0,-1 0 0 0 0,1 0 0 0 0,-1 0 0 0 0,0-1-1 0 0,0 0 1 0 0,0 0 0 0 0,0-1 0 0 0,0 0 0 0 0,0 0 0 0 0,-1 0 0 0 0,1-1 0 0 0,-1 1 0 0 0,10-10 0 0 0,-6 4 183 0 0,0 0 0 0 0,0-1 1 0 0,-1 0-1 0 0,-1 0 0 0 0,1-1 1 0 0,-2 0-1 0 0,0-1 0 0 0,0 1 1 0 0,4-13-1 0 0,-7 15-93 0 0,0 0 0 0 0,0-1 0 0 0,-1 1 0 0 0,0-1 0 0 0,-1 1 0 0 0,0-1 1 0 0,0 1-1 0 0,-1-1 0 0 0,0 0 0 0 0,-1 1 0 0 0,0-1 0 0 0,-5-16 0 0 0,2 16-58 0 0,0-1 0 0 0,-1 2-1 0 0,0-1 1 0 0,-1 0 0 0 0,0 1-1 0 0,0 0 1 0 0,-1 1 0 0 0,-9-10-1 0 0,1 3-75 0 0,0 1-1 0 0,-1 1 1 0 0,-25-17-1 0 0,5 10-222 0 0,33 18-65 0 0,0 1-1 0 0,-1-1 1 0 0,1 1-1 0 0,-1 0 1 0 0,1 0-1 0 0,-1 1 0 0 0,1-1 1 0 0,-1 1-1 0 0,-4-1 1 0 0,-1 2-1101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27 515 8839 0 0,'-3'-2'261'0'0,"0"1"0"0"0,-1 0 0 0 0,1-1-1 0 0,-1 2 1 0 0,-5-5 6680 0 0,20-3-5186 0 0,15-7-1857 0 0,-23 13 604 0 0,53-30 1052 0 0,-7 5-411 0 0,79-58 0 0 0,-58 34-1044 0 0,146-79-1 0 0,-96 57-36 0 0,-64 38-49 0 0,-46 29 64 0 0,0-1-1 0 0,18-15 0 0 0,-25 18 4 0 0,-3 4 63 0 0,3-1-63 0 0,0-1-1 0 0,0 2 0 0 0,0-1 1 0 0,0 0-1 0 0,0 0 1 0 0,0 1-1 0 0,0 0 1 0 0,0-1-1 0 0,1 1 1 0 0,-1 0-1 0 0,0 1 0 0 0,0-1 1 0 0,0 0-1 0 0,4 2 1 0 0,5 2-43 0 0,-1 0 0 0 0,16 8 0 0 0,-13-6 43 0 0,204 95 605 0 0,65 11-249 0 0,-210-88-415 0 0,78 23-494 0 0,-70-19-2606 0 0,-57-19 1486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4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6823 0 0,'0'0'10222'0'0,"9"1"-9628"0"0,-4-2-384 0 0,0 1-1 0 0,-1-1 1 0 0,1 0-1 0 0,0 0 0 0 0,-1 0 1 0 0,1-1-1 0 0,-1 1 1 0 0,5-4-1 0 0,35-20 1039 0 0,-17 9-645 0 0,76-52 703 0 0,-77 49-1078 0 0,0 1-1 0 0,1 1 1 0 0,31-13-1 0 0,-2 5 61 0 0,100-58 0 0 0,31-29-160 0 0,-154 88-93 0 0,-23 16-9 0 0,0 0 0 0 0,0 1 0 0 0,21-10 0 0 0,-24 15 121 0 0,0 0 1 0 0,0 0-1 0 0,0 1 1 0 0,0 0 0 0 0,10 0-1 0 0,-13 1-72 0 0,1 1-1 0 0,-1 0 0 0 0,0 1 1 0 0,1-1-1 0 0,-1 1 1 0 0,0 0-1 0 0,0 0 0 0 0,6 4 1 0 0,-2-2 12 0 0,103 62 404 0 0,126 50 99 0 0,10-18-423 0 0,-181-79-128 0 0,34 12-692 0 0,-88-26-43 0 0,0 0-1 0 0,-1 1 0 0 0,0 0 1 0 0,0 1-1 0 0,-1 0 0 0 0,13 10 1 0 0,-9-3-939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1375 0 0,'0'0'14976'0'0,"3"0"-14752"0"0,1 0-104 0 0,0 0 0 0 0,1-1 1 0 0,-1 0-1 0 0,0 0 0 0 0,0 0 0 0 0,0-1 0 0 0,0 1 0 0 0,0-1 0 0 0,0 0 0 0 0,-1 0 0 0 0,1 0 0 0 0,5-4 1 0 0,16-13 510 0 0,74-51 966 0 0,-64 51-1215 0 0,42-17 1 0 0,4-2-66 0 0,44-43-58 0 0,-27 17-230 0 0,-82 54-30 0 0,19-11 266 0 0,44-19 0 0 0,-26 21 234 0 0,-51 19-390 0 0,21-4 572 0 0,-20 3-626 0 0,0 0 0 0 0,0 1-1 0 0,1-1 1 0 0,-1 1 0 0 0,0 0 0 0 0,0-1 0 0 0,1 2 0 0 0,2-1 0 0 0,-4 0-24 0 0,8 2 117 0 0,0 0 0 0 0,0 0 0 0 0,0 1 0 0 0,0 0 0 0 0,10 6 0 0 0,90 52 449 0 0,-9-4-200 0 0,-53-32-183 0 0,102 49 358 0 0,-19-23-406 0 0,-101-41-123 0 0,0-2-1 0 0,46 7 0 0 0,-59-14-732 0 0,0 0 0 0 0,0-1 0 0 0,21-3 0 0 0,-19 1 90 0 0,-2 3-3686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5527 0 0,'0'0'423'0'0,"-4"7"101"0"0,2-3 477 0 0,1 1-1 0 0,-1-1 1 0 0,1 1-1 0 0,0 0 1 0 0,0-1-1 0 0,0 1 1 0 0,1 0-1 0 0,-1 0 1 0 0,2 7-1 0 0,0 6 475 0 0,6 22-1 0 0,-2-11-997 0 0,34 269-488 0 0,-35-248-4404 0 0,-2-38-1377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10391 0 0,'0'0'5634'0'0,"0"-2"-4877"0"0,0 2-617 0 0,0-1 1 0 0,0 0-1 0 0,1 0 0 0 0,-1 1 1 0 0,0-1-1 0 0,0 0 0 0 0,1 0 1 0 0,-1 1-1 0 0,0-1 0 0 0,1 0 1 0 0,-1 1-1 0 0,1-1 1 0 0,-1 0-1 0 0,1 1 0 0 0,-1-1 1 0 0,1 1-1 0 0,-1-1 0 0 0,1 1 1 0 0,0-1-1 0 0,-1 1 0 0 0,1-1 1 0 0,0 1-1 0 0,0-1 0 0 0,0 1-26 0 0,0 0 0 0 0,-1 1-1 0 0,1-1 1 0 0,0 0 0 0 0,0 0 0 0 0,0 0-1 0 0,-1 0 1 0 0,1 1 0 0 0,0-1-1 0 0,0 0 1 0 0,-1 1 0 0 0,1-1-1 0 0,0 1 1 0 0,-1-1 0 0 0,1 1 0 0 0,0-1-1 0 0,-1 1 1 0 0,1-1 0 0 0,-1 1-1 0 0,1 0 1 0 0,-1-1 0 0 0,1 1-1 0 0,0 1 1 0 0,0 0-58 0 0,1 1 0 0 0,-1-1 0 0 0,0 1 0 0 0,0-1 0 0 0,0 1 0 0 0,0 0 0 0 0,-1 0 0 0 0,1-1 0 0 0,-1 6 0 0 0,2 27 297 0 0,-2-28-282 0 0,-4 107 245 0 0,1 34-439 0 0,3-63-788 0 0,-1-29-3520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11543 0 0,'0'0'1047'0'0,"2"-5"-838"0"0,0-2 5006 0 0,7 22-3489 0 0,4 8-859 0 0,-2 19-192 0 0,0-1-1 0 0,-3 1 1 0 0,5 66 0 0 0,-2-17-454 0 0,-3-10-156 0 0,7 38-4150 0 0,-13-113 3511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15407 0 0,'0'0'704'0'0,"-2"0"-14"0"0,-32 2 410 0 0,33-2-864 0 0,0 0 0 0 0,1 0 0 0 0,-1 0 0 0 0,1 0 0 0 0,-1 0 0 0 0,1 1 0 0 0,-1-1 0 0 0,1 0 1 0 0,-1 0-1 0 0,1 0 0 0 0,-1 0 0 0 0,1 1 0 0 0,0-1 0 0 0,-1 0 0 0 0,1 1 0 0 0,-1-1 1 0 0,1 0-1 0 0,-1 1 0 0 0,1-1 0 0 0,0 0 0 0 0,-1 1 0 0 0,1 0 0 0 0,10 1 1130 0 0,22 0-1232 0 0,51-4 184 0 0,1 0-3842 0 0,-63 3 1858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0,'0'0'1018'0'0,"-6"9"1486"0"0,9 13-781 0 0,17 124 4960 0 0,16 198-3964 0 0,-34-297-2668 0 0,9 107 115 0 0,-9-134-221 0 0,-3-15 14 0 0,2 0-1 0 0,-1 0 1 0 0,1 0-1 0 0,-1 0 1 0 0,4 9-1 0 0,-4-13-118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10967 0 0,'0'0'499'0'0,"0"-7"174"0"0,-1 6-528 0 0,1 1 0 0 0,0-1 0 0 0,0 1 0 0 0,0 0 0 0 0,0-1 0 0 0,0 1 0 0 0,0 0 0 0 0,0-1 0 0 0,0 1-1 0 0,0-1 1 0 0,0 1 0 0 0,1 0 0 0 0,-1-1 0 0 0,0 1 0 0 0,0 0 0 0 0,0-1 0 0 0,0 1 0 0 0,1 0 0 0 0,-1-1 0 0 0,0 1 0 0 0,0 0-1 0 0,0-1 1 0 0,1 1 0 0 0,-1 0 0 0 0,1-1 0 0 0,5 5 931 0 0,5 10-604 0 0,-6-2-52 0 0,0 0 0 0 0,-1 1 0 0 0,0-1 0 0 0,3 20 1 0 0,4 55 931 0 0,-5-29-596 0 0,12 119 313 0 0,5 40 141 0 0,-23-216-1211 0 0,1 4-186 0 0,0 0-1 0 0,0 0 1 0 0,0 1 0 0 0,0-1 0 0 0,1 0 0 0 0,0 0-1 0 0,0-1 1 0 0,0 1 0 0 0,6 8 0 0 0,-1-12-3972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161 187 8719 0 0,'-6'-13'936'0'0,"1"-1"-599"0"0,1 2 941 0 0,-2-1-1 0 0,1 1 0 0 0,-10-14 1 0 0,14 23-1069 0 0,-1 1 0 0 0,0-1 1 0 0,0 1-1 0 0,1 0 0 0 0,-1 0 1 0 0,0 0-1 0 0,-1 0 0 0 0,1 0 1 0 0,0 0-1 0 0,0 1 0 0 0,-1-1 1 0 0,1 1-1 0 0,-1-1 0 0 0,0 1 1 0 0,1 0-1 0 0,-1 0 0 0 0,0 0 1 0 0,0 0-1 0 0,1 1 1 0 0,-1-1-1 0 0,-3 1 0 0 0,4 0-137 0 0,0 0 0 0 0,0 1 0 0 0,0-1-1 0 0,0 1 1 0 0,0 0 0 0 0,1-1 0 0 0,-1 1-1 0 0,0 0 1 0 0,0 0 0 0 0,1 0 0 0 0,-1 0 0 0 0,1 0-1 0 0,-1 1 1 0 0,1-1 0 0 0,-1 0 0 0 0,1 1-1 0 0,0-1 1 0 0,-1 1 0 0 0,1 0 0 0 0,0-1 0 0 0,-1 4-1 0 0,-2 1 18 0 0,1 0 0 0 0,1 0 0 0 0,-1 1 0 0 0,-2 12 0 0 0,1 0-44 0 0,0 1 0 0 0,2 0-1 0 0,0-1 1 0 0,1 1 0 0 0,1 0-1 0 0,1 0 1 0 0,5 26 0 0 0,-4-38-40 0 0,0 0 1 0 0,0 0 0 0 0,1 0-1 0 0,0-1 1 0 0,0 1 0 0 0,1-1-1 0 0,0 0 1 0 0,9 13-1 0 0,-9-15 2 0 0,1-1 0 0 0,-1 0 0 0 0,1 1 0 0 0,-1-2 0 0 0,1 1 0 0 0,1 0 0 0 0,-1-1 0 0 0,0 0 0 0 0,1 0 0 0 0,-1-1 0 0 0,1 1 0 0 0,0-1 0 0 0,6 1-1 0 0,-7-2 21 0 0,0 0 0 0 0,0 0-1 0 0,0 0 1 0 0,0-1-1 0 0,0 0 1 0 0,0 0-1 0 0,0 0 1 0 0,0-1-1 0 0,0 0 1 0 0,0 0-1 0 0,0 0 1 0 0,0 0-1 0 0,0-1 1 0 0,-1 0 0 0 0,1 0-1 0 0,0 0 1 0 0,7-5-1 0 0,-7 3 67 0 0,0 0 0 0 0,0 0 0 0 0,-1-1-1 0 0,1 0 1 0 0,-1 0 0 0 0,0 0 0 0 0,0 0 0 0 0,0-1 0 0 0,-1 1-1 0 0,0-1 1 0 0,0 0 0 0 0,0 0 0 0 0,1-8 0 0 0,2-3 96 0 0,-2 0 0 0 0,0 0 0 0 0,-1-1 0 0 0,-1 1 0 0 0,0-1 0 0 0,-2-28 0 0 0,-1 35-141 0 0,0 1 1 0 0,-1 0-1 0 0,0 0 0 0 0,0 0 0 0 0,-2 0 0 0 0,1 1 0 0 0,-1-1 0 0 0,0 1 0 0 0,-1 0 0 0 0,0 0 0 0 0,-1 0 0 0 0,-11-14 0 0 0,9 13-355 0 0,2 2 504 0 0,0 1 0 0 0,-1 0 1 0 0,-11-10-1 0 0,16 16-399 0 0,1-1 1 0 0,-1 1-1 0 0,0 0 1 0 0,0 0-1 0 0,1 0 1 0 0,-1 0-1 0 0,0 1 1 0 0,0-1-1 0 0,0 0 1 0 0,0 1 0 0 0,0-1-1 0 0,0 1 1 0 0,0 0-1 0 0,0-1 1 0 0,0 1-1 0 0,0 0 1 0 0,0 0-1 0 0,0 1 1 0 0,0-1-1 0 0,0 0 1 0 0,1 1-1 0 0,-5 0 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2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 6767 0 0,'0'0'1818'0'0,"-1"0"-1568"0"0,0-1 1 0 0,1 1 0 0 0,-1-1 0 0 0,0 1-1 0 0,1-1 1 0 0,-1 1 0 0 0,0-1 0 0 0,0 1-1 0 0,0 0 1 0 0,1 0 0 0 0,-1-1 0 0 0,0 1-1 0 0,0 0 1 0 0,-1 0 0 0 0,-10 5 668 0 0,0 0-1 0 0,0 2 1 0 0,1-1 0 0 0,0 1-1 0 0,-15 13 1 0 0,14-12-691 0 0,9-5-313 0 0,0 0 1 0 0,1-1-1 0 0,-1 2 0 0 0,1-1 1 0 0,0 0-1 0 0,-1 0 1 0 0,1 1-1 0 0,1-1 0 0 0,-1 1 1 0 0,0-1-1 0 0,1 1 0 0 0,0 0 1 0 0,0 0-1 0 0,-1 4 1 0 0,-1 5-1382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0,'0'0'2694'0'0,"1"1"-1586"0"0,15 35 1167 0 0,22 34 0 0 0,-18-37-1662 0 0,2-2-1 0 0,44 51 1 0 0,-45-62-491 0 0,-20-19 414 0 0,-4-9-328 0 0,-3-5-7 0 0,-11-20 0 0 0,2 6-3 0 0,2 4 84 0 0,-1 1-1 0 0,-19-23 1 0 0,-2-4 424 0 0,-4 5 335 0 0,39 43-591 0 0,-1-2 155 0 0,2 1 534 0 0,2 3-686 0 0,-1-1-603 0 0,13 5 619 0 0,0 0-1 0 0,15 7 1 0 0,-19-7-338 0 0,-1-1 0 0 0,2 0-1 0 0,-1 0 1 0 0,0-1 0 0 0,13 2 0 0 0,23-1 174 0 0,77-2-1 0 0,-99-3-764 0 0,75-2 1441 0 0,-50 7-3150 0 0,-38-2-1414 0 0,23 7 0 0 0,-17-2-3828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1 302 455 0 0,'0'0'12008'0'0,"3"0"-11401"0"0,11 1-20 0 0,-11-1-62 0 0,16 0 964 0 0,20 2 278 0 0,53 9-1 0 0,16 2-295 0 0,301-2 550 0 0,-322-9-1624 0 0,-1-3 0 0 0,147-22 0 0 0,-75 3 199 0 0,-77 10-312 0 0,35 2-49 0 0,-97 7-207 0 0,117-7 162 0 0,76-3 112 0 0,119 10 468 0 0,-146 3-415 0 0,-139-2-289 0 0,223-6 449 0 0,-104 1-333 0 0,-17 1-65 0 0,114 5-53 0 0,-228 1-58 0 0,16 0 23 0 0,51-3 0 0 0,-101 1-29 0 0,2 0 0 0 0,0 0 1 0 0,1-1 0 0 0,-1 1-1 0 0,0 0 1 0 0,0-1-1 0 0,0 0 1 0 0,0 1-1 0 0,-1-1 1 0 0,1 0-1 0 0,0 0 1 0 0,0 0-1 0 0,0 0 1 0 0,0 0-1 0 0,-1 0 1 0 0,1 0-1 0 0,-1-1 1 0 0,1 1-1 0 0,-1-1 1 0 0,1 1-1 0 0,1-4 1 0 0,-2 4 0 0 0,-1-1 1 0 0,1 1 0 0 0,-1-1-1 0 0,1 1 1 0 0,-1 0-1 0 0,1-1 1 0 0,-1 1 0 0 0,0-1-1 0 0,0 1 1 0 0,0-1-1 0 0,0 0 1 0 0,0 1 0 0 0,0-1-1 0 0,0 1 1 0 0,0-1-1 0 0,-1-1 1 0 0,-1-1 3 0 0,1 1 0 0 0,0 0 0 0 0,-1 0 0 0 0,0 0 0 0 0,1 0 0 0 0,-1 0-1 0 0,-3-3 1 0 0,-1-1 6 0 0,-1 0-1 0 0,0 0 0 0 0,0 1 0 0 0,-14-9 0 0 0,-134-79 118 0 0,148 89-246 0 0,-1 0 1 0 0,0 1-1 0 0,0-1 0 0 0,-1 2 0 0 0,1-1 0 0 0,-1 1 1 0 0,0 1-1 0 0,-18-3 0 0 0,26 5-102 0 0,0 0-1 0 0,0 0 1 0 0,-1 0-1 0 0,1 1 0 0 0,0-1 1 0 0,0 1-1 0 0,0-1 1 0 0,0 1-1 0 0,0-1 1 0 0,0 1-1 0 0,0-1 1 0 0,0 1-1 0 0,0 0 1 0 0,0 0-1 0 0,-2 1 1 0 0,-5 9-6409 0 0,2-2-594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3679 0 0,'0'0'167'0'0,"-1"-16"26"0"0,3 2 290 0 0,-2 12 245 0 0,1 0 0 0 0,-1 1 0 0 0,1-1-1 0 0,-1 1 1 0 0,1-1 0 0 0,0 1 0 0 0,-1-1 0 0 0,1 1 0 0 0,0 0 0 0 0,3-4 929 0 0,-4 5-1585 0 0,0 0 1 0 0,0 0-1 0 0,1-1 1 0 0,-1 1-1 0 0,0 0 1 0 0,0 0-1 0 0,0 0 1 0 0,1 0-1 0 0,-1-1 1 0 0,0 1-1 0 0,0 0 0 0 0,1 0 1 0 0,-1 0-1 0 0,0 0 1 0 0,0 0-1 0 0,1 0 1 0 0,-1 0-1 0 0,0 0 1 0 0,1 0-1 0 0,-1 0 1 0 0,0 0-1 0 0,0 0 0 0 0,1 0 1 0 0,-1 0-1 0 0,0 0 1 0 0,1 0-1 0 0,-1 0 1 0 0,0 0-1 0 0,0 0 1 0 0,1 0-1 0 0,-1 0 1 0 0,0 0-1 0 0,0 1 0 0 0,1-1 1 0 0,-1 0-1 0 0,11 4 949 0 0,-9-2-886 0 0,0 0-1 0 0,0-1 0 0 0,0 1 0 0 0,-1 0 1 0 0,1 0-1 0 0,0 0 0 0 0,-1 0 1 0 0,0 0-1 0 0,1 1 0 0 0,-1-1 0 0 0,0 0 1 0 0,0 0-1 0 0,0 1 0 0 0,0 3 1 0 0,7 38 718 0 0,-7-37-738 0 0,4 50 240 0 0,-2 1 0 0 0,-7 63 0 0 0,2-47-203 0 0,0-42-312 0 0,1-19-70 0 0,0 0 0 0 0,1 0 0 0 0,1 0 0 0 0,2 14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0,'0'0'1218'0'0,"1"1"-602"0"0,17 53 1016 0 0,-3 1-1 0 0,10 60 1 0 0,-12-54-1041 0 0,-9-40-621 0 0,13 55-2017 0 0,8 100 0 0 0,-23-152-3093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5983 0 0,'5'-16'489'0'0,"5"-18"2624"0"0,-10 34-2946 0 0,0-1 0 0 0,0 1 0 0 0,0 0 0 0 0,0 0 0 0 0,2-3 2006 0 0,-2 3-2006 0 0,0 0 0 0 0,1 0 0 0 0,-1 0 0 0 0,0-1 0 0 0,0 1 0 0 0,0 0 1 0 0,1 0-1 0 0,-1 0 0 0 0,0 0 0 0 0,0 0 0 0 0,1 0 0 0 0,-1 0 0 0 0,0 0 0 0 0,0 0 1 0 0,1 0-1 0 0,-1 0 0 0 0,0 0 0 0 0,0 0 0 0 0,1 0 0 0 0,8 8 1049 0 0,4 12-1432 0 0,1 21 761 0 0,-1 1 0 0 0,11 59 0 0 0,-5-18-278 0 0,24 91-139 0 0,-21-71-3091 0 0,-20-87 1072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80 6911 0 0,'-5'-6'684'0'0,"0"1"0"0"0,1 0-1 0 0,-6-9 1 0 0,9 13-228 0 0,1 0 1 0 0,-1 0-1 0 0,1-1 0 0 0,-1 1 0 0 0,1 0 1 0 0,0 0-1 0 0,-1 0 0 0 0,1-1 0 0 0,0 1 1 0 0,0 0-1 0 0,0 0 0 0 0,0-1 0 0 0,0 1 1 0 0,0 0-1 0 0,0 0 0 0 0,1 0 1 0 0,-1-1-1 0 0,1-1 0 0 0,0 2-291 0 0,0 0 0 0 0,-1 0 0 0 0,1 0-1 0 0,0-1 1 0 0,0 1 0 0 0,0 1 0 0 0,0-1 0 0 0,0 0-1 0 0,0 0 1 0 0,1 0 0 0 0,-1 0 0 0 0,0 1 0 0 0,0-1 0 0 0,2 0-1 0 0,5-1-428 0 0,0 0-1 0 0,-1 0 0 0 0,1 1 0 0 0,14-1 0 0 0,-10 1 1013 0 0,-7 0-1020 0 0,1 1 0 0 0,0 0 0 0 0,0 1 0 0 0,0-1-1 0 0,-1 1 1 0 0,1 0 0 0 0,9 4 0 0 0,0 0-883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8287 0 0,'0'0'1023'0'0,"2"0"-170"0"0,13 1 812 0 0,0-1-1 0 0,20-2 1 0 0,-13 1-823 0 0,17-3-30 0 0,-23 3-229 0 0,-1-1-1 0 0,22 2 1 0 0,-17 7 1449 0 0,-24 9-1377 0 0,2-12-621 0 0,1-1 0 0 0,-1 0 1 0 0,0 0-1 0 0,0 0 0 0 0,-1-1 0 0 0,1 1 0 0 0,-1 0 1 0 0,1-1-1 0 0,-1 0 0 0 0,0 1 0 0 0,0-1 1 0 0,0 0-1 0 0,0 0 0 0 0,0-1 0 0 0,-3 2 1 0 0,-25 16 47 0 0,30-19-168 0 0,24 16-566 0 0,-3-9 595 0 0,0 1 0 0 0,0 1 0 0 0,22 14-1 0 0,-30-15 180 0 0,0 0-1 0 0,-1 0 1 0 0,0 1-1 0 0,-1 1 0 0 0,0-1 1 0 0,11 15-1 0 0,-19-22-73 0 0,-1 0-1 0 0,0-1 1 0 0,0 1-1 0 0,0 0 1 0 0,0 0-1 0 0,0 0 1 0 0,-1 0-1 0 0,1 0 1 0 0,-1 0 0 0 0,1 0-1 0 0,-1 1 1 0 0,0-1-1 0 0,1 0 1 0 0,-1 0-1 0 0,0 0 1 0 0,0 0-1 0 0,-1 0 1 0 0,1 1-1 0 0,0-1 1 0 0,-1 0-1 0 0,1 0 1 0 0,-1 0-1 0 0,0 0 1 0 0,0 0 0 0 0,0 0-1 0 0,0 0 1 0 0,0 0-1 0 0,0-1 1 0 0,-2 3-1 0 0,0 1 25 0 0,-1-1 0 0 0,0 0 0 0 0,0 0-1 0 0,0 0 1 0 0,-1 0 0 0 0,1-1 0 0 0,-1 0 0 0 0,0 1 0 0 0,0-2-1 0 0,-5 4 1 0 0,-7 1-30 0 0,-1 0-1 0 0,1 0 1 0 0,-1-2 0 0 0,-31 6-1 0 0,47-11-225 0 0,0 0 0 0 0,-1 0 0 0 0,1 0 0 0 0,0-1 0 0 0,0 1 0 0 0,0 0 0 0 0,0-1 0 0 0,0 0 0 0 0,0 1 0 0 0,0-1 0 0 0,0 0 0 0 0,0 0 0 0 0,1 0 0 0 0,-1 0 0 0 0,0 0 0 0 0,1-1 0 0 0,-1 1 0 0 0,0 0 0 0 0,1-1 0 0 0,0 1 0 0 0,-1-1 0 0 0,1 0 0 0 0,0 1 0 0 0,0-1 0 0 0,0 0 0 0 0,-2-3 0 0 0,0-5-1760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33 10591 0 0,'0'0'819'0'0,"-6"-12"2194"0"0,5 12-2891 0 0,1-1 0 0 0,0 1-1 0 0,-1-1 1 0 0,1 1 0 0 0,-1 0-1 0 0,1-1 1 0 0,-1 1 0 0 0,1 0 0 0 0,-1-1-1 0 0,1 1 1 0 0,-1 0 0 0 0,1-1-1 0 0,-1 1 1 0 0,1 0 0 0 0,-1 0-1 0 0,1 0 1 0 0,-1 0 0 0 0,0 0-1 0 0,1 0 1 0 0,-1 0 0 0 0,1 0 0 0 0,-1 0-1 0 0,0 0 1 0 0,1 0 0 0 0,-1 0-1 0 0,1 0 1 0 0,-1 0 0 0 0,1 0-1 0 0,-1 0 1 0 0,0 1 0 0 0,1-1-1 0 0,-1 0 1 0 0,1 1 0 0 0,-1-1 0 0 0,1 0-1 0 0,-1 1 1 0 0,1-1 0 0 0,0 0-1 0 0,-1 1 1 0 0,1-1 0 0 0,-1 1-1 0 0,1-1 1 0 0,0 1 0 0 0,-1-1-1 0 0,1 1 1 0 0,-1 0 0 0 0,-1 3-55 0 0,-1 0 0 0 0,0 0 0 0 0,1 0 0 0 0,-3 6 0 0 0,-3 8 55 0 0,1 1-1 0 0,1 0 1 0 0,1 0 0 0 0,0 0 0 0 0,1 1 0 0 0,-1 28-1 0 0,5-35-87 0 0,0 0 0 0 0,1-1 0 0 0,0 1-1 0 0,1-1 1 0 0,0 1 0 0 0,1-1 0 0 0,0 0-1 0 0,1 0 1 0 0,1 0 0 0 0,0 0-1 0 0,8 14 1 0 0,-10-21-8 0 0,0 0-1 0 0,1 0 1 0 0,0 0-1 0 0,0-1 1 0 0,0 1-1 0 0,0-1 0 0 0,1 0 1 0 0,-1 0-1 0 0,1 0 1 0 0,0-1-1 0 0,0 0 1 0 0,1 0-1 0 0,-1 0 1 0 0,0 0-1 0 0,1-1 1 0 0,0 0-1 0 0,11 2 1 0 0,-9-3 26 0 0,0 0 0 0 0,0 0 1 0 0,0-1-1 0 0,0-1 1 0 0,0 1-1 0 0,0-1 0 0 0,0-1 1 0 0,0 1-1 0 0,0-1 1 0 0,-1-1-1 0 0,1 1 0 0 0,-1-1 1 0 0,8-4-1 0 0,1-2 21 0 0,0 0 1 0 0,-1 0-1 0 0,-1-2 0 0 0,0 0 0 0 0,0 0 1 0 0,-1-1-1 0 0,21-26 0 0 0,-29 32-20 0 0,0 0 0 0 0,-1-1 1 0 0,0 0-1 0 0,0 0 0 0 0,0 0 0 0 0,-1 0 0 0 0,0 0 0 0 0,0-1 0 0 0,-1 0 0 0 0,0 1 0 0 0,0-1 0 0 0,-1 0 1 0 0,0 0-1 0 0,-1 0 0 0 0,1 0 0 0 0,-2 0 0 0 0,1 0 0 0 0,-1 0 0 0 0,-3-14 0 0 0,2 15 34 0 0,-1 1 0 0 0,0-1 0 0 0,-1 0 0 0 0,1 1 0 0 0,-1 0 0 0 0,0 0 0 0 0,-1 0 0 0 0,0 0 0 0 0,0 1 0 0 0,0 0 0 0 0,0 0 0 0 0,-1 0 0 0 0,0 1 0 0 0,-7-5 1 0 0,-5-3-3 0 0,-2 2 1 0 0,1 0-1 0 0,-31-10 1 0 0,47 18-223 0 0,-1 1 0 0 0,1 0 0 0 0,-1 0 1 0 0,0 0-1 0 0,1 0 0 0 0,-1 1 0 0 0,0 0 0 0 0,1-1 0 0 0,-1 1 0 0 0,0 1 0 0 0,-5 0 0 0 0,8-1-645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6447 0 0,'1'-2'43'0'0,"0"-7"165"0"0,1 0 1 0 0,0 0 0 0 0,1 0-1 0 0,6-14 1 0 0,-8 20 751 0 0,9-14 8262 0 0,-9 18-9056 0 0,1 1-1 0 0,-1-1 1 0 0,0 0 0 0 0,0 1-1 0 0,0-1 1 0 0,0 1-1 0 0,0 0 1 0 0,0-1-1 0 0,0 1 1 0 0,0 2 0 0 0,1-1 36 0 0,6 13-108 0 0,-1 1 0 0 0,-1 0 0 0 0,7 29 0 0 0,6 59 293 0 0,-6-32-274 0 0,-6-28-2261 0 0,3 62 0 0 0,-9-95 740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16295 0 0,'-6'-4'746'0'0,"4"3"-16"0"0,1-1-467 0 0,1 2-178 0 0,-1-1 0 0 0,1 0 1 0 0,-1 1-1 0 0,1-1 0 0 0,-1 0 1 0 0,1 0-1 0 0,-1 1 0 0 0,1-1 0 0 0,0 0 1 0 0,-1 0-1 0 0,1 0 0 0 0,0 0 0 0 0,0 1 1 0 0,0-1-1 0 0,0 0 0 0 0,0 0 1 0 0,0 0-1 0 0,0 0 0 0 0,0 0 0 0 0,0 1 1 0 0,0-1-1 0 0,0 0 0 0 0,0 0 0 0 0,1 0 1 0 0,-1 0-1 0 0,0 1 0 0 0,1-1 1 0 0,-1 0-1 0 0,1 0 0 0 0,-1 1 0 0 0,1-1 1 0 0,-1 0-1 0 0,2-1 0 0 0,0 1 164 0 0,0-1 0 0 0,0 0 0 0 0,0 1 1 0 0,0-1-1 0 0,1 1 0 0 0,-1 0 0 0 0,3-1 0 0 0,-3 1-195 0 0,6-1 208 0 0,0 0 0 0 0,0 0 0 0 0,0 1-1 0 0,0 0 1 0 0,0 1 0 0 0,0-1-1 0 0,0 2 1 0 0,10 0 0 0 0,-1 0-10 0 0,212 4-1492 0 0,-207-5-325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0,'0'0'1192'0'0,"3"1"-517"0"0,-2-1-628 0 0,0 1 0 0 0,0-1 0 0 0,0 0 0 0 0,-1 1 0 0 0,1-1 0 0 0,0 0 0 0 0,0 1 0 0 0,-1-1 0 0 0,1 1 0 0 0,0-1 0 0 0,0 1 0 0 0,-1-1 1 0 0,1 1-1 0 0,-1-1 0 0 0,1 1 0 0 0,0 0 0 0 0,-1-1 0 0 0,1 1 0 0 0,-1 0 0 0 0,0 0 0 0 0,1-1 0 0 0,0 3 0 0 0,1 22 1591 0 0,-2-19-1335 0 0,1 35 2051 0 0,9 41 1 0 0,0 17-554 0 0,-1 80 499 0 0,9 298-402 0 0,-6-136-1635 0 0,-1-75-8 0 0,-2-18 160 0 0,1 154 123 0 0,-1-75-376 0 0,1-110-110 0 0,11 356 396 0 0,-10-340-278 0 0,10 153 34 0 0,-2-164-4 0 0,-9-10-273 0 0,4 91 189 0 0,0 105 84 0 0,-7-218-89 0 0,-2-69-114 0 0,5 22 90 0 0,-1-37 37 0 0,27 232 74 0 0,-24-246-175 0 0,5 47 41 0 0,16 88 119 0 0,-18-137-174 0 0,32 205 315 0 0,-29-158-211 0 0,-10-77-101 0 0,3 37-2 0 0,-8-34 46 0 0,1 42 5 0 0,-4-99-69 0 0,1 22-66 0 0,-7 47 0 0 0,6-73-229 0 0,-9-16-4567 0 0,4 6 2953 0 0,-4-10-4909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0,'1'1'7294'0'0,"4"1"-6959"0"0,-1 0 0 0 0,0 0 1 0 0,1-1-1 0 0,0 1 0 0 0,-1-1 1 0 0,1 0-1 0 0,0 0 0 0 0,-1-1 1 0 0,10 1-1 0 0,6-2 387 0 0,22-2 0 0 0,-24 0-60 0 0,22 2 1 0 0,78 14 1489 0 0,57-1-111 0 0,323 4-82 0 0,-412-19-1761 0 0,124-10 260 0 0,36-2 251 0 0,-168 13-467 0 0,29 4 80 0 0,-13 1-68 0 0,64 4 107 0 0,-16 1-1 0 0,100 0 212 0 0,-71-1-272 0 0,60-8-215 0 0,-85 0-42 0 0,-108 0-576 0 0,1-2-1 0 0,0-2 1 0 0,-1-1 0 0 0,48-15-1 0 0,-66 16-2104 0 0,-7 2-2077 0 0,2 0-2481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11343 0 0,'0'0'522'0'0,"2"0"-13"0"0,13 1-256 0 0,0-1 0 0 0,0 0 0 0 0,-1-1 0 0 0,21-4 0 0 0,19-2 1201 0 0,19 2 36 0 0,175-7 1254 0 0,441-2-1096 0 0,-410-9-1053 0 0,-98 6-118 0 0,-7 6-117 0 0,216 15 0 0 0,25 21-232 0 0,-346-22-643 0 0,0-2-1 0 0,89-11 1 0 0,-103 1-4013 0 0,-39 7-1742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5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79 7399 0 0,'-1'0'39'0'0,"0"-1"-1"0"0,0 1 0 0 0,0-1 0 0 0,0 0 0 0 0,0 1 0 0 0,0-1 1 0 0,0 0-1 0 0,0 1 0 0 0,0-1 0 0 0,0 0 0 0 0,0 0 0 0 0,-1-2 1 0 0,2 3-26 0 0,-1-1 1 0 0,1 0 0 0 0,-1 0 0 0 0,1 1 0 0 0,-1-1 0 0 0,0 0-1 0 0,1 1 1 0 0,-1-1 0 0 0,0 1 0 0 0,0-1 0 0 0,1 1 0 0 0,-1-1-1 0 0,0 1 1 0 0,0 0 0 0 0,0-1 0 0 0,0 1 0 0 0,1 0 0 0 0,-1 0-1 0 0,0 0 1 0 0,-1-1 0 0 0,-8 1 351 0 0,0-2 0 0 0,0 1 0 0 0,0-1 0 0 0,1-1 1 0 0,-13-4 2108 0 0,23 5-1825 0 0,0 0-551 0 0,0 1-1 0 0,0-1 1 0 0,0 0 0 0 0,0 0-1 0 0,1 1 1 0 0,-1-1-1 0 0,1 1 1 0 0,-1-1-1 0 0,1 1 1 0 0,0 0 0 0 0,-1 0-1 0 0,1 0 1 0 0,0 0-1 0 0,0 0 1 0 0,0 0-1 0 0,0 0 1 0 0,0 0-1 0 0,0 1 1 0 0,0-1 0 0 0,3 0-1 0 0,6 0 192 0 0,0-1-1 0 0,18 1 1 0 0,-21 1-166 0 0,283 15 2510 0 0,-126-2-1632 0 0,284-2 477 0 0,0-15-975 0 0,-202 0-332 0 0,93-7 79 0 0,-173 3-180 0 0,171-9 2 0 0,-304 16-153 0 0,279-3-2322 0 0,-261 10-3962 0 0,-30-1 526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8751 0 0,'-10'-17'794'0'0,"10"17"-679"0"0,-1 1-83 0 0,-13 6 11974 0 0,15-6-11500 0 0,1 0-459 0 0,0 0 0 0 0,0 0 0 0 0,0-1 0 0 0,0 1 0 0 0,0-1 0 0 0,1 1 0 0 0,-1-1 0 0 0,0 0 0 0 0,0 0 0 0 0,0 0 0 0 0,0 0 0 0 0,0 0-1 0 0,1 0 1 0 0,-1-1 0 0 0,0 1 0 0 0,0-1 0 0 0,0 1 0 0 0,0-1 0 0 0,0 0 0 0 0,3-2 0 0 0,-1 2-33 0 0,0-1 1 0 0,0 1-1 0 0,0 0 1 0 0,0 0-1 0 0,1 0 1 0 0,5 0-1 0 0,6 1-517 0 0,0-1 0 0 0,0-1 1 0 0,0 0-1 0 0,0-2 0 0 0,-1 1 0 0 0,18-8 0 0 0,-17 4-1485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2759 0 0,'0'0'1167'0'0,"2"-4"-154"0"0,10-15 6495 0 0,14 16-5580 0 0,5 0-584 0 0,20 5 368 0 0,89-7 0 0 0,459-28 904 0 0,-322 20-1822 0 0,-98 2-76 0 0,169 12 821 0 0,-246 1-1246 0 0,62 10 137 0 0,-58-2-172 0 0,-86-9-202 0 0,296 8 632 0 0,-73-30-351 0 0,-60 3-290 0 0,-133 16-378 0 0,-1 1 0 0 0,62 8 0 0 0,-21 6-8369 0 0,-68-9 1273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0,'0'0'10712'0'0,"6"3"-10226"0"0,-6 0-345 0 0,0-1 0 0 0,0 1 0 0 0,0-1 0 0 0,0 0 0 0 0,0 1 0 0 0,0-1 0 0 0,0 0 0 0 0,-1 1 1 0 0,-1 3-1 0 0,0 10 194 0 0,3 163 3967 0 0,0-96-2876 0 0,-2-27-1055 0 0,2 53 285 0 0,11 81 903 0 0,-11-178-1419 0 0,1 16 372 0 0,6 34-1 0 0,-3-17-212 0 0,-2-3 45 0 0,-1-34-253 0 0,-1 0-1 0 0,-1 1 1 0 0,0-1-1 0 0,0 9 1 0 0,-1 30 80 0 0,2-29-271 0 0,-1-13-4041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5063 0 0,'0'0'390'0'0,"-14"7"7615"0"0,1-3-5854 0 0,1-2-967 0 0,1 1 1 0 0,0 1-1 0 0,-13 5 1 0 0,20-7-1061 0 0,0 0 1 0 0,1 1 0 0 0,-1-1-1 0 0,1 1 1 0 0,0-1 0 0 0,-1 1-1 0 0,1 0 1 0 0,0 0 0 0 0,1 1-1 0 0,-1-1 1 0 0,1 1 0 0 0,-4 5-1 0 0,-6 15 481 0 0,0 0 0 0 0,-14 45 0 0 0,22-56-469 0 0,1 1 1 0 0,0-1-1 0 0,1 0 0 0 0,1 1 0 0 0,0 0 0 0 0,0-1 0 0 0,3 19 0 0 0,-2-29-103 0 0,0 0 0 0 0,1 1 0 0 0,0-1 0 0 0,-1 0 0 0 0,1 0 0 0 0,1 0 0 0 0,-1 0 0 0 0,0 0 0 0 0,1 0-1 0 0,-1-1 1 0 0,1 1 0 0 0,0 0 0 0 0,0-1 0 0 0,0 1 0 0 0,0-1 0 0 0,1 0 0 0 0,-1 1 0 0 0,0-1 0 0 0,1 0 0 0 0,0-1 0 0 0,-1 1 0 0 0,1 0 0 0 0,0-1 0 0 0,0 0 0 0 0,0 1 0 0 0,0-1-1 0 0,0 0 1 0 0,0 0 0 0 0,0-1 0 0 0,5 1 0 0 0,8 1 100 0 0,0-2 1 0 0,1 0-1 0 0,-1 0 0 0 0,30-6 1 0 0,-17 2-42 0 0,27-1 42 0 0,71-10-4483 0 0,-98 5 468 0 0,-15 4-3027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13535 0 0,'0'0'1224'0'0,"7"-2"2320"0"0,-6 2-3425 0 0,0 0 1 0 0,-1 0-1 0 0,1 0 0 0 0,0 1 0 0 0,0-1 0 0 0,0 0 0 0 0,0 0 0 0 0,0 1 1 0 0,0-1-1 0 0,-1 1 0 0 0,1-1 0 0 0,0 1 0 0 0,0-1 0 0 0,-1 1 1 0 0,1-1-1 0 0,0 1 0 0 0,-1 0 0 0 0,1-1 0 0 0,0 1 0 0 0,0 1 1 0 0,0 1 27 0 0,1-1 1 0 0,0 1 0 0 0,-1 0-1 0 0,0 0 1 0 0,2 6 0 0 0,0 4 80 0 0,-1-1 1 0 0,1 14-1 0 0,-3-26-225 0 0,4 157 773 0 0,-2-46-1661 0 0,0-84-704 0 0,0-11-2308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5983 0 0,'6'-8'5301'0'0,"-2"25"3027"0"0,-2-5-10015 0 0,21 108 3015 0 0,-13-59-1159 0 0,26 88 0 0 0,0-34-517 0 0,-19-58-2422 0 0,-12-41 1368 0 0</inkml:trace>
  <inkml:trace contextRef="#ctx0" brushRef="#br0" timeOffset="1">19 405 6447 0 0,'0'0'499'0'0,"-1"1"-328"0"0,1 0-89 0 0,0-1 1 0 0,-1 0-1 0 0,1 1 1 0 0,-1-1-1 0 0,1 0 1 0 0,-1 1 0 0 0,1-1-1 0 0,-14-1 12038 0 0,23 2-12067 0 0,1-1 0 0 0,-1 1 1 0 0,1-2-1 0 0,-1 1 0 0 0,0-2 1 0 0,1 1-1 0 0,-1-1 0 0 0,0 0 1 0 0,0-1-1 0 0,0 0 0 0 0,0-1 1 0 0,10-5-1 0 0,-13 6-347 0 0,1 1 1 0 0,0-1-1 0 0,0 1 1 0 0,0 0-1 0 0,10-1 1 0 0,2 2-1337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13303 0 0,'-1'10'606'0'0,"0"-8"263"0"0,9-3-150 0 0,6-1-177 0 0,-6 0-369 0 0,0 1 1 0 0,1 0 0 0 0,-1 1-1 0 0,1-1 1 0 0,-1 1-1 0 0,13 2 1 0 0,-16-1-47 0 0,0-1 1 0 0,0 0 0 0 0,0 0-1 0 0,0-1 1 0 0,1 1-1 0 0,-1-1 1 0 0,5-2 0 0 0,5 0 612 0 0,-13 3 250 0 0,-1 0-639 0 0,-1 0-294 0 0,1 0 0 0 0,-1 0 0 0 0,0 0 1 0 0,1 0-1 0 0,-1 0 0 0 0,1 0 0 0 0,-1 0 0 0 0,0 0 0 0 0,1 1 0 0 0,-1-1 0 0 0,1 0 0 0 0,-1 0 1 0 0,0 0-1 0 0,1 0 0 0 0,-1 1 0 0 0,0-1 0 0 0,1 0 0 0 0,-1 0 0 0 0,0 1 0 0 0,1-1 1 0 0,-1 0-1 0 0,0 1 0 0 0,0-1 0 0 0,1 0 0 0 0,-1 1 0 0 0,0-1 0 0 0,0 0 0 0 0,0 1 0 0 0,1-1 1 0 0,-1 1-1 0 0,0-1 0 0 0,0 0 0 0 0,0 1 0 0 0,0 0 0 0 0,-3 13 1018 0 0,-8 26-1 0 0,6-27-680 0 0,1 0-1 0 0,1 0 1 0 0,-2 15 0 0 0,4-21-327 0 0,1 0 0 0 0,0 0 0 0 0,0-1 0 0 0,1 1 0 0 0,0 0 0 0 0,0-1 0 0 0,0 1 0 0 0,1 0 0 0 0,4 10 0 0 0,-4-13-66 0 0,0 0-1 0 0,0 0 1 0 0,0 0-1 0 0,1-1 1 0 0,0 1 0 0 0,0-1-1 0 0,0 1 1 0 0,0-1 0 0 0,0 0-1 0 0,1 0 1 0 0,-1-1 0 0 0,1 1-1 0 0,0-1 1 0 0,0 0-1 0 0,7 4 1 0 0,-5-4-158 0 0,1-1-1 0 0,-1 1 1 0 0,0-1-1 0 0,1 0 1 0 0,0-1-1 0 0,-1 1 1 0 0,1-1-1 0 0,-1 0 1 0 0,1-1-1 0 0,-1 0 1 0 0,1 0-1 0 0,8-3 1 0 0,0 0-1066 0 0,0-1 1 0 0,0-1-1 0 0,0 0 1 0 0,13-8-1 0 0,-16 7 268 0 0,-1 0 0 0 0,0-1-1 0 0,14-12 1 0 0,-15 11 383 0 0,27-25-1659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9215 0 0,'-3'0'249'0'0,"0"0"0"0"0,0 0-1 0 0,1 0 1 0 0,-1 0 0 0 0,0 0 0 0 0,0 0-1 0 0,0 1 1 0 0,0-1 0 0 0,1 1-1 0 0,-1 0 1 0 0,0 0 0 0 0,1 0-1 0 0,-1 0 1 0 0,0 0 0 0 0,1 1-1 0 0,0-1 1 0 0,-1 1 0 0 0,1-1 0 0 0,0 1-1 0 0,0 0 1 0 0,-4 4 0 0 0,1 0 429 0 0,0 0 0 0 0,0 0 0 0 0,0 0 0 0 0,1 1 0 0 0,0-1 0 0 0,1 1 0 0 0,-4 8 0 0 0,4-4-579 0 0,-1 0 0 0 0,2 0-1 0 0,0 0 1 0 0,0 0 0 0 0,1 1 0 0 0,0-1-1 0 0,1 0 1 0 0,0 1 0 0 0,1-1 0 0 0,0 0-1 0 0,1 1 1 0 0,7 21 0 0 0,-7-25-76 0 0,1 1 1 0 0,0-1-1 0 0,1 1 0 0 0,0-1 1 0 0,1 0-1 0 0,-1-1 1 0 0,1 1-1 0 0,1-1 0 0 0,0 0 1 0 0,0 0-1 0 0,0-1 1 0 0,0 0-1 0 0,1 0 0 0 0,0 0 1 0 0,1-1-1 0 0,14 8 1 0 0,-19-11 18 0 0,1 0 0 0 0,-1-1 0 0 0,1 0 0 0 0,-1 0 0 0 0,1 0 0 0 0,-1-1 1 0 0,1 1-1 0 0,0-1 0 0 0,0 1 0 0 0,-1-1 0 0 0,1-1 0 0 0,0 1 0 0 0,-1 0 1 0 0,1-1-1 0 0,4-1 0 0 0,-3 1 36 0 0,0-1 0 0 0,-1-1 0 0 0,1 1 0 0 0,0-1 1 0 0,0 1-1 0 0,-1-1 0 0 0,0 0 0 0 0,0-1 0 0 0,7-6 0 0 0,-4 3 53 0 0,-1-1 0 0 0,0 0-1 0 0,0-1 1 0 0,0 1 0 0 0,-1-1-1 0 0,-1 0 1 0 0,1 0 0 0 0,-2-1-1 0 0,1 1 1 0 0,3-17 0 0 0,-5 17-57 0 0,-1 0 0 0 0,0 0 1 0 0,-1 0-1 0 0,1 0 0 0 0,-2 0 1 0 0,1 0-1 0 0,-1 0 0 0 0,-1 0 0 0 0,1 0 1 0 0,-2 1-1 0 0,1-1 0 0 0,-1 0 1 0 0,0 1-1 0 0,-1 0 0 0 0,0-1 1 0 0,0 2-1 0 0,-8-12 0 0 0,0 2-120 0 0,-1 0-1 0 0,-1 1 1 0 0,-19-17 0 0 0,19 14-1176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0,'1'2'2916'0'0,"5"5"-956"0"0,-1 0-1 0 0,0 0 1 0 0,-1 1 0 0 0,7 13-1 0 0,-6-8-715 0 0,-1 0 1 0 0,4 20-1 0 0,-2 5-1252 0 0,2 49 1 0 0,-5-38 1038 0 0,1 9-954 0 0,-3-30-612 0 0,1 0 1 0 0,1 0-1 0 0,2 0 0 0 0,15 50 1 0 0,-17-71-1085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43 455 0 0,'0'-3'218'0'0,"1"-1"0"0"0,-1 0-1 0 0,1 1 1 0 0,-1-1 0 0 0,11-20 15635 0 0,-11 24-15639 0 0,0 0 0 0 0,1 0 0 0 0,-1 0 0 0 0,7 2 1672 0 0,4 7-1236 0 0,-5-2-563 0 0,-2 0 1 0 0,1 0-1 0 0,-1 0 1 0 0,0 1 0 0 0,0-1-1 0 0,3 11 1 0 0,12 50-100 0 0,-11-37 40 0 0,44 209-574 0 0,-44-197-780 0 0,-4-19-799 0 0,0 0-4305 0 0</inkml:trace>
  <inkml:trace contextRef="#ctx0" brushRef="#br0" timeOffset="1">5 401 15199 0 0,'-1'0'1172'0'0,"-3"1"2610"0"0,29 0-1267 0 0,79-14-775 0 0,-57 6-2407 0 0,59 0 0 0 0,-80 6-768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49 8663 0 0,'0'0'1810'0'0,"-4"5"182"0"0,-8-32 1694 0 0,10 24-3518 0 0,0 1-1 0 0,0 0 1 0 0,0 0-1 0 0,0 0 1 0 0,0 0-1 0 0,-1 1 1 0 0,1-1 0 0 0,-1 0-1 0 0,1 1 1 0 0,-1 0-1 0 0,1 0 1 0 0,-1-1-1 0 0,0 2 1 0 0,0-1-1 0 0,0 0 1 0 0,0 0-1 0 0,1 1 1 0 0,-1 0 0 0 0,0-1-1 0 0,0 1 1 0 0,0 0-1 0 0,0 1 1 0 0,0-1-1 0 0,0 0 1 0 0,0 1-1 0 0,0 0 1 0 0,0-1-1 0 0,1 1 1 0 0,-1 1-1 0 0,0-1 1 0 0,1 0 0 0 0,-1 0-1 0 0,1 1 1 0 0,-4 2-1 0 0,-1 3-146 0 0,1 0 0 0 0,0 0 0 0 0,0 1 0 0 0,1-1 0 0 0,0 1 1 0 0,0 0-1 0 0,1 1 0 0 0,0-1 0 0 0,0 1 0 0 0,1 0 0 0 0,0 0 0 0 0,1 0 0 0 0,0 0 0 0 0,-1 13 0 0 0,1-2 13 0 0,1 1 0 0 0,1 0 0 0 0,0 0 0 0 0,2 0 0 0 0,6 30 0 0 0,-5-36-34 0 0,0 0 0 0 0,2-1 0 0 0,0 1 0 0 0,0-1 0 0 0,2 0 0 0 0,-1 0 0 0 0,16 22 0 0 0,-17-30 0 0 0,0 0 0 0 0,0 0 0 0 0,0 0 0 0 0,1 0 0 0 0,0-1 0 0 0,0 0 0 0 0,0 0 0 0 0,1-1 0 0 0,-1 0 0 0 0,1 0 0 0 0,0 0 0 0 0,1-1 0 0 0,-1 0 0 0 0,0 0 0 0 0,1-1 0 0 0,13 2 0 0 0,-9-2 58 0 0,-1-1-1 0 0,1 0 1 0 0,-1-1 0 0 0,1 0-1 0 0,0-1 1 0 0,-1 0 0 0 0,0-1-1 0 0,20-6 1 0 0,-24 6-20 0 0,-1 0-1 0 0,0-1 1 0 0,0 0-1 0 0,0 0 0 0 0,-1-1 1 0 0,1 1-1 0 0,-1-1 1 0 0,0 0-1 0 0,0-1 1 0 0,0 1-1 0 0,-1-1 1 0 0,0 0-1 0 0,1 0 1 0 0,-2-1-1 0 0,1 1 1 0 0,5-11-1 0 0,-5 5 92 0 0,0-1-1 0 0,0 0 1 0 0,-1 0 0 0 0,-1 0-1 0 0,0-1 1 0 0,0 1 0 0 0,-1 0-1 0 0,-1-1 1 0 0,0 1 0 0 0,-1-1-1 0 0,0 1 1 0 0,-1-1 0 0 0,0 1-1 0 0,-1 0 1 0 0,0 0 0 0 0,-1 0-1 0 0,-8-15 1 0 0,7 18-58 0 0,0 0-1 0 0,-1 1 0 0 0,0 0 1 0 0,0 0-1 0 0,-1 1 1 0 0,0-1-1 0 0,-1 1 1 0 0,1 1-1 0 0,-1-1 0 0 0,0 1 1 0 0,-12-5-1 0 0,9 4-192 0 0,0 2 0 0 0,-1 0 0 0 0,0 0 0 0 0,0 1 0 0 0,0 0 0 0 0,0 1 0 0 0,-1 1 0 0 0,-20-2 0 0 0,6 7-2101 0 0,26-1 1760 0 0,1-1-1 0 0,0 0 1 0 0,0 0 0 0 0,0 0 0 0 0,0 0-1 0 0,0 1 1 0 0,0-1 0 0 0,1 0-1 0 0,-1 0 1 0 0,0 0 0 0 0,1 2-1 0 0,3 5-6284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0,'0'0'875'0'0,"0"2"-719"0"0,-3 13 1103 0 0,0 1 0 0 0,1-1 0 0 0,1 28 1 0 0,6 50 2440 0 0,-1-39-3528 0 0,-2-17-416 0 0,8 89 745 0 0,-6-99-2669 0 0,7 28 1 0 0,-6-40-3599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1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12895 0 0,'0'0'4128'0'0,"0"2"-2614"0"0,1 16 274 0 0,7 33 1 0 0,-1-8-1065 0 0,5 137 400 0 0,-2-29-994 0 0,17 60-1306 0 0,-23-194-252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13359 0 0,'0'0'1526'0'0,"1"2"-760"0"0,4 11 630 0 0,-1 0-1 0 0,3 20 0 0 0,4 14-42 0 0,46 178 230 0 0,15 44-1522 0 0,-43-189-963 0 0,-9-28-6996 0 0,-14-38 1831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12895 0 0,'-2'-1'316'0'0,"2"0"-268"0"0,-1 1 0 0 0,1 0 0 0 0,-1-1 0 0 0,1 1 0 0 0,0 0 1 0 0,-13-1 10575 0 0,29 10-9469 0 0,-5-5-1075 0 0,-1-1 0 0 0,1-1 1 0 0,0 0-1 0 0,0 0 0 0 0,0-1 0 0 0,0-1 0 0 0,17 0 1 0 0,-9 0-798 0 0,-5 0-512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2303 0 0,'0'0'16120'0'0,"3"-1"-15408"0"0,0 1-578 0 0,0 0-1 0 0,-1 0 0 0 0,1 0 1 0 0,0 0-1 0 0,0 0 1 0 0,-1 1-1 0 0,1-1 1 0 0,-1 1-1 0 0,1 0 0 0 0,0 0 1 0 0,-1 0-1 0 0,4 2 1 0 0,7 2 171 0 0,9 3-155 0 0,0-1 0 0 0,1-1 0 0 0,0-2 0 0 0,26 3 0 0 0,13-2-6548 0 0,-41-3-274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48 6447 0 0,'0'-6'586'0'0,"0"4"-305"0"0,0 0 0 0 0,-1 1 0 0 0,1-1 0 0 0,-1 1 0 0 0,1-1 0 0 0,-1 1 0 0 0,0-1 0 0 0,1 1 0 0 0,-1-1 0 0 0,0 1-1 0 0,0 0 1 0 0,0-1 0 0 0,0 1 0 0 0,0 0 0 0 0,0 0 0 0 0,-1 0 0 0 0,1 0 0 0 0,-2-2 0 0 0,-3-2 1566 0 0,5 4-1704 0 0,0 1-1 0 0,1-1 1 0 0,-1 0 0 0 0,0 1-1 0 0,0-1 1 0 0,0 0 0 0 0,1 1-1 0 0,-1-1 1 0 0,0 1 0 0 0,0 0-1 0 0,0-1 1 0 0,0 1 0 0 0,0 0-1 0 0,0-1 1 0 0,0 1 0 0 0,0 0 0 0 0,0 0-1 0 0,0 0 1 0 0,0 0 0 0 0,0 0-1 0 0,0 0 1 0 0,-1 0 0 0 0,0 1 30 0 0,0-1 1 0 0,0 1 0 0 0,0 0 0 0 0,0 0 0 0 0,0 0-1 0 0,0 0 1 0 0,0 0 0 0 0,0 0 0 0 0,-3 3 0 0 0,-1 1 112 0 0,1 0 1 0 0,-1 1 0 0 0,1 0-1 0 0,-8 11 1 0 0,6-5-180 0 0,0 0 1 0 0,1 1-1 0 0,0 0 0 0 0,1 0 0 0 0,0 1 1 0 0,2-1-1 0 0,-1 1 0 0 0,1 0 0 0 0,1 0 0 0 0,1 0 1 0 0,0 0-1 0 0,1 16 0 0 0,1-13-89 0 0,0-1 0 0 0,1 0 0 0 0,1 0 0 0 0,1 0 0 0 0,0 0 0 0 0,1-1 0 0 0,1 0 0 0 0,0 0 0 0 0,1 0 0 0 0,11 17 0 0 0,-10-21 1 0 0,1-1 0 0 0,0 0 0 0 0,1-1 0 0 0,0 0 1 0 0,15 10-1 0 0,-20-15-10 0 0,1 0 73 0 0,0-1-1 0 0,1 1 0 0 0,-1-1 1 0 0,1 0-1 0 0,0-1 1 0 0,0 1-1 0 0,0-1 1 0 0,1-1-1 0 0,-1 0 1 0 0,0 0-1 0 0,1 0 0 0 0,-1-1 1 0 0,0 1-1 0 0,1-2 1 0 0,-1 1-1 0 0,0-1 1 0 0,1-1-1 0 0,-1 1 0 0 0,0-1 1 0 0,0 0-1 0 0,0-1 1 0 0,0 0-1 0 0,0 0 1 0 0,-1 0-1 0 0,9-6 0 0 0,-11 5 13 0 0,0 1-1 0 0,0-2 1 0 0,-1 1-1 0 0,1 0 1 0 0,-1-1-1 0 0,1 1 1 0 0,-2-1-1 0 0,1 0 1 0 0,0 0-1 0 0,-1 0 1 0 0,0-1-1 0 0,2-8 1 0 0,0 1 56 0 0,-2 0 0 0 0,0 1 0 0 0,0-2 0 0 0,-1-16 0 0 0,-1 18-100 0 0,-1-1 1 0 0,-1 1-1 0 0,0 0 1 0 0,0 0-1 0 0,-1-1 1 0 0,-1 1-1 0 0,0 1 0 0 0,-1-1 1 0 0,0 1-1 0 0,-1 0 1 0 0,0 0-1 0 0,0 0 1 0 0,-1 1-1 0 0,-1 0 1 0 0,0 0-1 0 0,0 1 1 0 0,-1 0-1 0 0,0 0 1 0 0,-11-7-1 0 0,-54-51-841 0 0,73 66 379 0 0,6 18-10909 0 0,-1-8 4837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15695 0 0,'0'0'2386'0'0,"1"1"-1624"0"0,4 3-367 0 0,-1 1 0 0 0,0 0-1 0 0,0 0 1 0 0,0 0 0 0 0,0 0-1 0 0,-1 0 1 0 0,0 1-1 0 0,0 0 1 0 0,0 0 0 0 0,-1 0-1 0 0,2 7 1 0 0,4 12-34 0 0,-2 0 0 0 0,0 1 0 0 0,2 41 0 0 0,-2 81 45 0 0,-5-63-356 0 0,1-30-257 0 0,3 55-45 0 0,-3-92-1003 0 0,1 0-1 0 0,5 17 1 0 0,-1-22-1928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19 919 0 0,'8'-19'19105'0'0,"-1"26"-16898"0"0,5 11-2664 0 0,14 41 1054 0 0,28 91 0 0 0,1 68-1070 0 0,-22-93-5397 0 0,-30-109 4036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17303 0 0,'-20'2'1188'0'0,"16"-1"-1053"0"0,0-1-1 0 0,0 0 0 0 0,0 1 0 0 0,0-1 0 0 0,-9-3 5526 0 0,21 0-4584 0 0,11-4-1023 0 0,0 4-86 0 0,0 1 1 0 0,0 0-1 0 0,0 2 0 0 0,0 0 0 0 0,0 1 1 0 0,33 6-1 0 0,-31-3-1210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0,'0'0'778'0'0,"3"0"-345"0"0,-3 0-343 0 0,1 0 0 0 0,0 0-1 0 0,0 0 1 0 0,0 0 0 0 0,0 0 0 0 0,0 0-1 0 0,-1 0 1 0 0,1 1 0 0 0,0-1 0 0 0,0 0 0 0 0,-1 1-1 0 0,1-1 1 0 0,0 1 0 0 0,0-1 0 0 0,-1 1 0 0 0,1-1-1 0 0,0 1 1 0 0,-1-1 0 0 0,1 1 0 0 0,-1 0-1 0 0,1-1 1 0 0,0 2 0 0 0,9 22 2784 0 0,-9-19-2649 0 0,11 35 1982 0 0,7 49-1 0 0,0 109-738 0 0,-10 41-3470 0 0,-8-231 524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0,'0'0'4122'0'0,"1"2"-3197"0"0,12 24-233 0 0,-2 1-1 0 0,0 1 1 0 0,-2 0 0 0 0,6 32 0 0 0,3 11-414 0 0,48 159-209 0 0,-29-76-4015 0 0,-34-137 1831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0,'0'0'639'0'0,"8"12"-219"0"0,12 63 5019 0 0,-4 1-3352 0 0,0 2-1416 0 0,-9-49-531 0 0,14 55-101 0 0,29 52-2423 0 0,-43-116 565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 11975 0 0,'-12'3'88'0'0,"-33"7"4252"0"0,41-10-3831 0 0,1 1 0 0 0,0-1 0 0 0,-1 0 0 0 0,1 0-1 0 0,0-1 1 0 0,-1 1 0 0 0,1-1 0 0 0,0 1 0 0 0,-1-1 0 0 0,1 0 0 0 0,-4-2 1653 0 0,209-9-2629 0 0,-170 10-1435 0 0,-8 0-6013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 6911 0 0,'0'0'315'0'0,"-10"-10"114"0"0,8 8 191 0 0,0 0 0 0 0,-1 1 0 0 0,1-1 0 0 0,0 0 0 0 0,0 1-1 0 0,-1 0 1 0 0,1-1 0 0 0,-1 1 0 0 0,1 0 0 0 0,-1 0 0 0 0,1 0 0 0 0,-6 0-1 0 0,6 1-264 0 0,1-1-1 0 0,-1 1 0 0 0,0 0 0 0 0,1 1 0 0 0,-1-1 1 0 0,1 0-1 0 0,-1 0 0 0 0,1 1 0 0 0,-1-1 0 0 0,1 1 1 0 0,-1-1-1 0 0,-2 2 0 0 0,3-1-419 0 0,-1 0 0 0 0,1 0 0 0 0,0 0 0 0 0,0 0 1 0 0,-1 0-1 0 0,1 0 0 0 0,0 1 0 0 0,-1 1 0 0 0,-4 7 111 0 0,0 1 0 0 0,1 0-1 0 0,1 0 1 0 0,0 0 0 0 0,0 0 0 0 0,1 1 0 0 0,0 0-1 0 0,1-1 1 0 0,0 15 0 0 0,0 11 154 0 0,4 62-1 0 0,0-75-184 0 0,1 0 0 0 0,0 0-1 0 0,2 0 1 0 0,11 34 0 0 0,-12-48 7 0 0,0 0 1 0 0,1 0-1 0 0,0 0 1 0 0,0-1-1 0 0,1 0 1 0 0,0 0-1 0 0,1 0 0 0 0,0-1 1 0 0,1 0-1 0 0,-1 0 1 0 0,1 0-1 0 0,14 8 1 0 0,-17-13 48 0 0,0 0 0 0 0,0-1 0 0 0,0 0 1 0 0,1 0-1 0 0,-1 0 0 0 0,1-1 1 0 0,0 1-1 0 0,-1-1 0 0 0,1-1 1 0 0,0 1-1 0 0,0-1 0 0 0,-1 0 1 0 0,1 0-1 0 0,0-1 0 0 0,0 1 1 0 0,-1-1-1 0 0,12-4 0 0 0,-9 3 74 0 0,0-1 0 0 0,1 0 0 0 0,-1-1 0 0 0,-1 0-1 0 0,1 0 1 0 0,-1 0 0 0 0,1-1 0 0 0,-1 0-1 0 0,0-1 1 0 0,-1 0 0 0 0,8-8 0 0 0,-7 6-13 0 0,-1-1 1 0 0,-1-1 0 0 0,1 1-1 0 0,-1-1 1 0 0,-1 0-1 0 0,0 0 1 0 0,0 0-1 0 0,-1-1 1 0 0,0 1 0 0 0,1-16-1 0 0,-2 14-52 0 0,-1-1-1 0 0,-1 0 1 0 0,0 1-1 0 0,0-1 1 0 0,-1 0 0 0 0,-1 1-1 0 0,0-1 1 0 0,-7-19-1 0 0,6 24-42 0 0,0 0 0 0 0,-1 1 0 0 0,0 0-1 0 0,0 0 1 0 0,-1 0 0 0 0,0 0-1 0 0,-7-7 1 0 0,-44-39-94 0 0,30 30-238 0 0,17 14-142 0 0,0 1 0 0 0,-1 0 1 0 0,0 0-1 0 0,-1 1 0 0 0,0 1 0 0 0,0 0 1 0 0,0 0-1 0 0,-20-7 0 0 0,21 12-998 0 0,8 13-3878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16727 0 0,'0'0'1275'0'0,"1"2"-868"0"0,6 38 771 0 0,-1-1 1 0 0,0 44-1 0 0,-2-27-571 0 0,3 76 168 0 0,4 52-651 0 0,-8-168-924 0 0,0 1 0 0 0,8 20 0 0 0,-3-42-4823 0 0,-1-2 3899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13591 0 0,'0'0'2179'0'0,"7"5"-580"0"0,-2 2-1280 0 0,1 0 1 0 0,-1 0 0 0 0,-1 0 0 0 0,0 1 0 0 0,0 0 0 0 0,0 0 0 0 0,-1 0 0 0 0,3 12 0 0 0,-2-8-175 0 0,62 212 892 0 0,-51-166-964 0 0,26 80 24 0 0,-13-45-1619 0 0,-11-31-2451 0 0,-11-41-2045 0 0</inkml:trace>
  <inkml:trace contextRef="#ctx0" brushRef="#br0" timeOffset="1">24 479 17391 0 0,'-1'0'148'0'0,"-9"-3"655"0"0,-2 2 3423 0 0,150-4-1850 0 0,-53 0-4508 0 0,-69 5-3466 0 0,-1 0-1809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11951 0 0,'0'0'1083'0'0,"-3"16"-760"0"0,2-5 721 0 0,1 1 1 0 0,1 19 0 0 0,0 0 95 0 0,-9 199 1785 0 0,-1-1-2594 0 0,9-193-512 0 0,2 58 322 0 0,-1-82-1031 0 0,0 1-1 0 0,2-1 1 0 0,-1 0 0 0 0,1 0-1 0 0,7 16 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0,'0'0'423'0'0,"0"10"1588"0"0,0 5 1486 0 0,2 56 1938 0 0,31 273-2969 0 0,-30-314-2472 0 0,17 100-3137 0 0,-18-107 1708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11975 0 0,'0'0'923'0'0,"-5"5"3562"0"0,6-3-4234 0 0,0 0 0 0 0,0-1 0 0 0,0 0 0 0 0,0 1 0 0 0,0-1 0 0 0,1 0 0 0 0,-1 0 0 0 0,0 1-1 0 0,1-1 1 0 0,-1 0 0 0 0,1 0 0 0 0,-1-1 0 0 0,1 1 0 0 0,2 1 0 0 0,-1-1 51 0 0,4 2-226 0 0,0 0 0 0 0,0 0 1 0 0,0-1-1 0 0,0 0 1 0 0,1 0-1 0 0,-1-1 1 0 0,13 1-1 0 0,55-3 552 0 0,-43 0-533 0 0,104-2-2583 0 0,-112 4 1088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0,'0'0'778'0'0,"1"2"-349"0"0,0 4 497 0 0,0 1 1 0 0,0-1-1 0 0,-1 0 1 0 0,0 11-1 0 0,0 17 1011 0 0,6 14-720 0 0,9 106-306 0 0,-5 94-1079 0 0,-7-142-2973 0 0,-3-82 1674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0,'0'0'1002'0'0,"3"8"-634"0"0,26 55 2040 0 0,-18-39-797 0 0,14 36 0 0 0,-4 13-2527 0 0,-3 1-1 0 0,14 132 1 0 0,-30-182-711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 6447 0 0,'-26'-25'-89'0'0,"7"7"14980"0"0,37 13-13646 0 0,8 2-928 0 0,0 2 1 0 0,50 2 0 0 0,-69 0-321 0 0,2-1-61 0 0,52 3-770 0 0,-21-3-3547 0 0,-25 0-2377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0,'0'0'5004'0'0,"0"1"-4640"0"0,0-1 0 0 0,0 1 0 0 0,1 0 0 0 0,-1-1 0 0 0,1 1 0 0 0,-1 0 0 0 0,0-1-1 0 0,1 1 1 0 0,-1-1 0 0 0,1 1 0 0 0,0-1 0 0 0,-1 1 0 0 0,1 0 0 0 0,13 2 82 0 0,-1 0 0 0 0,1-1 1 0 0,-1-1-1 0 0,27 0 0 0 0,57-10-1439 0 0,-79 7 302 0 0,11-1-6915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6911 0 0,'-14'1'736'0'0,"10"-2"-250"0"0,1 1-1 0 0,0 0 0 0 0,0-1 0 0 0,-1 2 1 0 0,1-1-1 0 0,0 0 0 0 0,0 0 1 0 0,0 1-1 0 0,-1 0 0 0 0,1 0 0 0 0,0 0 1 0 0,0 0-1 0 0,0 0 0 0 0,0 0 1 0 0,0 1-1 0 0,1-1 0 0 0,-1 1 0 0 0,0 0 1 0 0,1 0-1 0 0,-1 0 0 0 0,1 0 1 0 0,-1 1-1 0 0,1-1 0 0 0,0 1 0 0 0,0-1 1 0 0,0 1-1 0 0,-2 4 0 0 0,-2 6-407 0 0,1 0-1 0 0,1 1 1 0 0,0-1-1 0 0,1 0 1 0 0,1 1-1 0 0,0 0 1 0 0,-1 18-1 0 0,1 10 50 0 0,2 0-1 0 0,7 68 1 0 0,-4-95-68 0 0,0 1 0 0 0,1-1 0 0 0,1 0 0 0 0,8 17 0 0 0,-9-23-17 0 0,0 0-1 0 0,1-1 1 0 0,1 1 0 0 0,0-1-1 0 0,0 0 1 0 0,0-1 0 0 0,13 12-1 0 0,-15-16-2 0 0,0 0-1 0 0,0 0 1 0 0,0 0-1 0 0,1-1 1 0 0,-1 1-1 0 0,1-1 0 0 0,0 0 1 0 0,-1-1-1 0 0,1 1 1 0 0,0-1-1 0 0,0 0 1 0 0,0 0-1 0 0,0 0 1 0 0,0-1-1 0 0,0 0 1 0 0,0 0-1 0 0,0 0 1 0 0,0-1-1 0 0,0 1 1 0 0,0-1-1 0 0,0-1 0 0 0,5-1 1 0 0,-2 1 46 0 0,0-1 0 0 0,-1-1 0 0 0,1 1 0 0 0,-1-1 0 0 0,0-1 0 0 0,0 1 0 0 0,0-1 0 0 0,-1-1 1 0 0,0 1-1 0 0,0-1 0 0 0,0 0 0 0 0,8-11 0 0 0,-6 5 114 0 0,-1 0-1 0 0,0 0 1 0 0,-1-1 0 0 0,0 0 0 0 0,-1 0 0 0 0,-1 0-1 0 0,0-1 1 0 0,-1 1 0 0 0,0-1 0 0 0,1-22 0 0 0,-3 24-75 0 0,-1 1 0 0 0,-1 0 1 0 0,0 0-1 0 0,0 0 0 0 0,-1 0 1 0 0,0 0-1 0 0,-1 0 1 0 0,-1 0-1 0 0,1 1 0 0 0,-2-1 1 0 0,1 1-1 0 0,-1 0 0 0 0,-11-15 1 0 0,8 15-143 0 0,0 0 1 0 0,0 1 0 0 0,-1 0-1 0 0,0 1 1 0 0,-1 0 0 0 0,1 0-1 0 0,-2 1 1 0 0,1 1 0 0 0,-17-9-1 0 0,24 14-224 0 0,1 0-1 0 0,0 0 0 0 0,-1 0 0 0 0,1 1 0 0 0,-1-1 0 0 0,1 1 0 0 0,-1 0 1 0 0,1-1-1 0 0,-3 1 0 0 0,-6 3-7079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0,'0'-9'2222'0'0,"2"8"-513"0"0,8 12 519 0 0,9 24-83 0 0,-8-10-1339 0 0,-2 0-1 0 0,-1 1 1 0 0,8 49-1 0 0,3 81-253 0 0,-13-85-398 0 0,12 98-442 0 0,-16-152-88 0 0,1 11-1870 0 0,2-11-4066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14191 0 0,'0'-18'654'0'0,"0"15"-17"0"0,1-2 2947 0 0,12 37-2459 0 0,0 1 1 0 0,9 45 0 0 0,-15-54-1013 0 0,58 235-74 0 0,-19-47-4075 0 0,-40-180 1942 0 0,-3-16 468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1375 0 0,'-41'-10'19668'0'0,"43"9"-19453"0"0,-1 0 0 0 0,1 1-1 0 0,0-1 1 0 0,-1 1-1 0 0,1 0 1 0 0,0-1 0 0 0,-1 1-1 0 0,1 0 1 0 0,2 0 0 0 0,13 1 1 0 0,31 6 1 0 0,-31-4-61 0 0,33 1 0 0 0,-27-4-1253 0 0,0-2 0 0 0,28-5 1 0 0,-34 5-6422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0,'0'0'958'0'0,"0"2"-484"0"0,5 41 3130 0 0,5 34-1250 0 0,14 141-1658 0 0,-12-90-952 0 0,2 4-3532 0 0,-11-112 2226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11519 0 0,'-1'-16'6251'0'0,"3"36"-3342"0"0,4 23-2362 0 0,19 65-1 0 0,1 6-583 0 0,-1 13-266 0 0,2 19-4271 0 0,-24-127 2851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49 6911 0 0,'-17'-10'516'0'0,"-7"-4"10383"0"0,25 13-10706 0 0,-1 0-1 0 0,1 0 1 0 0,-1 1-1 0 0,1-1 1 0 0,-1 0 0 0 0,1 1-1 0 0,0-1 1 0 0,-1 0-1 0 0,1 1 1 0 0,0-1 0 0 0,-1 1-1 0 0,1-1 1 0 0,0 1 0 0 0,0-1-1 0 0,-1 1 1 0 0,3-1-1 0 0,12-5 892 0 0,-2 3-848 0 0,-1 1 0 0 0,0 1-1 0 0,1 0 1 0 0,-1 0-1 0 0,1 2 1 0 0,-1-1 0 0 0,1 1-1 0 0,12 4 1 0 0,19 0-1896 0 0,0-5-4088 0 0,-27-2-1730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1375 0 0,'0'0'10824'0'0,"2"-1"-10304"0"0,8-5-13 0 0,-8 5 362 0 0,11-7 329 0 0,-1-3 122 0 0,19-25 0 0 0,-20 23-619 0 0,19-19-1 0 0,18-12 118 0 0,-5 3-240 0 0,95-67-1 0 0,16-11-376 0 0,-89 66-72 0 0,54-52 181 0 0,-50 41 13 0 0,-35 30-202 0 0,24-17 66 0 0,-37 30-179 0 0,-14 18-46 0 0,3-3-2824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0,'0'0'650'0'0,"1"2"510"0"0,3 3 206 0 0,1 0 1 0 0,0 0-1 0 0,0-1 1 0 0,6 5-1 0 0,48 28 678 0 0,-27-18-794 0 0,92 48 1855 0 0,-30-18-1794 0 0,-40-19-843 0 0,96 60 160 0 0,-72-35-504 0 0,-77-55-192 0 0,4 3-639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7743 0 0,'0'0'704'0'0,"6"8"-424"0"0,-1-2 803 0 0,0 0 0 0 0,0 0 0 0 0,1-1-1 0 0,6 6 1 0 0,9 4 306 0 0,22 12-1 0 0,-6-4-431 0 0,143 91 1460 0 0,-89-57-1586 0 0,-60-38-561 0 0,49 22 0 0 0,-60-32-785 0 0,31 20-1 0 0,-42-23-1682 0 0,0 1 0 0 0,12 11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4143 0 0,'-2'8'371'0'0,"-6"43"414"0"0,4-13 6216 0 0,1 43 1 0 0,5-38-7329 0 0,17 125-1054 0 0,-15-143-478 0 0,-1-3-3941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26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196 154 5063 0 0,'0'0'232'0'0,"-14"-6"32"0"0,7 4 465 0 0,1 0-1 0 0,0 0 0 0 0,0 1 1 0 0,-1-1-1 0 0,1 2 0 0 0,-1-1 1 0 0,1 1-1 0 0,-1 0 0 0 0,1 0 1 0 0,-1 0-1 0 0,1 1 0 0 0,-8 2 1 0 0,8-2-432 0 0,0 1 1 0 0,0 0-1 0 0,1 0 1 0 0,-1 0 0 0 0,1 1-1 0 0,-1 0 1 0 0,-9 6 0 0 0,12-6-267 0 0,0-1 1 0 0,0 1 0 0 0,1 0 0 0 0,-1 0 0 0 0,0 0-1 0 0,1 0 1 0 0,0 0 0 0 0,0 0 0 0 0,0 1 0 0 0,0-1-1 0 0,1 1 1 0 0,-1 0 0 0 0,1-1 0 0 0,-1 6-1 0 0,1-3 59 0 0,0 0 0 0 0,1 0 0 0 0,-1 0-1 0 0,2 0 1 0 0,-1 0 0 0 0,0 0-1 0 0,1-1 1 0 0,3 11 0 0 0,0-2 67 0 0,2 0 0 0 0,-1-1 0 0 0,2 0-1 0 0,-1 0 1 0 0,2 0 0 0 0,16 21 0 0 0,-17-26-134 0 0,1 0 0 0 0,0 0 0 0 0,0 0 1 0 0,1-1-1 0 0,-1-1 0 0 0,2 1 0 0 0,-1-1 0 0 0,1-1 0 0 0,0 0 0 0 0,17 6 0 0 0,-18-7 2 0 0,1-1 0 0 0,-1-1 0 0 0,1 0 0 0 0,0 0-1 0 0,0-1 1 0 0,0 0 0 0 0,0 0 0 0 0,0-1 0 0 0,0-1 0 0 0,0 0-1 0 0,19-4 1 0 0,-20 2 25 0 0,0 0-1 0 0,-1 0 1 0 0,1-1-1 0 0,-1 0 1 0 0,0 0-1 0 0,0-1 1 0 0,0 0 0 0 0,-1-1-1 0 0,0 0 1 0 0,0 0-1 0 0,0 0 1 0 0,8-12-1 0 0,-8 9-3 0 0,0-1 0 0 0,-1 0 0 0 0,0-1 0 0 0,-1 1 0 0 0,0-1 0 0 0,0 0 0 0 0,-2 0 0 0 0,1-1 0 0 0,2-13-1 0 0,-4 12 28 0 0,-1 0-1 0 0,1 0 1 0 0,-2-1-1 0 0,0 1 1 0 0,-1 0-1 0 0,0 0 0 0 0,-1 0 1 0 0,-4-15-1 0 0,3 18 39 0 0,0 0 0 0 0,0 0 1 0 0,-1 0-1 0 0,-1 1 0 0 0,0 0 0 0 0,0 0 0 0 0,-1 0 0 0 0,0 1 0 0 0,0-1 0 0 0,-13-11 0 0 0,14 15-30 0 0,-1 0-1 0 0,0 1 0 0 0,-1 0 0 0 0,1 0 0 0 0,-1 0 0 0 0,0 1 0 0 0,0 0 1 0 0,0 0-1 0 0,0 1 0 0 0,0 0 0 0 0,-1 0 0 0 0,1 1 0 0 0,0 0 1 0 0,-1 0-1 0 0,-8 0 0 0 0,-2 2 111 0 0,0 0 1 0 0,0 1-1 0 0,0 0 0 0 0,0 2 1 0 0,-20 6-1 0 0,33-8-327 0 0,0-1-1 0 0,0 1 1 0 0,0 1 0 0 0,0-1 0 0 0,0 1-1 0 0,1 0 1 0 0,-1 0 0 0 0,1 0-1 0 0,0 0 1 0 0,0 1 0 0 0,0 0-1 0 0,0 0 1 0 0,-5 7 0 0 0,5-5-158 0 0,0 1 1 0 0,0 0-1 0 0,1 0 0 0 0,0 0 1 0 0,1 0-1 0 0,-1 1 1 0 0,1-1-1 0 0,-2 16 1 0 0,2-4-1189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0,'0'0'11100'0'0,"14"9"-9672"0"0,49 45 536 0 0,93 103-1 0 0,-95-91-1562 0 0,27 33-277 0 0,-58-63-104 0 0,-11-13-540 0 0,16 28 1 0 0,7 10-556 0 0,-41-60 453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0,'0'0'586'0'0,"1"2"-486"0"0,6 6 1247 0 0,0 0-1 0 0,0 0 1 0 0,10 8 0 0 0,11 11 1050 0 0,324 337 3117 0 0,-324-338-5778 0 0,2-1-1 0 0,38 23 1 0 0,-33-31-3119 0 0,-27-12 1711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2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6911 0 0,'0'0'8316'0'0,"9"-12"-5986"0"0,-2 4-1885 0 0,1 0 1 0 0,0 0 0 0 0,16-10-1 0 0,-6 4-217 0 0,24-21-1406 0 0,-32 27-156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30:54.7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15583 4266 22175 0,'0'0'480'0,"0"0"96"0,0 0 32 0,0 0 32 0,0 0-512 0,0 0-128 0,0 0 0 0,0 0 0 16,4-5 1760-16,-10 4 336 0,6 1 64 0,0 0 16 0,0 0-528 0,0 0-112 16,0-7 0-16,1-1-16 0,3 1-240 0,2-1-64 15,4-1 0-15,1-2 0 0,2 1-256 0,3-3-48 16,1-3-16-16,3 2 0 0,2-2-256 0,0 1-48 16,0-4-16-16,1 1 0 0,2 0-256 0,1-3-48 15,3 1-16-15,1 2 0 0,0 1-256 0,1 0 160 16,2 0-160-16,1-4 128 0,-2 2-128 0,2-1 0 15,1 1 0-15,-1-1 0 0,-1 1 0 0,0-1 0 16,-2 1 0-16,-3 2 0 0,-1 0 0 0,-3 1 0 16,1-1 0-16,-1 3-176 0,-2-3 176 0,0 1 176 15,-1 0-48-15,-3 2 0 0,-2 1-128 0,-1 0 0 16,0 0 0-16,-1 0-176 0,-2 1 352 0,-1 2 64 16,0-1 16-16,-2 2 0 0,0 0-112 0,-1 1-16 0,1 2 0 0,-2-1 0 15,-1 1-128-15,1-1 0 0,-2-1 0 0,0 2-176 16,0-1 176-16,0 2 0 0,1-1 128 0,-6 6-128 15,5-6 0-15,-1 1 0 0,-2-1 0 0,-2 6 0 16,0 0 176-16,0 0-48 0,0 0 0 0,0 0 0 16,4-6 48-16,-4 6 0 0,0 0 0 0,0 0 0 15,0 0-176-15,6-5 160 0,-1 4-160 0,-5 1 160 16,0 0-32-16,8-3 0 0,1 3 0 0,-1-1 0 16,-2-2 32-16,2 2 0 0,0 2 0 0,0-1 0 15,-1 0-160-15,0 0 0 0,-1 0 0 0,2 2 128 16,0-1 0-16,1 2 0 0,2-1 0 0,-2 1 0 15,0-1 0-15,1 2 0 0,1 2 0 0,0-2 0 0,2 1 48 0,1 1 0 16,-3 2 0-16,2 0 0 0,0-2 16 0,3 2 16 16,1 3 0-16,1-4 0 0,0 5-32 0,3 3-16 15,0 0 0-15,1 2 0 0,2 1 48 0,-1 2 16 16,3-2 0-16,0 2 0 0,0-2-224 0,1 0 176 16,0-1-176-16,0-1 160 0,2-2-32 0,-2 1-128 15,1-2 192-15,-2-2-64 0,-3 0-128 0,1-2 128 16,-2-1-128-16,1 0 128 0,2-2-128 0,-1-1 0 15,-2-1 0-15,0 1 0 0,-1-1 0 0,-2 2 0 16,1-1 0-16,-2 1 0 0,0 1 0 0,1-1 0 16,-1-2 0-16,-1 1 0 0,0-1-176 0,0 0-64 15,0 0-16-15,1 0 0 16,-1-1-288-16,-3 1-64 0,-1-2-16 0,0 1 0 16,-2-3-1456-16,-2 0-288 0,-3 1-64 0,-6-1-18096 0</inkml:trace>
  <inkml:trace contextRef="#ctx0" brushRef="#br1" timeOffset="5278.59">6848 5308 20271 0,'0'0'896'0,"0"0"192"0,0 0-880 0,-3 8-208 0,0 0 0 0,2 2 0 0,1 2 2592 0,0 2 480 16,0-1 80-16,2 2 32 0,1 3-1680 0,1 1-336 15,1 2-64-15,0-3-16 0,0 2-832 0,2 0-256 16,1-1 128-16,-2 1-128 15,1-1-1728-15,-1-2-432 0,-1 3-80 0</inkml:trace>
  <inkml:trace contextRef="#ctx0" brushRef="#br1" timeOffset="5731.61">6250 5702 13823 0,'0'0'1216'0,"-6"5"-960"0,-1-1-256 0,7-4 0 15,-5 4 2224-15,5-4 400 0,0 0 64 0,0 0 32 16,0 0-1328-16,0 0-272 0,0 0-48 0,0 0-16 16,0 0-544-16,9 2-128 0,1 2 0 0,-1-4-16 15,2 0 128-15,-1 0 16 0,-1 0 16 0,-1 0 0 16,0 2 32-16,-1 0 0 0,-1 1 0 0,-6-3 0 0,0 0-192 0,5 6-48 16,-5-6 0-16,3 9 0 15,0 1-16-15,-2-1-16 0,-1 0 0 0,1 0 0 0,3-1-96 0,0 0 0 16,-1 1-16-16,2 1 0 0,1 1 16 0,2 0 16 15,0-2 0-15,0 1 0 0,1-1-48 0,1 0-16 16,1-3 0-16,1-2 0 0,1 0-144 0,1-1 0 16,0-3 0-16,2-2 0 0,0-3 0 0,3-1 0 15,3-3-144-15,0-3-10720 16,1-4-2128-16</inkml:trace>
  <inkml:trace contextRef="#ctx0" brushRef="#br1" timeOffset="6467.83">5187 4513 15663 0,'0'0'1392'0,"0"0"-1120"0,0 0-272 0,0 0 0 16,0 0 1872-16,0 0 320 0,0 0 64 0,10 0 16 16,-1 0-544-16,0-2-128 0,0 0 0 0,-1-1-16 15,0-1-864-15,-2 0-160 0,1 0-48 0,-1 2 0 16,1-1-192-16,-7 3-64 0,0 0 0 0,0 0 0 15,8 0-128-15,-8 0-128 0,0 0 192 0,0 0-192 16,1 9 128-16,-1-1-128 0,-3 1 0 0,2 2 0 16,1-1-240-16,0 3-144 0,0-1-48 15,-1-2 0-15,-2 0-176 0,2-3-32 0,-1 1-16 0,2-8 0 16,0 0 304-16,3 7 64 0,-3-7 16 0,0 0 0 0,5 5 272 0,0-1 272 16,2-2-48-16,-2 0-16 0,-5-2-208 0,7 2 0 15,-1 1-192-15,1 0 192 0,-1 0 240 0,2-1 144 16,-8-2 48-16,7 5 0 0,-2 0 240 0,-1 3 48 15,-2 0 16-15,0 1 0 0,-2-2-32 0,0 0 0 16,0-7 0-16,-2 9 0 0,1 1-448 0,0 0-80 16,-2-2-32-16,1 2 0 15,-1-1-1536-15,-1 2-304 0,0 2-64 0</inkml:trace>
  <inkml:trace contextRef="#ctx0" brushRef="#br1" timeOffset="6874.01">4326 5685 9215 0,'0'0'816'0,"0"0"-656"0,0 0-160 0,0 0 0 0,0 0 2672 0,0 0 496 16,0 0 96-16,0 0 32 0,0 0-1744 0,0 0-336 15,0 0-80-15,0 0-16 0,0 0-304 0,4 8-64 16,-2 2-16-16,1 2 0 0,-1 1-352 0,1 0-64 15,0 4 0-15,-2-4-16 0,0 0-144 0,1 0-32 16,0 0 0-16,1-3 0 0,-1 1-128 0,2-5 0 16,2 1 0-16,-6-7 128 0,6 4-128 0,1 0 0 15,-7-4 0-15,10 2 128 0,-1 0-128 0,0-2 0 16,0-2 144-16,1 1-144 0,-1-2 0 0,0 1 0 16,-1-2 0-16,-2-1 0 15,2-2-2176-15,1-1-368 0</inkml:trace>
  <inkml:trace contextRef="#ctx0" brushRef="#br1" timeOffset="7077.07">4451 5643 12895 0,'-4'16'1152'0,"3"-7"-928"0,-2 4-224 0,3 4 0 0,-1 2 2640 0,1 4 496 0,0 1 80 0,1-2 32 16,2 2-1392-16,-1-1-288 0,1 1-48 0,1-1-16 15,0 0-1104-15,1-3-208 0,0 0-64 0,0-2 0 32,-1-2-2352-32,0-2-464 0</inkml:trace>
  <inkml:trace contextRef="#ctx0" brushRef="#br1" timeOffset="7514.49">3459 4601 17503 0,'0'0'768'0,"0"0"176"16,0 0-752-16,0 0-192 0,-5 0 0 0,-2 0 0 0,1 0 1792 0,-1 2 320 0,2 0 64 0,0 2 0 15,-2 1-1312-15,2 3-272 0,-2 5-48 0,3-1-16 16,-1-2-400-16,3 1-128 0,-1-2 0 0,2 0 0 15,-1 0 0-15,2 0 0 0,2-1 0 0,0 0 0 16,1 2 0-16,1-2 0 0,1 1 0 0,2-1 0 16,2 0 0-16,1 0 0 0,1 1 0 0,-1-2 0 15,0 2 0-15,2 0 128 0,-1 0-128 0,-1 0 160 16,0-1-16-16,0 1 0 0,-4 0 0 0,1 2 0 0,-2-1-144 16,0 0 0-16,-2 2 144 0,-2 0-144 15,-1 0-544-15,-1-1-176 0,-3 1-48 0</inkml:trace>
  <inkml:trace contextRef="#ctx0" brushRef="#br1" timeOffset="7686.34">3386 4659 25919 0,'2'-17'1152'0,"1"10"224"0,0-1-1104 0,2 2-272 15,-1-4 0-15,2 0 0 0,2 1 1264 0,1 1 192 16,2-3 32-16,0 2 16 0,2 2-784 0,2 2-144 0,0 1-48 0,1-3 0 15,2 1-528-15,2-3 0 0,1 1 0 0,2 1-9792 16,2 2-1984-16</inkml:trace>
  <inkml:trace contextRef="#ctx0" brushRef="#br1" timeOffset="8609.04">2238 5966 7359 0,'0'0'656'0,"0"0"-528"16,0 0-128-16,0 0 0 0,0 0 2448 0,0 0 464 16,-2-2 96-16,-3-2 0 0,-2 1-880 0,1 3-176 15,-2 3-32-15,-1 1-16 0,2 2-608 0,-1 3-112 16,2 3-32-16,-2 1 0 0,1 2-608 0,2 1-128 0,1 1-32 0,2 2 0 15,0 0-240-15,2 3-144 0,3-2 160 0,1 0-160 16,1-4 0-16,3 1 0 0,2-4 0 0,2 2 0 16,0-2 0-16,1-1 0 0,1-3 0 0,2-3 0 15,0-1 0-15,-2-3 0 0,-1-2-160 0,-1-2 160 16,-1-3-320-16,0-1 32 0,-2-3 0 0,-1-1 0 16,-2 0 288-16,0 0-192 0,-4 0 192 0,1-3-160 15,-2 0 160-15,-1 0 0 0,-4 0 160 0,0 3-160 16,-1 2 272-16,-2 0-32 0,0 0-16 0,-1 3 0 15,-1 1 288-15,0 3 48 0,-1 2 16 0,3 2 0 16,-1 3-176-16,0 1-16 0,-1 5-16 0,2 2 0 16,2 3-368-16,1 0-208 0,2 2 16 0,2 2-9696 15,1 0-1952-15</inkml:trace>
  <inkml:trace contextRef="#ctx0" brushRef="#br1" timeOffset="10200.32">2593 5875 15663 0,'-6'16'1392'0,"6"-16"-1120"0,-4 8-272 0,1 1 0 15,0 0 576-15,2 0 48 0,0-1 16 0,1-8 0 16,1 6-80-16,3 1-16 0,1-1 0 0,3 1 0 16,0-1-928-16,2 1-192 0</inkml:trace>
  <inkml:trace contextRef="#ctx0" brushRef="#br1" timeOffset="10340.93">2777 6039 3679 0,'0'0'320'0,"0"0"-320"16,0 0 0-16,5 7 0 0,-5-7 1664 0,5 6 272 16,3 2 48-16,0 1 16 0,0-2-1568 0,0-1-432 15,-2 1 128-15,2-1-3344 16,0 0-688-16</inkml:trace>
  <inkml:trace contextRef="#ctx0" brushRef="#br1" timeOffset="10481.85">3121 6180 19455 0,'0'0'864'0,"0"0"176"0,0 0-832 0,0 0-208 0,0 0 0 0,0 8 0 15,4 0 320-15,-1-2 0 0,-3-6 16 0,6 7 0 16,2-1-512-16,1 1-96 0,2-1-32 0</inkml:trace>
  <inkml:trace contextRef="#ctx0" brushRef="#br1" timeOffset="10638.13">3411 6309 14735 0,'0'0'1312'0,"0"0"-1056"0,0 0-256 0,2 8 0 0,2-1 608 0,0-1 64 16,0 2 16-16,1-2 0 0,4 1-496 0,-1 0-192 16,0-2 128-16,1 1-128 0,1-1 0 0,1 2 0 15,-1-3 0-15,2 1-5136 16,1-1-1040-16</inkml:trace>
  <inkml:trace contextRef="#ctx0" brushRef="#br1" timeOffset="10794.37">3779 6424 13759 0,'0'0'608'0,"0"0"128"0,0 0-592 0,7 7-144 16,-2-1 0-16,0-2 0 0,-5-4 976 0,7 6 176 15,-1 0 16-15,1 2 16 0,-1-2-848 0,4-2-160 16,-3 0-48-16,4 0 0 0,-1 0-128 0,1 0 128 15,-1-2-128-15,1 1 128 16,-1-2-944-16,2-1-192 0</inkml:trace>
  <inkml:trace contextRef="#ctx0" brushRef="#br1" timeOffset="10944.62">4139 6474 13071 0,'0'0'576'0,"7"0"128"0,-1 0-576 0,2 0-128 0,1 0 0 0,0 1 0 15,2 1 880-15,1 1 144 0,-2 0 16 0,2-1 16 16,-2 1-400-16,2-2-80 0,1 0 0 0,-1 1-16 15,-1-2-432-15,1 1-128 0,1-1 0 0,-1 0-8352 16</inkml:trace>
  <inkml:trace contextRef="#ctx0" brushRef="#br1" timeOffset="11076.79">4614 6493 9215 0,'0'0'400'0,"0"0"96"0,0 0-496 0,9 1 0 16,0-1 0-16,0 3 0 0,0-3 1408 0,2 1 192 15,-1-1 48-15,2 0 0 16,1 2-1648-16,0-1-336 0,1 2-64 0,2-3-5920 0</inkml:trace>
  <inkml:trace contextRef="#ctx0" brushRef="#br1" timeOffset="11201.79">5167 6468 7359 0,'0'0'320'0,"7"6"80"0,1-1-400 0,1 1 0 0,2 1 0 0,2-1 0 16,4 1 944-16</inkml:trace>
  <inkml:trace contextRef="#ctx0" brushRef="#br1" timeOffset="11373.73">5779 6504 11055 0,'0'0'976'0,"0"0"-784"0,10 0-192 0,-1 0 0 0,0 0 496 0,2 0 48 16,1 0 16-16,1-3-4176 16,0 0-832-16</inkml:trace>
  <inkml:trace contextRef="#ctx0" brushRef="#br1" timeOffset="11529.87">6099 6450 3679 0,'0'0'160'0,"0"0"32"0,9 0-192 0,1 1 0 15,-1 2 0-15,2 0 0 0,-2-2 1424 0,0 2 240 16,2-3 64-16,0 0 0 0,1-3-1088 0,1 2-224 16,0-1-32-16,1 0-16 0,1 0-368 0,2 0 128 0,2-2-128 15,-2 0-4992-15</inkml:trace>
  <inkml:trace contextRef="#ctx0" brushRef="#br1" timeOffset="11670.67">6538 6399 10127 0,'0'0'896'0,"0"0"-704"0,0 0-192 0,5-4 0 16,1 0 2592-16,0 0 480 0,3-1 112 0,-1 0 16 16,0 0-1440-16,-2 0-288 0,0-1-48 0,0 3-16 15,3-4-992-15,-2 3-208 0,-1-1-32 0,1 1-16 16,-1 0-160-16,1 1-192 0,-2 1 32 0,3 1 16 15,0-1-544-15,1 2-96 0,0 2-32 0,4-2-10272 16</inkml:trace>
  <inkml:trace contextRef="#ctx0" brushRef="#br1" timeOffset="11842.58">6898 6330 3679 0,'0'0'320'15,"8"5"-320"-15,-8-5 0 0,0 0 0 0,0 0 3264 0,8 0 576 16,-8 0 112-16,7 3 16 0,1-3-2496 0,0 0-496 15,-1 1-96-15,0 1-32 0,0-2-672 0,1 0-176 16,1-2 0-16,-1 1-9344 0</inkml:trace>
  <inkml:trace contextRef="#ctx0" brushRef="#br1" timeOffset="11967.69">7159 6119 16991 0,'0'0'368'0,"0"0"80"0,0 0 0 0,0 0 48 0,0 0-496 0,0 0 0 0,0 0 0 0,0 0 0 31,0 0-448-31,4-7-176 0,3 7-32 0,-7 0-16 0</inkml:trace>
  <inkml:trace contextRef="#ctx0" brushRef="#br1" timeOffset="12110.01">7223 5983 12895 0,'0'0'1152'0,"0"0"-928"16,0 0-224-16,0 0 0 0,0 0 1728 0,0 0 288 16,0 0 64-16,0 0 16 0,0 0-1952 0,0 0-384 15,-3-6-80-15</inkml:trace>
  <inkml:trace contextRef="#ctx0" brushRef="#br1" timeOffset="12375.61">7240 5578 16063 0,'0'0'704'0,"0"0"160"0,0 0-688 0,0 0-176 0,0 0 0 0,0 0 0 16,0 0 384-16,0 0 64 0,0 0 0 0,0 0-5488 15,0 0-1088-15</inkml:trace>
  <inkml:trace contextRef="#ctx0" brushRef="#br1" timeOffset="12531.96">7221 5450 3327 0,'0'0'144'0,"0"0"48"0,-2-4-192 0,0-2 0 15,0 0 0-15,0 0 0 0,0-1 384 0,-1 0 32 16,1-1 16-16,-1 1 0 0,2-1 1120 0,-1 3 240 16,1-1 32-16,0-1 16 0,1 1-1200 0,0 0-224 15,0 6-48-15,-1-5-16 0</inkml:trace>
  <inkml:trace contextRef="#ctx0" brushRef="#br1" timeOffset="12641.32">7186 5312 17439 0,'0'0'768'0,"-3"-7"176"0,1 2-752 0,-1-4-192 0,1 0 0 0,-1 0 0 15,0 0 1360-15,1 2 240 0,-1-2 64 0,1 1 0 16,-1 0-720-16,2 2-144 0,1 1-32 0,0 5 0 31,0 0-1712-31,0 0-336 0,0 0-80 0,0 0-16 0</inkml:trace>
  <inkml:trace contextRef="#ctx0" brushRef="#br0" timeOffset="27598.9">15573 4289 11743 0,'-1'-4'512'0,"12"-21"128"0,-11 25-512 0,0 0-128 15,3-8 0-15,-2 0 0 0,1 2 1408 0,-2 6 272 16,0 0 48-16,0 0 16 0,0 0-352 0,0 0-80 16,0 0-16-16,0 0 0 0,0 0-320 0,5 6-64 15,0 2-16-15,0 1 0 0,-1 0 160 0,-1 0 32 16,-1 1 0-16,2 0 0 0,1 0 64 0,-2 5 32 15,0 0 0-15,-1 1 0 0,0 1-96 0,-1 3-32 16,0 0 0-16,0 4 0 0,1 2-160 0,0 0-16 16,-2 5-16-16,2 1 0 0,-1 1-208 0,2 0-32 0,-2 1-16 0,0 2 0 15,2 2-240-15,-1 0-48 0,1 1-16 0,1-1 0 16,0 0-160-16,0-3-16 0,-2-2-128 0,2 0 192 16,0 1 0-16,-1-1-16 0,-1-3 0 0,1-1 0 15,0 1 112-15,-2-3 32 0,0-2 0 0,1-2 0 16,-2-2-112-16,1-1-16 0,0-6 0 0,-1 2 0 15,0-1-192-15,1 0 128 0,1-2-128 0,-1 0 0 16,2-4 128-16,-2 3-128 0,-1-2 0 0,1 0 0 31,-1-2-640-31,2 0-208 0,-2-1-48 0,1-1-16 16,0 1-2352-16,-1-7-480 0,0 0-96 0</inkml:trace>
  <inkml:trace contextRef="#ctx0" brushRef="#br0" timeOffset="28270.58">15650 5376 12895 0,'0'0'576'0,"0"0"112"0,0 0-560 0,0 0-128 0,0 0 0 0,0 0 0 15,0 0 3072-15,0 0 592 0,0 0 112 0,0 0 32 16,0 0-2128-16,6 6-416 0,2 1-96 0,0-2-16 15,1-1-160-15,2 1-32 0,0 2-16 0,2-3 0 16,-1 0 176-16,6 2 32 0,1 1 16 0,0-1 0 16,1 3-192-16,2-2-32 0,3 2-16 0,1 1 0 0,0 2-368 0,1 0-80 15,2-1-16-15,1 1 0 0,1 1-336 0,2-2-128 16,1-1 0-16,-3 2 0 0,-1 0 432 0,2 1-16 16,2 2 0-16,0-3 0 0,-1 1-96 0,-2 1 0 15,0 2-16-15,-1 0 0 0,2-1 272 0,-2 1 64 16,-2-2 16-16,0 2 0 0,-2 0 0 0,0-1 0 15,0 1 0-15,-1 1 0 0,1-4-464 0,-1 0-192 16,-1 0 128-16,-2 0-128 0,1-1 128 0,-2-2-128 16,-2 2 128-16,2-4-128 0,-2 0 0 0,-2-1 128 15,-4 0-128-15,-1-1 0 0,0-2 0 0,-2 1 0 16,-2-1 128-16,0-1-128 0,-8-3-176 0,8 3-64 16,0-1-16-16,-1 1 0 15,-7-3-1760-15,8-3-352 0,-8 3-80 0,8 0-11040 0,-8 0-2192 0</inkml:trace>
  <inkml:trace contextRef="#ctx0" brushRef="#br0" timeOffset="28963.56">16866 5969 11055 0,'0'0'976'0,"0"0"-784"0,0 0-192 0,0 0 0 16,0 0 2816-16,0 0 528 0,0 0 112 0,0 0 0 16,0 0-1216-16,0 0-256 15,0 0-64-15,0 0 0 0,5-5-576 0,1-2-112 0,-1-1-16 0,3 2-16 0,1-2 16 0,3 2 16 16,1-2 0-16,1 0 0 0,3 1-64 0,1-2-16 15,0 0 0-15,2 1 0 0,2-3-304 0,3 0-64 16,-2 1-16-16,3-1 0 0,3 1-384 0,1-1-96 16,3-2-16-16,-1-1 0 0,1 1-16 0,-1-1-16 15,0-1 0-15,-1 1 0 0,2 0-240 0,-2-1 144 16,-1 2-144-16,0 0 128 0,0 2-128 0,-1-2 0 16,-1-2 144-16,1 3-144 0,0 1 208 0,-1 0-16 15,2-2-16-15,-2 0 0 0,-5 3 0 0,1 1 0 0,-2-2 0 16,-3 3 0-16,0-1 16 0,-3 3 0 0,0-1 0 0,-2-1 0 15,1 3-192-15,-2-1 128 0,0-1-128 0,-3 3 128 16,-1-2-128-16,-1 1 0 0,0-2 144 0,-1 0-144 31,-1 1-2320-31,-1 1-544 0,1-4-96 0,-3 2-16608 0</inkml:trace>
  <inkml:trace contextRef="#ctx0" brushRef="#br0" timeOffset="30005.23">17878 4814 18255 0,'0'0'800'0,"0"0"176"0,0 0-784 0,0 0-192 0,0 0 0 0,0 0 0 16,0 0 2096-16,0 0 368 0,0 0 80 0,0 0 16 16,0 0-528-16,0 0-112 0,0 0 0 0,0 0-16 15,5 5-416-15,-2 3-80 0,1 1 0 0,-2 4-16 16,1 4-224-16,1 0-32 0,-3 3-16 0,0-1 0 16,3 5-64-16,-2 2-16 0,0 1 0 0,-1-1 0 15,1 1-640-15,0-2-128 0,-2 0-16 0,2-2-16 16,2 1-48-16,-2-2-16 0,1-4 0 0,1 1 0 15,-3-4-176-15,0 1 0 0,-2-2 0 0,1 1-176 32,3-1-208-32,-2-1-64 0,0-1 0 0,1 1 0 0,-1-3-1312 0,0-1-272 15,0-1-48-15,-1 0-16 0,0 0-400 16,0-8-96-16,0 0-16 0,0 0-7440 0,0 0-1504 0</inkml:trace>
  <inkml:trace contextRef="#ctx0" brushRef="#br0" timeOffset="30536.45">17920 4105 6447 0,'0'0'576'0,"-4"-7"-576"0,-2 1 0 0,1-1 0 16,-3 1 4608-16,2 0 832 0,-1 4 144 0,1-2 48 15,-3 1-2480-15,0 1-480 0,-1 2-112 0,1 2 0 16,0 5-1216-16,0-1-224 0,-3 5-48 0,1 3-16 16,-1 4-576-16,0 1-112 0,-1 3-32 0,3 4 0 15,-1-1-208-15,2 1-128 0,4-2 160 0,2 1-160 0,1-3 128 0,2 1-128 16,2-3 0-16,4 0 0 0,0-2 0 0,3-1 128 16,3 1-128-16,1-5 0 0,-1-1 0 0,1 0 0 15,0-4 0-15,1 0 0 0,0-2 352 0,1-2-32 16,0-3 0-16,1-1 0 0,1-2-320 0,-1-2-128 15,-3-4 0-15,1 1 0 0,-1-3 480 0,0 0 96 16,-1-2 32-16,-2-3 0 0,1 0 144 0,-3-2 16 16,-1-3 16-16,0 1 0 0,-3-1-240 0,-2 1-48 15,-2-1-16-15,-1 2 0 0,-2-4 256 0,0 1 48 16,-3 1 16-16,0 1 0 0,-2 0-672 0,-1 4 0 16,0-2 0-16,-2 3 0 0,0 2 176 0,-2 3 96 15,-2 1 32-15,2 3 0 0,1 1-496 0,-1 4-80 16,0 2-32-16,2 2 0 15,0 1-1808-15,2 3-384 0,1-1-64 0</inkml:trace>
  <inkml:trace contextRef="#ctx0" brushRef="#br0" timeOffset="32229.54">16624 2865 16287 0,'0'0'720'0,"1"-9"160"0,-1 2-704 0,-1 1-176 0,-2 0 0 0,3 6 0 16,0 0 1984-16,0 0 384 0,-3-6 64 0,3 6 0 16,0 0-368-16,0 0-80 0,0 0 0 0,0 0-16 15,0 0-304-15,0 0-64 0,0 0-16 0,0 0 0 16,0 0-240-16,0 0-64 0,6 12 0 0,-4 1 0 16,1 2-240-16,1 6-48 0,-2 4-16 0,2 5 0 0,-1 6-208 0,1 1-64 15,-2 3 0-15,1 3 0 0,1 2-256 0,1 0-64 16,0 2-16-16,2-2 0 0,-1-5-368 0,1 0 128 15,-1-3-128-15,2-3 0 0,-1-3 0 0,-1-3-256 16,0-5 32-16,0-1 16 16,-2-4-1392-16,0-3-288 0,0-3-48 0,0-3-11488 15,-4-9-2288-15</inkml:trace>
  <inkml:trace contextRef="#ctx0" brushRef="#br0" timeOffset="32809.37">16702 2233 2751 0,'0'0'256'0,"0"0"-256"0,-3-6 0 0,1 0 0 0,-2-2 4816 0,0 1 928 16,0 2 176-16,-1-1 32 0,1 1-2944 0,0-1-576 15,0 0-128-15,-1 1-32 0,0-1-672 0,-1 2-144 16,0 2-32-16,-1-1 0 0,1 3-208 0,-1 0-64 16,1 4 0-16,1 1 0 0,-2 3-464 0,2 3-112 15,0 2 0-15,-1 4-16 0,0 1-352 0,2 3-64 16,3 1-16-16,1 0 0 0,1 0-128 0,2-1 0 31,2-1 0-31,1-2 0 0,3-1 0 0,2-2 0 0,2 0-176 0,1-1 176 0,2-1 0 0,1-1-128 16,1-2 128-16,-1-3 0 0,1 2 0 0,-1-1 0 15,-2-6 0-15,-1 2-128 0,0-4 128 0,1-2 0 0,-2-1 0 16,-2-1 0-16,0-1 208 0,-2-3-16 0,-1-2-16 0,-2-1 0 16,-1-4 128-16,-1 0 16 0,-1-2 16 0,-2 2 0 15,-1-2-80-15,-1 0-32 0,0 0 0 0,-3 1 0 16,-4 2-32-16,-1 0 0 0,-3-2 0 0,-1 0 0 16,-1 3-192-16,-1-1 0 0,0 1 0 0,-2 1 0 31,-1 0-576-31,-1 3 0 0,2-2 0 0,2 3 0 15,0 1-1776-15,4 3-352 0,-1 4-80 0,3 2-14384 0</inkml:trace>
  <inkml:trace contextRef="#ctx0" brushRef="#br0" timeOffset="33075.11">16937 2083 15663 0,'0'-13'688'0,"1"9"144"0,-1 4-656 0,3-9-176 16,-1 1 0-16,1 1 0 0,-1 1 4480 0,1-1 848 16,-3 7 176-16,0 0 48 0,0 0-3408 0,0 0-672 15,8 1-144-15,0 5-32 0,-2 2-800 0,1 2-176 16,-2 4-16-16,0 3-16 0,0-1-96 0,0 5-32 16,-1 0 0-16,0 2 0 0,-1 2-160 0,0 2 192 15,-2 2-192-15,0 0 192 0,-1 1-192 0,-1-2 0 16,1 0 0-16,1-2 0 15,0-2-1200-15,1 0-208 0,2-3-64 0,0-4 0 16,-1-3-1904-16,1-2-384 0</inkml:trace>
  <inkml:trace contextRef="#ctx0" brushRef="#br0" timeOffset="33309.46">17217 1896 22111 0,'-4'-12'1968'0,"4"12"-1584"0,0 0-384 0,-1-5 0 15,-1-1 2464-15,2 6 416 0,0 0 64 0,0 0 32 16,0 0-944-16,0 0-192 0,3 8-48 0,0 3 0 16,1 4-1136-16,-1 4-224 0,3 5-48 0,-1 0-16 15,0 8-144-15,2-2-32 0,-1 2 0 0,1 1 0 16,-2-1-192-16,1 1 0 0,1-2 0 0,-1-1 0 0,0-1 0 0,-1-2 0 16,0 1 0-16,0-3 0 15,0-1-1344-15,2 0-176 0,-2-1-16 0,2 1-16 16,-2-2-2032-16,-1-3-416 0</inkml:trace>
  <inkml:trace contextRef="#ctx0" brushRef="#br0" timeOffset="33528.25">17051 2225 31727 0,'0'0'1408'0,"-6"2"288"0,-2 2-1360 0,8-4-336 0,-7 0 0 0,2 0 0 16,5 0 2272-16,0 0 384 0,0 0 80 0,0 0 16 15,0 0-1392-15,0 0-272 0,8 0-48 0,4-2-16 16,1-1-192-16,2 2-64 0,2-3 0 0,4 1 0 16,-1 1-256-16,2-2-48 0,1 1-16 0,1-1 0 15,-2 0-448-15,0 0 0 0,0 2 0 0,1 2-14688 16,0-3-2960-16</inkml:trace>
  <inkml:trace contextRef="#ctx0" brushRef="#br1" timeOffset="42012.78">16758 3762 18655 0,'0'0'400'0,"0"0"96"0,0 0 16 0,0 0 16 0,0 0-528 0,0 0 0 0,0 0 0 0,0 0 0 16,0 0 1520-16,0 0 192 0,0 0 32 0,0 0 16 16,0 0-512-16,17 0-96 0,-17 12-32 0,0-2 0 15,-1 2-240-15,2-4-48 0,0 2-16 0,1 0 0 16,-1 1-400-16,0-1-80 0,2 1-16 0,-1 2 0 16,1-3-320-16,0 4 0 0,-1 0 0 0,1 0 0 15,-1-2-1824-15,1 1-336 0,0-2-64 0</inkml:trace>
  <inkml:trace contextRef="#ctx0" brushRef="#br1" timeOffset="43734.99">17458 4339 5519 0,'0'0'496'0,"0"0"-496"0,0 0 0 0,0 0 0 15,-1-7 3072-15,-1 0 528 0,1 0 112 0,1 7 0 16,0 0-1712-16,0 0-336 0,-2-7-80 0,-1 1-16 16,3 6-400-16,0 0-80 0,0 0 0 0,0 0-16 15,-8-1-272-15,0 4-48 0,0 2-16 0,2 1 0 0,1 2-224 0,0 5-32 16,1 2-16-16,0 0 0 0,-1 2-336 0,2 0-128 15,-1-1 0-15,0 1 144 0,-1 2-144 0,1-3 0 16,3 1 0-16,1 0 0 0,1-3 0 0,0 2 0 16,2-2 0-16,-1-1 0 0,2 3 0 0,2-6 0 15,-1-1 0-15,1-1 0 0,2-1 0 0,1-2 0 16,0 0 0-16,2-2 0 0,-2-4-384 0,0-2 32 16,2 0 16-16,-2-1 0 15,-2-1-64-15,1 0-16 0,-1-2 0 0,-2 1 0 0,-1 1 416 0,0-2-160 16,-2-2 160-16,1 1 0 0,-2 0 0 0,-1 2 0 15,-2-3 0-15,-2 2 144 0,-1 1 464 0,-2-1 96 16,-1 2 0-16,-1 2 16 0,-1 0 272 0,-1 1 48 16,0 1 16-16,0 2 0 0,2 2-400 0,1 1-80 15,3 1 0-15,0 1-16 0,1 2-432 0,1 3-128 0,3 2 0 0,0 1-11392 16,0 2-2336-16</inkml:trace>
  <inkml:trace contextRef="#ctx0" brushRef="#br1" timeOffset="44609.99">15911 4279 16991 0,'0'0'752'0,"-6"0"144"0,6 0-704 0,0 0-192 16,-6 0 0-16,6 0 0 0,-5-4 1232 0,5 4 224 15,0 0 32-15,0 0 16 0,0 0-624 0,0 0-128 16,6-5-32-16,2 1 0 0,1-2-176 0,2 1-32 16,-1-1-16-16,0 4 0 0,1-1 272 0,-1 1 64 0,1-1 16 0,0 2 0 15,-1 2-224-15,-3 2-48 0,-7-3-16 0,6 5 0 16,-3 0-208-16,0 3-32 0,-2 1-16 0,1 1 0 16,-2 0-96-16,-2 0-16 0,0 2 0 0,-3 2 0 15,-1 2 32-15,1-1 0 0,0 0 0 0,1-1 0 16,0-1 176-16,3 0 48 0,-3-1 0 0,4 0 0 15,1-1-160-15,2 0-32 0,1 0 0 0,1-1 0 16,1 0-256-16,4 0 0 0,1-2 0 0,1 0 0 16,2-1 0-16,2-4-272 0,1 0 48 0,1-3 16 31,3-1-992-31,-1-2-192 0,-2-1-32 0,0-1-13232 0</inkml:trace>
  <inkml:trace contextRef="#ctx0" brushRef="#br1" timeOffset="45109.94">15942 5067 21183 0,'-8'-12'1888'0,"8"12"-1504"16,0 0-384-16,0 0 0 0,-4-5 1376 0,4 5 208 0,0 0 32 0,0 0 16 15,0 0-208-15,4-5-32 0,1 1-16 0,0 0 0 16,1-1-928-16,0 1-192 0,2 2-48 0,0 1 0 16,0-3 48-16,1 3 16 0,0 1 0 0,-3 0 0 15,-6 0 32-15,0 0 0 0,0 0 0 0,6 5 0 16,-6-5 16-16,0 0 16 0,0 0 0 0,4 8 0 15,-2 1-336-15,-1-1 0 0,-1-2 0 0,0 4 128 16,2 0-128-16,-2-1 0 0,0-1 0 0,0 0 0 16,0-8-320-16,1 8 32 0,-1-8 0 0,7 7 0 15,-2 0 16-15,0-2 0 0,2-2 0 0,0 1 0 16,2-3-48-16,2 2 0 0,-1 0 0 0,1 0 0 16,1-3 192-16,-2 0 128 0,0 0-192 0,1 1 192 15,-2 3 0-15,0 0 0 0,-9-4 0 0,7 5 0 16,-2 1 400-16,-5-6 48 0,4 6 0 0,-3 1 0 15,-1-1 192-15,-1 2 32 0,-2 1 16 0,-1-2 0 0,-1 0-208 0,0 1-32 16,-3 1-16-16,-1 3 0 0,1-1-240 0,-1-2-64 16,-2-3 0-16,2 2 0 0,0 1-128 0,1-2 0 15,2-1 0-15,1-1 0 16,-1 1-2176-16,6-6-352 0,-2 6-80 0</inkml:trace>
  <inkml:trace contextRef="#ctx0" brushRef="#br1" timeOffset="45532.21">16733 5458 1839 0,'0'0'0'0,"0"0"160"0,0 0-160 0,0 0 0 0,0 0 0 0,0 0 0 16,0 0 5040-16,0 0 976 0,3 6 192 0,-2 1 32 15,-1 0-3392-15,0-1-672 0,0-6-144 0,0 8-32 16,0 1-944-16,0 0-192 0,1 0-32 0,-1-1-16 15,0-1-496-15,0 0-112 0,0 1-16 0,0 0 0 16,0 0-192-16,0 0 176 0,2-2-176 0,-1 1 160 16,-1-7 112-16,3 6 32 0,-3-6 0 0,0 0 0 0,6 7-160 0,1-5-16 15,-7-2-128-15,8 4 192 0,-1-4-192 0,2 2 128 16,-1-2-128-16,1-2 0 0,1 0 0 0,-1-1 0 16,0 2-128-16,0-4 128 15,-1-1-768-15,-2 1-64 0,1-1 0 0,-1 0 0 16,-6 6-1680-16,7-5-352 0,-2 1-64 0,-1-2-9152 0</inkml:trace>
  <inkml:trace contextRef="#ctx0" brushRef="#br1" timeOffset="45704.18">16864 5369 26207 0,'0'0'1152'0,"0"0"256"0,0 0-1136 0,0 0-272 0,-3 8 0 0,2 1 0 15,1 2 1520-15,0 2 240 0,0 2 48 0,0 2 16 16,-2 2-960-16,1-1-192 0,1 1-32 0,0 2-16 15,0-3-400-15,1 2-80 0,-1 0-16 0,2 2 0 16,0-1-128-16,1 2 0 0,-1-1-160 0,1-1 160 31,0 0-2240-31,-1-3-336 0,1-3-80 0</inkml:trace>
  <inkml:trace contextRef="#ctx0" brushRef="#br1" timeOffset="46110.71">17504 5234 11055 0,'0'0'976'0,"0"0"-784"16,-4-4-192-16,4 4 0 0,-8 1 3360 0,8-1 624 16,-8-1 128-16,2 1 32 0,6 0-1872 0,-7 1-368 15,7-1-80-15,0 0-16 0,-6 3-1120 0,6-3-240 16,0 0-32-16,-4 6-16 0,4-6-400 0,-2 8 0 16,2 1 0-16,0-9 0 0,3 7 128 0,1 1-128 0,0-2 0 0,1 1 128 15,2-1 96-15,-1 1 16 0,-1-1 0 0,2 1 0 16,-1-1 112-16,1 2 32 0,-1 1 0 0,2 0 0 15,-4 0-64-15,0 0 0 0,0 3 0 0,-1-3 0 16,-1 2-160-16,-1-1-32 0,-1-10-128 0,-2 8 192 16,-1 4-192-16,1-2 0 0,-1-1 0 0,-1-1 0 31,0-3-480-31,-1 1-192 0,-2-3-32 0,7-3-16 16,-7 0-2816-16,0-1-560 0,-1-1-128 0</inkml:trace>
  <inkml:trace contextRef="#ctx0" brushRef="#br1" timeOffset="46266.96">17433 5260 11967 0,'0'0'1072'16,"2"-5"-864"-16,0-3-208 0,1-1 0 0,-1-1 3488 0,0 0 656 0,0 0 128 0,2 3 16 0,-4 7-1664 0,9-2-352 15,2-1-64-15,-1 2-16 0,-1-1-1040 0,3 4-224 16,0 0-32-16,0 2-16 0,1-4-544 0,-2 1-96 16,1 1-32-16,1-1 0 0,0 2-208 0,1-6 0 15,1 0 0-15,2 3-11696 16,-2-1-2224-16</inkml:trace>
  <inkml:trace contextRef="#ctx0" brushRef="#br1" timeOffset="48876.61">20991 2186 29823 0,'-5'-6'1328'0,"-4"0"272"0,0 2-1280 0,-2 0-320 0,-2 0 0 0,-1 0 0 15,-3 0 1472-15,0 2 256 0,0-2 32 0,0 4 16 16,0 4-352-16,0-2-64 0,0 5-16 0,0 3 0 16,0 3-768-16,2 4-176 0,0 2-16 0,4 1-16 15,0 4-144-15,5-1-32 0,0 1 0 0,5-2 0 16,2 1-64-16,3 1-128 0,3-2 176 0,2-1-176 15,3-3 0-15,2 0 0 0,3-1 0 0,3 0 0 16,2-2 0-16,3-4 0 0,1 0 0 0,2-2 0 16,0-1-160-16,0 1-96 0,1-4 0 0,-2-1-16 31,-1-1-2352-31,1-1-480 0,-1 0-96 0,-3-4-12416 0</inkml:trace>
  <inkml:trace contextRef="#ctx0" brushRef="#br1" timeOffset="49001.57">21309 2210 29311 0,'0'0'1296'0,"0"0"272"0,0 0-1248 0,0 0-320 16,0 0 0-16,0 0 0 0,-5 4 800 0,1 3 96 15,2 3 32-15,0 1 0 0,2 3-480 0,2 2-112 16,1 1-16-16,1 0 0 0,2 1-560 0,-1 1-112 16,3 2-32-16,-1-1-9408 15,3-1-1872-15</inkml:trace>
  <inkml:trace contextRef="#ctx0" brushRef="#br1" timeOffset="49173.48">21537 2299 23039 0,'0'0'2048'0,"-7"3"-1648"0,-4 2-400 0,-1 5 0 16,-1 1 1904-16,-1 3 288 0,-2 2 64 0,-1 2 16 16,1 3-272-16,0 2-48 0,0-1-16 0,1 3 0 15,0 1-1232-15,2 2-240 0,1 0-48 0,2-2-16 16,2 2-400-16,3-2-272 0,1 0 32 0,3-3 16 31,1-3-3472-31,4-3-688 0</inkml:trace>
  <inkml:trace contextRef="#ctx0" brushRef="#br1" timeOffset="49438.97">21889 2195 30751 0,'-2'-15'1360'0,"2"15"288"0,-3-7-1328 0,1 0-320 15,-4 1 0-15,1 2 0 0,-1 0 1456 0,-2 4 208 16,-1 0 64-16,0 4 0 0,-2 3-464 0,1 4-96 16,-1 3-16-16,1 1 0 0,1 3-688 0,1 4-144 15,4 0-16-15,0 0-16 0,3 2-160 0,1-2-128 16,1 1 192-16,3 2-192 0,1 0 0 0,3-2 0 16,0-2 0-16,2-1-144 0,2-6 144 0,2 2-128 15,2-3 128-15,0-4-128 16,-1-3-384-16,2 0-64 0,0-1 0 0,1-1-16 15,1-7-1520-15,-1-1-288 0,0-1-64 0,-1-1-7856 16,0-5-1584-16</inkml:trace>
  <inkml:trace contextRef="#ctx0" brushRef="#br1" timeOffset="49610.83">22170 1993 29535 0,'0'0'1312'0,"0"0"272"0,0 0-1264 0,0 0-320 0,0 0 0 0,0 0 0 16,0 0 1744-16,0 0 304 0,-3 7 48 0,2 7 16 15,-2 4-1136-15,2 3-208 0,1 2-64 0,1 3 0 16,0 2-464-16,2 0-112 0,0 0 0 0,1 2-128 16,0-3-1056-16,2-1-320 0,1-1-64 0,0-2-16 15,3 1-2176-15,-1-7-432 0</inkml:trace>
  <inkml:trace contextRef="#ctx0" brushRef="#br1" timeOffset="49735.9">22344 2290 11967 0,'0'0'1072'0,"0"0"-864"15,0 0-208-15,0 0 0 0,0 0 3072 0,0 0 560 16,7 5 112-16,-2 4 32 0,0 4-1728 0,2-1-352 16,-1 2-64-16,1 1-16 0,-1-1-1056 0,1 2-224 15,1 1-32-15,-2 0-16 16,2-2-1184-16,-1 2-224 0,-1-1-48 0,1-4-12064 16</inkml:trace>
  <inkml:trace contextRef="#ctx0" brushRef="#br1" timeOffset="50032.75">22509 2160 24879 0,'0'0'1088'0,"4"-7"256"0,-2 1-1088 0,2-1-256 0,0 0 0 0,3 1 0 16,-1 1 512-16,2-2 32 0,1 5 16 0,3 0 0 16,2 1-304-16,2 1-48 0,-1 0-16 0,4 1 0 15,-2-1-192-15,-2 2-192 0,0-2 48 0,-1 0 0 16,0 0-176-16,1 0-16 0,-4 0-16 0,0 0 0 15,-3 0 144-15,-8 0 16 0,6 0 16 0,-6 0 0 16,0 0 304-16,0 0 64 0,0 0 16 0,-3 9 0 16,-2-3 400-16,-1 3 80 0,-3 2 16 0,-2-1 0 15,-2 3 768-15,1-1 144 0,1 0 48 0,-1 1 0 16,-1 1 128-16,2 2 48 0,5 1 0 0,-1 0 0 0,4-2-576 16,3 2-112-16,2-1-32 0,5 0 0 0,2-1-496 0,4 0-112 15,4-4 0-15,2 0-16 0,6-2-368 0,2-3-128 16,3-3 0-16,4-3 0 15,4-1-1840-15,3-5-464 0</inkml:trace>
  <inkml:trace contextRef="#ctx0" brushRef="#br1" timeOffset="50877.94">23799 1754 27583 0,'0'0'1216'0,"-5"7"256"0,0 4-1168 0,-2 1-304 16,0 1 0-16,0 1 0 0,-1 6 976 0,2 2 144 16,1 3 32-16,1 2 0 0,-2 2-128 0,2 2 0 15,2 3-16-15,1 0 0 0,2 0-448 0,0-1-96 16,0-3-16-16,2-2 0 0,1-2 16 0,0-1 0 16,1-1 0-16,-1-4 0 0,0 1-208 0,-1-6-32 15,-1 0-16-15,1-2 0 0,-1-4-208 0,1-2 176 0,-3-7-176 0,0 0 160 16,0 0-160-16,7 0-176 0,-1-4 48 0,2-2 0 31,-2-5-320-31,1-2-64 0,-2-1-16 0,0-2 0 0,-1-1 272 0,3 0 48 0,-1-2 16 0,1 0 0 16,-1 2 192-16,2 2 0 0,1-1-160 0,-1 2 160 15,-1 1 0-15,0 2 0 0,0 1-144 0,-1 2 144 16,2 4 0-16,0 2-128 0,-8 2 128 0,11-2 0 16,-1 5 0-16,-1 2 0 0,0 4 160 0,2 4-32 15,-2 3 64-15,1 2 32 0,1 2 0 0,0 2 0 16,2 3-16-16,2-2 0 0,-1-1 0 0,3 0 0 15,0-1-208-15,1-1 176 0,2-1-176 0,-1-2 160 16,1-4-160-16,1 0 0 0,-2-5 144 0,0-3-144 16,0-1 160-16,-3-4-32 0,-2-2-128 0,-1-2 192 15,0-3-32-15,-1-2-16 0,-2 0 0 0,-1-3 0 0,-2-1 32 0,1-1 0 16,-3-2 0-16,-1-2 0 0,-3 1-176 0,-1 0 0 16,-1 0 144-16,-2 2-144 0,-2-4 128 0,0 6-128 15,-2 3 128-15,1 2-128 0,-2 1 208 0,-1 4-16 16,2 1-16-16,0 4 0 0,-4 1 272 0,3 3 64 15,0 0 16-15,2 3 0 0,1 2-80 0,2 2 0 16,2 1-16-16,1 0 0 0,2 2-304 0,2 1-128 16,0-3 128-16,3 1-128 0,1-1 128 0,1 2-128 15,1-3 0-15,2-4 128 16,1 3-512-16,1 1-128 0,2 1 0 0,1-1-16 16,-1-8-2528-16,0 2-496 0,0-3-96 0</inkml:trace>
  <inkml:trace contextRef="#ctx0" brushRef="#br1" timeOffset="51378.02">24668 2040 19343 0,'0'0'848'0,"-6"9"192"0,-3 1-832 0,1 4-208 0,2 2 0 0,-2 1 0 16,2 1 3520-16,0 3 672 0,1-3 128 0,1 3 32 15,2-1-2384-15,0 2-480 0,4 0-80 0,0-1-32 16,1-4-1024-16,2-3-208 0,0-1-144 0,1 2 192 15,-1-1-192-15,0-1 0 0,1-5 0 0,4-2 0 16,0 0 0-16,-2-2-144 0,0-2 144 0,-1-3-208 16,1-3 48-16,-1-3 16 0,1-2 0 0,-3-1 0 15,0-2-32-15,0-1 0 0,1-1 0 0,-1-3 0 0,-3 4 176 0,2-3 0 16,0 0-144-16,1 1 144 0,1-1 0 0,-1 2 0 16,0 1 0-16,2 0 0 0,-1 4 0 0,-1 2 0 15,0 3 0-15,-5 4 0 0,0 0 0 0,0 0 256 16,0 0 0-16,0 0-16 0,6 9 144 0,-1 4 16 15,-1 2 16-15,0-4 0 0,0 3-112 0,0-1-32 16,-1 0 0-16,1 0 0 0,2-2-272 0,-1 1 0 16,0 0 128-16,0-2-128 0,0-6 0 0,2 0 0 15,-1-1 128-15,1-1-128 0,-7-2 0 0,8-2 0 16,0-1 0-16,-1 2 0 0,1-4 128 0,0-1-128 16,-1 0 0-16,0-1 0 0,4 1 0 0,-2-6 0 15,-1 0 0-15,0-1 0 0,-4 0 0 0,2-2 0 16,1 2-144-16,-2 0 144 0,0 2 0 0,0 3 0 0,-1 2 0 0,-1 1-128 15,-3 5 128-15,0 0 0 0,0 0-144 0,0 0 144 16,0 0 0-16,0 0 0 0,0 0 0 0,0 0 0 16,8 9 0-16,-2-2 288 0,-1 3-32 0,2 0 0 15,-1-1-496-15,1 0-96 0,-1-1-32 0,4 1 0 32,-1-5-2304-32,2 1-464 0,2 1-80 0,2-4-11872 0</inkml:trace>
  <inkml:trace contextRef="#ctx0" brushRef="#br1" timeOffset="51503.01">25283 2158 2751 0,'0'0'128'0,"0"0"16"0,0 0-144 0,0 0 0 0,-1 12 0 0,-1 0 0 16,0 1 6224-16,2-3 1216 0,0 2 240 0,2 2 64 15,1 1-5056-15,0-4-992 0,-1 4-208 0,2-1-32 0,0 2-1040 0,3-3-208 16,-2-2-32-16,1 1-16 16,-1 1-2176-16,3-2-432 0,-1-4-96 0</inkml:trace>
  <inkml:trace contextRef="#ctx0" brushRef="#br1" timeOffset="51643.71">25349 2087 36575 0,'-7'-15'1616'0,"3"6"336"0,-1 1-1568 0,1 2-384 15,4 6 0-15,-4-7 0 0,1-3 1824 0,0 3 288 16,1 1 48-16,2 6 16 0,0 0-1152 0,0 0-208 16,10-4-48-16,-1 5-16 15,2 2-1584-15,3 7-304 0,1 1-64 0,-5-1-18512 0</inkml:trace>
  <inkml:trace contextRef="#ctx0" brushRef="#br1" timeOffset="52333.5">25867 2238 11967 0,'0'0'1072'0,"0"0"-864"0,5-7-208 0,0 1 0 15,1-5 1008-15,-2 1 144 0,0 1 48 0,-1-3 0 16,1 0 16-16,0 3 0 0,-1 0 0 0,-2 3 0 16,-1 6-112-16,0 0-16 0,-2-6 0 0,2 6 0 15,-8-1 208-15,0 2 48 0,0 3 0 0,-1 3 0 16,-1 1-48-16,-1 3 0 0,1 1 0 0,-1 4 0 16,2 2-560-16,1 3-112 0,2-3-32 0,-1 3 0 15,5-2-384-15,-1 0-80 0,2-4 0 0,2 0-128 16,3 0 128-16,0-2-128 0,2-2 0 0,1-3 0 15,1-3 0-15,1-4 0 0,0-2 0 0,1 1 0 16,2-3-160-16,1 1-32 0,2-2-16 0,-4-3 0 16,2-3 0-16,0-1 0 0,-1-4 0 0,1 0 0 15,-1 2 208-15,0-4-176 0,-2 0 176 0,-1 2-160 16,-2 0 160-16,-2 2 0 0,-3 4 0 0,1 0 0 16,-2 4 160-16,-1 5 64 0,0 0 16 0,0 0 0 15,-6 3 176-15,-1 2 32 0,0 1 16 0,-1 3 0 0,0 3-144 0,1 1-48 16,1 3 0-16,1-1 0 0,1 0-272 0,1-1 0 15,3 2 0-15,1-3 0 16,1-3-912-16,2 2-240 0,1-3-64 0,3 0-9408 16,1-1-1904-16</inkml:trace>
  <inkml:trace contextRef="#ctx0" brushRef="#br1" timeOffset="52536.5">26360 2141 15663 0,'-4'-6'1392'0,"-1"-1"-1120"0,-2 1-272 0,-1 1 0 15,1-1 4160-15,-1 1 784 0,-3 0 160 0,0 4 16 16,-5-2-2640-16,3 4-544 0,0 1-96 0,0 3-32 16,1 3-832-16,2 2-160 0,-1 2-48 0,3 5 0 15,2-2-464-15,1 6-112 0,1-1 0 0,2 1-16 16,2-1-176-16,3 0 0 0,2-2 0 0,2 1 128 16,3 0-128-16,2-2 0 0,2-3 0 0,3-1 0 15,2-2-1344-15,0-1-128 0,-2-3-48 0,3-1 0 16,3 0-1760-16,1-1-368 15</inkml:trace>
  <inkml:trace contextRef="#ctx0" brushRef="#br1" timeOffset="52973.96">26652 2345 11055 0,'0'0'976'0,"0"0"-784"0,0 0-192 0,0 0 0 15,0 0 3152-15,0 0 592 0,9-3 112 0,-2-1 32 16,-2-1-1584-16,1-2-320 0,2 0-64 0,0-1-16 16,-2-1-1232-16,1 0-240 0,-2-2-48 0,-1 1-16 15,-3-1 64-15,1 1 16 0,-2 1 0 0,-2 1 0 16,0 1 384-16,-3 2 64 0,-3 1 32 0,0 2 0 16,0-1-80-16,-2 2-16 0,-3 3 0 0,0 4 0 15,0 0-224-15,1 3-48 0,0 2-16 0,2 0 0 16,1 4-224-16,2 2-32 0,2 1-16 0,1 0 0 15,4 0-272-15,2 1 0 0,2-2 128 0,3 1-128 16,-1-3 0-16,4 1 0 0,4-2 0 0,2-2 0 16,3-3-320-16,2 0-64 0,0-1 0 0,1-1-16 15,1-2-2736-15,5-2-528 0,2-6-112 0</inkml:trace>
  <inkml:trace contextRef="#ctx0" brushRef="#br1" timeOffset="53177.14">27053 1905 21183 0,'0'0'1888'0,"0"0"-1504"16,0 0-384-16,0 0 0 0,0 0 1904 0,0 0 304 15,-5 6 64-15,1 3 16 0,2 5-912 0,0 3-176 16,2 5-48-16,3 4 0 0,1 0-704 0,1 4-160 16,0 3-32-16,2 1 0 0,2-2-256 0,1 2 0 0,1 3 0 0,-1-5 0 15,1 1-256-15,-1 0-64 0,1-2-16 0,-4-1 0 31,0-3-1008-31,-1-1-208 0,-2-4-48 0,0-2-7280 0,-1-3-1456 0</inkml:trace>
  <inkml:trace contextRef="#ctx0" brushRef="#br1" timeOffset="53677.31">27078 2397 17791 0,'-5'-18'784'0,"2"10"176"0,-2-5-768 0,-1 0-192 0,0-2 0 0,0-4 0 15,2 1 1152-15,0 3 192 0,3 2 32 0,1 3 16 16,0 10-176-16,6-8-48 0,1 3 0 0,2 1 0 15,-9 4-656-15,16-3-128 0,2 3-16 0,-5 3-16 16,3-3-96-16,6 0 0 0,-1 0-16 0,2-4 0 16,2-1 176-16,1 1 32 0,0 0 16 0,0 0 0 0,-3 0-32 15,-2 0-16-15,-4-1 0 0,-1 0 0 0,-3 1 256 0,-1-1 48 16,-2 1 16-16,-10 4 0 0,0 0-96 0,0 0 0 16,0 0-16-16,0 0 0 0,8-4-240 0,-8 4-64 15,0 0 0-15,0 0 0 0,0 0-96 0,-10 6-32 16,-2 1 0-16,0 3 0 0,0 1-32 0,1 0-16 15,-1 2 0-15,1 0 0 0,2 2-16 0,1-2 0 16,2 1 0-16,1 2 0 0,1-3 0 0,1 0-128 16,1 0 192-16,2-3-64 0,1-3-128 0,2 1 0 15,2 1 0-15,0-3 0 0,0 2 0 0,3 0 0 16,1-2 0-16,2-2 0 0,0 0 0 0,2-4 0 16,-1 0 0-16,0-4 0 0,1 0 0 0,0-1 0 15,1-1 0-15,6-5 0 0,-5 0-144 0,0-2-112 0,-1-3-32 0,-1 2 0 16,-2-3 96-16,-4 0 0 0,-1 0 16 0,-2 2 0 15,-1 2 176-15,0 2 0 0,0-1 0 0,-3-1 0 16,-2 2 0-16,1 4 0 0,1 7 0 0,-3-7 0 16,3 7 128-16,0 0-128 0,0 0 128 0,0 0-128 15,-7 8 224-15,0 2-32 0,2 2 0 0,1 2 0 16,1 3 16-16,2 3 0 0,1 1 0 0,0-7 0 16,1 0-208-16,2 1 0 0,0-1 0 0,0 0 0 15,1 1-256-15,2-2-80 0,3-1-32 0,2-1 0 16,1-4-2368-16,0-6-464 15,1-1-112-15,-5-1-10816 0</inkml:trace>
  <inkml:trace contextRef="#ctx0" brushRef="#br1" timeOffset="53864.87">27816 1714 20271 0,'0'0'1792'0,"0"0"-1424"16,-5 17-368-16,-2 2 0 0,0 6 2688 0,-3 4 448 15,1-3 112-15,-2 9 16 0,0 5-912 0,2 5-176 16,0-2-48-16,2 2 0 0,3 2-1344 0,1-1-272 16,-1-2-48-16,2-1-16 0,2-2-448 0,3-14 0 15,1 0 0-15,2 14 0 16,3-3-2192-16,3-6-336 0,0-3-64 0,-3-12-13056 0</inkml:trace>
  <inkml:trace contextRef="#ctx0" brushRef="#br1" timeOffset="71342.28">20427 3869 22111 0,'0'0'1968'0,"-7"1"-1584"0,1 4-384 0,2 3 0 0,0 2 1344 0,2 2 176 0,2 3 32 0,2 3 16 0,2 1 32 0,2 4 16 15,2 3 0-15,2 2 0 0,4 0-544 0,0 0-112 16,1 2-32-16,2-5 0 0,2-1-544 0,-1-6-128 16,1-4 0-16,2-3-16 0,2-6 160 0,-4-4 48 15,-3-3 0-15,-1-5 0 0,0-2 272 0,-1-4 64 16,-1-3 16-16,-1-2 0 0,0-4-384 0,-2-2-80 15,-1 1-16-15,-1-5 0 0,-2 1-320 0,0 0 0 16,-4-1 0-16,2 2 128 16,-3 0-624-16,1 0-112 0,-4 3-32 0,1 2 0 15,-1 1-2352-15,-2 1-464 0,0 2-112 0,1 2-11152 16</inkml:trace>
  <inkml:trace contextRef="#ctx0" brushRef="#br1" timeOffset="71639.25">21017 3869 21023 0,'9'2'448'0,"3"4"112"0,0-1 16 0,1 1 16 0,0-4-464 0,0-1-128 0,0 0 0 0,-1-2 0 16,-2-2 1424-16,1-2 272 0,-1 4 48 0,-2-6 16 15,-3 2-544-15,0-1-96 0,-1-4-32 0,-1 1 0 16,-3 0-192-16,-2 0-32 0,0 0-16 0,-2 0 0 16,-3 2-160-16,0-2-48 0,-3 3 0 0,0 0 0 15,-3 4-64-15,0 2 0 0,-1 2-16 0,-1 4 0 16,-2 3 80-16,0 0 32 0,0 4 0 0,2 4 0 15,0 1-160-15,2 2-16 0,3 0-16 0,2 1 0 16,3 2-224-16,4-3-32 0,5-1-16 0,1 0 0 0,1-2-208 16,5-1 0-16,2-3 0 0,2-4 0 0,1 0-256 15,2-1-112-15,2-3-16 0,-1-2 0 16,2-1-1760-16,0-2-352 0,-1-2-80 0,-1-1-8368 16,-2-1-1664-16</inkml:trace>
  <inkml:trace contextRef="#ctx0" brushRef="#br1" timeOffset="71904.93">21277 3729 9215 0,'0'0'816'0,"6"4"-656"15,1 4-160-15,2 4 0 0,1-2 3216 0,-1 4 624 16,1 2 112-16,0 2 16 0,2 3-1632 0,-2-1-336 16,1 3-64-16,0-2-16 0,0-3-528 0,-2 1-112 15,-1 0-32-15,-1-1 0 0,0-1-288 0,-2 0-64 0,0-5-16 0,-2 0 0 16,-2 1-208-16,1-5-32 0,-2 1-16 0,1-3 0 15,-1-6-176-15,0 0-16 0,0 0-16 0,0 0 0 16,0 0-128-16,0 0-32 0,-4-8 0 0,0-1 0 16,2-1-112-16,0-2-16 0,2-2-128 0,0 1 192 15,0-5-192-15,2 1 0 0,0 2 128 0,2-2-128 16,0 0 0-16,1 4 0 0,2 3 0 0,-1 1-160 31,2-2-272-31,1 4-48 0,3 1-16 0,1 4 0 16,0 0-1232-16,1 2-240 0,2-1-48 0,0 2-16 15,-1 2-1136-15,1-2-224 0,0 1-64 0</inkml:trace>
  <inkml:trace contextRef="#ctx0" brushRef="#br1" timeOffset="72076.87">21771 3802 8287 0,'0'0'736'0,"0"0"-592"0,0 0-144 0,0 0 0 0,0 0 3808 0,0 0 736 16,0 0 128-16,0 0 48 0,0 8-2544 0,1 1-512 15,2 2-112-15,-1-1-16 0,1 2-896 0,1 1-192 16,0 1-48-16,1 2 0 0,0-3-400 0,3 1 0 15,2 2 0-15,0-3-176 16,-1-3-1344-16,1-2-272 0,2-1-48 0,0-2-6512 16,-1-1-1312-16</inkml:trace>
  <inkml:trace contextRef="#ctx0" brushRef="#br1" timeOffset="72233.22">22002 3694 7359 0,'1'-7'656'0,"0"1"-528"0,-2 1-128 16,1 5 0-16,0 0 4848 0,0 0 928 0,-3 11 192 15,-1 6 48-15,-1 4-3072 0,0 7-592 0,0 0-128 0,-2 6-32 16,-1 4-656-16,2 4-128 0,-2-3-16 0,1 1-16 16,1 2-768-16,1 0-160 0,1-1-16 0,0-1-16 15,1-4-416-15,1-3 0 0,0-5-224 0,1-3 80 32,1-1-2304-32,1-2-464 0,2-3-96 0</inkml:trace>
  <inkml:trace contextRef="#ctx0" brushRef="#br1" timeOffset="72578.6">22891 3770 11055 0,'0'-13'976'0,"-2"6"-784"16,0 1-192-16,-2-1 0 0,-1 2 3968 0,-2 0 736 15,-1 1 160-15,-1-2 16 0,-1 3-2320 0,-3 1-448 16,-2 2-112-16,0 4-16 0,-2 0-1152 0,1 3-224 15,2 0-48-15,-1 3-16 0,4-1-544 0,2 1 0 16,1-1 0-16,4 2-144 0,1 2-48 0,5-3 0 16,3 2 0-16,1 0 0 0,3-1-48 0,4 1-16 0,3 0 0 0,1 1 0 15,1 2 256-15,2-1 0 0,1-1 0 0,0 0 0 16,1-2 0-16,-3 1 0 0,-2 2-176 0,-1 1 176 16,-3-1 0-16,-4 2 256 0,-1-1-32 0,-4 1 0 15,-3 2 160-15,-4-2 16 0,-2 0 16 0,-1 2 0 16,-2 0-112-16,-1 0-32 0,-3-2 0 0,0-2 0 15,-1-1-272-15,2-4-304 0,-1-1 64 0,1-2 16 32,4-4-2720-32,-1-3-528 0</inkml:trace>
  <inkml:trace contextRef="#ctx0" brushRef="#br1" timeOffset="72735.03">23115 3495 26719 0,'0'0'2368'0,"0"0"-1888"0,0 9-480 0,0 4 0 0,0 4 1888 0,0 2 288 16,0 3 48-16,1 6 16 0,1 3-592 0,0 3-112 16,2 1-32-16,1 2 0 0,2-1-928 0,1 1-192 15,-1 0-48-15,3 3 0 0,-1-1-336 0,2 0-208 16,0-3 16-16,-1-2 16 16,-1 1-2960-16,1-1-608 0,-3-5-112 0</inkml:trace>
  <inkml:trace contextRef="#ctx0" brushRef="#br1" timeOffset="73172.98">23141 4081 13823 0,'-10'-30'1216'0,"6"20"-960"0,0-3-256 0,1 0 0 15,2-3 2528-15,2 2 464 0,0 2 80 0,3 2 32 16,2-1-1408-16,1 3-288 0,3 2-48 0,3 1-16 16,1-1-848-16,2 1-176 0,0-1-48 0,3 2 0 15,-1-3-272-15,3 2 0 0,2 1 0 0,-1 1-144 16,-1 2-176-16,0 0-16 0,0 0-16 0,0-1 0 15,-2 2 352-15,0-4-144 0,-5 3 144 0,-1 0 0 16,0 1 288-16,-4 0 160 0,-9 0 48 0,0 0 0 16,0 0 352-16,0 0 80 0,0 0 16 0,-4 9 0 15,-2-1-176-15,-2 0-48 0,-2-1 0 0,-1 4 0 16,1-3 48-16,-1 1 16 0,1 1 0 0,1-1 0 16,1 0-448-16,3 2-80 0,-1-1-32 0,3 1 0 15,0-1-48-15,3 1-16 0,1-2 0 0,2 0 0 16,2-1-160-16,2-1 0 0,-1-1 0 0,3-2 0 0,3-2-176 0,1 1-16 15,0-3 0-15,1 0 0 0,2-4 0 0,0 1-16 16,-3-1 0-16,1-2 0 0,0-2 208 0,-1-1-144 16,-1 0 144-16,-1-3-128 0,-2 2 128 0,-1 2 0 15,-2-3 128-15,-2 4-128 0,-3-3 336 0,1 3 0 16,-2 0 0-16,0 7 0 0,-6-4 160 0,1 2 16 16,5 2 16-16,0 0 0 0,-6 2-176 0,-1 3-32 15,2 1-16-15,2 0 0 0,2 2-304 0,0 2 128 16,-2 1-128-16,3 2 0 0,1 0 0 0,3 0-304 15,0 0 48-15,3 1 0 16,2-5-2640-16,3-1-528 0,1-1-96 0</inkml:trace>
  <inkml:trace contextRef="#ctx0" brushRef="#br1" timeOffset="73612.05">23872 3484 23039 0,'-4'7'2048'0,"2"2"-1648"0,-1 5-400 0,1 6 0 16,0 3 1696-16,1 2 256 0,0 4 48 0,1 3 16 16,0-2-48-16,1 1-16 0,3-1 0 0,1 2 0 15,-1-2-1232-15,1-2-240 0,2 0-48 0,-2-3-16 16,0-1-288-16,0 0-128 0,-1-5 128 0,0 1-128 16,0-1 128-16,-1 0-128 0,-1-4 0 0,1 0 128 15,-2-4-128-15,1-1 0 0,-2-3 0 0,0-7 0 0,0 0 0 16,0 0-192-16,0 0 0 0,0 0 16 0,0 0-96 0,0 0-32 15,5-7 0-15,0-4 0 0,0-2 304 0,2 0-160 16,-1 1 160-16,2-1-128 0,0 2 400 0,0 0 96 16,2 1 16-16,3 2 0 15,2 1-384-15,0 2 144 0,1 1-144 0,-1 0 0 0,1 3 288 0,0 1-48 16,-3 3-16-16,-1 1 0 0,-3 1 416 0,-1 1 96 16,-3 2 16-16,-1 0 0 0,-4 1-64 0,-3 1-16 15,-2 2 0-15,-3 0 0 0,-1 0-48 0,-3-1-16 16,-1 0 0-16,-1 1 0 0,-2-1-352 0,0-2-80 15,0 2-16-15,0-5 0 0,0 1-160 0,3-2-224 16,1 0 48-16,2-3 16 16,1-1-2112-16,2-1-416 0,2-3-96 0,3-2-9456 0,0-3-1904 0</inkml:trace>
  <inkml:trace contextRef="#ctx0" brushRef="#br1" timeOffset="73971.9">24308 3448 26719 0,'0'0'2368'0,"5"-7"-1888"0,-1 2-480 0,-4 5 0 16,0 0 1168-16,0 0 144 0,0 0 32 0,0 9 0 16,-3 5 576-16,1 6 128 0,-1 5 32 0,1 5 0 15,-1 0-944-15,2 2-192 0,-1 2-48 0,2 0 0 16,2-1-192-16,0-1-64 0,2-2 0 0,1-2 0 16,2 0-256-16,2-2-48 0,0-1-16 0,4-1 0 0,-1-2-160 0,1-3-32 15,0 1-128-15,1-2 192 0,1-1-192 0,-1 1 0 16,0-5 128-16,1 0-128 0,-1-1 0 0,0-3 0 15,2-2 128-15,-2-1-128 0,1-6 0 0,0 0 176 16,0-2-176-16,-1-4 160 0,-1-1-160 0,0-5 192 16,0-2-192-16,-1-1 192 0,-2 0-192 0,-2-2 0 15,-1-2-160-15,-2 1 160 0,-1-1-352 0,-3 0 32 16,-1 0 0-16,-1 6 0 0,-3-2 48 0,-1 4 16 16,-2 2 0-16,2 2 0 0,0 3 256 0,5 4 0 15,0 0 0-15,-6 5 0 0,1 3 0 0,-1 3 144 16,3 3-16-16,-1 3 0 0,2 2 304 0,-1 2 48 15,2-2 16-15,1 0 0 0,2 1-112 0,2 2-32 0,3-5 0 0,2 0 0 16,3-3-128-16,2-2-32 0,3-2 0 0,4-1 0 16,3-1-192-16,3-1 0 0,1-2 0 0,17-3 0 31,-2-3-2368-31,-3-1-448 0</inkml:trace>
  <inkml:trace contextRef="#ctx0" brushRef="#br1" timeOffset="78046.14">26027 3802 20271 0,'0'0'1792'0,"0"0"-1424"0,0 0-368 0,-2 7 0 0,-1-1 2000 0,2 3 336 15,-2 2 64-15,2-1 16 0,-2 2-672 0,2 1-128 16,0 1-16-16,-1 5-16 0,1-1-1008 0,1 0-208 31,1-1-48-31,2-1 0 0,0-2-320 0,1-5 0 16,1 2 0-16,0-5 0 0,0-1 128 0,0-1-128 15,2-1 128-15,1-2-128 0,1-1 0 0,0-2 0 16,1-2 0-16,0-2 0 0,-1 0 0 0,0-2-256 0,0 0 32 0,0-3 16 31,2-4-256-31,-2 0-48 0,0-4-16 0,-1 2 0 16,-2 0-64-16,1 2-16 0,-1 2 0 0,-1 0 0 15,1 4 128-15,-2 3 32 0,-4 6 0 0,0 0 0 0,0 0 272 0,5 8 176 0,3 3-192 0,-2 0 192 16,1 1 384-16,0 2 192 0,3 1 48 0,0-2 0 16,2 0 144-16,-1-1 48 0,1-1 0 0,1-4 0 15,0-1-16-15,2-2 0 0,-2-1 0 0,0-2 0 16,-2-1-16-16,1-1 0 0,0-3 0 0,0-1 0 16,1-1-352-16,-3-1-80 0,-1-4-16 0,0 0 0 15,-1-1-336-15,0-1 0 0,-2-3 0 0,0-1 0 16,-4 2-512-16,1-2-160 0,-3 0-32 0,0-2-16 15,-1 0-2272-15,-2-1-448 16,0 1-80-16</inkml:trace>
  <inkml:trace contextRef="#ctx0" brushRef="#br1" timeOffset="78577.48">26545 3500 1839 0,'0'0'0'0,"7"6"160"0,-7-6-160 0,6 9 0 15,2 4 0-15,-2 3 0 0,1 4 6064 0,-2-1 1168 16,-1 5 256-16,-1 0 32 0,-2 1-4224 0,0 1-848 15,2 2-160-15,-2-2-48 0,0-1-1232 0,1-1-256 16,-1 0-48-16,0-5-16 0,2 1-432 0,0-4-64 16,-1-3-32-16,-1 0 0 0,1-3-160 0,0-2 0 15,-2-8-192-15,0 0 192 16,0 0-560-16,8-1 16 0,0-3 0 0,0-3 0 16,-2-1-144-16,2-5-16 0,1 0-16 0,-1-2 0 15,-1 0 80-15,-1-3 32 0,1 1 0 0,-3 0 0 0,1-1 368 0,0 2 80 0,2 2 16 0,-2 1 0 16,0 2 320-16,0 2 64 0,0 3 16 0,-1 0 0 15,-4 6 288-15,0 0 64 0,0 0 16 0,8 10 0 16,-1 1 16-16,0 5 0 0,1 4 0 0,0 2 0 16,1-1-176-16,0 2-16 0,2 3-16 0,1-1 0 15,1-3-112-15,1 0-32 0,0-2 0 0,2-2 0 16,1-4-112-16,0-2-32 0,-2-3 0 0,2-1 0 16,-1-3-144-16,0-2 192 0,-2-2-192 0,0-1 192 15,1-2-192-15,-1-2 0 0,-1-2 0 0,0-1 128 16,-2-3-128-16,-1 0 0 0,0 0 0 0,0-2 0 15,-4-1 0-15,-1 0 0 0,1 0 0 0,-4-3 0 16,-1 1 0-16,-2 0 0 0,-3 1 0 0,0 2 0 0,2 2 160 16,-2 1-160-16,-1 1 192 0,-1 2-192 0,6 6 528 0,-6 0 0 15,-2 3 0-15,0 2 0 0,2 2-80 0,-1 2-32 16,2 1 0-16,0 5 0 0,-1-1-224 0,4 2-32 16,2-3-16-16,2 0 0 0,0 0-144 0,2 0 0 15,2-1-192-15,7-1 192 16,0-3-1456-16,-2-3-160 0,0-1-48 0,8 0 0 15,-1 0-1792-15,-6-3-384 0,1-2-64 0,5-2 0 0</inkml:trace>
  <inkml:trace contextRef="#ctx0" brushRef="#br1" timeOffset="78905.64">27415 3680 30815 0,'0'0'1360'0,"0"0"288"0,0 0-1328 0,-4 14-320 0,1 4 0 0,0 2 0 16,1-2 1152-16,-1 0 144 0,1 1 48 0,0 0 0 15,2 1 16-15,2 1 16 0,-1 1 0 0,2 0 0 16,-1-1-928-16,1-4-176 0,-1-2-32 0,2 2-16 16,0-5-224-16,-1-4 0 0,-1 0 0 0,2 1 0 15,-4-9-208-15,0 0-48 0,0 0 0 0,0 0 0 16,12-4 0-16,-3-1 0 0,-2-6 0 0,1-1 0 16,-1-3-48-16,1-3-16 0,0-3 0 0,-2-3 0 15,0-2-80-15,0 3-32 16,1-1 0-16,-1-1 0 0,1 1 272 0,1-5 160 0,1 0-192 0,1 1 192 15,2 2 0-15,1 2 0 0,0 5 0 0,-1 4 144 16,-1 4 864-16,0 7 160 0,-11 4 48 0,12 7 0 16,-3 6 96-16,-1 6 32 0,-1 4 0 0,0 5 0 0,-2 3-400 0,0 0-80 15,2 4-16-15,-2-1 0 0,-1-2-336 0,0-10-64 16,1 0 0-16,2 1-16 0,0-3-288 0,1-1-144 16,1 0 160-16,6 3-160 15,0-5-1408-15,1-3-384 0,-2-5-80 0,-2-2-16 0</inkml:trace>
  <inkml:trace contextRef="#ctx0" brushRef="#br1" timeOffset="82204.33">20938 4861 14735 0,'-3'-8'1312'0,"-3"-2"-1056"0,-2-1-256 0,-3 2 0 0,1 3 3520 0,-2-1 656 16,-1 0 128-16,-1 2 32 0,-2 1-2336 0,0 3-464 16,0 1-80-16,-1 5-32 0,-2 2-432 0,1 6-96 15,0 4 0-15,0 4-16 0,-1 3-544 0,5-1-96 16,1 1-32-16,1 5 0 0,2 4-64 0,-1 3-16 16,2 3 0-16,3 2 0 0,2-1-128 0,1 11 128 15,3-3-128-15,3-5 128 0,2-5-128 0,3-2 0 16,0-3 0-16,2-4 0 0,4-3 0 0,2-5 0 15,2-6 0-15,2-2 0 0,-1-4 0 0,2-2-144 16,1-2 0-16,-1-5 0 0,0-2-64 0,0-4-16 0,-4-5 0 0,-1 0 0 16,-3-2 96-16,-3-1 128 0,-2-2-208 0,-3 2 80 15,-4 1 128-15,-2 0 0 0,-3 0 0 0,-2 1 0 16,-3 4 0-16,-4-2 0 0,-3 1 0 0,-1 1 128 16,-1 0-128-16,-3 0 128 0,1 2-128 0,2 0 128 15,1 3-128-15,3 0 0 0,1 0 0 0,2 1 0 16,2 2 0-16,1 0 0 0,8 0 0 0,0 0 0 15,0 0-128-15,0 0-64 0,0 0 0 0,9 6 0 32,2 1-2928-32,2-2-592 0</inkml:trace>
  <inkml:trace contextRef="#ctx0" brushRef="#br1" timeOffset="82376.19">21152 5270 29487 0,'0'0'2624'15,"0"0"-2112"-15,0 0-512 0,0 0 0 0,0 0 1824 0,0 0 256 16,0 0 48-16,7-2 16 0,2-4-320 0,2 1-64 16,1-1-16-16,1 0 0 0,2 1-1296 0,4 0-272 15,1 0-48-15,3 0-128 16,0 1-256-16,1-2-176 0,-1 5-16 0,0 2-16 16,2-1-2384-16,1 2-480 0,-1 2-80 0,-3-3-7024 15,-1 3-1408-15</inkml:trace>
  <inkml:trace contextRef="#ctx0" brushRef="#br1" timeOffset="83097.31">21623 5202 22575 0,'0'0'992'0,"0"0"224"0,0 0-976 0,3 7-240 0,-2 1 0 0,2 0 0 16,-2 1 1664-16,1 2 272 0,-1 2 64 0,0 2 16 15,0-1-384-15,1 3-80 0,-1 3-16 0,0-2 0 16,1 0-736-16,0 0-160 0,1 1-16 0,1-4-16 15,0-2-416-15,0 2-64 0,0-5-128 0,-2 1 176 16,-2-11-176-16,0 0 0 0,0 0 0 0,0 0 0 16,0 0-288-16,0 0-96 0,7-4 0 0,1-4-16 15,-2-1-496-15,1-4-112 0,-1-4-16 16,1 0 0-16,-2 0-208 0,0-1-48 0,-1-2-16 0,0 0 0 16,0 0 512-16,1 0 96 0,0 2 32 0,0 0 0 15,1 1 656-15,-1 2 0 0,0 4 0 0,0 1 128 0,0 3 736 0,-5 7 160 16,0 0 16-16,7 1 16 0,0 3 64 0,-2 5 16 15,-1 0 0-15,-2 4 0 0,1 3-288 0,-1 1-48 16,0-2-16-16,-1 2 0 0,0 2-256 0,1-3-48 16,-1 0-16-16,0-2 0 0,-1 1-256 0,2-2-48 15,0-3-16-15,1-2 0 0,-3-8-144 0,0 0 0 16,0 0 0-16,0 0 0 0,8 0-144 0,-2-3-64 16,1-3-16-16,-2-2 0 15,0-1-208-15,0-1-32 0,1-3-16 0,-1-2 0 16,0-3 0-16,0 0 0 0,0-2 0 0,1 1 0 0,-1 2 176 0,0 0 48 15,0 0 0-15,2 1 0 0,-2 3 256 0,1 3-128 0,1 2 128 16,0 3 0-16,-1 1 0 0,1 2 0 0,-7 2 0 0,7 4 0 16,1 0 0-16,1 3 128 0,-1 3 0 0,0 1 16 15,0 3 160-15,1 2 16 0,1 0 16 0,1 3 0 16,-1 0-64-16,2 2-16 0,0-4 0 0,1 0 0 16,0-1-256-16,1-1 160 0,0 0-160 0,1-5 128 15,0-1-128-15,1-1 0 0,-2-1 0 0,2-2 0 16,0-1 0-16,-2-3 0 0,0-2-128 0,-1-3 128 15,-3-1 0-15,-1-2-176 0,0-1 176 0,-1-1-128 16,-2-1 128-16,-1-2 0 0,-1-1-144 0,-1 1 144 16,-1-3 0-16,-2 0 0 0,-1-3-144 0,0 1 144 15,-3 0 0-15,0 1 0 0,-2 1 0 0,-4 2 0 16,-1 1 384-16,-1 4 48 0,2 4 0 0,-1 3 0 0,1 1 384 0,1 3 80 16,-2 2 0-16,2 3 16 0,1 1-48 0,2 4-16 15,0 1 0-15,4 2 0 16,0-1-352-16,4 1-80 0,0 0-16 0,4-3 0 0,0 1-400 0,3 2 0 15,2-5 0-15,2 2 0 16,1-1-544-16,2 0-144 0,-2 1-16 0,2-1-16 16,-1-1-2208-16,2-1-432 0,0-4-96 0,-1 1-7040 15,-2-3-1424-15</inkml:trace>
  <inkml:trace contextRef="#ctx0" brushRef="#br1" timeOffset="83597.33">22501 5208 25791 0,'0'0'1152'0,"0"0"224"0,0 0-1104 0,0 0-272 0,4-7 0 0,-4 7 0 16,0 0 1648-16,0 0 272 0,5 4 48 0,2 5 16 16,-4-1-512-16,1 5-112 0,-1 4-16 0,0 3 0 15,-1 2-640-15,1-3-144 0,-1 1-32 0,2-2 0 16,3 0-256-16,-1 1-48 0,1-4-16 0,-1 0 0 16,0-5-208-16,0-1 0 0,-1 0-192 0,1-2 192 15,-6-7-256-15,0 0 48 0,0 0 16 0,0 0 0 16,0 0-208-16,6-7-48 0,1 1 0 0,-2-6 0 15,-3 2 48-15,2-2 0 0,0 0 0 0,-1-2 0 16,-1-3 80-16,1 0 32 0,0 1 0 0,-1-1 0 16,2 4 160-16,0-2 128 0,1 2-192 0,-1 2 192 0,0 1 0 0,0 3 224 15,-1-1-16-15,-3 8 0 0,0 0 208 0,0 0 32 16,0 0 16-16,0 0 0 0,2 11 32 0,1 2 0 16,-2 1 0-16,2 3 0 0,-3 1-176 0,0 1-16 15,0-2-16-15,1-1 0 0,0-1-144 0,2-2-16 16,0-1-128-16,0-2 192 0,3-1-192 0,-2-2 0 15,-4-7 0-15,5 4 0 0,-5-4-320 0,6-2 32 16,2-2 16-16,0-2 0 0,-2-2-16 0,1 0 0 16,0-4 0-16,-2 1 0 0,0-2 112 0,-1-2 32 15,0 1 0-15,1 0 0 0,2-2 144 0,-1 2 0 16,1-3 0-16,-1 1 0 0,-1 0 0 0,0 2 0 16,2 4 160-16,-2-3-160 0,-1 1 576 0,-1 4 0 15,-1 0 16-15,-2 8 0 0,0 0-144 0,0 0-16 0,6 7-16 0,0 1 0 16,-2 1-160-16,1 1-48 0,0 4 0 0,1 2 0 15,-1 1-208-15,0 3 0 0,0-5 128 0,2 4-128 16,-1-3-240-16,2 1-80 0,0 2-32 0,0-5 0 31,1-1-2752-31,-3-1-544 0</inkml:trace>
  <inkml:trace contextRef="#ctx0" brushRef="#br1" timeOffset="84644.43">23153 4874 16575 0,'0'0'1472'15,"0"0"-1168"-15,0 0-304 0,0 0 0 0,0 0 3312 0,-3 5 592 16,1 7 128-16,0 3 32 0,2 5-2144 0,0 5-416 16,0 2-96-16,2 2 0 0,0 1-784 0,2 0-160 15,-1 1-16-15,2-1-16 0,-1-4-240 0,0 0-32 16,1-1-16-16,0-2 0 0,2 0-16 0,-1-5 0 15,-1 0 0-15,1-2 0 0,-3-2-128 0,1-1 0 16,-1-2 0-16,0-2 0 0,-2-1 0 0,0 1 0 16,-1-3 0-16,0-6-176 0,0 0 0 0,0 0 0 15,0 0 0-15,0 0 0 0,0 0 16 0,0 0 0 16,0 0 0-16,0 0 0 0,2-9-128 0,0 0-32 16,1-1 0-16,1-1 0 0,1 1 144 0,1-2 32 15,2 2 0-15,1 2 0 0,3-1 144 0,2 2-192 0,1 2 192 0,-1 2-192 16,-1-1 192-16,1 3 0 0,2 2 0 15,0 3 128-15,-1 3 224 0,0 3 48 0,-4 3 16 0,0 2 0 16,-2 0 160-16,-2 0 48 0,-4 0 0 0,-1 2 0 16,-2 0 368-16,-2 0 80 0,0-1 16 0,-2-2 0 15,-1-2-496-15,-2-2-80 0,-1-2-32 0,1 0 0 16,-1 0-256-16,0-3-48 0,1 0-16 0,1-2 0 16,-2-3-160-16,0-3 0 0,-1-1 0 0,0 0 0 15,0-1-192-15,1 0-112 0,2-3-16 0,3 1-16 16,0 1-464-16,3 6-96 15,2-5 0-15,-2-2-16 0,0 1 272 0,2-1 48 0,-2 7 16 0,5-5 0 16,-5 5 368-16,6-4 80 0,1 0 128 0,0 3-208 16,-7 1 208-16,9-1 0 0,2-1 0 0,-1 2 0 15,0-2 0-15,2 0 0 0,0 1 0 0,1 0 0 0,1-2 144 0,-1 0-16 16,2 2-128-16,7-5 192 0,0-1-48 0,-1 1-16 16,-2-1 0-16,-2-2 0 0,-1-1-128 0,-2-2 128 15,-2-1-128-15,-2 0 128 0,-2 0-128 0,-3 1 128 16,-1-1-128-16,-1 0 128 0,-3 1-128 0,0-1 192 15,-1 3-192-15,1 10 192 0,-8-9 32 0,-3 1 16 16,0 3 0-16,-1 2 0 0,0 6 144 0,-1 0 16 16,-1 4 16-16,1 3 0 0,0 5 96 0,1 0 0 15,2 1 16-15,1 0 0 0,-1-2 48 0,5 2 16 16,1-3 0-16,3-2 0 0,2 2-208 0,3-1-32 16,4 0-16-16,2 0 0 0,3-2-336 0,2-1 0 15,0 0 0-15,2-1 128 0,2-1-320 0,0-3-48 0,2-2-16 0,-1-2 0 31,-2 3-608-31,1-3-128 0,1-1-32 0,-2-1 0 16,-2-4-1488-16,-2-2-304 0,-2-1-64 0,-2 0-16 16,1-2 1184-16,-5 2 240 0,0-1 64 0,-1 1 0 15,-1 1 448-15,-2-4 112 0,0 2 16 0,-2-1 0 0,0 1 832 0,1-1 0 0,0 0 176 0,0-3-32 16,2 1-144-16,0-1 0 0,1 0 144 0,0-1-144 31,-1 1-336-31,3 4-144 0,0-1-32 0,-1 5 0 0,-5 6 640 0,0 0 128 0,0 0 32 0,12 4 0 16,-1 3 1248-16,-4 6 240 0,-3 3 48 0,0 4 16 15,0-2-160-15,0 1-16 0,1 1-16 0,0-2 0 16,2 1-432-16,-2-4-96 0,-2 0-16 0,1-2 0 16,0-2-320-16,-2 1-64 0,1 0-16 0,-2-2 0 15,-1-10-320-15,0 0-80 0,0 0-16 0,0 0 0 0,0 0-112 0,0 0-32 16,0 0 0-16,0 0 0 0,0 0 32 0,0 0 0 16,0 0 0-16,5-10 0 0,-1 1 0 0,-1-2 0 15,-2-2 0-15,2 1 0 0,-1 1-176 0,1-2 128 16,1 0-128-16,0-2 128 0,1 0-128 0,2-2 128 15,2-2-128-15,1 2 128 0,3 1-128 0,0 2 128 16,0 4-128-16,0 1 128 0,0 1-128 0,2 0 0 16,0 3 0-16,2 4 0 0,-1 2 0 0,1 3 0 15,0 0 0-15,0 1-176 16,-2-2-1264-16,4 1-256 0,-1 2-48 0,-4-3-17440 0</inkml:trace>
  <inkml:trace contextRef="#ctx0" brushRef="#br1" timeOffset="85379.61">24334 5389 11055 0,'0'0'976'0,"0"0"-784"0,0 0-192 0,0 0 0 0,0 0 1360 0,0 0 240 0,5-8 32 0,4 11 16 16,-9-3-432-16,8 1-96 0,0 2-16 0,1-2 0 16,0-1-544-16,0-1-112 0,0-1-32 0,-1 0 0 15,-8 2-416-15,9-3 128 0,2-1-128 0,-2 0 0 0,-1 0 368 0,0 2-16 16,-1-4 0-16,0 3 0 0,-7 3 784 0,0 0 144 16,0 0 48-16,0 0 0 0,2-6 32 0,-2 6 16 15,0 0 0-15,0 0 0 0,0 0-96 0,-2-4 0 16,2 4-16-16,-5-2 0 0,-2 2-304 0,1 0-48 15,-1 0-16-15,-1 2 0 0,-1 4-160 0,-1 0-32 16,-1 2-16-16,1 2 0 0,-1 5-384 0,4-1-80 16,0 2-16-16,1-2 0 0,0 2-208 0,5-5 0 15,2 3 0-15,2-3 0 16,1 0-544-16,4-1-48 0,2-1-16 0,3-1 0 16,2-3-1440-16,0-1-304 0,3 0-48 0,3-1-8672 15,3-2-1744-15</inkml:trace>
  <inkml:trace contextRef="#ctx0" brushRef="#br1" timeOffset="85741.35">24831 5253 25791 0,'-10'-2'2304'0,"-3"-1"-1856"0,-1 3-448 0,-2 3 0 16,0-2 1664-16,-1 4 224 0,1 0 48 0,-1 6 16 16,-1 3-432-16,2-1-96 0,3 4-16 0,3 3 0 15,0 1-960-15,5 2-192 0,3 2-32 0,3 1-16 16,4 0-208-16,4 0 0 0,3 0 0 0,1-2 0 15,3-2 0-15,1-4 0 0,1 0 0 0,0-7-160 16,2-2 32-16,-2-5 0 0,0-2 0 0,-1 0 0 16,-2-5 128-16,-1-2-128 0,0-2 128 0,-1-4-128 0,-2-3-64 0,-1-1-16 15,-2-3 0-15,0-3 0 16,0-1-432-16,-2-3-64 0,-2-1-32 0,-1-6 0 16,-2 1-416-16,0-3-64 0,-2-2-32 0,0-2 0 15,-2 0 256-15,0-4 48 0,-2 1 16 0,0-4 0 16,-3 0-160-16,0 0-16 0,0 5-16 0,1 6 0 0,-1 8 1552 0,1 5 304 15,2 7 64-15,0 5 16 0,1 5 1392 0,4 4 288 16,-3 9 48-16,2 7 16 0,1 2-640 0,1 7-112 16,3 5-16-16,3 6-16 0,2 7-752 0,1 0-160 15,1 0-32-15,2 0 0 0,2-1-560 0,1-2-112 16,1-3-32-16,3-1 0 16,2 0-2384-16,1-4-496 0</inkml:trace>
  <inkml:trace contextRef="#ctx0" brushRef="#br1" timeOffset="87378.57">25748 5149 20271 0,'0'0'1792'0,"0"0"-1424"0,0 0-368 0,0 0 0 15,0 0 720-15,0 0 80 0,0 0 16 0,0 0 0 16,0 0 400-16,0 0 96 0,20 1 16 0,-14 6 0 0,2 1-240 0,0 1-32 15,0 5-16-15,0 6 0 0,1-1-208 0,-3 7-64 16,1 2 0-16,-1-1 0 0,0-1-96 0,-1 1-32 16,0 2 0-16,0-1 0 0,1-2-240 0,-1-6-48 15,-1 0-16-15,-2-4 0 0,1-3-144 0,-1-3-48 16,1-1 0-16,-3-9 0 0,0 0 80 0,0 0 16 16,3-10 0-16,-1-2 0 0,0-2 64 0,-1-3 16 15,-1-4 0-15,-1 0 0 0,-1 2-144 0,1-2-32 16,0-1 0-16,-2-1 0 0,2 1-144 0,1-3 0 15,0 3 0-15,1 1 128 0,0 3-128 0,2 0 0 16,0 2 0-16,1 3 0 0,1 3-224 0,0 2-32 16,1 1 0-16,2 4 0 15,1 0-1648-15,2 2-336 0,-1 1-64 0,2 2 0 16,1 3-1184-16,1 2-224 0</inkml:trace>
  <inkml:trace contextRef="#ctx0" brushRef="#br1" timeOffset="87473.83">26145 5252 11055 0,'10'9'976'0,"-10"-9"-784"0,7 8-192 0,-1 1 0 16,-1 0 2688-16,1 4 480 0,-2-2 96 0,-1 2 32 15,1-4-1120-15,-1 3-240 16,0-2-32-16,-2 2-16 0,-1-1-608 0,1 0-112 0,2-2-16 0,1 3-16 16,-2 1-816-16,2-2-144 0,-2-1-48 0,-1-1 0 15,1-4-1664-15,-2-5-352 0,0 0-64 0,0 0-7008 16,0 0-1408-16</inkml:trace>
  <inkml:trace contextRef="#ctx0" brushRef="#br1" timeOffset="87864.6">26263 5155 12895 0,'-2'-3'1152'0,"2"-3"-928"15,0 6-224-15,0 0 0 0,-2-7 2496 0,2 0 464 16,0 7 96-16,0 0 16 0,0 0-1920 0,0 0-384 16,0 0-80-16,10 4-16 0,0 1-672 0,2 2 0 15,-2-1 0-15,2 5 0 16,1-1-496-16,1 4-80 0,1 1 0 0,-4 2-16 16,1-2-256-16,-3 6-48 0,-2-1-16 0,-1 3 0 15,-1-2 336-15,-1 1 64 0,-1 2 0 0,0-3 16 0,-1 1 496 0,0-1 160 16,-1-3 0-16,1 0 0 0,2-2 368 0,0-6 80 15,-1-1 16-15,-1-2 0 0,-2-7 32 0,0 0 16 16,0 0 0-16,7 1 0 0,-7-1 48 0,5-8 16 0,3 2 0 0,-1-6 0 16,-1-1-368-16,2-3-80 0,1-3-16 0,-1-1 0 15,-2 1 96-15,2-1 16 0,-1 1 0 0,2-2 0 16,1-1 32-16,1 1 16 0,-1-3 0 0,-1 5 0 16,0-1 208-16,0 3 32 0,-2 4 16 0,1 0 0 15,-2 7-32-15,-6 6 0 0,0 0 0 0,8 5 0 16,-1 3-96-16,-2 2-32 0,-1 6 0 0,0-1 0 15,0 6-336-15,-2 0-192 0,1 1 192 0,1 2-192 16,1-1 0-16,0 3-144 0,0 0-16 0,2-1 0 16,1-1-1392-16,1-2-288 15,0-3-48-15,0-2-16 0,2 3-1104 0,3-6-208 0</inkml:trace>
  <inkml:trace contextRef="#ctx0" brushRef="#br1" timeOffset="88272.2">27051 5303 25279 0,'0'0'1120'0,"-7"-5"224"0,-1 1-1072 0,1 0-272 16,-2 1 0-16,-2 3 0 0,-1 0 1488 0,1 4 240 16,-5 3 64-16,2 2 0 0,-1 1-96 0,4 3-16 15,1-1 0-15,3 2 0 0,1 3-1024 0,4-4-208 16,2 2-32-16,4 0-16 0,4-3-272 0,1 1-128 16,0-1 128-16,4-2-128 0,4 1 0 0,-2-6-224 15,0-1 32-15,0-4 0 16,1-3-464-16,0-1-96 0,-2-2-16 0,2-2 0 15,-1-1 128-15,0-2 0 0,-2-2 16 0,-3 0 0 16,-1 0-64-16,0-1-16 0,-2 0 0 0,2-5 0 16,-4 2-240-16,-1 3-48 0,-4 1-16 0,0 4 0 0,-1 0 560 0,-2-3 128 0,-1 0 0 0,0 0 16 15,1 2 304-15,-1 1 0 0,-2 1 0 0,2 2 144 16,2-1 208-16,2 7 32 0,0 0 16 0,0 0 0 16,0 0-32-16,0 0-16 0,1 9 0 0,3 4 0 15,1 4 288-15,3 7 48 0,3-1 16 0,2 7 0 16,1 3 16-16,3 3 16 0,1 1 0 0,0 1 0 15,1-2 32-15,-2-1 0 16,-4-4 0-16,-3 1 0 0,-1-6 384 0,-2 0 64 0,-5 1 32 0,-3-3 0 16,-3 1-48-16,-4-3-16 0,-3-1 0 0,-4-2 0 15,-2 1-288-15,-2-2-64 0,-1-1-16 0,-2 0 0 0,-1-4-432 16,-2 0-96-16,-1-3-16 0,2 1 0 0,2 0-416 0,4-1-96 16,0-5-16-16,1 1 0 15,0 2-2368-15,2 0-496 0,4-1-80 0</inkml:trace>
  <inkml:trace contextRef="#ctx0" brushRef="#br2" timeOffset="117498.7">1198 7421 15663 0,'0'0'688'0,"-6"-6"144"0,-2-5-656 0,1 2-176 0,2 0 0 0,0 0 0 16,-2-1 2192-16,3 2 416 0,2 1 80 0,2 7 0 16,0 0-912-16,0 0-192 0,0 0-48 0,4 7 0 15,0 3-624-15,2 5-128 0,1 0-16 0,0 5-16 16,3 2-160-16,-1 4-16 0,-1 1-16 0,2 1 0 15,-1-1-320-15,0-1-64 0,0-1-16 0,0-2 0 16,-1 1-160-16,-1-1 0 0,-2-2 144 0,0 1-144 16,0-3 0-16,-1-1 144 0,-1-4-144 0,0 1 0 15,-2-5 192-15,0-2-192 0,-1-8 192 0,0 0-192 0,0 0 256 16,0 0-64-16,0 0-16 0,-5-4 0 0,0-5-176 0,0-3 128 16,-2-2-128-16,1-3 128 0,-1-3-288 0,0-3-64 15,1-3-16-15,-1-3 0 16,1-2-272-16,-1-3-48 0,1-1-16 0,1-1 0 0,1 4 192 15,2-3 16-15,2 3 16 0,2 1 0 0,0 2 208 0,2 3 144 16,1 3-192-16,2 1 192 0,2 3-128 0,2 4 128 16,2 2 0-16,1 4 0 0,3 3 0 0,1 5 0 15,2 4 0-15,2 3 144 0,0 3-144 0,1 3 0 16,1 2 0-16,-2 3 0 0,-1 2 304 0,0 0-32 16,-2 1 0-16,1 2 0 0,-4 1 336 0,-3 1 64 15,-2-1 16-15,-2 3 0 0,-2-1 160 0,-3 2 48 16,-1 1 0-16,-3-1 0 0,-3 2-128 0,-1 0 0 15,-5-1-16-15,-3 1 0 0,-2 0-304 0,-2-1-48 0,-1 0-16 0,-1-4 0 16,-3 0-48-16,2-3-16 0,-1-2 0 0,2-2 0 16,-1-1-176-16,1-4-144 0,0-2 192 0,1-2-192 15,1-2 0-15,3-2-304 0,3-1 48 0,2-2 0 32,3-1-1536-32,5 0-320 0,-3-5-48 0,3-1-9808 0,3-4-1952 0</inkml:trace>
  <inkml:trace contextRef="#ctx0" brushRef="#br2" timeOffset="117828.11">2027 7533 35295 0,'0'0'1568'0,"-6"2"320"0,-1-2-1504 0,1 0-384 16,-1 0 0-16,7 0 0 0,-8 1 1904 0,8-1 304 15,0 0 64-15,0 0 16 0,0 0-1120 0,0 0-208 16,12-3-64-16,1 1 0 0,3-2-752 0,2 1-144 0,2-2 0 0,2 1 0 15,0 0-368-15,0 2 16 0,0-1 0 0,2 2 0 32,0-1-1568-32,0 2-304 0,-2 2-64 0,0 0-16 15,0 1-1472-15,1 0-320 0</inkml:trace>
  <inkml:trace contextRef="#ctx0" brushRef="#br2" timeOffset="118343.7">2889 7389 27071 0,'0'0'1200'0,"-5"-5"240"0,0-1-1152 0,-2 1-288 0,-2 0 0 0,0 2 0 0,-2-1 1664 0,-2 2 288 16,-2 2 48-16,-1 0 16 0,2 4-912 0,-1 1-176 15,1 1-32-15,1 2-16 0,1 1-608 0,2 2-112 16,1 2-32-16,2-3 0 0,2 3-128 0,4 0 0 15,-1-1 0-15,4 1 0 0,0-1 0 0,2 1 0 16,0 0 0-16,3-1 0 0,3-2 0 0,2 1 0 16,0-2-128-16,2-3 128 0,2 2-320 0,-2-2 16 15,-1 0 0-15,1-2 0 16,-1-2-400-16,0 0-64 0,0-2-32 0,-1-2 0 16,-3 1 32-16,-1 0 16 0,-1-2 0 0,-7 3 0 0,0 0 336 0,0 0 64 15,5-4 16-15,-5 4 0 0,0 0 176 0,1-8 160 16,-1 0-208-16,-3 2 80 15,1-2-288-15,-1 0-48 0,1 0-16 0,0 1 0 16,1-1-352-16,1 0-80 0,0 0-16 0,1 2 0 16,2-2 400-16,-3 8 80 0,5-5 0 0,-5 5 16 0,9-2 432 0,2 0 144 0,-1 4 0 0,2 1 0 15,1 2 880-15,0 3 160 0,-1 1 32 0,1 3 16 16,0 1 432-16,0 3 96 0,-1 0 16 0,-2 1 0 16,-1 0-144-16,-2 2-32 0,-2 0 0 0,-1 1 0 15,-4-2-256-15,-2 2-48 0,-1 0-16 0,-1-1 0 16,-4-1-480-16,-1 1-96 0,-3-2-32 0,-1 3 0 15,-1-6-384-15,-1 2-80 0,0-4-16 0,0-3 0 16,0 0-192-16,-1-3 0 0,2-3 0 0,1-2 0 16,0-1-1184-16,1-2-176 15,1-5-48-15,2-2 0 0,1-4-2416 0,1-3-480 0</inkml:trace>
  <inkml:trace contextRef="#ctx0" brushRef="#br2" timeOffset="118547.03">3169 7084 21183 0,'-11'10'944'0,"7"-1"192"0,-2 2-912 0,1 3-224 15,-1 3 0-15,1 1 0 0,-1 2 3568 0,1 1 656 16,0 1 144-16,1 4 32 0,0 3-2544 0,4-1-512 16,3 2-112-16,1 0-16 0,-1 0-912 0,4-1-304 15,1-2 160-15,1-1-160 0,3-5-240 0,2 1-128 16,2-5-16-16,-1-1-16 15,1-2-2336-15,0-3-464 0,-1-3-80 0,0-3-11280 0</inkml:trace>
  <inkml:trace contextRef="#ctx0" brushRef="#br2" timeOffset="118937.62">3395 7311 4607 0,'0'0'192'0,"0"0"64"0,0 0-256 0,0 0 0 0,-1 7 0 0,-1 0 0 16,0-1 6128-16,-1 4 1168 0,2 3 256 0,-2 1 32 15,2 2-4576-15,0 2-928 0,1-3-176 0,1 6-48 16,1-5-1136-16,2 2-224 0,2-1-48 0,-1-1-16 16,1-2-240-16,2-1-64 0,0 0 0 0,2-4 0 15,1-1-128-15,-1-1 0 0,1-2 0 0,2-3-176 0,-2 1 176 0,1-2-160 16,-1-2 160-16,-1-2-160 16,0 1-224-16,1-5-32 0,-2-2-16 0,0-1 0 0,0-1 128 0,-1 1 32 15,0-4 0-15,-2-2 0 0,0 0 80 0,0-1 0 16,-1-1 16-16,1 0 0 0,-2 1 16 0,-1 1 0 15,1-2 0-15,0 4 0 0,0 1 160 0,-1 2 0 16,-1 1 0-16,0 3 0 0,-2 7 400 0,0 0 64 16,0 0 16-16,0 0 0 0,0 0 320 0,-3 9 64 15,0 4 16-15,2 3 0 0,1 1-256 0,1 3-48 16,1 0-16-16,0 1 0 0,2 0-560 0,1 1 0 16,2 0 0-16,3 1 0 0,0-2 0 0,0-1 0 15,2-1 0-15,-1-1 0 16,4-6-1040-16,-1-2-272 0,-1-2-48 0,0-2-16 15,-1 1-576-15,0-5-112 0,-1 0-32 0,2-5 0 16,-2-2-1776-16,1-3-352 0,10-13-80 0,-8 4-16 0</inkml:trace>
  <inkml:trace contextRef="#ctx0" brushRef="#br2" timeOffset="119374.89">3945 7303 21711 0,'-6'-15'960'0,"3"9"192"0,-1 1-912 0,0 1-240 0,4 4 0 0,0 0 0 15,-8 1 2368-15,0 4 416 0,2 2 96 0,-1 1 0 16,1 3-1088-16,1 6-208 0,-1 0-48 0,3 3-16 15,0 1-752-15,2 1-128 0,1 1-48 0,2 1 0 16,3-1-592-16,3-1 0 0,0-2 0 0,1-2 0 31,2-2-560-31,0-2-80 0,1-2 0 0,1-3-16 0,2-2-2144 16,0-4-416-16,2 1-96 0,-1-4-16 0,-2-4 1200 0,-1 1 224 0,-1-4 48 0,-2-1 16 16,-1 0 240-16,-1-3 64 0,-1-1 0 15,-1-1 0-15,1 0 1536 0,-2-2 192 0,0 1 112 0,-1 0 16 0,-1-6-128 0,-2 3-32 16,0 2 0-16,-1 0 0 0,-2-3-160 0,-1 4 128 15,-1 1-128-15,-1 2 128 0,-2 3 960 0,1 3 192 16,-2 3 48-16,2 2 0 0,0 2 384 0,1 5 80 16,0 6 0-16,1 0 16 0,1 2-208 0,3 2-64 15,0 2 0-15,4-1 0 0,2 0-720 0,1-1-160 16,3 1-16-16,1-3-16 0,4 0-432 0,0-4-64 16,1-2-128-16,1-1 176 0,1-3-32 0,-1-1 0 15,0-4 0-15,-1 0 0 0,-1-5 160 0,1-2 16 16,-3-2 16-16,-1 0 0 0,-2-3 224 0,-1 0 32 0,-2-1 16 0,-1-2 0 15,-2 0-96-15,-2 2 0 0,-4-2-16 0,-2 0 0 16,-1 2-16-16,-3-2 0 0,-2 0 0 0,-3 2 0 16,-2-4-112-16,0 4-32 0,-1-4 0 0,-1 3 0 31,0 0-1296-31,2 1-272 0,2 1-48 0,1 3-16 16,3 2-1648-16,2 2-320 0,7 5-64 0</inkml:trace>
  <inkml:trace contextRef="#ctx0" brushRef="#br2" timeOffset="119968.57">4650 7243 21183 0,'0'0'1888'0,"0"0"-1504"0,-7 0-384 0,-3 0 0 0,-1 2 2576 0,-2 2 448 16,-3-1 96-16,0 1 16 0,-1 0-1216 0,0 1-256 16,1 0-32-16,0 0-16 0,2 1-656 0,0-1-144 15,3 1-32-15,-1-3 0 0,2 1-640 0,3 0-144 16,7-4 0-16,-3 6 0 0,3-6 0 0,3 8-128 15,2-1 128-15,2-1-160 0,1 1 32 0,1-2 0 16,2 1 0-16,3 2 0 0,-1 1 128 0,2 0 0 16,2-1-144-16,0 1 144 0,-1 2 0 0,-1-2 0 15,0 1 0-15,-2 1 0 0,-3 2 0 0,-1-3 256 16,0 2-32-16,-2 0-16 0,-3-1 320 0,-2 1 64 16,-2 0 16-16,-2 0 0 0,-2-1 272 0,-3 1 48 15,-2 0 16-15,-1 1 0 0,-2-4-480 0,-1 0-80 16,-1-1-32-16,-1 0 0 0,1-3-160 0,0 0-48 0,1-1 0 15,1 0 0-15,0-1-144 0,2-1 0 0,2 1 0 0,8-3 0 16,-8 1 0-16,8-1 0 0,0 0 0 0,0 0 0 16,0 0-160-16,0 0 160 0,0 0-208 0,7-4 80 15,1 0-48-15,2 2 0 0,2-1 0 0,2 1 0 16,2-2 176-16,2 0 0 0,0 0-144 0,2 0 144 16,1 0 0-16,1-1 0 0,0-2 0 0,1 1 0 15,1-2 0-15,1-1 0 0,-2-2 0 0,-1-3 0 16,-1 1 0-16,-1-1 0 0,-2-1 0 0,-2 1 0 15,-3-3 0-15,-2 1 0 0,0-2 0 0,-5 1 0 16,-2 0-128-16,-4 0-16 0,-1 0 0 0,-3 3 0 16,-3 0 16-16,0 1 0 0,-4 1 0 0,-2 3 0 15,0 1 128-15,-3 5 0 0,1-1 0 0,-1 6 0 16,2 2 0-16,1 2 0 0,1 3 0 0,2 6 0 0,1 3 208 16,1 0 80-16,1 3 16 0,5 0 0 0,-1 1 128 0,6 0 16 15,0 2 16-15,7-2 0 0,-1-3-112 0,5 1-32 16,4-6 0-16,5-2 0 0,3-4-192 0,5-4-128 15,3-3 160-15,4-2-160 16,2-1-496-16,3-4-192 0,3-1-32 0,3-2-16 16,5 0-2736-16,0 0-560 0</inkml:trace>
  <inkml:trace contextRef="#ctx0" brushRef="#br2" timeOffset="122215.93">4023 16189 11967 0,'0'0'1072'0,"0"0"-864"0,0 0-208 0,0 0 0 16,0 0 3968-16,4 5 736 0,0 11 160 0,0 3 16 15,1 6-3232-15,3 9-656 0,1 8-128 0,2 6-32 16,0 5 64-16,1 6 16 0,2 2 0 0,1 7 0 15,-1 8-528-15,-2-15-128 0,-3 4 0 0,1-1-16 16,1 1-240-16,-1-1 144 0,2-4-144 0,-3-1 128 16,0-3-128-16,2 10-224 0,-4-11 48 0,1-4 16 15,0-4-1824-15,-1-4-384 0,-2-7-64 0</inkml:trace>
  <inkml:trace contextRef="#ctx0" brushRef="#br2" timeOffset="122866.69">4055 16073 29311 0,'-12'-17'1296'0,"11"12"272"0,1 5-1248 16,0 0-320-16,1-7 0 0,-1 7 0 0,8-4 768 0,-1-1 80 0,3-2 32 0,1 2 0 0,5 1 240 0,4 2 48 31,2 0 16-31,5 1 0 0,4 0-464 0,3-2-80 0,0-1-32 0,4-2 0 0,5-2-224 0,4-1-32 0,4-2-16 0,5 0 0 31,5-2-112-31,3-2-32 0,1 1 0 0,2 1 0 16,-2 1-192-16,3 2 0 0,-1-1 0 0,4 5 0 15,1-3 0-15,-2 3 0 0,0 3 0 0,1-1 0 16,-2 0 0-16,-1 1 0 0,-1 2 0 0,3 1 0 16,0 0 128-16,-2 0-128 0,-2-3 0 0,-2 3 0 15,-1 0 0-15,-5 0 0 0,0 0-128 0,-2 0 128 0,1-1-384 0,-3 1 48 0,-1 4 0 0,-5 0 0 31,-2 1 32-31,-4 3 16 0,-5 1 0 0,-1 3 0 0,-4 2-32 0,-2 3-16 0,-2 4 0 0,-5 2 0 32,-3 5 336-32,-2 2 0 0,0 2 0 0,-1 5 0 15,-1 6 0-15,-1 2 0 0,1 5 0 0,-2-1 0 0,-1 1 0 0,0 0 0 0,0 0 192 0,-1 3-64 0,1-1 112 16,0 1 16-16,2 1 0 0,-1-2 0 0,0-1-128 0,-1-2 0 16,0-6-128-16,0-1 192 0,0-3-192 0,3-3 176 31,-2 0-176-31,1-5 160 0,-4-2-160 0,0-3 0 15,-1-2 0-15,1-1 0 0,-3-4 0 0,-1-2 128 0,0-1-128 0,-2-2 0 16,-2-1 0-16,-3 0 128 0,-2 2-128 0,1-4 0 16,-3 1 208-16,-2 0-32 0,-5-3-16 0,0 0 0 15,-8 0 224-15,0 0 32 0,-5 0 16 0,-2 1 0 16,-2-3 208-16,-5 1 64 0,-2 1 0 0,-3-2 0 0,-3-1-32 16,-3 1 0-16,-4-2 0 0,-7 0 0 0,-6-3-288 0,-6 0-48 15,-4 1-16-15,-4-3 0 0,-2 0-80 0,-5-3-32 16,-6-3 0-16,-2-1 0 0,-2-1-80 0,0 1 0 15,2 1-128-15,-4 2 192 0,-4 2-48 0,1 2-16 16,3 1 0-16,4 4 0 0,1 3-128 0,4 1 0 16,1 0 0-16,3 3 128 0,6 0-128 0,9 2 0 15,6 2 0-15,8-1 0 0,5 1-144 0,6 1-64 16,5 1-16-16,9-1 0 16,4-2-2544-16,6-1-512 0</inkml:trace>
  <inkml:trace contextRef="#ctx0" brushRef="#br1" timeOffset="152436.71">2928 10050 22911 0,'21'-26'512'0,"-21"26"96"0,0 0 32 0,0 0 0 0,0 0-512 0,0 0-128 0,0 0 0 0,0 0 0 16,9 1 1600-16,-2 4 288 0,-1 2 64 0,-1 0 16 15,1 5-512-15,-1 2-112 0,-1 3 0 0,1 2-16 16,1 2-704-16,1 1-144 0,1 0-32 0,0 3 0 15,-1-2-448-15,1 1 0 0,1-1 0 0,1 3 0 32,-1-2-1920-32,0-1-496 0</inkml:trace>
  <inkml:trace contextRef="#ctx0" brushRef="#br1" timeOffset="153063.25">2936 11854 25503 0,'0'0'1136'0,"0"0"224"0,0 0-1088 16,0 0-272-16,0 0 0 0,0 0 0 0,0 0 1264 0,0 0 192 16,0 0 32-16,0 0 16 0,0 0-560 0,0 0-112 15,9-3-32-15,0 2 0 0,0 0-368 0,0-1-80 16,-1 1-16-16,0 1 0 0,1 0 32 0,-1 0 0 15,-8 0 0-15,8 1 0 0,0 2-176 0,-8-3-16 16,6 5-16-16,-1 2 0 0,-1 1 0 0,-1-2 0 16,-2 3 0-16,1 0 0 0,-1-1 80 0,-1 0 16 15,0-8 0-15,1 9 0 0,0 2 128 0,2-1 16 16,0-1 16-16,-1 2 0 0,1 0-48 0,1 1-16 16,1 0 0-16,0 0 0 0,0 1-80 0,1 0-16 15,-2 1 0-15,1-1 0 0,1-1 0 0,2-3 0 16,3-1 0-16,-1-3 0 0,2-1-128 0,3 0-128 15,2-4 144-15,2-6-144 16,1 0-384-16,3-4-192 0,-1-4-16 0,1 0-18048 0</inkml:trace>
  <inkml:trace contextRef="#ctx0" brushRef="#br1" timeOffset="154733.04">3023 13669 24991 0,'-2'-4'1104'0,"20"-16"240"0,-18 20-1088 0,-4-1-256 16,1 0 0-16,3 1 0 0,0 0 880 0,0 0 112 15,2-7 32-15,2 2 0 0,1-2-336 0,3 2-64 16,0 0-16-16,1 0 0 0,2 0-240 0,0 1-48 16,-1 4-16-16,1-4 0 0,-1 1 128 0,1-1 16 15,-1 4 16-15,-1 0 0 0,-1 2 0 0,-2 0 0 16,-6-2 0-16,7 3 0 0,-7-3-208 0,3 8-32 15,-1-1-16-15,-1 3 0 0,-2-1-80 0,-1-2 0 16,-2 3-128-16,0-3 192 0,0 0-192 0,0 1 128 16,0 0-128-16,0 1 0 0,0-5 0 0,0 1 0 15,4-5 0-15,-4 6 0 16,2 2-432-16,2-8-16 0,-2 7-16 0,4 1 0 16,0-1-160-16,2 1-16 0,1 0-16 0,1 0 0 0,0-3 368 0,2 2 80 15,1 0 16-15,3 1 0 0,-3-1 192 0,1 2-144 0,1 1 144 16,-1 3-128-16,-1 2 272 0,1 0 64 0,-3 0 16 0,0 0 0 15,-1-4 384-15,0 2 80 0,-4-4 16 0,0 1 0 16,-4 1 160-16,0-1 32 0,-5 1 16 0,-1 0 0 16,-1 0-320-16,-1-1-64 0,-3-1-16 0,-2-1 0 15,0 0-272-15,-2 0-64 0,-1-2-16 0,1-2 0 32,0 1-800-32,1 2-176 0,0-1-16 0,2 0-10688 0,1-2-2112 0</inkml:trace>
  <inkml:trace contextRef="#ctx0" brushRef="#br1" timeOffset="155233.1">3074 15263 21711 0,'0'0'960'0,"0"0"192"0,0 0-912 0,0 0-240 0,3-6 0 0,-1-1 0 16,-2 7 1040-16,0 0 176 0,3-6 16 0,-3 6 16 15,0 0-224-15,0 0-32 0,0 0-16 0,0 0 0 16,0 0-320-16,4 9-64 0,-4 1-16 0,-1 2 0 16,-1 1-96-16,0 0-32 0,-1 0 0 0,0 0 0 15,1 0-272-15,-1 0-176 0,2 0 192 0,0 0-192 16,1-1 128-16,1 0-128 0,2-1 0 0,-1 0 0 15,1-3 0-15,1 0 0 0,1-2 0 0,1 1 0 16,1-2 0-16,1-1 0 0,1-2 0 0,1 1 0 16,-1-1-448-16,2 0 0 0,2-4 0 0,-1 2 0 15,-1-2-480-15,0-1-96 0,-2-1 0 0,0 0-7840 16,0 2-1568-16</inkml:trace>
  <inkml:trace contextRef="#ctx0" brushRef="#br1" timeOffset="155405.07">3180 15259 3679 0,'0'0'160'0,"-7"8"32"0,-1 3-192 0,2 2 0 16,1 2 0-16,1 5 0 0,1 2 6064 0,2 3 1168 16,0 1 224-16,2 2 48 0,0 1-5504 0,3 0-1104 0,3-2-208 0,0 1-48 15,1-2-640-15,1 0 0 0,1-4 0 0,0 3 0 31,-1-1-2352-31,0 3-384 0</inkml:trace>
  <inkml:trace contextRef="#ctx0" brushRef="#br1" timeOffset="155905.01">3356 17025 21183 0,'0'0'944'0,"0"0"192"0,-7 3-912 0,1 1-224 0,1 0 0 0,-1 0 0 16,0 0 448-16,1 1 64 0,-1-1 0 0,6-4 0 15,-4 7 0-15,2-1 0 0,-1 2 0 0,3 1 0 16,2-2 144-16,-1 1 48 0,0-1 0 0,2 2 0 15,1 1 112-15,1-1 16 0,-1-3 16 0,1 2 0 16,0 3-208-16,0 0-32 0,1-2-16 0,-1 3 0 16,0 0-272-16,0 0-64 0,1-1-16 0,0 2 0 15,1-1-80-15,-2 0-16 0,-1-2 0 0,0-1 0 16,-1-1-144-16,0 0 160 0,-2 0-160 0,1 0 160 31,-2-8-1552-31,0 0-304 0,0 0-64 0,0 0-11696 0</inkml:trace>
  <inkml:trace contextRef="#ctx0" brushRef="#br1" timeOffset="156045.53">3287 17056 24879 0,'0'0'2208'0,"0"0"-1760"16,0 0-448-16,2-7 0 0,1 1 2688 0,2-1 448 16,2-1 80-16,0 2 32 0,1 1-1616 0,1-1-320 15,2 1-64-15,1 3-16 0,-2-4-720 0,2 3-128 16,1-1-48-16,1 0 0 0,3-1-208 0,0-1-128 15,1 1 128-15,2-1-128 16,-2-1-800-16,3 1-224 0,1-1-64 0</inkml:trace>
  <inkml:trace contextRef="#ctx0" brushRef="#br1" timeOffset="157045.41">5168 16002 11967 0,'0'0'1072'0,"0"0"-864"0,0 0-208 0,0 0 0 0,0 0 1632 0,0 0 288 15,-7 0 48-15,2 2 16 0,5-2-592 0,0 0-112 16,-6 1-32-16,-1 2 0 0,-1-1-144 0,2 2-16 15,-1 1-16-15,1 2 0 0,-1-1-64 0,1 2-16 16,-1 1 0-16,2 4 0 0,1 0-304 0,0 0-64 16,2 2-16-16,-1 2 0 0,0 1-288 0,2 2-64 15,1 0-16-15,1 1 0 0,2-1-240 0,2-1 128 16,0 1-128-16,3-2 0 0,0-3 0 0,2-1 0 16,1-1 0-16,1-3 0 0,1-1 0 15,2-2 0-15,1-6 0 0,0 1 0 0,1-4 0 0,-3-2 0 16,-2 0 0-16,-1-3 0 0,1 0 0 0,0-1 0 15,-2 0 0-15,-2-2 0 0,-3 1 0 0,-1 0 0 0,-1 1 0 0,-2-2 0 16,-1 0 176-16,-1 1-176 0,1-1 192 0,-4 1-192 16,-4 1 304-16,-2-1-48 0,2 0-16 0,-1 3 0 15,-2 0 304-15,2 1 64 0,-1 1 16 0,-1 3 0 16,2 1 0-16,1 1 0 0,2 3 0 0,-1 2 0 16,2 3-320-16,0 3-64 0,0 2-16 0,1 3 0 15,1 3-224-15,2-3 0 0,0 0 0 0,-1 1 0 31,1 0-560-31,1-1 0 0,3-4 0 0,2-1-16928 0</inkml:trace>
  <inkml:trace contextRef="#ctx0" brushRef="#br0" timeOffset="84946.78">15302 13448 5519 0,'0'0'240'0,"0"0"64"0,0 0-304 0,0 0 0 0,0 0 0 0,0 0 0 16,0 0 3456-16,0 0 624 0,0 0 128 0,0 0 16 15,0 0-2288-15,0 0-464 0,0 0-80 0,0 0-32 16,-2 6-224-16,-1-2-48 0,3-4-16 0,-3 7 0 16,3-7-96-16,-5 6-16 0,-1 0 0 0,1 1 0 15,1-1 48-15,-1 3 0 0,-3 2 0 0,-1-1 0 16,-3-1-128-16,1 0-32 0,0 1 0 0,-2 0 0 16,0 2-128-16,0 1-16 0,0-3-16 0,0 3 0 15,-1-2-128-15,1 2-32 0,-3 0 0 0,-1-2 0 16,-2 2-112-16,0 0-32 0,2-1 0 0,0 1 0 15,0 0-64-15,1 2-32 0,-3 0 0 0,2 2 0 16,-1-5-128-16,1 1-32 0,0 0 0 0,0 1 0 16,-1 3 16-16,1-1 0 0,-3-2 0 0,4-1 0 0,0 2 80 15,2-1 16-15,-1 0 0 0,1 1 0 0,-3 2 0 0,1-3 0 16,-1 0 0-16,0 1 0 0,0-1 64 0,2 0 16 16,-1 1 0-16,0-1 0 0,0 0-192 0,0 1-128 15,0 0 144-15,3 0-144 0,-2-1 176 0,0 0-176 16,1 1 192-16,0 0-192 0,1 2 160 0,-1-4-160 15,4 0 128-15,0 2-128 0,-1-1 0 0,1-1 128 16,-1 1-128-16,2 1 0 0,0-2 0 0,-1 0 0 16,1 0 0-16,1 1 0 0,0-1 0 0,0 0 0 15,2 0 0-15,-2 0 0 0,-1 0 0 0,2-1 0 16,1 0 0-16,-1-3 0 0,1 0 0 0,0 3 0 16,0-4 0-16,1 0 0 0,-1-1-160 0,1 0-16 0,0-1 0 15,0-2 0 1,5-4-848-16,-6 4-160 0,6-4-32 0,0 0-16 15,-6 3-1408-15,6-3-288 0</inkml:trace>
  <inkml:trace contextRef="#ctx0" brushRef="#br0" timeOffset="86809.9">15263 13499 3679 0,'0'0'160'0,"0"0"32"0,0 0-192 0,0 0 0 0,0 0 0 0,0 0 0 0,0 0 2928 0,0 0 528 15,0 0 128-15,0 0 0 0,0 0-1600 0,0 0-336 16,0 0-64-16,0 0-16 0,0 0-192 0,-2-6-32 16,0-1-16-16,-1 1 0 0,-1-2-112 0,2-1-32 15,-1 0 0-15,2-4 0 0,-2-2-128 0,2 0-32 16,1-4 0-16,-2 1 0 0,1-7-64 0,-1 1 0 15,-2-2-16-15,1-1 0 0,-1 0-64 0,-1 0-16 16,0-2 0-16,-1-1 0 0,0 0-272 0,-1 0-48 16,0-3-16-16,0 2 0 0,1 0-272 0,0 0-48 15,0-1-16-15,-1-2 0 0,5 2-192 0,-4-1 128 16,1 2-128-16,1 1 0 0,0 1 0 0,1 3 0 16,-3 1 0-16,2 5 0 0,1 1 0 0,0 4 0 0,0 2 0 0,1 2 0 31,0 3-368-31,1 2-64 0,1 6-16 0,0 0 0 15,0 0-1920-15,0 0-384 0,0 0-64 0,5 6-8080 0,-1 2-1616 0</inkml:trace>
  <inkml:trace contextRef="#ctx0" brushRef="#br0" timeOffset="87303.42">15122 13508 11967 0,'0'0'1072'0,"0"0"-864"0,0 0-208 0,0 0 0 0,0 0 1984 0,0 0 336 16,0 7 80-16,0-7 16 0,-1 8-608 0,1-8-112 16,0 0-32-16,5 6 0 0,1 1-80 0,3-1-32 15,0 2 0-15,2-4 0 0,1 1-288 0,1 3-64 16,1 1-16-16,2 2 0 0,-1-1-224 0,2 2-64 15,-2 1 0-15,3 1 0 0,1 1-272 0,2-1-64 16,0 0-16-16,0-1 0 0,0 0-224 0,2 0-32 16,2 0-16-16,0-2 0 0,-2-1-48 0,1-3-16 15,-1-1 0-15,2 2 0 0,-1 0-208 0,-2-3-256 16,-3-1 48-16,-1 1 16 0,-1-1 192 0,-1 1-192 16,0-1 192-16,-1 0-192 15,1 0-320-15,-2-1-48 0,-1-2-16 0,-1 2 0 16,-3 1-1392-16,0-2-272 0,0 1-64 0,1-3-16 15,-1 1-656-15,-1 0-128 0,-8-1-32 0,11 4 0 0</inkml:trace>
  <inkml:trace contextRef="#ctx0" brushRef="#br0" timeOffset="87678.43">15192 13241 21183 0,'0'0'1888'0,"0"0"-1504"15,-6 0-384-15,6 0 0 0,-7-2 1840 0,7 2 288 16,0 0 64-16,0 0 16 0,0 0-240 0,0 0-48 15,0 0-16-15,0 0 0 0,8 7-1024 0,1 2-208 16,2 1-32-16,2 0-16 0,2 0 64 0,5 2 16 16,2 1 0-16,3 2 0 0,2-1 112 0,2 2 16 15,-1-1 16-15,4 2 0 0,0 0-272 0,1-3-48 16,2 2-16-16,-2-2 0 0,-1-1-320 0,1 1-192 16,-2-4 192-16,2 0-192 0,-5-1 0 0,1 1 0 15,0-1 0-15,0-1 0 16,-2-3-560-16,2 0-64 0,-3 2-16 0,-2-1 0 15,0-1-1904-15,-2-1-384 0,-1-1-80 0,0 1 0 16,-4 0-528-16,-2-1-112 0</inkml:trace>
  <inkml:trace contextRef="#ctx0" brushRef="#br0" timeOffset="88147.05">16334 13701 15663 0,'0'0'1392'0,"-2"-4"-1120"16,-2 1-272-16,0-1 0 0,-4 1 3120 0,0 2 560 15,-1-2 112-15,-1 2 32 0,-1 1-1296 0,1 4-256 16,-1-3-48-16,1 4-16 0,-2 3-896 0,2 2-176 16,1 5-48-16,0 3 0 0,1 2-592 0,1 2-128 15,1 0-32-15,0 3 0 0,5 2-336 0,2 0-208 16,2 0 16-16,2-3 16 0,2 0 176 0,2-1-128 16,3-1 128-16,2-1-128 0,3-5 304 0,1-2 64 15,0-1 16-15,1-5 0 0,0-3-256 0,1-1 0 16,1 0 0-16,0-3 0 0,-2-2 0 0,-1-3-288 15,-1-2 64-15,-1-2 16 0,-2 0 208 0,-2-1 160 0,-2-1-32 0,0-2 0 16,-3-1 192-16,-3-5 16 0,-2-1 16 0,-2 2 0 16,0 2 32-16,-3-1 16 0,-2-2 0 0,-3 1 0 15,-4 0-96-15,-1 1-32 0,-2-3 0 0,-4 2 0 16,0 1-272-16,0 2 128 0,1-3-128 0,0 1 0 31,0 2-1024-31,-1-1-320 0,3 2-64 0,1 2-16 16,2 2-2208-16,3-2-432 0</inkml:trace>
  <inkml:trace contextRef="#ctx0" brushRef="#br0" timeOffset="88772.04">15049 11914 7359 0,'0'0'656'0,"0"0"-528"0,-1-7-128 0,-1 1 0 0,1-2 4240 0,1 0 816 16,0 0 176-16,0 2 16 0,1-1-2416 0,-1 7-480 15,0 0-112-15,0 0 0 0,0 0-976 0,0 0-192 16,0 0-48-16,0 0 0 0,0 0-560 0,7 12-112 16,-1 0-32-16,-2 6 0 0,0 3-192 0,-1 4-128 15,-2 2 160-15,0 3-160 0,1 3 0 0,-1-3 0 16,-1 2 0-16,1 0 0 16,-1-1-1456-16,1-1-224 0,1-3-48 0,0-2-16 15,1 0-1392-15,0-7-288 0,1 15-48 0,1-16-7712 0</inkml:trace>
  <inkml:trace contextRef="#ctx0" brushRef="#br0" timeOffset="88975.07">15260 11799 21535 0,'5'-19'960'0,"-2"11"192"0,1 0-928 0,0 0-224 0,0 0 0 0,-1 2 0 15,0 1 1168-15,-3 5 192 0,0 0 48 0,0 0 0 16,0 0-320-16,9 7-48 0,-1 5-16 0,-1 4 0 15,-1 3-640-15,1 5-128 0,-2 2-16 0,0 3-16 16,0 2-224-16,0 0 144 0,1 2-144 0,-1-2 128 16,0 2-128-16,2-3-272 0,-2-3 64 0,0-2 16 31,0-2-704-31,0 1-144 0,1-5-32 0,-1 0-11472 0</inkml:trace>
  <inkml:trace contextRef="#ctx0" brushRef="#br0" timeOffset="89225.15">15118 12078 7359 0,'0'0'656'0,"0"0"-528"15,0 0-128-15,-7 2 0 0,7-2 5312 0,0 0 1024 16,0 0 192-16,0 0 64 0,0 0-3776 0,0 0-736 15,10 2-160-15,1 1-16 0,2-2-624 0,3-1-128 16,2-1-32-16,2-1 0 0,-1 1-416 0,1 0-96 16,-2-2-16-16,4-1 0 0,2 2-464 0,1-1-128 15,-1 0 0-15,1 2 0 16,0-3-1968-16,1 3-464 0,1 0-80 0</inkml:trace>
  <inkml:trace contextRef="#ctx0" brushRef="#br0" timeOffset="104271.74">14458 14252 3679 0,'4'-2'320'0,"-1"0"-320"0,1-1 0 0,30-6 0 0,-34 9 2288 0,0 0 384 0,0 0 80 0,0 0 0 15,0 0-1584-15,0 0-320 0,0 0-64 0,2-7-16 16,1 1-64-16,-3 6 0 0,0 0-16 0,1-7 0 16,-1 7 144-16,0 0 48 0,-1-6 0 0,1 6 0 15,0 0 80-15,0 0 0 0,0 0 16 0,-5-4 0 16,-1 1 48-16,6 3 0 0,0 0 0 0,-5 2 0 16,0-1-112-16,0 1-16 0,-1 1 0 0,1 2 0 15,-1-1-304-15,1 1-64 0,-2-1-16 0,2 3 0 16,-2-3-176-16,2 2-32 0,0 1-16 0,0 1 0 15,-3-1 32-15,1 0 16 0,-1 2 0 0,2 0 0 16,-1 0-32-16,1 0-16 0,-2 2 0 0,-1-1 0 16,1 1 32-16,0 2 0 0,0 0 0 0,1 1 0 15,-1-1 32-15,1-1 16 0,0-2 0 0,0 1 0 0,0-1 256 16,1-1 48-16,1 1 16 0,0-3 0 0,-2 0-688 0,0-1 0 16,2 1 0-16,-1-1 0 0,-2 1 0 0,1-1 336 15,2 1-32-15,0-1-16 0,-2 1-288 0,1 0 128 16,1-1-128-16,0 2 0 0,-1 1 432 0,1-1-32 15,-1-2 0-15,2 3 0 0,0-2-192 0,0 2-32 16,0-1-16-16,0 0 0 0,0-2 48 0,0 1 16 16,-1-1 0-16,0 1 0 0,-2-2 0 0,1 3 0 15,1-2 0-15,-3 1 0 0,0-2 64 0,0 2 16 16,0-1 0-16,0 2 0 0,2-2-64 0,-3 4-16 16,0-4 0-16,0 1 0 0,-1 0-16 0,1 1 0 15,0 0 0-15,0 0 0 0,0-2 48 0,1 2 16 16,-2-1 0-16,0 1 0 0,1-1-272 0,0 1 160 15,0 1-160-15,0 1 128 0,0-1-128 0,0 0 0 16,0 0 144-16,-1 0-144 0,3-1 160 0,-2 0-32 0,1-1-128 0,0 0 192 16,1 0-192-16,2-1 0 0,3 1 0 0,2-7 0 15,0 0-160-15,0 0-80 0,-2 7-16 0,2-7 0 32,5 6-1312-32,2-1-272 0,1-1-48 0,1-2-16 15,1 0-1760-15,2-2-368 0,12-2-64 0,-24 2 0 0</inkml:trace>
  <inkml:trace contextRef="#ctx0" brushRef="#br0" timeOffset="105804.54">13829 14939 4607 0,'5'2'0'0,"-3"-1"192"0,-2-1-48 0,0 0-16 16,0 0-128-16,0 0 0 0,26 7 0 0,-26-7 0 16,0 0 640-16,0 0 80 0,0 0 32 0,0 0 0 0,0 0 752 0,0 0 160 15,0-7 16-15,0 7 16 0,0 0 96 0,0 0 0 16,-1-3 16-16,-1-3 0 0,-2 2-480 0,4 4-112 16,0 0 0-16,-4-3-16 0,-2-1-352 0,1 0-64 15,0 0-16-15,1 1 0 0,-1 1 64 0,0-1 16 16,-1-1 0-16,0 1 0 0,-2 1 32 0,0-2 0 15,1 1 0-15,-1 2 0 0,0-3-112 0,0 3-32 16,-1 0 0-16,0-3 0 0,1 1-128 0,-2 0-32 16,0 1 0-16,1-1 0 0,0 2-80 0,0 0-32 15,0-1 0-15,0 1 0 0,-2 0-16 0,-2 1-16 16,2 0 0-16,-2 0 0 0,-3 1-80 0,0 0-16 16,2 1 0-16,0 1 0 0,-2 0-32 0,2 0-16 15,1-2 0-15,-3 2 0 0,-2 1 160 0,-1-3 16 16,1 0 16-16,-1 3 0 0,-1-3-64 0,-1 2-16 15,0 0 0-15,0 0 0 0,1 1-112 0,-1-1-32 0,0-2 0 16,1 1 0-16,1-1-64 0,-1 2-32 0,-1-2 0 0,0 0 0 16,1-1 240-16,0 0 48 0,2 0 16 0,-3 0 0 15,-1 1-464-15,0 1-336 0,-1-1 48 0,3 0 16 16,-1 2 272-16,-3 0 144 0,1-3-16 0,-1 2 0 16,1 2 16-16,-1-3 0 0,0 1 0 0,0-1 0 15,2 2 16-15,0-1 0 0,0-1 0 0,0 1 0 16,-1-2-32-16,3 0 0 0,-1-2 0 0,0 1 0 15,1 0-128-15,2 0 0 0,0-3 144 0,1 1-144 16,-1 0 0-16,1 1 144 0,-2 1-144 0,1-3 0 16,0 1 128-16,0 2-128 0,-1-1 0 0,1 1 0 15,-1 0 128-15,-1 0-128 0,0 1 0 0,0 1 0 0,-1 0 0 16,0 0 0-16,-1-1 0 0,-1 2 0 0,0-2 0 16,0 0 128-16,-2 0-128 0,3 1 0 0,-1 0 160 0,1 1-160 15,1-2 128-15,2 0-128 0,-2 1 128 0,3 2-128 16,1-1 0-16,0-1 128 0,-1 2-128 0,-1-3 0 15,1 1 0-15,0 1 128 0,1-2-128 0,-1 1 0 16,3-1 0-16,0 3 0 0,-1-3 0 0,0 0 0 16,1 2 128-16,-1-1-128 0,-1 1 0 0,2-1 0 15,0 0 0-15,1 1 0 0,-2-1 0 0,1 0 0 16,-1-2 128-16,0 1-128 0,2 0 0 0,0 0 0 16,-3-1 0-16,-2-1 128 0,2 1-128 0,0 1 128 15,-1 0-128-15,1 0 128 0,0 0-128 0,2 1 0 16,-4 1 0-16,4-1 128 0,-2 0-128 0,1 2 0 15,-1 0 0-15,2-1 0 0,-1 2 128 0,0-4-128 0,2 0 0 16,0 1 128-16,-2 1-128 0,2-1 0 0,1-1 0 0,-2 0 0 16,1 0 0-16,1 0 128 0,0 0-128 0,1 0 0 15,-2-1 0-15,-1-1 0 0,0 1 0 0,0 1 0 16,0 0 0-16,0 0 0 0,0 0 0 0,2 1 0 16,1-1 0-16,2 0 0 0,-1 0 0 0,2 0 0 15,0 2 0-15,2-2 0 0,7 0 0 0,0 0 0 31,0 0-640-31,0 0-96 0,0 0-32 0,0 0 0 16,0 0-1456-16,8 4-288 0,4-2-64 0</inkml:trace>
  <inkml:trace contextRef="#ctx0" brushRef="#br0" timeOffset="107746.73">11049 14847 1839 0,'0'0'160'0,"0"0"-160"0,0 0 0 0,-1 19 0 16,1-19 3584-16,0 0 672 0,0 0 144 0,0 0 16 15,0 0-2672-15,0 0-528 0,0 0-128 0,0 0 0 0,0 0-192 0,0 0-16 16,0 0-16-16,0 0 0 0,0 0 224 0,0 0 32 15,-6-2 16-15,0 0 0 0,1-4 208 0,-2 3 64 16,-1-4 0-16,1 2 0 0,-1-3-288 0,0 0-48 16,0-1-16-16,0 0 0 0,0-2-448 0,1 1-96 15,-1 0 0-15,0-2-16 0,0-1-192 0,0 0-48 16,1-3 0-16,-1 1 0 0,-1-1 0 0,-2-1 0 16,-1 0 0-16,1-3 0 0,-1 3 0 0,0-2-16 15,0 2 0-15,1-4 0 0,-2 0-240 0,-2-1 128 16,0 0-128-16,-1-2 0 0,-2 1 448 0,0 0 0 15,-1-1 0-15,2 2 0 0,0-2-192 16,2 5-64-16,-1-1 0 0,-1 3 0 0,3-3 0 16,1 1-16-16,0 1 0 0,1 2 0 0,2-3-32 0,-1 2 0 0,-1-3 0 0,2 3 0 15,0-1-144-15,-1 1 192 0,-1-1-192 0,1 1 192 16,-1 1 16-16,2 2 16 0,0 0 0 0,0-1 0 16,-2-3-64-16,2 0-16 0,1 1 0 0,0 0 0 15,-2-1-144-15,1-1 0 0,-1 1 0 0,1 1 0 16,-3 2 288-16,2-4 80 0,4 2 16 0,-1 0 0 15,0 2-176-15,1-1-16 0,1 0-16 0,-1 0 0 16,1-1-16-16,1 2 0 0,-2 0 0 0,1-1 0 16,-1-2-16-16,1 2 0 0,-1 2 0 0,1-3 0 15,-2 1-144-15,0-1 192 0,0 0-192 0,2 0 192 16,-5-1-192-16,3 0 128 0,0 2-128 0,1 2 128 16,-2-1-128-16,2 2 0 0,-2 2 144 0,2 0-144 15,2 3 0-15,1 3 0 0,0 0 0 0,0 1 0 16,2 0 0-16,2 4 0 0,-3-4 0 0,3 4 0 0,0 0-240 15,0 0-64-15,0 0-16 0,0 0 0 16,0 0-1280-16,7-2-256 0,-2-2-48 0,3 1-16 16,-2-2-1392-16,1 4-272 0,-1-3-64 0,-6 4-16 0</inkml:trace>
  <inkml:trace contextRef="#ctx0" brushRef="#br0" timeOffset="109201.3">10100 13318 21647 0,'0'0'960'0,"0"0"192"0,0 0-912 0,0 0-240 0,0 0 0 0,0 0 0 0,0 0 880 0,0 0 128 16,0 0 16-16,10-8 16 0,-6 3-128 0,1-1-16 16,3-1-16-16,0-1 0 0,0-1 16 0,1-1 16 15,0-2 0-15,0 0 0 0,0 0 240 0,2 1 32 16,-1-2 16-16,2-2 0 0,0 0-288 0,-1-4-48 31,3-1-16-31,-1-1 0 0,1 0-400 0,2-1-96 0,0-1-16 0,1 0 0 0,0-2-144 0,0 0-16 16,0-3-16-16,0-1 0 0,1 0-16 0,1-1 0 15,-1-2 0-15,0 2 0 0,2 2-16 0,-2 2-128 16,-2-1 192-16,1 1-64 0,1 0-128 0,0-1 192 0,0-1-192 16,1 1 192-16,0-1-64 0,-1 1-128 0,2 0 192 0,0-2-64 15,-1 0-128-15,-1 2 0 0,-1 1-160 0,0-3 160 16,0 0 0-16,-1 3 0 0,0 2 0 0,0-1 0 16,3 1 512-16,-4 2 128 0,1 0 48 0,0 0 0 15,-2 0-432-15,2-2-64 0,-2 1-32 0,0 1 0 16,5-1-160-16,-2 1 192 0,-1 0-192 0,1 1 192 15,-1 2 48-15,0-1 16 0,-2 2 0 0,0 0 0 16,1-1 16-16,-1 1 16 0,0-3 0 0,1 2 0 16,0-1 32-16,1 1 16 0,0-1 0 0,-1-1 0 15,0 0-16-15,-1 0-16 0,-1 2 0 0,1-1 0 16,3 1-48-16,-2 1-16 0,-2-1 0 0,0 2 0 16,0-1-64-16,-1 1-16 0,-2 2 0 0,2-2 0 15,-1 4-160-15,2-3 128 0,-1 2-128 0,0 1 128 16,0-4-128-16,-2 4 0 0,-1-4 0 0,0 4 0 0,0 1 0 0,-1 0 0 15,-1 0-192-15,-1 2 192 16,1 1-1792-16,-1 1-256 0,1-1-32 0,1 1-11904 16,0 1-2384-16</inkml:trace>
  <inkml:trace contextRef="#ctx0" brushRef="#br0" timeOffset="110550.99">11527 11319 5519 0,'0'0'496'0,"0"0"-496"0,0 0 0 0,0 0 0 0,0 0 3008 0,0 0 512 0,0 0 112 0,0 0 16 16,0 0-1680-16,0 0-336 0,0 0-64 0,0 0-16 31,0 0-432-31,0 0-96 0,0 0 0 0,0 0-16 0,0 0-64 0,0 0-16 16,10 4 0-16,-3-1 0 0,1-3 96 0,1 0 32 15,0-4 0-15,2 1 0 0,-1 1-176 0,2 1-48 16,0-1 0-16,1 2 0 0,0-1-224 0,1 0-48 16,2-1-16-16,0 1 0 0,0 1-112 0,3 0-32 15,0 1 0-15,1-1 0 0,1 0-80 0,0 0-32 16,-2-1 0-16,3 0 0 0,-1-2-96 0,1 1-32 15,2-1 0-15,-2-1 0 0,-1-1 48 0,1 0 16 16,0-1 0-16,2 2 0 0,0-1 112 0,0 1 32 16,-2 0 0-16,1 2 0 0,1-1-80 0,-1 1-16 15,2 0 0-15,-1 1 0 0,-1-2-32 0,2 1-16 16,0 0 0-16,-1-1 0 0,1 0-32 0,0 0-16 0,1 1 0 0,-1-1 0 16,0 1 0-16,-2 0 0 0,-1 1 0 0,0 0 0 15,-1-1 32-15,0 1 16 0,0 0 0 0,0 1 0 16,0 0-224-16,0 1 176 0,-2 0-176 0,1 1 160 15,-1-2-160-15,2 2 160 0,-1 0-160 0,-1-1 160 16,-1 0 16-16,1 2 0 0,0-2 0 0,2 3 0 16,-3-4 16-16,2 1 0 0,-1 1 0 0,2-1 0 15,-2 1-64-15,-3-2-128 0,1 0 192 0,0 2-64 16,-1-1-128-16,0 0 0 0,-1-1 144 0,1 0-144 16,-4 0 0-16,-2 0 128 0,1 0-128 0,-2 0 0 15,-9 0 0-15,9-2 0 0,-3 0 0 0,-6 2 0 16,6-6-768-1,-3 2-208-15,1-1-48 0,-4 5-16 0,4-5-2768 0,-2-1-544 16</inkml:trace>
  <inkml:trace contextRef="#ctx0" brushRef="#br1" timeOffset="122300.17">14718 13099 7359 0,'0'0'656'0,"0"0"-528"0,0 0-128 0,-3-4 0 0,2 2 4288 0,-2-2 832 16,2 1 176-16,1 3 16 0,0 0-3072 0,0 0-608 16,2 9-128-16,1 3-32 0,0 1-368 0,-1 3-80 15,1-2 0-15,-1 2-16 0,2-1-640 0,0 6-128 16,0-1-32-16,1-1 0 0,1 2-208 0,0 0 0 0,1-2 0 0,1 4 0 31,-2-5-2128-31,1 0-432 0,-1-4-64 0</inkml:trace>
  <inkml:trace contextRef="#ctx0" brushRef="#br1" timeOffset="122909.48">13668 14186 2751 0,'0'0'256'0,"-2"4"-256"0,-4 4 0 0,4-3 0 15,2-5 3840-15,0 0 704 0,-2 7 160 0,2-7 32 16,0 6-3248-16,0-6-640 0,0 0-128 0,0 0-16 16,0 0 96-16,8 4 32 0,-8-4 0 0,9 3 0 15,1-2-48-15,-1-1 0 0,-9 0 0 0,9-1 0 16,-1 1 112-16,-8 0 0 0,7 0 16 0,1 0 0 15,0 0-224-15,-8 0-48 0,0 0-16 0,0 0 0 16,5 4-48-16,-5-4-16 0,4 6 0 0,-1 3 0 16,-2 1 16-16,0 0 16 0,-1 2 0 0,-1-1 0 15,2 1-144-15,1 0-16 0,-2 0-16 0,0-2 0 16,1 0 0-16,2 1 0 0,-1-1 0 0,2 1 0 0,0-2-160 0,1 0-16 16,3 0-16-16,3-1 0 0,0-2-224 0,4 0 0 15,2-1 0-15,2-4 0 16,2 1-240-16,2-2-144 0,3-2-16 0,-1 1-17696 15</inkml:trace>
  <inkml:trace contextRef="#ctx0" brushRef="#br1" timeOffset="123706.59">11294 14418 24639 0,'0'0'1088'0,"0"0"240"0,0 0-1072 0,26-5-256 0,-26 5 0 0,0 0 0 16,0 0 800-16,0 0 96 0,0 0 32 0,8 5 0 16,0-2-48-16,2 2-16 0,-1 0 0 0,1 1 0 15,-10-6-544-15,7 4-96 0,2-2-32 0,-1 1 0 16,-8-3-192-16,8 1 0 0,-8-1 0 0,0 0 0 16,0 0 144-16,0 0-16 0,0 0 0 0,0 0 0 15,0 0-128-15,0 0 128 0,0 0-128 0,0 0 128 16,0 0-128-16,0 0 0 0,0 0 0 0,0 0 128 15,0 0-128-15,-3 5 0 0,3-5 0 0,0 0 0 16,2 9-144-16,-2-9 144 0,4 7-192 0,2-2 192 16,2-2-192-16,2-1 192 0,1 2-192 0,-1-1 192 15,-1-1 0-15,1 0-128 0,-1 0 128 0,-1 0 0 16,-1 3 352-16,1-2 128 0,-8-3 32 0,7 5 0 16,-7-5 464-16,5 6 112 0,-2 2 0 0,-3-8 16 0,0 8-48 0,-2 1-16 15,-2 1 0-15,-1 1 0 0,-1-2-496 0,-1 1-96 16,-1 0-32-16,-1 0 0 0,0 0-288 0,0 1-128 15,-2-1 128-15,2 2-128 16,0-2-1408-16,1 1-352 0,2-1-80 0</inkml:trace>
  <inkml:trace contextRef="#ctx0" brushRef="#br1" timeOffset="124347.42">10441 13193 23199 0,'0'0'2064'0,"0"0"-1648"16,0 0-416-16,2 6 0 0,-2-6 1504 0,0 10 224 16,0-10 32-16,1 6 16 0,0 3-688 0,-1-1-128 0,-1 0-16 0,0 0-16 15,-1 2-336-15,2 1-64 0,0-1-16 0,0 2 0 16,0-1-352-16,0 1-160 0,0-1 128 0,2-2-128 16,-2-9 0-16,5 8 0 0,0-1 0 0,2 0 0 15,-1-2 0-15,1-1 0 0,1-1 0 0,-1-1 0 16,1 2 0-16,1-3 0 0,-1 2 0 0,0-2 0 15,0-2 0-15,1-2 0 0,1 2-224 0,0-5 80 32,-1-1-656-32,0-2-128 0,0 0-32 0,0-3 0 15,-1-1-1648-15,-2-1-336 0,6-15-64 0,-5 6 0 0</inkml:trace>
  <inkml:trace contextRef="#ctx0" brushRef="#br1" timeOffset="124487.95">10601 13096 23615 0,'0'0'1040'0,"0"0"224"0,-4 6-1008 0,0-1-256 16,0 1 0-16,1 4 0 0,1 0 1728 0,0 3 320 15,1 0 48-15,1 3 16 0,-1 2-624 0,-1 4-112 16,1-1-32-16,1 1 0 0,0 2-784 0,3-1-176 16,-1-1-16-16,2 0-16 0,0-1-352 0,1 0 0 15,2-1 0-15,-1-3 0 16,1-4-1520-16,1-3-368 0,1-1-80 0,0-4-12624 0</inkml:trace>
  <inkml:trace contextRef="#ctx0" brushRef="#br1" timeOffset="124972.46">11684 11595 17503 0,'0'0'1552'0,"-1"-8"-1232"15,-1 0-320-15,1 0 0 0,-2 2 1904 0,2-4 320 16,-2 4 64-16,1-1 16 0,-2 1-880 0,4 6-160 16,-4-5-48-16,4 5 0 0,-6-3-624 0,0 0-128 15,1 3-16-15,0 3-16 0,0 1-432 0,-1 2 0 16,1 1 0-16,1 1 0 0,2 0 0 0,0 2 0 16,2-2 0-16,0 1 0 0,2 1 0 0,0 2 0 15,1 0 0-15,1 1 0 0,0 0 0 0,1 1 0 16,0 1 0-16,0-1 0 0,1 0 0 0,-1 1 0 15,-1-2 192-15,0 1-64 0,0-3-128 0,-2 0 128 16,-1 1-128-16,-1 0 128 0,0-2-128 0,-2 2 0 16,-1-4 0-16,-2 0 0 15,2-2-1920-15,-2 1-384 0,0-4-64 0,5-3-5712 0,-8 2-1152 0</inkml:trace>
  <inkml:trace contextRef="#ctx0" brushRef="#br1" timeOffset="125123.34">11559 11622 25279 0,'2'-8'560'0,"1"-1"112"0,0 0 32 0,0 0 0 0,1 0-576 0,2 2-128 0,0 1 0 0,2-1 0 16,1 1 2048-16,2-1 368 0,0 2 80 0,2 1 0 16,2 0-704-16,2 1-160 0,1 2-32 0,3 1 0 15,-2-4-736-15,1 3-160 0,1 0-16 0,1 1-16 16,0-3-528-16,0 3-144 0,-2 0 0 0,-1 3-12544 16,1-3-2576-16</inkml:trace>
  <inkml:trace contextRef="#ctx0" brushRef="#br1" timeOffset="125881.92">13568 11742 6447 0,'0'0'576'0,"0"0"-576"0,0 0 0 0,0 0 0 16,0 0 3328-16,0 0 544 0,-3-4 112 0,3 4 32 15,0 0-2416-15,0 0-496 16,0 0-80-16,-8 4-32 0,1 1-288 0,-1 3-64 0,0 1-16 0,1 1 0 15,1 3-112-15,-1 3-32 0,3 1 0 0,1 3 0 16,-3-1 32-16,4 1 0 0,2-2 0 0,0 0 0 16,2-1-320-16,4 0-48 0,-3-3-16 0,4 0 0 15,1-3-128-15,1 1 192 0,1-2-192 0,2 0 192 16,2-4-192-16,1-1 128 0,-1-1-128 0,0-4 128 16,-1 0-128-16,0 0 128 0,-1-5-128 0,0 0 128 15,0-2 32-15,-3-1 0 0,0 1 0 0,-3-1 0 16,-2 0 48-16,-2 0 16 0,-2 0 0 0,0 0 0 15,-2 1 160-15,0 0 16 0,-3 1 16 0,-1-2 0 16,0 1 192-16,-1 1 32 0,1-1 16 0,-2 5 0 16,1-1-320-16,1 3-64 0,1 3-16 0,-2 3 0 0,1 1-256 15,-1 4 0-15,1 4 0 0,-1 2 0 16,1 1-2464-16,0 2-400 0</inkml:trace>
  <inkml:trace contextRef="#ctx0" brushRef="#br2" timeOffset="132047.69">13569 10987 10127 0,'4'-7'896'0,"-1"1"-704"0,-3-2-192 0,0 0 0 0,1 1 2752 0,-2 0 528 0,-1 0 112 0,0 2 0 0,2 5-1232 0,0 0-256 16,0 0-48-16,0 0-16 0,0 0-416 0,-9 0-80 15,9 0 0-15,-10 5-16 0,0 3-752 0,1 4-160 16,0 2-32-16,2 3 0 0,-1 4-160 0,3 3-32 16,-1 2-16-16,2 2 0 0,0 0-176 0,1 0 0 15,2 2 144-15,1-2-144 0,1 2 0 0,3-3 0 16,0-2 0-16,3-4 0 0,-1 1 0 0,5-5 0 16,-1 2 0-16,4-4 0 0,2-2 0 0,0-3 0 15,-1-2 0-15,4-3 0 0,-1-3 0 0,1-4 176 16,2-2-48-16,0-2 0 0,-1-3 208 0,0-3 48 15,-1-1 0-15,-2-4 0 0,-3 0 192 0,0-1 32 16,1-3 16-16,-2-1 0 0,-2-2-80 0,-3 1-16 0,-3-1 0 16,-2 1 0-16,-2 1-240 0,-1 1-48 0,-5 0-16 0,-3 2 0 15,-1-1 240-15,-3 0 48 0,-3 2 16 0,-2 3 0 16,-3 0-240-16,1 0-48 0,-1-1-16 0,3 0 0 16,2 5-224-16,2 1 0 0,1 0 0 0,3 2 0 31,4 3-1232-31,5 5-144 0,0 0-32 0,0 0-11136 0,0 0-2240 0</inkml:trace>
  <inkml:trace contextRef="#ctx0" brushRef="#br2" timeOffset="132407.13">14171 10947 28847 0,'0'0'1280'0,"0"0"256"0,0 0-1216 0,0 0-320 0,0 0 0 16,0 0 0-16,0 0 1600 0,0 0 272 0,0 0 48 0,8 0 16 15,3-3-416-15,0 0-96 0,4-2-16 0,2-1 0 16,1-3-464-16,3-2-112 0,0 1 0 0,1-1-16 16,0 0-480-16,0 0-80 0,2 1-32 0,-2 2 0 15,-1-3-224-15,-2 2-240 0,-1 1 48 0,1 1 16 31,-4-1-1968-31,0 0-400 0,-1 0-80 0,0 2-8832 0,-3-2-1760 0</inkml:trace>
  <inkml:trace contextRef="#ctx0" brushRef="#br2" timeOffset="132688.53">14848 10335 14735 0,'3'-15'640'0,"-3"15"160"0,1-7-640 0,-1 7-160 16,1-7 0-16,-1 7 0 0,0 0 4384 0,0 0 848 16,0 0 160-16,0 0 48 0,2 11-3328 0,-2 3-640 15,0 3-144-15,-2 4-32 0,1 4-864 0,0 2-176 16,-1 3-48-16,2-1 0 0,-1 0-208 0,1-1 0 15,0 0 0-15,1-2 0 16,1-3-480-16,-1-2-96 0,0-1 0 0,1-2-16 16,-1-1-2288-16,0-3-448 0,2-2-80 0</inkml:trace>
  <inkml:trace contextRef="#ctx0" brushRef="#br2" timeOffset="132922.81">15034 10257 5519 0,'0'-17'240'0,"2"10"64"0,-1 1-304 0,0-1 0 0,-1 7 0 0,0 0 0 16,0 0 5744-16,0 0 1088 0,0 0 208 0,6 10 64 15,-1 1-4704-15,0 5-928 0,0 3-192 0,2 4-48 16,-1-1-880-16,1 3-176 0,1-1-48 0,1 2 0 16,-3-1-128-16,2 1 0 0,1 2 0 0,-1-2 0 0,0 0 0 0,1-1 0 15,0-3-192-15,0-1 192 16,0-2-896-16,-1 1-48 0,0-1-16 0,0 0 0 15,0-4-2080-15,-2 1-416 0</inkml:trace>
  <inkml:trace contextRef="#ctx0" brushRef="#br2" timeOffset="133157.27">14921 10557 19343 0,'0'0'1728'0,"0"0"-1392"0,-6 0-336 0,6 0 0 15,0 0 3696-15,0 0 656 0,0 0 144 0,0 0 32 16,0 0-1872-16,0 0-368 0,0 0-80 0,0 0-16 16,9 0-1280-16,4 0-256 0,4 0-48 0,2-2-16 15,3 0-368-15,4-1-80 0,3-1-16 0,2-1 0 31,-2-1-992-31,1 2-208 0,1-2-32 0</inkml:trace>
  <inkml:trace contextRef="#ctx0" brushRef="#br0" timeOffset="167511.37">10194 13392 2751 0,'19'53'256'0,"-19"-53"-256"0,-4-4 0 0,2-3 0 15,-2 1 2384-15,1 0 432 0,3 6 96 0,-2-5 16 16,-2 0-1680-16,4 5-336 0,0 0-64 0,-4-5-16 0,0-2 208 0,4 7 48 16,0 0 0-16,0-6 0 0,0-1-128 0,0 7 0 15,0 0-16-15,0 0 0 0,4-6-272 0,-4 6-48 16,8-2-16-16,1 4 0 0,-9-2-208 0,8 6-32 16,-2-1-16-16,2 2 0 0,0 1 96 0,0 0 0 15,-1 1 16-15,1 1 0 0,1 3 16 0,1-2 0 16,-1 2 0-16,2 4 0 0,1 1-80 0,-1 0-16 15,0-1 0-15,1 0 0 0,1 1-128 0,-1 2-48 16,-2 1 0-16,2-1 0 0,1 0-208 0,0 0 128 16,0-1-128-16,1 1 0 0,2-1 0 0,-2 1 128 15,1 1-128-15,-1 0 0 0,0-1 0 0,3 3 176 16,2-1-176-16,-1-1 160 0,-1 1-32 0,0-3-128 0,1 1 192 16,-1-1-64-16,-1 0-128 0,-1 0 0 0,2 1 0 0,0-3 0 15,-3 1 0-15,1 3 0 0,-2-3 0 0,0 0 128 16,0 1 64-16,0-1 16 0,-1-3 0 0,-1 2 0 15,1 2-80-15,1-4 0 16,0 1-128-16,0 0 192 16,-1 2-16-16,1-2-16 0,0 0 0 0,-1 1 0 0,-2 0 32 0,2 3 0 15,1-2 0-15,0 2 0 0,0 2-64 0,1-3-128 0,1 0 192 0,-1 2-64 16,-1-3-128-16,0 0 0 0,0-1 0 0,0 0 128 16,-1-3 0-16,0 2 0 0,-2 0 0 0,2 1 0 15,0-1 32-15,-1 1 0 0,1 3 0 0,0-4 0 16,1 2-160-16,0 0 0 0,0 0 144 0,0 1-144 15,1-2 0-15,-1 0 0 0,0-2 0 0,-1 0 0 16,0-2 0-16,-2-2 128 0,-1 1-128 0,1 1 0 16,-3-5 0-16,0 0-240 0,-1 0 48 0,0-5 0 31,-6-3-1152-31,0 0-240 0,0 0-32 0,0 0-16 0,0 0-1328 0,0 0-272 0</inkml:trace>
  <inkml:trace contextRef="#ctx0" brushRef="#br0" timeOffset="168839.37">10361 13743 14911 0,'0'0'656'0,"0"0"144"0,0 0-640 0,0 0-160 0,0 0 0 0,0 0 0 16,0 0 1040-16,0 0 176 0,0 0 48 0,0 0 0 15,1 9-320-15,3-1-64 0,1 2-16 0,3 2 0 16,0 3 144-16,2 4 16 0,2 5 16 0,2 2 0 16,2 2-224-16,2 4-48 0,0 3-16 0,3-3 0 15,0 4-352-15,1 1-64 0,2 1-16 0,-1 1 0 16,-1 0-112-16,3-1-16 0,2 1-16 0,-2-2 0 15,-1-1-176-15,-1 0 128 0,-1-3-128 0,-1 0 128 16,-1-2-128-16,-1-2 0 0,1-2 0 0,-2-1 0 16,-2-2 0-16,-3-5-192 0,0 0 0 0,-3-1 16 31,-1-5-528-31,-1-1-96 0,-1-3-32 0,-2 0 0 16,-5-9-128-16,0 0-48 0,0 0 0 0,0 0 0 15,0 0-16-15,-1-9-16 0,-2-4 0 0,-2-4 0 16,-4-4-16-16,-3-2 0 0,-2-5 0 0,-2-2 0 15,-4-4 96-15,2-2 32 0,0-2 0 0,-2 0 0 0,-3 0 480 0,-2-3 80 0,0 3 32 0,1-4 0 16,-1 4 336-16,-1-1 288 0,0 3-48 0,2 2-16 0,3-1 1008 0,2 1 208 16,1-1 32-16,1 1 16 0,1 1-288 0,2 4-64 15,-1 3-16-15,5 4 0 0,2 4-96 0,3 4 0 16,1 3-16-16,1 6 0 0,3 5-432 0,0 0-64 16,6 8-32-16,3 6 0 0,1 6 160 0,4 6 16 15,2 6 16-15,5 5 0 0,4 2-304 0,5 7-64 16,1 3-16-16,3 6 0 0,0 1-160 0,1 4-128 15,0-1 144-15,0-1-144 0,-1-2 0 0,-1-4 128 16,-3-2-128-16,-1-7 0 0,-3-5 0 0,-3-3 0 16,-3-5 128-16,-3-5-128 0,-2-6-192 0,-2-4-64 0,-4-5-32 15,-2-5 0 1,-7-5-256-16,0 0-48 0,0-8-16 0,-4-2 0 0,-1-7 368 0,-4-3 80 16,-3-3 16-16,-4-3 0 0,1-1 144 0,-4-3 0 0,-2-4 128 0,-1-3-128 15,-1-1 0-15,-2-2 0 0,-1-2 0 0,-1-1-192 16,-2 0-80-16,0-1-32 0,-1-2 0 0,2 6 0 15,3 1 64-15,-1 5 16 0,0-1 0 0,5 6 0 16,4 7 224-16,4 1 0 0,1 5 0 0,4 3 0 16,3 5 336-16,1 5-32 0,4 3-16 0,0 0 0 15,3 7 96-15,6 5 0 0,4 4 16 0,4 6 0 16,0 5 64-16,5 7 16 0,3 7 0 0,3 3 0 16,2 3-256-16,3 2-48 0,-3 2-16 0,1 0 0 15,1 0-160-15,-4-7 0 0,1-2 0 0,-4-4 128 16,-3-3-128-16,-3-5 192 0,0-5-192 0,-2-3 192 15,-3-4-192-15,-2-4 0 0,-3-4 0 0,-3-4 0 0,-6-6-272 0,0 0-96 16,0 0-16-16,0-5 0 16,-2-6-80-16,-3-2-32 0,-3-1 0 0,-4-2 0 0,-2-6 176 0,-2-1 48 15,-1-3 0-15,-3-4 0 0,-2-4 64 0,-1-1 16 16,-1-3 0-16,1-1 0 0,-1 0 16 0,0 0 16 16,-2 1 0-16,1 0 0 0,0 0 160 0,4 3 0 15,3 5 0-15,4 4-128 0,2 6 128 0,4 7 144 16,4 7-16-16,4 6-128 0,0 0 384 0,9 14-16 15,3 7-16-15,2 6 0 0,6 7 0 0,2 5 0 16,3 4 0-16,2 2 0 0,3 4-192 0,1 1-32 16,-1-3-128-16,0-3 192 0,-1-2-192 0,-3-3 0 15,-4-4 128-15,-1-4-128 0,-1-2 0 0,-3-6 176 0,-4-3-176 16,-3-3 160-16,-1-4-160 0,-3-4 0 16,-4-1 0-16,-2-8 0 0,0 0-384 0,0 0-16 0,-2-8 0 0,-4-1 0 31,-1-7-176-31,-4-1-16 0,-1-3-16 0,-1-3 0 0,-1-1 352 0,-3-2 64 0,0-1 0 0,-2-4 16 15,-2 0 176-15,0 1 0 0,0 0 0 0,3 0-128 16,-1 3 128-16,4 4 192 0,0 3-32 0,4 4-16 16,2 3 368-16,2 4 64 0,7 9 0 0,0 0 16 15,0 0-32-15,7 13-16 0,3 5 0 0,4 7 0 16,6 7-96-16,1 1 0 0,1 2-16 0,1 2 0 16,1 0-240-16,-1 1-32 0,1-1-16 0,-2-2 0 15,0-2-144-15,-1-3 0 0,-3-3 144 0,-1-4-144 16,-1-3 128-16,-3-3-128 0,-3-3 128 0,-1-2-128 15,-3-3 0-15,-2-2-288 0,-4-7 48 0,0 0 16 16,0 0-176-16,0 0-48 0,-7-2 0 0,-1 1 0 16,-1-4 192-16,-1-2 48 0,-2-3 0 0,-1-2 0 0,-1-1 64 0,-1-3 16 15,0 0 0-15,-1-4 0 0,0 0 128 0,2 2 0 16,0 0 0-16,2 2 0 0,1 2 400 0,4 3 64 16,1 5 16-16,2 1 0 0,4 5 176 0,0 0 48 15,0 0 0-15,6 8 0 0,2 2-320 0,2 4-48 16,0 3-16-16,3 2 0 0,2-1-320 0,0 0 144 15,2-1-144-15,2 0 0 0,1 0 0 0,0-1-176 16,1-2 0-16,0-1 0 16,1-1-2000-16,0-2-416 0,-1-1-80 0</inkml:trace>
  <inkml:trace contextRef="#ctx0" brushRef="#br0" timeOffset="169341.14">11002 14773 17503 0,'0'0'768'0,"-4"4"176"0,0 1-752 0,2 2-192 0,2-7 0 0,-2 7 0 0,2-7 2304 0,2 7 448 16,-2-7 64-16,4 8 32 0,2-2-1648 0,2 1-336 31,0-2-64-31,2-1-16 0,3-1-320 0,3-1-64 0,3 1-16 0,1-1 0 0,1 1 64 0,1-3 0 16,0 1 0-16,2 2 0 0,-1 0 64 0,2-3 32 15,-2 1 0-15,2 0 0 0,0 3-80 0,0-3-16 16,1 2 0-16,0 0 0 0,-1-2-176 0,-1 0-32 15,2 0-16-15,0 1 0 0,2-2-224 0,-1 0 144 16,-1 0-144-16,3-2 128 0,2 1-128 0,-1-1 0 16,-1-1 0-16,2 0 128 0,-1-1-128 0,0 2 0 15,-1 1 0-15,0-3 0 0,-2 1 0 0,0 0 0 16,1-1 128-16,0 1-128 0,-2-1 0 0,1 0 0 0,-1 0 0 16,1 0 0-16,0 1 0 0,1 2 0 0,-1-3 0 0,-1 2 0 15,2-1-160-15,-1 0 160 0,-1 2-208 0,3 0 80 16,-3-1-112-16,-1 2-16 0,-3 0 0 0,0 0 0 15,-3-1-112-15,0 1-16 0,-2-1-16 0,1 1 0 32,0-2-624-32,-1 1-112 0,-1 0-16 0,-2 0-8688 0,0-1-1728 0</inkml:trace>
  <inkml:trace contextRef="#ctx0" brushRef="#br0" timeOffset="169840.55">11573 14884 21935 0,'0'0'480'0,"0"0"96"0,0 0 32 0,0 0 16 0,0 0-496 0,0 0-128 16,0 0 0-16,0 0 0 0,0 0 832 0,9 2 128 15,2 1 48-15,3-2 0 0,3 1 144 0,3-1 16 16,2 2 16-16,2-3 0 0,4 1-192 0,2 0-32 0,0 0-16 0,1 2 0 16,0 0-16-16,3-1 0 0,0 1 0 0,0-2 0 15,-1 1-256-15,1-1-48 0,1-1-16 0,1 0 0 16,2-1-432-16,0-1-176 0,1 0 128 0,-1-1-128 15,-2 0 240-15,1-1-48 0,-3 1 0 0,0 0 0 16,1 0-192-16,-3 2 0 0,-2 1 0 0,0-3 0 16,-1 3 0-16,0 0 0 0,-1 0 0 0,0 3 0 15,-2-3 160-15,1 1-16 0,3 1 0 0,-2-1 0 16,-1-1-144-16,-1 0 0 0,-1 0 0 0,1 0-176 16,-1 0 176-16,-1 0 0 0,0 0 0 0,-1 0 128 15,0-1-128-15,0 1 0 0,0-2 0 0,0 2 0 16,-3 0-256-16,1 2-32 0,0-1 0 0,-1 2 0 15,-2-1-304 1,-1 2-64-16,-1-3-16 0,-1 2 0 0,-2-2-464 0,0 1-80 0,-1-1-32 0,-3-1 0 16,-1-1-1824-16,-1-1-352 0</inkml:trace>
  <inkml:trace contextRef="#ctx0" brushRef="#br0" timeOffset="170247.25">12251 14825 16575 0,'0'0'1472'0,"0"0"-1168"0,-5 1-304 0,5-1 0 15,0 0 2128-15,0 0 368 0,0 0 80 0,0 0 16 16,6 3-1456-16,3 1-304 0,2 0-48 0,2-2-16 16,1 0-48-16,3-1-16 0,3 0 0 0,1 2 0 15,1-3-128-15,3 0-48 0,1 0 0 0,0 0 0 16,0-3-48-16,1 2-16 0,3 0 0 0,1 1 0 16,2 0-208-16,1 1-64 0,1 0 0 0,0 2 0 15,2 0-192-15,-1 1 0 0,0-2 0 0,-4 2 0 16,-2-3 0-16,0 2 0 0,-3-2 0 0,0 1 0 15,-1-1-224-15,-3-1-96 0,-2-1 0 0,-1 1-16 16,-4-2-384-16,1 1-80 0,0-2-16 0,-1 2 0 16,-3-3-592-16,0 2-128 0,-2-1-32 0,-2 2 0 15,-2-1 16-15,0 1 0 0,-7 1 0 0,0 0-5136 16,0 0-1024-16</inkml:trace>
  <inkml:trace contextRef="#ctx0" brushRef="#br0" timeOffset="170810.95">12728 14753 19807 0,'-26'3'880'0,"14"-2"176"0,-3 2-848 0,0 0-208 15,2-2 0-15,3 1 0 0,1 2 1056 0,1 0 160 16,0 2 48-16,8-6 0 0,0 0-512 0,0 0-112 16,-1 6 0-16,1-6-16 0,5 5-96 0,3 2-16 0,2-2 0 0,5-2 0 15,2-2 0-15,2 2 0 0,2-2 0 0,2 0 0 31,2-1 16-31,3 0 0 0,2 0 0 0,-2 0 0 0,1 0-32 0,1 0-16 0,0 1 0 0,0 2 0 16,-1-3-176-16,-2 0-48 0,0 0 0 0,1 0 0 16,0 0-96-16,0 1-32 0,1 1 0 0,-3-1 0 15,-2 2-128-15,1-3 0 0,-1 0 0 0,-1 0 0 16,-3 1 0-16,-1 0 0 0,1 0 0 0,-3 1 0 16,-4-1 0-16,-3 0 0 0,1 1 0 0,-5-2 0 15,-6 0-256-15,0 0 64 0,0 0 0 0,0 0 16 16,0 0-80-16,0 0-32 0,0 0 0 0,-6-7 0 15,-4 2-240-15,1 1-48 0,-2-2-16 16,-4-1 0-16,-2-1-112 0,0 0 0 0,-1 2-16 0,0 1 0 0,0-1 272 0,-1 2 64 16,2 1 16-16,0 0 0 0,0 3 512 0,2 0 112 15,-1 0 0-15,3 1 16 0,1 2 448 0,2-1 96 16,1 1 16-16,2 1 0 0,2 0-16 0,-1 0 0 16,0 1 0-16,6-5 0 0,0 0-112 0,-3 7-32 15,3-7 0-15,0 0 0 0,0 0-176 0,0 0-48 16,0 0 0-16,0 0 0 0,7 5-144 0,4-1-48 15,0-2 0-15,4 1 0 0,-1 0 32 0,2-1 0 16,2 2 0-16,0-3 0 0,1 2 112 0,0 1 32 16,2 0 0-16,-1 0 0 0,0-2 176 0,3 2 32 15,3 0 16-15,-2 0 0 0,0 0-320 0,-1 0-64 16,-3 1-16-16,1-1 0 0,-3 1-256 0,0-1 160 16,-1 0-160-16,0-3 128 0,0 2-128 0,0 0 0 0,-1-3 0 0,-1 0 0 15,0 0-256-15,-1-4-64 0,-1 1-32 0,0-1 0 31,0 0-1264-31,0 2-256 0,-1 0-48 0,0 1-16 16,-1 1-736-16,1 0-144 0</inkml:trace>
  <inkml:trace contextRef="#ctx0" brushRef="#br0" timeOffset="171837.24">13500 14897 11055 0,'0'0'480'0,"0"0"112"0,0 0-464 0,0 0-128 0,13-22 0 0,-13 22 0 16,10 4 2656-16,0 0 512 0,-1-4 96 0,1 1 32 15,2-1-1840-15,1 0-368 0,1 1-80 0,1 0-16 16,-1 2-704-16,0-2-144 0,2 2-16 0,1 0-128 0,0-3 128 0,1 1-128 15,0 0 0-15,1-1 0 0,0 0-208 0,1 0-160 16,-2-1-16-16,-1 0-16 31,-1 1-2080-31,-2-3-400 0</inkml:trace>
  <inkml:trace contextRef="#ctx0" brushRef="#br0" timeOffset="172089.57">13493 14877 3679 0,'-11'7'160'0,"11"-7"32"0,-8 5-192 0,0-4 0 0,3 2 0 0,5-3 0 16,0 0 3328-16,0 0 640 0,0 0 112 0,0 0 16 16,0 0-2432-16,0 0-480 0,6 0-96 0,2 0-32 15,1-1-560-15,2-2-112 0,1 0-32 0,1 1 0 16,0-2-48-16,1 0-16 0,2 0 0 0,-1 1 0 15,0 0 160-15,-1 0 16 0,0 0 16 0,1 2 0 16,-2-3-224-16,-2 2-32 0,2-1-16 0,2-1 0 16,-1 4-416-16,0-3-96 0,-1 1-16 0</inkml:trace>
  <inkml:trace contextRef="#ctx0" brushRef="#br0" timeOffset="172339.55">13654 14902 12895 0,'0'0'1152'0,"-5"5"-928"16,-1 2-224-16,1-1 0 0,0 1 1904 0,1-2 336 15,4-5 64-15,0 0 0 0,0 0-976 0,0 0-208 16,0 0-32-16,0 0-16 0,0 0-416 0,7 4-80 16,0-1 0-16,3-6-16 0,0-1-384 0,3-5-176 15,1 0 160-15,3 0-160 0,2 0 160 0,-1-4-160 16,0-1 160-16,3 0-160 0,-2-2 0 0,2 1-192 15,-1 1 16-15,1-5 0 16,-2 1-352-16,1 1-80 0,-1 1-16 0,2 1 0 16,-2 0-2176-16,-3 1-432 0,14-13-96 0,-10 8-4352 0</inkml:trace>
  <inkml:trace contextRef="#ctx0" brushRef="#br0" timeOffset="172574.13">13868 14747 16639 0,'-21'14'736'0,"13"-6"160"0,-2 3-720 0,-1-1-176 0,1 0 0 0,1 1 0 16,1-2 832-16,1-1 128 0,2-3 16 0,5-5 16 15,0 0-416-15,0 0-64 0,0 0-32 0,8 1 0 16,2-2-240-16,2-4-48 0,0-3-16 0,3-2 0 16,5-2-176-16,2-3 0 0,2-2 0 0,-1 1 128 0,0-4-128 0,1-1 0 15,-1-1 0-15,0 0 0 0,-1-2-128 0,-1 0-64 16,-2-1-16-16,1 1 0 0,-2 3-144 0,-1 1-32 15,-1 0 0-15,-1 2-5888 16,0 1-1168-16</inkml:trace>
  <inkml:trace contextRef="#ctx0" brushRef="#br0" timeOffset="172793.03">13997 14752 18591 0,'-17'5'832'0,"10"-2"160"0,2 0-800 0,5-3-192 0,0 0 0 0,0 0 0 16,0 0 896-16,0 0 128 0,0 0 16 0,7-10 16 16,0-3-432-16,4-1-96 0,2-3-16 0,2-1 0 15,4-2-512-15,0-1 0 0,1-2 0 0,1-3 0 16,0 2 0-16,-1-3-352 0,1 0 48 0,0-1 16 16,3 1 64-16,-2-2 16 0,0 3 0 0,-1 1 0 15,0 2 208-15,-3-1-176 0,0 2 176 0,-1 3-160 31,0 2-2064-31,-3 2-400 0</inkml:trace>
  <inkml:trace contextRef="#ctx0" brushRef="#br0" timeOffset="173043">14044 14669 15951 0,'-15'13'704'0,"10"-7"144"0,2 1-672 0,3-7-176 15,0 0 0-15,0 0 0 0,0 0 1024 0,0 0 192 16,0 0 16-16,6-7 16 0,2-3-592 0,2-5-112 15,3-1-32-15,1-4 0 0,3-2-384 0,2-3-128 16,0-1 0-16,2-1 0 0,0-2 0 0,1-1 0 16,1-3 0-16,2 2 0 0,0 0 0 0,1-1 0 15,-1 2 0-15,0 1 0 0,-1-1 0 0,0 2 0 16,-2 3 0-16,-1 3 0 0,0 1 0 0,-2 3-224 16,0 0 16-16,-3 2 0 15,0 3-432-15,-3 4-64 0,-4 4-32 0,-2 2-5232 16,-7 3-1056-16</inkml:trace>
  <inkml:trace contextRef="#ctx0" brushRef="#br0" timeOffset="173247.04">14188 14464 2751 0,'0'0'256'0,"-5"5"-256"0,0 0 0 0,5-5 0 16,0 0 2592-16,0 0 480 0,0 0 80 0,0 0 32 16,0 0-2272-16,6-6-448 0,4-7-80 0,1-5-32 15,5-1-352-15,2-4 0 0,3-2 0 0,3-2 0 16,2-3-208-16,2-3-112 0,4-2-32 0,0-2 0 15,1 1 160-15,-1 1 16 0,1 0 16 0,-2 3 0 16,-3-4 160-16,-2 3 0 16,-3-1 0-16,-1 6 0 0,-1 3 0 0,-1 3 0 0,-3 2 0 0,-3 3 0 15,-1 3-640-15,-3 2-112 0,-2 4-16 0</inkml:trace>
  <inkml:trace contextRef="#ctx0" brushRef="#br0" timeOffset="173340.84">14304 14319 2751 0,'-5'7'256'0,"0"-1"-256"16,0-2 0-16,5-4 0 0,0 0 1136 0,0 0 176 16,0 0 32-16,6-4-3936 15</inkml:trace>
  <inkml:trace contextRef="#ctx0" brushRef="#br0" timeOffset="173637.87">14716 13926 6447 0,'9'-12'576'0,"2"-2"-576"16,1-1 0-16,-1 1 0 0,1 1 1984 0,-1 1 304 0,-1 2 48 0,-2 2 16 15,-4 3-1600-15,-4 5-320 0,0 0-64 0,0 0-16 16,-8 9 32-16,-3 1 0 0,-3 6 0 0,-2 3 0 16,-2 4-384-16,-1 1 0 0,-3 4 0 0,-2-1 0 15,1 2 0-15,0-3 0 0,0-3 0 0,-1 1-128 16,1-2 416-16,1-3 96 0,-2-2 0 0,4 0 16 16,1-5-48-16,5 0-16 0,3-6 0 0,5 1 0 15,6-7-144-15,0 0-16 0,0 0-16 0,5-9 0 16,6-2-160-16,4-2-256 0,5-2 64 0,3-2 16 15,-1-3-912 1,2-3-192-16,1-5-48 0,1 1 0 0,1 0 288 0,1-1 48 16,-4-2 16-16,1 3 0 0,0-3 976 0,-2 4 256 0,1 2 32 0,-2 2 0 15,-3 3 784-15,-2 2 144 0,-1 2 48 0,-2 5 0 16,-3 2-944-16,-2 4-176 0,-9 4-144 0,0 0-5072 16,8 3-1136-16</inkml:trace>
  <inkml:trace contextRef="#ctx0" brushRef="#br0" timeOffset="175246.29">10491 17231 23951 0,'0'0'2128'0,"0"0"-1696"0,-10 1-432 0,10 9 0 16,0 3 1920-16,0 4 288 0,0 5 64 0,0 6 16 15,0 2-1328-15,0 4-272 0,1 6-48 0,0 4-16 0,2 3-224 0,1 3-32 16,-2-2-16-16,2 3 0 0,0 2-352 0,0-13 128 16,1 1-128-16,-1 1 0 15,0-6-1328-15,0-3-336 0,0-4-64 0,0-6-12448 16</inkml:trace>
  <inkml:trace contextRef="#ctx0" brushRef="#br0" timeOffset="175433.66">10714 17223 12895 0,'-3'-16'576'0,"2"11"112"0,0 0-560 0,1 5-128 15,-2-2 0-15,2 2 0 0,0 0 3872 0,3 12 736 16,-2 4 160-16,3 3 32 0,1 5-3232 0,-1 4-640 0,3 4-128 0,1 7-32 16,2 4-336-16,1 0-80 0,-1 2-16 0,2 0 0 15,-2-3-336-15,2-2 0 0,-2 0 0 0,1 1 0 31,-2-1-560-31,0-1-176 0,-1 0-32 0,-3-13-8896 0,-1 2-1760 0</inkml:trace>
  <inkml:trace contextRef="#ctx0" brushRef="#br0" timeOffset="175591.81">10606 17671 24879 0,'-9'-19'1088'0,"7"11"256"0,2 0-1088 0,2-1-256 16,-1-2 0-16,3 4 0 0,2 1 1152 0,3 1 192 15,3 1 16-15,3 3 16 0,1 1-1184 0,5 4-192 16,4-3-144-16,0 6 144 0,2 2-176 0,3 0 176 16,3 1-128-16,1-2 128 15,-2 3-2032-15,1-2-320 0,2-3-64 0</inkml:trace>
  <inkml:trace contextRef="#ctx0" brushRef="#br0" timeOffset="175937.69">11242 17683 11055 0,'-12'-7'976'0,"7"3"-784"0,-2 2-192 0,0-2 0 0,-2 3 2016 0,-1 3 352 15,1 3 80-15,-2-1 16 0,-4-6-960 0,1-1-192 16,0 2-32-16,0 3-16 0,1 4-128 0,2 3-32 0,0 4 0 0,2 6 0 16,1 2-496-16,4-4-96 0,-1 3-32 0,4-1 0 15,1 2-224-15,1-1-32 0,3-1-16 0,0 0 0 16,1-2-16-16,3 3-16 0,0-1 0 0,1-5 0 16,1-4 48-16,1-3 16 0,1-2 0 0,-1-1 0 15,2 0 0-15,0-3 0 0,0-2 0 0,1-2 0 16,0-1 0-16,-1-3 0 0,-1-3 0 0,-2-4 0 15,0 0 80-15,1-1 0 0,-1-3 16 0,-1 1 0 16,-1-1 48-16,1-2 16 0,-2 0 0 0,-1 4 0 16,0 3 128-16,-2 0 32 0,-2 0 0 0,-1 2 0 15,-1 4 0-15,0 7 0 0,0 0 0 0,0 0 0 16,0 0-96-16,0 0-16 0,0 0 0 0,3 9 0 16,-3 2-448-16,1 0 128 0,2 2-128 0,1 1 0 15,1 1 0-15,0-1 0 0,1 2-144 0,0-1 144 31,2 3-800-31,1-3-64 0,0 0-16 0,2 0 0 0,0-5-2560 0,2-1-512 0,0-3-96 0,-2-3-32 0</inkml:trace>
  <inkml:trace contextRef="#ctx0" brushRef="#br0" timeOffset="176375.11">11577 17601 16575 0,'0'0'1472'0,"0"0"-1168"0,-7 0-304 0,4 6 0 15,-1 7 2976-15,1 0 544 0,-1-2 96 0,2-1 32 16,-1 2-2176-16,2 0-416 0,1 1-96 0,2 2 0 15,1 5-592-15,2-3-112 0,2 0-32 0,-1 0 0 16,1-2-224-16,0 0 0 0,3-2 0 0,0-1 0 16,-1-2 176-16,3 0-176 0,-2-2 192 0,1-3-192 15,0-2-192-15,0-3-128 0,-1-1-48 0,1-3 0 32,-1-1-128-32,1-3-16 0,-1 0-16 0,-2-4 0 0,0-1 384 0,-2-1 144 0,-1-2 0 0,-1 2-144 15,0 1 144-15,-1 0 0 0,-3-3 128 0,-1 4-128 16,-2-1 128-16,2 3-128 0,1 0 128 0,-3 2-128 15,0 1 208-15,1 2-16 0,-1 0-16 0,1-2 0 16,-1-1-16-16,3 8 0 0,-1 11 0 0,1 4 0 16,0 1-16-16,1 2 0 0,2 5 0 0,2-5 0 15,1-1-144-15,2 1 0 0,1 2 144 0,3 0-144 0,1 0 0 16,1-2 0-16,1 0 0 0,0-3 0 0,1-2 0 0,2-3 0 16,-2-2 0-16,0-3 0 0,-1-2 176 0,1-4 16 15,-2-3 0-15,-1-2 0 0,-1-5 560 0,-3-1 112 16,3-2 32-16,-3-2 0 0,0-5-48 0,-2 3 0 15,-2-3 0-15,-3 3 0 0,1 0-304 0,-2 2-64 16,-1 2-16-16,-1-2 0 0,-2 0-304 0,-1 1-160 16,-1-1 160-16,0 3-160 15,-1-1-288-15,-2-1-160 0,-1-2-16 0,-1 0-16 16,1 2-2272-16,2 0-464 0,0 2-96 0,2 7-11328 0</inkml:trace>
  <inkml:trace contextRef="#ctx0" brushRef="#br0" timeOffset="176671.95">12294 17648 4607 0,'0'0'400'0,"-5"5"-400"0,-4-5 0 0,0 0 0 16,-1 0 6112-16,1 0 1136 0,0 1 240 0,0-1 32 16,0-2-4864-16,1 3-976 0,0 4-192 0,0 3-32 15,2 2-784-15,2 1-160 0,3-1-16 0,1 2-16 16,1 1-256-16,2 1-48 0,2 2-16 0,3 1 0 15,1 1-160-15,3-1 0 0,2 1 0 0,2-2 0 16,-1 0 0-16,1-2 0 0,-2 0 0 0,1-2 0 16,-1-3 176-16,-1-2 0 0,-1-2 0 0,1 1 0 15,-3-6 304-15,-2 0 64 0,-8 0 16 0,6-5 0 16,-6 5 80-16,3-6 0 0,-2-1 16 0,-1 1 0 0,-1-3-368 0,-2-1-80 16,2-3-16-16,-1 0 0 0,-2-2-192 0,-2 0 0 15,1 4 0-15,-1-5 0 16,-2-4-1296-16,0 1-208 0,0-1-32 0,0 1-10816 15,-1-10-2144-15</inkml:trace>
  <inkml:trace contextRef="#ctx0" brushRef="#br0" timeOffset="176968.83">12567 17688 18431 0,'2'8'1632'0,"2"4"-1312"15,0 1-320-15,1 1 0 0,2 2 3520 0,-1 1 640 16,-1 1 128-16,1 0 32 0,0 4-1936 0,1-2-384 15,-2-1-80-15,1-4 0 0,-3-1-816 0,1-2-144 0,-1-6-48 0,-1 0 0 16,-2-6-432-16,0 0-96 0,0 0 0 0,0 0-16 16,0 0 144-16,0 0 48 0,0 0 0 0,3-10 0 15,-2-1-304-15,-1 2-64 0,0-1-16 0,-1-3 0 16,-2 2-176-16,1-1 128 0,-2-1-128 0,1-4 128 16,0 0-256-16,1 0-64 0,-1 1-16 0,1 3 0 31,0 0-528-31,2 0-96 0,0-2-32 0,0 0 0 15,2-2-1248-15,2 3-256 0,-1 0-64 0,3 2 0 16,-2 3 0-16,2-3-16 0,2 0 0 0,1 3 0 0,1 1-624 0,1-1-128 0</inkml:trace>
  <inkml:trace contextRef="#ctx0" brushRef="#br0" timeOffset="177314.18">12848 17433 12895 0,'0'0'1152'0,"0"0"-928"0,3-7-224 0,1-1 0 0,0-1 3680 0,1 1 688 16,-1-1 144-16,0 3 32 0,0 0-1936 15,-4 6-384-15,6-1-80 0,1 2-16 0,-1 3-912 0,3 7-192 16,0-2-48-16,2 5 0 0,-1 3-720 0,1 4-256 15,0 4 144-15,0 5-144 0,-1 0 128 0,1 6-128 16,0 1 128-16,0 2-128 0,-3-6-176 0,-2 3-112 16,1 1-32-16,0-1 0 15,1 1-1632-15,0-4-336 0,-1-3-64 0,-1-2-16 16,-1-2-80-16,-2-3-32 0,1-3 0 0,-1-2 0 16,-2-1 496-16,-1-3 112 0,-3-3 16 0,2-2 0 15,-2-1-784-15,-1-3-160 0,-1-5-16 0,0 0-16 0,-2-4 2224 0,1-1 448 16,-1-2 160-16,0 1 0 0,-1-3 2976 0,-1-3 704 15,-2-1 144-15,2-3 16 0,-3-3-1024 0,1 1-224 0,0-2-32 0,-1 0-16 16,2 1-1008-16,1-1-192 0,2 1-32 0,2 2-16 16,1 2 96-16,2 6 16 0,0 0 0 0,4 3 0 15,2 0-384-15,1 3-64 0,1 0 0 0,3-1-16 16,1 3-560-16,0-1-128 0,2 2 0 0,1 2-16 16,0 0-240-16,2 1 0 0,1-2 0 0,1-1 0 46,-1-1-1424-46,-1-3-240 0,1-1-32 0,0-2-16 0,-2 1-1920 0,0-2-384 16</inkml:trace>
  <inkml:trace contextRef="#ctx0" brushRef="#br0" timeOffset="177611.28">13259 17383 17503 0,'0'0'1552'0,"0"0"-1232"16,0 0-320-16,0 0 0 0,0 0 3264 0,8 9 608 15,-1 7 112-15,3 1 32 0,-1 6-2096 0,0 6-432 16,-1 5-80-16,-1-2 0 0,1 2-256 0,0 3-64 15,-3-9 0-15,1 2 0 0,-1 0-592 0,0 2-128 16,-2-4-32-16,0-1 0 0,4-5-336 0,-2-3 0 16,0-1 0-16,2 2 128 0,-2-4-128 0,-1-6-240 15,-1-1 64-15,-3-9 16 16,0 0-384-16,0 0-80 0,5-4-16 0,0 0 0 16,2-3 48-16,-2-3 0 0,0 1 0 0,2-2 0 0,-2-4 288 0,0 1 64 15,2-3 16-15,-1 1 0 0,2-1 224 0,0 2 0 0,0 0 144 16,-1 4-144-16,1-1 1040 0,1 3 112 0,-1 2 32 0,4 1 0 15,1 2 224-15,0 3 64 0,1 2 0 0,1 5 0 16,-2 3-592-16,0 3-112 0,1 1-32 0,0 3 0 16,1-3-464-16,-1 4-80 0,0-3-32 0,3 2 0 31,0-2-2544-31,2 1-512 0</inkml:trace>
  <inkml:trace contextRef="#ctx0" brushRef="#br0" timeOffset="178314.81">14740 17730 24879 0,'0'0'2208'0,"0"0"-1760"0,-4 4-448 0,0 1 0 15,0 3 1392-15,1 1 192 0,2 3 32 0,1 3 16 16,1 6-592-16,1 4-112 0,0 4-32 0,4 10 0 15,-2 0-96-15,2-3-32 0,-1-3 0 0,2-3 0 16,-2-3-176-16,0-3-32 0,0-5-16 0,-2 0 0 16,1-2-544-16,-1-4-304 0,-2-2 48 0,0 1 0 15,-1-12 256-15,0 0 0 0,0 0 0 0,0 0 144 16,0 0-144-16,-5 1-144 0,0-2 144 0,0-4-208 0,-2-2-96 0,2-2-16 16,0-3 0-16,1-2 0 15,1 1-288-15,0-9-64 0,1-3-16 0,1-4 0 16,-1-3-208-16,2-3-32 0,3-1-16 0,-1 6 0 15,4-10 272-15,1 5 48 0,1 1 16 0,1 3 0 0,3 3 608 0,0 2 0 16,1 1 0-16,0 7 0 0,1 5 576 0,-1 3 256 16,-1 2 32-16,0 4 16 0,-3 1-176 0,-1 5-48 15,-8-2 0-15,5 7 0 0,-1 5 304 0,-4 1 48 16,-3 0 16-16,-2 2 0 0,-3 0-320 0,-1 1-64 16,-3 0-16-16,-1-2 0 0,0-1-272 0,-1 0-48 15,0-1-16-15,1-1 0 0,1 1-288 0,1 0 0 16,2-4 0-16,1 1 0 15,2-3-3072-15,1 0-560 0</inkml:trace>
  <inkml:trace contextRef="#ctx0" brushRef="#br0" timeOffset="178736.83">15098 17717 22111 0,'0'0'1968'0,"0"0"-1584"0,7 13-384 0,-2 1 0 16,0 1 2368-16,1-1 400 0,-1-1 80 0,0 0 16 15,-1 1-1296-15,0-1-256 0,-2 0-48 0,1-2-16 16,0-2-528-16,-3-9-96 0,0 0-32 0,0 0 0 16,0 0-288-16,0 0-64 0,0 0-16 0,0 0 0 15,0 0 80-15,-6-7 16 0,2-2 0 0,1-4 0 16,0 0-192-16,0 0-128 0,-1-1 144 0,2-1-144 0,1 2 0 0,-1-6-288 16,1-5 32-16,2 5 16 15,2 2-528-15,1 1-128 0,2 1 0 0,2 0-16 16,1-2-1520-16,2 4-320 0,2 0-48 0,2 3-16 15,4 1-192-15,-2 1-64 0,-2 1 0 0,1 1 0 16,-4 2 1264-16,1 3 240 0,-2 2 48 0,2 3 16 0,-1-3 1648 0,-3 4 336 16,-1-1 64-16,0 5 16 0,0 8 1920 0,-3 2 384 15,-3-1 80-15,-2-1 0 0,-1 1-672 0,-3-2-144 16,0-5-16-16,0 2-16 0,1 2-624 0,-3 2-112 16,4 2-16-16,-1 2-16 0,2 1-496 0,1 2-80 15,2-1-32-15,2-1 0 0,3-2-464 0,1 0-112 16,2-2-16-16,2-4 0 0,1-3-128 0,1-4 192 15,-1-1-192-15,3-4 192 0,1-3-192 0,-2-3 160 0,1-5-160 0,-3-4 160 16,-2-4-32-16,-1 0 0 0,-3-1 0 0,-2-1 0 16,-3 2-128-16,0 2 128 0,-5 0-128 0,-1-3 128 15,-4-12-128-15,-2 7-176 0,-3 3 48 0,0-3 0 32,0-3-2352-32,-2 2-464 0,1 5-80 0</inkml:trace>
  <inkml:trace contextRef="#ctx0" brushRef="#br0" timeOffset="178986.79">15789 17599 21183 0,'-10'14'944'0,"5"-9"192"0,-2 0-912 0,1 3-224 16,0 2 0-16,1 5 0 0,-1 1 2992 0,-1 3 544 15,3-4 112-15,0 0 32 0,2 0-1968 0,-1 1-400 16,1 1-80-16,0 0-16 0,2-1-704 0,3-2-160 15,-1 0-32-15,1-1 0 0,1-1-320 0,0-2 128 16,0 0-128-16,0-3 0 16,0 1-320-16,0-1-128 0,-1-2-16 0,-3-5-16 15,0 0-544-15,0 0-128 0,0 0 0 0,0 0-16 16,0 0-240-16,0 0-64 0,0 0 0 0,0 0 0 16,0 0-1792-16,0 0-352 0</inkml:trace>
  <inkml:trace contextRef="#ctx0" brushRef="#br0" timeOffset="179377.46">15768 17614 10127 0,'0'0'896'0,"-3"6"-704"0,-1 1-192 0,0-1 0 0,4-6 5392 0,-2 8 1056 15,4 3 208-15,0 2 32 0,1 2-4896 0,1 1-960 16,1 1-208-16,-1-1-48 0,1 0 288 0,0 3 48 15,1 0 16-15,-1 2 0 0,-4-3-480 0,0 2-80 16,-1 3-32-16,-1 1 0 0,0 2 368 0,-4 0 80 16,1-1 16-16,-3 0 0 0,-2-1-288 0,-3 0-64 15,1-2-16-15,-1-4 0 0,0 0-272 0,2-1-160 16,-3-1 192-16,-3 2-192 0,2-2 0 0,-1-7-320 16,2-10 32-16,2 3 16 15,-1 5-2736-15,3-4-560 0,1-9-96 0</inkml:trace>
  <inkml:trace contextRef="#ctx0" brushRef="#br0" timeOffset="179533.7">15679 17487 26719 0,'-3'-9'2368'0,"-1"1"-1888"0,4 2-480 0,0 6 0 16,0-5 2432-16,0 5 384 0,0 0 64 0,0 0 32 15,3-6-2400-15,-3 6-512 0,5 0 0 0,1 2 0 31,5 0-1920-31,0 4-288 0,3 0-64 0,-3 1-16 0</inkml:trace>
  <inkml:trace contextRef="#ctx0" brushRef="#br0" timeOffset="179847.96">15950 17700 12895 0,'0'0'1152'0,"4"8"-928"15,1-3-224-15,1 4 0 0,0-1 3184 0,0 1 592 16,2-3 112-16,1 0 16 0,0-1-2000 0,3-4-416 15,0 2-80-15,-1-3 0 0,2-3-576 0,2-2-128 16,0-3 0-16,1 2-16 0,-2-3-480 0,2-1-80 16,-4-3-128-16,1-2 176 0,-2 0-176 0,-3 0 0 15,-2 2 0-15,-3 0 0 0,-1-2 176 0,-4 2 0 16,-1 0 0-16,-3 3 0 0,-2 1 640 0,-1 2 128 16,-1 3 16-16,-2 3 16 0,0 2-144 0,-2 3-16 15,1 4-16-15,1 6 0 0,1 1-304 0,0 4-64 16,1 3-16-16,2-1 0 0,3-1-416 0,1 1 0 15,3 1 0-15,1 1 0 16,2 2-336-16,3 0-112 0,4-2 0 0,2 1-16 16,1-1-2752-16,3-2-560 0,30 25-96 0,-9-21-10720 0</inkml:trace>
  <inkml:trace contextRef="#ctx0" brushRef="#br0" timeOffset="180082.62">16548 17665 25791 0,'-8'-4'2304'0,"-2"0"-1856"0,-2 1-448 0,0-2 0 16,1-2 3424-16,-2 2 592 0,0 1 112 0,1 4 32 16,0 3-2432-16,2 1-496 0,-1-4-80 0,2 2-32 0,1 5-368 0,2 2-80 15,2 4-16-15,-1 3 0 0,1-3-528 0,1 1-128 16,2 2 0-16,0 3 0 0,1-2 0 0,2 3-272 16,-1-6 64-16,3 3 16 0,3 5 32 0,1-3 16 15,1-5 0-15,3-1 0 16,-1 0-448-16,4-1-96 0,0-3-16 0,2-1 0 15,1-3-1792-15,1-2-384 0,-1-2-64 0,0-2-13392 16</inkml:trace>
  <inkml:trace contextRef="#ctx0" brushRef="#br0" timeOffset="180238.84">16788 17481 28511 0,'-5'-22'624'0,"2"7"128"0,1-4 16 0,-1 2 48 0,0 1-656 0,2 8-160 0,0 3 0 0,1 5 0 16,0 0 1600-16,0 0 272 0,0 0 64 0,-2 11 16 15,2 4-1152-15,0 3-224 0,2 5-64 0,0 3 0 16,2 1-128-16,1 4-16 0,1 2-16 0,0 1 0 16,-1-8-352-16,2 3 0 0,1 2 0 0,0-1-192 31,1 2-944-31,-1-2-192 0,-1 0-32 0,1 0-9184 0,1 3-1824 0</inkml:trace>
  <inkml:trace contextRef="#ctx0" brushRef="#br0" timeOffset="180849.98">16797 17881 26607 0,'-12'-16'1168'0,"7"5"256"0,0-1-1136 0,1-1-288 0,-1-1 0 0,1-1 0 15,0-3 656-15,1 1 80 0,1 1 16 0,0-2 0 0,2 0 80 0,2 2 32 16,-1 2 0-16,3-2 0 0,0 2-864 0,0 2 0 16,2 4-256-16,2 2 64 15,3 1-368-15,-1 2-80 0,2 2 0 0,1 1-16 16,2 0 112-16,0 1 32 0,-2 3 0 0,0 0 0 15,-1-3 64-15,1 4 32 0,0 2 0 0,0-1 0 16,-4 0-320-16,3 0-64 0,-1 2-16 0,1 0 0 16,0 1-432-16,-2-4-96 0,-2-1 0 0,0 5-16 15,0 5 576-15,-2 1 112 0,1-2 32 0,-2 1 0 0,-1-2 512 0,-2 0 128 16,-2-4 0-16,0 2 0 0,-1-1 0 0,0 0 128 0,-1-1-128 0,1-1 176 16,1-1-176-16,0-6 0 0,0 0 0 0,0 0 0 31,0 0-2032-31,0 0-432 0,0 0-96 0,0 0 0 0,0 0 1872 0,0 0 384 0,0 0 80 0,1-9 16 15,1-7 752-15,0 3 160 0,1 0 16 0,0-2 16 16,-1-5-736-16,2-1 0 0,0 0 0 0,1-9 0 16,2 3 0-16,-2 1 0 0,2-3 0 0,-1 6 0 15,-1 4 2096-15,-1 4 464 0,0 0 112 0,-1 2 16 16,1 3-832-16,1 1-144 0,-1 0-48 0,2 2 0 16,2 1-1280-16,-8 6-256 0,8-7-128 0,-8 7 128 15,0 0 176-15,0 0 16 0,0 0 16 0,5 9 0 16,-5-9 112-16,0 15 0 0,-3-1 16 0,1 7 0 15,-2 0 464-15,0 2 96 0,1-1 0 0,1 3 16 16,2 1-544-16,1 3-112 0,0-2-32 0,5-2 0 0,1-7-352 16,5-1 128-16,-3-1-128 0,4 0 0 0,3-5 0 0,1 0 0 15,1-4 0-15,2 0 0 0,-5-3 0 0,1-4 176 16,0-3-48-16,-2-1 0 0,-1-3 400 0,0 0 80 16,-1-2 16-16,-2-1 0 0,-2-7 208 0,0-2 32 15,-3 1 16-15,-2 2 0 0,-3-1-448 0,-3 4-96 16,-1 0-16-16,-1 0 0 0,-1-2-96 0,-4-2-32 15,0-1 0-15,0 2 0 0,-2 2-192 0,0-2-288 16,0-2 64-16,-1 2 16 16,0 3-2160-16,2 1-448 0,0 0-64 0</inkml:trace>
  <inkml:trace contextRef="#ctx0" brushRef="#br0" timeOffset="181178.07">17472 17495 13823 0,'10'20'608'0,"-7"-11"128"0,1 0-592 0,2 5-144 0,-1 1 0 0,0 0 0 16,0 5 3664-16,-1-1 704 0,0 1 144 0,-1 0 32 15,-1-2-1968-15,1-1-384 0,-1-2-80 0,1 1 0 16,0 1-960-16,-1 0-192 0,1-5-48 0,1-2 0 16,0-1-592-16,-4-9-112 0,0 0-16 0,9 5-16 15,-9-5-176-15,8-5 192 0,0 0-192 0,-2-7 192 16,-1-6-352-16,0 1-64 0,3 3-16 0,-3-5 0 15,1-5-336-15,-1 0-64 0,0 1 0 0,2 1-16 16,-2-2-160-16,0 6-16 0,3 1-16 0,-2 6 0 0,2 0 592 0,3 0 256 16,-1 1-192-16,1-1 192 0,-1 5 496 0,0 1 208 15,0 3 64-15,0 2 0 0,3 4 96 0,0-1 32 16,0 2 0-16,0 3 0 0,-2 1-128 0,0 3-32 16,1 3 0-16,0 1 0 0,-3-2-224 0,0 3-32 15,0 2-16-15,0-1 0 0,2 1-464 0,-2 1 128 16,0 1-128-16,1 4 0 15,-3-3-1344-15,-1-1-304 0,0 0-64 0</inkml:trace>
  <inkml:trace contextRef="#ctx0" brushRef="#br0" timeOffset="-189088.62">13814 14834 7359 0,'0'0'656'0,"0"0"-528"0,-8-11-128 0,8 11 0 16,0 0 3072-16,0 0 592 0,0 0 112 0,0 0 32 15,0 0-1728-15,0 0-352 0,7 0-64 0,-2 2 0 16,-1 2-96-16,1 1-16 0,-1 3 0 0,0 3 0 16,3-1-176-16,-4 4-32 0,0 2-16 0,1 2 0 0,1 3-96 0,-1 0-16 15,-1 2 0-15,-1 3 0 0,2 4-208 0,-1-1-48 16,-1 1-16-16,2 0 0 15,-2 1-272-15,-1 1-48 0,0-2-16 0,1 0 0 0,-4-3-224 0,2 0-64 16,0-1 0-16,2 1 0 0,-1-1-192 0,2 0-128 16,-2-5 160-16,1 1-160 0,2-4 0 0,2 0 0 15,-3 0 0-15,1 2 0 0,0-3-144 0,0 1-80 16,1-3-16-16,2 0 0 16,-3 1-1376-16,0-2-288 0,-2 1-48 0,4 0-16 15,-1-2-1008-15,-3 0-208 0,0 0-32 0,-1-1-11680 0</inkml:trace>
  <inkml:trace contextRef="#ctx0" brushRef="#br0" timeOffset="-188619.87">14051 15948 13823 0,'0'0'1216'0,"-5"-2"-960"0,5 2-256 0,-6 2 0 16,-3-2 3776-16,-1 1 720 0,0 0 144 0,0 3 32 15,-2 1-2112-15,0 3-432 0,-1 3-80 0,0 0 0 0,0 2-896 0,1 4-160 16,3 3-32-16,0 3-16 0,-1 0-528 0,2 4-96 15,3-2-32-15,2 2 0 0,2 2-288 0,1-1 0 16,1-3 128-16,4 1-128 0,2-1 0 0,4-1 0 16,1-1 0-16,4-3 0 0,2-1 0 0,2-2 0 15,-1-3 0-15,2-2 0 0,0-3 0 0,1-1 0 16,0-4 0-16,0-3-144 0,-3-2 144 0,-2-3 0 16,-2-2 0-16,0-4 0 0,-1 0 0 0,-2-2 144 15,-3-2-16-15,-1-2-128 0,-3 1 336 0,-1-1-32 16,-4-2-16-16,-2-1 0 0,-1 0-112 0,-3 2-32 15,0-1 0-15,-3 2 0 0,-3 0-144 0,-4-2 192 16,1 3-192-16,-1 0 192 0,-1 1-192 0,1 1 0 16,1 1 0-16,0 2 0 15,1-1-512-15,1 3-128 0,0 2-16 0,4-1-16 16,2 1-2224-16,2 1-448 0,5 5-96 0,0 0-11840 0</inkml:trace>
  <inkml:trace contextRef="#ctx0" brushRef="#br0" timeOffset="-188414.78">14336 15972 6447 0,'0'0'576'0,"2"-6"-576"0,1-1 0 0,1 1 0 0,-2-1 5616 0,1 2 1008 16,-3 5 208-16,0 0 32 0,0 0-4128 0,0 0-832 16,0 0-176-16,7 9-16 0,-4 6-688 0,1 3-128 15,0 5-16-15,-1 5-16 0,-1 3-320 0,0 3-64 16,-1 1-16-16,2 3 0 0,1 0-288 0,-3 1-176 15,0-1 192-15,2 1-192 0,1-3 0 0,0 1-144 16,0-2-16-16,-1-2 0 16,3-6-1888-16,-1-2-368 0,1-3-80 0,1-4-8384 15,-1-5-1696-15</inkml:trace>
  <inkml:trace contextRef="#ctx0" brushRef="#br0" timeOffset="-188192.18">14613 15936 14735 0,'0'0'640'0,"0"0"160"0,-4-7-640 0,4 7-160 0,0 0 0 0,0 0 0 16,0 0 3696-16,0 0 704 0,0 0 144 0,-1 8 16 15,1 4-2640-15,1 4-544 16,2 2-96-16,1 4-32 0,0 1-752 0,2 2-160 0,0 1-16 0,0 2-16 16,1-1-304-16,0 0 128 0,3 1-128 0,-1-1 0 15,-1 1 0-15,-1-1 0 0,1-4 0 0,-1 1 0 16,-2-2-416-16,0 0-144 0,-1-1-16 0,1 0-16 15,-1-1-1728-15,0-5-352 0,-1 1-64 0</inkml:trace>
  <inkml:trace contextRef="#ctx0" brushRef="#br0" timeOffset="-187965.14">14446 16334 18431 0,'0'0'1632'0,"-6"3"-1312"16,1-1-320-16,5-2 0 0,0 0 4624 0,0 0 864 16,0 0 160-16,0 0 48 0,0 0-2992 0,0 0-592 0,0 0-112 0,0 0-16 15,0 0-928-15,10 0-176 0,3 0-48 0,2-2 0 16,2 2-432-16,1-2-80 0,3-1-32 0,-1 1 0 16,3-2-288-16,0-1 0 0,3-1 0 0,2 1 0 31,-2-1-2336-31,0-1-416 0</inkml:trace>
  <inkml:trace contextRef="#ctx0" brushRef="#br0" timeOffset="-156479.46">11233 14070 16575 0,'0'0'1472'0,"0"0"-1168"15,0 0-304-15,0 0 0 0,0 0 1936 0,2-5 336 16,-2 5 64-16,0 0 16 0,0 0-1008 0,0 0-192 16,0 0-32-16,0 0-16 0,7 7-256 0,-1 3-48 15,0 3-16-15,-1 5 0 0,0-1 368 0,0 5 80 16,1 6 16-16,0 0 0 0,2 6-64 0,0 4-16 15,-2 3 0-15,1 0 0 0,-2 2-352 0,-1 0-80 16,0 2-16-16,0-1 0 0,0 3-336 0,-2-4-80 16,1-3-16-16,-1 0 0 0,1-7-288 0,0 0 0 15,-2-6 128-15,3-1-128 0,-3-3 0 0,0-4 0 16,1-2-208-16,-1-3 80 16,0-3-2512-16,-1-11-496 0,0 0-112 0</inkml:trace>
  <inkml:trace contextRef="#ctx0" brushRef="#br0" timeOffset="-156021.56">11335 13404 21183 0,'0'0'1888'0,"-3"-6"-1504"16,-1 2-384-16,0 0 0 0,0 1 944 0,-2 2 112 15,-1 0 32-15,-1 2 0 0,0 3 560 0,-1 1 112 16,0 1 32-16,0 5 0 0,-3 3-832 0,2 3-176 15,0 4-16-15,-1 3-16 0,2 2-320 0,0 1-64 16,1 4-16-16,3-1 0 0,1-2-352 0,3-1 144 16,1 2-144-16,4-6 0 0,3-3 0 0,2-2 0 15,2-5 0-15,3-3 0 0,2-2 0 0,1-4 0 16,1-4 0-16,-1-4 0 0,0-2 0 0,0-5 0 16,-1-2 0-16,-2-5 0 0,0-2 208 0,-2-2-64 0,-2-1-16 0,0-2 0 15,-4 0-128-15,-2 1 128 0,-4-3-128 0,-1 4 128 16,-2 2-128-16,-2 0 128 0,-2 3-128 0,-2 1 128 15,0 1-128-15,-1 2 0 0,-2 1 0 0,0 3 128 32,-1 0-704-32,1 3-160 0,1 1-32 0,0 3-9664 0,2-1-1920 0</inkml:trace>
  <inkml:trace contextRef="#ctx0" brushRef="#br0" timeOffset="-155834.16">11520 13319 27583 0,'0'0'1216'0,"0"0"256"0,0 0-1168 0,0 0-304 0,4-5 0 0,-4 5 0 0,6-4 1344 0,-6 4 224 15,7 3 32-15,-1 2 16 0,1 2-448 0,-2 4-80 16,-1 5-32-16,-2 2 0 0,1 3-672 0,-2 4-144 16,-1 2-32-16,0 3 0 0,2 0-80 0,-1 1-128 15,-1 1 176-15,1-2-176 16,0-3-320-16,2-1-192 0,0-2-16 0,-1-3-16 15,1-2-2400-15,1-3-464 0</inkml:trace>
  <inkml:trace contextRef="#ctx0" brushRef="#br0" timeOffset="-155630.98">11746 13192 28095 0,'0'0'1248'0,"0"0"256"0,0 0-1200 15,0 0-304-15,0 10 0 0,2 3 0 0,-1-1 896 0,2 2 112 0,1 3 16 0,2 1 16 16,2 2-352-16,1 2-80 0,0 3-16 0,0 1 0 16,3 3-448-16,-1-5-144 0,-1 1 0 0,0 0 0 15,2 1 0-15,-1-1-192 0,-2-3 0 0,0-1 0 32,0-2-2000-32,-1 0-400 0,0-2-80 0</inkml:trace>
  <inkml:trace contextRef="#ctx0" brushRef="#br0" timeOffset="-155412.24">11636 13456 25791 0,'0'0'2304'16,"0"0"-1856"-16,0 0-448 0,-7 0 0 0,7 0 2784 0,0 0 464 15,0 0 80-15,0 0 32 0,0 0-1216 0,0 0-240 16,7-2-48-16,2-2-16 0,4 1-912 0,2 1-176 15,4-1-48-15,3 2 0 0,0 1-288 0,0-3-64 16,3 0-16-16,-2 2 0 0,0 1-336 0,-1-3-192 16,0 3 32-16,0 0 0 15,-1 3-3104-15,-3-3-640 0</inkml:trace>
  <inkml:trace contextRef="#ctx0" brushRef="#br0" timeOffset="-153048.02">10053 13345 19343 0,'0'0'1728'0,"0"0"-1392"0,0 0-336 0,-1 10 0 0,-5-4 2688 0,3 3 480 16,0 0 96-16,0 3 0 0,3 2-1024 0,0 1-192 0,0 0-64 0,2 4 0 16,0-2-800-16,1 2-160 0,-2 5-48 0,0-1 0 15,1 1-400-15,0 0-64 0,1 2-32 0,0 0 0 16,-1 2-224-16,1-2-32 0,-1 0-16 0,2 0 0 16,0-1-208-16,0 0 0 0,-1-2 0 0,-1 1 0 31,1-2-304-31,0-1-96 0,-1-3-32 0,1 3 0 15,1 0-1568-15,0-1-320 0,-2 1-64 0,2-1-16 16,-1 1-832-16,-1 0-160 0,-2-2-48 0</inkml:trace>
  <inkml:trace contextRef="#ctx0" brushRef="#br0" timeOffset="-152563.66">9344 14541 35007 0,'0'0'768'0,"0"0"176"0,0 0 16 0,0 0 16 0,-5 9-784 0,3-1-192 0,1 1 0 0,1 1 0 0,0 2 896 0,3 1 144 15,-2 3 32-15,0 3 0 0,0 5-1072 0,2 2-272 16,0 0-32-16,-1 4 0 15,2-3-1152-15,0 3-224 0,0 0-48 0,0-1-8432 16,0-4-1680-16</inkml:trace>
  <inkml:trace contextRef="#ctx0" brushRef="#br0" timeOffset="-152360.32">9488 14413 23039 0,'0'0'1024'0,"0"0"192"0,0 0-960 0,0 0-256 16,0 0 0-16,0 0 0 0,2 9 2256 0,-1 2 416 16,2-1 80-16,1 3 0 0,1 4-1488 0,1 3-304 0,2 1-64 0,1 2-16 15,-1 3-880-15,3 1-320 0,-4 3 16 0,2 0 0 16,1 0 448-16,-1 3 96 0,1-3 16 0,-1-3 0 31,-1 2-1840-31,0 0-352 0,-2-2-80 0,1-2-7424 0,-1-3-1488 0</inkml:trace>
  <inkml:trace contextRef="#ctx0" brushRef="#br0" timeOffset="-152157.26">9379 14709 25791 0,'0'0'2304'0,"0"0"-1856"0,0 0-448 0,0 0 0 15,0 0 2400-15,0 0 384 0,0 0 80 0,0 0 16 0,10 0-1632 0,2-1-320 16,2 0-64-16,2 1-16 0,1-3-672 0,3 2-176 15,2-1 0-15,4 1 0 16,0-2-1072-16,3 2-240 0,1 0-48 0,1-1-16 16,-1-1-2144-16,0 0-416 0,25-6-96 0,-15 5 0 0</inkml:trace>
  <inkml:trace contextRef="#ctx0" brushRef="#br0" timeOffset="-151860.33">9953 14602 13823 0,'0'0'608'0,"-6"-4"128"0,0 2-592 0,-2-1-144 16,-1 2 0-16,-2 2 0 0,1 0 4144 0,0 2 784 15,-2 1 176-15,3 4 16 0,2 3-2816 0,1 3-576 16,-1 2-128-16,2 1 0 0,0 4-880 0,2 0-160 16,2 0-48-16,2 0 0 0,2-2-256 0,2 1-48 0,1 0-16 0,5-5 0 15,3-1-192-15,5 0 0 0,1-5 0 0,3-3 0 16,3-3 0-16,1-3 0 0,3-4 0 0,3-3 0 16,-2-3 128-16,-1-2-128 0,0-2 0 0,-5 0 144 15,-5-5-144-15,-1 1 160 0,-5-2-160 0,-4 4 160 16,-2-5 368-16,-2 2 80 0,-5 1 16 0,-4 2 0 15,-1 0 224-15,-5 1 48 0,-5 3 16 0,-2-1 0 16,-3 3-128-16,-2 1-16 0,-1 1-16 0,-1 2 0 16,3 0-400-16,1 1-80 0,2 0-16 0,4 1 0 15,0 1-416-15,5 1-96 0,3 0 0 0,5 2-16 16,0 0-3104 0,0 0-608-16</inkml:trace>
  <inkml:trace contextRef="#ctx0" brushRef="#br0" timeOffset="-151219.3">10019 13563 1839 0,'0'0'160'0,"1"-6"-160"0,-1-3 0 0,0 2 0 16,2 2 4016-16,-2 5 768 0,1-5 144 0,-1 5 48 16,0-7-2528-16,0 1-496 0,0-1-96 0,1 0-32 15,-1 7-480-15,0 0-80 0,0 0-32 0,0 0 0 0,0 0-272 0,0 0-64 16,0 0-16-16,3 10 0 0,-1 4 144 0,1 3 16 15,-3 1 16-15,1 4 0 0,-1 4-144 0,2 2-16 16,-2 0-16-16,1 4 0 0,0 0-304 0,1 2-48 16,0 3-16-16,1-3 0 0,-1-2-224 0,1 0-48 15,-2-2-16-15,1-2 0 0,0 2-224 0,0 0 176 16,-2-1-176-16,0 1 160 0,0-3-160 0,0-1 0 16,1 0 144-16,-1-5-144 0,0 0 0 0,0-3 0 15,0-1 0-15,-1-2 128 0,-1-4-128 0,2 0 0 16,2-2 128-16,-2-1-128 0,0-8 0 0,0 0 144 15,0 0-144-15,0 0 0 0,0 0 128 0,0 0-128 16,0 0 0-16,0-11 0 0,0-2 0 0,0-2 0 16,0-4 0-16,-2-3 0 0,1-4 0 0,0-1 0 15,-1-2 0-15,0-1 0 0,-1-1 0 0,-1 1 0 16,0-3 0-16,-1 2 0 0,-1-2-160 0,-1 2-96 0,1 0 0 0,-1 1-16 31,1-2-464-31,-2 4-96 0,2 2 0 0,3 2-16 16,0 5-1920-16,0-1-384 0</inkml:trace>
  <inkml:trace contextRef="#ctx0" brushRef="#br0" timeOffset="-134824.9">11297 10452 26543 0,'0'0'1168'0,"0"0"256"0,0 0-1136 0,0 0-288 16,0 0 0-16,0 0 0 0,0 0 1472 0,18 6 256 15,-17 7 32-15,2 0 16 0,1 4-544 16,1 2-96-16,0 2-32 0,0 4 0 0,2 2-176 0,1 5-32 15,0 3-16-15,-1-1 0 0,-1 2-96 0,0 1-16 16,1 2 0-16,-1-1 0 0,1 1-176 0,-1 0-32 16,1 0-16-16,-2 1 0 0,0-3-288 0,0-1-48 0,-1 1-16 0,2-1 0 15,-1 0-64-15,0-3-128 0,-1-5 176 0,-2-2-176 32,1-3-256-32,0-2-144 0,1-3-48 0,-1-4 0 15,0-3-1408-15,0 1-304 0,-1-5-48 0,-2-7-16 16,2 7-1680-16,-2-7-320 0</inkml:trace>
  <inkml:trace contextRef="#ctx0" brushRef="#br0" timeOffset="-134246.51">11228 9722 2751 0,'-6'-13'128'0,"5"8"16"0,-2 0-144 0,0-2 0 0,-1-2 0 0,0 1 0 16,0-2 5584-16,-1 1 1088 0,-3 1 224 0,-1 2 32 16,1-1-3968-16,-1 4-784 0,-2-2-176 0,2 5-16 15,-1 2-688-15,-1 1-128 0,1 1-16 0,1 5-16 16,1-1-336-16,0 4-64 0,2 0-16 0,0 2 0 16,2 3-208-16,2 0-64 0,-1 0 0 0,3 3 0 15,2-1-128-15,0 5-16 0,2-1-16 0,1 3 0 16,2 1-160-16,1 0-128 0,-2-4 192 15,5-1-192-15,2-4 144 0,1-2-144 0,3-3 0 16,2-4 144-16,1-4-624 0,1-3-128 0,1-4-32 16,-1-3 0-16,0-4-1440 0,-2-4-288 0,0-1-64 0,-2-2-8656 15,-3-3-1728-15</inkml:trace>
  <inkml:trace contextRef="#ctx0" brushRef="#br0" timeOffset="-134090.28">11415 9531 21423 0,'0'0'944'0,"0"0"208"0,0 0-928 0,0 0-224 16,-1 8 0-16,1 2 0 0,1 0 1792 0,2 3 304 15,-2 2 64-15,2 2 16 0,-2 1-976 0,2 2-192 0,-1 0-48 0,1 1 0 16,0 1-512-16,1 2-96 0,-1-1-32 0,3 1 0 16,-4-2-560-16,1-1-112 0,-1-2-32 0,2 1 0 31,0-3-2112-31,0-3-448 0,0-3-64 0</inkml:trace>
  <inkml:trace contextRef="#ctx0" brushRef="#br0" timeOffset="-133902.66">11527 9473 11967 0,'0'-9'1072'0,"0"0"-864"0,-1-1-208 0,1-1 0 16,1 1 3824-16,1 2 720 0,-2 3 128 0,0 5 48 15,0 0-2512-15,0 0-496 0,0 0-112 0,6 12 0 16,2 5-896-16,0 3-192 0,0 6-16 0,1 1-16 15,0 2-336-15,0 4-144 0,2 1 128 0,-1 0-128 0,0 1-176 0,1-1-112 16,-2-1-32-16,1-2 0 16,0-2-1824-16,1-2-368 0</inkml:trace>
  <inkml:trace contextRef="#ctx0" brushRef="#br0" timeOffset="-133730.74">11473 9792 28559 0,'-7'-14'1264'0,"7"14"272"0,0 0-1232 0,-2-6-304 16,-1-1 0-16,3 1 0 0,1 2 1936 0,-1 4 336 15,5-7 64-15,3 1 16 0,3 1-1392 0,0 1-288 16,3 0-48-16,0 0-16 0,3-1-608 0,0 1-240 0,0 1 16 0,0-1 0 31,1 0-2848-31,0 2-576 0</inkml:trace>
  <inkml:trace contextRef="#ctx0" brushRef="#br0" timeOffset="-133418.13">11763 9762 29423 0,'0'0'1296'0,"0"0"288"0,0 0-1264 0,0 0-320 0,0 0 0 0,0 0 0 16,3-7 1296-16,2 2 208 0,3 0 32 0,1-2 16 15,2-1-832-15,0 0-160 0,1 1-48 0,0-1 0 16,-2 1-384-16,-1 1-128 0,1 1 0 0,-1-2 0 16,-2 0 0-16,0 4 0 0,-7 3 0 0,0 0 0 0,0 0 128 0,0 0-128 15,8 3 144-15,-8-3-144 0,0 0 576 0,2 8 32 16,0 3 0-16,-2 0 0 0,-2 2 224 16,0-1 64-16,-1 3 0 0,1-1 0 0,-2 0-128 0,1 2-32 15,3 1 0-15,0-2 0 0,0 0-416 0,3-1-64 16,1 1-32-16,1-2 0 0,1-4-224 0,2 0 0 15,0-3 0-15,2 1-160 16,3-2-1408-16,2-2-288 0,-2-3-48 0,1-3-16 16,2-2-1520-16,1-2-304 0</inkml:trace>
  <inkml:trace contextRef="#ctx0" brushRef="#br0" timeOffset="-133151.37">12194 9493 19343 0,'-13'-3'1728'0,"6"6"-1392"0,-1-2-336 0,-1 2 0 15,0 1 2544-15,-1 1 432 0,-1 2 96 16,2 0 0-16,1 4-1216 0,3-1-240 0,2 5-48 0,1 1-16 16,2 4-1104-16,2 0-240 0,2 0-32 0,3 1-16 15,2 1-160-15,1-3 0 0,2-1 0 0,1-2 0 16,3-3-208-16,1-4 80 0,0-3 128 0,1 0-208 16,0-6 48-16,0 0 16 0,-1-6 0 0,0 0 0 15,0-2 144-15,-4-2 176 0,-1-2-48 0,-3-1 0 16,-2 0 256-16,-3-2 64 0,-3-2 0 0,-2 0 0 15,-2 2 0-15,-1-1 16 0,-1 1 0 16,-3-1 0-16,0-1-192 0,-2 4-32 0,-2-3-16 0,-1 3 0 0,-1-1-224 16,-1 1 0-16,0 0 0 0,-1 2-160 15,2-2-1824-15,-1 3-352 0,2 0-80 0,3 3-12864 16</inkml:trace>
  <inkml:trace contextRef="#ctx0" brushRef="#br0" timeOffset="-132932.56">12445 9244 35999 0,'0'0'784'0,"0"0"176"0,0 0 16 0,-1 8 48 0,0 2-832 0,1 2-192 0,0 2 0 0,1 3 0 16,2 1 1280-16,1 3 192 0,-1 3 64 0,3 2 0 16,-1 1-1168-16,0 2-240 0,2 1-128 0,0 1 160 31,1 0-512-31,3-1-96 0,0 0-32 0,0-2 0 15,-3-3-2144-15,-1-5-448 0,0-3-64 0,1-2-32 16,-2-2 1392-16,1-4 288 0,-1-4 48 0,-6-5-9888 0</inkml:trace>
  <inkml:trace contextRef="#ctx0" brushRef="#br0" timeOffset="-132745.08">12653 9090 29023 0,'0'0'1280'0,"1"9"272"0,-1 2-1232 0,1 2-320 0,0 0 0 0,2 2 0 16,2 5 1408-16,1 5 240 0,0 1 32 0,3 1 16 0,2 2-1072 0,-1 1-224 16,0 2-32-16,3 1-16 0,1-3-352 15,1 0-240-15,1 0 48 0,-1-3 0 16,2-1-768-16,-1-3-160 0,0-3-32 0,-2 1 0 16,-1 1-1712-16,0-3-336 0,-2-1-80 0</inkml:trace>
  <inkml:trace contextRef="#ctx0" brushRef="#br0" timeOffset="-132541.97">12607 9486 25791 0,'0'0'1152'0,"-4"7"224"0,3 1-1104 0,1 0-272 15,1-1 0-15,3 0 0 0,2-1 3184 0,5-3 576 0,3-2 112 0,3-3 32 16,4-5-2368-16,3 1-448 0,2-2-112 0,1-3-16 15,2 0-720-15,-1-1-240 0,0 2 128 0,0 0-128 32,-3 0-1408-32,-1 1-320 0,-2 1-80 0,-1 0-15696 0</inkml:trace>
  <inkml:trace contextRef="#ctx0" brushRef="#br0" timeOffset="-130517.33">11461 11349 2751 0,'1'-1'256'0,"-1"1"-256"0,0 0 0 0,0 0 0 0,0 0 5248 0,0 0 1024 0,0 0 192 0,0 0 32 0,0 0-3552 0,12-4-704 16,-11 19-128-16,-1 2-48 0,-1-3-656 0,1 4-128 16,0 2-16-16,1 1-16 0,1 2-560 0,-1 0-112 15,2 4-32-15,0-3 0 0,1 4-160 0,0 2-48 16,0 1 0-16,1 3 0 0,1 1-144 0,-1 2-16 15,0-1-16-15,-1 3 0 0,0 0-160 0,0 0 0 16,-2 2 0-16,2-2 0 16,2-1-320-16,-3-3-80 0,1-2-32 0,0-2 0 15,1 3-1968-15,1-7-400 0,-2 0-80 0,-1 0-12144 0</inkml:trace>
  <inkml:trace contextRef="#ctx0" brushRef="#br0" timeOffset="-130267.13">11494 12411 29423 0,'0'0'1296'0,"0"0"288"0,0 0-1264 0,0 0-320 0,0 0 0 0,0 0 0 0,0 0 1536 0,0 0 240 16,-3 6 48-16,2 3 16 0,-1-1-816 0,2 4-176 15,0 5-16-15,0-2-16 0,2 4-560 0,-2 2-96 16,0 1-32-16,2 0 0 0,0 1-128 0,-1-2 0 16,-1 1-160-16,1-3 160 15,0-1-1728-15,2-4-240 0,0 2-48 0,-1-3-13360 16</inkml:trace>
  <inkml:trace contextRef="#ctx0" brushRef="#br0" timeOffset="-130063.98">11693 12422 23951 0,'0'0'1056'0,"0"0"224"0,1-5-1024 0,-1 5-256 15,0 0 0-15,0 0 0 0,0 0 2624 0,0 0 480 0,0 0 96 0,0 0 0 16,7 5-1984-16,-2 3-384 0,0 3-96 0,1 2-16 16,0 2-720-16,2 1 0 0,-3 2 0 0,0 2 0 31,0 1-848-31,1 0-176 0,-1-1-16 0,0 0-16 15,0-3-800-15,1-1-176 0,0-2-16 0,-2 0-6848 0,-3-2-1344 0</inkml:trace>
  <inkml:trace contextRef="#ctx0" brushRef="#br0" timeOffset="-129886.32">11546 12617 7359 0,'0'0'656'0,"0"0"-528"0,0 0-128 0,0 0 0 0,0 0 6320 0,-5 1 1232 15,-3 0 240-15,8-1 48 0,0 0-4544 0,0 0-912 16,0 0-176-16,0 0-32 0,9 3-1072 0,0-1-208 16,3 2-32-16,1-2-16 15,2-1-464-15,2 0-80 0,3-1-32 0,1 0 0 16,1-2-272-16,1 0 0 0,3-3-176 0,2 0-13840 16,0 0-2784-16</inkml:trace>
  <inkml:trace contextRef="#ctx0" brushRef="#br0" timeOffset="-129150.33">9963 12550 7359 0,'0'0'320'0,"0"0"80"0,0 0-400 0,0 0 0 15,0 0 0-15,0 0 0 0,-1 9 4544 0,-1 2 832 16,1 2 176-16,0 1 16 0,-1 4-3088 0,1 1-624 16,0 1-128-16,0 5-32 0,-1 4-608 0,2 1-128 15,0 4-32-15,2 1 0 0,-1 0-272 0,0 0-48 16,0 2-16-16,1-2 0 0,2 2-192 0,-2-2-32 15,0 0-16-15,0-2 0 0,1-2-352 0,-1-2-208 16,1-3 16-16,1-2 16 16,0 0-1872-16,1-2-368 0,-2-5-80 0,-1-1-7744 0,0-3-1568 0</inkml:trace>
  <inkml:trace contextRef="#ctx0" brushRef="#br0" timeOffset="-128853.58">9765 11887 4607 0,'-1'-16'192'15,"1"9"64"-15,-2 0-256 0,2 0 0 0,0 7 0 0,0 0 0 0,0-8 5568 0,0 3 1056 16,0 5 224-16,0 0 32 0,0 0-4240 0,0 0-848 16,3 9-160-16,-1 2-32 0,1 3-656 0,-2 3-128 15,1 2-32-15,0 4 0 0,0 3-624 0,-1 4-160 16,0 2 0-16,0 2 0 0,1 0-272 0,-1-1-96 16,0-3-16-16,-1-3 0 15,0-1-2096-15,0 3-416 0,0-10-96 0,0-2-10256 0</inkml:trace>
  <inkml:trace contextRef="#ctx0" brushRef="#br0" timeOffset="-128665.79">9856 11648 20271 0,'-1'-13'1792'0,"1"13"-1424"0,0 0-368 0,0 0 0 16,0 0 2112-16,0 0 336 0,0 0 80 0,0 0 16 15,0 0-816-15,4 9-144 0,0 0-48 0,0 6 0 16,1 2-784-16,0 3-176 0,0 4-16 0,0 1-16 15,1-2-384-15,-1 3-160 0,0 2 128 0,0-1-128 16,2 2-240-16,-1 1-128 0,0 0-16 0,0-2-16 31,-3 1-3216-31,-1-2-640 0</inkml:trace>
  <inkml:trace contextRef="#ctx0" brushRef="#br0" timeOffset="-128478.31">9741 11900 34143 0,'0'0'1520'0,"0"0"304"0,0 0-1456 0,0 0-368 15,0 0 0-15,4 6 0 0,2 1 1296 0,1-3 192 16,4 1 48-16,2 0 0 0,2-1-736 0,4-1-144 16,-1-1-16-16,1-1-16 0,4-1-624 0,1-1 0 15,5-1 0-15,1-2 0 16,1-2-1840-16,3-1-432 0</inkml:trace>
  <inkml:trace contextRef="#ctx0" brushRef="#br0" timeOffset="-127680.35">11345 14936 1839 0,'0'0'0'0,"0"0"160"0,0 0-160 0,0 0 0 15,0 0 0-15,0 0 0 0,0 0 5104 0,0 0 976 16,0 0 208-16,0 0 48 0,0 0-3536 0,-3 10-704 16,1 1-144-16,-1 1-32 0,3 1-368 0,-1 1-80 15,0 2 0-15,-1-1-16 0,1 6-432 0,1 0-64 16,-1 5-32-16,1 1 0 0,1 5-608 0,0 2-112 16,1-1-16-16,1 3-16 0,0 0-176 0,0 2 0 15,1 0 0-15,-1-2-176 16,1-2-1216-16,0-3-240 0,0-1-48 0,0-1-9328 15,0-3-1856-15</inkml:trace>
  <inkml:trace contextRef="#ctx0" brushRef="#br0" timeOffset="-127446">11162 15901 16575 0,'0'0'1472'0,"0"0"-1168"0,-7-2-304 0,0 1 0 15,7 1 3648-15,0 0 688 0,-5 0 128 0,5 0 16 16,0 0-2736-16,0 0-544 0,-1 9-112 0,1 3-32 0,1 1-320 0,0 3-64 16,-1 1-16-16,1 1 0 0,3 1-320 0,-1 2-64 15,-2 0-16-15,1 1 0 0,0 0-256 0,1-1 0 16,-2-1 0-16,0-1 0 15,1 1-1440-15,-1-2-240 0,0-2-48 0,3-2-9008 16,-1-2-1792-16</inkml:trace>
  <inkml:trace contextRef="#ctx0" brushRef="#br0" timeOffset="-127258.52">11310 15875 10127 0,'-5'-8'448'0,"5"8"96"0,0 0-544 0,0 0 0 15,0 0 0-15,0 0 0 0,5 8 5072 0,0 3 912 16,1 4 176-16,0 2 48 0,0 2-4576 0,2 3-912 16,0-2-176-16,0 1-32 0,-2 0-368 0,2 0-144 0,-1-1 128 0,-1 0-128 31,-1-1-464-31,2 1-176 0,-1 1-48 0,0-5-9120 0,-3 2-1840 0</inkml:trace>
  <inkml:trace contextRef="#ctx0" brushRef="#br0" timeOffset="-127071.01">11183 16134 34847 0,'0'0'1536'0,"0"0"320"0,0 0-1472 0,0 0-384 0,0 0 0 0,3 8 0 15,0 0 960-15,2-2 112 0,1-1 16 0,5-2 16 0,3-2-464 0,6-2-112 16,0-2-16-16,3 0 0 31,0-4-1904-31,3-1-384 0</inkml:trace>
  <inkml:trace contextRef="#ctx0" brushRef="#br0" timeOffset="-125930.01">13758 14090 12895 0,'0'0'576'0,"0"0"112"0,0 0-560 0,0 0-128 0,0 0 0 0,0 0 0 15,0 0 3456-15,3 10 640 0,-2 5 144 0,2 2 32 16,1 1-2320-16,-1 5-464 0,1 3-80 0,0 4-32 16,2 2-800-16,-4-5-144 0,1 2-48 0,-1-1 0 15,0 2 16-15,-1-1 0 0,-1 1 0 0,0 1 0 16,1 2-400-16,-1 6-144 0,0-4 0 0,0-2 0 0,2-3-192 0,-4-2-48 15,1 0 0-15,0-5 0 16,1-3-2000-16,0-3-416 0,-2-4-80 0</inkml:trace>
  <inkml:trace contextRef="#ctx0" brushRef="#br0" timeOffset="-125648.71">13660 13632 21647 0,'0'-14'960'0,"0"7"192"0,0 0-912 15,0-1-240-15,0-1 0 0,0 1 0 0,0 1 1584 0,2 1 272 0,-1-1 48 0,-1 7 16 16,0 0-384-16,0 0-64 0,0 0 0 0,0 0-16 15,3 12-592-15,-1 4-112 0,1 4-32 0,-1 4 0 16,1 1-368-16,-2 2-80 0,1 2-16 0,-1 1 0 31,0 1-592-31,1 0-128 0,0 1-32 0,1 0 0 16,-2-3-2688-16,0-3-528 0</inkml:trace>
  <inkml:trace contextRef="#ctx0" brushRef="#br0" timeOffset="-125476.63">13780 13594 2751 0,'0'0'256'0,"2"-5"-256"16,-2-1 0-16,0 6 0 0,0 0 5232 0,0 0 992 15,0 0 208-15,0 0 32 0,0 0-4336 0,6 10-864 16,1 1-176-16,-1 3-48 0,2 4-656 0,0 0-128 16,-2 2-16-16,2 1-16 0,-1 1-224 0,0 1 0 15,3 0-144-15,-3-1 144 16,0 1-1984-16,-2 1-320 0,-1-5-48 0</inkml:trace>
  <inkml:trace contextRef="#ctx0" brushRef="#br0" timeOffset="-125273.5">13707 13700 23039 0,'0'0'1024'0,"0"0"192"0,0 0-960 0,0 0-256 0,0 0 0 0,0 0 0 15,0 0 3264-15,8 0 592 0,0 0 128 0,2 0 32 16,2 1-2464-16,1 1-480 0,0-2-112 0,2 0 0 16,-1 1-784-16,1-1-176 0,1-1 0 0,4-2 0 31,-2-1-2000-31,2 0-400 0,-1-1-80 0</inkml:trace>
  <inkml:trace contextRef="#ctx0" brushRef="#br2" timeOffset="-65949.63">13789 11574 17327 0,'0'0'768'0,"0"0"160"0,0 0-736 0,0 0-192 0,0 0 0 0,11-2 0 15,-9-4 1248-15,1 1 224 0,-3 5 32 0,5-6 16 16,-5 6-432-16,0 0-96 0,5-3-16 0,-5 3 0 15,0 0-304-15,6 0-64 0,-6 0-16 0,0 0 0 16,0 0-160-16,0 0-48 0,0 0 0 0,0 0 0 16,6 0-128-16,-6 0-16 0,0 0-16 0,0 0 0 0,0 0-224 15,0 0 176-15,0 0-176 0,0 0 160 0,0 0-160 0,0 0 0 16,0 0 0-16,0 0 128 0,0 0-128 0,-6 1 0 16,0-1 144-16,6 0-144 0,-3-4 128 0,-1 0-128 15,-2-1 160-15,3 1-160 0,3 4 272 0,-3-5-32 16,-1 2-16-16,4 3 0 0,-1-6-64 0,1 6-16 15,1-7 0-15,2 0 0 0,1 1 16 0,-1 1 0 16,1 0 0-16,0-1 0 0,-4 6 192 0,4-5 32 16,0 0 16-16,-4 5 0 0,0 0 160 0,7-3 16 15,-7 3 16-15,0 0 0 0,0 0-208 0,0 0-64 16,7 3 0-16,-7-3 0 0,0 0-320 0,2 9 144 16,-1-2-144-16,-1 0 0 0,-3 1 0 0,2 1 0 15,1 0-240-15,-1 1 80 16,-3-1-1600-16,1-1-320 0,3-8-64 0,0 0-7760 0,0 0-1552 0</inkml:trace>
  <inkml:trace contextRef="#ctx0" brushRef="#br2" timeOffset="-65511.32">13991 11455 5519 0,'0'0'496'0,"0"0"-496"0,0 0 0 0,0 0 0 16,0 0 3552-16,0 0 608 0,0 0 128 0,0 0 32 0,0 0-2272 0,0 0-464 15,4 5-96-15,-4-5-16 0,0 0-320 0,0 0-80 16,0 0-16-16,0 8 0 0,0-8-400 0,-1 7-80 16,1-7 0-16,0 0-16 0,0 0-208 0,0 0-32 15,-5 4-16-15,5-4 0 0,0 0-176 0,0 0-128 16,-4-6 144-16,1 1-144 0,1 0 176 0,0-2-176 15,1 1 192-15,0-1-192 0,0 1 192 0,1-1-64 16,1 2 0-16,-1 5-128 0,1-6 256 0,3 0-64 16,1 2-16-16,-5 4 0 0,5-3 96 0,1-3 32 15,-1 2 0-15,-5 4 0 0,0 0 352 0,0 0 80 16,9-1 16-16,-9 1 0 0,0 0-560 0,0 0-192 16,0 0 0-16,0 0 144 0,0 0 176 0,0 0 16 15,0 0 16-15,0 0 0 0,0 0-80 0,0 0-16 0,0 0 0 0,0 0 0 16,0 0-64-16,0 0-32 0,-4 7 0 0,4-7 0 15,0 0-160-15,0 0 160 0,-6 4-160 0,6-4 160 16,0 0-160-16,0 0 0 0,0 0 0 0,0 0 128 16,0 0-128-16,0 0 0 0,0 0 0 0,0 0 0 15,0 0 0-15,0 0 0 0,0 0 192 0,0 0-64 32,6-3-688-32,-6 3-144 0,7-1-16 0,-7 1-11392 0,9 1-2288 0</inkml:trace>
  <inkml:trace contextRef="#ctx0" brushRef="#br2" timeOffset="-48848.95">16393 8977 29423 0,'0'0'1296'0,"0"0"288"0,0 0-1264 0,-7 5-320 0,4 0 0 0,-3 2 0 16,1 2 1024-16,0 1 160 0,1 6 32 0,0 3 0 16,1 5-400-16,2 2-80 0,-1 3-16 0,0 1 0 15,1 0-560-15,1 1-160 0,1-4 0 0,1 1 0 16,-1-4 0-16,-1 0 0 0,0-5 0 0,1-2 0 15,-1-4 0-15,0-2 0 0,1-3 0 0,-1-8 0 16,0 0 0-16,0 0 0 0,0 0 0 0,3-8-192 16,0-5-192-16,-1-5-32 0,1-5-16 0,-1-1 0 15,2-5-80-15,0-2-32 0,0-5 0 16,1-1 0-16,1-1 144 0,-1-4 16 0,1 0 16 0,2 1 0 16,-1 0 368-16,-1-2-176 0,1 3 176 0,1 2-128 0,-1 3 352 0,1 2 80 15,-1 3 16-15,-1 2 0 0,-1 1 224 0,2 5 48 16,0 3 16-16,-1 3 0 0,1 6 128 0,-1 3 32 15,2 3 0-15,1 6 0 0,0 1-320 0,2 7-48 16,-1 4-16-16,0 7 0 0,3 6-128 0,-1 6-16 16,0 3-16-16,1 5 0 0,0 3-224 0,1 0 144 15,-1 3-144-15,2-4 128 0,-1-4-128 0,-1 2-144 16,0-5 144-16,-1-4-208 16,-2-2-1168-16,1-3-224 0,-1 0-64 0,-1-3-14096 0</inkml:trace>
  <inkml:trace contextRef="#ctx0" brushRef="#br2" timeOffset="-48676.94">16337 9017 39103 0,'-7'0'864'0,"2"3"176"0,5-3 48 0,-4 6 0 0,2 2-880 0,2-8-208 0,0 8 0 0,0-8 0 16,6 8 1152-16,5-2 192 0,3 1 48 0,4-3 0 15,4-2-848-15,2 0-160 0,2-4-48 0,3 0 0 16,-1-4-64-16,2 0-16 0,3-1 0 0,-2 0-13824 16,-1-1-2784-16</inkml:trace>
  <inkml:trace contextRef="#ctx0" brushRef="#br2" timeOffset="-48052.06">15832 8810 23615 0,'0'0'1040'0,"0"0"224"0,0 0-1008 0,0 0-256 0,0 0 0 0,0 0 0 16,0 0 1728-16,0 0 320 0,0 0 48 0,7 4 16 16,-2-3-976-16,0 2-192 0,-1 1-48 0,0 1 0 0,0 1-512 0,-1 2-96 15,-1 1-32-15,1 0 0 0,-1 2-48 0,-2-2-16 16,0-1 0-16,-1 0 0 0,-1-2-64 0,2-6-128 16,0 0 176-16,-6 5-176 0,6-5 192 0,-7 2-192 15,-1-2 192-15,1-2-192 0,1 2 144 0,-1-4-144 16,1-1 0-16,0 1 144 0,1-1-144 0,0 0 0 15,1-2 0-15,1 1 0 0,2 1 0 0,0-2 0 16,1-1 0-16,1 2 0 0,2-1-144 0,1 2 144 16,0 0 0-16,-1-2 0 0,3 1-128 0,-1-1 128 15,0-1 0-15,0 3 0 0,-5 5 128 0,7-4 144 16,-7 4 32-16,6-4 0 0,-6 4 64 0,6-2 16 16,-6 2 0-16,0 0 0 0,0 0-48 0,0 0 0 15,0 0 0-15,0 0 0 0,0 0-32 0,0 0-16 0,0 0 0 0,0 0 0 16,-3 6-464-16,0 2-80 0,1-1-32 0,-1 2 0 31,1-3-2880-31,-1 2-576 0,-5 8-112 0,6-1-32 0</inkml:trace>
  <inkml:trace contextRef="#ctx0" brushRef="#br2" timeOffset="-47676.9">15929 9181 23951 0,'0'0'1056'0,"0"0"224"0,-5 3-1024 0,5-3-256 0,0 0 0 0,-7 3 0 0,1-2 1280 15,6-1 192-15,-6 0 32 0,6 0 16 0,-6-4-912 0,1 0-176 16,1-1-48-16,0 0 0 0,1-1-384 0,3 6 128 16,-2-6-128-16,0-1 0 0,1 0 176 0,0 1-48 15,-1 0-128-15,2-1 192 0,0 7 128 0,3-8 32 16,-3 8 0-16,4-5 0 0,-4 5 96 0,5-5 0 15,2 1 16-15,-1 4 0 0,2-1-128 0,0 2-16 16,-2 2-16-16,1 1 0 0,-7-4-16 0,8 5 0 16,-2 1 0-16,-1 1 0 0,1-2 16 0,-6-5 0 15,0 0 0-15,1 8 0 0,-1-8 0 0,0 6 0 16,0-6 0-16,-1 7 0 0,-3-2-112 0,-2 0-32 16,0-1 0-16,-2-1 0 0,-1 1-160 0,0-4 0 15,-3 0 0-15,2 0 0 0,1 1-144 0,-1-1 144 0,0 0-192 0,1 0 192 16,-2-1-416-16,2-2 32 0,0-1 0 0,1 0 0 31,2-1-672-31,1 1-128 0,-1 0-32 0,6 4-9104 0,0 0-1840 0</inkml:trace>
  <inkml:trace contextRef="#ctx0" brushRef="#br2" timeOffset="-47411.28">15929 8380 3679 0,'0'0'320'0,"0"0"-320"0,0 0 0 0,0 0 0 0,0 0 6096 0,0 0 1152 16,0 0 240-16,0 0 32 0,0 0-4352 0,5-4-864 15,3 1-192-15,1 0-16 0,1 1-1264 0,3-2-256 16,0-1-64-16,2 0 0 0,0 1-512 0,5-6 0 16,0 3 0-16,-1-1 0 15,2 0-2304-15,-1 4-528 0,-2-5-112 0</inkml:trace>
  <inkml:trace contextRef="#ctx0" brushRef="#br2" timeOffset="-46957.88">16140 8003 3679 0,'-20'-2'320'0,"10"2"-320"0,-3 3 0 0,-3-2 0 16,-2-2 4352-16,0 0 784 0,-2 1 176 0,1 0 16 15,-3 0-2848-15,1 0-576 0,0 0-112 0,1 0-32 16,2 2-832-16,-2 2-160 0,4 2-48 0,0 1 0 15,2 2-288-15,2 3-64 0,1 3-16 0,1 2 0 16,-2-3-144-16,2 1-16 0,1 1-16 0,1 5 0 16,3 1-176-16,-1 2 0 0,3 0 0 0,0 2 0 15,2 2 0-15,2 1 0 0,0-1 0 0,3 0 0 0,0-1 0 0,1-2 0 16,2-3 0-16,-1-3 0 0,2 0 0 0,1-2 0 16,0-4 0-16,3-2 0 0,2 1 128 0,1-3-128 15,2-1 192-15,2-4-64 0,3 0 160 0,3-1 32 16,1-1 0-16,2-4 0 0,0-1-96 0,1-4-16 15,0-2 0-15,-1-1 0 0,-2-2-16 0,-1-4 0 16,-1 2 0-16,-2-7 0 0,-1-1 48 0,-2-3 0 16,-2-3 0-16,0-1 0 0,-4-1 272 0,-1 1 48 15,-4 1 16-15,-2 2 0 0,-2-1-112 0,-1 4-16 16,-3 1 0-16,-3 4 0 0,-1 2-112 0,-2 2-16 16,-2 1-16-16,0 0 0 0,-2 0-96 0,1 2-16 15,-2 2 0-15,-1 1 0 0,-1 0-192 0,0 2-256 0,0-1 48 0,0 2 16 31,0 1-1600-31,1 2-320 0,2 0-64 0</inkml:trace>
  <inkml:trace contextRef="#ctx0" brushRef="#br2" timeOffset="-45421.54">15637 8876 2751 0,'1'-1'256'16,"-1"1"-256"-16,0 0 0 0,0 0 0 0,0 0 4848 0,0 0 912 0,0 0 192 0,0 0 48 0,0 0-3312 0,0 0-672 0,0 0-128 0,17-8-32 16,-29 9-640-16,2-1-128 0,1 0-16 0,1 0-16 0,0 2-736 0,0 0-160 15,2 1-32-15,-2 1 0 0,-1 0-128 0,-2 1 0 16,2 2 0-16,0 0 0 0,-1 2 0 15,-2 2 0-15,-1 1 0 0,0-1 0 0,1 0 0 0,-1 2 128 16,0 0-128-16,1 3 0 0,2-1 128 0,1 2-128 16,0 1 128-16,1 1-128 0,0 0 0 0,2 1 0 15,-1-1 0-15,3 0 0 0,3 0 0 0,-1 1 0 16,1-2 0-16,2 0 0 0,2-1 0 0,1 1-176 16,0-2 176-16,1 2-128 0,0-1 128 0,2 1-192 15,1-1 192-15,-2 2-192 0,1-1 192 0,1 1 0 16,-1 2 0-16,1 0-128 0,1-1 128 0,0 2 0 15,-1-3 0-15,0 1 0 0,0 0 0 0,0-2 0 16,-2 0 0-16,1 0 0 0,-1 1 0 0,-1-1 176 0,1-1-48 16,-1 1 0-16,-1 0 64 0,0 1 16 0,-4-3 0 0,-2 0 0 15,1-2 272-15,-1 0 48 0,-2 1 16 0,-2 1 0 16,1-1 0-16,-1 1 0 0,-3 1 0 0,-1-3 0 16,0 2-288-16,0 0-48 0,-2-1-16 0,0 0 0 15,2-4-192-15,1 0 0 0,-1-2 128 0,1 0-128 31,-1-1-368-31,2-2-112 0,0 1-32 0,3-2 0 16,0-1-3104-16,0-1-624 0</inkml:trace>
  <inkml:trace contextRef="#ctx0" brushRef="#br2" timeOffset="-45093.53">15315 9806 22047 0,'0'0'480'0,"0"0"96"0,0 0 32 0,0 0 32 0,0 0-512 0,0 0-128 16,0 0 0-16,0 0 0 0,0 0 1504 0,0 0 288 15,0 0 48-15,0 0 16 0,0 0-512 0,0 0-112 16,0 0-16-16,6-1 0 0,-6 1 0 0,0 0 0 16,0 0 0-16,0 0 0 0,0 0-160 0,0 0-32 15,0 0-16-15,0 9 0 0,-1 2-304 0,-2 1-64 16,1 1-16-16,-2 2 0 0,1 1-224 0,-1 1-32 15,0 2-16-15,2-1 0 0,-1 1-352 0,2 1 0 16,0 0 0-16,1-3 128 0,2-1-128 0,2 0 128 0,1 0-128 0,3-2 128 16,0-2-128-16,1-3 0 0,2 0 0 0,2-5 128 15,0 0-128-15,2-3 176 0,4-2-176 0,0 0 192 16,2-3-192-16,1-2 0 0,0 0 144 0,4-1-144 31,2-3-896-31,-1 1-256 0,0 0-64 0,0 0-17808 0</inkml:trace>
  <inkml:trace contextRef="#ctx0" brushRef="#br2" timeOffset="-42387.83">14170 10552 14735 0,'0'0'1312'0,"0"0"-1056"0,0 0-256 0,0 0 0 0,0 0 1856 0,0 0 304 0,0 0 64 0,0 0 16 0,0 0-928 0,0 0-176 16,0 0-48-16,0 0 0 0,14-8-576 0,-14 8-128 16,4-7-32-16,-1-2 0 0,0 1 288 0,-2 2 64 15,0-1 16-15,-1-2 0 0,-1 0 144 0,0 0 32 16,-1 0 0-16,0-3 0 0,-2 0-224 0,-1-1-32 15,-2-4-16-15,0 2 0 0,2 0-224 0,-1 1-32 16,-2 0-16-16,-2-1 0 0,-2 0-128 0,0-2-32 16,-1-2 0-16,0 1 0 0,1 0-64 0,-1 1-128 15,0 0 176-15,0 1-176 0,-1 2 128 0,-1 1-128 16,0 1 0-16,0 3 0 0,1 3 0 0,0-1 160 16,-1 3-160-16,2 2 128 0,3-1-128 0,0 3 0 15,-1 3 144-15,1-1-144 0,-2 3 0 0,0 2 0 0,2 1 0 0,-1 2 0 31,2 2 0-31,1 1 128 0,1 0-128 0,0 3 0 0,1-3 0 0,0 1-192 0,1-1 32 0,0 0 0 32,-2-1-1424-32,2 0-272 0,-1-2-64 0,-1 0-8288 0,2 2-1648 0</inkml:trace>
  <inkml:trace contextRef="#ctx0" brushRef="#br2" timeOffset="-42122.32">13570 10202 29023 0,'0'0'1280'0,"0"0"272"0,0 0-1232 0,0 0-320 15,0 0 0-15,-1 8 0 0,0 1 1392 0,1-2 208 16,1 0 64-16,0 4 0 0,1 1-640 0,-1 1-128 16,-2 1-32-16,3 2 0 0,2-2-544 0,0 2-128 15,-1 1 0-15,1 0-16 0,0-1-176 0,-1 0 0 16,3 0 144-16,-2 1-144 0,-2-4 128 0,2 1-128 15,1-1 160-15,1-1-160 0,0-2 384 0,1 1 0 16,-1-5-16-16,1 2 0 0,2-1 16 0,1-1 0 0,2-1 0 0,1 1 0 16,1-1-256-16,1-1-128 15,-1 0 160-15,3-2-160 0,1-1-144 0,2-1-128 0,-1-1-32 16,2-1-12016-16,0-2-2400 16</inkml:trace>
  <inkml:trace contextRef="#ctx0" brushRef="#br2" timeOffset="-40455.82">13844 10235 11055 0,'0'0'480'0,"0"0"112"0,0 0-464 0,7-7-128 16,-14 18 0-16,1-3 0 0,-2 1 3632 0,1 0 704 15,-1 1 144-15,1 1 16 0,-1-1-2400 0,-1 0-496 16,0 0-80-16,-1-1-32 0,0 1-752 0,2-6-160 0,-1 3-16 0,0 2-16 16,0-3-32-16,0 2-16 0,1-1 0 0,1-1 0 15,2 1-288-15,-1 2-48 0,0 0-16 0,3 0 0 31,0 3-1568-31,2-3-320 0,1 1-64 0</inkml:trace>
  <inkml:trace contextRef="#ctx0" brushRef="#br2" timeOffset="-38484.65">14068 11670 20207 0,'0'0'896'0,"0"0"192"0,0 0-880 0,0 0-208 0,0 0 0 0,4 8 0 15,2-1 1024-15,-3-1 176 0,1 1 16 0,0-1 16 16,0 2-416-16,-1 0-96 0,-1 0-16 0,4-1 0 15,0 1-304-15,2 3-64 0,0-4-16 0,-2 3 0 16,0-1-64-16,-1 1-32 0,1-1 0 0,1 0 0 16,-2 0-16-16,0 1 0 0,-1-3 0 0,1 3 0 15,1-1-80-15,-1-1 0 0,0 1-128 0,0-3 192 16,0 2-32-16,1 1-16 0,-1-1 0 0,0 1 0 16,0 1-144-16,0 2 128 0,1 0-128 0,-1 1 128 15,0 0-128-15,-1 3 0 0,0-3 0 0,-1 1 0 16,-1-1 0-16,1 0 128 0,-1 0-128 0,1 0 0 15,0-4 160-15,-1 0-160 0,1 2 192 0,-1-3-192 0,0 0 336 16,-1 1-32-16,0-2-16 0,1 1 0 0,-1 0-80 16,0 1-16-16,1-1 0 0,0 1 0 0,1-1-48 0,-1 1-16 15,1 2 0-15,1-1 0 0,0 2-128 0,-2-3 0 16,0 1 144-16,0 1-144 0,0-1 0 0,0 1 144 16,0-2-144-16,0 0 0 0,1 1 144 0,-1-2-144 15,0 1 0-15,-2 0 144 0,0 0-144 0,0 1 128 16,-2-3-128-16,2 4 128 0,-1-2 0 0,1 1 0 15,-1-2 0-15,1 1 0 0,0-1 64 0,0 1 16 16,1-2 0-16,2 1 0 0,-2-1 32 0,-1 3 0 16,0-1 0-16,0 1 0 0,1 2-48 0,1 1-16 15,-2 0 0-15,1 0 0 0,-1 0-176 0,0 1 0 0,0-2 144 16,1 2-144-16,0-1 0 0,-1 0 0 16,0-1 0-16,0 0 0 0,0 0 0 0,2-1 144 15,-1 0-144-15,-1-1 0 0,0 1 240 0,0-1-64 0,0 2-16 0,0-2 0 16,-3 1-32-16,3-1-128 0,2 3 192 0,-1-2-64 15,0-1-128-15,1 0 0 0,-1 1 0 0,0-1 0 16,1-1 0-16,-1 2 0 0,0-1 128 0,0 1-128 16,2-1 0-16,0 2 0 0,-1-3 0 0,1 3 0 15,-2-3 0-15,3 1 0 0,-3 1 0 0,1-1 128 16,-4-1-128-16,4 0 0 0,0 1 0 0,1 0 0 16,-2 0 0-16,2 0 0 0,-1 0 0 0,1 2 0 15,0-1 0-15,-1-1 0 0,2 0 0 0,0 0 0 16,-1 0 128-16,-1 0-128 0,1 0 0 0,1 1 128 15,0-1-128-15,-2 2 0 0,1-3 0 0,0 3 0 0,-1-3 0 0,1 1 0 16,1 1 0-16,0-1 0 0,-2 2 0 0,1-4 0 16,-1 0 0-16,2 0 0 0,2-1 0 0,-3 1 128 15,0 0-128-15,0 0 0 0,2 1 288 0,-1 0-32 16,0-2 0-16,1-1 0 0,0 2-128 0,0 1-128 16,2 0 144-16,-1-1-144 0,1 0 208 0,-1 1-48 15,4 0-16-15,-3-2 0 0,1 0 32 0,-1 1 0 16,-2-1 0-16,1 1 0 0,1-2-176 0,0 1 0 15,-1-1 144-15,1-1-144 0,0 3 128 0,0 0-128 16,-2 1 128-16,2-2-128 0,-2-2 0 0,1 0 0 16,-6-5 0-16,9 5 128 0,-1 0-128 0,1-1 0 15,-1 2 0-15,0-2 128 0,0-2-128 0,-2 1 0 0,-6-3 128 0,7 4-128 16,-7-4 192-16,8 1-16 16,-8-1-16-16,8 3 0 0,-8-3-32 0,9 3 0 0,-1 3 0 15,-1-2 0-15,-7-4-128 0,0 0 0 0,9 2 144 0,-9-2-144 16,10 4 0-16,-4-1 144 0,2 1-144 0,-8-4 0 15,0 0 128-15,9 2-128 0,-9-2 0 0,9 2 0 16,0 0 0-16,-1 1 0 0,-8-3 0 0,0 0 0 16,9 0 128-16,-1 0-128 0,0 1 0 0,-8-1 0 15,8 0 128-15,0 0-128 0,-1 1 0 0,-7-1 0 16,10 0 128-16,-3 0-128 0,0 0 0 0,-1 0 0 16,-6 0 0-16,0 0 0 0,0 0 0 0,8-1 0 15,0 0 0-15,1 1 0 0,2-2 0 0,-2 1 0 16,-1 1 0-16,-2-4 0 0,-1 2 0 0,-5 2 0 15,7 0 0-15,1-3 0 0,-2 2 0 0,-6 1 0 0,7-3 0 16,-7 3 0-16,6-2 0 0,1-2 0 0,-2 0 0 0,0 0 0 16,-5 4 0-16,4-7 0 0,0 1 0 0,0-1-144 15,-3 1 144-15,-1 6 0 0,0-8 0 0,-1 0 0 16,-3 2 0-16,0-1-128 0,-1-1 128 0,0 2 0 16,-1-3-144-16,1-1 144 0,-3 3 0 0,-1-3 0 15,0 4 0-15,0-1 0 0,-1 0 0 0,0 0 0 16,0 1 0-16,1-1 0 0,-2 2 0 0,2 0 0 15,0 1 0-15,1 0 0 0,2 0 0 0,-1 3 0 16,3-3 0-16,4 4 0 0,0 0 0 0,0 0 0 16,0 0 0-16,0 0 0 0,0 0 0 0,0 0 0 15,0 0 0-15,0 0 0 0,6 6 0 0,0 1 0 16,2-1-144-16,1 2 144 0,2-1 0 0,-1-1 0 16,2 1-128-16,-1-1 128 0,1 1 0 0,-1-2 0 0,-1 0 0 0,-1 2 0 15,2-1 0-15,-4-1 0 0,0 1 0 0,-2-1 0 16,-1 0 0-16,0 4 0 0,-4-9 0 0,3 8 0 15,-1 1 208-15,-1 0 0 0,-1 2 0 0,-1-1 0 16,-3-1 144-16,0 2 32 0,0 2 0 0,0-2 0 16,-1 2-64-16,1 2-16 0,0 0 0 0,1 0 0 15,-1-2-304-15,0-2 0 0,1 0 128 0,2 1-128 16,0-5-192-16,1 3-112 0,0-1-16 0,3-1 0 31,-3-8-3232-31,7 6-656 0</inkml:trace>
  <inkml:trace contextRef="#ctx0" brushRef="#br2" timeOffset="-36949.71">15901 13261 1839 0,'0'0'160'0,"0"0"-160"16,0 0 0-16,0 0 0 0,0 0 4192 0,-5-6 800 16,5 6 176-16,-1-3 16 0,0-7-3120 0,1 1-624 15,0 0-128-15,2 0-32 0,2-4-256 0,3 0-64 16,-1 3-16-16,2-3 0 0,0 1 0 0,1 0 0 0,0 0 0 0,2 2 0 15,3 1-176-15,-1 0-16 16,1 0-16-16,1 2 0 0,-1 0-304 0,3 0-64 0,0 0-16 0,1 1 0 16,2-2-224-16,-1 0-128 0,1 0 160 0,-1 0-160 15,1 1 0-15,2-3 128 0,1 3-128 0,1-1 0 16,-1 1 0-16,1 2 0 0,-1 1 0 0,1 1 0 16,-1 1 0-16,1 1 0 0,-2-1 0 0,1 4 0 15,-2 1 128-15,-1-1-128 0,-2 3 176 0,2-1-176 16,-3 1 320-16,-2 3-32 0,0 2-16 0,-1 2 0 15,3-1 208-15,-3 0 32 0,-1 2 16 0,2 2 0 16,-2-1-176-16,0 0-32 0,-2-1-16 0,0 0 0 16,-2-1-176-16,-1 0-128 0,1 1 192 0,-1-1-192 15,-1-1 0-15,1 1 0 0,0 0 0 0,0 0 0 16,1-1 0-16,-1 1-224 0,0-2 16 0,0 1 0 16,-1 1-2096-16,1-1-400 15,0 2-96-15,0-1-12224 0</inkml:trace>
  <inkml:trace contextRef="#ctx0" brushRef="#br2" timeOffset="-36526.9">16628 13338 10127 0,'0'0'896'0,"0"0"-704"0,0 0-192 0,0 0 0 16,0 0 3360-16,0 0 640 0,0 0 128 0,0 0 32 15,0 0-2016-15,0 0-400 0,0 0-80 0,5 10 0 16,-1 0-496-16,1 2-80 0,1 0-32 0,2 0 0 16,0-1-288-16,0 1-48 0,0-1-16 0,0 2 0 15,1-4-96-15,-1 1-32 0,-1-2 0 0,1 1 0 16,0 0-64-16,1 0-32 0,-1 0 0 0,0-2 0 16,-8-7-48-16,9 3-16 0,1-1 0 0,-1 0 0 0,2-2 0 0,1-3 0 15,-1-1 0-15,0-3 0 0,-2 0 96 0,0-4 0 16,0 0 16-16,0-4 0 0,0-2-192 0,2 0-32 15,-2 2-16-15,0-2 0 0,0 2-288 0,-1 1 0 16,0 1 0-16,2 0 0 16,-3 1-896-16,1 3-128 0,-1-3-16 0,1 3-12256 15,0 1-2448-15</inkml:trace>
  <inkml:trace contextRef="#ctx0" brushRef="#br2" timeOffset="-34586.07">17072 13892 4607 0,'-1'-24'400'0,"0"19"-400"16,1 5 0-16,-3-7 0 0,0 1 6176 0,3 6 1152 15,0 0 224-15,0 0 64 0,0 0-4512 0,0 0-896 16,0 0-176-16,0 0-48 0,4 6-832 0,0 6-192 16,0 1-16-16,1 3-16 0,1 5-800 0,-1 2-128 15,0 1 0-15,0 2-176 0,-1 4 176 0,0 0 0 16,1 0 0-16,0 2 128 0,-1 0-384 0,0-1-80 16,1-1-16-16,1 0 0 15,-2-4-848-15,1 0-160 0,0-3-48 0,0-2 0 16,0-1-2192-16,2-8-448 0</inkml:trace>
  <inkml:trace contextRef="#ctx0" brushRef="#br2" timeOffset="-34414.2">17313 13782 16575 0,'-2'-17'1472'0,"2"11"-1168"0,0-1-304 0,0 7 0 16,0 0 3568-16,0 0 656 0,0 0 128 0,0 0 16 15,0 0-2560-15,0 0-512 0,4 11-96 0,0 3-32 16,1 6-624-16,0 2-128 0,0 4-32 0,3 1 0 15,1 2-384-15,0 1 0 0,-1 1 128 0,0 4-128 16,-2-1-144-16,1 3-64 0,-2-2-16 0,0 0 0 16,2-1-1680-16,-2-1-336 0,0-1-64 0,1-2-7312 15,-4-1-1472-15</inkml:trace>
  <inkml:trace contextRef="#ctx0" brushRef="#br2" timeOffset="-34211.1">17133 14113 37375 0,'0'0'832'0,"0"0"160"0,0 0 32 0,0 0 16 0,0 0-832 0,0 0-208 16,0 0 0-16,10 9 0 0,1-7 640 0,4-2 96 15,3-3 16-15,0 2 0 0,-1-4-576 0,3-1-176 16,1 0 0-16,2-1 0 15,3 1-2656-15,-1-2-640 0</inkml:trace>
  <inkml:trace contextRef="#ctx0" brushRef="#br2" timeOffset="-33898.54">17866 13963 28559 0,'0'0'1264'0,"-5"4"272"0,5-4-1232 0,-7 3-304 16,7-3 0-16,0 0 0 0,0 0 3152 0,0 0 576 15,0 0 112-15,0 0 32 0,0 0-2144 0,12 4-448 16,4-2-64-16,1 0-32 0,0-1-800 0,2-1-144 15,3-1-48-15,3-1 0 0,1 0-192 0,0-2 0 16,2-1 0-16,0 1 0 16,1 1-544-16,0-1 0 0,1-6 0 0,-2 2 0 15,-2 3-1952-15,-1-3-384 0,-1 0-64 0,-3 0-8704 16,-3-1-1728-16</inkml:trace>
  <inkml:trace contextRef="#ctx0" brushRef="#br2" timeOffset="-33512.06">18523 14008 15663 0,'0'0'1392'0,"-5"9"-1120"0,1 3-272 0,1-1 0 16,2-3 4848-16,1 0 912 0,0-8 176 0,4 8 32 15,1-2-4128-15,3-3-832 0,1-2-176 0,3-2-16 16,1-4-528-16,1-4-96 0,3-3-32 0,-1-1 0 15,-2-7-432-15,1-1-96 0,-1-2-16 0,0-3 0 16,-1 0 64-16,-1-4 16 0,-3 0 0 0,-1 0 0 16,0 0 304-16,1 1-160 0,-1 0 160 0,0 1-128 15,-2-1 128-15,1-1 0 0,-1 1 0 0,1 2 0 0,2 2 0 0,-3 3-128 16,1-1 128-16,-1 4-128 16,1 4-240-16,-2 3-32 0,-1 3-16 0,0 2 0 0,1 2 224 0,2 1 32 15,-7 4 16-15,8 8 0 0,-1 5 320 0,1 5 64 16,1 5 16-16,2 4 0 0,-2 5 192 0,1 6 32 15,2 3 16-15,0 0 0 0,-1 2-32 0,2 0 0 16,2 1 0-16,-1-5 0 0,-1-4-288 0,2-3-176 16,-2-2 192-16,1-2-192 0,-1-2 0 0,0-3 0 15,0-2 0-15,0-3-192 16,0 1-1920-16,-2-4-368 0,-2-2-80 0</inkml:trace>
  <inkml:trace contextRef="#ctx0" brushRef="#br2" timeOffset="-33319.25">18818 13820 27647 0,'-17'3'1216'0,"10"-1"256"0,0 0-1168 0,-1 3-304 0,1-3 0 0,2 2 0 16,5-4 3728-16,0 0 688 0,0 0 144 0,0 0 32 15,7 7-2688-15,4-6-544 0,4 0-96 0,3-1-32 16,3-1-864-16,2 0-176 0,2-4-48 0,1-2 0 15,-1-1-992-15,1 0-208 0,-1 1-32 0,-1-1-12800 16,0-1-2560-16</inkml:trace>
  <inkml:trace contextRef="#ctx0" brushRef="#br2" timeOffset="-32553.16">18159 14340 30063 0,'-13'13'1328'0,"11"-5"272"0,3 4-1280 0,-1 1-320 0,-2 1 0 0,0 2 0 15,2-1 1696-15,2 1 272 0,0 0 48 0,2 1 16 16,1-2-800-16,3 2-144 0,3 0-48 0,2 1 0 16,-2-1-656-16,4-1-128 0,2 0-16 0,1-1-16 15,1 1-224-15,1-2 176 0,-1 2-176 0,1-4 160 16,-2 1-160-16,1-2 0 0,0 0 0 0,-1-2 0 15,2-1 0-15,-2 1 0 0,-1-2 0 0,-1-4 0 16,-1 0 0-16,1 0 0 0,0-3 0 0,-1-2 0 16,0-2 0-16,-1 1 0 0,2-8-160 0,-1 1 160 0,0-2-336 15,-1-1 16-15,-1-3 16 0,1 1 0 16,1-2-96-16,-1 1-32 0,0-1 0 0,1 4 0 0,-2 0 272 0,-1 0 160 16,-2 0-192-16,0 2 192 0,-1 0-128 0,1 0 128 15,-1 1 0-15,0 1 0 0,-3 1-176 0,1 1 176 16,-1 0-160-16,-2 0 160 0,-1 1-144 0,0-2 144 15,-2 1-128-15,-1 1 128 0,0 6 0 0,-3-7-128 16,-1 2 128-16,-1 0 0 0,-3 1 0 0,-2 3 0 16,-2-1 0-16,-2 4 0 0,-2-1 176 0,-1 1-48 15,0 2 0-15,0 2 0 0,0-1 144 0,0 1 32 16,3 1 0-16,1-1 0 0,1 0-128 0,3-3-32 16,1 1 0-16,2-1 0 0,6-3-144 0,0 0 0 0,0 0 0 15,0 0 0-15,0 0-160 0,0 0-16 0,0 0 0 0,0 0 0 16,8-7 32-16,1 1 0 0,1-1 0 0,1-2 0 15,0 1 144-15,2 2-208 0,2 1 80 0,0 0 128 16,1-2-272-16,0 2 64 0,-1 1 16 0,0-1 0 16,-2 1 192-16,0 1-144 0,-2 2 144 0,3 1-128 15,-4 0 336-15,0 2 80 0,0 2 16 0,-1 3 0 16,-2-3 400-16,4 5 64 0,-3-3 32 0,1 2 0 16,-1 1-320-16,-1 1-64 0,0 0-16 0,0-2 0 15,0 1-208-15,2 1-32 0,-2-1-16 0,1 1 0 16,-2-1-784-16,2 0-144 0,1 0-48 0,2-3-17808 15</inkml:trace>
  <inkml:trace contextRef="#ctx0" brushRef="#br2" timeOffset="-19590.1">10770 7501 6447 0,'0'0'576'0,"0"0"-576"0,0 0 0 0,7 10 0 15,-14-21 2944-15,0-1 496 0,0-1 80 0,-1 0 32 16,0-2-1616-16,0 2-320 0,-1-1-64 0,-1 2-16 15,-2-1-288-15,0 0-64 0,-2 0-16 0,1 3 0 16,-2-1-352-16,2 2-80 0,0 3-16 0,0 3 0 16,-1 4-128-16,0 7-16 0,2 5-16 0,2 7 0 15,-1 3-560-15,2 5 0 0,1 6 0 0,3 3 0 16,1 0-128-16,3-3 128 0,2 0-208 0,3-3 80 16,5-1 128-16,1-3 0 0,2-3-144 0,3-5 144 15,1-3 0-15,3-3-176 0,-1-5 176 0,2-4-128 0,3-4-128 0,-1-4-32 16,0-5 0-16,-2-4 0 0,-2-6 288 0,-2 0 0 15,-2-2 176-15,-3-2-176 0,-4-4 160 0,-1 1-160 16,-2-4 128-16,-3 4-128 0,-2-1 256 0,-2 0-16 16,-1-2-16-16,-1 0 0 0,-3-1 16 0,-1 2 0 15,-2 0 0-15,1 2 0 0,-2 0-112 0,-1 4-128 16,0 1 176-16,1 4-176 0,1 4-144 0,2 3-144 16,1 3-32-16,3 3 0 15,-1 3-1888-15,6 1-384 0,0 0-80 0,0 10-9296 0</inkml:trace>
  <inkml:trace contextRef="#ctx0" brushRef="#br2" timeOffset="-19324.57">10993 7329 11967 0,'0'0'1072'0,"0"0"-864"0,-3 10-208 0,1 1 0 16,-1 2 2256-16,-1 0 416 0,-1 1 80 0,0 4 0 16,0 1-1344-16,1 3-256 0,0 0-64 0,0 1-16 15,1 1-528-15,2-1-96 0,1-2-32 0,1-1 0 16,3-3 32-16,0-2 16 0,0-2 0 0,1 0 0 15,2-4 0-15,-1-1 0 0,1-1 0 0,1-3 0 16,1-4 80-16,-1-2 16 0,-2 0 0 0,1-3 0 16,-2-2-80-16,-3-2-16 0,0 0 0 0,-2-4 0 15,-2 0-144-15,0-3-48 0,-1-2 0 0,-1 0 0 16,0-1-272-16,0 1 160 0,-1-1-160 0,0 0 128 16,1-2-128-16,-1 2-272 0,-2 1 64 0,2-1 16 15,1 2-768-15,0 2-128 0,2 2-48 0,-1-2 0 16,0 4-2224-16,3 0-448 0</inkml:trace>
  <inkml:trace contextRef="#ctx0" brushRef="#br2" timeOffset="-19012.03">11115 7369 6447 0,'0'0'576'0,"4"9"-576"16,0 4 0-16,2 2 0 0,-1-2 2928 0,-1 0 464 16,0 0 112-16,-1-1 16 0,1 1-2032 0,0 0-400 15,-1-2-64-15,0 1-32 0,-1 0-560 0,2-4-112 16,0 1-32-16,0-1 0 0,-4-8-288 0,0 0 0 15,0 0 0-15,0 0 0 16,0 0-720-16,0 0-112 0,0 0 0 0,0 0-16 16,5-7 144-16,0-2 16 0,1-3 16 0,-3 0 0 0,1-1 384 0,0 0 80 0,0-1 16 0,0 2 0 15,0-1 192-15,1 2 160 0,2 0-32 0,-1 3 0 16,-1-1 448-16,2 3 64 0,-1 0 32 0,2 3 0 16,-1 0 224-16,-7 3 32 0,6-1 16 0,-6 1 0 15,8 2-16-15,-1 3 0 0,-2 3 0 0,0 0 0 16,-1 4-432-16,0-3-96 0,0 1-16 0,0 1 0 15,0 1-384-15,0 1 128 0,-1 0-128 0,1 1 0 32,-1 0-1664-32,1-1-432 0,0-1-80 0</inkml:trace>
  <inkml:trace contextRef="#ctx0" brushRef="#br2" timeOffset="-18887.09">11447 7171 14735 0,'0'0'1312'0,"0"0"-1056"0,0 0-256 0,0 0 0 0,0 0 1728 0,0 0 304 16,0 0 48-16,-3 8 16 0,2 0-1616 0,1-1-320 16,1 3-160-16,2 0-9920 15</inkml:trace>
  <inkml:trace contextRef="#ctx0" brushRef="#br2" timeOffset="-18723.69">11585 7050 14735 0,'0'0'640'0,"0"0"160"0,0 0-640 0,0 0-160 0,0 0 0 0,2 8 0 31,2 2 2336-31,0 6 432 0,1-3 96 0,2 4 16 16,0 2-1920-16,0 3-368 0,1 1-80 0,1 1 0 0,0 4-512 0,1 2 0 16,-1 2 0-16,0 0 0 15,0 3-2160-15,0-5-528 0</inkml:trace>
  <inkml:trace contextRef="#ctx0" brushRef="#br2" timeOffset="-18567.47">11537 7372 25791 0,'-7'-13'2304'0,"7"13"-1856"16,0 0-448-16,0 0 0 0,1-5 1872 0,3-1 288 15,2 1 48-15,3 0 16 0,5 2-768 0,3-2-160 16,1 0-16-16,6 0-16 0,4-2-944 0,2 1-192 0,3-1-128 15,-1-1-11344-15,2-2-2352 0</inkml:trace>
  <inkml:trace contextRef="#ctx0" brushRef="#br2" timeOffset="-17518.41">12567 7145 21183 0,'0'0'944'0,"0"0"192"0,-4 9-912 0,0 0-224 0,0-1 0 0,1 1 0 15,2 4 2112-15,1 2 368 0,0-1 80 0,1 0 0 16,2 3-1488-16,-1 1-304 0,0 1-64 0,0 0-16 16,1 1-448-16,0-2-96 0,-1 2-16 0,2-1 0 15,-1-1-128-15,-1-1 0 0,1 0 0 0,-1-4 0 16,1 0 0-16,-2-2 0 0,1-5 0 0,-2-6 0 15,0 0-176-15,0 0 48 0,0 0 0 0,0 0 0 16,0 0-224-16,0-9-32 0,-2-4-16 0,2-1 0 16,0-1-96-16,2 0-16 0,0-5 0 0,2 1 0 15,0-3-128-15,0-1-48 0,0 3 0 16,2 1 0-16,2 1 304 0,0 4 48 0,0 1 16 0,2 2 0 0,-1 3 320 0,2 3 0 16,-2 1-144-16,1 4 144 0,1 2 0 0,-1 1 0 15,1 3 0-15,2 0 0 0,-1 1 336 0,-1 1-16 16,1 1-16-16,0 1 0 0,-1 2 144 0,1 1 48 15,0-1 0-15,0-1 0 0,1 1-240 0,-2-1-64 16,0-2 0-16,-1 0 0 0,1-3-192 0,-2-2 176 16,0 0-176-16,-1-1 160 0,0-2-16 0,-1-2 0 15,1-2 0-15,-1-2 0 0,-1-3 48 0,1 0 16 16,-1-2 0-16,1-2 0 0,-2-1 96 0,-1-1 16 16,0-2 0-16,-1 0 0 0,-2 1-320 0,0-1 0 15,0 0 0-15,-1 1 0 0,-1-1-192 0,0 2-112 16,-2 1-16-16,1 1 0 0,-2 3 320 0,0 4 0 0,4 5 0 0,-5-5 0 15,-2 3 144-15,1 0 96 0,6 2 16 0,-8 6 0 16,0 5 64-16,0 2 0 0,0 2 16 0,3 1 0 16,2-2-16-16,1-1-16 0,-1-1 0 0,3 1 0 15,1 1-16-15,3 1 0 0,2-2 0 0,0 1 0 16,2 2-48-16,1-1-16 0,0 0 0 0,2-1 0 16,0-1-224-16,1-1 144 0,1-2-144 0,1-3 128 15,2-3-128-15,-2 0 128 0,0-2-128 0,-1 1 128 16,-2-6-128-16,-2-1 0 0,2 0 144 0,-2-2-144 15,-1-2 0-15,0-1 144 0,-2 0-144 0,-1-4 0 16,1-2 160-16,-1 1-160 0,-1 0 128 0,-2-2-128 16,0 2 128-16,0-3-128 0,-2 4 0 0,0-3 128 15,-1 2-128-15,0 1 0 0,-2-3 144 0,2 3-144 16,-2 3 256-16,0 2 0 0,0 1-16 0,0 3 0 0,3 4 256 0,0 0 48 16,0 0 16-16,0 0 0 0,-5 6-48 0,1 3-16 15,1 1 0-15,2 2 0 0,1 0-496 0,1 3 0 16,1 0 0-16,0 2 0 0,2 0 144 0,1 1-144 15,2-3 128-15,1 1-128 16,1-2-256-16,0-2-144 0,1-1-32 0,3-2 0 16,3 0-1904-16,-2-4-384 0,1-1-80 0,-1-1-16 15,2-3-848-15,-1-2-176 0</inkml:trace>
  <inkml:trace contextRef="#ctx0" brushRef="#br2" timeOffset="-17252.8">13426 7208 22799 0,'-3'-15'1008'0,"3"15"208"0,-4-6-960 0,-1-1-256 0,-2-1 0 0,1 2 0 16,1-1 1200-16,-1 3 192 0,6 4 32 0,0 0 16 15,-7-1-624-15,1 2-128 0,-1 2-32 0,0 4 0 16,3 2-464-16,3 2-192 0,1 4 128 0,1 0-128 16,2 2 0-16,2 0 0 0,2-1 0 0,2 0-176 15,2-1 176-15,1 0 0 0,2-2 0 0,0-2-128 16,-1 0 128-16,-2-2 0 0,1-3 0 0,0-2 0 16,-2-2 240-16,1-4 80 0,-2-2 0 0,-1-1 16 15,-3-3 464-15,-1-1 96 0,1-1 0 0,-3-3 16 16,0-4-16-16,-1-3 0 0,-2-1 0 0,-2-1 0 15,-1 0-512-15,-2 0-96 0,-2 1-32 0,0-1 0 16,-1-3-128-16,-1 0-128 0,-3 2 192 0,-1 1-192 16,0-4-160-16,0 3-144 0,-2 1-16 0,4 0-16 15,3 1-2896 1,3 2-576-16</inkml:trace>
  <inkml:trace contextRef="#ctx0" brushRef="#br2" timeOffset="-17065.45">13935 6859 27871 0,'0'0'1232'0,"0"0"256"0,0 0-1184 0,2 8-304 15,-2-8 0-15,1 9 0 0,0 3 1552 0,2-1 256 16,1 0 48-16,0 5 16 0,1 2-912 0,2 3-192 16,2 3-48-16,0 4 0 0,2-3-576 0,3 4-144 15,-1 1 0-15,-2 2 0 16,2 2-464-16,0 3-128 0,0-3-32 0,2-1 0 15,-1 0-2960-15,0-4-608 0,10 23-112 0,-8-18-32 0</inkml:trace>
  <inkml:trace contextRef="#ctx0" brushRef="#br2" timeOffset="-16720.61">13954 7120 24591 0,'0'0'1088'0,"0"0"224"0,0 0-1056 0,0 0-256 0,0 0 0 0,0 0 0 15,9 3 448-15,1-2 48 0,3-1 0 0,2 0 0 16,0-1-288-16,2-2-48 0,0 1-16 0,3-2 0 16,-2 0-384-16,2-1-80 0,-4-3 0 0,1 3-16 15,-1 1 128-15,-2 1 16 0,-1 2 16 0,-2 1 0 16,-2 0-16-16,-1 1 0 0,-8-1 0 0,6 5 0 16,0 2 816-16,-3 3 144 0,-1 2 48 0,-1 2 0 0,-1 3 144 0,0 0 48 15,0 0 0-15,1 0 0 0,2 1-320 0,1-3-64 16,2 0-16-16,2-2 0 0,3 2-352 0,2-4-64 15,0 0 0-15,1-6-16 0,0 3-176 0,1-2 0 16,0 1 144-16,0-3-144 0,-1-7 144 0,-1 1-144 16,-1-4 192-16,-2 0-192 0,1-2 624 0,-5-1 16 15,-1 0 0-15,-2-3 0 0,-2-1 384 0,-1-1 64 16,-1-3 32-16,-2 0 0 0,0 0-416 0,-3 0-64 16,-1 1-32-16,-1 1 0 0,0 0-368 0,0 0-80 15,-2 2-16-15,-1 1 0 16,1-1-1168-16,-2 1-256 0,-1 2-32 0</inkml:trace>
  <inkml:trace contextRef="#ctx0" brushRef="#br2" timeOffset="-16267.45">15158 6810 7359 0,'0'0'656'0,"0"0"-528"0,0 0-128 0,0 0 0 16,0 0 5168-16,0 0 992 0,2 5 208 0,-1 2 32 15,0 0-4000-15,2 4-800 0,1 1-176 0,1 1-16 16,-1 1-448-16,1 3-96 0,2 1-16 0,-2 3 0 16,-1 4-400-16,1 0-96 0,1 1-16 0,0-2 0 31,-2 5-2320-31,0-1-480 0,-2-2-96 0,1-3-12528 0</inkml:trace>
  <inkml:trace contextRef="#ctx0" brushRef="#br2" timeOffset="-16048.61">15372 6952 2751 0,'0'0'256'0,"0"0"-256"0,-6 3 0 0,-1-1 0 15,-1 0 5472-15,0 0 1056 0,1 1 192 0,0 2 64 0,1 1-3888 0,-1 2-768 16,1 1-144-16,0 1-48 0,1 0-928 0,1 2-192 16,0-2-48-16,2 3 0 0,0 0-480 0,2-2-96 15,2 2-32-15,-1-3 0 0,2 1-160 0,1-1 128 16,-1 2-128-16,3-3 128 0,0 0-128 0,2-1 0 15,1-2 0-15,2 2 0 16,-1-1-544-16,4-2 16 0,-1-1 0 0,0-2 0 16,0 0-1792-16,0-4-368 0,2-2-64 0</inkml:trace>
  <inkml:trace contextRef="#ctx0" brushRef="#br2" timeOffset="-15746.19">15630 6940 13823 0,'0'0'608'0,"0"0"128"0,0 0-592 0,-6 5-144 0,-1 1 0 0,1 2 0 15,-1 1 3440-15,1 0 656 0,-1 4 128 0,2 1 16 16,0 2-2288-16,2-1-464 0,-1 4-80 0,0-4-32 16,0 0-944-16,3-1-192 0,2-2-48 0,1-2 0 15,0-1-192-15,-2-9 0 0,0 0 0 0,7 6 0 16,-1-1 0-16,2-5 0 0,0-3 0 0,-2-1 0 16,1-1 0-16,0-3 0 0,-2-4 0 0,0 1 0 15,0-5 0-15,0 2 128 0,1 1-128 0,-1-4 0 0,0 1 0 0,-1 0 0 16,1 3 0-16,0 3 0 0,1 2 0 0,-1 2 0 15,0-1 0-15,-5 7 0 0,0 0 0 0,0 0 0 16,5 8 0-16,-1 4 0 0,-1 1 128 0,-1 4 16 16,1 1 16-16,0 1 0 0,0 2 16 0,0 0 0 15,2 0 0-15,1 1 0 32,-1-4-832-32,3 1-176 0,1-5-16 0,0-1-9328 15,0-4-1856-15</inkml:trace>
  <inkml:trace contextRef="#ctx0" brushRef="#br2" timeOffset="-15449.13">15947 6986 14735 0,'0'0'1312'0,"0"0"-1056"0,-5-4-256 0,-2 0 0 15,2 3 2752-15,0-1 512 0,0 2 80 0,-1 2 32 16,6-2-1520-16,-5 4-320 0,1 1-48 0,0 1-16 16,1 2-1008-16,0 3-208 0,2 2-32 0,2 1-16 15,0 2-208-15,3 1 0 0,1 2 0 0,2-2 0 16,2 3 0-16,0-3 0 0,3 0 0 0,-2-2 0 15,1-2 0-15,0-2-128 0,0-2 128 0,2-1 0 16,-3-3-160-16,-1-1 160 0,-1-3-128 0,-1-1 128 16,1-1 0-16,-2-3 224 0,1-1-32 0,-2-3 0 15,0-1 192-15,-2-6 48 0,-2 0 0 0,0-1 0 16,-1 2-112-16,0 1-32 0,-1-4 0 0,-2 4 0 0,-2-3-96 0,-1 2 0 16,-2 1-16-16,1-3 0 0,0 2-176 0,-1-3 0 15,0 1-192-15,1 2 192 16,1-1-2272-16,1 1-336 0,1 1-64 0,2 1-10640 15</inkml:trace>
  <inkml:trace contextRef="#ctx0" brushRef="#br2" timeOffset="-15089.46">16220 6912 12895 0,'0'0'576'0,"0"9"112"0,0 1-560 0,0-1-128 16,0 3 0-16,0 1 0 0,0 3 3776 0,0-2 704 15,0 2 160-15,0-2 32 0,0-2-2736 0,0-2-528 16,1-2-128-16,1 0 0 0,2 1-800 0,2-1-160 15,-1-3-16-15,-5-5-16 0,8 0-64 0,1-1-16 16,0-6 0-16,0 1 0 0,0-1-208 0,2 1 0 0,-1-2 0 0,0-3-160 16,-2-2-96-16,0 0 0 0,-1 0-16 0,-2 0 0 15,0 1 64-15,0 2 16 0,-1 0 0 0,0 2 0 16,-1 1 192-16,-3 7-192 0,0 0 192 0,0 0-192 16,0 0 192-16,0 0 0 0,0 0 0 0,0 0 0 15,5 7 0-15,1 1 240 0,1 1-48 0,-2 1-16 16,3 2-176-16,1 0 0 0,0 1 0 0,2-3 0 15,0 1 0-15,1-2 0 0,1-3 0 0,0 1 0 16,0-1 320-16,-1-3-32 0,0-1 0 0,-1-2 0 16,1-2 736-16,0-1 160 0,0-3 32 0,-2-1 0 15,0-1-64-15,0-1 0 0,-1-3 0 0,-1 1 0 16,-2-4-448-16,-1 0-112 0,-1-1-16 0,-3-1 0 0,-1-1-224 16,-1-2-48-16,0 0-16 0,-2-1 0 0,-1-4-288 0,0 0 0 15,1-1 0-15,-1 0 0 16,-2-1-2368-16,0-3-384 0</inkml:trace>
  <inkml:trace contextRef="#ctx0" brushRef="#br2" timeOffset="-14020.09">11162 7972 27695 0,'0'0'608'0,"0"0"128"0,0 0 32 0,19 7 0 0,-17 5-608 0,-2 2-160 16,0 3 0-16,2 3 0 0,0 1 336 0,0 0 48 15,-2 1 0-15,0 0 0 0,2 1-256 0,2-2-128 16,0-1 128-16,-1-1-128 0,-2-3 128 0,-1-2-128 15,0-3 160-15,1-3-160 0,-1-8 208 0,0 0-48 0,0 0-16 0,0 0 0 16,0 0-144-16,7-3 192 0,-1-3-192 0,1-5 192 16,-1-2-192-16,-1-3-256 0,3-2 64 0,0-1 16 15,0-1-16-15,1-3 0 0,0-1 0 0,0 2 0 16,0-2 192-16,-1 2 0 0,0 1 0 0,0 4-128 16,-2 2 128-16,0 3 0 0,-2 3 0 0,-2 2 0 15,-2 7 160-15,0 0 64 0,0 0 16 0,0 0 0 16,5 10 352-16,1 3 80 0,-3 2 16 0,1 4 0 15,-1 4-368-15,0 0-64 0,-1 0 0 0,1-1-16 16,-1-1-112-16,1 0-128 0,-2-5 176 0,1 0-176 16,-1-2 144-16,0-1-144 0,1-2 0 0,-1-2 144 15,-1-9-144-15,0 0 192 0,0 0-192 0,0 0 192 16,0 0-64-16,5-9-128 0,0 0 192 0,0-3-64 16,1-1-128-16,-1-4 0 0,1 0 0 0,1-1 0 0,-2-3 0 15,2 0-144-15,-1 0 144 0,-1 2-160 0,1 0 160 0,-1 4 0 16,0 2-144-16,0 1 144 0,-1 3 0 0,0 2 0 15,-4 7 0-15,0 0 0 0,0 0 0 0,0 0 0 16,4 8 0-16,0 1 0 0,0 2 0 0,0 2 208 16,1 2-16-16,1 1-16 0,1 1-176 0,1 0 0 15,0 0 0-15,1 0 0 0,1-1 0 0,1 1 0 16,0-4 0-16,1 1 0 0,1 2 0 0,0-3 0 0,0 1 0 16,0-1 0-16,2-1 0 0,0-2 0 0,-2 1 144 0,0-8-144 15,0 1 192-15,0-2-48 0,2-5 0 0,-2-1 0 16,-2-1 48-16,1-3 16 0,-1-4 0 0,-2-2 0 15,-1 0-32-15,-1-2-16 0,0 0 0 0,-1 1 0 16,-2-1-160-16,-1 0 192 0,-3 0-192 0,-1-1 192 16,-1 2-192-16,0 4 128 0,-2-3-128 0,-1 3 128 15,-2 0 32-15,2 3 0 0,0 2 0 0,-1 2 0 0,1 1 256 0,5 3 48 16,-6 2 16-16,1 3 0 0,2 4-48 0,0 3-16 16,1 3 0-16,0 1 0 0,2 2-416 0,3 5 128 15,1-4-128-15,4 2 0 0,-2 1 0 0,2 0 0 16,1-1 0-16,2-1 0 0,0-2-192 0,2-1-112 15,0-1-16-15,3-2-16 16,-2-1-1872-16,1-1-368 0,-1-2-80 0,2-3-16 16,-1-6-944-16,2-2-192 0</inkml:trace>
  <inkml:trace contextRef="#ctx0" brushRef="#br2" timeOffset="-13863.88">12092 8124 13823 0,'0'0'1216'15,"-1"-6"-960"-15,-3-1-256 0,0 0 0 0,-1-2 2944 0,-1 3 560 0,-1-1 96 0,1 3 32 16,1 2-1632-16,5 2-320 0,-5 1-64 0,5-1-16 15,-5 5-528-15,1 2-112 0,0 1-32 0,1 2 0 16,2 2-544-16,1 1-96 0,0 3-32 0,1-3 0 16,2 0-256-16,1 0 0 0,1 1 128 0,2 0-128 15,0 1 0-15,3-2 0 0,0-2 0 0,0 0 0 32,2-3-592-32,2-2-80 0,1-1-16 0,-1-2 0 15,0-3-1920-15,1-3-384 0,-1 1-80 0</inkml:trace>
  <inkml:trace contextRef="#ctx0" brushRef="#br2" timeOffset="-13520.12">12273 7842 9215 0,'0'0'816'0,"0"0"-656"0,0 0-160 0,0 0 0 16,0 0 4144-16,0 0 784 0,0 0 176 0,-1 11 16 0,0 2-3072 0,2 4-608 16,0 4-128-16,2 1-32 0,-2 4-544 0,2-3-112 15,-1 6-32-15,2 0 0 0,0-1-80 0,0-1 0 16,-1-3-16-16,1-2 0 0,1 1-240 0,-1-4-32 15,0-1-16-15,1-1 0 0,-1-1-208 0,1-3 128 16,1-4-128-16,0 0 0 0,0-2 0 0,1-2 0 16,-1-5 0-16,1 0 0 0,1-6 0 0,-2-2 0 15,-1-1 0-15,1-2 0 0,-1-1 0 0,0-1-128 16,0-1 128-16,-1-3 0 0,-1 0 0 0,2 2 0 16,0-4 0-16,0 2 0 0,1 0 0 0,-1 3 0 15,-1 1 0-15,1 3 0 0,0 2 0 0,0 3 0 16,-5 5 0-16,0 0 0 0,0 0 352 0,0 0-32 0,8 7 0 0,-1 5 0 15,-2 1-64-15,1 3-32 0,1 2 0 0,1 2 0 16,0 0-224-16,-1 3 0 0,3 0 0 0,-1 1 0 31,0-2-1600-31,1-1-192 0,2-2-64 0,1-2 0 16,0-4-1376-16,1-2-288 0</inkml:trace>
  <inkml:trace contextRef="#ctx0" brushRef="#br2" timeOffset="-13192.09">12810 8200 1839 0,'4'-15'160'0,"-2"8"-160"0,-1-4 0 0,-1-1 0 15,-1 1 4112-15,-1 0 800 0,0 1 144 0,-2 2 48 16,-1 1-2416-16,-1 3-464 0,0-2-112 0,-2 3 0 16,-1 2-176-16,0 1-16 0,0 0-16 0,1 5 0 15,1 3-880-15,2 3-160 0,0 2-32 0,0 0-16 0,-1 0-336 0,4 0-64 16,0 1-16-16,2-1 0 0,2 1-160 0,-1 2-48 16,0-6 0-16,3 1 0 0,1-2-192 0,2-1 176 15,0-2-176-15,-1 0 160 0,1-5-160 0,0 0 0 16,3-1 0-16,-1-2 0 0,0-2 0 0,0-3-224 15,0 2 80-15,0-3 16 0,-2-1-16 0,-1-1 0 16,1-2 0-16,-2 0 0 0,-1 0 144 0,0 1 0 16,-2 0 0-16,1 1-128 0,-2-1 128 0,-1 1 0 15,-2-1 128-15,0 1-128 0,1 4 224 0,1 6-32 16,-1-6 0-16,1 6 0 0,0 0 0 0,0 0-16 16,0 0 0-16,0 0 0 0,0 0-176 0,2 8 0 15,0 0 0-15,0 2 0 0,2 1 0 0,0 1 0 16,-1-1 0-16,1 2 0 15,1-1-448-15,1 0-80 0,3 0-16 0,-1-5 0 16,1 1-2768-16,1-1-544 0</inkml:trace>
  <inkml:trace contextRef="#ctx0" brushRef="#br2" timeOffset="-12847.07">13035 8041 18431 0,'0'0'1632'16,"0"0"-1312"-16,0 0-320 0,0 0 0 0,0 0 2688 0,0 0 480 0,0 0 96 0,0 0 0 15,5 9-1344-15,0 2-256 0,-1 3-64 0,0-1-16 16,1 3-1040-16,0-1-208 0,0-1-32 0,1 1-16 16,-2-1-96-16,0 0-32 15,-1 1 0-15,1-2 0 0,0-2-160 0,1 1 128 0,-1-2-128 0,0 1 128 0,0-3-128 0,-4-8 0 16,4 5 0-16,-4-5 0 16,0 0-512-16,7 3-64 0,-7-3-32 0,9-3 0 15,-1-1-368-15,-1-2-80 0,0-4-16 0,-1 0 0 16,0 0 80-16,-1-2 16 0,0 0 0 0,0-4 0 0,0 1 464 0,-1-1 112 15,0 0 16-15,0 1 0 0,-1 0 384 0,-1 1 0 16,1 2 0-16,0 5 0 0,-1 1 320 0,-2 6 64 16,0 0 0-16,0 0 0 0,0 0 192 0,0 0 64 15,7 10 0-15,-1-4 0 0,1 3-320 0,-1 2-48 16,1 0-16-16,-1 2 0 0,1-1-256 0,-1 1-192 16,2 0 16-16,1 0 16 15,0 2-1792-15,2-4-352 0,-2 2-80 0,0-1-8960 0</inkml:trace>
  <inkml:trace contextRef="#ctx0" brushRef="#br2" timeOffset="-12690.59">13484 8215 3679 0,'-2'8'320'0,"0"3"-320"0,2-1 0 0,0 0 0 15,0 0 3776-15,0-1 672 0,2 0 144 0,-1 0 16 16,2 0-3536-16,-1-2-720 0,1 0-144 0,-1 1-16 31,-2-8-640-31,0 0-128 0,3 8-32 0,-3-8-5232 0,0 0-1056 0</inkml:trace>
  <inkml:trace contextRef="#ctx0" brushRef="#br2" timeOffset="-12284.18">13504 8121 19119 0,'-7'-17'832'0,"6"6"192"16,0 0-816-16,-2 0-208 0,2-2 0 0,1 1 0 0,-1 1 1472 0,1 2 256 15,1 1 64-15,1 1 0 0,1 0-1024 0,0 1-192 16,-1-2-32-16,2 1-16 0,1 2-352 0,1 0-176 15,0 1 160-15,-1 0-160 0,-5 4 192 0,0 0-64 16,0 0-128-16,0 0 192 0,0 0 176 0,0 0 16 16,9 3 16-16,-9-3 0 0,0 0-64 0,8 5-16 15,1 0 0-15,-1-1 0 0,0 2-320 0,0 1 0 16,0-1 0-16,-8-6 0 16,5 8-576-16,-1 0-16 0,-4-8-16 0,2 9 0 0,0-1 400 0,-4 0 80 15,1-2 128-15,0 2-208 0,1-8 384 0,1 9 80 16,0 1 0-16,2-4 16 0,-2 3-112 0,2 0-32 0,1 3 0 15,0-4 0-15,0 0 80 0,2-1 16 0,1 1 0 0,1 0 0 16,-1 0 288-16,1 0 48 0,1-2 16 0,0 0 0 16,-1 0 496-16,0-3 96 0,-1 1 32 0,-1 2 0 15,-1-1-192-15,-1 3-48 0,-4-8 0 0,2 11 0 16,-2-5-48-16,0 3-16 0,-4 0 0 0,-3 2 0 16,-1-1-80-16,1 1-32 0,-3-1 0 0,1 0 0 15,-1 1-592-15,-1-1-192 0,0-2 0 0,0-1 0 31,3-2-992-31,1-3-304 0,0 1-64 0,7-3-16 16,-5-5-1824-16,4-2-384 0,1-11-64 0,5 2 0 0</inkml:trace>
  <inkml:trace contextRef="#ctx0" brushRef="#br2" timeOffset="-11846.58">13847 7979 33455 0,'0'0'1472'0,"0"0"320"0,1 9-1424 0,-1-2-368 16,0 3 0-16,1 1 0 0,1 2 944 0,-1 1 112 15,0 1 32-15,1 2 0 0,0-2-208 0,1 2-48 16,-1 0 0-16,2-3 0 0,2-1-640 0,-3 0-192 16,1-1 0-16,0 0 0 0,2-3 0 0,-3-2 0 15,1-2 0-15,-4-5 0 0,0 0-272 0,0 0-32 16,0 0 0-16,0 0 0 0,0 0 304 0,4-7-160 16,-1-1 160-16,-1-1-128 0,0 2 128 0,-1-4 0 15,0-1 0-15,2-1 0 0,1-1 0 0,-2-2 0 16,1-2 0-16,1 0 0 0,1 0 0 0,3-1 0 15,0 1 0-15,0 1 0 0,0 3 0 0,-1 2-128 0,-1 2 128 0,0 2 0 16,2 3 0-16,0 3 272 0,-2 2-32 0,1 3-16 16,-1 2 208-16,1 2 32 0,-1-1 16 0,0 2 0 15,-3 2-64-15,3 1-16 0,-1-1 0 0,0 2 0 16,0-4-224-16,-1 0-48 0,-1-1-128 0,-3-7 192 16,5 7-192-16,-5-7 0 0,0 0 128 0,0 0-128 15,0 0 0-15,0 0 0 0,7-4 0 0,-2-1 0 16,0-2 0-16,-1-1 0 0,0 2 0 0,1-2 0 15,0 2 0-15,0 0 0 0,2 2 0 0,1-1 0 16,0 4 0-16,1-2 192 0,0 3 0 0,-1 3 0 16,-8-3 416-16,9 4 80 0,0 2 16 0,-1 2 0 15,0 0-176-15,1 0-16 0,0 1-16 0,-1 1 0 0,-1 3-496 16,4-2 128-16,1 2-128 0,1 1 0 16,-2 1-2272-16,2 0-496 0,-1 1-112 0</inkml:trace>
  <inkml:trace contextRef="#ctx0" brushRef="#br0" timeOffset="2785.34">19771 11661 18879 0,'0'0'832'0,"0"0"192"0,0 0-832 0,6 24-192 0,-6-24 0 0,0 0 0 15,8 0 704-15,1 0 80 0,3-2 32 0,1 0 0 16,1-1 256-16,3 2 48 0,3-1 16 0,0 1 0 16,-1 1-128-16,2 0-32 0,0 0 0 0,2 0 0 15,2 0 16-15,1 1 0 0,0 1 0 0,2 2 0 16,0-2-208-16,4 2-32 0,-1 0-16 0,3 0 0 16,1-1-304-16,1-1-64 0,4-1-16 0,-3 1 0 0,1-2-64 0,0 0-16 15,0 0 0-15,0-2 0 0,-1 1 32 0,1 0 0 16,0 0 0-16,0-1 0 0,0 0-80 0,1 0-16 15,-3 1 0-15,2-2 0 0,0 2 16 0,1-1 0 16,-1 0 0-16,0 0 0 0,-2-2-224 0,1 1 176 16,0 0-176-16,0 1 160 0,-2-2-160 0,-1 1 0 15,0-1 144-15,0 2-144 0,-2-2 0 0,0 3 0 16,-1-3 0-16,-1 2 128 0,1 1-128 0,-1 1 0 16,1 0 0-16,-1-3 0 0,-2 1 0 0,-1 1 0 15,-1 1 0-15,2 0 0 0,-2 0 0 0,-3 0 0 16,-2 0 0-16,-1 0 128 0,-3-3-128 0,-2 2 0 15,0-1 0-15,-1 1 128 0,-2-2-128 0,-2 1 144 0,-2-2-144 16,-2 0 160-16,-6 4 64 0,0 0 16 0,0-7 0 0,-2 0 0 16,-5-2 304-16,-1-1 64 0,-2 0 16 0,-3 0 0 15,-4-2-160-15,-4 0-16 0,-2-1-16 0,-3 0 0 16,-3-3-240-16,-2 2-32 0,-3-3-16 0,-1 0 0 16,-3 1-144-16,1 0-144 0,2-1 144 0,1 4-208 31,2 2-464-31,2 3-96 0,4 2 0 0,2 4-16 15,3 2-2416-15,4 3-464 0,0 4-112 0</inkml:trace>
  <inkml:trace contextRef="#ctx0" brushRef="#br0" timeOffset="4545.74">19901 12542 4607 0,'0'0'400'0,"0"0"-400"0,-4-6 0 0,-1-3 0 16,-1 2 3072-16,-1 2 512 0,2 0 128 0,5 5 0 15,-5-4-1616-15,-1 1-336 0,1 1-64 0,5 2-16 16,0 0-560-16,0 0-112 0,0 0-32 0,0 0 0 15,0 7-528-15,3 4-128 0,2 2 0 0,3 0-16 16,1 1-176-16,1 3-128 0,1 1 192 0,-1 1-192 0,-1-4 0 0,-1 1 0 16,1 1 0-16,-1-1 0 0,-1-2 176 0,-1-1-176 15,1-1 160-15,-1-2-160 0,-1-2 128 0,-1-1-128 16,-4-7 0-16,0 0 0 0,0 0 128 0,0 0-128 16,0 0 0-16,0 0 144 0,0 0-144 0,0 0 128 15,0 0-128-15,0 0 128 0,-2-8 0 0,-2-1 0 16,0-2 0-16,-1 1 0 0,0-1-128 0,-2-2 160 15,-1-1-160-15,0 1 160 0,1-4-160 0,-3 1 0 16,0 1 144-16,0-1-144 0,-2 0 0 0,1 2 144 16,1 0-144-16,0-1 0 0,0 1 496 0,1 1-16 15,1 1 0-15,2 2 0 0,-1 1 144 0,2 1 16 16,1 1 16-16,4 7 0 0,0 0 48 0,0 0 16 0,0 0 0 16,0 0 0-16,0 0-208 0,0 0-64 0,0 0 0 0,0 0 0 15,9 2 176-15,1-1 16 0,-1 0 16 0,1 2 0 16,2-1 80-16,1 2 16 0,0-2 0 0,1 2 0 15,2-1-48-15,1 1-16 0,1-1 0 0,3 1 0 16,2 1-240-16,3 0-64 0,2-2 0 0,2 1 0 16,1-3-128-16,2 2-48 0,-1-1 0 0,4-2 0 15,-3 0-80-15,1 0-128 0,0-2 176 0,0 0-176 16,0 0 128-16,-4-1-128 0,-1 1 0 0,-3 0 0 16,-3-3-144-16,1 1-96 0,0 0-16 0,0 2 0 31,-3-2-2912-31,-2 1-592 0</inkml:trace>
  <inkml:trace contextRef="#ctx0" brushRef="#br0" timeOffset="10449.41">24239 12499 10127 0,'0'0'896'0,"0"0"-704"0,0 0-192 0,0 0 0 0,0 0 3424 0,0 0 656 15,0 0 128-15,0 0 16 0,0 0-2272 0,0 0-464 16,13-4-80-16,-12-5-32 0,3 0 48 0,4-1 16 15,1-1 0-15,3 0 0 0,2-1-368 0,0 1-80 16,3-2-16-16,3 0 0 0,-1 0-160 0,2-4-48 16,4-2 0-16,1-2 0 0,3-1-320 0,9-13-64 15,-1 1 0-15,0-2-16 0,-1-3-64 0,2 3-16 0,1-2 0 0,-1 3 0 16,-3 0-128-16,-6 7-32 16,1-2 0-16,0-1 0 0,-1 0-128 0,-2-1 0 0,2-1 0 0,1 1 0 15,0 1 0-15,5-7 128 0,-5 4-128 0,-1 3 0 16,-2 0 0-16,-2 5 0 0,-3-2 128 0,-1 6-128 15,-2-1 0-15,-2 3 0 0,-1 3 0 0,-2 1 128 16,1 1-128-16,-2 0 0 0,-2 2 0 0,0 2 0 16,-1 0 0-16,-1 0 0 0,0-1 0 0,-1 1 0 15,0 1 0-15,-1 1 192 0,-1 1-192 0,1 0 192 16,-2 2-192-16,0-2 128 0,0 3-128 0,2-1 128 16,-3 2 0-16,0 1-128 0,0-3 192 0,-4 6-64 15,3-4-128-15,-3 4 160 0,4-6-160 0,-4 6 160 0,4-4-160 0,-4 4 160 16,2-7-160-16,-2 7 160 0,0 0-160 0,0 0 0 15,3-6 0-15,3-3 0 16,-2 2-752-16,0 1-176 0,-1-1-32 0,4-1-12240 16,3 2-2448-16</inkml:trace>
  <inkml:trace contextRef="#ctx0" brushRef="#br0" timeOffset="11215.09">25426 11237 18655 0,'0'0'832'0,"0"0"160"0,0 0-800 0,0 0-192 15,0 0 0-15,0 0 0 0,0 0 1536 0,0 0 272 16,0 0 48-16,0 0 16 0,0 0-304 0,0 0-64 0,0 0-16 0,0 0 0 15,0 0-480-15,0 0-112 0,0 0 0 0,0 0-16 16,0 0 272-16,8 6 48 0,0-5 16 0,1 1 0 16,0-2-112-16,2 0-16 0,-2 0 0 0,1 0 0 15,2 0-224-15,1 0-48 0,1 2-16 0,3-1 0 16,4 0-416-16,3 2-64 0,0-3-32 0,4 1 0 16,2 1 0-16,15 1 0 0,-2 1 0 0,-14-1 0 15,4-2 0-15,15 2 0 0,-2 0 0 0,-2 0 0 16,-1 0-64-16,-10 1-16 0,4-3 0 0,6 1 0 15,4-2 64-15,4 0 16 0,0 0 0 0,-1 1 0 16,-1-2-144-16,-1-1-16 0,-1 1-128 0,17 1 192 16,-5 3-192-16,-4 0 176 0,-5-1-176 0,-3 3 160 15,-5-1-160-15,-3 1 128 0,-2 2-128 0,-1-2 128 16,-2-3 0-16,0 1-128 0,-1 1 192 0,-2-4-64 0,-1 1-128 16,-3 1 160-16,-3-1-160 0,-2 1 160 0,-1-2-160 0,-3 0 0 15,-4 0 0-15,-1 0 128 0,-1 2-128 0,-2-2 0 16,-10 0 0-16,11 0 0 15,-11 0-816-15,0 0-144 0,10-2-16 0,-10 2-16 16,0 0-2080-16,0 0-400 0,0 0-96 0</inkml:trace>
  <inkml:trace contextRef="#ctx0" brushRef="#br0" timeOffset="12153.01">24131 12516 4607 0,'0'0'400'0,"0"0"-400"0,6 2 0 0,1-2 0 15,-2-2 3984-15,3 4 720 0,-1 0 144 0,1 2 16 16,3 1-2560-16,0 2-512 0,1 2-96 0,1 1-32 0,1 3-304 16,2 4-64-16,1-1-16 0,3 5 0 0,1 2-192 0,1 2-64 15,1 0 0-15,3-2 0 0,2 3-256 0,2-1-48 16,1-4-16-16,12 9 0 0,0 4-112 0,1-1-16 15,1-3-16-15,0-2 0 0,0 3-144 0,3-1-32 16,-1 3 0-16,0 2 0 0,-2 4-48 0,0-1-16 16,-2 0 0-16,1 0 0 0,-1-3 96 0,-4-2 16 15,-4 0 0-15,-1 0 0 0,-3-6 144 0,-1 1 48 16,-1-3 0-16,0-1 0 0,-2 1-176 0,1-1-16 16,-9-7-16-16,-1 2 0 0,1 1-32 0,-1-1-16 15,0 2 0-15,0 0 0 0,-1 1-112 0,0-1-32 16,0 0 0-16,3 4 0 0,-2-5-32 0,-5-4-16 0,0 1 0 15,1-1 0-15,-2-2-176 0,0-1 160 0,-2-1-160 0,1 0 160 16,-2-1-160-16,0 0 0 0,0-2 0 0,0 1 0 16,0-2 0-16,1 3-144 0,-5-2 0 0,1 0 0 31,2-5-960-31,-3 0-192 0,1-3-48 0,-6-1 0 16,0 0-1056-16,0 0-224 0,0 0-32 0,0 0-15392 0</inkml:trace>
  <inkml:trace contextRef="#ctx0" brushRef="#br0" timeOffset="12840.46">25724 13952 12895 0,'0'0'1152'0,"0"0"-928"0,0 0-224 0,0 0 0 15,0 0 2496-15,0 0 464 0,-6 0 96 0,6 0 16 16,0 0-1152-16,0 0-208 0,0 0-48 0,0 0-16 15,0 0-304-15,0 0-48 0,0 0-16 0,0 0 0 16,8 2-256-16,3 0-48 0,-1 0-16 0,2 2 0 16,0-1 112-16,1-1 16 0,1 1 0 0,0 0 0 15,3-1-224-15,0 1-32 0,0-2-16 0,0 2 0 16,1 1-160-16,2 1-16 0,1-4-16 0,1 2 0 16,1-1-160-16,3 0-16 0,1-4-16 0,3 2 0 0,2 0-112 15,3 2-32-15,3-1 0 0,1 0 0 16,-1-1 32-16,2 0 16 0,0 0 0 0,-1-1 0 0,-2 1-32 0,3 0-16 15,-3 0 0-15,1-1 0 0,0-1-144 0,0-2-16 16,1 2-128-16,-1 2 192 0,1 0-64 0,-1 2-128 16,-1 2 176-16,0-2-176 0,-4-2 128 0,-3 0-128 15,-3-2 0-15,2 4 0 0,-3 2 128 0,-2-2-128 16,1-1 0-16,-3-1 0 0,1 0 144 0,-3 0-144 16,0-1 0-16,1 0 144 0,-2 1-144 0,1 0 0 15,-2 0 0-15,-1 0 128 0,1-1-128 0,-2 1 0 16,-2-2 0-16,-1 1 0 0,0 1 0 0,-1 0 0 15,0 0-144-15,0 0 144 16,1 0-528-16,-3 0 0 0,-1 0 0 0,2 0 0 16,-1 0-1424-16,2 0-288 0,-3 0-48 0,0 0-18064 0</inkml:trace>
  <inkml:trace contextRef="#ctx0" brushRef="#br0" timeOffset="14920.54">27347 14005 4607 0,'0'0'400'0,"0"0"-400"16,0 0 0-16,0 0 0 0,0 0 4080 0,0 0 720 16,0 0 160-16,5-6 32 0,-5 6-2864 0,5-8-560 15,3-1-112-15,0 1-32 0,0 0-352 0,1 3-80 16,0-4-16-16,1 1 0 0,1-1-240 0,1 0-48 16,-2-2-16-16,2 1 0 0,-1-2 32 0,1-2 16 15,1-2 0-15,0 0 0 0,2 1-144 0,0-1-48 16,2-2 0-16,0 0 0 0,1-2-208 0,-1-1-64 15,2-1 0-15,-2-1 0 0,-1-2-48 0,4-1-16 16,-2 1 0-16,2 0 0 0,-1 2 0 0,1-2 0 0,-1 1 0 0,1 1 0 16,0-2 48-16,0 0 0 0,3 1 0 0,-1-2 0 15,-1-2 112-15,1 1 32 0,-3 2 0 0,0-1 0 16,-2 1-64-16,0 0-16 0,-1-1 0 0,1 2 0 16,0 0-48-16,-1 1 0 0,1 1 0 0,-1-5 0 15,1 3-16-15,1-1-16 0,1-1 0 0,0 1 0 16,-2 2 80-16,-1 0 16 0,1 3 0 0,0 1 0 15,2 2 0-15,-4 0 0 0,0 0 0 0,-1 2 0 16,-1 0-128-16,0 2 0 0,1 0-16 0,1-1 0 16,-4 2-176-16,2-1 128 0,-1-1-128 0,1 1 128 15,-1-3-128-15,-2-1 0 0,0 2 0 0,-1-2 0 16,0 0 0-16,0 0 0 0,-4 1-224 0,3-5 80 16,-2 4-976-16,0 0-192 0,-2 3-32 0,-2 4-16 15,1 2-1968-15,-3 8-400 0</inkml:trace>
  <inkml:trace contextRef="#ctx0" brushRef="#br2" timeOffset="20814.68">27648 10952 19343 0,'0'0'1728'0,"0"0"-1392"0,0 0-336 0,-1 10 0 0,-3-19 1808 0,0 1 304 0,1-1 48 0,-1 1 16 15,-1 1-176-15,0-1-16 0,0 0-16 0,-2 1 0 16,-1 2-320-16,0 4-64 0,-1-2-16 0,0 6 0 15,0 1-800-15,-1 5-176 0,-1-1-16 0,0 3-16 0,-4 4-352 0,1 2-64 16,-2 6-16-16,3 2 0 0,1-2-128 0,1 4 0 16,-1 0 144-16,3-1-144 0,1 0 0 0,3 1 128 15,1-2-128-15,3 0 0 0,1-2 0 0,2-2 128 16,2-1-128-16,3-2 0 0,3 0 144 0,3-2-144 16,3-2 192-16,2-2-192 0,2-2 240 0,2-2-64 15,2-1-16-15,3-5 0 0,0-3 48 0,-1-1 16 16,0-5 0-16,12-3 0 0,-4-2 128 0,-3-3 32 15,-2-1 0-15,-3-4 0 0,-1-2-32 0,-2 1 0 16,-3-4 0-16,-3 2 0 0,-4-1 80 0,-3-1 16 16,-3-1 0-16,-4-1 0 0,-3 1 32 0,-1 3 16 15,-3 2 0-15,-4 0 0 0,-2 3-80 0,-4 2-16 16,-5 3 0-16,-1 2 0 0,-3 4-224 0,1 1-48 0,-3 0-128 0,2 6 192 16,-1 2-192-16,4 4-240 0,1 2 48 0,1 1 16 31,0 2-1392-31,2 1-288 0,5 4-48 0,1 1-12288 0,3 2-2448 0</inkml:trace>
  <inkml:trace contextRef="#ctx0" brushRef="#br0" timeOffset="23820.15">27754 11571 14447 0,'0'0'640'0,"0"0"128"0,0 0-608 0,0 0-160 0,1-6 0 0,0-1 0 16,-1 7 832-16,0 0 128 0,4-9 16 0,1 2 16 15,0 1-64-15,-5 6-16 0,6-5 0 0,-1-1 0 16,-5 6 128-16,0 0 32 0,0 0 0 0,6-3 0 16,-6 3 144-16,0 0 48 0,8 2 0 0,-1 2 0 15,-1-1-160-15,2 2-16 0,-1 5-16 0,0-1 0 16,1 1-176-16,0 0-48 0,0 3 0 0,1 1 0 16,-1 1-240-16,1-1-48 0,-1 0-16 0,1 3 0 0,0 2-176 15,3-4-48-15,-2 3 0 0,1 2 0 0,0 1-64 0,2-2 0 16,-3-2-16-16,0 2 0 0,0-2-32 0,1-2 0 15,2 1 0-15,-1 0 0 0,-2-3 80 0,-1 0 16 16,0 1 0-16,0 2 0 0,-1-3-16 0,1 0 0 16,1 0 0-16,-3 0 0 0,2 1-48 0,-1 0-16 15,0 1 0-15,0-1 0 0,0 0 16 0,0 1 0 16,1-1 0-16,1 0 0 0,-1 1-80 0,0-2-16 16,0 1 0-16,1-3 0 0,-1 0-16 0,0 1 0 15,0 0 0-15,1 1 0 0,-2 0 0 0,1 1 0 16,1-3 0-16,-1 2 0 0,0 0 64 0,0 0 16 15,-1-4 0-15,1 1 0 0,0 1 0 0,-1-1 0 16,0-1 0-16,-1 0 0 0,3-1-16 0,-3-1-16 0,1-1 0 0,0 0 0 16,1 0-32-16,0-1 0 0,-1 2 0 0,0-3 0 15,0 0-144-15,-2 1 160 0,-6-5-160 0,8 4 160 16,-1 1-160-16,-2 0 0 0,-5-5 0 0,0 0 128 16,0 0-128-16,5 7-176 0,0-1 48 0,-1 1 0 31,-4-7-1024-31,0 0-192 0,8 6-32 0,0 1-16 15,-2 1-848-15,1-2-160 0,-3 2-32 0,1 0-9200 0,0 1-1824 0</inkml:trace>
  <inkml:trace contextRef="#ctx0" brushRef="#br0" timeOffset="38785.65">25383 10342 11055 0,'0'0'976'0,"0"0"-784"16,0 0-192-16,0 0 0 0,0 0 3648 0,0 0 704 15,0 0 128-15,0 0 16 0,21 4-2000 0,-21 5-384 16,2-3-96-16,-1 3-16 0,0 2-432 0,0 1-96 16,1-1 0-16,0 6-16 0,1-1-304 0,0 6-48 15,-2 4-16-15,-1 3 0 0,1 3-240 0,0 2-48 16,2 0-16-16,-2 3 0 0,1 2-208 0,-1-3-64 15,0 1 0-15,2-1 0 0,-3-1-208 0,0 2-48 16,0 2-16-16,1 3 0 0,1 1-80 0,0 0-16 16,1 0 0-16,-1-7 0 0,1-2-144 0,0-4 0 15,0-1 0-15,1-6-176 0,2-3 176 0,-1 1 0 0,0 1 0 0,-1-2 128 16,-1-4-128-16,-2 0 0 0,0-2 0 0,0-3 0 31,1-1-432-31,0-2-48 0,-2-8-16 0,3 8 0 16,-3-8-2608-16,0 0-528 0,0 0-96 0</inkml:trace>
  <inkml:trace contextRef="#ctx0" brushRef="#br0" timeOffset="39176.26">25407 9587 21183 0,'0'0'1888'0,"-5"-1"-1504"16,5 1-384-16,-7 0 0 0,-1-2 2976 0,-1 2 528 15,-1 0 96-15,-2 0 32 0,0 2-1584 0,-1 0-320 16,0 2-64-16,0 3-16 0,1 3-832 0,1 0-176 16,-1 3-16-16,2 0-16 0,0 4-608 0,3 0 0 15,0 2 0-15,2-1-128 0,2-1 128 0,2 1 0 16,1 0-144-16,1 1 144 0,3-1 0 0,0-1 0 0,1-2 160 0,2 1-160 16,1 1 208-16,2-4-64 0,0 0-16 0,2 1 0 15,3 1-128-15,-1-2 0 0,-1 0 144 0,1-1-144 16,-1-6 0-16,2 1 0 0,-2-2-192 0,1 0 64 31,-1-2-1984-31,-1-2-400 0,0-2-80 0,-2-2-13696 0</inkml:trace>
  <inkml:trace contextRef="#ctx0" brushRef="#br0" timeOffset="39348.28">25578 9539 17503 0,'0'0'1552'0,"0"0"-1232"0,0 0-320 0,0 0 0 16,0 0 2800-16,0 0 496 0,0 0 96 0,0 9 32 15,0 2-1392-15,0 2-288 0,0 3-48 0,0 2-16 16,0 2-784-16,0 1-176 0,0 1-16 0,1 0-16 0,-1-1-544 0,1 1-144 16,2-1 0-16,-1-3 0 15,1 1-1392-15,0-3-336 0,1 0-80 0,-1-2-8480 16,3-1-1680-16</inkml:trace>
  <inkml:trace contextRef="#ctx0" brushRef="#br0" timeOffset="39535.75">25773 9473 20271 0,'3'-7'1792'0,"-2"-1"-1424"16,-1 0-368-16,0 8 0 0,1-7 2784 0,-1 7 480 15,0 0 112-15,0 0 16 0,0 0-1632 0,2 8-320 16,0 3-64-16,1 3-16 0,0 4-720 0,0 2-160 16,1 2-32-16,2 1 0 0,0 5-448 0,1 1 0 0,-1 0 0 0,2 3 0 31,-2 0-432-31,0 1-128 0,-1-2-16 0,-1-2-16 15,0 0-2720-15,-2-2-528 0</inkml:trace>
  <inkml:trace contextRef="#ctx0" brushRef="#br0" timeOffset="39691.96">25651 9825 23039 0,'-8'-11'1024'0,"4"5"192"0,-1 3-960 0,1-4-256 0,0 1 0 0,1 2 0 16,3 4 2960-16,0 0 560 0,0-8 96 0,4 3 32 15,3 1-2480-15,2 1-480 0,3-1-112 0,2 2 0 16,3-1-1744-16,1 0-352 0,2 2-64 0,1-3-13776 16</inkml:trace>
  <inkml:trace contextRef="#ctx0" brushRef="#br0" timeOffset="40014.24">25974 9746 20271 0,'0'0'1792'0,"0"0"-1424"16,-4 5-368-16,4-5 0 0,0 0 2688 0,0 0 448 16,0 0 112-16,0 0 16 0,0 0-1776 0,0 0-336 15,0 0-80-15,9-1-16 0,0-1-672 0,0 0-128 16,2 1-16-16,-1-2-16 0,-1 0-224 0,-1 1 0 16,-8 2 0-16,0 0 0 0,0 0 256 0,0 0 48 0,8 2 16 15,-8-2 0-15,0 0 768 0,4 9 176 0,-1 2 16 0,-2 1 16 16,-2 1-336-16,-1 1-64 0,0-1 0 0,-1 4-16 15,0-4-416-15,2-1-80 0,0 1 0 0,1-1-16 16,1-3-368-16,0 1 0 0,2 1 0 0,1-2 128 16,-1 0-384-16,-1 0-64 0,5 0 0 0,-2-2-16 31,-5-7-1824-31,9 3-352 0,3 1-80 0,0-4-16 0,1-1-1200 0,0-3-240 0</inkml:trace>
  <inkml:trace contextRef="#ctx0" brushRef="#br0" timeOffset="40280.92">26370 9529 9215 0,'0'-10'816'0,"-2"1"-656"0,-4 0-160 0,1 1 0 16,-1-1 3744-16,-3 2 720 0,-2 3 144 0,1 4 16 16,-1 0-2000-16,1 7-384 0,-2 1-96 0,0 5-16 15,1 5-1040-15,-1 3-192 0,2 1-64 0,2 3 0 16,1 1-496-16,3 0-96 0,2 1-32 0,2-1 0 16,4 0-208-16,2-3 0 0,3 0 0 0,3-3 0 15,1-5 128-15,3-2-128 0,1-2 0 0,1-3 0 16,0-3 0-16,3-4 128 0,-1-3-128 0,-2-2 0 15,-3 1 240-15,0-5 0 0,-4-2 0 0,0-2 0 16,-1 2 384-16,-1-3 80 0,-2 0 0 0,-2-1 16 16,-1-4-208-16,-1 1-32 0,-3 0-16 0,-2 3 0 0,0-3-336 15,-3 3-128 1,-2-1 0-16,-1 1 144 0,-1 1-1072 0,0 1-224 0,0 1-32 0,1 1-16 16,-1 1-1744-16,1 4-336 0,-1 0-80 0</inkml:trace>
  <inkml:trace contextRef="#ctx0" brushRef="#br0" timeOffset="40452.72">26635 9273 24879 0,'0'0'1088'0,"0"0"256"0,0 0-1088 0,0 0-256 0,0 0 0 0,0 0 0 16,0 11 3072-16,0 2 544 0,-1 2 112 0,1 2 32 15,-2 2-2160-15,2 5-416 0,0 0-96 0,0 3 0 16,0 0-832-16,0 0-256 0,2 2 128 0,0 14-128 31,1-5-1024-31,-1-7-272 0,1-4-48 0,1-6-16 16,1 2-1552-16,0-7-304 0,-1 0-64 0</inkml:trace>
  <inkml:trace contextRef="#ctx0" brushRef="#br0" timeOffset="40671.38">26904 9205 11967 0,'-3'-15'528'0,"3"15"112"16,0 0-512-16,0 0-128 0,0 0 0 0,0 0 0 0,0 0 4336 0,8 10 832 16,-4 3 160-16,1 1 48 0,1 4-3536 0,1 3-704 15,-3 4-144-15,2 1-32 0,3 1-672 0,1 3-144 16,-3 3-16-16,0-2-128 0,-1 0 0 0,0-1 0 16,-2 2 0-16,1-7-192 15,3-1-624-15,-2 0-112 0,-1-2-32 0,-1 0 0 16,-1 0-2400-16,-1-3-480 0</inkml:trace>
  <inkml:trace contextRef="#ctx0" brushRef="#br0" timeOffset="40843.31">26694 9520 2751 0,'0'0'256'0,"0"0"-256"0,0 0 0 0,0 0 0 16,0 0 6896-16,15 6 1328 0,2-5 272 0,1-1 48 15,1 0-5712-15,2-1-1136 0,2-1-224 0,4 1-64 16,3-3-896-16,0 1-192 0,-1-2-48 0,-2 3 0 31,0 0-2320-31,-4 4-448 0,-1-1-112 0</inkml:trace>
  <inkml:trace contextRef="#ctx0" brushRef="#br0" timeOffset="41841.61">25428 11343 3679 0,'0'0'320'0,"0"0"-320"0,2-3 0 0,-2 3 0 0,24 2 3024 0,-24-2 544 0,0 0 96 0,0 0 32 16,0 0-1136-16,0 0-240 0,0 0-32 0,9 0-16 15,-9 0-208-15,8 2-32 0,-8-2-16 0,6 8 0 16,-1 0-288-16,-1 2-48 0,-1 3-16 0,0 3 0 16,-1 1-368-16,1 2-80 0,-1 0 0 0,1 2-16 15,0 1-432-15,-2 0-96 0,0 0-16 0,1-4 0 0,-2 2-304 16,1-1-64-16,0 1-16 0,0 1 0 0,1 0-112 0,-1 0-32 15,-1-3 0-15,3 7 0 16,-1-1-1184-16,1 0-240 0,-2-2-48 0,2-1-16 16,-1-3-1360-16,1 0-272 0,0 1-48 0</inkml:trace>
  <inkml:trace contextRef="#ctx0" brushRef="#br0" timeOffset="42091.78">25486 12123 16575 0,'0'0'1472'0,"-2"9"-1168"0,-2-2-304 0,1 3 0 16,1 0 4192-16,-1 0 784 0,-1 2 144 0,2 1 48 15,-1 0-2928-15,2 4-576 0,1-1-112 0,0-2-16 16,-2-1-976-16,1 3-192 0,0 5-48 0,1-2 0 15,0 0-128-15,2 0-16 0,1-1-16 0,0 2 0 32,-2-3-1504-32,0 0-320 0,2-5-48 0,-1-1-16 0,1-4-1888 15,-3-7-384-15</inkml:trace>
  <inkml:trace contextRef="#ctx0" brushRef="#br0" timeOffset="42279.25">25588 12081 19343 0,'5'-15'1728'0,"-2"8"-1392"0,-1-4-336 0,1 2 0 0,0 3 2912 0,1-1 512 16,-3-1 96-16,-1 8 32 0,0 0-1600 0,0 0-320 16,0 0-64-16,6 8-16 0,1 1-896 0,-2 3-176 15,0 6-32-15,1 2-16 0,0 3-304 0,-1 1-128 16,1 4 0-16,-1 0 128 0,0-3-288 0,0-1-64 16,0 0-16-16,1 1 0 15,-1 6-640-15,1-1-128 0,-3-7-16 0,0-1-16 16,-1-1-1360-16,2-1-272 0,-3-3-48 0</inkml:trace>
  <inkml:trace contextRef="#ctx0" brushRef="#br0" timeOffset="42498.18">25522 12331 10127 0,'0'0'896'0,"0"0"-704"0,0 0-192 0,0 0 0 16,-7 0 5808-16,7 0 1120 0,-5 7 240 0,5-7 32 15,0 0-4272-15,0 0-864 0,0 9-160 0,0 0-48 16,0-9-528-16,4 6-112 0,-4-6-32 0,9 6 0 16,0-1-624-16,1-1-128 0,2-3-32 0,1 0 0 15,2 1-400-15,0 0 0 0,1-2 0 0,1 0 0 16,1-6-1376-16,0 2-352 0,2 8-80 0</inkml:trace>
  <inkml:trace contextRef="#ctx0" brushRef="#br0" timeOffset="43342.06">24117 11803 24639 0,'0'0'1088'0,"0"0"240"0,0 0-1072 0,0 0-256 0,0 0 0 0,0 0 0 15,0 0 1728-15,0 0 304 0,21 0 48 0,-19 13 16 16,0 2-448-16,1 0-96 0,-1 1-16 0,1 5 0 16,0-2-416-16,-1 6-96 0,1 4 0 0,-1 1-16 15,0 4-192-15,-1 5-48 0,-1 4 0 0,1-3 0 16,1 1-192-16,-1 0-32 0,0-4-16 0,-1-1 0 0,2-1-304 15,-1-7-64-15,-1-3-16 0,1-1 0 0,2 0-144 0,-1-6-224 16,4-2 48-16,-2-2 16 16,1-1-2128-16,-1-5-416 0,1-3-96 0,1-2-14800 15</inkml:trace>
  <inkml:trace contextRef="#ctx0" brushRef="#br0" timeOffset="43638.8">23897 10956 31391 0,'0'0'1392'0,"0"0"272"0,0 0-1328 0,0 0-336 0,0 0 0 0,1 9 0 16,2 0 1136-16,-2 3 144 0,1 3 48 0,-1 1 0 15,0 4-448-15,1 3-96 0,-1 4-16 0,0 2 0 16,0 0-768-16,1 2 0 0,-2 0 0 0,0-1 0 16,0-1-2112-16,0 4-320 0,0-5-64 0,1-2-12160 15</inkml:trace>
  <inkml:trace contextRef="#ctx0" brushRef="#br0" timeOffset="43826.35">24059 10844 27647 0,'0'0'2448'0,"0"0"-1952"16,0 0-496-16,0 0 0 0,0 0 1280 0,2 11 176 15,1-2 16-15,1 5 16 0,0 1-128 0,1 3-16 16,0 3-16-16,2 4 0 0,1 4-944 0,-1 1-176 15,3 0-32-15,-4-6-16 16,1 4-672-16,-1-1-144 0,1-1-32 0,-2 0 0 16,0 2-2768-16,2-3-544 0</inkml:trace>
  <inkml:trace contextRef="#ctx0" brushRef="#br0" timeOffset="44045.23">23884 11137 24879 0,'0'0'2208'0,"0"0"-1760"0,0 0-448 0,0 0 0 15,0 3 2480-15,3 2 400 0,-3-5 96 0,0 0 16 16,0 0-1200-16,9 2-224 0,3 1-48 0,3-2-16 16,3-2-608-16,2-2-112 0,1 1-16 0,0-2-16 15,1 0-512-15,0-1-112 0,0 0 0 0,2-1-128 16,-3 2-384-16,-1 2-192 0,3-1-48 0,-4 3-12096 15,-1 1-2416-15</inkml:trace>
  <inkml:trace contextRef="#ctx0" brushRef="#br0" timeOffset="44685.85">24244 12477 7359 0,'0'0'656'0,"-7"4"-528"15,1 0-128-15,-1 1 0 0,0 2 4704 0,-1-2 912 16,1 0 176-16,2 0 32 0,0 1-3072 0,-2 0-608 16,2 1-128-16,1-1-32 0,0 2-336 0,3 1-80 15,-2 2-16-15,2 0 0 0,1 1-464 0,0 4-80 16,0 2-32-16,0-1 0 0,0 4-352 0,1 1-80 0,1 1-16 16,-1 3 0-16,0 0-256 0,2 2-48 0,-1-1-16 0,1 2 0 15,0 0-208-15,1-1 0 0,1-2 0 0,0-1 0 31,0-1-464-31,2-2-48 0,-2-1 0 0,0-1 0 16,0 0-2368-16,2-2-464 0,-1 1-112 0</inkml:trace>
  <inkml:trace contextRef="#ctx0" brushRef="#br0" timeOffset="45029.6">23558 13368 22111 0,'0'0'1968'0,"0"0"-1584"16,0 0-384-16,0 0 0 0,-1 7 2432 0,0 1 384 15,1 1 96-15,0 4 16 0,-3 3-1520 0,3 1-288 16,1 3-64-16,2 2-16 0,-2 2-560 0,0 3-112 16,1-1-32-16,-1 1 0 0,0 2-336 0,1 1-128 15,-1-6 0-15,0 3 0 16,2-3-2272-16,1-2-448 0,-2-2-96 0</inkml:trace>
  <inkml:trace contextRef="#ctx0" brushRef="#br0" timeOffset="45217.04">23733 13381 27183 0,'0'0'1200'0,"0"0"256"0,0 0-1168 0,0 0-288 0,0 0 0 0,0 0 0 16,0 0 1280-16,0 0 192 0,0 0 32 0,2 10 16 15,1 3-464-15,1 3-96 0,0 1 0 0,0 4-16 16,0 2-720-16,1 0-224 0,0 1 128 0,0 2-128 16,1 1-304-16,-1 1-112 0,-1-1-32 0,0-2-10016 15,0-3-2016-15</inkml:trace>
  <inkml:trace contextRef="#ctx0" brushRef="#br0" timeOffset="45420.07">23695 13601 17503 0,'0'0'768'0,"-4"-5"176"0,4 5-752 0,-2-5-192 15,-1-1 0-15,3 6 0 0,0-6 3296 0,0 6 624 16,0 0 128-16,6-4 32 0,2 0-3024 0,1 0-608 16,1 0-112-16,0 2-16 15,0-1-608-15,2 2-112 0,0 1-32 0,1 0 0 16,0 1-2528-16,0 0-512 0,20 3-112 0,-11-4 0 0</inkml:trace>
  <inkml:trace contextRef="#ctx0" brushRef="#br0" timeOffset="45718.62">23978 13538 4607 0,'0'0'400'0,"0"0"-400"0,-7 3 0 0,1-2 0 16,-1 2 4704-16,1 2 864 0,-2-1 160 0,2 3 32 16,0 2-2912-16,1 0-592 0,0 5-112 0,1 3-32 15,1-1-848-15,2 1-176 0,1 1-48 0,3 1 0 16,1 1-480-16,2-3-112 0,5 0 0 0,2-1-16 15,2-1-304-15,3-4-128 0,3-1 128 0,3-3-128 16,2-3 0-16,0-2 128 0,0-3-128 0,-1-2 0 16,0-2 0-16,-3-3 128 0,0 0-128 0,-4-1 0 15,-1-4 320-15,-3 0 0 0,-1 0-16 0,-5 3 0 0,-1-5 576 0,-1 1 112 16,0 0 32-16,-3-3 0 0,-1 4-240 0,-2-3-32 16,-2 3-16-16,1 1 0 0,-4 1-64 0,-3 0-16 15,-1 1 0-15,-3 1 0 0,-1-2-320 0,-2 2-64 16,-2 0-16-16,0 0 0 0,-3 0-256 0,-2-4 0 15,1 3 0-15,2 3 0 16,3 0-1360-16,3 3-240 0,1 2-32 0,4 2-18656 0</inkml:trace>
  <inkml:trace contextRef="#ctx0" brushRef="#br0" timeOffset="46582.78">25840 13548 16575 0,'28'-14'1472'0,"-28"14"-1168"0,0 0-304 0,0 0 0 16,0 0 3104-16,0 0 560 0,-2 8 112 0,-1 1 32 15,1 3-1696-15,0-1-320 0,1 2-80 0,0 4-16 16,-1 3-880-16,1 5-176 0,0 0-48 0,-1 2 0 15,1 1-416-15,-1-7-176 0,-1-1 128 0,2 5-128 16,1-1 0-16,0 2-192 0,0-5 0 0,0-1 16 16,1-1-1888-16,-1 3-384 0,1-5-80 0,-1-7-11872 15</inkml:trace>
  <inkml:trace contextRef="#ctx0" brushRef="#br0" timeOffset="46977.99">25888 13146 20271 0,'0'0'1792'0,"0"0"-1424"0,-5-5-368 0,-2 1 0 16,1 3 2400-16,-1-2 416 0,7 3 64 0,-5 3 32 15,-2 2-1456-15,0 3-304 0,1 2-48 0,1 4-16 16,0 2-832-16,2 1-256 0,2 0 128 0,1 2-128 16,0 1 0-16,3 0 0 0,2-5 0 0,1 2-128 15,4 0 128-15,-1-3 0 0,1-3 0 0,2 1-128 16,0-5 128-16,-1-1-128 0,1-4 128 0,0 0-128 16,-2-2 128-16,-1-3 128 0,0-2-128 0,-1 0 176 15,-1-5 304-15,1 3 64 0,-5-5 16 0,1 0 0 16,-2-1-144-16,-1-1-32 0,-1-1 0 0,-1 1 0 0,-3-2-128 0,0 2-16 15,0 0-16-15,-1-1 0 0,0 4-224 0,-2-2 128 16,0 1-128-16,-2-2 0 16,2 3-352-16,0 5-160 0,-1 2-48 0,8 4 0 15,0 0-2144-15,0 0-432 0,0 0-96 0</inkml:trace>
  <inkml:trace contextRef="#ctx0" brushRef="#br0" timeOffset="47163.13">26086 13052 12895 0,'0'0'1152'0,"0"0"-928"0,0 0-224 0,0 0 0 16,0 0 4608-16,0 0 864 0,0 0 176 0,0 0 48 15,0 0-3216-15,5 7-640 0,1 0-128 0,-3 6-32 16,1 1-880-16,0 1-176 0,-2 2-48 0,-1 1 0 16,-1 2-576-16,0 1 0 15,1 1-144-15,-1 1 144 16,1 1-2384-16,1-2-368 0,-1-1-64 0,0-2-12624 0</inkml:trace>
  <inkml:trace contextRef="#ctx0" brushRef="#br0" timeOffset="47350.61">26245 12971 10127 0,'0'0'896'0,"0"0"-704"0,0 0-192 0,5-8 0 16,-5 8 4416-16,0 0 832 0,0 0 192 0,0 0 16 15,4 8-3728-15,1 4-768 0,1 4-128 0,-1 2-48 0,-1 3-448 0,1 2-80 16,2 2-32-16,0 0 0 0,0 0-224 0,-1-1 0 16,1 0 0-16,-1-2 0 15,2-3-752-15,-1-2-192 0,-1 0-32 0,0-1-8352 16,-1-2-1664-16</inkml:trace>
  <inkml:trace contextRef="#ctx0" brushRef="#br0" timeOffset="47538.09">26160 13169 6447 0,'0'0'576'0,"0"0"-576"15,0 0 0-15,0 0 0 0,0 0 5824 0,0 0 1072 16,0 0 208-16,11 0 32 0,1 3-4704 0,-1-3-928 0,2 0-192 0,2 0-32 16,0 0-704-16,1 1-144 0,1 1-32 0,0-1 0 31,0 2-1440-31,-2-2-304 0,2 1-48 0,-1 2-14160 0</inkml:trace>
  <inkml:trace contextRef="#ctx0" brushRef="#br0" timeOffset="47975.66">25825 13901 7359 0,'0'0'656'0,"0"0"-528"0,0 0-128 0,0 0 0 16,0 0 5024-16,0 0 976 0,0 10 192 0,0-1 32 16,0-1-2976-16,0 3-608 0,-1 2-112 0,0 1-32 15,-1-5-832-15,0 3-192 0,-1 1-16 0,-1 3-16 16,2 3-560-16,-1 2-112 0,0 0-32 0,1 4 0 15,-1 1-480-15,1 2-80 0,0 2-32 0,1 4 0 16,0-2-144-16,1-5 0 0,0 0 0 0,0 1 0 31,1 0-416-31,0-4-64 0,2-7-16 0,0 5 0 16,-1 0-2064-16,-1-1-400 0,1-8-96 0,0 1-8528 0,1 2-1696 0</inkml:trace>
  <inkml:trace contextRef="#ctx0" brushRef="#br0" timeOffset="48304.7">25558 14996 30575 0,'0'0'1344'0,"0"0"304"0,0 0-1328 0,0 0-320 15,0 0 0-15,0 0 0 0,0 0 1472 0,1 9 240 16,-1 0 32-16,0 2 16 0,0 0-608 0,0 1-112 16,0 1-16-16,0 4-16 0,0 0-528 0,0 1-96 15,-1 3-32-15,1 0 0 0,0 5-352 0,1 0 0 0,-2-1 0 0,1 1 0 31,-1-1-1920-31,2 0-288 0,3-2-64 0,-1-7-13952 0</inkml:trace>
  <inkml:trace contextRef="#ctx0" brushRef="#br0" timeOffset="48476.63">25713 14909 31327 0,'-5'-12'1392'0,"5"12"272"0,0 0-1328 0,0 0-336 0,0 0 0 0,0 0 0 15,7 9 768-15,-2 1 96 0,0 3 16 0,0 3 0 0,0 2-112 0,1 3-32 16,0 1 0-16,-1 2 0 0,1 1-592 0,-1-1-144 16,0 1 0-16,0 1 0 0,2 2-256 0,-2-2-96 15,-1-2-16-15,0 1 0 16,-2 0-1840-16,1 0-368 0,0-3-80 0</inkml:trace>
  <inkml:trace contextRef="#ctx0" brushRef="#br0" timeOffset="48695.28">25531 15125 24879 0,'0'0'2208'0,"0"0"-1760"0,-3 9-448 0,0-2 0 16,2 0 2864-16,1 3 480 0,1 0 112 0,3 0 0 15,2 0-1632-15,1-3-336 0,3 1-64 0,1-1-16 16,2-3-736-16,4-2-160 0,2 0-16 0,0-1-16 15,2-1-480-15,1-1 0 0,4-2 0 0,0 2 0 32,2-3-2608-32,-1 1-608 0</inkml:trace>
  <inkml:trace contextRef="#ctx0" brushRef="#br0" timeOffset="49445.37">27309 13375 14735 0,'0'0'1312'0,"0"0"-1056"15,-3 7-256-15,1 2 0 0,-1 1 3456 0,1 4 624 16,-1 0 128-16,0 2 16 0,1 2-2560 0,0 4-528 0,2 3-112 0,0 1 0 16,0 1-368-16,-1 1-64 0,0 3-16 0,0-1 0 15,1-3-208-15,0 1-48 0,-2-1-16 0,1-1 0 16,1-1-304-16,0-2 160 0,0 1-160 0,0-6 128 31,0 0-1488-31,1-5-304 0,1-2-64 0,-1-2-12992 0</inkml:trace>
  <inkml:trace contextRef="#ctx0" brushRef="#br0" timeOffset="49679.71">27266 12791 29599 0,'0'0'1312'0,"0"0"272"0,-4 6-1264 0,1 1-320 16,-2 0 0-16,1 3 0 0,2 2 1088 0,-1 2 176 15,-1 3 16-15,2 3 16 0,-1 2-592 0,0 3-128 16,3 2-32-16,-1 1 0 0,0-1-544 0,1 3 0 15,0-4-240-15,2 0 80 16,1-2-2672-16,1-5-544 0,0-5-96 0</inkml:trace>
  <inkml:trace contextRef="#ctx0" brushRef="#br0" timeOffset="49867.2">27404 12738 25503 0,'0'0'1136'0,"0"0"224"0,0 0-1088 0,0 0-272 0,0 0 0 0,-2 9 0 16,-1 1 1152-16,2 3 192 0,-1 2 16 0,2 2 16 16,3 2-912-16,0 5-176 0,-3-1-32 0,0 2-16 15,0 1-240-15,1 0-256 0,0 2 48 0,0-2 16 32,1-3-2368-32,-1-1-448 0</inkml:trace>
  <inkml:trace contextRef="#ctx0" brushRef="#br0" timeOffset="50054.68">27269 13017 16575 0,'0'0'1472'0,"0"0"-1168"16,0 0-304-16,6-4 0 0,2-3 3200 0,1 2 592 16,0 0 112-16,3 0 32 0,1 0-1984 0,0-1-400 15,0 2-80-15,0-1 0 0,0 1-880 0,0 2-160 16,0 2-48-16,0 1 0 0,0 3-384 0,-1 0-272 15,0 5 32-15,-1 3-10704 16,0 2-2128-16</inkml:trace>
  <inkml:trace contextRef="#ctx0" brushRef="#br0" timeOffset="50445.44">27347 13991 23087 0,'0'0'1024'0,"0"0"208"0,-2-7-976 0,1 1-256 0,1 6 0 0,0 0 0 16,0 0 1792-16,0 0 304 0,0 0 64 0,0 0 16 15,0 0-688-15,0 0-128 0,0 0-16 0,1 13-16 0,-2-3-144 0,0 6-32 16,1 2 0-16,0 2 0 0,-1 2-96 0,-1 1-32 16,-2 3 0-16,2 2 0 0,-1-1-336 0,1 2-80 15,-1-1-16-15,0 2 0 0,-1 2-400 0,2-1-64 16,0-2-128-16,1-1 176 0,0 2-176 0,1-4-192 15,0 1 32-15,2 0 16 16,0-2-2032-16,-1 1-384 0,0-1-96 0,1-2-14896 16</inkml:trace>
  <inkml:trace contextRef="#ctx0" brushRef="#br0" timeOffset="50820.4">27287 15012 26367 0,'-5'11'1168'0,"5"-11"240"0,-6 8-1120 0,1 3-288 0,-1 2 0 0,-1 0 0 16,1 4 1456-16,-1 1 224 0,2 0 48 0,1 3 16 15,1 2-688-15,2 4-144 0,1-3-16 0,3 1-16 16,1 0-544-16,1-2-96 0,1-1-32 0,2 1 0 15,1-3-80-15,2-1 0 0,0-2-128 0,2-3 192 16,2-1 0-16,0-4-16 0,0-2 0 0,-1-3 0 16,-1-2 256-16,0-2 48 0,0 0 16 0,-1-2 0 15,0-2 144-15,-3-4 16 0,-1 0 16 0,-2 0 0 0,-1-1-224 0,-1-1-64 16,-2-2 0-16,-1 0 0 0,-1 2-256 0,-1-1-128 16,-2 1 128-16,-2-1-128 0,-2 0 0 0,-1-1 0 15,-1 0 0-15,0-1 0 16,-1-1-528-16,-2 0 16 0,0-1 0 0,2 2 0 15,-1 1-1408-15,2 5-256 0,3-2-64 0,1 1-8656 16,2 1-1728-16</inkml:trace>
  <inkml:trace contextRef="#ctx0" brushRef="#br0" timeOffset="50992.25">27558 15034 15663 0,'0'0'688'0,"0"0"144"0,0 0-656 0,0 0-176 16,6-3 0-16,-6 3 0 0,7-2 4688 0,-7 2 912 0,8 2 176 0,-2 2 48 15,0 3-3920-15,0 0-784 0,1 4-160 0,-2 3-16 16,-1 3-464-16,0 3-96 0,1 3 0 0,-3 3-16 16,0 3-368-16,-1-2 0 0,0 1 0 0,-1-1 0 15,-1-1-176-15,2 0-96 0,1-1-32 0,0 0 0 32,0-2-1680-32,-1-5-352 0,2 1-64 0,-1-5-8064 0,1-4-1616 0</inkml:trace>
  <inkml:trace contextRef="#ctx0" brushRef="#br0" timeOffset="51197.48">27773 14958 30287 0,'0'0'1344'0,"0"0"272"16,0 0-1296-16,0 0-320 0,0 0 0 0,7 8 0 0,-2 1 1072 0,0 0 144 16,0 2 16-16,2 2 16 0,-1 2-592 0,2 4-112 15,0 1-32-15,0 4 0 16,-2-1-384-16,1 2-128 0,1-1 0 0,-3 2 0 0,-1-2 0 0,1 1 0 15,0 0 0-15,2-2 0 16,-3 1-240-16,0-2-144 0,-3-1-48 0,1-1 0 16,1-2-2384-16,0-1-464 0</inkml:trace>
  <inkml:trace contextRef="#ctx0" brushRef="#br0" timeOffset="51385.12">27647 15326 13823 0,'0'0'1216'0,"0"0"-960"0,-6-3-256 0,3-2 0 16,3 5 6112-16,0 0 1184 0,0 0 224 0,0 0 48 15,0 0-5200-15,0 0-1024 0,0 0-224 0,6-1-32 16,2-3-672-16,2 2-128 0,2 1-32 0,4 0 0 16,1 1-256-16,2-1 0 0,1-2-176 0,2 0-13392 15,1-1-2672-15</inkml:trace>
  <inkml:trace contextRef="#ctx0" brushRef="#br1" timeOffset="57611.52">27823 12695 10127 0,'-6'6'896'0,"1"1"-704"0,-3-1-192 0,37 32 0 0,-34-30 2752 0,1 0 528 0,1 0 112 0,-1 1 0 0,2-3-1856 0,2-6-384 16,0 0-80-16,0 0-16 0,0 0-96 0,0 0-32 15,0 0 0-15,8 2 0 0,-2-5-160 0,1-1-16 16,-3-1-16-16,1-4 0 0,3-2-16 0,-1-2 0 16,1-2 0-16,1-2 0 0,2-3-272 0,-1-1-48 15,-1-2-16-15,0-1 0 0,1 1-256 0,-1-2-128 16,0-1 128-16,0-1-128 0,-1-1 0 0,0 1 0 16,-1 0 0-16,1 2 0 0,0 0 0 0,-1 4 0 15,-2 3 0-15,-1 2 0 0,0 2-304 0,-2 5 64 16,0 0 16-16,-2 9 0 0,0 0-96 0,0 0-32 15,7 5 0-15,0 9 0 0,-3 6 64 0,1 2 16 0,0 3 0 0,0 1 0 16,1-1 272-16,-1 1-192 0,0 0 192 0,0-7-160 16,-1 1 160-16,1 2 0 0,1 0 0 15,-1-1 0-15,0 0 0 0,0-4 0 0,-1-2 0 0,-1 6 128 16,-2-5 96-16,0-3 32 0,-1-13 0 0,0 10 0 16,0-10 256-16,0 0 48 0,-5 8 16 0,-1-3 0 15,-3-1-32-15,-2-1 0 0,-1-3 0 0,2 0 0 16,-3-1-64-16,-1-1-16 0,-3 0 0 0,0-1 0 15,-2-1 0-15,1-1 0 0,-1-1 0 0,-1-2 0 16,-1 0-64-16,2-3-16 0,0 1 0 0,2-2 0 16,-1-1-192-16,3-1-64 0,0 1 0 0,4-3 0 15,0 2-128-15,3 1 0 0,0 0 0 0,5 2 0 16,0 2 0-16,3 1-144 0,3 1 144 0,-1 0-208 16,3 2-16-16,2 0 0 0,2-1 0 0,5 0 0 15,1 1-160-15,0 1-48 0,2-1 0 0,4 1 0 16,5 0-96-16,2 0-32 0,-5 1 0 0,2 1 0 15,0 0 16-15,-1-2 0 0,-1 2 0 0,-8 2 0 0,1-4 192 0,-1 3 32 16,1-1 16-16,6 0 0 0,-1-2 304 0,-3 1 0 16,-3 1-128-16,-1 0 128 0,-4 1 0 0,-10 1 0 15,0 0 0-15,12-1 0 0,-12 1 400 0,0 0-16 16,0 0 0-16,0 0 0 0,0 0 192 0,0 0 48 16,0 0 0-16,-2 11 0 0,-5 0 208 0,-5-1 32 15,-5 1 16-15,-2 0 0 0,-3 1-112 0,-4 1-32 16,-3 3 0-16,-1-3 0 0,0 1-208 0,-1 2-32 15,-2-4-16-15,3 1 0 0,4 0-336 0,4 0-144 0,4-3 128 0,5 2-128 32,2-3-992-32,5 3-288 0,2 3-48 0,4-4-11728 0,4 2-2336 0</inkml:trace>
  <inkml:trace contextRef="#ctx0" brushRef="#br1" timeOffset="122315">28604 11772 23951 0,'0'0'2128'0,"6"18"-1696"16,-6-5-432-16,-1 0 0 0,-2 4 1872 0,-1 4 304 16,0 2 48-16,-2 6 16 0,-3 0-688 0,1 2-128 15,0 2-16-15,2-1-16 0,-1 2-432 0,1 3-96 16,-2-3-16-16,1 1 0 0,2-1-272 0,0 1-64 16,-2-1-16-16,1-2 0 0,0 2-352 0,1-5-144 15,0-3 128-15,0 0-128 0,0-2-128 0,1-2-128 16,2-3 0-16,1 1-16 15,0-6-1264-15,1-1-240 0,0-13-48 0</inkml:trace>
  <inkml:trace contextRef="#ctx0" brushRef="#br1" timeOffset="122721.3">28900 11167 23039 0,'0'0'1024'0,"0"0"192"0,-4-7-960 0,4 7-256 0,-10-6 0 0,0 3 0 15,0 1 2240-15,-2 2 384 0,0 2 96 0,-1 5 16 0,-1 2-1328 16,-1 5-256-16,2 3-48 0,-2 4-16 0,-4 6-704 0,5-2-128 15,1 1-48-15,3 3 0 0,2-2-208 0,4 1 0 16,1-3 0-16,5-1 0 0,0-4 0 0,3-1 0 16,3-3 0-16,3 1 0 0,2-3 176 0,1-2-176 15,-2-4 192-15,1-4-192 0,1-6 384 0,1-3-48 16,-1 0 0-16,2-5 0 0,-2-2 224 0,0-2 32 16,1-3 16-16,-2-3 0 0,-2 0-352 0,0-3-80 15,-1 1-16-15,-3-2 0 0,-5 1-160 0,-2-1 160 16,-2 1-160-16,-2 0 160 0,-1 0-160 0,-1 3 0 15,-1 0-192-15,-1-2 192 16,-1 1-720-16,-2 1-32 0,-1 0 0 0,2 3-11200 16,0 4-2240-16</inkml:trace>
  <inkml:trace contextRef="#ctx0" brushRef="#br1" timeOffset="122893.25">29133 11046 30175 0,'0'0'1344'0,"0"0"256"0,0 0-1280 0,8 13-320 0,-4-2 0 0,-4 4 0 16,-3 0 1472-16,0 2 208 0,1 0 48 0,-2 3 16 15,-1 3-784-15,-1 3-144 0,0 3-48 0,1 2 0 16,-1 2-512-16,0 0-128 0,1 2 0 0,0-3-128 16,-1 0 0-16,2-4-320 0,-1-2 32 0,3-3-11296 15,2-3-2240-15</inkml:trace>
  <inkml:trace contextRef="#ctx0" brushRef="#br1" timeOffset="123096.31">29383 10978 23951 0,'0'12'2128'0,"0"6"-1696"16,-1 0-432-16,-2 7 0 0,1 1 1568 0,0 3 224 15,1 3 64-15,1 3 0 0,1 2-944 0,-1 3-176 16,0-1-32-16,2-2-16 0,0-1-688 0,1 1 0 16,1-3 0-16,0-2-9792 15,0 0-1920-15</inkml:trace>
  <inkml:trace contextRef="#ctx0" brushRef="#br1" timeOffset="123283.78">29152 11338 24879 0,'0'0'2208'0,"0"0"-1760"0,0 0-448 0,13-2 0 16,-1 1 2144-16,1 0 352 0,2-3 64 0,3 3 0 16,3 2-1024-16,3 1-192 0,4 2-64 0,1 3 0 15,-1-3-832-15,1 2-160 0,-2 5-32 0,-1 1-11888 16,-1 1-2368-16</inkml:trace>
  <inkml:trace contextRef="#ctx0" brushRef="#br1" timeOffset="123846.22">28516 12532 30175 0,'0'0'1344'0,"0"0"256"0,0 0-1280 0,0 0-320 16,0 0 0-16,0 0 0 0,0 0 1440 0,0 0 224 15,0 0 32-15,5 13 16 0,-2 1-272 0,-2 3-48 16,-2 3-16-16,-2 3 0 0,-2 3-384 0,0 3-80 16,1 2-16-16,0 2 0 0,-1 1-320 0,1-9-80 15,-1 2-16-15,1-1 0 0,-1 3-288 0,-1 1-64 16,0 1-128-16,-1-1 192 0,0 0-192 0,1-3 0 15,3-2-192-15,0 0 192 16,0 0-1392-16,2-1-160 0,0 0-48 0,1-2-11152 16,4-2-2240-16</inkml:trace>
  <inkml:trace contextRef="#ctx0" brushRef="#br1" timeOffset="124144.4">28408 13558 28559 0,'0'0'2544'0,"10"-4"-2032"0,-10 4-512 0,0 0 0 16,0 0 1280-16,0 0 176 0,8 3 16 0,-3 3 16 0,-2 6 368 0,-3 2 64 16,0 3 0-16,1 3 16 0,-2 1-976 0,0 1-208 15,-3 3-48-15,0 1 0 0,0 0-384 0,1-3-96 32,1-1-16-32,-1 0 0 0,-1 3-368 0,3-4-80 15,0 1-16-15,-1-3-12672 16,2 0-2560-16</inkml:trace>
  <inkml:trace contextRef="#ctx0" brushRef="#br1" timeOffset="124347.7">28682 13471 32767 0,'0'0'1456'0,"0"0"288"0,0 0-1392 0,0 10-352 0,0-10 0 0,0 16 0 16,0 3 832-16,0 2 80 0,0 3 32 0,2 0 0 15,0 2-272-15,0 2-48 0,1 0-16 0,0 1 0 16,-1-1-480-16,1 0-128 0,-1-3 0 0,1 1 0 16,-2-1-160-16,2 0-96 0,-1-1-32 0,1-3 0 15,0-1-1760 1,1-5-368-16</inkml:trace>
  <inkml:trace contextRef="#ctx0" brushRef="#br1" timeOffset="124566.59">28503 13707 34271 0,'-10'-2'1520'0,"2"4"304"0,-1 0-1456 0,2 5-368 16,7-7 0-16,-5 6 0 0,5-6 1600 0,-5 8 256 15,5-8 64-15,0 0 0 0,2 12-368 0,5-4-64 16,3-4-16-16,5 1 0 0,0-5-768 0,5 0-176 15,1 0-16-15,2 0-16 0,1 0-496 0,2-3 0 16,2 1 0-16,1 0-14336 16,-1 0-2752-16</inkml:trace>
  <inkml:trace contextRef="#ctx0" brushRef="#br1" timeOffset="126439.92">23046 16616 24879 0,'21'-20'2208'0,"-21"20"-1760"0,-6 4-448 0,4 2 0 0,-1 2 736 0,1 4 64 16,-1-2 16-16,0 3 0 0,2 0 128 0,1 0 16 15,1 4 16-15,1 3 0 0,-1-1-272 0,0 1-48 16,-1 1-16-16,0-3 0 0,0 1-320 0,0-2-64 15,0-1 0-15,-1 0-16 0,2-6-80 0,-1-1-16 16,0-9 0-16,0 0 0 0,0 0 32 0,0 0 0 16,0 0 0-16,4-9 0 0,1-1-176 0,1-7 0 15,-1-2 0-15,1 0 0 0,1-2 0 0,1 1 0 16,1 0 0-16,0 0 0 0,-2-1 0 0,0-2 0 16,1-6 0-16,0 0 0 0,-1 1 0 0,0 0 0 15,1 4 0-15,0 0 0 0,-2 6 0 0,0 5 0 16,-1 4 0-16,-5 9 0 0,0 0 128 0,6 5 80 15,1 4 32-15,-2 4 0 0,0 1 16 0,1 5 16 0,-1 0 0 16,1 3 0-16,1 1-128 0,-1-1-16 0,2 0-128 0,3 1 192 16,2-1-192-16,1 2 0 0,2-1 128 0,-1 2-128 15,-2-1 0-15,3-1 0 0,1-5 0 0,1 1 0 16,0-5 128-16,1-1 0 0,-1-3-128 0,0 0 192 16,-1-1 48-16,-1-5 0 0,-2-3 0 0,-1-2 0 15,0-3-16-15,0-3 0 0,0-2 0 0,0-3 0 16,0-2-96-16,-2 0 0 0,-3-5-128 0,-1 2 192 15,1 0-192-15,-1 1 144 0,-3-3-144 0,-2 1 128 16,1 1-128-16,-3 1 0 0,-3 2 0 0,-1 0 0 16,-2-1 128-16,-1 4-128 0,3 3 128 0,-2 1-128 15,-3-3 0-15,1 9 128 0,1 7-128 0,2 3 0 16,1 0 128-16,0 3-128 0,0 2 0 0,3 3 128 16,4 2-128-16,2 1 0 0,3 3 0 0,1 0 0 0,3 2 0 0,1 1 0 15,1-1 0-15,2-3 0 16,1 3-1648-16,1-7-208 0,1-2-32 0,1-5-16 0</inkml:trace>
  <inkml:trace contextRef="#ctx0" brushRef="#br1" timeOffset="126846.45">23913 16620 27871 0,'0'0'1232'0,"0"0"256"0,0 0-1184 0,0 0-304 16,-2 11 0-16,2 1 0 0,0 1 672 0,-1-3 80 15,2 2 16-15,1 2 0 0,0-1-448 0,2 3-96 0,-1 1-16 0,3 5 0 16,1-1-208-16,-1-3 128 0,4-2-128 0,-1-2 0 16,0-2 224-16,0-2-48 0,0-3-16 0,0-5 0 15,0 0 64-15,0-4 16 0,1 0 0 0,-3-5 0 16,0-2-32-16,-2 0 0 0,2-2 0 0,-1 0 0 16,-1-2-208-16,2 0 0 0,-3-3 0 0,0 0 0 15,-2 1 128-15,0 0-128 0,-1 2 0 0,-1 2 0 16,0 0 0-16,-1 2 0 0,-1 1 0 0,2 8 0 15,0 0-240-15,0 0 16 0,0 0 0 0,0 0 0 16,6 8-240-16,0 5-48 16,2 1-16-16,1 3 0 0,1 2 288 0,2 0 64 0,0 5 16 0,2-5 0 15,-2-2 160-15,1-1 0 0,3 2 160 0,1 0-160 16,-2-1 576-16,1-4 32 0,0-2 0 0,-1-5 0 16,5-1 288-16,-2-5 64 0,-1-3 16 0,-3-7 0 0,1-1 192 0,-4-5 48 15,-1-2 0-15,-3-2 0 0,-3-1-320 0,-2 1-64 16,1-1-16-16,-3 1 0 0,-2 1-416 0,-1-1-80 15,-1 0 0-15,2 0-16 0,-3-1-544 0,-1 0-96 16,1-4-32-16,0-1-19216 16</inkml:trace>
  <inkml:trace contextRef="#ctx0" brushRef="#br1" timeOffset="127112.17">25094 16592 23951 0,'-3'-8'2128'0,"2"1"-1696"0,-2 2-432 0,0 0 0 15,3 5 2544-15,-7-5 416 0,0-1 96 0,0 0 16 16,-4-2-1168-16,2 6-240 0,-1 3-32 0,-1 4-16 16,1-1-640-16,-1 5-128 0,2 3-16 0,0 2-16 15,0 2-432-15,2 2-64 0,2 2-32 0,4 3 0 16,4-2-128-16,-1 1-32 0,2 2 0 0,3 0 0 15,0-1-128-15,5-4 0 0,1-2 0 0,3 0 0 16,1-1-256-16,2-6 0 0,1 2 16 0,-1-3 0 16,1-1-560-1,1-2-112-15,-2-2-32 0,1-4-11600 0,0-4-2336 0</inkml:trace>
  <inkml:trace contextRef="#ctx0" brushRef="#br1" timeOffset="127455.88">25343 16366 31967 0,'0'0'1408'0,"0"0"304"0,-4 14-1376 0,1 0-336 16,1 2 0-16,1 5 0 0,-1 4 1088 0,0 2 160 15,-1 3 32-15,0 3 0 0,2 1-192 0,0 1-48 16,-1 0 0-16,2 1 0 0,0-5-432 0,2 0-96 16,0-6 0-16,2 0-16 0,-1-7-272 0,0-2-48 15,2-1-16-15,0-2 0 0,-1-1-160 0,1-3 0 16,-1-2 144-16,1-5-144 0,2-2 0 0,-1-2 0 15,1-7 0-15,-1-2 0 0,1-2 0 0,-3 0-160 16,1 0 160-16,0-1-208 0,2-2-64 0,-2 2-16 0,1-3 0 0,2-2 0 16,-4 0 16-16,1 1 0 0,1-1 0 0,0 2 0 15,1 3 272-15,0-2-160 0,-1 3 160 0,-4 3-128 16,5 2 128-16,-2 3 144 0,-5 5-16 0,0 0-128 16,0 0 128-16,6 9-128 0,1 0 0 0,-2 6 0 15,-1 1 0-15,0 3 0 0,1-2 0 0,-1 2 0 31,0-2-1184-31,1 0-240 0,1 0-48 0</inkml:trace>
  <inkml:trace contextRef="#ctx0" brushRef="#br1" timeOffset="127580.97">25733 16735 26079 0,'5'16'1152'0,"-2"-7"256"0,1 3-1136 16,-1 2-272-16,1 0 0 0,2 3 0 0,0 1 320 0,1-1 16 15,-1 2 0-15</inkml:trace>
  <inkml:trace contextRef="#ctx0" brushRef="#br1" timeOffset="127911.08">25811 16671 33407 0,'-8'-21'1472'0,"6"14"320"0,-2-1-1440 15,1 0-352-15,-1-3 0 0,3 4 0 0,1 0 720 0,2 1 80 0,2-1 16 16,3 1 0-16,1 3-512 0,1 2-112 0,0-2 0 0,1 4-16 47,3 5-624-47,0 0-128 0,0 2-32 0,2 4 0 16,-1-1-208-16,1 4-32 0,-2 2-16 0,1 0 0 15,-1 0 256-15,0-3 48 0,0 0 16 0,-1 1 0 0,-1 0 400 0,0-2 144 0,-1-2 0 0,-2-1-144 16,-3 2 144-16,-1-3 0 0,0 1 0 0,-1-3 0 15,-3-7 0-15,0 0 128 0,0 0-128 0,0 0 128 16,0 0 96-16,0 0 32 0,0 0 0 0,0 0 0 16,0-7 384-16,-2 0 96 0,1-4 16 0,-1-1 0 15,-1-2-112-15,0-3 0 0,1-1-16 0,0-2 0 16,1 2-400-16,1-1-80 0,0 2-16 0,0 1 0 0,-1 2-128 0,2-2-272 16,2 2 64-16,-1 1 16 15,1 1-592-15,1-3-112 0,-2 6-32 0</inkml:trace>
  <inkml:trace contextRef="#ctx0" brushRef="#br1" timeOffset="128254.7">26424 16652 24879 0,'0'0'2208'0,"0"0"-1760"16,0 0-448-16,0 0 0 0,0 0 1984 0,-8 4 304 15,1-2 64-15,0 2 16 0,-3-1-704 0,1 2-144 0,-1 0-32 0,-1 3 0 16,1 1-656-16,0 2-144 0,-1-1-32 0,2 2 0 15,3-2-336-15,-1 2-64 0,2 0 0 0,1-2-16 16,1 0-240-16,3-2 128 0,0-8-128 0,0 0 0 16,5 11 0-16,-5-11 0 0,6 8 0 0,2-2 0 15,1 1 0-15,0-2-128 0,1 0 128 0,1 0-208 16,-1-2 16-16,1-2 0 0,0 0 0 0,0-1 0 16,-1-2-112-16,1-1-16 0,-4-1 0 0,2-1 0 15,-1-1 80-15,-1-1 16 0,-1 1 0 0,0-2 0 16,-1-1 224-16,-1 1 0 0,-2-1 0 0,1-1-144 15,-2 3 144-15,0 0 0 0,-1 1 128 0,0 6-128 16,0 0 192-16,0 0-48 0,0 0 0 0,0 0 0 16,0 0-144-16,-1 11 0 0,0 1 0 0,1 1 0 15,1 1 0-15,2 2 0 0,1-2 0 0,1 2 0 16,1-2-1344-16,2-1-160 0</inkml:trace>
  <inkml:trace contextRef="#ctx0" brushRef="#br1" timeOffset="128426.66">26767 16242 26719 0,'0'0'1184'0,"4"12"240"0,-1 5-1136 0,-1 6-288 15,-2 10 0-15,2 5 0 0,2 2 3600 0,-1-11 672 16,-2 4 128-16,3 15 16 0,1-4-2368 0,-1-13-464 0,0 5-112 0,4 11 0 31,-2-7-2112-31,4-4-432 0</inkml:trace>
  <inkml:trace contextRef="#ctx0" brushRef="#br1" timeOffset="128973.37">27953 16461 25791 0,'0'0'2304'0,"-3"-5"-1856"0,-1 0-448 0,1 0 0 16,-1-1 1472-16,-2 1 208 0,-1 0 48 0,-3 1 0 16,0 2 112-16,-2 2 16 0,1 1 16 0,-2 1 0 15,-2 2-784-15,1 3-176 0,1 1-16 0,0 1-16 16,0 3-304-16,1 2-48 0,0 3-16 0,2 0 0 15,1 1 0-15,2 0-16 0,2 1 0 0,2 0 0 16,2-2-304-16,4 3-48 0,2-3-16 0,3-1 0 16,2 1-128-16,3 0-176 0,3-1 48 0,2-2 0 15,3 1-800-15,4-2-160 0,3-3-16 0,2 1-11728 16,2-7-2336-16</inkml:trace>
  <inkml:trace contextRef="#ctx0" brushRef="#br1" timeOffset="129287.43">28211 16622 27983 0,'0'0'1232'0,"0"0"272"0,0 0-1200 0,0 0-304 16,3 8 0-16,-3-8 0 0,5 7 960 0,1-1 128 16,-6-6 16-16,11 2 16 0,1-1-464 0,1-1-80 15,1-2-32-15,0-2 0 0,-1-1-288 0,-2 0-48 0,-3 1-16 0,-1-3 0 16,-1-2 256-16,-1 1 32 0,-2 2 16 0,-3-1 0 15,-2-2 80-15,0 1 0 0,-2-1 16 0,-3 1 0 16,-1 2-16-16,1 0-16 0,-1 3 0 0,0 0 0 16,0 2-48-16,0 2-16 0,0 3 0 0,1 1 0 15,-1 2-240-15,1 0-32 0,-1 4-16 0,3 1 0 16,1 1-208-16,0 1 176 0,2 2-176 0,2 1 160 16,2-1-160-16,2 1 0 0,2-1 0 0,3-3-176 31,2 0-320-31,2-1-64 0,0 0-16 0,7-1 0 0,0-2-1984 15,-2-2-416-15</inkml:trace>
  <inkml:trace contextRef="#ctx0" brushRef="#br1" timeOffset="129615.59">28485 16546 24879 0,'0'0'2208'0,"0"0"-1760"0,0 0-448 0,0 0 0 0,0 0 1552 0,0 0 240 15,0 0 32-15,1 10 16 0,1 4-512 0,-2-1-112 16,-2 4 0-16,2 2-16 0,2-2-496 0,-1 3-80 15,1-1-32-15,1-1 0 0,-2-1-144 0,2-1-48 16,0 0 0-16,2-1 0 0,0 0-272 0,-1-6-128 16,-4-9 128-16,4 8-128 0,-4-8 0 0,8 5-192 15,-2-1 0-15,6-2 16 16,-2-3-512-16,3-2-96 0,-2-2-32 0,-1-1 0 16,1-5-32-16,-1-1-16 0,-1-1 0 0,0 0 0 15,0-1 112-15,-1-2 32 0,0-1 0 0,0 1 0 0,-2 0 400 0,1 2 96 16,1 1 16-16,-3 2 0 0,-2-1 416 0,-1 2 96 0,1-1 16 0,-3 11 0 15,2-9 672-15,-2 9 144 0,0 0 16 0,0 0 16 16,0 0-272-16,0 0-64 0,0 0-16 0,2 13 0 16,-2 0-400-16,0 3-80 0,-2 2-16 0,2 4 0 15,2 2-320-15,2-2 0 0,0-2 0 0,3-2-128 32,1-1-1568-32,0-3-304 0</inkml:trace>
  <inkml:trace contextRef="#ctx0" brushRef="#br1" timeOffset="129803.07">29039 16159 27647 0,'0'0'2448'16,"0"0"-1952"-16,0 0-496 0,0 0 0 0,0 0 1664 0,3 13 224 16,1 6 48-16,-1 2 16 0,0 4-864 0,0 9-192 15,1 2-16-15,1 5-16 0,0-1-512 0,0 3-96 16,0 0-32-16,1 3 0 0,1-2-224 0,-1 1-160 15,-1-4 32-15,-1 1-11232 16,0-9-2240-16</inkml:trace>
  <inkml:trace contextRef="#ctx0" brushRef="#br1" timeOffset="130147.01">28953 16592 23951 0,'0'0'1056'0,"0"0"224"0,0 0-1024 0,0 0-256 0,0 0 0 0,10-3 0 16,2-1 1952-16,1 3 336 0,1 0 64 0,3 2 16 16,0-2-1232-16,3 1-240 0,2-4-64 0,2 2 0 15,-1 2-544-15,-1 0-112 0,0 0-32 0,1 2 0 16,-3-1-144-16,3-2 0 0,-1 2 0 0,-1-1 0 16,-2 0 0-16,-1-3 0 0,-2-2 0 0,-2 0 0 15,-2 0 0-15,-1-1 0 0,-4 1 144 0,-7 5-144 16,7-8 240-16,-2 1-32 0,-2-2 0 0,-3-2 0 15,-3 2 304-15,0 1 48 0,1 0 16 0,-3 2 0 16,-3-1 160-16,-1 2 32 0,-2 0 16 0,1 1 0 16,-1 1 48-16,2 3 0 0,-1 6 0 0,-2-3 0 15,0 4-224-15,1 3-32 0,0 2-16 0,3 1 0 16,3 2-368-16,3 0-64 0,0 1 0 0,5-1-128 0,3-2 0 16,4 1 0-16,0-1 0 0,2 0 0 15,-1-2-768-15,4 1-224 0,0-3-32 0,4 0-12336 16,-2-1-2448-16</inkml:trace>
  <inkml:trace contextRef="#ctx0" brushRef="#br1" timeOffset="130440.66">29600 16560 23951 0,'2'20'1056'0,"1"-7"224"0,-1 1-1024 0,1 1-256 0,-2-1 0 0,2 0 0 15,0 1 2352-15,-1-4 400 0,1 1 96 0,-1-1 16 16,-2-1-1488-16,0-10-288 0,0 0-64 0,0 0-16 16,2 10 32-16,-2-10 16 0,0 0 0 0,0 0 0 15,0 0-112-15,0 0-32 0,0 0 0 0,4-9 0 16,-2 0-384-16,2-3-80 0,-1-1 0 0,-1 0-16 16,0-1-304-16,-1-3-128 0,-1-2 0 0,1-1 128 15,3-1-320-15,1 2-80 0,1-1-16 0,0 2 0 16,2 3-1344-16,1 1-272 0,1 0-48 0,4 2-16384 0</inkml:trace>
  <inkml:trace contextRef="#ctx0" brushRef="#br1" timeOffset="130597.01">30105 16064 37311 0,'0'0'1664'0,"7"-7"320"0,-7 7-1584 0,0 0-400 0,0 0 0 0,0 0 0 15,0 0 896-15,9 5 112 0,-2 8 16 0,-3-1 0 0,-3 4-512 0,0 5-112 16,2 3-16-16,-1 1 0 16,1 4-656-16,-3 3-144 0,-3 0-32 0,-1 3-17936 15</inkml:trace>
  <inkml:trace contextRef="#ctx0" brushRef="#br1" timeOffset="130784.38">30191 16790 34671 0,'0'0'1536'0,"-7"8"320"0,0 2-1488 0,1 1-368 0,-1-2 0 0,-2 0 0 16,-1 0 1184-16,3-1 160 0,7-8 48 0,-4 9 0 16,4-9-512-16,-6 8-112 0,-2-3 0 0,8-5-12992 15,0 0-2576-15</inkml:trace>
  <inkml:trace contextRef="#ctx0" brushRef="#br1" timeOffset="131425.2">22720 17732 28559 0,'-3'-3'1264'0,"1"-3"272"0,-1 0-1232 0,-1-1-304 0,0 3 0 0,0-2 0 16,-1 2 1872-16,0 3 320 0,-3 2 64 0,-1 4 16 0,0 7-736 0,-2 1-160 15,0 3-32-15,2 4 0 0,-3 0-800 0,3 3-160 16,1 4-48-16,3 0 0 0,-2 0-336 0,3 2 0 16,3-3 0-16,2 0 0 15,3-1-384-15,0-4-128 0,1 1-48 0,4 0 0 16,2-2-1312-16,3 0-272 0,0 0-48 0,3-2-8560 15,2 1-1728-15</inkml:trace>
  <inkml:trace contextRef="#ctx0" brushRef="#br1" timeOffset="131644.01">22948 18019 27295 0,'1'-15'1216'0,"-2"7"240"0,0-3-1168 0,-2 1-288 16,1-2 0-16,-2 3 0 0,-3 1 1088 0,1 3 176 16,-4 0 16-16,0 4 16 0,1 1-400 0,0 3-96 0,-2 4-16 0,4 1 0 15,0 5-384-15,2 0-80 0,1 0 0 0,3 1-16 16,1 1-304-16,2-1 0 0,2 0 0 0,3 1 0 15,0-2 0-15,3-2 0 0,0 0-128 0,0-3 128 16,2-2 0-16,1-1 0 0,0-2 192 0,0-2-192 16,-1-2 320-16,-2-2-32 0,1-1-16 0,-2-2 0 15,-1-2 48-15,-2-1 0 0,0-4 0 0,-1 0 0 16,-1 0-144-16,-2-1-32 0,0-2 0 0,-2 0 0 31,0-1-1488-31,-2 3-288 0</inkml:trace>
  <inkml:trace contextRef="#ctx0" brushRef="#br1" timeOffset="131973.23">23108 17961 24879 0,'0'0'2208'0,"3"14"-1760"16,0 5-448-16,2 5 0 0,0-3 1024 0,2-2 128 15,0-2 32-15,1 0 0 0,1 2-224 0,2-6-32 31,0-2-16-31,0-5 0 0,-1-6-576 0,1 0-112 16,-1 3-32-16,1 0 0 0,-4 0-192 0,3-6 0 16,0-3 128-16,-1-5-128 0,0 1 0 0,-1-2-288 15,0-2 64-15,-2-2 16 0,4-6 64 0,-3 0 16 16,-1-2 0-16,-1-2 0 0,-3 3 0 0,1 0 0 16,-2 1 0-16,-1 3 0 0,0 0 128 0,-2 3 144 15,0 0-16-15,0 5-128 0,-1 1 848 0,-1 3 64 0,4 7 16 0,-6 0 0 16,-1 4 224-16,1 3 64 0,1 6 0 0,1 3 0 15,0 1-624-15,1 2-112 0,2 3-32 0,-1 3 0 16,4-3-288-16,-1 0-160 0,2 2 160 0,1-2-160 31,1-1-768-31,3 4-240 0,1-5-48 0,1 0-16352 0</inkml:trace>
  <inkml:trace contextRef="#ctx0" brushRef="#br1" timeOffset="132176.41">23548 17541 30927 0,'0'0'1360'0,"0"0"304"0,0 0-1344 0,2 8-320 16,1 1 0-16,-2 2 0 0,-1 6 1424 0,0 2 224 16,-2 0 32-16,0 5 16 0,4 4-560 0,-4 4-112 15,0 0-32-15,-2 3 0 0,1 2-672 0,2-6-128 16,0 4-16-16,1-1-16 0,0 0-304 0,1 1-64 15,3 5-16-15,1-7-17856 16</inkml:trace>
  <inkml:trace contextRef="#ctx0" brushRef="#br1" timeOffset="132457.77">23795 17842 23951 0,'-9'-9'1056'0,"5"5"224"0,1 1-1024 0,-3 3-256 0,0 3 0 0,1 1 0 15,-2 5 1744-15,1 3 304 0,-1 6 48 0,2 0 16 16,1 3-1280-16,3 0-256 0,1 2-64 0,1 3 0 16,1 1-368-16,5-3-144 0,0 0 0 0,0-5 144 15,2-4-144-15,3 6 0 0,4-2 144 0,-2-6-144 16,2-12 432-16,-2 2 16 0,-1-3 0 0,0 0 0 16,0-6 432-16,-1-6 80 0,-2-4 32 0,-2 0 0 15,1-7 176-15,-1-2 48 0,-3-3 0 0,-1-5 0 16,0 3-336-16,-4-1-64 0,-1 1-16 0,-2 1 0 15,-1 3-320-15,1 6-64 0,-3-2-16 0,0 1 0 16,-2-1-400-16,-2-1 0 0,-2-3 0 0,0-2 0 16,-1 1-2528-16,-4-7-544 0</inkml:trace>
  <inkml:trace contextRef="#ctx0" brushRef="#br1" timeOffset="133176.47">24545 17474 28335 0,'0'0'1248'0,"0"0"272"0,0 0-1216 0,0 0-304 0,0 0 0 0,-4 7 0 16,3 3 1424-16,1 3 240 0,1 4 32 0,2 5 16 15,-1 4-544-15,2-1-96 0,0 3-32 0,0 2 0 16,0 4-368-16,1-1-80 0,0 0-16 0,1 1 0 16,2-3-176-16,-2 0-32 0,-1 1-16 0,0-4 0 15,-1 0-208-15,0-2-144 0,-1 0 192 0,-1-4-192 16,2-1 160-16,-1-5-160 0,-2-2 128 0,1-5-128 16,-2-9 240-16,0 0-48 0,2 8 0 0,0-4 0 15,-2-4-192-15,0 0 0 0,0-5 0 0,1-4-160 16,0-1-32-16,0-1 0 0,1-4 0 0,0 1 0 15,0-8-192-15,2 2-64 0,2 2 0 0,2-2 0 16,0 3-32-16,2 2-16 0,1-1 0 16,0 4 0-16,1 3 304 0,1 2 192 0,3 0-208 0,-1 6 80 15,1 1 128-15,0 1 176 0,-1 3-48 0,-2 2 0 0,-2 2 208 16,-1 0 48-16,-3 3 0 0,-1-1 0 0,1 0 192 0,-3 2 32 16,-2 0 16-16,-2 1 0 0,-2 1-48 0,-2-1 0 15,-1 0 0-15,-1 2 0 0,-3-1-192 0,-1-4-32 16,-2 1-16-16,0-2 0 0,2 1-192 0,-2 1-144 15,0-3 192-15,1-2-192 0,-2-1 0 0,2-2 0 16,1-2 0-16,2 1-192 0,0-2-176 0,8 0-16 16,0 0-16-16,0 0 0 0,0 0 16 0,0 0 0 15,0 0 0-15,8 6 0 0,1 1 192 0,3-2 32 16,1-3 16-16,1 2 0 0,2-2 144 0,1-2 0 16,1-3 0-16,0 0 0 0,2 0 0 0,-2 0 0 15,-1-4 0-15,0 0 0 0,-1-3 0 0,-1 1 0 16,0-1 128-16,-4-1-128 0,-2 2 0 0,1-1 0 0,-3-3 0 0,-1 0 0 15,-2-2 0-15,-1 4-192 0,-3-2 32 0,0 2 0 16,-2 3-16-16,-2-2 0 0,0 4 0 0,-2-1 0 16,-4 3 176-16,0 3 144 0,0 1-16 0,-1 1-128 15,1 2 640-15,1 3 32 0,-1 2 0 0,1 4 0 16,1 3 64-16,3 5 16 0,3-2 0 0,2 3 0 16,1 1-288-16,4 0-48 0,3 2-16 0,4-2 0 15,5-5-272-15,1-1-128 0,3-3 0 0,4-2 128 31,2 0-1696-31,2-2-352 0</inkml:trace>
  <inkml:trace contextRef="#ctx0" brushRef="#br1" timeOffset="133785.87">25742 18105 28559 0,'0'0'2544'0,"0"0"-2032"0,9 6-512 0,1 0 0 15,0-2 768-15,1 0 48 0,2-2 16 0,2-2 0 16,-2-2 416-16,1-1 96 0,0 1 0 0,1-1 16 0,2-2-592 0,-2-2-128 16,-2-1-32-16,-1-2 0 0,-1 1-224 0,-1-1-32 15,-2-6-16-15,0 2 0 0,-2-2-144 0,-3 2-48 16,-1-2 0-16,0 5 0 0,-2-2-144 0,-2 3 128 15,-2-3-128-15,2 4 128 0,-3 1 80 0,-1 3 16 16,0 1 0-16,-2 0 0 0,-1 0 352 0,1 4 80 16,0 4 16-16,-1-1 0 0,-1 2-192 0,1 3-32 15,-1-1-16-15,3 6 0 0,0 1-288 0,3 2-144 16,3 4 160-16,4 0-160 0,0-1 0 0,5 5 0 16,0-2 0-16,1-1 0 0,2-2-192 0,0 2-48 15,5-3 0-15,1 1 0 16,1-6-1872-16,0 0-384 0</inkml:trace>
  <inkml:trace contextRef="#ctx0" brushRef="#br1" timeOffset="133910.9">26310 18031 31327 0,'0'0'2784'0,"-5"7"-2224"0,-1-2-560 0,0 4 0 0,4 4 1216 0,-1 0 144 0,2-3 32 0,1 3 0 16,2 3-1184-16,1-3-208 0,2 1 0 0,2-4-16144 15</inkml:trace>
  <inkml:trace contextRef="#ctx0" brushRef="#br1" timeOffset="134178.18">26540 17586 31215 0,'0'0'1376'0,"0"0"288"0,1-6-1328 0,-1 6-336 16,0 0 0-16,0 0 0 0,0 0 1648 0,0 0 256 16,0 0 48-16,0 0 16 0,0 0-976 0,0 12-192 15,0-1-32-15,1 4-16 0,1 0-512 0,3 2-112 16,1 4 0-16,2 4-128 0,1 1 0 0,-2 1 0 15,-3 2 0-15,2 0 0 16,1 1-1040-16,-2-2-224 0,2 1-32 0,-2-7-15744 0</inkml:trace>
  <inkml:trace contextRef="#ctx0" brushRef="#br1" timeOffset="134365.69">26524 17962 33279 0,'0'0'1472'0,"0"0"320"0,0 0-1440 0,0 0-352 0,-4-9 0 0,3 1 0 16,1-1 1152-16,3 2 176 0,2 1 16 0,3-1 16 16,2 1-640-16,-1 1-128 0,2 2-16 0,0-2-16 0,1 1-560 0,1 1 0 15,1 1 0-15,1-1 0 16,-1 2-1200-16,4-3-336 0,-1 0-80 0,0 0-9328 16,-1-3-1856-16</inkml:trace>
  <inkml:trace contextRef="#ctx0" brushRef="#br1" timeOffset="134881.29">26862 17547 24879 0,'0'0'1088'0,"0"8"256"0,0 4-1088 0,-2 4-256 15,1 4 0-15,0 4 0 0,1-3 2448 0,1 2 432 16,-2 2 96-16,1 1 16 0,0 1-1456 0,-1 2-272 16,1 1-64-16,1-1-16 0,-1 6-496 0,1-10-112 15,0-1 0-15,1 0-16 0,-2-1-384 0,1-2-176 0,-1-1 160 0,1-7-160 16,1-4-144-16,-1 0-128 0,0-2-32 0,2-1 0 31,-3-6-784-31,0 0-176 0,0 0-16 0,4-6-16 16,-2-3 208-16,2-5 64 0,3-2 0 0,-2-3 0 0,-2-2 576 0,-2 2 112 0,-1 1 16 0,0-2 16 15,1 1 432-15,-1 5 64 0,0 1 32 0,0-1 0 16,0 2 224-16,3 2 64 0,1-1 0 0,0 4 0 16,2 1-32-16,-1 4 0 0,-5 2 0 0,6 1 0 15,1 0 32-15,1 6 0 0,0 3 0 0,-1 1 0 16,0 3 16-16,1 4 16 0,0-1 0 0,3 3 0 15,-2-1-256-15,0 0-48 0,1 0-16 0,2 3 0 16,1-2-16-16,0-2 0 0,0-3 0 0,4-1 0 16,0-4-64-16,-4-3-16 0,0-3 0 0,-1-2 0 15,-2 1 16-15,1-3 0 0,-1-3 0 0,-1 2 0 0,0 0 128 0,2-4 32 16,-2-6 0-16,-1-1 0 0,0-3-304 0,-2 0 0 16,-1-2 0-16,0 2 0 0,-1 1 0 0,-1 0 0 15,0-2 0-15,-1 2 0 0,-3 1 0 0,-2-1 208 16,-1 1-64-16,0 4-16 0,-1 2 640 0,5 7 112 15,-6-3 16-15,6 3 16 0,-7 3-384 0,-1 1-80 16,2 3 0-16,1 1-16 0,1 2-144 0,2 2-32 16,2 1 0-16,2 1 0 0,0-1-256 0,2 2 0 15,1-1 128-15,2 3-128 0,1 1 0 0,1-2-192 16,0-3 16-16,2-1 16 16,0-1-1152-16,0-2-224 0,-1-2-64 0,1-4 0 15,-1-5-944-15,0 2-192 0</inkml:trace>
  <inkml:trace contextRef="#ctx0" brushRef="#br1" timeOffset="135178.41">27512 17942 23951 0,'7'32'2128'0,"-5"-17"-1696"0,1 4-432 0,0 0 0 16,2 3 1984-16,0-1 304 0,2-1 64 0,-2-2 16 15,-1-4-592-15,-2 2-112 0,4 2-32 0,-4-1 0 16,-1-4-816-16,1-2-176 0,-2-11-16 0,0 0-16 15,0 0-208-15,0 0-32 0,0 0-16 0,0 0 0 16,0 0-48-16,-4-7-16 0,3-3 0 0,-2-2 0 16,-1-1 224-16,0-1 64 0,0-10 0 0,0 2 0 15,-1-3 64-15,3-2 32 0,-1 2 0 0,2-4 0 16,1 1-288-16,0 2-64 0,2 1-16 0,1 3 0 0,1 1-112 16,1 0-32-16,1 4 0 0,2 3 0 0,5 2-160 0,0 1 0 15,0 1 0-15,0 3 0 16,0 4-1072-16,2 1-288 0,-1 2-64 0</inkml:trace>
  <inkml:trace contextRef="#ctx0" brushRef="#br1" timeOffset="135615.99">28671 17722 26719 0,'-11'-9'1184'0,"1"9"240"0,-1 0-1136 0,-2 2-288 16,0 2 0-16,-3 4 0 0,0 5 3024 0,-1 3 560 15,3 1 96-15,-2 2 32 0,3 4-1968 0,-1 4-384 16,0-2-80-16,2 1 0 0,0 2-832 0,6-1-176 16,-1-1-16-16,6 0-16 0,1-2-240 0,4-3 0 15,1-4 0-15,2-1 0 16,2 0-1104-16,2-2-320 0,1-2-64 0,6-2-16 16,5 1-736-16,-1-8-160 0,-1 1-32 0</inkml:trace>
  <inkml:trace contextRef="#ctx0" brushRef="#br1" timeOffset="135850.34">28819 17908 25791 0,'0'0'2304'0,"-7"-5"-1856"0,-1 1-448 0,1 2 0 16,-3 0 1344-16,3 5 160 0,-3 1 32 0,4 2 16 15,-1 4-640-15,1 3-128 0,-2 2-16 0,3 4-16 16,1 0-336-16,3 1-64 0,1-2-16 0,4-2 0 16,2-2-16-16,-1 2 0 0,2-5 0 0,1-2 0 15,2-3-64-15,2-3 0 0,-12-3-16 0,14 0 0 16,-3-3 160-16,-4-3 48 0,-1 0 0 0,-3-2 0 15,-1-5 240-15,-4 3 48 0,0-2 16 0,-2 0 0 16,0-1-400-16,-1-1-80 0,-2-5-16 0,2 5 0 16,-1 1-1296-16,0 1-272 0,0 1-48 15,1-1-16176-15</inkml:trace>
  <inkml:trace contextRef="#ctx0" brushRef="#br1" timeOffset="136147.46">28952 17912 23039 0,'0'0'1024'0,"2"17"192"0,0 3-960 0,-1-1-256 16,1 1 0-16,1-2 0 0,0 0 2944 0,-2-3 528 16,-1-1 112-16,3 1 32 0,-1-6-1840 0,-2-9-368 15,5 7-80-15,2 1-16 0,-7-8-864 0,10 5-160 16,2-5-32-16,-1-2-16 0,-2-3-240 0,1-3 0 16,1-4 0-16,-1 0 0 0,-1-2-128 0,0-2-80 15,0-1-16-15,0-2 0 0,-2-1 32 0,1 1 0 0,-2-2 0 0,1 1 0 16,-1 2 192-16,1 0 0 0,-1-2 0 15,4 3 0-15,-3 2 0 0,4 2 208 0,-1 4-64 0,2 2-16 16,0 4 112-16,-1 3 16 0,0 2 0 0,-1 4 0 16,-1 6-256-16,-2 2 0 0,-3 3 0 0,-2 5 0 15,0 2 144-15,-2 3-144 0,0 2 128 0,0 1-128 16,-2 1 0-16,1-2 0 0,-1-2 0 0,2 1-12416 16,0-1-2432-16</inkml:trace>
  <inkml:trace contextRef="#ctx0" brushRef="#br1" timeOffset="136381.84">29641 17747 31327 0,'-1'-13'2784'0,"0"-2"-2224"16,-2 2-560-16,2-4 0 0,-1 0 1728 0,1 3 256 15,0 2 32-15,-2 2 16 0,-2 2-624 0,5 8-128 16,0 0-32-16,0 0 0 0,-9 0-800 0,0 7-144 15,-2 6-48-15,0 2 0 0,-2 2-80 0,0 4-32 16,0 7 0-16,2-1 0 0,2 0 48 0,1 2 0 16,0 1 0-16,2 1 0 0,2 2-64 0,3 1-128 15,3-2 192-15,3 2-64 0,2-2-128 0,2-5 0 16,3-1 0-16,0-3 0 0,1-2-256 0,0-1-48 16,1-1 0-16,0-3-13024 15,2-6-2608-15</inkml:trace>
  <inkml:trace contextRef="#ctx0" brushRef="#br1" timeOffset="136553.62">29529 18088 25791 0,'-6'-13'2304'0,"-1"0"-1856"0,-1 2-448 0,4 0 0 16,3 2 2016-16,2-1 304 0,2 2 64 0,-3 8 16 16,10-7-1232-16,1 3-240 0,1 2-48 0,1 2-16 15,0 1-688-15,2 2-176 0,1-1 0 0,1 1 0 31,-1-1-384-31,1 1-96 0,-1 1-32 0,1-3-10304 0,-1 1-2048 0</inkml:trace>
  <inkml:trace contextRef="#ctx0" brushRef="#br1" timeOffset="136678.65">29849 18062 24879 0,'0'0'2208'16,"7"12"-1760"-16,-7-12-448 0,8 10 0 16,0 3 1216-16,0-2 176 0,-2 1 16 0,0 2 16 0,-1 2-1056 0,1-2-224 15,0-1-144-15,0 1 192 0,-1-1-192 0,2-2 0 16,-3-3 0-16</inkml:trace>
  <inkml:trace contextRef="#ctx0" brushRef="#br1" timeOffset="136819.44">29923 17825 27647 0,'-11'-8'2448'0,"11"8"-1952"15,-9-6-496-15,9 6 0 0,-7-6 1072 0,7 6 112 16,0 0 32-16,0 0 0 0,0 0-1072 0,0 0-144 0,0 0-144 0,9 10-9280 15,1-1-1856-15</inkml:trace>
  <inkml:trace contextRef="#ctx0" brushRef="#br1" timeOffset="137210.2">30250 17968 23951 0,'0'0'2128'0,"0"0"-1696"0,-9 7-432 0,0-1 0 15,0 1 2192-15,-2-1 368 0,0 2 64 0,-2 3 0 16,1 0-768-16,3 3-176 0,1 2-16 0,3 0-16 15,1 0-560-15,1-2-128 0,1 0 0 0,3-2-16 16,1-1-448-16,5-4-96 0,3 3-16 0,2-7 0 16,2 3-384-16,1-2 0 0,-2-4 128 0,0 0-128 15,-3 0-288-15,-1-3-96 0,1-1 0 0,-1 1-16 16,-1 0-112-16,-8 3 0 0,6-11-16 0,-1 1 0 0,-2-1 144 16,-1 1 48-16,-2-1 0 0,0 0 0 15,-2-1-224-15,-1 2-32 0,1-4-16 0,-1 3 0 16,-1-1-304-16,-1 2-64 0,-3-2-16 0,0-1 0 15,2 2 224-15,1 4 32 0,5 7 16 0,0 0 0 0,0 0 416 0,0 0 96 16,0 0 16-16,0 0 0 0,7 10 544 0,4 6 112 16,2 1 32-16,1 5 0 0,4 5 288 0,1 4 64 15,2 3 16-15,-2-1 0 0,-1-2 32 0,2 4 16 16,-1 2 0-16,-2-1 0 0,-2 1 144 0,-4-6 32 16,-1-5 0-16,-6-4 0 0,-6-5 752 0,0 2 144 15,-4-5 48-15,-3 2 0 0,-2-3-1024 0,-3-3-208 16,0-1-32-16,-4 2-16 0,-3-7-352 0,-1-2-64 0,0-2-16 15,1-2 0 1,1-5-608-16,3-2-128 0,3-3-32 0,1 0 0 16,1-1-1648-16,2-1-336 0</inkml:trace>
  <inkml:trace contextRef="#ctx0" brushRef="#br1" timeOffset="171988.55">2564 1675 6447 0,'0'0'576'0,"0"0"-576"16,0 0 0-16,0 0 0 0,0 0 2624 0,0 0 432 15,0 0 80-15,0 0 0 0,0 0-1584 0,19 1-320 16,-12 0-64-16,4-1-16 0,3 0-176 0,3 0-32 16,1-1-16-16,5 1 0 0,0-1-224 0,3 1-64 15,4 0 0-15,0 0 0 0,1-4-144 0,3 4-48 16,3 1 0-16,2 2 0 0,1-2-192 0,2 1-64 15,1 1 0-15,1-2 0 0,2 1 128 0,0-1 32 16,-1-1 0-16,1 0 0 0,-2 3 0 0,1-3 0 16,0 0 0-16,2 0 0 0,-1 0-192 0,2 0-32 0,4 0-128 15,-2 0 192-15,-1 0-192 0,1 0 128 0,1 0-128 0,-2 0 0 16,-1 0 256-16,-1 0-32 0,-1 0-16 0,0 1 0 16,-3 0 64-16,1 3 16 0,0-3 0 0,-2 1 0 15,-3-1-32-15,2 0-16 0,-1-1 0 0,-2 0 0 16,-3 0 16-16,0 0 16 0,2-1 0 0,-2 0 0 15,-1-1-80-15,1 1-32 0,1 1 0 0,1-4 0 16,-2 2-160-16,0-1 160 0,1-1-160 0,-1-1 160 16,-4-2-160-16,2 1 0 0,-3-2 0 0,10-2 0 15,-6-2-2384-15,-1 0-368 0</inkml:trace>
  <inkml:trace contextRef="#ctx0" brushRef="#br1" timeOffset="172943.91">5173 1731 21183 0,'0'0'944'0,"0"0"192"0,0 0-912 0,0 0-224 16,0 0 0-16,9-3 0 0,2 3 208 0,2-1 0 15,4-1 0-15,4 2 0 0,3 0 352 0,5 2 64 16,4 2 16-16,3-4 0 0,3 1-256 0,3 2-64 0,1-1 0 16,4 2 0-16,4 1-192 0,3-1-128 15,5 0 160-15,0-3-160 0,2-1 336 0,0 0-16 0,-1-1-16 0,0 1 0 16,0-3 256-16,2 1 48 0,0-1 16 0,2 1 0 15,1 0-80-15,0 0-16 0,-2-1 0 0,0 1 0 16,-2 0-256-16,1 1-48 0,1 0-16 0,22 1 0 16,-8 0-208-16,-8 0 128 0,-5 0-128 0,-4-3 0 15,-4 0 256-15,-2 2-64 0,1-3 0 0,0 3 0 16,-2 0 160-16,1 1 32 0,1-3 0 0,-1 3 0 16,-4-1-192-16,-1 1-48 0,0 0 0 0,-1 1 0 15,-1 2-144-15,1-2 0 0,2 0 144 0,-1 0-144 16,2 2 0-16,0-3 0 0,-2 1 0 0,0-1 128 15,-2 0-128-15,-2 2 144 0,-2-4-144 0,0 4 160 16,0 2-32-16,0-3-128 0,2 2 192 0,-1 0-64 16,0-1 80-16,2-1 16 0,0 0 0 0,-2-1 0 0,-1 0 48 15,1 0 16-15,3 0 0 0,0-1 0 0,1-2 16 0,2 2 0 16,1 0 0-16,0 0 0 0,-2-1-176 0,-1 2-128 16,-2 2 192-16,0-2-192 0,-3 0 176 0,0 0-176 15,-3 0 160-15,2 1-160 0,-1 0 224 0,4 0-48 16,-1 1-16-16,2-2 0 0,1 1-32 0,-2-2-128 15,1-2 192-15,1 1-64 0,-3-1-128 0,-13 2 160 16,3-3-160-16,0 1 160 0,3-1 112 0,1 2 32 16,1-5 0-16,1 2 0 0,3 0 80 0,0-2 32 15,0 1 0-15,-1-1 0 0,-2 2-144 0,1 4-16 16,-2-7-16-16,-1 5 0 0,-2 2-240 0,1 0 0 16,-1 1 0-16,1 0 0 0,-1 1 0 0,3 1 0 15,-1 0 0-15,1-1 0 0,0-1 0 0,-1 0 0 0,0 1 0 0,14-1 0 31,-5-1-960-31,-4 1-144 0,-5 3-32 0,-12-2-11088 0,3-1-2208 0</inkml:trace>
  <inkml:trace contextRef="#ctx0" brushRef="#br1" timeOffset="174007.58">11552 1681 3679 0,'-8'0'320'0,"1"0"-320"15,-3 1 0-15,1 5 0 0,9-6 3136 0,0 0 544 0,0 0 112 0,0 0 32 16,0 0-1968-16,0 0-384 0,0 0-64 0,11 2-32 16,2 2-752-16,2-3-160 0,5 1-16 0,5-1-16 15,1-2 272-15,3-1 64 0,3 1 16 0,2-1 0 16,1-1-32-16,3 2-16 0,-1-2 0 0,0 2 0 16,4-1-320-16,0 4-64 0,4-1-16 0,-1 2 0 15,2-1-96-15,2 2-32 0,2-1 0 0,-2-1 0 16,0 1-16-16,0 0-16 0,3-2 0 0,-3 0 0 15,-1-1 96-15,2 0 32 0,0 0 0 0,3-1 0 16,2 0-64-16,-1-1-16 0,1 1 0 0,-1 0 0 16,-1-1-96-16,-1 2-128 0,-3 0 176 0,-1-1-176 15,-1 1 272-15,-1 1-48 0,0-1-16 0,0 0 0 16,0 0-208-16,-1 0-256 0,0 0 48 0,2-1 16 0,-2-2 192 16,-1 2 0-16,0-4 192 0,0 1-192 0,3 0 368 0,-3 0-48 15,-1 2 0-15,-1-2 0 0,0 1 48 0,1 0 0 16,-2 2 0-16,0 0 0 0,0 1-32 0,0 0 0 15,-1 1 0-15,-1 0 0 0,-2 2-32 0,1 1-16 16,1 0 0-16,0 1 0 0,-1-4-128 0,2 2-32 16,1 1 0-16,-1 1 0 0,0-4-128 0,0 3 0 15,0-1 0-15,-1-2 128 0,-3 1-128 0,-1-1 0 16,-3-1 0-16,-1 1 0 16,-1 0-1872-16,0 2-368 0,-2 0-64 0</inkml:trace>
  <inkml:trace contextRef="#ctx0" brushRef="#br1" timeOffset="174774.04">13529 792 2751 0,'0'0'256'0,"0"9"-256"0,-4 3 0 0,2 1 0 0,2 5 4416 0,0 2 848 0,0-1 176 0,0-2 16 16,0-5-3072-16,2-2-608 0,-1-2-128 0,-1-8-32 15,0 0-464-15,5 7-112 0,-5-7-16 0,0 0 0 16,0 0-592-16,7-8-128 0,-2-3-32 0,0-2 0 15,-1-4 0-15,-1-1 0 0,-1-1 0 0,1-2 0 16,-2 0-64-16,-1 1-16 0,0 1 0 0,-1-1 0 16,-3-1-192-16,0 2 128 0,-1-1-128 0,0 1 0 15,-2-1 192-15,2 2-64 0,0 2-128 0,0-3 192 16,-1 2-192-16,1 0-192 0,1 0 48 0,3 1 0 0,0 1 144 0,-1 0-128 16,1 2 128-16,1 3-128 0,1-1 128 0,1 2 0 15,-1 1-144-15,2 2 144 0,0 1 0 0,-3 5 0 16,8-3-144-16,0 2 144 0,0-2 0 0,4 3-128 15,2 0 128-15,2 3 0 0,1-2 0 0,1 2-128 16,1-1 128-16,4 1 0 0,1-1 0 0,1 1 0 16,1 0 0-16,3-1 0 0,2 0 0 0,0 0 0 15,3-2 0-15,-1 0 0 0,-2 0-128 0,-1-2 128 16,-1 0-192-16,-2-2 192 16,-2 0-736-16,1-1-32 0,0 1-16 0,-4 2 0 15,-3-2-1856-15,-4 1-368 0</inkml:trace>
  <inkml:trace contextRef="#ctx0" brushRef="#br1" timeOffset="175086.51">13932 353 1839 0,'-12'-7'0'0,"12"7"160"0,-4-4-160 0,1-2 0 0,3 6 0 0,0-7 0 16,0 7 4864-16,3-6 928 0,2-1 192 0,3 3 32 15,4-2-4416-15,2 0-896 0,2 1-192 0,-1 0-16 16,1 1-496-16,1 0 0 0,-1 0 0 0,0 2 0 16,1-2-128-16,2 1 128 0,0 3-192 0,-1 0 192 15,-3 0-144-15,-1 3 144 0,-1 1 0 0,-1 0-144 16,-3 2 464-16,-1 3 112 0,-3 3 16 0,-1 1 0 0,-3 1 960 0,-1 2 208 16,-1 1 48-16,-2 2 0 0,-2 2-320 0,0 3-48 15,-2 1-16-15,0-1 0 0,-3 1-768 0,3-1-176 16,-1-2-16-16,0 0-16 15,0-1-576-15,2 0-112 0,0-3-32 0,4 0-10560 16,1-1-2112-16</inkml:trace>
  <inkml:trace contextRef="#ctx0" brushRef="#br1" timeOffset="175445.84">14958 183 25791 0,'-17'-6'1152'0,"10"6"224"0,-2 2-1104 0,-1 2-272 0,-1-3 0 0,-2 2 0 16,0 0 1472-16,-3 1 256 0,-1-1 32 0,2 5 16 16,-1 3-720-16,0 2-144 0,1 0-16 0,1 4-16 15,2 4-752-15,1 1-128 0,2 1 0 0,3 2 0 16,2-2-128-16,2 2 128 0,4-1-128 0,2-5 128 15,0 1 0-15,3-3-128 0,4-3 128 0,3-1 0 16,2-2 0-16,2-4 0 0,2-1 0 0,1-4 0 16,1-2 0-16,0-2 0 0,-1-2 0 0,0 0 0 15,-1-3 0-15,0-3 0 0,-3-2 0 0,-1-1 0 16,-3 0 0-16,-3 1 176 0,0-2-176 0,-3 2 192 0,-4-2-32 16,-5 1 0-16,-2 1 0 0,-3 3 0 0,-4 1 112 15,-2 3 32-15,-4 2 0 0,-2 2 0 0,-2 1 48 0,0 1 16 16,-1 3 0-16,1 3 0 0,1-1-224 0,2 2-144 15,4 1 192-15,2 2-192 16,4 2-1328-16,3 0-368 0,0 1-80 0</inkml:trace>
  <inkml:trace contextRef="#ctx0" brushRef="#br1" timeOffset="176510.12">15677 287 23951 0,'-2'7'2128'0,"-1"5"-1696"15,2 2-432-15,-2 2 0 0,-1-1 512 0,0 2 32 16,0 1 0-16,2 2 0 0,-1 2 608 0,3-2 112 15,-1 1 16-15,0-2 16 0,1-3-976 0,1-1-320 16,0-3 160-16,2-1-160 0,-1-2 0 0,-2-9 0 16,0 0-144-16,0 0 144 0,0 0-384 0,8 0 48 0,-1-5 0 0,-1-3 0 15,1-3 16-15,-2-2 0 0,0-4 0 0,0-1 0 16,1 0 320-16,-1 0 0 0,1-1-144 0,1 1 144 16,-2 1 0-16,0 1 0 0,2 1 0 0,-1 0 0 15,1 4 176-15,-2 2 80 0,0 1 32 0,-1 3 0 16,-4 5 96-16,0 0 0 0,0 0 16 0,0 0 0 15,7 9-112-15,-1-1-32 0,-1 2 0 0,-1 3 0 16,0 0-16-16,0 1-16 0,-1 2 0 0,-1 0 0 16,0-1 48-16,-1 2 16 0,0 0 0 0,1-2 0 15,-2-1-96-15,0-2-32 0,0-2 0 0,1-1 0 16,0-2-160-16,-1-7 0 0,0 0 144 0,0 0-144 16,0 0 0-16,0 0 128 0,5-6-128 0,1-1 0 0,-1-4 0 15,0-3 0-15,-1 1 0 0,0-3 0 0,0-3 0 16,0 2 0-16,0-4 0 0,1 3 0 0,0-1 0 0,0 4-128 15,-1-4 128-15,1 4 0 0,-1-1 0 0,-1 4 0 16,-1 2 0-16,1 2 0 0,0-1 0 0,-3 9 0 16,0 0 0-16,0 0 0 0,0 0 0 0,0 0-160 15,0 0 160-15,6 9 0 0,-1 4-160 0,1 0 160 16,-1 4-128-16,0-1 128 0,0 1 0 0,1 0-128 16,-1-3 128-16,0 2 0 0,0-5 0 0,0 2 0 15,-1 1 0-15,2-1 0 0,0-2 0 0,2 2 0 16,-2-1 0-16,3 0 0 0,1-2 0 0,0 1 0 15,0-2 0-15,2 0-128 0,0-1 128 0,1-6 0 16,0 2 0-16,0-2 0 0,0-2 0 0,0-2 0 16,-1 0 0-16,1-2 0 0,-1-1 0 0,-2-2 0 15,2-2 0-15,-3-3 128 0,0-1-128 0,-1-1 128 0,-2 1-128 0,0-3 128 16,-2 2-128-16,-2 1 144 0,1-4-144 0,-2 4 160 16,-1-3-160-16,0 2 192 0,-3 1-192 0,0 0 192 15,-3 0-64-15,1 2-128 0,-1 2 192 0,-1 1-64 16,-2 2 160-16,0 0 32 0,-2 1 0 0,2 3 0 15,0 2 128-15,1 0 16 0,0 4 16 0,3 2 0 16,0 1 32-16,0 0 16 0,0 3 0 0,2 1 0 16,3 4-256-16,3-1-48 0,1-1-16 0,1 1 0 15,1 1-208-15,3 0 0 0,2 0 0 0,1-2 0 16,1-3 0-16,1 1-208 0,0-2 64 0,3-3 16 16,1 1-1328-16,1-2-256 0,0-1-48 0,0-2-8928 15,-3 0-1792-15</inkml:trace>
  <inkml:trace contextRef="#ctx0" brushRef="#br1" timeOffset="177010.16">16433 259 19343 0,'0'0'1728'0,"0"0"-1392"16,-2 6-336-16,-1 2 0 0,1 1 1392 0,0-1 208 15,1 1 32-15,1 4 16 0,0-1-288 0,3 1-48 0,-1 0-16 0,2 0 0 16,0 0-1056-16,0 0-240 0,0 0 0 0,0-1 0 15,1-2 0-15,0 1-128 0,-1-2 128 0,0-1-128 16,0-2-80-16,-4-6-16 0,5 4 0 0,-5-4 0 16,0 0-112-16,0 0-32 0,0 0 0 0,7-4 0 15,-1-1 176-15,1-3 48 0,-2-1 0 0,0-1 0 16,-1-2 144-16,0 0-128 0,0 2 128 0,1-5-128 16,0 2 128-16,2 2-192 0,-2 0 192 0,0 1-192 15,-1 1 192-15,0 2 192 0,1 3-32 0,-5 4-16 16,0 0 160-16,0 0 16 0,8 3 16 0,-4 2 0 15,0 3 128-15,-2 1 32 0,1 0 0 0,0 0 0 16,-1 0-128-16,1 0-32 0,-1 1 0 0,1-1 0 16,0-1-208-16,2-1-128 0,0 0 128 0,0-2-128 15,1 0 0-15,-1 1 0 0,-5-6 0 0,8 1 0 16,-8-1 0-16,7-1 144 0,1-1-144 0,-1 0 0 0,-1-2 128 16,0-4-128-16,-1 0 0 0,0 0 0 0,0-2 0 0,2-1 0 15,-2-2 0-15,0 2 0 0,0 0 208 0,-1-1-16 16,0 3 0-16,-1 1 0 0,-1 3 0 0,-2 5 0 15,0 0 0-15,0 0 0 0,0 0 544 0,0 0 96 16,0 0 32-16,0 0 0 0,7 8-672 0,-2 1-192 16,-1 3 0-16,1 1 0 0,0 0 0 0,2 1 0 15,-1 1 0-15,2-1 0 16,0-1-704-16,1 0-96 0,0-2-32 0,3-2-9328 16,0-2-1872-16</inkml:trace>
  <inkml:trace contextRef="#ctx0" brushRef="#br1" timeOffset="177619.41">16922 126 7359 0,'2'-19'320'0,"-1"13"80"0,1-1-400 0,0 1 0 0,-2 6 0 0,0 0 0 15,0 0 3680-15,0 0 656 0,0 0 128 0,5 6 16 16,-1 4-2624-16,1 3-512 0,0 2-128 0,1 2 0 16,-1 3-576-16,1 1-96 0,1-3-32 0,-1 3 0 15,0-2-256-15,-1 2-64 0,3 0-16 0,-3-1 0 16,-1-2-176-16,-2 0 160 0,1 0-160 0,1-2 160 15,-3-2-160-15,0-1 160 0,-1-1-160 0,0-1 160 16,2-2-160-16,-2-2 0 0,0-7 0 0,0 0 128 16,0 0-128-16,0 0-224 0,0 0 48 0,0 0 16 31,0 0-336-31,0 0-64 0,0-9-16 0,1 0 0 0,2-1-112 0,1-1-16 0,-1 0-16 16,4 0 0-16,-1 1 432 0,2 1 96 0,3 0 0 0,-2 2 16 0,1 0 176 0,2 6 256 15,-2 1-64-15,2 0-16 0,0 4 496 0,0 1 96 16,-2 2 32-16,-1 1 0 0,-1 1-160 0,0 1-48 15,-2-1 0-15,-2 3 0 0,0 1 496 0,-4 0 80 16,-2-1 32-16,-4 2 0 0,1-1-448 16,0-1-96-16,-2 0-16 0,0 1 0 0,-3-4-320 0,0 1-64 15,-3 1 0-15,1-5-16 0,1 1-112 0,0-5-128 16,-1 2 176-16,3-4-176 16,1 0-256-16,2 0-144 0,1-4-48 0,5 4 0 15,-4-2-208-15,4 2-48 0,0-7-16 0,2 1 0 16,2 1 208-16,2-1 32 0,-1 1 16 15,4 0 0-15,4 0-64 0,3 1-16 0,-2 0 0 0,3 1 0 0,2-2 288 0,2 0 48 16,1 0 16-16,-1-2 0 0,0-1 192 0,0-1 0 0,-1-1 0 16,-1-1-144-16,1 0 144 0,-2-3 0 0,-1 1 0 0,-1-1 0 15,-3-2 0-15,-2 1 0 0,0-1 0 0,-5 1 0 16,-1 1 0-16,-1 1 0 0,-4 2 0 0,-1 0 0 16,-3 2 0-16,-2 3 0 0,-1-3 128 0,-1 3-128 15,-1 2 544-15,-1 2 32 0,-1-1 16 0,1 4 0 16,-1 5 192-16,1 2 48 0,1 2 0 0,2 3 0 15,1 1-128-15,1 2-32 0,1 0 0 0,1 1 0 16,3 0-352-16,4-2-80 0,1-1-16 0,2 0 0 16,2-3-224-16,3 1 0 0,3 0-144 0,1-4 144 15,1-1-1568-15,0 1-224 0,4-1-32 0,-2-3-16 16,1 0-1168-16,-1 1-224 0</inkml:trace>
  <inkml:trace contextRef="#ctx0" brushRef="#br1" timeOffset="177916.34">17694 247 23039 0,'0'0'1024'0,"3"12"192"0,-1 1-960 0,2 4-256 16,1 2 0-16,-2 0 0 0,-2-3 1568 0,3 1 272 16,1 0 48-16,1 0 16 0,-4-1-704 0,1 0-144 15,-1-3-32-15,1-2 0 0,0-2-640 0,-1 1-144 16,-2-10-32-16,0 0 0 0,0 0-16 0,0 0 0 0,0 0 0 0,0 0 0 15,-5-3 0-15,1-2-16 0,2-2 0 0,-2-2 0 16,-2-1 80-16,1-2 0 0,-1-1 16 0,0 1 0 16,4-3 64-16,2 0 16 0,1 0 0 0,2-1 0 15,1 0 48-15,2 1 16 0,3-1 0 0,8-5 0 16,4 2 32-16,0 2 16 0,-1 2 0 0,-6 9 0 16,2 2-304-16,0 1-160 0,4 3 160 0,7 2-160 31,-2-1-1504-31,3 0-400 0,-1-1-80 0</inkml:trace>
  <inkml:trace contextRef="#ctx0" brushRef="#br1" timeOffset="178451.9">18890 358 16575 0,'-4'-9'736'0,"2"5"160"0,1-1-720 0,-2-2-176 16,0 1 0-16,-1-1 0 0,-3-1 2256 0,2-2 432 15,-3-1 64-15,0 2 32 0,0 3-1200 0,-1 0-240 16,-2 0-64-16,0 1 0 0,1 0-704 0,-2 1-128 16,0 0-48-16,2 2 0 0,-1 4 240 0,1 2 32 15,0 1 16-15,-1 3 0 0,3-1-160 0,2 6-16 16,1 4-16-16,1 3 0 0,1 2-272 0,2-2-48 16,1 3-16-16,2-3 0 0,2-3-160 0,4 0 160 15,1-2-160-15,3 0 160 0,1-5-160 0,1-1 0 16,3-2 0-16,4-1 0 15,0-3-320-15,0 1-112 0,0-4-16 0,0 0 0 16,-3 0-2608-16,1 0-528 0,1 0-96 0</inkml:trace>
  <inkml:trace contextRef="#ctx0" brushRef="#br1" timeOffset="178592.51">19071 351 8287 0,'0'0'736'0,"-3"-2"-592"0,3 2-144 0,0 0 0 15,-5-4 3728-15,5 4 720 0,-8 0 144 0,8 0 16 16,-6 4-2848-16,6-4-576 0,-4 6-112 0,4-6-32 15,-2 7-816-15,4 1-224 0,0 1 0 0,2 0 0 32,1-1-304-32,2-1-144 0,1 1-16 0,1 0-16 0,0-1-1056 0,1-2-192 0,1-1-64 0,-1-2-8416 15</inkml:trace>
  <inkml:trace contextRef="#ctx0" brushRef="#br1" timeOffset="178748.75">19234 393 12895 0,'0'0'1152'0,"0"0"-928"0,0 0-224 0,-3 7 0 0,-1 0 2688 0,0 4 480 16,-2 2 96-16,-1 2 32 0,-2 4-1056 0,0 0-224 15,-1 2-32-15,-1 1-16 0,-1 2-928 0,2 1-176 16,0-1-32-16,0 1-16 0,1 0-560 0,1 0-128 16,2-2 0-16,2-2-128 15,1-7-528-15,5-1-224 0,-1-1-32 0,3-2-9168 16,2 0-1824-16</inkml:trace>
  <inkml:trace contextRef="#ctx0" brushRef="#br1" timeOffset="178951.84">19526 350 18431 0,'-12'-12'816'0,"7"10"160"0,-2 0-784 0,-1 1-192 0,-1 1 0 0,0 4 0 15,-1 1 3024-15,-1-2 560 0,1 2 128 0,-2 3 0 16,2 2-1696-16,-2 2-352 0,2 1-64 0,2 3 0 16,0 1-960-16,3 1-176 0,2 3-32 0,2-4-16 15,1 0-288-15,2-2-128 0,2 0 128 0,3-2-128 16,1-2 0-16,1 0 0 0,0-2 0 0,3-1 0 31,1-2-1584-31,1 1-192 0,2-5-32 0,2 0-16 16,-1-2-1104-16,1-3-208 0,-1-1-64 0</inkml:trace>
  <inkml:trace contextRef="#ctx0" brushRef="#br1" timeOffset="179108.3">19723 222 11967 0,'0'0'1072'0,"0"0"-864"0,-6 4-208 0,1 3 0 0,0-1 2688 0,0-1 480 15,1 3 96-15,0 3 32 0,1 2-1936 0,2-2-384 16,1 4-80-16,3 3 0 0,1 2-704 0,1-1-192 16,1 1 0-16,2-1 0 15,0-1-640-15,2 2-208 0,3-2-48 0</inkml:trace>
  <inkml:trace contextRef="#ctx0" brushRef="#br1" timeOffset="179248.96">19918 480 14735 0,'0'0'1312'16,"-5"6"-1056"-16,0 1-256 0,1 1 0 0,0-1 1776 0,3-1 288 16,-1 2 64-16,4 0 16 0,-1 1-1264 0,3 3-256 0,1-3-48 0,2 1-16 31,0 1-1104-31,1-3-224 0,0 1-32 0,0-1-9264 0</inkml:trace>
  <inkml:trace contextRef="#ctx0" brushRef="#br1" timeOffset="179514.57">20105 345 12895 0,'0'0'1152'0,"0"0"-928"0,0 0-224 0,9-2 0 16,-1 1 1648-16,2-3 272 0,0-1 64 0,1 1 16 16,-1 0-1168-16,-2 0-224 0,1-1-48 0,-1 2-16 15,-8 3-384-15,0 0-160 0,0 0 128 0,0 0-128 16,0 0 512-16,0 0 32 0,0 0 0 0,-4 8 0 0,-2 1 560 15,-2 3 112-15,-1 1 32 0,-2 0 0 0,0 4 48 0,0-2 16 16,1 1 0-16,1 3 0 0,-1-1-16 0,4 0 0 16,-1-2 0-16,3 1 0 0,3-3-176 0,2-1-32 15,5 0-16-15,2-4 0 0,2-2-608 0,4 1-112 16,2 0-32-16,6-2 0 0,5-1-320 0,6-3-208 16,4-2 16-16,4-2-18816 15</inkml:trace>
  <inkml:trace contextRef="#ctx0" brushRef="#br1" timeOffset="180017.83">21114 555 10127 0,'0'0'448'0,"0"0"96"0,0 0-544 0,6-7 0 16,-2-1 0-16,0-2 0 0,0-2 2608 0,-1-1 400 16,-1-3 96-16,1 0 16 0,-1-1-1072 0,1 0-224 15,-2 1-32-15,-1 2-16 0,-1 3-592 0,0 1-112 16,-2 1-32-16,-2 2 0 0,-2 3 144 0,0 3 32 15,-4 2 0-15,1 3 0 0,-1 3-512 0,0 2-80 16,-1 3-32-16,0 1 0 0,-1 4-336 0,1-1-80 16,3 3-16-16,0-1 0 15,1-2-160-15,3 1 0 0,2 0 0 0,3 1 0 0,3-4-400 0,2 2 32 0,3-6 16 0,2 2 0 32,2 0-1888-32,3-1-368 0,-1 0-80 0,3-1-6688 0,0-1-1344 0</inkml:trace>
  <inkml:trace contextRef="#ctx0" brushRef="#br1" timeOffset="180611.59">21504 467 14447 0,'0'0'640'0,"0"0"128"0,0 0-608 0,0 0-160 0,0 0 0 0,5-2 0 15,-1-5 1840-15,-4 7 336 0,0 0 64 0,1-6 0 16,-1 6-240-16,-3-7-48 0,-1 2-16 0,-1 1 0 16,0 3-608-16,-2-2-128 0,-2 3-32 0,0 3 0 15,-1-1-528-15,-2 5-128 0,-1 1 0 0,0 5-16 16,0 0-288-16,1 0-48 0,0 1-16 0,3-1 0 15,0 0-144-15,3 0 0 0,0 0 0 0,3-4 128 16,1 1-128-16,2-3 0 0,0-7 0 0,3 7 0 16,-3-7 0-16,8 5 0 0,1-2 0 0,1-2 0 15,3-1 0-15,0-1-176 0,-1-3 176 0,2-1-128 16,1-2-48-16,0-1 0 0,0-1 0 0,-1 1 0 0,-1 2 32 0,-1-3 0 16,-2 0 0-16,1-1 0 0,-2 1 144 0,0 0 0 15,-3 0 0-15,0 1 0 0,-1 2 0 0,-5 6 0 16,0 0 0-16,0 0 128 0,0 0 112 0,0 0 16 15,0 0 16-15,-1 7 0 0,-1 3-16 0,1 0 0 16,0 0 0-16,1 2 0 0,1-1-256 0,2-1 128 16,1-1-128-16,-1 0 0 0,3 2 0 0,0-5-192 15,2 1 0-15,1-2 0 16,2-2-2240-16,-1-1-432 0,2 1-80 0</inkml:trace>
  <inkml:trace contextRef="#ctx0" brushRef="#br1" timeOffset="180877.31">21828 393 21183 0,'0'0'944'0,"0"0"192"0,0 0-912 0,0 0-224 0,-2 8 0 0,-1 0 0 15,0-2 1936-15,2 3 352 0,1 3 64 0,1 2 16 16,2 2-960-16,1 1-192 0,0-1-48 0,1-1 0 16,0 0-704-16,2-2-144 0,1-2-16 0,-1 0-16 15,0-2 0-15,-1-1 0 0,0-2 0 0,-1 1 0 16,-5-7 32-16,0 0 16 0,0 0 0 0,0 0 0 15,0 0-80-15,0 0-32 0,0 0 0 0,5-7 0 16,0 1-96-16,-1-5 0 0,-1 1-128 0,-1-2 192 16,0-1-192-16,0 0-256 0,3 0 48 0,1-1 16 15,-2 1-416-15,0 2-80 0,1-2-16 0,0 3 0 16,0-1-1520-16,3 2-304 0,1-1-64 0,0-1-10448 16</inkml:trace>
  <inkml:trace contextRef="#ctx0" brushRef="#br1" timeOffset="181289.64">22172 203 4607 0,'0'0'400'0,"0"0"-400"16,0 0 0-16,0 0 0 0,0 0 3440 0,0 0 592 15,0 0 128-15,0 0 32 0,-5 4-1600 0,1 2-320 16,0 3-64-16,2 3-16 0,-1 1-848 0,0 3-160 16,0-3-32-16,1 2-16 0,1 2-544 0,0 0-96 15,1 1-32-15,0 1 0 0,0-2-320 0,0 0-144 16,0 0 128-16,1 0-128 0,0-1 0 0,1 3 0 0,-1-5 128 0,0 0-128 15,0-2 0-15,1-1 0 0,-1-2 0 0,-1-1 0 16,0-8 0-16,0 0-224 0,0 0 80 0,0 0 16 16,0 0-224-16,0 0-32 0,0 0-16 0,0 0 0 31,7-6-80-31,-1-2-16 0,1-2 0 0,0-2 0 16,0-1 48-16,1 2 0 0,0-1 0 0,1 1 0 0,0 2 288 0,1 3 160 0,1-1-160 0,-2 7 160 15,1 0 0-15,1 4 0 0,-1 1 176 0,2 3-48 16,1 3 448-16,0 0 112 0,-3 2 16 0,2 0 0 15,-1 2 208-15,-1-4 48 16,0 1 16-16,-2-1 0 16,-1 0 128-16,-2 1 32 0,-2-1 0 0,-1-2 0 0,-2 0-176 0,-1-3-16 15,-2 2-16-15,-1-1 0 0,-1-2-288 0,-1-1-64 16,-2-2-16-16,-1 2 0 0,-2-4-304 0,-1 0-64 16,1 0-16-16,-1-2 0 0,-1-1-176 0,0 2-176 15,1-3 48-15,0 1 0 16,1-5-2128-16,0 2-432 0,2-1-64 0,3 1-14048 0</inkml:trace>
  <inkml:trace contextRef="#ctx0" brushRef="#br1" timeOffset="181431.86">22633 606 30399 0,'-6'2'2704'0,"1"3"-2160"0,0 1-544 0,-2-1 0 16,1-1 1152-16,-2 0 128 0,0 1 32 0,3-1 0 15,5-4-1648-15,0 0-336 0,0 0-64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37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2759 0 0,'0'0'13896'0'0,"3"0"-13360"0"0,209-6 3712 0 0,-147 3-3586 0 0,212-8 964 0 0,89-3-570 0 0,-259 8-815 0 0,117 1 375 0 0,0 10 0 0 0,280 41-1 0 0,-15 4 57 0 0,-249-29-376 0 0,-110-14-67 0 0,242-20 1 0 0,-346 11-221 0 0,37-2 43 0 0,-2 1-56 0 0,103-19 0 0 0,-132 15-422 0 0,62-13-1859 0 0,-33 10-2030 0 0,-37 7-3539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5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9215 0 0,'0'0'704'0'0,"3"-2"-490"0"0,10-11 5243 0 0,4 27-3761 0 0,-13-8-1436 0 0,0 0 0 0 0,0 0 1 0 0,0 0-1 0 0,-1 1 0 0 0,0-1 0 0 0,0 1 0 0 0,3 11 1 0 0,10 54 744 0 0,-7-26-497 0 0,7 35 464 0 0,7 129 0 0 0,-14-113-551 0 0,15 204 487 0 0,-19-229-786 0 0,0-4-74 0 0,0-14 19 0 0,-3 83 1 0 0,-2-39-16 0 0,1-64-28 0 0,-2 0 0 0 0,-7 52 0 0 0,7-78-68 0 0,1 0 0 0 0,-1 0 0 0 0,2 16 0 0 0,0-22-132 0 0,1-13-7344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0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0,'2'-8'13580'0'0,"1"7"-13100"0"0,9-1 54 0 0,0 1 1 0 0,1 1-1 0 0,-1-1 0 0 0,0 2 0 0 0,15 1 0 0 0,36 1 944 0 0,-30-2-919 0 0,-25 0-410 0 0,1-1-1 0 0,-1 0 1 0 0,12-2-1 0 0,-3 1 30 0 0,0 0-1 0 0,0 1 0 0 0,0 0 1 0 0,25 5-1 0 0,4 0 40 0 0,-38-4-189 0 0,248 5 1000 0 0,-199-14-744 0 0,-44 5-219 0 0,0 1-1 0 0,-1 0 1 0 0,1 1 0 0 0,26 1 0 0 0,46 3 212 0 0,-56-3 109 0 0,41 6-1 0 0,-49-4-204 0 0,39-2 0 0 0,-1 1 17 0 0,168 6 394 0 0,-183-7-425 0 0,83-11-1 0 0,-35 3-35 0 0,-64 8-3 0 0,28 2-1 0 0,-27-1-59 0 0,203-4 217 0 0,-197 1-256 0 0,6 0 26 0 0,-1 0 79 0 0,55 3 0 0 0,29 4 62 0 0,11 1 49 0 0,-21-2 90 0 0,-67 3-261 0 0,-34-5-46 0 0,0 0 1 0 0,0 0-1 0 0,0-1 1 0 0,25-2-1 0 0,51-16 36 0 0,-61 9-2831 0 0,-24 6 1572 0 0,1 0-1 0 0,0 1 1 0 0,-1-1-1 0 0,1 1 0 0 0,0 1 1 0 0,6-2-1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3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9007 0 0,'0'0'2710'0'0,"-6"17"-61"0"0,4-1-1828 0 0,0-1 0 0 0,0 1-1 0 0,2-1 1 0 0,2 27 0 0 0,-1-1 194 0 0,-2 107 1774 0 0,2 149 691 0 0,-3-97-3005 0 0,-2-62-465 0 0,0-3-1178 0 0,4-119 698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0 1839 0 0,'0'0'8827'0'0,"-1"9"-7958"0"0,0-6-673 0 0,-1-1 1 0 0,1 0-1 0 0,-1 0 0 0 0,0 1 0 0 0,0-1 0 0 0,0 0 0 0 0,-3 2 1 0 0,2-1 58 0 0,1-1 1 0 0,-1 1 0 0 0,1-1 0 0 0,0 1 0 0 0,0 0-1 0 0,-3 4 1 0 0,-1 4 179 0 0,1 1 0 0 0,-6 15-1 0 0,10-23-316 0 0,-1-1 0 0 0,1 0-1 0 0,-1 0 1 0 0,0 0 0 0 0,0 0-1 0 0,-5 5 1 0 0,-7 13 390 0 0,-44 115 1352 0 0,-25 57-260 0 0,-34 47-233 0 0,67-140-782 0 0,22-44-379 0 0,-74 143 232 0 0,60-130-243 0 0,-14 28 161 0 0,-1 7-206 0 0,23-45-26 0 0,-21 44 114 0 0,-16 30 105 0 0,40-77-206 0 0,3-1 85 0 0,-38 109 1 0 0,59-147-145 0 0,-1-1 0 0 0,-13 22 0 0 0,6-13 5 0 0,-66 147 236 0 0,77-162-303 0 0,-10 17 98 0 0,0 0 1 0 0,-2-2-1 0 0,-32 41 0 0 0,40-55-92 0 0,7-10-2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0,'0'0'3084'0'0,"1"2"-2014"0"0,12 24-259 0 0,-2 1 0 0 0,0 1 0 0 0,12 55 0 0 0,-2-8-57 0 0,3-5-825 0 0,18 71-383 0 0,-27-88-1559 0 0,-8-27-3873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19 455 0 0,'-2'-3'5996'0'0,"-9"-12"3111"0"0,11 17-8823 0 0,84 167 2628 0 0,-43-88-2153 0 0,10 8 285 0 0,7 14-642 0 0,-35-60-233 0 0,1-1-1 0 0,45 57 1 0 0,-19-29-75 0 0,53 59 91 0 0,-64-84-39 0 0,33 51 0 0 0,-20-4 84 0 0,-13-21-78 0 0,23 38 126 0 0,20 32 525 0 0,23 35-582 0 0,58 87 542 0 0,-101-162-642 0 0,-42-64 37 0 0,46 61-1 0 0,-35-58 26 0 0,-3 2 0 0 0,43 84 0 0 0,-31-59-99 0 0,-15-28-85 0 0,11 34 188 0 0,1 1 98 0 0,-2-26-104 0 0,-10-15-42 0 0,12 30-25 0 0,-22-35-4277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61 126 919 0 0,'0'0'2707'0'0,"-2"-2"-2468"0"0,0-1-309 0 0,0 0 0 0 0,1-1 0 0 0,-1 1 0 0 0,1-1 0 0 0,0 1 0 0 0,-2-7 0 0 0,3 9 489 0 0,-1-1-91 0 0,0 0 0 0 0,0 0 1 0 0,0 0-1 0 0,0 0 0 0 0,0 0 0 0 0,1 0 0 0 0,-1 0 0 0 0,0-3 0 0 0,-2-32 1183 0 0,3 36-1364 0 0,-7-28 4847 0 0,1 24-1116 0 0,3 10-3753 0 0,1-1 1 0 0,-1 1-1 0 0,1-1 1 0 0,0 1-1 0 0,0 0 1 0 0,0 0 0 0 0,0-1-1 0 0,1 1 1 0 0,0 0-1 0 0,0 1 1 0 0,1-1-1 0 0,-1 0 1 0 0,1 7-1 0 0,1 10 447 0 0,7 41-1 0 0,-1-14-125 0 0,23 137 833 0 0,-6-48-542 0 0,-15-78-495 0 0,5 39 377 0 0,1 119 0 0 0,-14-199-468 0 0,0 1-1 0 0,6 27 1 0 0,-7-44-103 0 0,-1 2-260 0 0,1 0 1 0 0,0-1-1 0 0,0 1 0 0 0,0 0 0 0 0,1-1 1 0 0,-1 1-1 0 0,3 6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0,'0'0'690'0'0,"6"17"6390"0"0,1 2-4290 0 0,5 29-1 0 0,-2 22-613 0 0,-4 71-1650 0 0,-6-102 98 0 0,-3 117-141 0 0,0-35-957 0 0,6-77-1760 0 0,-1-36 368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0,'1'2'5383'0'0,"17"62"3129"0"0,-6-17-7504 0 0,7 61 0 0 0,-3 55-409 0 0,8 57-1222 0 0,-17-161-1845 0 0,-5-42 545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2759 0 0,'-10'-8'272'0'0,"-15"-13"18530"0"0,27 23-18641 0 0,1 1 0 0 0,0-2 1 0 0,0 1-1 0 0,0 0 1 0 0,0 0-1 0 0,0-1 1 0 0,0 0-1 0 0,0 0 0 0 0,1 0 1 0 0,5 1-1 0 0,38 4 64 0 0,-29-4-387 0 0,40 4-2999 0 0,-44-6 2058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1502 6047 0 0,'0'0'2912'0'0,"3"-1"-2613"0"0,5-3 456 0 0,-6 3 2 0 0,-1 0 0 0 0,1 0 0 0 0,0 0 0 0 0,-1 0 0 0 0,1 0 0 0 0,0-1 0 0 0,-1 1 0 0 0,0-1 0 0 0,2-1 0 0 0,2-5-1277 0 0,-5 6 678 0 0,13-23 516 0 0,-10 7-250 0 0,0 1 0 0 0,-1 0-1 0 0,0-1 1 0 0,-2 1 0 0 0,-1-26 0 0 0,0-31-4 0 0,0 44-319 0 0,0 25-73 0 0,0-1 0 0 0,1 0-1 0 0,0 0 1 0 0,0-6 0 0 0,2-5 97 0 0,-2 1-1 0 0,0-1 1 0 0,-4-28 0 0 0,0 4 109 0 0,-5-27 113 0 0,9 40-249 0 0,-3-142 258 0 0,-2 110-56 0 0,-2-34 151 0 0,-3-123 677 0 0,2 16-203 0 0,6 64-617 0 0,3 83 278 0 0,-2 52-544 0 0,0-3-31 0 0,1 0-35 0 0,0 4-92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0,'0'2'480'0'0,"4"50"13348"0"0,10 29-9819 0 0,1 7-2518 0 0,-7-19-709 0 0,22 293-317 0 0,-29-341-1370 0 0,1-6-3270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0,1 1 0 0 0,-1 0 0 0 0,0 0 0 0 0,1 0 1 0 0,-1 0-1 0 0,0 0 0 0 0,1 0 0 0 0,-1 0 0 0 0,0 0 1 0 0,0 0-1 0 0,1 0 0 0 0,-1 0 0 0 0,0 0 0 0 0,1 1 0 0 0,-1-1 1 0 0,0 0-1 0 0,0 0 0 0 0,1 0 0 0 0,-1 0 0 0 0,0 0 1 0 0,1 1-1 0 0,-1-1 0 0 0,0 0 0 0 0,0 0 0 0 0,0 0 0 0 0,1 1 1 0 0,-1-1-1 0 0,0 0 0 0 0,0 0 0 0 0,0 1 0 0 0,1-1 0 0 0,-1 0 1 0 0,0 1-1 0 0,5 10 1250 0 0,-4-9-802 0 0,11 24 2538 0 0,15 39 1 0 0,16 81-1413 0 0,-19-56-975 0 0,30 118-500 0 0,-24-69-4166 0 0,-24-108-1410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6 130 10591 0 0,'-5'1'8079'0'0,"64"-28"-5040"0"0,83-23-2424 0 0,13 7-1998 0 0,-133 37-127 0 0,-3 1 46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9215 0 0,'0'0'707'0'0,"-1"-2"-224"0"0,-3-5 830 0 0,0 1 0 0 0,-1 0 1 0 0,1 0-1 0 0,-1 1 0 0 0,-1-1 1 0 0,-9-7-1 0 0,14 12-529 0 0,-13 14 336 0 0,9-6-983 0 0,-1 1 1 0 0,1-1 0 0 0,1 1-1 0 0,0 0 1 0 0,0 0-1 0 0,0 1 1 0 0,1-1-1 0 0,1 1 1 0 0,-4 15 0 0 0,3-5-20 0 0,0 1 0 0 0,1-1 0 0 0,2 30 0 0 0,1-31-71 0 0,1 0 1 0 0,1 0 0 0 0,0-1-1 0 0,1 1 1 0 0,1-1-1 0 0,1 0 1 0 0,1 0 0 0 0,0-1-1 0 0,1 0 1 0 0,17 27-1 0 0,-20-36-35 0 0,0 0-1 0 0,1 0 0 0 0,0-1 0 0 0,0 0 0 0 0,0 0 1 0 0,0 0-1 0 0,1-1 0 0 0,0 0 0 0 0,1 0 1 0 0,-1 0-1 0 0,1-1 0 0 0,-1 0 0 0 0,1-1 0 0 0,1 0 1 0 0,-1 0-1 0 0,0-1 0 0 0,1 0 0 0 0,-1 0 1 0 0,1-1-1 0 0,-1 0 0 0 0,1-1 0 0 0,0 0 0 0 0,-1 0 1 0 0,11-2-1 0 0,-9 0 48 0 0,0 0-1 0 0,0-1 1 0 0,0-1 0 0 0,-1 0-1 0 0,0 0 1 0 0,1-1 0 0 0,-1 0 0 0 0,-1 0-1 0 0,1-1 1 0 0,-1 0 0 0 0,0-1 0 0 0,-1 1-1 0 0,1-2 1 0 0,-1 1 0 0 0,-1-1 0 0 0,1 0-1 0 0,6-12 1 0 0,-5 8 125 0 0,-1-1 0 0 0,0 0 1 0 0,-1 0-1 0 0,0 0 0 0 0,-1-1 0 0 0,-1 0 1 0 0,0 0-1 0 0,-1 0 0 0 0,0-1 0 0 0,-1 1 1 0 0,0-25-1 0 0,-3 26-58 0 0,0 0 1 0 0,0 1-1 0 0,-1-1 1 0 0,-1 1-1 0 0,0-1 1 0 0,-1 1-1 0 0,0 0 1 0 0,-1 0-1 0 0,-11-21 1 0 0,11 26-98 0 0,1 1 1 0 0,-1-1 0 0 0,0 1 0 0 0,-1 0-1 0 0,1 1 1 0 0,-1-1 0 0 0,0 1 0 0 0,-1 0-1 0 0,1 1 1 0 0,-1-1 0 0 0,0 1 0 0 0,0 1-1 0 0,0-1 1 0 0,-1 1 0 0 0,1 1 0 0 0,-15-4-1 0 0,-2 0-302 0 0,0 1-1 0 0,-1 1 1 0 0,1 2-1 0 0,-1 0 1 0 0,-49 4-1 0 0,59 3-2078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12439 0 0,'0'0'566'0'0,"-2"0"-6"0"0,-14-3 7618 0 0,36-1-6349 0 0,68-5-1123 0 0,45-7-908 0 0,-102 11-932 0 0,2 1-385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10391 0 0,'-8'103'5387'0'0,"35"302"192"0"0,-11-237-4482 0 0,-13-124-1033 0 0,3 21 80 0 0,-3 79 1 0 0,1-116-1113 0 0,-2-37-2568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13039 0 0,'-3'-7'124'0'0,"-1"0"307"0"0,1-1-1 0 0,-1 1 1 0 0,-1 1 0 0 0,1-1-1 0 0,-7-7 1 0 0,9 12-263 0 0,0 1 1 0 0,1-1-1 0 0,-1 1 1 0 0,0-1-1 0 0,0 1 0 0 0,0 0 1 0 0,0 0-1 0 0,0 0 1 0 0,0 0-1 0 0,0 1 0 0 0,0-1 1 0 0,0 0-1 0 0,0 1 1 0 0,-1-1-1 0 0,1 1 0 0 0,0 0 1 0 0,0 0-1 0 0,0 0 1 0 0,-1 0-1 0 0,1 0 0 0 0,0 0 1 0 0,0 1-1 0 0,-4 0 1 0 0,1 1-48 0 0,0 0 1 0 0,0 0 0 0 0,0 0 0 0 0,1 1 0 0 0,-1 0 0 0 0,1 0 0 0 0,-1 0 0 0 0,1 0 0 0 0,0 1 0 0 0,0 0 0 0 0,0 0 0 0 0,1 0 0 0 0,0 0 0 0 0,-5 6 0 0 0,1 2 10 0 0,0-1 0 0 0,1 1 0 0 0,0 1 0 0 0,-6 21 0 0 0,3-6-19 0 0,1 0 1 0 0,2 1 0 0 0,-3 35-1 0 0,8-54-97 0 0,0 1-1 0 0,1 0 0 0 0,1-1 0 0 0,-1 1 0 0 0,2-1 1 0 0,-1 1-1 0 0,2-1 0 0 0,-1 0 0 0 0,2 1 0 0 0,-1-1 0 0 0,1-1 1 0 0,7 13-1 0 0,-7-16 3 0 0,0 0 1 0 0,1 0 0 0 0,0-1-1 0 0,0 1 1 0 0,1-1-1 0 0,-1 0 1 0 0,1-1-1 0 0,0 0 1 0 0,0 0-1 0 0,0 0 1 0 0,1 0 0 0 0,-1-1-1 0 0,1 0 1 0 0,0-1-1 0 0,0 1 1 0 0,0-1-1 0 0,0-1 1 0 0,0 1 0 0 0,14 0-1 0 0,-13-2 18 0 0,0 1 0 0 0,-1-2 0 0 0,1 1 0 0 0,0-1 0 0 0,-1 0 0 0 0,1 0 0 0 0,-1-1 0 0 0,1 0 0 0 0,-1-1 0 0 0,0 0 0 0 0,1 0 0 0 0,-1 0 0 0 0,-1-1 0 0 0,1 0 0 0 0,-1 0 0 0 0,1 0 0 0 0,-1-1-1 0 0,9-9 1 0 0,-10 7 14 0 0,0 0 0 0 0,0-1 0 0 0,0 1 0 0 0,-1-1 0 0 0,0 0 0 0 0,0 0 0 0 0,-1-1-1 0 0,0 1 1 0 0,-1-1 0 0 0,1 1 0 0 0,-2-1 0 0 0,1 0 0 0 0,-1-14 0 0 0,0 12 13 0 0,-1-1 1 0 0,-1 0 0 0 0,0 1-1 0 0,-1-1 1 0 0,0 0 0 0 0,-1 1-1 0 0,0 0 1 0 0,-1-1-1 0 0,-9-18 1 0 0,7 19-531 0 0,0 1 0 0 0,-1 1 1 0 0,0-1-1 0 0,0 1 0 0 0,-16-15 0 0 0,18 19 148 0 0,-1 1-1 0 0,1-1 1 0 0,-1 1-1 0 0,0 0 0 0 0,0 1 1 0 0,-1-1-1 0 0,1 1 1 0 0,-1 1-1 0 0,1-1 1 0 0,-14-2-1 0 0,10 3-1116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16007 0 0,'0'0'1211'0'0,"2"-1"-818"0"0,6-1-253 0 0,-8 2-122 0 0,1 0-1 0 0,-1 0 1 0 0,1-1-1 0 0,0 1 1 0 0,-1 0-1 0 0,1 0 1 0 0,0 0-1 0 0,-1 0 1 0 0,1 0-1 0 0,0 0 1 0 0,-1 0-1 0 0,1 0 1 0 0,0 0-1 0 0,0 0 1 0 0,-1 0-1 0 0,1 0 1 0 0,0 0-1 0 0,-1 1 1 0 0,1-1-1 0 0,-1 0 1 0 0,1 1-1 0 0,0-1 1 0 0,-1 0-1 0 0,1 1 1 0 0,-1-1-1 0 0,1 0 1 0 0,-1 1-1 0 0,1-1 1 0 0,-1 1-1 0 0,1 0 1 0 0,0 1 123 0 0,4 2 102 0 0,-2 0-1 0 0,1 0 1 0 0,0 1 0 0 0,-1-1-1 0 0,0 1 1 0 0,0 0-1 0 0,0 0 1 0 0,-1 0 0 0 0,0 0-1 0 0,0 1 1 0 0,0-1 0 0 0,2 11-1 0 0,0 6 385 0 0,4 41 0 0 0,-5 100 427 0 0,-4-105-1482 0 0,3 0 1 0 0,12 82-1 0 0,-14-139 57 0 0,4 16 331 0 0,-2-10-4434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0,'0'0'1283'0'0,"1"9"-1030"0"0,4 28 1833 0 0,10 45 0 0 0,35 95-988 0 0,-41-146-1040 0 0,30 80 48 0 0,-9-27-2001 0 0,-13-27-3920 0 0,-12-42 27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9671 0 0,'-47'-9'12973'0'0,"68"21"-11293"0"0,-13-9-1537 0 0,0 0-1 0 0,-1-1 1 0 0,1 0-1 0 0,0-1 1 0 0,0 0-1 0 0,0 0 1 0 0,0 0-1 0 0,1-1 0 0 0,-1 0 1 0 0,14-3-1 0 0,5-2-513 0 0,48-16-1 0 0,-30 8-2537 0 0,-26 8-5203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3679 0 0,'0'0'4906'0'0,"8"-7"-2405"0"0,-7 6-2300 0 0,-1-1-1 0 0,1 1 1 0 0,0 0 0 0 0,0 0-1 0 0,0 0 1 0 0,0 0 0 0 0,0 0-1 0 0,0 1 1 0 0,1-1 0 0 0,-1 0 0 0 0,0 0-1 0 0,0 1 1 0 0,1-1 0 0 0,-1 1-1 0 0,0-1 1 0 0,3 0 0 0 0,-3 2-67 0 0,0-1 0 0 0,0 1 0 0 0,0-1 1 0 0,0 1-1 0 0,0 0 0 0 0,1-1 1 0 0,-1 1-1 0 0,0 0 0 0 0,-1 0 0 0 0,1-1 1 0 0,0 1-1 0 0,0 0 0 0 0,0 0 1 0 0,0 0-1 0 0,-1 0 0 0 0,1 1 0 0 0,0-1 1 0 0,-1 0-1 0 0,1 1 0 0 0,3 5 266 0 0,0 1 1 0 0,-1-1-1 0 0,-1 1 0 0 0,1 0 0 0 0,-1 0 1 0 0,0 0-1 0 0,1 13 0 0 0,0 62 1190 0 0,-3-49-1175 0 0,0 240 1358 0 0,0-6-785 0 0,0-122-320 0 0,3 68-37 0 0,-3-77-793 0 0,2-120-383 0 0,-1-15 114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0,'3'8'950'0'0,"-2"-1"-684"0"0,5 34 6812 0 0,4 20-4528 0 0,4 21-1581 0 0,-3 0 1 0 0,0 100-1 0 0,-8-115-777 0 0,-1-9-614 0 0,-1-16-544 0 0,2 0-1 0 0,8 44 1 0 0,-9-82 630 0 0,0 1-437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11519 0 0,'0'0'887'0'0,"-4"8"-550"0"0,3-2 99 0 0,0 0 0 0 0,1 1 0 0 0,-1-1 0 0 0,2 0 0 0 0,-1 0 1 0 0,1 1-1 0 0,0-1 0 0 0,2 8 0 0 0,1 11 826 0 0,71 408 2149 0 0,-46-290-2857 0 0,-27-134-579 0 0,4 23-1276 0 0,1 1 0 0 0,17 46 0 0 0,-18-67-307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6911 0 0,'0'0'315'0'0,"-2"1"-7"0"0,-31 26 12264 0 0,48-17-9272 0 0,-1-5-2867 0 0,-1 0 1 0 0,1-1-1 0 0,0-1 1 0 0,0 0-1 0 0,1-1 1 0 0,18 0-1 0 0,90-6 95 0 0,-76 1-565 0 0,69-9-2556 0 0,-91 7 726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5063 0 0,'0'0'390'0'0,"-16"9"2044"0"0,12-6-1428 0 0,0 0-1 0 0,0 0 1 0 0,0 0-1 0 0,1 1 1 0 0,-1-1-1 0 0,1 1 1 0 0,0 0-1 0 0,0 0 1 0 0,-3 5-1 0 0,2-2-441 0 0,0 1 0 0 0,0 0 0 0 0,1 1 0 0 0,-4 12 0 0 0,2 4-213 0 0,1-1 0 0 0,-2 42 0 0 0,5-33 21 0 0,1 0-1 0 0,1 0 1 0 0,11 56-1 0 0,-7-67-305 0 0,0 1 1 0 0,2-1-1 0 0,1-1 0 0 0,0 1 0 0 0,1-1 0 0 0,16 24 0 0 0,-21-38-57 0 0,1-1 0 0 0,0 1 0 0 0,1-1-1 0 0,-1-1 1 0 0,1 1 0 0 0,0-1-1 0 0,0 0 1 0 0,1 0 0 0 0,-1-1 0 0 0,1 0-1 0 0,0 0 1 0 0,0 0 0 0 0,1-1 0 0 0,-1 0-1 0 0,11 2 1 0 0,-13-4 7 0 0,0 1-1 0 0,1-2 1 0 0,-1 1-1 0 0,1 0 1 0 0,-1-1 0 0 0,0 0-1 0 0,1 0 1 0 0,-1-1 0 0 0,0 0-1 0 0,1 0 1 0 0,-1 0 0 0 0,0 0-1 0 0,0-1 1 0 0,0 0-1 0 0,0 0 1 0 0,0 0 0 0 0,0-1-1 0 0,0 1 1 0 0,-1-1 0 0 0,0 0-1 0 0,1-1 1 0 0,-1 1-1 0 0,5-6 1 0 0,-2 1 55 0 0,0-1-1 0 0,-1-1 1 0 0,0 1 0 0 0,-1-1-1 0 0,0 0 1 0 0,0 0-1 0 0,-1-1 1 0 0,0 1 0 0 0,-1-1-1 0 0,0 0 1 0 0,-1 0 0 0 0,0 0-1 0 0,-1 0 1 0 0,0 0-1 0 0,-1 0 1 0 0,0 0 0 0 0,-1-1-1 0 0,0 1 1 0 0,0 0 0 0 0,-2 0-1 0 0,1 0 1 0 0,-1 1-1 0 0,-1-1 1 0 0,0 0 0 0 0,0 1-1 0 0,-1 0 1 0 0,0 0 0 0 0,-1 1-1 0 0,0-1 1 0 0,-10-10-1 0 0,-25-27-549 0 0,-3 2-1 0 0,-2 1 0 0 0,-52-37 1 0 0,74 61-2933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7831 0 0,'0'0'706'0'0,"3"-2"-344"0"0,-1 1-177 0 0,7-6 496 0 0,-9 7-639 0 0,0 0 0 0 0,0 0 0 0 0,0-1 0 0 0,1 1-1 0 0,-1 0 1 0 0,0 0 0 0 0,0 0 0 0 0,0 0 0 0 0,0 0 0 0 0,0-1 0 0 0,0 1 0 0 0,0 0-1 0 0,0 0 1 0 0,1 0 0 0 0,-1 0 0 0 0,0-1 0 0 0,0 1 0 0 0,0 0 0 0 0,0 0 0 0 0,0 0 0 0 0,0-1-1 0 0,0 1 1 0 0,0 0 0 0 0,0 0 0 0 0,0 0 0 0 0,0-1 0 0 0,0 1 0 0 0,0 0 0 0 0,0 0-1 0 0,-1 0 1 0 0,1 0 0 0 0,0-1 0 0 0,0 1 0 0 0,0 0 0 0 0,0 0 0 0 0,0 0 0 0 0,0 0 0 0 0,0-1-1 0 0,0 1 1 0 0,-1 0 0 0 0,1 0 0 0 0,0 0 0 0 0,0 0 0 0 0,0 0 0 0 0,0 0 0 0 0,0 0-1 0 0,-1-1 1 0 0,0 1 245 0 0,1 0 0 0 0,-1 0 0 0 0,0-1 0 0 0,0 1 0 0 0,1 0-1 0 0,-1 0 1 0 0,0 0 0 0 0,0 0 0 0 0,0 0 0 0 0,1 0 0 0 0,-1 0-1 0 0,0 0 1 0 0,0 0 0 0 0,0 1 0 0 0,-18 6 1177 0 0,16-5-1341 0 0,0 0 1 0 0,0 0-1 0 0,1 0 0 0 0,-1 0 1 0 0,1 1-1 0 0,0-1 1 0 0,-1 1-1 0 0,1-1 0 0 0,0 1 1 0 0,-2 4-1 0 0,0 1 30 0 0,0 0-1 0 0,-5 15 1 0 0,4-7-75 0 0,2 1 0 0 0,0-1 0 0 0,0 1 0 0 0,2 0 1 0 0,0 0-1 0 0,1 0 0 0 0,1-1 0 0 0,4 28 1 0 0,-3-34-50 0 0,0-1 1 0 0,0 0-1 0 0,1 0 1 0 0,1 0-1 0 0,0 0 1 0 0,0 0-1 0 0,0-1 1 0 0,1 1-1 0 0,0-1 1 0 0,1-1-1 0 0,0 1 1 0 0,0-1-1 0 0,1 0 1 0 0,0 0-1 0 0,10 7 1 0 0,-11-9-6 0 0,0-1 0 0 0,1 0 0 0 0,0 0 0 0 0,0 0 1 0 0,0-1-1 0 0,0 0 0 0 0,0-1 0 0 0,1 1 0 0 0,-1-1 0 0 0,1-1 0 0 0,0 1 0 0 0,-1-2 0 0 0,1 1 1 0 0,0-1-1 0 0,0 0 0 0 0,0 0 0 0 0,-1-1 0 0 0,1 0 0 0 0,9-3 0 0 0,-12 3 21 0 0,1-1-1 0 0,-1 0 1 0 0,-1-1-1 0 0,1 1 1 0 0,0-1-1 0 0,0 0 1 0 0,-1 0 0 0 0,0 0-1 0 0,0-1 1 0 0,0 0-1 0 0,0 1 1 0 0,0-1-1 0 0,-1-1 1 0 0,1 1-1 0 0,-1 0 1 0 0,0-1-1 0 0,-1 0 1 0 0,1 1 0 0 0,-1-1-1 0 0,0 0 1 0 0,0-1-1 0 0,2-7 1 0 0,-3 6 16 0 0,1-1 0 0 0,-1 1 0 0 0,0-1 1 0 0,-1 0-1 0 0,0 1 0 0 0,0-1 0 0 0,0 1 0 0 0,-1-1 1 0 0,-1 1-1 0 0,1-1 0 0 0,-1 1 0 0 0,0 0 1 0 0,-1-1-1 0 0,1 1 0 0 0,-8-12 0 0 0,3 8-13 0 0,-1 0 0 0 0,0 1 0 0 0,-1 0 0 0 0,0 0 0 0 0,-1 1 0 0 0,1 0 0 0 0,-13-8 0 0 0,-82-46-2848 0 0,87 54 1334 0 0,11 5-976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0,'0'1'4685'0'0,"0"8"-2111"0"0,2 25 6089 0 0,7 17-5723 0 0,0 2-1949 0 0,4 173 1235 0 0,-4-39-2225 0 0,-4-139-2222 0 0,20 88 1 0 0,-14-107-1000 0 0,-5-19 1225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5983 0 0,'-1'-5'445'0'0,"0"-19"-285"0"0,1-24 0 0 0,10 20 13339 0 0,-10 28-13353 0 0,9 11 1724 0 0,8 15-2264 0 0,-17-25 691 0 0,12 23-18 0 0,-1 0-1 0 0,-2 1 1 0 0,14 51 0 0 0,-13-38-121 0 0,59 238 567 0 0,-17-62-857 0 0,-19-77-4565 0 0,-25-107-2455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19263 0 0,'0'0'3451'0'0,"8"4"-2005"0"0,-1-2-1153 0 0,1 0-1 0 0,0 0 0 0 0,-1-1 0 0 0,1 0 0 0 0,0-1 0 0 0,0 1 0 0 0,-1-2 0 0 0,11 0 0 0 0,64-13 784 0 0,-66 10-911 0 0,32-5 11 0 0,43-10-49 0 0,-31 4-3673 0 0,-44 10-5458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28 2303 0 0,'1'-1'96'0'0,"0"-1"-1"0"0,1 1 1 0 0,-1 0-1 0 0,0-1 0 0 0,0 1 1 0 0,0-1-1 0 0,0 1 1 0 0,6-15 11332 0 0,-8 16-11260 0 0,0 0 1 0 0,0 1-1 0 0,0-1 0 0 0,0 1 0 0 0,0-1 0 0 0,0 1 0 0 0,0 0 1 0 0,1-1-1 0 0,-1 1 0 0 0,0 0 0 0 0,0-1 0 0 0,0 1 0 0 0,1 0 0 0 0,-1 0 1 0 0,0 0-1 0 0,1 0 0 0 0,-1 0 0 0 0,1 0 0 0 0,-1 0 0 0 0,1 0 1 0 0,-1 0-1 0 0,1 0 0 0 0,0 0 0 0 0,0 0 0 0 0,-1 0 0 0 0,1 0 0 0 0,0 0 1 0 0,0 0-1 0 0,0 3 0 0 0,-1 35 1251 0 0,5-1-46 0 0,9 39 0 0 0,0-7-562 0 0,0 16-117 0 0,24 187 519 0 0,21 178-250 0 0,-45-356-886 0 0,9 54-181 0 0,-21-136-322 0 0,0 1 0 0 0,-2 22 0 0 0,0-7-5586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88 455 0 0,'6'-24'-492'0'0,"-6"16"3271"0"0,0 0 0 0 0,-1 1 0 0 0,0-1 0 0 0,0 1 1 0 0,-3-12 760 0 0,3 18-3475 0 0,1 1 0 0 0,0-1-1 0 0,0 1 1 0 0,-1 0 0 0 0,1-1-1 0 0,0 1 1 0 0,-1 0 0 0 0,1-1-1 0 0,-1 1 1 0 0,1 0 0 0 0,0-1-1 0 0,-1 1 1 0 0,1 0 0 0 0,-1 0 0 0 0,1 0-1 0 0,-1-1 1 0 0,1 1 0 0 0,0 0-1 0 0,-1 0 1 0 0,1 0 0 0 0,-1 0-1 0 0,1 0 1 0 0,-1 0 0 0 0,1 0-1 0 0,-1 0 1 0 0,1 0 0 0 0,-1 0-1 0 0,0 0 1 0 0,-14 1 823 0 0,12 1-759 0 0,-1 0 1 0 0,1 0-1 0 0,0 0 0 0 0,0 1 0 0 0,0-1 0 0 0,0 1 1 0 0,0 0-1 0 0,0 0 0 0 0,1 0 0 0 0,-1 0 0 0 0,1 0 1 0 0,0 1-1 0 0,0-1 0 0 0,0 1 0 0 0,0-1 0 0 0,1 1 1 0 0,0 0-1 0 0,-2 7 0 0 0,-2 6 85 0 0,2 1 0 0 0,-2 31 0 0 0,5-48-203 0 0,-2 22 41 0 0,1 0 1 0 0,1 0-1 0 0,2 1 0 0 0,0-1 0 0 0,1 0 0 0 0,1 0 1 0 0,2-1-1 0 0,0 1 0 0 0,1-1 0 0 0,1 0 1 0 0,12 22-1 0 0,-13-31-59 0 0,0 1 0 0 0,1-2 0 0 0,18 24 0 0 0,-22-32 4 0 0,0 0 0 0 0,0 0-1 0 0,1 0 1 0 0,-1-1 0 0 0,1 0-1 0 0,0 1 1 0 0,0-1-1 0 0,0-1 1 0 0,0 1 0 0 0,1-1-1 0 0,-1 0 1 0 0,0 0 0 0 0,7 1-1 0 0,-6-2 36 0 0,0 0-1 0 0,0 0 1 0 0,0-1-1 0 0,0 0 1 0 0,-1 0-1 0 0,1 0 1 0 0,0-1 0 0 0,9-1-1 0 0,-11 1-4 0 0,-1-1 0 0 0,1 1 1 0 0,-1-1-1 0 0,1 1 0 0 0,-1-1 0 0 0,0 0 0 0 0,1 0 0 0 0,-1-1 0 0 0,0 1 1 0 0,-1-1-1 0 0,1 1 0 0 0,0-1 0 0 0,4-6 0 0 0,-2 2 83 0 0,0 0 1 0 0,0 0-1 0 0,0-1 0 0 0,-1 0 1 0 0,-1 0-1 0 0,1 0 0 0 0,-1 0 1 0 0,-1 0-1 0 0,1-1 0 0 0,-1 0 1 0 0,1-12-1 0 0,-2 12-64 0 0,0 0 1 0 0,-1 0-1 0 0,0 0 0 0 0,0 0 0 0 0,-1 0 0 0 0,0 0 1 0 0,-1 0-1 0 0,0 0 0 0 0,0 0 0 0 0,-1 0 1 0 0,0 1-1 0 0,0 0 0 0 0,-1-1 0 0 0,-5-7 0 0 0,-1 3-34 0 0,-1 0-1 0 0,-1 0 0 0 0,0 1 0 0 0,-1 1 1 0 0,0 0-1 0 0,-16-10 0 0 0,-5-5-107 0 0,-1 1-1020 0 0,34 24 324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4607 0 0,'0'0'354'0'0,"0"9"2755"0"0,6 43 8799 0 0,2-1-7949 0 0,7 71-3074 0 0,-11-9-444 0 0,-2-13-1171 0 0,28 171 0 0 0,-29-265-29 0 0,0 1 1 0 0,1-1-1 0 0,0 0 1 0 0,0 0-1 0 0,6 9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84 161 5063 0 0,'5'-38'-73'0'0,"3"-12"3576"0"0,-6 35-207 0 0,1 0 0 0 0,11-27 1654 0 0,1 56-3752 0 0,-8-2-943 0 0,-1 1 1 0 0,0-1 0 0 0,0 1 0 0 0,-1 1 0 0 0,4 16-1 0 0,0-1-48 0 0,39 159 396 0 0,-25-85-405 0 0,-4-19-361 0 0,19 66-394 0 0,-32-131 277 0 0,16 44-4428 0 0,-16-49-2000 0 0</inkml:trace>
  <inkml:trace contextRef="#ctx0" brushRef="#br0" timeOffset="1">42 496 11055 0 0,'-5'1'271'0'0,"3"-1"-110"0"0,0 1 1 0 0,0-1-1 0 0,0 0 1 0 0,0 0-1 0 0,0 0 1 0 0,0 0 0 0 0,0-1-1 0 0,0 1 1 0 0,1 0-1 0 0,-1-1 1 0 0,0 1-1 0 0,-11-7 8705 0 0,13 6-8776 0 0,0 1 0 0 0,0-1 0 0 0,1 1 0 0 0,-1-1 0 0 0,0 0 0 0 0,1 1 0 0 0,-1-1 0 0 0,0 1 0 0 0,1 0 0 0 0,-1-1 0 0 0,1 1 0 0 0,-1-1 0 0 0,0 1 0 0 0,1-1 0 0 0,-1 1 0 0 0,1 0 0 0 0,-1 0 0 0 0,1-1 0 0 0,0 1 0 0 0,-1 0 0 0 0,1 0 0 0 0,0-1 0 0 0,17-5 472 0 0,-13 5-272 0 0,4-1-96 0 0,-1 1 0 0 0,0 0 0 0 0,1 1 0 0 0,-1 0 0 0 0,1 0 0 0 0,-1 1 0 0 0,1 0 0 0 0,-1 0 0 0 0,9 3 0 0 0,22 2 229 0 0,-31-5-450 0 0,12 2-601 0 0,0-2-1 0 0,33-1 1 0 0,-35-2-532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2206 5671 0 0,'0'0'258'0'0,"0"-2"-4"0"0,-9-15 12579 0 0,9 13-13482 0 0,0 3 877 0 0,0-2-130 0 0,1 0-1 0 0,0 0 1 0 0,0 0 0 0 0,0 1-1 0 0,0-1 1 0 0,0 0-1 0 0,1 1 1 0 0,-1-1 0 0 0,1 1-1 0 0,0 0 1 0 0,0-1 0 0 0,-1 1-1 0 0,2 0 1 0 0,-1 0-1 0 0,0 0 1 0 0,3-2 0 0 0,-2 2-14 0 0,0-1 0 0 0,0-1 0 0 0,0 1 0 0 0,0 0 0 0 0,3-6 0 0 0,13-19 276 0 0,-15 23-286 0 0,-1 0 0 0 0,1 0 0 0 0,4-11 0 0 0,1 1 80 0 0,-1 1-1 0 0,2-1 1 0 0,0 2-1 0 0,18-20 1 0 0,-13 14-34 0 0,15-15 142 0 0,-11 13-174 0 0,-1-1 0 0 0,-1-1 0 0 0,-1 0 1 0 0,16-31-1 0 0,39-75 270 0 0,-37 69-174 0 0,-21 40-97 0 0,12-27 0 0 0,17-37 181 0 0,72-109 1 0 0,-89 152-329 0 0,14-15 107 0 0,11-20 54 0 0,-22 33-22 0 0,-19 31-41 0 0,0-1 0 0 0,8-17 0 0 0,43-75 161 0 0,9-10 27 0 0,-45 76-112 0 0,34-48 149 0 0,-33 52-19 0 0,39-72 1 0 0,-54 87-208 0 0,1 0-1 0 0,1 1 1 0 0,26-33 0 0 0,6-3 80 0 0,-35 45-78 0 0,-1 0 0 0 0,0-1 0 0 0,-1 0 0 0 0,9-19 0 0 0,-9 17 33 0 0,1 0 0 0 0,0 0 0 0 0,12-14 0 0 0,-10 15-18 0 0,14-24 1 0 0,5-7-47 0 0,-14 22-127 0 0,12-15 359 0 0,-25 33-539 0 0,1 1-1 0 0,-1-1 1 0 0,1 1-1 0 0,-1 0 1 0 0,1 0-1 0 0,0 0 1 0 0,0 0 0 0 0,0 0-1 0 0,5-2 1 0 0,-6 4-745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1535 0 0,'0'0'8216'0'0,"-11"-19"-365"0"0,23 31-6293 0 0,23 27-1401 0 0,-21-25 405 0 0,8 13 85 0 0,34 54 1 0 0,-11-13-88 0 0,-23-38-373 0 0,-1 1 1 0 0,-2 1-1 0 0,-1 1 1 0 0,14 36-1 0 0,-15-31 36 0 0,1-1 0 0 0,32 47 0 0 0,-11-20-79 0 0,3 22 137 0 0,-30-59-142 0 0,1-1 1 0 0,32 47-1 0 0,-27-45-4 0 0,-1 0 0 0 0,-1 0 0 0 0,13 36 0 0 0,-26-58-126 0 0,66 128 191 0 0,-21-52-44 0 0,29 55 118 0 0,28 100 336 0 0,-90-204-494 0 0,5 10 73 0 0,32 52 1 0 0,11 14 18 0 0,-12-18 60 0 0,76 133 164 0 0,-77-136-232 0 0,-50-87-222 0 0,1 0 0 0 0,-1 0 0 0 0,1 0 0 0 0,0 0-1 0 0,-1 0 1 0 0,1 0 0 0 0,0-1 0 0 0,0 1 0 0 0,-1 0 0 0 0,1 0 0 0 0,0 0 0 0 0,0-1-1 0 0,0 1 1 0 0,0-1 0 0 0,0 1 0 0 0,2 0 0 0 0,0 1-205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0,'0'0'564'0'0,"2"1"-9"0"0,-1 0-545 0 0,0-1 1 0 0,0 1-1 0 0,0 0 0 0 0,0 0 1 0 0,0-1-1 0 0,0 1 0 0 0,0 0 0 0 0,0 0 1 0 0,0 0-1 0 0,-1 0 0 0 0,1 0 1 0 0,-1 0-1 0 0,1 1 0 0 0,0-1 1 0 0,-1 0-1 0 0,0 0 0 0 0,1 0 1 0 0,-1 0-1 0 0,0 1 0 0 0,0-1 1 0 0,1 0-1 0 0,-1 0 0 0 0,0 1 1 0 0,0-1-1 0 0,-1 2 0 0 0,0 46 1257 0 0,0-27 49 0 0,10 136 2785 0 0,-1-66-3100 0 0,12 382 827 0 0,-22-307-2522 0 0,-7-97-2012 0 0,8-67 2232 0 0,0 1-198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0,'0'0'1172'0'0,"1"1"-966"0"0,5 8 273 0 0,-1 1 0 0 0,-1-1 0 0 0,0 1 0 0 0,0 0 0 0 0,-1-1 0 0 0,3 13 0 0 0,8 67 2859 0 0,-11-65-3273 0 0,4 60 262 0 0,-6-54-434 0 0,2 0 1 0 0,8 38 0 0 0,-9-63-120 0 0,-1 1 1 0 0,1 0-1 0 0,0 0 1 0 0,4 5 0 0 0,-5-9-279 0 0,0 0 1 0 0,0 0 0 0 0,1-1-1 0 0,-1 1 1 0 0,1 0-1 0 0,-1 0 1 0 0,1-1 0 0 0,2 2-1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6:5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0,'0'0'880'0'0,"4"-20"7257"0"0,-3 11-7363 0 0,1-3 3820 0 0,1 23-3360 0 0,2 22-693 0 0,13 168 1507 0 0,-7-65-1393 0 0,30 289 106 0 0,-35-371-843 0 0,18 215-1236 0 0,-24-263 1135 0 0,1 32-1124 0 0,-3-13-3305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37 882 4775 0 0,'0'0'5950'0'0,"0"3"-5620"0"0,2 10-2 0 0,-1-10 738 0 0,-2-3-812 0 0,0 0 0 0 0,1 0 1 0 0,-1 0-1 0 0,1 0 0 0 0,-1 0 1 0 0,1-1-1 0 0,-1 1 0 0 0,1 0 1 0 0,-1 0-1 0 0,1-1 0 0 0,-1 1 1 0 0,1 0-1 0 0,-1-1 0 0 0,1 1 1 0 0,0 0-1 0 0,-1-1 1 0 0,1 1-1 0 0,-1-1 0 0 0,1 1 1 0 0,0 0-1 0 0,-1-1 0 0 0,1 1 1 0 0,0-1-1 0 0,-6-18 1817 0 0,2-26-2102 0 0,4 36 701 0 0,-8-361 1925 0 0,5 117-1198 0 0,0 84-1541 0 0,-2 141-840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2303 0 0,'2'-17'146'0'0,"-2"14"413"0"0,0 1-1 0 0,1-1 0 0 0,-1 0 0 0 0,11-13 10949 0 0,-11 16-11338 0 0,7 14 1800 0 0,4 20-1809 0 0,-3 19 627 0 0,-2 2-1 0 0,-2 71 1 0 0,-2-46-627 0 0,-1 5-131 0 0,-1-38-637 0 0,10 82 1 0 0,-10-125-16 0 0,1 1 644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1839 0 0,'7'-15'160'0'0,"-5"10"387"0"0,-2 4-202 0 0,0 0 1 0 0,0 1-1 0 0,1-1 1 0 0,-1 0-1 0 0,0 1 1 0 0,0-1-1 0 0,1 0 1 0 0,-1 0-1 0 0,1 1 1 0 0,-1-1-1 0 0,0 0 1 0 0,1 1 0 0 0,-1-1-1 0 0,1 1 1 0 0,-1-1-1 0 0,1 1 1 0 0,5-4 4033 0 0,2 11-2007 0 0,-4-3-2091 0 0,0 1 0 0 0,0-1 0 0 0,-1 1 0 0 0,0 0 0 0 0,1 1 0 0 0,-2-1 0 0 0,1 0 0 0 0,3 10 0 0 0,12 51 612 0 0,-14-50-660 0 0,50 273 1303 0 0,-14-61-4165 0 0,-35-208 903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17391 0 0,'0'0'795'0'0,"-1"0"-16"0"0,-7 3 2025 0 0,25 6-1018 0 0,-7-8-1592 0 0,0 0 1 0 0,0 0-1 0 0,0-1 0 0 0,0 0 1 0 0,0-1-1 0 0,0 0 0 0 0,0-1 1 0 0,11-3-1 0 0,78-27-117 0 0,-82 26-186 0 0,0-2-1393 0 0,25-13 0 0 0,-24 11-3131 0 0,8-4-2955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271 179 3223 0 0,'0'1'9'0'0,"1"-1"-1"0"0,-1 0 1 0 0,0 1-1 0 0,0-1 0 0 0,1 0 1 0 0,-1 0-1 0 0,0 1 1 0 0,1-1-1 0 0,-1 0 0 0 0,0 0 1 0 0,1 1-1 0 0,-1-1 1 0 0,0 0-1 0 0,1 0 0 0 0,-1 0 1 0 0,0 0-1 0 0,1 0 1 0 0,-1 1-1 0 0,1-1 0 0 0,-1 0 1 0 0,0 0-1 0 0,1 0 0 0 0,-1 0 1 0 0,1 0-1 0 0,-1 0 1 0 0,0 0-1 0 0,1 0 0 0 0,-1-1 1 0 0,1 1-1 0 0,-1 0 1 0 0,0 0-1 0 0,1 0 0 0 0,-1 0 1 0 0,1 0-1 0 0,-1-1 1 0 0,0 1-1 0 0,1-1 0 0 0,10-9 46 0 0,-9 9 51 0 0,2-2 2159 0 0,2-26 3469 0 0,-6 24-5355 0 0,0 1 1 0 0,0-1-1 0 0,0 1 1 0 0,-1-1-1 0 0,1 1 1 0 0,-1-1-1 0 0,0 1 1 0 0,0-1-1 0 0,-1 1 1 0 0,-3-9-1 0 0,3 10-63 0 0,0 0 0 0 0,0 1 1 0 0,0-1-1 0 0,0 0 0 0 0,-1 1 0 0 0,1-1 1 0 0,-1 1-1 0 0,1 0 0 0 0,-1 0 0 0 0,0 0 0 0 0,0 0 1 0 0,0 0-1 0 0,0 1 0 0 0,0-1 0 0 0,-4 0 1 0 0,-1-1-54 0 0,4 1-129 0 0,0 1 0 0 0,0-1 0 0 0,0 1 0 0 0,1 0 0 0 0,-1 1 0 0 0,0-1-1 0 0,0 1 1 0 0,-7-1 0 0 0,-2 2 71 0 0,11-1-176 0 0,0 0 0 0 0,0 0 1 0 0,1 0-1 0 0,-1 0 0 0 0,0 0 0 0 0,0 1 0 0 0,0-1 1 0 0,0 0-1 0 0,0 1 0 0 0,0 0 0 0 0,0 0 1 0 0,1-1-1 0 0,-1 1 0 0 0,0 0 0 0 0,1 0 0 0 0,-1 1 1 0 0,0-1-1 0 0,-2 3 0 0 0,-13 11 197 0 0,7-7-138 0 0,0 1 1 0 0,2-1-1 0 0,-1 1 0 0 0,1 1 1 0 0,0 0-1 0 0,-8 14 0 0 0,5-2-33 0 0,1 1 0 0 0,1 0 1 0 0,1 1-1 0 0,1-1 0 0 0,1 2 0 0 0,1-1 0 0 0,-2 27 0 0 0,6-37-9 0 0,0-1-1 0 0,1 0 0 0 0,0 0 0 0 0,1 1 0 0 0,1-1 0 0 0,0 0 0 0 0,1 0 1 0 0,0 0-1 0 0,1 0 0 0 0,0-1 0 0 0,1 1 0 0 0,0-1 0 0 0,1 0 0 0 0,1-1 1 0 0,0 1-1 0 0,0-1 0 0 0,1-1 0 0 0,11 13 0 0 0,-8-12-19 0 0,0 0 0 0 0,1-1 0 0 0,0 0 0 0 0,1-1 0 0 0,0-1 1 0 0,0 0-1 0 0,1 0 0 0 0,-1-1 0 0 0,2-1 0 0 0,-1-1 0 0 0,21 6 0 0 0,-25-9 12 0 0,0 0-1 0 0,0 0 1 0 0,1-1-1 0 0,-1-1 1 0 0,0 0 0 0 0,1 0-1 0 0,-1-1 1 0 0,0 0 0 0 0,1-1-1 0 0,-1 0 1 0 0,0 0-1 0 0,0-1 1 0 0,0-1 0 0 0,-1 0-1 0 0,1 0 1 0 0,-1-1-1 0 0,15-9 1 0 0,2-4 29 0 0,-17 14-44 0 0,-1-1 0 0 0,0-1 0 0 0,-1 0 0 0 0,1 0 0 0 0,-1 0 0 0 0,-1-1 0 0 0,1 0 0 0 0,9-13 0 0 0,-7 5 0 0 0,41-73 164 0 0,-45 77-151 0 0,0-1 0 0 0,-1 0 0 0 0,-1 0 0 0 0,1 0-1 0 0,-2-1 1 0 0,2-13 0 0 0,-4 12 52 0 0,0-1-1 0 0,-1 1 1 0 0,0-1 0 0 0,-1 1 0 0 0,0 0-1 0 0,-2 0 1 0 0,1 0 0 0 0,-12-26-1 0 0,8 23 4 0 0,-2 1 1 0 0,1 0-1 0 0,-2 1 0 0 0,0-1 0 0 0,-1 2 0 0 0,-22-23 0 0 0,19 24-12 0 0,-1 1 0 0 0,0 0 1 0 0,-1 1-1 0 0,0 1 0 0 0,-1 0 1 0 0,0 2-1 0 0,-28-11 0 0 0,41 18-84 0 0,0 0-1 0 0,0 0 0 0 0,0 0 0 0 0,0 0 0 0 0,-1 1 1 0 0,1 0-1 0 0,0 0 0 0 0,0 0 0 0 0,0 0 0 0 0,0 1 1 0 0,-1-1-1 0 0,1 1 0 0 0,0 0 0 0 0,0 0 1 0 0,0 1-1 0 0,0-1 0 0 0,1 1 0 0 0,-7 4 0 0 0,4-3-392 0 0,0 1 0 0 0,0 1-1 0 0,1-1 1 0 0,0 1 0 0 0,0 0 0 0 0,0 0-1 0 0,1 0 1 0 0,-1 1 0 0 0,1-1-1 0 0,-5 11 1 0 0,1-1-957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173 152 8751 0 0,'11'-20'198'0'0,"-9"16"23"0"0,-1 3-185 0 0,0 0 0 0 0,0-1-1 0 0,0 1 1 0 0,0 0 0 0 0,-1-1 0 0 0,1 1-1 0 0,0-1 1 0 0,-1 1 0 0 0,0-1 0 0 0,1 1 0 0 0,-1-1-1 0 0,1-1 1 0 0,-1 1-8 0 0,2-4 519 0 0,-1-1-1 0 0,1 0 0 0 0,-1 1 1 0 0,-1-1-1 0 0,1 0 0 0 0,-1 0 1 0 0,-1 1-1 0 0,1-1 0 0 0,-1 0 1 0 0,0 0-1 0 0,-2-7 0 0 0,2 13-412 0 0,0 0 1 0 0,0 0-1 0 0,0-1 0 0 0,1 1 0 0 0,-1 0 0 0 0,0 0 0 0 0,0 0 0 0 0,0 0 0 0 0,-1 1 1 0 0,1-1-1 0 0,0 0 0 0 0,0 0 0 0 0,0 0 0 0 0,-1 1 0 0 0,1-1 0 0 0,0 1 0 0 0,-1-1 1 0 0,1 1-1 0 0,0 0 0 0 0,-1-1 0 0 0,1 1 0 0 0,0 0 0 0 0,-1 0 0 0 0,1 0 0 0 0,-1 0 1 0 0,1 0-1 0 0,-1 0 0 0 0,1 0 0 0 0,0 1 0 0 0,-1-1 0 0 0,1 0 0 0 0,-2 2 1 0 0,-1-2-23 0 0,0 2 1 0 0,1-1 0 0 0,-1 0 0 0 0,0 1 0 0 0,1 0 0 0 0,-1 0 0 0 0,1 0 0 0 0,0 0-1 0 0,0 0 1 0 0,-5 5 0 0 0,-6 11 218 0 0,1 1-1 0 0,0 1 1 0 0,2 0 0 0 0,1 0-1 0 0,-15 41 1 0 0,19-44-196 0 0,1 0-1 0 0,1 0 0 0 0,1 0 1 0 0,0 1-1 0 0,1 0 0 0 0,1 30 1 0 0,1-39-69 0 0,1 1 1 0 0,0-1-1 0 0,1 0 1 0 0,0 1 0 0 0,0-1-1 0 0,1 0 1 0 0,0 0-1 0 0,1-1 1 0 0,0 1-1 0 0,0-1 1 0 0,1 1-1 0 0,0-1 1 0 0,0-1-1 0 0,9 10 1 0 0,-10-13-32 0 0,1 0 0 0 0,0 0 0 0 0,1 0 0 0 0,-1-1 0 0 0,1 0 0 0 0,-1 0 0 0 0,1 0 0 0 0,0-1 0 0 0,0 0 1 0 0,0 0-1 0 0,1 0 0 0 0,9 0 0 0 0,-3 0 1 0 0,-1-1 0 0 0,1 0 0 0 0,-1-1 0 0 0,1-1 0 0 0,17-2 0 0 0,-19 0-106 0 0,1 0 0 0 0,-1 0 0 0 0,0-1 0 0 0,0-1 0 0 0,-1 1 0 0 0,1-2 0 0 0,-1 0-1 0 0,18-13 1 0 0,-17 10-1818 0 0,0-1-1 0 0,0 0 0 0 0,16-20 1 0 0,-21 21-234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0,'0'0'6827'0'0,"5"7"-3631"0"0,-2-2-2847 0 0,0 1 0 0 0,-1 0 1 0 0,0-1-1 0 0,0 1 0 0 0,-1 0 0 0 0,1 0 0 0 0,-1 0 1 0 0,0 8-1 0 0,0 53 945 0 0,-1-45-927 0 0,-4 132 654 0 0,0-67-1089 0 0,8 103 0 0 0,-3-179-421 0 0,2 13-616 0 0,2-10-6794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14335 0 0,'-1'-16'3051'0'0,"2"18"-2236"0"0,6 9-390 0 0,0 1 1 0 0,-1 0 0 0 0,0 0 0 0 0,-1 1 0 0 0,6 22 0 0 0,12 72-270 0 0,-19-88-49 0 0,69 335-2284 0 0,-66-330 897 0 0,0-2-51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5527 0 0,'-15'-4'590'0'0,"-4"-14"12792"0"0,32 12-9805 0 0,3 1-3226 0 0,0 2 0 0 0,0 0 0 0 0,1 0 0 0 0,25 1 0 0 0,68 7-3115 0 0,-96-3 768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12695 0 0,'0'0'1150'0'0,"1"2"-865"0"0,58 183 2939 0 0,9 28-3357 0 0,-35-123-5403 0 0,-25-70 506 0 0</inkml:trace>
  <inkml:trace contextRef="#ctx0" brushRef="#br0" timeOffset="1">1 376 13359 0 0,'0'0'2508'0'0,"16"7"1819"0"0,1-7-3934 0 0,1-1 1 0 0,-1 0-1 0 0,35-7 0 0 0,35-12-343 0 0,-22 6-3970 0 0,-51 11-2674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7367 0 0,'-1'-1'162'0'0,"1"0"-135"0"0,0 0 0 0 0,-1 1 0 0 0,1-1 0 0 0,0 1 0 0 0,0-1 0 0 0,0 0 0 0 0,0 1 1 0 0,0-1-1 0 0,0 0 0 0 0,0 1 0 0 0,0-1 0 0 0,0 0 0 0 0,0 1 0 0 0,0-1 0 0 0,0 0 0 0 0,0 1 0 0 0,0-1 0 0 0,0 1 0 0 0,1-1 0 0 0,-1 0 0 0 0,0 1 0 0 0,1-2 0 0 0,3-6 124 0 0,5-13 982 0 0,-10 19-635 0 0,1 0 0 0 0,0 0-1 0 0,0 1 1 0 0,0-1 0 0 0,0 0-1 0 0,0 0 1 0 0,0 0 0 0 0,0 1-1 0 0,1-1 1 0 0,-1 0 0 0 0,1 0-1 0 0,0-2 1 0 0,14-21 1618 0 0,-5 15-1854 0 0,-1 0 0 0 0,13-11 1 0 0,-21 21-248 0 0,1-2 63 0 0,1 0-1 0 0,0-1 1 0 0,0 1-1 0 0,0 0 1 0 0,0 1 0 0 0,0-1-1 0 0,0 0 1 0 0,0 1-1 0 0,0 0 1 0 0,1 0-1 0 0,-1 0 1 0 0,1 0-1 0 0,-1 0 1 0 0,1 1-1 0 0,-1-1 1 0 0,6 1 0 0 0,-4 1 18 0 0,-1 0 1 0 0,0 0 0 0 0,0 0-1 0 0,0 0 1 0 0,0 1 0 0 0,0-1-1 0 0,0 1 1 0 0,0 0 0 0 0,0 1-1 0 0,-1-1 1 0 0,1 1 0 0 0,-1-1-1 0 0,4 4 1 0 0,1 2 54 0 0,1 0 0 0 0,-2 0 0 0 0,1 1-1 0 0,-1 0 1 0 0,0 1 0 0 0,-1-1 0 0 0,0 1 0 0 0,-1 0 0 0 0,0 1-1 0 0,0-1 1 0 0,4 19 0 0 0,-7-22-131 0 0,-1 0-1 0 0,0 0 1 0 0,0 0-1 0 0,-1 0 1 0 0,0 0 0 0 0,0 0-1 0 0,0 0 1 0 0,-1 0-1 0 0,0 0 1 0 0,0 0 0 0 0,-1 0-1 0 0,0 0 1 0 0,0-1-1 0 0,-1 1 1 0 0,0-1-1 0 0,0 1 1 0 0,0-1 0 0 0,-1 0-1 0 0,0 0 1 0 0,-5 5-1 0 0,0 0-68 0 0,-1-1 0 0 0,0-1 0 0 0,-1 0 0 0 0,-17 12 0 0 0,27-21 42 0 0,1 1-1 0 0,-1-1 0 0 0,0 1 1 0 0,1-1-1 0 0,-1 1 0 0 0,0-1 1 0 0,0 0-1 0 0,0 1 1 0 0,1-1-1 0 0,-1 0 0 0 0,0 1 1 0 0,0-1-1 0 0,0 0 1 0 0,0 0-1 0 0,0 0 0 0 0,1 0 1 0 0,-1 0-1 0 0,0 0 0 0 0,0 0 1 0 0,0 0-1 0 0,0-1 1 0 0,0 1-1 0 0,1 0 0 0 0,-1 0 1 0 0,-1-1-1 0 0,1 0-26 0 0,-1 0 0 0 0,1 0 1 0 0,0 0-1 0 0,0 0 0 0 0,0-1 0 0 0,-1 1 0 0 0,1 0 0 0 0,1-1 1 0 0,-1 1-1 0 0,0-1 0 0 0,0 1 0 0 0,-1-3 0 0 0,1 0-42 0 0,-1-1 1 0 0,1 0-1 0 0,0 0 0 0 0,0 1 0 0 0,0-1 1 0 0,0 0-1 0 0,1 0 0 0 0,0-6 0 0 0,0 9 74 0 0,0 1 0 0 0,0-1 1 0 0,1 0-1 0 0,-1 0 0 0 0,1 1 0 0 0,-1-1 0 0 0,1 0 0 0 0,-1 1 0 0 0,1-1 0 0 0,0 1 1 0 0,0-1-1 0 0,0 1 0 0 0,0-1 0 0 0,0 1 0 0 0,0-1 0 0 0,0 1 0 0 0,0 0 1 0 0,1 0-1 0 0,-1-1 0 0 0,0 1 0 0 0,1 0 0 0 0,-1 0 0 0 0,1 0 0 0 0,2-1 0 0 0,-1 2 27 0 0,-1-1-1 0 0,1 1 1 0 0,0 0-1 0 0,-1 0 1 0 0,1 0-1 0 0,0 0 1 0 0,-1 0-1 0 0,1 0 1 0 0,-1 1-1 0 0,1-1 1 0 0,0 1-1 0 0,-1 0 1 0 0,1 0-1 0 0,-1 0 1 0 0,0 0-1 0 0,3 2 0 0 0,48 30 545 0 0,-36-21-382 0 0,25 13 0 0 0,76 42-1395 0 0,-102-54-312 0 0,-15-11 1252 0 0,1-1 0 0 0,-1 1 0 0 0,1-1 0 0 0,-1 1 0 0 0,1-1 0 0 0,0 0 0 0 0,-1 0 0 0 0,1 1 0 0 0,0-1 0 0 0,0 0 0 0 0,0-1 0 0 0,0 1 0 0 0,0 0 0 0 0,0-1 0 0 0,0 1 0 0 0,4 0 0 0 0,3-2-1320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1839 0 0,'-3'0'11296'0'0,"-13"1"-9004"0"0,13 0-2091 0 0,0 0 0 0 0,0 0-1 0 0,-1 1 1 0 0,1 0 0 0 0,0-1-1 0 0,1 1 1 0 0,-1 0 0 0 0,0 0-1 0 0,1 1 1 0 0,-1-1 0 0 0,1 0-1 0 0,-1 1 1 0 0,1 0 0 0 0,0-1-1 0 0,0 1 1 0 0,0 0 0 0 0,1 0-1 0 0,-1 0 1 0 0,-1 4 0 0 0,-2 5 86 0 0,1 0 1 0 0,-1 1 0 0 0,-3 21-1 0 0,1 8 177 0 0,2 0-1 0 0,-1 64 1 0 0,6-82-374 0 0,1 0-1 0 0,2-1 1 0 0,0 1 0 0 0,2-1 0 0 0,0 0 0 0 0,9 24 0 0 0,-11-39-64 0 0,0-1-1 0 0,1 0 0 0 0,0 0 1 0 0,0 0-1 0 0,0 0 1 0 0,1 0-1 0 0,0-1 0 0 0,7 7 1 0 0,-9-10 7 0 0,2 1 0 0 0,-1-1 0 0 0,0 0 1 0 0,1 0-1 0 0,0 0 0 0 0,-1-1 0 0 0,1 1 0 0 0,0-1 0 0 0,0 0 1 0 0,1-1-1 0 0,-1 1 0 0 0,10 1 0 0 0,-4-2 42 0 0,0 1 1 0 0,0-2-1 0 0,0 1 0 0 0,0-1 1 0 0,1-1-1 0 0,-1 0 0 0 0,0-1 1 0 0,-1 0-1 0 0,1-1 0 0 0,0 0 1 0 0,17-7-1 0 0,-20 7-21 0 0,-1-1-1 0 0,0 1 1 0 0,0-1 0 0 0,0 0-1 0 0,-1-1 1 0 0,1 0 0 0 0,-1 0-1 0 0,0 0 1 0 0,-1-1 0 0 0,1 1-1 0 0,-1-2 1 0 0,0 1 0 0 0,0 0-1 0 0,-1-1 1 0 0,0 0-1 0 0,4-10 1 0 0,-1 1 89 0 0,-1 0 1 0 0,0 0-1 0 0,-2-1 0 0 0,0 0 1 0 0,-1 0-1 0 0,-1 0 0 0 0,0 0 0 0 0,-1-1 1 0 0,-1 1-1 0 0,-1 0 0 0 0,0 0 0 0 0,-7-34 1 0 0,5 43-89 0 0,0 0 0 0 0,0 0 0 0 0,-1 0 0 0 0,0 0 1 0 0,-1 0-1 0 0,1 1 0 0 0,-1 0 0 0 0,-1 0 0 0 0,1 0 0 0 0,-1 1 1 0 0,-9-8-1 0 0,-9-6 32 0 0,-49-30 0 0 0,49 35-127 0 0,-4-4-818 0 0,-54-26 0 0 0,80 44 672 0 0,0 0 0 0 0,0 1 1 0 0,0-1-1 0 0,-1 0 0 0 0,1 1 1 0 0,0 0-1 0 0,0-1 0 0 0,0 1 1 0 0,0 0-1 0 0,-5 0 0 0 0,9 16-5139 0 0,3-7 3526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7831 0 0,'0'0'603'0'0,"15"-22"7904"0"0,-15 22-8408 0 0,0 0 1 0 0,1 0-1 0 0,-1-1 1 0 0,0 1 0 0 0,1 0-1 0 0,-1 0 1 0 0,0-1-1 0 0,1 1 1 0 0,-1 0 0 0 0,1 0-1 0 0,-1 0 1 0 0,0 0 0 0 0,1 0-1 0 0,-1 0 1 0 0,1 0-1 0 0,-1-1 1 0 0,0 1 0 0 0,1 0-1 0 0,-1 0 1 0 0,1 1-1 0 0,-1-1 1 0 0,0 0 0 0 0,1 0-1 0 0,-1 0 1 0 0,1 0-1 0 0,-1 0 1 0 0,0 0 0 0 0,1 0-1 0 0,-1 1 1 0 0,1-1 0 0 0,8 13 972 0 0,1 22-599 0 0,-9-32-208 0 0,4 31 235 0 0,-1 0-1 0 0,-2 1 1 0 0,-3 56-1 0 0,0-9-72 0 0,0-13-372 0 0,1 35 203 0 0,1-88-534 0 0,1 1 1 0 0,1 0-1 0 0,0-1 1 0 0,5 17-1 0 0,-6-28 418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0,'0'0'1307'0'0,"9"14"-339"0"0,11 33-115 0 0,-2 2 0 0 0,16 67 0 0 0,11 105 2488 0 0,-27-124-2828 0 0,-9-46-1004 0 0,-4-22-346 0 0,1-1-1 0 0,1 1 1 0 0,12 33 0 0 0,-17-55-101 0 0,1 0-548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3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5983 0 0,'-8'-3'1312'0'0,"-28"-3"12312"0"0,60 15-10704 0 0,0-5-2050 0 0,0-1 0 0 0,1-2-1 0 0,40-1 1 0 0,-5-3-3035 0 0,-15 0-3867 0 0,-31 3-2186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2759 0 0,'0'0'13896'0'0,"3"0"-13360"0"0,209-6 3712 0 0,-147 3-3586 0 0,212-8 964 0 0,89-3-570 0 0,-259 8-815 0 0,117 1 375 0 0,0 10 0 0 0,280 41-1 0 0,-15 4 57 0 0,-249-29-376 0 0,-110-14-67 0 0,242-20 1 0 0,-346 11-221 0 0,37-2 43 0 0,-2 1-56 0 0,103-19 0 0 0,-132 15-422 0 0,62-13-1859 0 0,-33 10-2030 0 0,-37 7-3539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9215 0 0,'0'0'704'0'0,"3"-2"-490"0"0,10-11 5243 0 0,4 27-3761 0 0,-13-8-1436 0 0,0 0 0 0 0,0 0 1 0 0,0 0-1 0 0,-1 1 0 0 0,0-1 0 0 0,0 1 0 0 0,3 11 1 0 0,10 54 744 0 0,-7-26-497 0 0,7 35 464 0 0,7 129 0 0 0,-14-113-551 0 0,15 204 487 0 0,-19-229-786 0 0,0-4-74 0 0,0-14 19 0 0,-3 83 1 0 0,-2-39-16 0 0,1-64-28 0 0,-2 0 0 0 0,-7 52 0 0 0,7-78-68 0 0,1 0 0 0 0,-1 0 0 0 0,2 16 0 0 0,0-22-132 0 0,1-13-7344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20 919 0 0,'2'-8'13580'0'0,"1"7"-13100"0"0,9-1 54 0 0,0 1 1 0 0,1 1-1 0 0,-1-1 0 0 0,0 2 0 0 0,15 1 0 0 0,36 1 944 0 0,-30-2-919 0 0,-25 0-410 0 0,1-1-1 0 0,-1 0 1 0 0,12-2-1 0 0,-3 1 30 0 0,0 0-1 0 0,0 1 0 0 0,0 0 1 0 0,25 5-1 0 0,4 0 40 0 0,-38-4-189 0 0,248 5 1000 0 0,-199-14-744 0 0,-44 5-219 0 0,0 1-1 0 0,-1 0 1 0 0,1 1 0 0 0,26 1 0 0 0,46 3 212 0 0,-56-3 109 0 0,41 6-1 0 0,-49-4-204 0 0,39-2 0 0 0,-1 1 17 0 0,168 6 394 0 0,-183-7-425 0 0,83-11-1 0 0,-35 3-35 0 0,-64 8-3 0 0,28 2-1 0 0,-27-1-59 0 0,203-4 217 0 0,-197 1-256 0 0,6 0 26 0 0,-1 0 79 0 0,55 3 0 0 0,29 4 62 0 0,11 1 49 0 0,-21-2 90 0 0,-67 3-261 0 0,-34-5-46 0 0,0 0 1 0 0,0 0-1 0 0,0-1 1 0 0,25-2-1 0 0,51-16 36 0 0,-61 9-2831 0 0,-24 6 1572 0 0,1 0-1 0 0,0 1 1 0 0,-1-1-1 0 0,1 1 0 0 0,0 1 1 0 0,6-2-1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9007 0 0,'0'0'2710'0'0,"-6"17"-61"0"0,4-1-1828 0 0,0-1 0 0 0,0 1-1 0 0,2-1 1 0 0,2 27 0 0 0,-1-1 194 0 0,-2 107 1774 0 0,2 149 691 0 0,-3-97-3005 0 0,-2-62-465 0 0,0-3-1178 0 0,4-119 698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1206 0 1839 0 0,'0'0'8827'0'0,"-1"9"-7958"0"0,0-6-673 0 0,-1-1 1 0 0,1 0-1 0 0,-1 0 0 0 0,0 1 0 0 0,0-1 0 0 0,0 0 0 0 0,-3 2 1 0 0,2-1 58 0 0,1-1 1 0 0,-1 1 0 0 0,1-1 0 0 0,0 1 0 0 0,0 0-1 0 0,-3 4 1 0 0,-1 4 179 0 0,1 1 0 0 0,-6 15-1 0 0,10-23-316 0 0,-1-1 0 0 0,1 0-1 0 0,-1 0 1 0 0,0 0 0 0 0,0 0-1 0 0,-5 5 1 0 0,-7 13 390 0 0,-44 115 1352 0 0,-25 57-260 0 0,-34 47-233 0 0,67-140-782 0 0,22-44-379 0 0,-74 143 232 0 0,60-130-243 0 0,-14 28 161 0 0,-1 7-206 0 0,23-45-26 0 0,-21 44 114 0 0,-16 30 105 0 0,40-77-206 0 0,3-1 85 0 0,-38 109 1 0 0,59-147-145 0 0,-1-1 0 0 0,-13 22 0 0 0,6-13 5 0 0,-66 147 236 0 0,77-162-303 0 0,-10 17 98 0 0,0 0 1 0 0,-2-2-1 0 0,-32 41 0 0 0,40-55-92 0 0,7-10-2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10823 0 0,'0'0'496'0'0,"-15"-5"184"0"0,12 5-487 0 0,0-1 0 0 0,1 1-1 0 0,-1 1 1 0 0,0-1 0 0 0,0 0-1 0 0,0 1 1 0 0,1-1-1 0 0,-1 1 1 0 0,0 0 0 0 0,0 0-1 0 0,1 0 1 0 0,-1 0 0 0 0,1 0-1 0 0,-1 0 1 0 0,-2 3 0 0 0,1-1 57 0 0,1 0 0 0 0,-1 1 1 0 0,1-1-1 0 0,0 1 0 0 0,0 0 0 0 0,0-1 1 0 0,1 1-1 0 0,-4 6 0 0 0,0 5 191 0 0,0 0 0 0 0,1 1-1 0 0,0-1 1 0 0,-2 20 0 0 0,5-23-314 0 0,0 0 0 0 0,2 1-1 0 0,-1 0 1 0 0,1-1 0 0 0,1 1 0 0 0,1-1 0 0 0,-1 1 0 0 0,2-1 0 0 0,0 0-1 0 0,0 1 1 0 0,1-1 0 0 0,1-1 0 0 0,0 1 0 0 0,8 14 0 0 0,-8-19-108 0 0,-1 1 1 0 0,1-1 0 0 0,1 0-1 0 0,-1 0 1 0 0,1-1 0 0 0,0 1-1 0 0,1-1 1 0 0,-1-1 0 0 0,1 1 0 0 0,0-1-1 0 0,1 0 1 0 0,-1-1 0 0 0,1 0-1 0 0,0 0 1 0 0,0-1 0 0 0,0 0-1 0 0,1 0 1 0 0,-1-1 0 0 0,1 0-1 0 0,-1 0 1 0 0,12 0 0 0 0,-14-2 7 0 0,0 0 0 0 0,0-1 0 0 0,0 1 0 0 0,0-1 0 0 0,0 0 0 0 0,-1-1 0 0 0,1 0-1 0 0,0 0 1 0 0,-1 0 0 0 0,1 0 0 0 0,-1-1 0 0 0,0 0 0 0 0,8-6 0 0 0,-9 6 42 0 0,0 0-1 0 0,0 0 1 0 0,-1-1-1 0 0,0 1 1 0 0,0-1-1 0 0,0 0 0 0 0,0 0 1 0 0,0 0-1 0 0,-1-1 1 0 0,1 1-1 0 0,-1-1 1 0 0,0 1-1 0 0,-1-1 1 0 0,1 1-1 0 0,-1-1 1 0 0,1-9-1 0 0,-1 8-19 0 0,-2 0-1 0 0,1-1 0 0 0,-1 1 1 0 0,0 0-1 0 0,0 0 1 0 0,-1 0-1 0 0,1 0 0 0 0,-2 0 1 0 0,-4-11-1 0 0,1 5 47 0 0,0 1 0 0 0,-1-1 0 0 0,-15-16 0 0 0,9 13-241 0 0,-29-23 1 0 0,26 25-50 0 0,-19-21 0 0 0,-11-17-2772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19 455 0 0,'-2'-3'5996'0'0,"-9"-12"3111"0"0,11 17-8823 0 0,84 167 2628 0 0,-43-88-2153 0 0,10 8 285 0 0,7 14-642 0 0,-35-60-233 0 0,1-1-1 0 0,45 57 1 0 0,-19-29-75 0 0,53 59 91 0 0,-64-84-39 0 0,33 51 0 0 0,-20-4 84 0 0,-13-21-78 0 0,23 38 126 0 0,20 32 525 0 0,23 35-582 0 0,58 87 542 0 0,-101-162-642 0 0,-42-64 37 0 0,46 61-1 0 0,-35-58 26 0 0,-3 2 0 0 0,43 84 0 0 0,-31-59-99 0 0,-15-28-85 0 0,11 34 188 0 0,1 1 98 0 0,-2-26-104 0 0,-10-15-42 0 0,12 30-25 0 0,-22-35-4277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61 126 919 0 0,'0'0'2707'0'0,"-2"-2"-2468"0"0,0-1-309 0 0,0 0 0 0 0,1-1 0 0 0,-1 1 0 0 0,1-1 0 0 0,0 1 0 0 0,-2-7 0 0 0,3 9 489 0 0,-1-1-91 0 0,0 0 0 0 0,0 0 1 0 0,0 0-1 0 0,0 0 0 0 0,0 0 0 0 0,1 0 0 0 0,-1 0 0 0 0,0-3 0 0 0,-2-32 1183 0 0,3 36-1364 0 0,-7-28 4847 0 0,1 24-1116 0 0,3 10-3753 0 0,1-1 1 0 0,-1 1-1 0 0,1-1 1 0 0,0 1-1 0 0,0 0 1 0 0,0 0 0 0 0,0-1-1 0 0,1 1 1 0 0,0 0-1 0 0,0 1 1 0 0,1-1-1 0 0,-1 0 1 0 0,1 7-1 0 0,1 10 447 0 0,7 41-1 0 0,-1-14-125 0 0,23 137 833 0 0,-6-48-542 0 0,-15-78-495 0 0,5 39 377 0 0,1 119 0 0 0,-14-199-468 0 0,0 1-1 0 0,6 27 1 0 0,-7-44-103 0 0,-1 2-260 0 0,1 0 1 0 0,0-1-1 0 0,0 1 0 0 0,0 0 0 0 0,1-1 1 0 0,-1 1-1 0 0,3 6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0,'0'0'690'0'0,"6"17"6390"0"0,1 2-4290 0 0,5 29-1 0 0,-2 22-613 0 0,-4 71-1650 0 0,-6-102 98 0 0,-3 117-141 0 0,0-35-957 0 0,6-77-1760 0 0,-1-36 368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0,'1'2'5383'0'0,"17"62"3129"0"0,-6-17-7504 0 0,7 61 0 0 0,-3 55-409 0 0,8 57-1222 0 0,-17-161-1845 0 0,-5-42 545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2759 0 0,'-10'-8'272'0'0,"-15"-13"18530"0"0,27 23-18641 0 0,1 1 0 0 0,0-2 1 0 0,0 1-1 0 0,0 0 1 0 0,0 0-1 0 0,0-1 1 0 0,0 0-1 0 0,0 0 0 0 0,1 0 1 0 0,5 1-1 0 0,38 4 64 0 0,-29-4-387 0 0,40 4-2999 0 0,-44-6 2058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1502 6047 0 0,'0'0'2912'0'0,"3"-1"-2613"0"0,5-3 456 0 0,-6 3 2 0 0,-1 0 0 0 0,1 0 0 0 0,0 0 0 0 0,-1 0 0 0 0,1 0 0 0 0,0-1 0 0 0,-1 1 0 0 0,0-1 0 0 0,2-1 0 0 0,2-5-1277 0 0,-5 6 678 0 0,13-23 516 0 0,-10 7-250 0 0,0 1 0 0 0,-1 0-1 0 0,0-1 1 0 0,-2 1 0 0 0,-1-26 0 0 0,0-31-4 0 0,0 44-319 0 0,0 25-73 0 0,0-1 0 0 0,1 0-1 0 0,0 0 1 0 0,0-6 0 0 0,2-5 97 0 0,-2 1-1 0 0,0-1 1 0 0,-4-28 0 0 0,0 4 109 0 0,-5-27 113 0 0,9 40-249 0 0,-3-142 258 0 0,-2 110-56 0 0,-2-34 151 0 0,-3-123 677 0 0,2 16-203 0 0,6 64-617 0 0,3 83 278 0 0,-2 52-544 0 0,0-3-31 0 0,1 0-35 0 0,0 4-92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0,'0'2'480'0'0,"4"50"13348"0"0,10 29-9819 0 0,1 7-2518 0 0,-7-19-709 0 0,22 293-317 0 0,-29-341-1370 0 0,1-6-3270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0,'0'0'499'0'0,"1"0"-328"0"0,-1-1-132 0 0,1 1 0 0 0,-1 0 0 0 0,0 0 0 0 0,1 0 1 0 0,-1 0-1 0 0,0 0 0 0 0,1 0 0 0 0,-1 0 0 0 0,0 0 1 0 0,0 0-1 0 0,1 0 0 0 0,-1 0 0 0 0,0 0 0 0 0,1 1 0 0 0,-1-1 1 0 0,0 0-1 0 0,0 0 0 0 0,1 0 0 0 0,-1 0 0 0 0,0 0 1 0 0,1 1-1 0 0,-1-1 0 0 0,0 0 0 0 0,0 0 0 0 0,0 0 0 0 0,1 1 1 0 0,-1-1-1 0 0,0 0 0 0 0,0 0 0 0 0,0 1 0 0 0,1-1 0 0 0,-1 0 1 0 0,0 1-1 0 0,5 10 1250 0 0,-4-9-802 0 0,11 24 2538 0 0,15 39 1 0 0,16 81-1413 0 0,-19-56-975 0 0,30 118-500 0 0,-24-69-4166 0 0,-24-108-1410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6 130 10591 0 0,'-5'1'8079'0'0,"64"-28"-5040"0"0,83-23-2424 0 0,13 7-1998 0 0,-133 37-127 0 0,-3 1 46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9215 0 0,'0'0'707'0'0,"-1"-2"-224"0"0,-3-5 830 0 0,0 1 0 0 0,-1 0 1 0 0,1 0-1 0 0,-1 1 0 0 0,-1-1 1 0 0,-9-7-1 0 0,14 12-529 0 0,-13 14 336 0 0,9-6-983 0 0,-1 1 1 0 0,1-1 0 0 0,1 1-1 0 0,0 0 1 0 0,0 0-1 0 0,0 1 1 0 0,1-1-1 0 0,1 1 1 0 0,-4 15 0 0 0,3-5-20 0 0,0 1 0 0 0,1-1 0 0 0,2 30 0 0 0,1-31-71 0 0,1 0 1 0 0,1 0 0 0 0,0-1-1 0 0,1 1 1 0 0,1-1-1 0 0,1 0 1 0 0,1 0 0 0 0,0-1-1 0 0,1 0 1 0 0,17 27-1 0 0,-20-36-35 0 0,0 0-1 0 0,1 0 0 0 0,0-1 0 0 0,0 0 0 0 0,0 0 1 0 0,0 0-1 0 0,1-1 0 0 0,0 0 0 0 0,1 0 1 0 0,-1 0-1 0 0,1-1 0 0 0,-1 0 0 0 0,1-1 0 0 0,1 0 1 0 0,-1 0-1 0 0,0-1 0 0 0,1 0 0 0 0,-1 0 1 0 0,1-1-1 0 0,-1 0 0 0 0,1-1 0 0 0,0 0 0 0 0,-1 0 1 0 0,11-2-1 0 0,-9 0 48 0 0,0 0-1 0 0,0-1 1 0 0,0-1 0 0 0,-1 0-1 0 0,0 0 1 0 0,1-1 0 0 0,-1 0 0 0 0,-1 0-1 0 0,1-1 1 0 0,-1 0 0 0 0,0-1 0 0 0,-1 1-1 0 0,1-2 1 0 0,-1 1 0 0 0,-1-1 0 0 0,1 0-1 0 0,6-12 1 0 0,-5 8 125 0 0,-1-1 0 0 0,0 0 1 0 0,-1 0-1 0 0,0 0 0 0 0,-1-1 0 0 0,-1 0 1 0 0,0 0-1 0 0,-1 0 0 0 0,0-1 0 0 0,-1 1 1 0 0,0-25-1 0 0,-3 26-58 0 0,0 0 1 0 0,0 1-1 0 0,-1-1 1 0 0,-1 1-1 0 0,0-1 1 0 0,-1 1-1 0 0,0 0 1 0 0,-1 0-1 0 0,-11-21 1 0 0,11 26-98 0 0,1 1 1 0 0,-1-1 0 0 0,0 1 0 0 0,-1 0-1 0 0,1 1 1 0 0,-1-1 0 0 0,0 1 0 0 0,-1 0-1 0 0,1 1 1 0 0,-1-1 0 0 0,0 1 0 0 0,0 1-1 0 0,0-1 1 0 0,-1 1 0 0 0,1 1 0 0 0,-15-4-1 0 0,-2 0-302 0 0,0 1-1 0 0,-1 1 1 0 0,1 2-1 0 0,-1 0 1 0 0,-49 4-1 0 0,59 3-2078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0,'0'0'167'0'0,"0"2"-7"0"0,0 61 8829 0 0,0 35-1767 0 0,2 0-5285 0 0,16 97-2766 0 0,-17-186 317 0 0,1-1 0 0 0,1 0 0 0 0,3 11 0 0 0,-5-18-1012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10391 0 0,'-8'103'5387'0'0,"35"302"192"0"0,-11-237-4482 0 0,-13-124-1033 0 0,3 21 80 0 0,-3 79 1 0 0,1-116-1113 0 0,-2-37-2568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73 13039 0 0,'-3'-7'124'0'0,"-1"0"307"0"0,1-1-1 0 0,-1 1 1 0 0,-1 1 0 0 0,1-1-1 0 0,-7-7 1 0 0,9 12-263 0 0,0 1 1 0 0,1-1-1 0 0,-1 1 1 0 0,0-1-1 0 0,0 1 0 0 0,0 0 1 0 0,0 0-1 0 0,0 0 1 0 0,0 0-1 0 0,0 1 0 0 0,0-1 1 0 0,0 0-1 0 0,0 1 1 0 0,-1-1-1 0 0,1 1 0 0 0,0 0 1 0 0,0 0-1 0 0,0 0 1 0 0,-1 0-1 0 0,1 0 0 0 0,0 0 1 0 0,0 1-1 0 0,-4 0 1 0 0,1 1-48 0 0,0 0 1 0 0,0 0 0 0 0,0 0 0 0 0,1 1 0 0 0,-1 0 0 0 0,1 0 0 0 0,-1 0 0 0 0,1 0 0 0 0,0 1 0 0 0,0 0 0 0 0,0 0 0 0 0,1 0 0 0 0,0 0 0 0 0,-5 6 0 0 0,1 2 10 0 0,0-1 0 0 0,1 1 0 0 0,0 1 0 0 0,-6 21 0 0 0,3-6-19 0 0,1 0 1 0 0,2 1 0 0 0,-3 35-1 0 0,8-54-97 0 0,0 1-1 0 0,1 0 0 0 0,1-1 0 0 0,-1 1 0 0 0,2-1 1 0 0,-1 1-1 0 0,2-1 0 0 0,-1 0 0 0 0,2 1 0 0 0,-1-1 0 0 0,1-1 1 0 0,7 13-1 0 0,-7-16 3 0 0,0 0 1 0 0,1 0 0 0 0,0-1-1 0 0,0 1 1 0 0,1-1-1 0 0,-1 0 1 0 0,1-1-1 0 0,0 0 1 0 0,0 0-1 0 0,0 0 1 0 0,1 0 0 0 0,-1-1-1 0 0,1 0 1 0 0,0-1-1 0 0,0 1 1 0 0,0-1-1 0 0,0-1 1 0 0,0 1 0 0 0,14 0-1 0 0,-13-2 18 0 0,0 1 0 0 0,-1-2 0 0 0,1 1 0 0 0,0-1 0 0 0,-1 0 0 0 0,1 0 0 0 0,-1-1 0 0 0,1 0 0 0 0,-1-1 0 0 0,0 0 0 0 0,1 0 0 0 0,-1 0 0 0 0,-1-1 0 0 0,1 0 0 0 0,-1 0 0 0 0,1 0 0 0 0,-1-1-1 0 0,9-9 1 0 0,-10 7 14 0 0,0 0 0 0 0,0-1 0 0 0,0 1 0 0 0,-1-1 0 0 0,0 0 0 0 0,0 0 0 0 0,-1-1-1 0 0,0 1 1 0 0,-1-1 0 0 0,1 1 0 0 0,-2-1 0 0 0,1 0 0 0 0,-1-14 0 0 0,0 12 13 0 0,-1-1 1 0 0,-1 0 0 0 0,0 1-1 0 0,-1-1 1 0 0,0 0 0 0 0,-1 1-1 0 0,0 0 1 0 0,-1-1-1 0 0,-9-18 1 0 0,7 19-531 0 0,0 1 0 0 0,-1 1 1 0 0,0-1-1 0 0,0 1 0 0 0,-16-15 0 0 0,18 19 148 0 0,-1 1-1 0 0,1-1 1 0 0,-1 1-1 0 0,0 0 0 0 0,0 1 1 0 0,-1-1-1 0 0,1 1 1 0 0,-1 1-1 0 0,1-1 1 0 0,-14-2-1 0 0,10 3-1116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16007 0 0,'0'0'1211'0'0,"2"-1"-818"0"0,6-1-253 0 0,-8 2-122 0 0,1 0-1 0 0,-1 0 1 0 0,1-1-1 0 0,0 1 1 0 0,-1 0-1 0 0,1 0 1 0 0,0 0-1 0 0,-1 0 1 0 0,1 0-1 0 0,0 0 1 0 0,-1 0-1 0 0,1 0 1 0 0,0 0-1 0 0,0 0 1 0 0,-1 0-1 0 0,1 0 1 0 0,0 0-1 0 0,-1 1 1 0 0,1-1-1 0 0,-1 0 1 0 0,1 1-1 0 0,0-1 1 0 0,-1 0-1 0 0,1 1 1 0 0,-1-1-1 0 0,1 0 1 0 0,-1 1-1 0 0,1-1 1 0 0,-1 1-1 0 0,1 0 1 0 0,0 1 123 0 0,4 2 102 0 0,-2 0-1 0 0,1 0 1 0 0,0 1 0 0 0,-1-1-1 0 0,0 1 1 0 0,0 0-1 0 0,0 0 1 0 0,-1 0 0 0 0,0 0-1 0 0,0 1 1 0 0,0-1 0 0 0,2 11-1 0 0,0 6 385 0 0,4 41 0 0 0,-5 100 427 0 0,-4-105-1482 0 0,3 0 1 0 0,12 82-1 0 0,-14-139 57 0 0,4 16 331 0 0,-2-10-4434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14167 0 0,'0'0'1283'0'0,"1"9"-1030"0"0,4 28 1833 0 0,10 45 0 0 0,35 95-988 0 0,-41-146-1040 0 0,30 80 48 0 0,-9-27-2001 0 0,-13-27-3920 0 0,-12-42 27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9671 0 0,'-47'-9'12973'0'0,"68"21"-11293"0"0,-13-9-1537 0 0,0 0-1 0 0,-1-1 1 0 0,1 0-1 0 0,0-1 1 0 0,0 0-1 0 0,0 0 1 0 0,0 0-1 0 0,1-1 0 0 0,-1 0 1 0 0,14-3-1 0 0,5-2-513 0 0,48-16-1 0 0,-30 8-2537 0 0,-26 8-5203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3679 0 0,'0'0'4906'0'0,"8"-7"-2405"0"0,-7 6-2300 0 0,-1-1-1 0 0,1 1 1 0 0,0 0 0 0 0,0 0-1 0 0,0 0 1 0 0,0 0 0 0 0,0 0-1 0 0,0 1 1 0 0,1-1 0 0 0,-1 0 0 0 0,0 0-1 0 0,0 1 1 0 0,1-1 0 0 0,-1 1-1 0 0,0-1 1 0 0,3 0 0 0 0,-3 2-67 0 0,0-1 0 0 0,0 1 0 0 0,0-1 1 0 0,0 1-1 0 0,0 0 0 0 0,1-1 1 0 0,-1 1-1 0 0,0 0 0 0 0,-1 0 0 0 0,1-1 1 0 0,0 1-1 0 0,0 0 0 0 0,0 0 1 0 0,0 0-1 0 0,-1 0 0 0 0,1 1 0 0 0,0-1 1 0 0,-1 0-1 0 0,1 1 0 0 0,3 5 266 0 0,0 1 1 0 0,-1-1-1 0 0,-1 1 0 0 0,1 0 0 0 0,-1 0 1 0 0,0 0-1 0 0,1 13 0 0 0,0 62 1190 0 0,-3-49-1175 0 0,0 240 1358 0 0,0-6-785 0 0,0-122-320 0 0,3 68-37 0 0,-3-77-793 0 0,2-120-383 0 0,-1-15 114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0,'3'8'950'0'0,"-2"-1"-684"0"0,5 34 6812 0 0,4 20-4528 0 0,4 21-1581 0 0,-3 0 1 0 0,0 100-1 0 0,-8-115-777 0 0,-1-9-614 0 0,-1-16-544 0 0,2 0-1 0 0,8 44 1 0 0,-9-82 630 0 0,0 1-437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11519 0 0,'0'0'887'0'0,"-4"8"-550"0"0,3-2 99 0 0,0 0 0 0 0,1 1 0 0 0,-1-1 0 0 0,2 0 0 0 0,-1 0 1 0 0,1 1-1 0 0,0-1 0 0 0,2 8 0 0 0,1 11 826 0 0,71 408 2149 0 0,-46-290-2857 0 0,-27-134-579 0 0,4 23-1276 0 0,1 1 0 0 0,17 46 0 0 0,-18-67-307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6911 0 0,'0'0'315'0'0,"-2"1"-7"0"0,-31 26 12264 0 0,48-17-9272 0 0,-1-5-2867 0 0,-1 0 1 0 0,1-1-1 0 0,0-1 1 0 0,0 0-1 0 0,1-1 1 0 0,18 0-1 0 0,90-6 95 0 0,-76 1-565 0 0,69-9-2556 0 0,-91 7 726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5063 0 0,'0'0'390'0'0,"-16"9"2044"0"0,12-6-1428 0 0,0 0-1 0 0,0 0 1 0 0,0 0-1 0 0,1 1 1 0 0,-1-1-1 0 0,1 1 1 0 0,0 0-1 0 0,0 0 1 0 0,-3 5-1 0 0,2-2-441 0 0,0 1 0 0 0,0 0 0 0 0,1 1 0 0 0,-4 12 0 0 0,2 4-213 0 0,1-1 0 0 0,-2 42 0 0 0,5-33 21 0 0,1 0-1 0 0,1 0 1 0 0,11 56-1 0 0,-7-67-305 0 0,0 1 1 0 0,2-1-1 0 0,1-1 0 0 0,0 1 0 0 0,1-1 0 0 0,16 24 0 0 0,-21-38-57 0 0,1-1 0 0 0,0 1 0 0 0,1-1-1 0 0,-1-1 1 0 0,1 1 0 0 0,0-1-1 0 0,0 0 1 0 0,1 0 0 0 0,-1-1 0 0 0,1 0-1 0 0,0 0 1 0 0,0 0 0 0 0,1-1 0 0 0,-1 0-1 0 0,11 2 1 0 0,-13-4 7 0 0,0 1-1 0 0,1-2 1 0 0,-1 1-1 0 0,1 0 1 0 0,-1-1 0 0 0,0 0-1 0 0,1 0 1 0 0,-1-1 0 0 0,0 0-1 0 0,1 0 1 0 0,-1 0 0 0 0,0 0-1 0 0,0-1 1 0 0,0 0-1 0 0,0 0 1 0 0,0 0 0 0 0,0-1-1 0 0,0 1 1 0 0,-1-1 0 0 0,0 0-1 0 0,1-1 1 0 0,-1 1-1 0 0,5-6 1 0 0,-2 1 55 0 0,0-1-1 0 0,-1-1 1 0 0,0 1 0 0 0,-1-1-1 0 0,0 0 1 0 0,0 0-1 0 0,-1-1 1 0 0,0 1 0 0 0,-1-1-1 0 0,0 0 1 0 0,-1 0 0 0 0,0 0-1 0 0,-1 0 1 0 0,0 0-1 0 0,-1 0 1 0 0,0 0 0 0 0,-1-1-1 0 0,0 1 1 0 0,0 0 0 0 0,-2 0-1 0 0,1 0 1 0 0,-1 1-1 0 0,-1-1 1 0 0,0 0 0 0 0,0 1-1 0 0,-1 0 1 0 0,0 0 0 0 0,-1 1-1 0 0,0-1 1 0 0,-10-10-1 0 0,-25-27-549 0 0,-3 2-1 0 0,-2 1 0 0 0,-52-37 1 0 0,74 61-2933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7367 0 0,'0'0'1087'0'0,"1"2"484"0"0,21 42 5053 0 0,7 29-5196 0 0,-11-26-975 0 0,47 145-488 0 0,-21-57-1481 0 0,-35-110 186 0 0,-3-2-344 0 0</inkml:trace>
  <inkml:trace contextRef="#ctx0" brushRef="#br0" timeOffset="1">0 411 9671 0 0,'1'0'8584'0'0,"5"-4"-7142"0"0,-2 2-1151 0 0,0 0 0 0 0,0-1 0 0 0,0 1 0 0 0,0 1 0 0 0,1-1 1 0 0,-1 1-1 0 0,0-1 0 0 0,1 1 0 0 0,-1 1 0 0 0,1-1 0 0 0,-1 1 1 0 0,7-1-1 0 0,63-7 306 0 0,48 7-3197 0 0,-101 1-5160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0,'0'1'4685'0'0,"0"8"-2111"0"0,2 25 6089 0 0,7 17-5723 0 0,0 2-1949 0 0,4 173 1235 0 0,-4-39-2225 0 0,-4-139-2222 0 0,20 88 1 0 0,-14-107-1000 0 0,-5-19 1225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5983 0 0,'-1'-5'445'0'0,"0"-19"-285"0"0,1-24 0 0 0,10 20 13339 0 0,-10 28-13353 0 0,9 11 1724 0 0,8 15-2264 0 0,-17-25 691 0 0,12 23-18 0 0,-1 0-1 0 0,-2 1 1 0 0,14 51 0 0 0,-13-38-121 0 0,59 238 567 0 0,-17-62-857 0 0,-19-77-4565 0 0,-25-107-2455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19263 0 0,'0'0'3451'0'0,"8"4"-2005"0"0,-1-2-1153 0 0,1 0-1 0 0,0 0 0 0 0,-1-1 0 0 0,1 0 0 0 0,0-1 0 0 0,0 1 0 0 0,-1-2 0 0 0,11 0 0 0 0,64-13 784 0 0,-66 10-911 0 0,32-5 11 0 0,43-10-49 0 0,-31 4-3673 0 0,-44 10-5458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2206 5671 0 0,'0'0'258'0'0,"0"-2"-4"0"0,-9-15 12579 0 0,9 13-13482 0 0,0 3 877 0 0,0-2-130 0 0,1 0-1 0 0,0 0 1 0 0,0 0 0 0 0,0 1-1 0 0,0-1 1 0 0,0 0-1 0 0,1 1 1 0 0,-1-1 0 0 0,1 1-1 0 0,0 0 1 0 0,0-1 0 0 0,-1 1-1 0 0,2 0 1 0 0,-1 0-1 0 0,0 0 1 0 0,3-2 0 0 0,-2 2-14 0 0,0-1 0 0 0,0-1 0 0 0,0 1 0 0 0,0 0 0 0 0,3-6 0 0 0,13-19 276 0 0,-15 23-286 0 0,-1 0 0 0 0,1 0 0 0 0,4-11 0 0 0,1 1 80 0 0,-1 1-1 0 0,2-1 1 0 0,0 2-1 0 0,18-20 1 0 0,-13 14-34 0 0,15-15 142 0 0,-11 13-174 0 0,-1-1 0 0 0,-1-1 0 0 0,-1 0 1 0 0,16-31-1 0 0,39-75 270 0 0,-37 69-174 0 0,-21 40-97 0 0,12-27 0 0 0,17-37 181 0 0,72-109 1 0 0,-89 152-329 0 0,14-15 107 0 0,11-20 54 0 0,-22 33-22 0 0,-19 31-41 0 0,0-1 0 0 0,8-17 0 0 0,43-75 161 0 0,9-10 27 0 0,-45 76-112 0 0,34-48 149 0 0,-33 52-19 0 0,39-72 1 0 0,-54 87-208 0 0,1 0-1 0 0,1 1 1 0 0,26-33 0 0 0,6-3 80 0 0,-35 45-78 0 0,-1 0 0 0 0,0-1 0 0 0,-1 0 0 0 0,9-19 0 0 0,-9 17 33 0 0,1 0 0 0 0,0 0 0 0 0,12-14 0 0 0,-10 15-18 0 0,14-24 1 0 0,5-7-47 0 0,-14 22-127 0 0,12-15 359 0 0,-25 33-539 0 0,1 1-1 0 0,-1-1 1 0 0,1 1-1 0 0,-1 0 1 0 0,1 0-1 0 0,0 0 1 0 0,0 0 0 0 0,0 0-1 0 0,5-2 1 0 0,-6 4-745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1535 0 0,'0'0'8216'0'0,"-11"-19"-365"0"0,23 31-6293 0 0,23 27-1401 0 0,-21-25 405 0 0,8 13 85 0 0,34 54 1 0 0,-11-13-88 0 0,-23-38-373 0 0,-1 1 1 0 0,-2 1-1 0 0,-1 1 1 0 0,14 36-1 0 0,-15-31 36 0 0,1-1 0 0 0,32 47 0 0 0,-11-20-79 0 0,3 22 137 0 0,-30-59-142 0 0,1-1 1 0 0,32 47-1 0 0,-27-45-4 0 0,-1 0 0 0 0,-1 0 0 0 0,13 36 0 0 0,-26-58-126 0 0,66 128 191 0 0,-21-52-44 0 0,29 55 118 0 0,28 100 336 0 0,-90-204-494 0 0,5 10 73 0 0,32 52 1 0 0,11 14 18 0 0,-12-18 60 0 0,76 133 164 0 0,-77-136-232 0 0,-50-87-222 0 0,1 0 0 0 0,-1 0 0 0 0,1 0 0 0 0,0 0-1 0 0,-1 0 1 0 0,1 0 0 0 0,0-1 0 0 0,0 1 0 0 0,-1 0 0 0 0,1 0 0 0 0,0 0 0 0 0,0-1-1 0 0,0 1 1 0 0,0-1 0 0 0,0 1 0 0 0,2 0 0 0 0,0 1-205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12383 0 0,'0'0'564'0'0,"2"1"-9"0"0,-1 0-545 0 0,0-1 1 0 0,0 1-1 0 0,0 0 0 0 0,0 0 1 0 0,0-1-1 0 0,0 1 0 0 0,0 0 0 0 0,0 0 1 0 0,0 0-1 0 0,-1 0 0 0 0,1 0 1 0 0,-1 0-1 0 0,1 1 0 0 0,0-1 1 0 0,-1 0-1 0 0,0 0 0 0 0,1 0 1 0 0,-1 0-1 0 0,0 1 0 0 0,0-1 1 0 0,1 0-1 0 0,-1 0 0 0 0,0 1 1 0 0,0-1-1 0 0,-1 2 0 0 0,0 46 1257 0 0,0-27 49 0 0,10 136 2785 0 0,-1-66-3100 0 0,12 382 827 0 0,-22-307-2522 0 0,-7-97-2012 0 0,8-67 2232 0 0,0 1-198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0,'0'-1'167'0'0,"0"-4"298"0"0,1 42 11487 0 0,2 22-8863 0 0,-1-26-1934 0 0,7 255 852 0 0,-7-127-2166 0 0,3-43-4885 0 0,-4-101 3316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11287 0 0,'0'-7'215'0'0,"-1"1"-1"0"0,1-1 1 0 0,1 1-1 0 0,-1-1 1 0 0,1 0-1 0 0,0 1 1 0 0,0-1-1 0 0,4-8 3030 0 0,7 35-1652 0 0,-4 3-1158 0 0,-2 1-1 0 0,0 0 1 0 0,4 43-1 0 0,0-4-103 0 0,-3-26-646 0 0,17 97 586 0 0,-11-45-4480 0 0,-11-71-1598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7367 0 0,'-15'5'787'0'0,"8"-2"3664"0"0,16 0 148 0 0,8 1-3442 0 0,-4-3-880 0 0,0 0 1 0 0,0 0 0 0 0,0-2 0 0 0,-1 1 0 0 0,14-4-1 0 0,66-16-462 0 0,-23 5-1116 0 0,-50 11-25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0,'0'0'880'0'0,"4"-20"7257"0"0,-3 11-7363 0 0,1-3 3820 0 0,1 23-3360 0 0,2 22-693 0 0,13 168 1507 0 0,-7-65-1393 0 0,30 289 106 0 0,-35-371-843 0 0,18 215-1236 0 0,-24-263 1135 0 0,1 32-1124 0 0,-3-13-3305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14767 0 0,'0'0'679'0'0,"1"1"-15"0"0,0 1-648 0 0,0-1 1 0 0,0 0-1 0 0,-1 0 1 0 0,1 1-1 0 0,0-1 1 0 0,-1 0-1 0 0,1 1 1 0 0,-1-1-1 0 0,1 0 0 0 0,-1 1 1 0 0,0-1-1 0 0,0 1 1 0 0,0-1-1 0 0,1 1 1 0 0,-2 1-1 0 0,1 32 480 0 0,-1-13 512 0 0,4 30 234 0 0,3 0 1 0 0,12 52 0 0 0,37 98-1473 0 0,-54-201 49 0 0,-1 1 0 0 0,1-1-1 0 0,-1 1 1 0 0,1-1 0 0 0,0 1-1 0 0,0-1 1 0 0,0 1 0 0 0,0-1-1 0 0,0 0 1 0 0,0 1 0 0 0,2 1-1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271 179 3223 0 0,'0'1'9'0'0,"1"-1"-1"0"0,-1 0 1 0 0,0 1-1 0 0,0-1 0 0 0,1 0 1 0 0,-1 0-1 0 0,0 1 1 0 0,1-1-1 0 0,-1 0 0 0 0,0 0 1 0 0,1 1-1 0 0,-1-1 1 0 0,0 0-1 0 0,1 0 0 0 0,-1 0 1 0 0,0 0-1 0 0,1 0 1 0 0,-1 1-1 0 0,1-1 0 0 0,-1 0 1 0 0,0 0-1 0 0,1 0 0 0 0,-1 0 1 0 0,1 0-1 0 0,-1 0 1 0 0,0 0-1 0 0,1 0 0 0 0,-1-1 1 0 0,1 1-1 0 0,-1 0 1 0 0,0 0-1 0 0,1 0 0 0 0,-1 0 1 0 0,1 0-1 0 0,-1-1 1 0 0,0 1-1 0 0,1-1 0 0 0,10-9 46 0 0,-9 9 51 0 0,2-2 2159 0 0,2-26 3469 0 0,-6 24-5355 0 0,0 1 1 0 0,0-1-1 0 0,0 1 1 0 0,-1-1-1 0 0,1 1 1 0 0,-1-1-1 0 0,0 1 1 0 0,0-1-1 0 0,-1 1 1 0 0,-3-9-1 0 0,3 10-63 0 0,0 0 0 0 0,0 1 1 0 0,0-1-1 0 0,0 0 0 0 0,-1 1 0 0 0,1-1 1 0 0,-1 1-1 0 0,1 0 0 0 0,-1 0 0 0 0,0 0 0 0 0,0 0 1 0 0,0 0-1 0 0,0 1 0 0 0,0-1 0 0 0,-4 0 1 0 0,-1-1-54 0 0,4 1-129 0 0,0 1 0 0 0,0-1 0 0 0,0 1 0 0 0,1 0 0 0 0,-1 1 0 0 0,0-1-1 0 0,0 1 1 0 0,-7-1 0 0 0,-2 2 71 0 0,11-1-176 0 0,0 0 0 0 0,0 0 1 0 0,1 0-1 0 0,-1 0 0 0 0,0 0 0 0 0,0 1 0 0 0,0-1 1 0 0,0 0-1 0 0,0 1 0 0 0,0 0 0 0 0,0 0 1 0 0,1-1-1 0 0,-1 1 0 0 0,0 0 0 0 0,1 0 0 0 0,-1 1 1 0 0,0-1-1 0 0,-2 3 0 0 0,-13 11 197 0 0,7-7-138 0 0,0 1 1 0 0,2-1-1 0 0,-1 1 0 0 0,1 1 1 0 0,0 0-1 0 0,-8 14 0 0 0,5-2-33 0 0,1 1 0 0 0,1 0 1 0 0,1 1-1 0 0,1-1 0 0 0,1 2 0 0 0,1-1 0 0 0,-2 27 0 0 0,6-37-9 0 0,0-1-1 0 0,1 0 0 0 0,0 0 0 0 0,1 1 0 0 0,1-1 0 0 0,0 0 0 0 0,1 0 1 0 0,0 0-1 0 0,1 0 0 0 0,0-1 0 0 0,1 1 0 0 0,0-1 0 0 0,1 0 0 0 0,1-1 1 0 0,0 1-1 0 0,0-1 0 0 0,1-1 0 0 0,11 13 0 0 0,-8-12-19 0 0,0 0 0 0 0,1-1 0 0 0,0 0 0 0 0,1-1 0 0 0,0-1 1 0 0,0 0-1 0 0,1 0 0 0 0,-1-1 0 0 0,2-1 0 0 0,-1-1 0 0 0,21 6 0 0 0,-25-9 12 0 0,0 0-1 0 0,0 0 1 0 0,1-1-1 0 0,-1-1 1 0 0,0 0 0 0 0,1 0-1 0 0,-1-1 1 0 0,0 0 0 0 0,1-1-1 0 0,-1 0 1 0 0,0 0-1 0 0,0-1 1 0 0,0-1 0 0 0,-1 0-1 0 0,1 0 1 0 0,-1-1-1 0 0,15-9 1 0 0,2-4 29 0 0,-17 14-44 0 0,-1-1 0 0 0,0-1 0 0 0,-1 0 0 0 0,1 0 0 0 0,-1 0 0 0 0,-1-1 0 0 0,1 0 0 0 0,9-13 0 0 0,-7 5 0 0 0,41-73 164 0 0,-45 77-151 0 0,0-1 0 0 0,-1 0 0 0 0,-1 0 0 0 0,1 0-1 0 0,-2-1 1 0 0,2-13 0 0 0,-4 12 52 0 0,0-1-1 0 0,-1 1 1 0 0,0-1 0 0 0,-1 1 0 0 0,0 0-1 0 0,-2 0 1 0 0,1 0 0 0 0,-12-26-1 0 0,8 23 4 0 0,-2 1 1 0 0,1 0-1 0 0,-2 1 0 0 0,0-1 0 0 0,-1 2 0 0 0,-22-23 0 0 0,19 24-12 0 0,-1 1 0 0 0,0 0 1 0 0,-1 1-1 0 0,0 1 0 0 0,-1 0 1 0 0,0 2-1 0 0,-28-11 0 0 0,41 18-84 0 0,0 0-1 0 0,0 0 0 0 0,0 0 0 0 0,0 0 0 0 0,-1 1 1 0 0,1 0-1 0 0,0 0 0 0 0,0 0 0 0 0,0 0 0 0 0,0 1 1 0 0,-1-1-1 0 0,1 1 0 0 0,0 0 0 0 0,0 0 1 0 0,0 1-1 0 0,0-1 0 0 0,1 1 0 0 0,-7 4 0 0 0,4-3-392 0 0,0 1 0 0 0,0 1-1 0 0,1-1 1 0 0,0 1 0 0 0,0 0 0 0 0,0 0-1 0 0,1 0 1 0 0,-1 1 0 0 0,1-1-1 0 0,-5 11 1 0 0,1-1-957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173 152 8751 0 0,'11'-20'198'0'0,"-9"16"23"0"0,-1 3-185 0 0,0 0 0 0 0,0-1-1 0 0,0 1 1 0 0,0 0 0 0 0,-1-1 0 0 0,1 1-1 0 0,0-1 1 0 0,-1 1 0 0 0,0-1 0 0 0,1 1 0 0 0,-1-1-1 0 0,1-1 1 0 0,-1 1-8 0 0,2-4 519 0 0,-1-1-1 0 0,1 0 0 0 0,-1 1 1 0 0,-1-1-1 0 0,1 0 0 0 0,-1 0 1 0 0,-1 1-1 0 0,1-1 0 0 0,-1 0 1 0 0,0 0-1 0 0,-2-7 0 0 0,2 13-412 0 0,0 0 1 0 0,0 0-1 0 0,0-1 0 0 0,1 1 0 0 0,-1 0 0 0 0,0 0 0 0 0,0 0 0 0 0,0 0 0 0 0,-1 1 1 0 0,1-1-1 0 0,0 0 0 0 0,0 0 0 0 0,0 0 0 0 0,-1 1 0 0 0,1-1 0 0 0,0 1 0 0 0,-1-1 1 0 0,1 1-1 0 0,0 0 0 0 0,-1-1 0 0 0,1 1 0 0 0,0 0 0 0 0,-1 0 0 0 0,1 0 0 0 0,-1 0 1 0 0,1 0-1 0 0,-1 0 0 0 0,1 0 0 0 0,0 1 0 0 0,-1-1 0 0 0,1 0 0 0 0,-2 2 1 0 0,-1-2-23 0 0,0 2 1 0 0,1-1 0 0 0,-1 0 0 0 0,0 1 0 0 0,1 0 0 0 0,-1 0 0 0 0,1 0 0 0 0,0 0-1 0 0,0 0 1 0 0,-5 5 0 0 0,-6 11 218 0 0,1 1-1 0 0,1 1 1 0 0,0 0 0 0 0,2 0-1 0 0,-15 41 1 0 0,19-44-196 0 0,1 0-1 0 0,1 0 0 0 0,1 0 1 0 0,0 1-1 0 0,1 0 0 0 0,1 30 1 0 0,1-39-69 0 0,1 1 1 0 0,0-1-1 0 0,1 0 1 0 0,0 1 0 0 0,0-1-1 0 0,1 0 1 0 0,0 0-1 0 0,1-1 1 0 0,0 1-1 0 0,0-1 1 0 0,1 1-1 0 0,0-1 1 0 0,0-1-1 0 0,9 10 1 0 0,-10-13-32 0 0,1 0 0 0 0,0 0 0 0 0,1 0 0 0 0,-1-1 0 0 0,1 0 0 0 0,-1 0 0 0 0,1 0 0 0 0,0-1 0 0 0,0 0 1 0 0,0 0-1 0 0,1 0 0 0 0,9 0 0 0 0,-3 0 1 0 0,-1-1 0 0 0,1 0 0 0 0,-1-1 0 0 0,1-1 0 0 0,17-2 0 0 0,-19 0-106 0 0,1 0 0 0 0,-1 0 0 0 0,0-1 0 0 0,0-1 0 0 0,-1 1 0 0 0,1-2 0 0 0,-1 0-1 0 0,18-13 1 0 0,-17 10-1818 0 0,0-1-1 0 0,0 0 0 0 0,16-20 1 0 0,-21 21-234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0,'0'0'6827'0'0,"5"7"-3631"0"0,-2-2-2847 0 0,0 1 0 0 0,-1 0 1 0 0,0-1-1 0 0,0 1 0 0 0,-1 0 0 0 0,1 0 0 0 0,-1 0 1 0 0,0 8-1 0 0,0 53 945 0 0,-1-45-927 0 0,-4 132 654 0 0,0-67-1089 0 0,8 103 0 0 0,-3-179-421 0 0,2 13-616 0 0,2-10-6794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14335 0 0,'-1'-16'3051'0'0,"2"18"-2236"0"0,6 9-390 0 0,0 1 1 0 0,-1 0 0 0 0,0 0 0 0 0,-1 1 0 0 0,6 22 0 0 0,12 72-270 0 0,-19-88-49 0 0,69 335-2284 0 0,-66-330 897 0 0,0-2-51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5527 0 0,'-15'-4'590'0'0,"-4"-14"12792"0"0,32 12-9805 0 0,3 1-3226 0 0,0 2 0 0 0,0 0 0 0 0,1 0 0 0 0,25 1 0 0 0,68 7-3115 0 0,-96-3 768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7367 0 0,'-1'-1'162'0'0,"1"0"-135"0"0,0 0 0 0 0,-1 1 0 0 0,1-1 0 0 0,0 1 0 0 0,0-1 0 0 0,0 0 0 0 0,0 1 1 0 0,0-1-1 0 0,0 0 0 0 0,0 1 0 0 0,0-1 0 0 0,0 0 0 0 0,0 1 0 0 0,0-1 0 0 0,0 0 0 0 0,0 1 0 0 0,0-1 0 0 0,0 1 0 0 0,1-1 0 0 0,-1 0 0 0 0,0 1 0 0 0,1-2 0 0 0,3-6 124 0 0,5-13 982 0 0,-10 19-635 0 0,1 0 0 0 0,0 0-1 0 0,0 1 1 0 0,0-1 0 0 0,0 0-1 0 0,0 0 1 0 0,0 0 0 0 0,0 1-1 0 0,1-1 1 0 0,-1 0 0 0 0,1 0-1 0 0,0-2 1 0 0,14-21 1618 0 0,-5 15-1854 0 0,-1 0 0 0 0,13-11 1 0 0,-21 21-248 0 0,1-2 63 0 0,1 0-1 0 0,0-1 1 0 0,0 1-1 0 0,0 0 1 0 0,0 1 0 0 0,0-1-1 0 0,0 0 1 0 0,0 1-1 0 0,0 0 1 0 0,1 0-1 0 0,-1 0 1 0 0,1 0-1 0 0,-1 0 1 0 0,1 1-1 0 0,-1-1 1 0 0,6 1 0 0 0,-4 1 18 0 0,-1 0 1 0 0,0 0 0 0 0,0 0-1 0 0,0 0 1 0 0,0 1 0 0 0,0-1-1 0 0,0 1 1 0 0,0 0 0 0 0,0 1-1 0 0,-1-1 1 0 0,1 1 0 0 0,-1-1-1 0 0,4 4 1 0 0,1 2 54 0 0,1 0 0 0 0,-2 0 0 0 0,1 1-1 0 0,-1 0 1 0 0,0 1 0 0 0,-1-1 0 0 0,0 1 0 0 0,-1 0 0 0 0,0 1-1 0 0,0-1 1 0 0,4 19 0 0 0,-7-22-131 0 0,-1 0-1 0 0,0 0 1 0 0,0 0-1 0 0,-1 0 1 0 0,0 0 0 0 0,0 0-1 0 0,0 0 1 0 0,-1 0-1 0 0,0 0 1 0 0,0 0 0 0 0,-1 0-1 0 0,0 0 1 0 0,0-1-1 0 0,-1 1 1 0 0,0-1-1 0 0,0 1 1 0 0,0-1 0 0 0,-1 0-1 0 0,0 0 1 0 0,-5 5-1 0 0,0 0-68 0 0,-1-1 0 0 0,0-1 0 0 0,-1 0 0 0 0,-17 12 0 0 0,27-21 42 0 0,1 1-1 0 0,-1-1 0 0 0,0 1 1 0 0,1-1-1 0 0,-1 1 0 0 0,0-1 1 0 0,0 0-1 0 0,0 1 1 0 0,1-1-1 0 0,-1 0 0 0 0,0 1 1 0 0,0-1-1 0 0,0 0 1 0 0,0 0-1 0 0,0 0 0 0 0,1 0 1 0 0,-1 0-1 0 0,0 0 0 0 0,0 0 1 0 0,0 0-1 0 0,0-1 1 0 0,0 1-1 0 0,1 0 0 0 0,-1 0 1 0 0,-1-1-1 0 0,1 0-26 0 0,-1 0 0 0 0,1 0 1 0 0,0 0-1 0 0,0 0 0 0 0,0-1 0 0 0,-1 1 0 0 0,1 0 0 0 0,1-1 1 0 0,-1 1-1 0 0,0-1 0 0 0,0 1 0 0 0,-1-3 0 0 0,1 0-42 0 0,-1-1 1 0 0,1 0-1 0 0,0 0 0 0 0,0 1 0 0 0,0-1 1 0 0,0 0-1 0 0,1 0 0 0 0,0-6 0 0 0,0 9 74 0 0,0 1 0 0 0,0-1 1 0 0,1 0-1 0 0,-1 0 0 0 0,1 1 0 0 0,-1-1 0 0 0,1 0 0 0 0,-1 1 0 0 0,1-1 0 0 0,0 1 1 0 0,0-1-1 0 0,0 1 0 0 0,0-1 0 0 0,0 1 0 0 0,0-1 0 0 0,0 1 0 0 0,0 0 1 0 0,1 0-1 0 0,-1-1 0 0 0,0 1 0 0 0,1 0 0 0 0,-1 0 0 0 0,1 0 0 0 0,2-1 0 0 0,-1 2 27 0 0,-1-1-1 0 0,1 1 1 0 0,0 0-1 0 0,-1 0 1 0 0,1 0-1 0 0,0 0 1 0 0,-1 0-1 0 0,1 0 1 0 0,-1 1-1 0 0,1-1 1 0 0,0 1-1 0 0,-1 0 1 0 0,1 0-1 0 0,-1 0 1 0 0,0 0-1 0 0,3 2 0 0 0,48 30 545 0 0,-36-21-382 0 0,25 13 0 0 0,76 42-1395 0 0,-102-54-312 0 0,-15-11 1252 0 0,1-1 0 0 0,-1 1 0 0 0,1-1 0 0 0,-1 1 0 0 0,1-1 0 0 0,0 0 0 0 0,-1 0 0 0 0,1 1 0 0 0,0-1 0 0 0,0 0 0 0 0,0-1 0 0 0,0 1 0 0 0,0 0 0 0 0,0-1 0 0 0,0 1 0 0 0,4 0 0 0 0,3-2-1320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1839 0 0,'-3'0'11296'0'0,"-13"1"-9004"0"0,13 0-2091 0 0,0 0 0 0 0,0 0-1 0 0,-1 1 1 0 0,1 0 0 0 0,0-1-1 0 0,1 1 1 0 0,-1 0 0 0 0,0 0-1 0 0,1 1 1 0 0,-1-1 0 0 0,1 0-1 0 0,-1 1 1 0 0,1 0 0 0 0,0-1-1 0 0,0 1 1 0 0,0 0 0 0 0,1 0-1 0 0,-1 0 1 0 0,-1 4 0 0 0,-2 5 86 0 0,1 0 1 0 0,-1 1 0 0 0,-3 21-1 0 0,1 8 177 0 0,2 0-1 0 0,-1 64 1 0 0,6-82-374 0 0,1 0-1 0 0,2-1 1 0 0,0 1 0 0 0,2-1 0 0 0,0 0 0 0 0,9 24 0 0 0,-11-39-64 0 0,0-1-1 0 0,1 0 0 0 0,0 0 1 0 0,0 0-1 0 0,0 0 1 0 0,1 0-1 0 0,0-1 0 0 0,7 7 1 0 0,-9-10 7 0 0,2 1 0 0 0,-1-1 0 0 0,0 0 1 0 0,1 0-1 0 0,0 0 0 0 0,-1-1 0 0 0,1 1 0 0 0,0-1 0 0 0,0 0 1 0 0,1-1-1 0 0,-1 1 0 0 0,10 1 0 0 0,-4-2 42 0 0,0 1 1 0 0,0-2-1 0 0,0 1 0 0 0,0-1 1 0 0,1-1-1 0 0,-1 0 0 0 0,0-1 1 0 0,-1 0-1 0 0,1-1 0 0 0,0 0 1 0 0,17-7-1 0 0,-20 7-21 0 0,-1-1-1 0 0,0 1 1 0 0,0-1 0 0 0,0 0-1 0 0,-1-1 1 0 0,1 0 0 0 0,-1 0-1 0 0,0 0 1 0 0,-1-1 0 0 0,1 1-1 0 0,-1-2 1 0 0,0 1 0 0 0,0 0-1 0 0,-1-1 1 0 0,0 0-1 0 0,4-10 1 0 0,-1 1 89 0 0,-1 0 1 0 0,0 0-1 0 0,-2-1 0 0 0,0 0 1 0 0,-1 0-1 0 0,-1 0 0 0 0,0 0 0 0 0,-1-1 1 0 0,-1 1-1 0 0,-1 0 0 0 0,0 0 0 0 0,-7-34 1 0 0,5 43-89 0 0,0 0 0 0 0,0 0 0 0 0,-1 0 0 0 0,0 0 1 0 0,-1 0-1 0 0,1 1 0 0 0,-1 0 0 0 0,-1 0 0 0 0,1 0 0 0 0,-1 1 1 0 0,-9-8-1 0 0,-9-6 32 0 0,-49-30 0 0 0,49 35-127 0 0,-4-4-818 0 0,-54-26 0 0 0,80 44 672 0 0,0 0 0 0 0,0 1 1 0 0,0-1-1 0 0,-1 0 0 0 0,1 1 1 0 0,0 0-1 0 0,0-1 0 0 0,0 1 1 0 0,0 0-1 0 0,-5 0 0 0 0,9 16-5139 0 0,3-7 3526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7831 0 0,'0'0'603'0'0,"15"-22"7904"0"0,-15 22-8408 0 0,0 0 1 0 0,1 0-1 0 0,-1-1 1 0 0,0 1 0 0 0,1 0-1 0 0,-1 0 1 0 0,0-1-1 0 0,1 1 1 0 0,-1 0 0 0 0,1 0-1 0 0,-1 0 1 0 0,0 0 0 0 0,1 0-1 0 0,-1 0 1 0 0,1 0-1 0 0,-1-1 1 0 0,0 1 0 0 0,1 0-1 0 0,-1 0 1 0 0,1 1-1 0 0,-1-1 1 0 0,0 0 0 0 0,1 0-1 0 0,-1 0 1 0 0,1 0-1 0 0,-1 0 1 0 0,0 0 0 0 0,1 0-1 0 0,-1 1 1 0 0,1-1 0 0 0,8 13 972 0 0,1 22-599 0 0,-9-32-208 0 0,4 31 235 0 0,-1 0-1 0 0,-2 1 1 0 0,-3 56-1 0 0,0-9-72 0 0,0-13-372 0 0,1 35 203 0 0,1-88-534 0 0,1 1 1 0 0,1 0-1 0 0,0-1 1 0 0,5 17-1 0 0,-6-28 418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14423 0 0,'0'0'1307'0'0,"9"14"-339"0"0,11 33-115 0 0,-2 2 0 0 0,16 67 0 0 0,11 105 2488 0 0,-27-124-2828 0 0,-9-46-1004 0 0,-4-22-346 0 0,1-1-1 0 0,1 1 1 0 0,12 33 0 0 0,-17-55-101 0 0,1 0-548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7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5983 0 0,'-8'-3'1312'0'0,"-28"-3"12312"0"0,60 15-10704 0 0,0-5-2050 0 0,0-1 0 0 0,1-2-1 0 0,40-1 1 0 0,-5-3-3035 0 0,-15 0-3867 0 0,-31 3-2186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0,'0'0'596'0'0,"0"2"-13"0"0,1 16-191 0 0,1 1 1 0 0,7 25-1 0 0,-4-22 414 0 0,7 26-47 0 0,3 0 0 0 0,21 47 1 0 0,-13-35-776 0 0,21 52-2228 0 0,-38-93 1080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19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1683 919 0 0,'0'0'9543'0'0,"2"-26"-4043"0"0,1-94-2557 0 0,19-265-969 0 0,-15 80-1010 0 0,-1 138-411 0 0,1 1 66 0 0,-3 23 109 0 0,1-33 369 0 0,-5 112-537 0 0,9-67-1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1839 0 0,'0'0'1320'0'0,"-8"-21"10689"0"0,6 36-10028 0 0,1 18-644 0 0,32 398 2931 0 0,-23-305-3516 0 0,10 241 1114 0 0,-20-293-1716 0 0,0 36-97 0 0,2-82-110 0 0,1 11-606 0 0,-1-38 551 0 0,0 25-3096 0 0,1-16-936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0,'2'1'207'0'0,"0"-1"125"0"0,-1 1-1 0 0,0-1 0 0 0,0 1 1 0 0,1 0-1 0 0,-1 0 1 0 0,0-1-1 0 0,0 1 0 0 0,0 0 1 0 0,0 0-1 0 0,0 0 1 0 0,0 0-1 0 0,0 1 1 0 0,0-1-1 0 0,0 0 0 0 0,0 0 1 0 0,-1 0-1 0 0,1 1 1 0 0,-1-1-1 0 0,1 0 0 0 0,-1 1 1 0 0,1-1-1 0 0,-1 1 1 0 0,0-1-1 0 0,1 2 0 0 0,6 47 1048 0 0,-5-31-402 0 0,27 173 2923 0 0,-13-88-2216 0 0,2 29-417 0 0,-13-97-2939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15143 0 0,'-1'7'347'0'0,"0"0"-1"0"0,0 0 0 0 0,1 0 0 0 0,1 10 1 0 0,2 6 783 0 0,6 24 1 0 0,0-1 140 0 0,22 295 736 0 0,-30-326-2208 0 0,5 65-3377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0,'0'0'1094'0'0,"8"24"5215"0"0,23 142-1086 0 0,-12 3-3309 0 0,-1-11-2171 0 0,-1-53-569 0 0,-3-59-5219 0 0,-13-40 4313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1375 0 0,'-21'-20'19222'0'0,"27"15"-15961"0"0,11 2-5002 0 0,-11 4 3487 0 0,-4 0-1652 0 0,0-1-26 0 0,-1 1 0 0 0,0-1 0 0 0,1 1 0 0 0,-1-1 0 0 0,0 1 0 0 0,1-1 0 0 0,-1 0 1 0 0,0 0-1 0 0,1 1 0 0 0,-1-1 0 0 0,0 0 0 0 0,1 0 0 0 0,-1-1 0 0 0,1 1 0 0 0,-1 0 0 0 0,0 0 1 0 0,1-1-1 0 0,-1 1 0 0 0,0 0 0 0 0,1-1 0 0 0,0 0 0 0 0,2-1 30 0 0,0 1 0 0 0,-1 0 0 0 0,1 0 0 0 0,0 1 0 0 0,-1-1 0 0 0,1 1-1 0 0,7 0 1 0 0,9-2 119 0 0,5 1-767 0 0,-19 1 261 0 0,-1 0-1 0 0,1 0 0 0 0,-1-1 0 0 0,8-1 0 0 0,1-2-2218 0 0,0 3-5553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3223 0 0,'-3'18'312'0'0,"0"18"10485"0"0,9 22-7726 0 0,0-19-1813 0 0,11 270 2112 0 0,-12-169-3058 0 0,0-75-509 0 0,2-23-3015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4607 0 0,'0'-4'25'0'0,"1"-8"2597"0"0,6 22 4472 0 0,-1-4-5544 0 0,3 11-935 0 0,-1 0-1 0 0,-1 1 1 0 0,-1 0 0 0 0,0 0-1 0 0,-2 0 1 0 0,4 20 0 0 0,-3-16-241 0 0,74 481 1499 0 0,-73-454-7907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10967 0 0,'-2'1'130'0'0,"0"0"-1"0"0,1-1 1 0 0,-1 1-1 0 0,0-1 1 0 0,0 1-1 0 0,0-1 1 0 0,0 0-1 0 0,0 1 1 0 0,0-1-1 0 0,0 0 1 0 0,0 0-1 0 0,-10-3 7659 0 0,32-2-5793 0 0,0 2-1110 0 0,1 1 0 0 0,-1 0 0 0 0,1 2 0 0 0,0 1 0 0 0,33 5-1 0 0,16 0-2709 0 0,-55-6-1080 0 0,0 0 0 0 0,25-3 1 0 0,-24 0-4467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0,'0'0'13582'0'0,"9"17"-11209"0"0,-3-1-1469 0 0,0 1 0 0 0,-1 0 1 0 0,-1 1-1 0 0,2 17 0 0 0,5 75 248 0 0,-9-80-1065 0 0,6 93 9 0 0,-3-51-2947 0 0,-5-68 2450 0 0,1 2-3420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0,'1'1'4442'0'0,"3"2"-3956"0"0,0 0 0 0 0,0 0 0 0 0,0-1 0 0 0,0 0 0 0 0,1 0 0 0 0,-1 0 0 0 0,1 0 0 0 0,-1-1 0 0 0,1 0 0 0 0,7 2 0 0 0,5 0-101 0 0,28 0 1 0 0,-23-2-581 0 0,1-2 0 0 0,-1-1-1 0 0,0 0 1 0 0,0-2 0 0 0,31-9 0 0 0,-29 6-1353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0,'5'13'2626'0'0,"7"35"5550"0"0,0 0-3471 0 0,35 176-64 0 0,8 29-4144 0 0,-49-230-854 0 0,-6-21-299 0 0,3 8 934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7367 0 0,'0'0'568'0'0,"-26"-2"8934"0"0,33 5-7818 0 0,0 0 0 0 0,0 0 1 0 0,11 2-1 0 0,24 0 322 0 0,-14-5-2011 0 0,35-3 0 0 0,-12-3-3061 0 0,-39 6 1497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0,'0'0'2004'0'0,"1"2"-633"0"0,4 11 1491 0 0,7 13-196 0 0,9 32-1 0 0,-10-9-1792 0 0,-2 1-1 0 0,4 85 0 0 0,-2-18-801 0 0,-2-80-1064 0 0,-9-36 492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1839 0 0,'-5'-38'10990'0'0,"9"51"-9012"0"0,9 31 1244 0 0,11 48-265 0 0,1 34-1048 0 0,14 99-2901 0 0,-39-223 960 0 0,1-1-525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8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9071 0 0,'5'4'8360'0'0,"8"-12"-3592"0"0,-8 6-4620 0 0,-1 1-1 0 0,1-1 1 0 0,-1 1-1 0 0,1 0 1 0 0,-1 0-1 0 0,1 1 1 0 0,0-1-1 0 0,0 1 1 0 0,6 1-1 0 0,26-4 486 0 0,-26 1-524 0 0,-8 1-67 0 0,0 0 0 0 0,0 0 1 0 0,0 1-1 0 0,0-1 0 0 0,1 1 1 0 0,-1 0-1 0 0,0 0 0 0 0,0 0 1 0 0,5 1-1 0 0,-6-1-18 0 0,0 0 0 0 0,0 0-1 0 0,1 0 1 0 0,-1 0 0 0 0,0 0-1 0 0,0-1 1 0 0,1 1 0 0 0,-1-1-1 0 0,0 1 1 0 0,0-1 0 0 0,4-2 0 0 0,-4 2-3 0 0,1 0 1 0 0,0 0 0 0 0,-1 0-1 0 0,1 1 1 0 0,0-1 0 0 0,0 1 0 0 0,-1-1-1 0 0,5 1 1 0 0,-2 0-292 0 0,1 0-1 0 0,-1-1 0 0 0,1 1 1 0 0,-1-1-1 0 0,0 0 1 0 0,1-1-1 0 0,6-2 1 0 0,16-4-1066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16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197 164 3223 0 0,'2'-18'507'0'0,"-1"12"634"0"0,0-1-1 0 0,-1 0 1 0 0,0 1-1 0 0,0-1 1 0 0,-1 1-1 0 0,1-1 1 0 0,-4-9-1 0 0,4 15-996 0 0,0 0 0 0 0,-1-1 0 0 0,1 1 0 0 0,-1 0 0 0 0,1 0 0 0 0,-1 0 0 0 0,1 0 0 0 0,-1-1 0 0 0,0 1 0 0 0,1 0 0 0 0,-1 0 0 0 0,0 0 0 0 0,0 0 0 0 0,0 0 0 0 0,0 1 0 0 0,0-1 0 0 0,0 0 0 0 0,0 0 0 0 0,0 1 0 0 0,0-1 0 0 0,-1 0-1 0 0,1 1 1 0 0,0-1 0 0 0,0 1 0 0 0,0 0 0 0 0,-1-1 0 0 0,1 1 0 0 0,0 0 0 0 0,-1 0 0 0 0,1 0 0 0 0,0 0 0 0 0,0 0 0 0 0,-1 0 0 0 0,1 0 0 0 0,0 0 0 0 0,-1 0 0 0 0,1 1 0 0 0,0-1 0 0 0,0 0 0 0 0,-1 1 0 0 0,1-1 0 0 0,0 1 0 0 0,0-1 0 0 0,-2 2 0 0 0,-7 3-13 0 0,0 0 1 0 0,0 1-1 0 0,0 0 1 0 0,0 1 0 0 0,1 0-1 0 0,0 0 1 0 0,1 1-1 0 0,0 0 1 0 0,0 1 0 0 0,1 0-1 0 0,0 0 1 0 0,0 0 0 0 0,-5 11-1 0 0,7-9-112 0 0,1 0 0 0 0,1 0 0 0 0,-1 1 0 0 0,2 0 0 0 0,0-1 0 0 0,0 1 0 0 0,1 0-1 0 0,0 0 1 0 0,1 0 0 0 0,3 18 0 0 0,-2-9-19 0 0,2 1 0 0 0,1-1 0 0 0,1 0 0 0 0,0 0 0 0 0,2 0 0 0 0,9 20 0 0 0,-13-35 25 0 0,0 0 0 0 0,1-1 0 0 0,0 0 1 0 0,0 1-1 0 0,0-2 0 0 0,1 1 0 0 0,0 0 0 0 0,0-1 0 0 0,0 0 0 0 0,0 0 0 0 0,0-1 0 0 0,8 5 1 0 0,0-2 50 0 0,0 0 1 0 0,1-1 0 0 0,0 0 0 0 0,20 4 0 0 0,-28-8-27 0 0,0 0 1 0 0,1 0 0 0 0,0-1-1 0 0,-1 0 1 0 0,1 0-1 0 0,-1-1 1 0 0,1 0-1 0 0,-1 0 1 0 0,0 0-1 0 0,1-1 1 0 0,-1 0 0 0 0,0 0-1 0 0,0-1 1 0 0,0 1-1 0 0,0-2 1 0 0,-1 1-1 0 0,1 0 1 0 0,6-6 0 0 0,-3 1-1 0 0,1-1 0 0 0,-1 1 1 0 0,-1-2-1 0 0,1 1 1 0 0,-2-1-1 0 0,1 0 1 0 0,-1-1-1 0 0,8-17 0 0 0,-7 11 41 0 0,-1 0-1 0 0,0-1 1 0 0,-1 0-1 0 0,-1 0 1 0 0,-1-1-1 0 0,-1 1 1 0 0,0-1-1 0 0,0-33 1 0 0,-4 41-13 0 0,1 0-1 0 0,-2 0 1 0 0,1 1 0 0 0,-1-1 0 0 0,-1 0-1 0 0,0 0 1 0 0,-1 1 0 0 0,1 0 0 0 0,-2 0-1 0 0,0 0 1 0 0,0 0 0 0 0,-1 1 0 0 0,0 0-1 0 0,0 0 1 0 0,-1 0 0 0 0,-10-9-1 0 0,6 8-31 0 0,0 0-1 0 0,-1 1 0 0 0,0 0 0 0 0,-1 1 0 0 0,-23-11 0 0 0,32 16-66 0 0,-1 1 1 0 0,1 0-1 0 0,-1 1 1 0 0,0-1-1 0 0,0 1 0 0 0,1 0 1 0 0,-1 0-1 0 0,0 0 1 0 0,0 1-1 0 0,0 0 1 0 0,0 0-1 0 0,0 0 1 0 0,0 1-1 0 0,0-1 0 0 0,0 1 1 0 0,0 0-1 0 0,0 1 1 0 0,0-1-1 0 0,1 1 1 0 0,-8 3-1 0 0,10-3-53 0 0,0-1-1 0 0,0 0 1 0 0,0 1 0 0 0,1-1-1 0 0,-1 1 1 0 0,1-1 0 0 0,-1 1-1 0 0,1 0 1 0 0,0 0 0 0 0,-1 0-1 0 0,1 0 1 0 0,0 0 0 0 0,0 0-1 0 0,0 0 1 0 0,1 0-1 0 0,-1 0 1 0 0,0 0 0 0 0,1 0-1 0 0,0 0 1 0 0,-1 1 0 0 0,1 2-1 0 0,0-1-837 0 0,0-1 0 0 0,1 1 0 0 0,-1-1 0 0 0,1 0 0 0 0,-1 1-1 0 0,1-1 1 0 0,0 1 0 0 0,2 3 0 0 0,4 6-5839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1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5 455 0 0,'0'0'6506'0'0,"4"1"-4059"0"0,16-7 6284 0 0,-17 17-8004 0 0,-1 0-1 0 0,-1 1 1 0 0,1-1-1 0 0,-2 0 0 0 0,-1 23 1 0 0,2 25 917 0 0,13 273 557 0 0,-16-237-2073 0 0,2-67-303 0 0,2-22 269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2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1375 0 0,'7'-19'1504'0'0,"3"-11"12816"0"0,-9 32-14083 0 0,1 0 0 0 0,-1 0 1 0 0,1 1-1 0 0,-1-1 0 0 0,0 0 0 0 0,0 1 0 0 0,0-1 0 0 0,0 1 0 0 0,-1 0 0 0 0,1-1 1 0 0,0 6-1 0 0,1 38 1381 0 0,-1-23-1002 0 0,37 484 2328 0 0,-36-465-3018 0 0,-1-19-61 0 0,4 30 0 0 0,-4-51 342 0 0,0 0-1110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22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3 1375 0 0,'-2'-3'17192'0'0,"23"11"-15457"0"0,-8-5-1040 0 0,1 0 1 0 0,0 0 0 0 0,0-1-1 0 0,20-1 1 0 0,-19 0-414 0 0,7-2-20 0 0,-17 1-213 0 0,0-1 1 0 0,0 1-1 0 0,0 0 0 0 0,9 2 0 0 0,30 1 29 0 0,-18-2-79 0 0,-1-5-963 0 0,-22 5 679 0 0,2-1-2718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48:39.0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7721 1787 19343 0,'0'0'1728'0,"0"0"-1392"0,0 0-336 0,0 0 0 0,0 0 576 0,18-9 64 0,-9 10 0 0,4 0 0 16,4-2-400-16,6 1-80 0,6-1-16 0,6 1 0 15,7-2 192-15,2 2 48 0,2-4 0 0,2 2 0 16,3-1-256-16,1 1-128 0,2-2 160 0,3-2-160 16,4 2 160-16,3 1-160 0,3-5 160 0,0 0-160 15,1 0 0-15,1 2 0 0,2-4 0 0,2 4 0 16,2-1 592-16,0 2 128 0,-4 0 32 0,1 1 0 15,0 0-496-15,0 3-112 0,1 1-16 0,-2 1 0 16,1 3-128-16,0-1 160 0,-2 1-160 0,-2 0 160 16,0 1 16-16,-1 3 0 0,4-2 0 0,1 1 0 15,2-5 16-15,-4 2 16 0,-1 0 0 0,-1 0 0 16,-4 0 160-16,0 0 16 0,1-2 16 0,0 2 0 0,0-2 64 0,-1-1 16 16,0 0 0-16,-1 0 0 0,-1-1-32 0,1-1-16 15,0 0 0-15,2 0 0 0,-1-1-160 0,-3 1-16 16,-2 1-16-16,-2 0 0 0,0 0-240 0,-3 0 144 15,-5 0-144-15,0 1 128 0,0 3 0 0,1 0 0 16,-2-4 0-16,1 3 0 0,0 1 32 0,-2-2 0 16,-3 2 0-16,0-3 0 0,-2 1 96 0,0-1 32 15,-2 0 0-15,0 1 0 0,1-1 112 0,1-1 32 16,-2 0 0-16,2-1 0 0,1-2-128 0,2 3-32 16,-2-3 0-16,0 2 0 0,-2-1-144 0,-2 0-128 15,0 1 192-15,0 1-192 0,-1 0 128 0,1 0-128 16,0 1 0-16,0-1 0 0,-1-2 128 0,1-1-128 15,-1 0 0-15,0 2 0 0,1-2 208 0,0 0-64 16,-4-1-16-16,0 0 0 0,-1 1 32 0,-1 1 0 0,0-2 0 0,-3 1 0 16,0 2-160-16,0-1 0 0,-2 1 144 15,1 1-144-15,-2-3 0 0,1 2 128 0,0 0-128 0,-2 1 0 16,-2 0 0-16,-1-1 0 0,1 1 0 0,-1-3 0 31,-1 2-1856-31,-2-2-352 0,-3 0-64 0</inkml:trace>
  <inkml:trace contextRef="#ctx0" brushRef="#br0" timeOffset="532.83">12688 1917 29247 0,'0'0'1296'0,"0"0"272"0,0 0-1248 0,4 10-320 15,-2 1 0-15,1 1 0 0,0-5 1216 0,-1 4 176 16,1 2 32-16,1 3 16 0,1 2-512 0,1 0-96 16,1 2-32-16,1-1 0 0,0 1-640 0,2-1-160 15,2 1 0-15,-1-2 0 0,0-1 0 0,1-1 0 16,-1-2 0-16,2 0 0 0,0-2 0 0,0-1 0 15,-1-1 144-15,1-2-144 0,-1-4 0 0,1-3 0 16,0-1 0-16,0 0 128 0,0 0-128 0,3-1 0 0,-2-3 0 0,2-1 0 16,1-1 0-16,0 1 0 0,2 1 0 0,3-2-128 15,1 1 128-15,1 1 0 0,4 0 0 16,0 0 0-16,1 1 0 0,4 1 0 0,1 0 0 0,2-2 0 16,1 2 0-16,-1-5 0 0,1 2 128 0,-1-2-128 15,-1 1 288-15,0 1-16 0,1 0 0 0,-2 3 0 16,-2-2-16-16,1 2 0 0,-2-1 0 0,0 2 0 15,3-2-64-15,-3 1-32 0,1-1 0 0,-2 0 0 16,-3 1 32-16,2-1 0 0,-3-1 0 0,0 0 0 16,-1-1 64-16,-2 3 32 0,1-2 0 0,-3 0 0 15,-2-2-16-15,1 1 0 0,0 0 0 0,-1 0 0 0,-4-2-144 0,1 2-128 16,0 1 192-16,-1-5-192 0,1 0 0 0,1 0 0 16,-1 0-192-16,-1-3 48 15,0 0-720-15,-2 0-144 0,-2-1-16 0,0 0-16 16,-2 2-1440-16,-1-1-272 0,0 0-64 0,-5 0-16 15,-3-1-224-15,-1 0-32 0,-1 2-16 0,-5-5 0 0</inkml:trace>
  <inkml:trace contextRef="#ctx0" brushRef="#br0" timeOffset="720.48">14097 1733 911 0,'0'0'0'0,"0"0"0"16,0 0 0-16,-6 4 0 0,6-4 5440 0,0 0 992 16,0 0 208-16,0 0 32 0,0 0-4304 0,3 9-880 15,4-1-160-15,3 1-48 0,2 0-768 0,4 2-144 16,1 1-48-16,4-1 0 0,2 0-144 0,3 0-48 15,2 2 0-15,-1 2 0 0,2 0-128 0,-2 4 0 0,-2-1 0 0,1 3 128 16,-3 0 272-16,-2 0 48 0,-3-2 16 0,-1 2 0 16,-5 1 816-16,-3 0 144 0,-2 2 48 0,-5 2 0 15,-2-1-208-15,-4-1-48 0,-2 2 0 0,-5 0 0 16,-3 2-336-16,-3-1-80 0,-2-2-16 0,-1 0 0 16,1-4-464-16,2 2-80 0,-2-1-32 0,2-1-13808 15,3-4-2768-15</inkml:trace>
  <inkml:trace contextRef="#ctx0" brushRef="#br0" timeOffset="1454.39">15463 1084 20271 0,'11'-20'1792'0,"-11"20"-1424"0,-11 0-368 0,1 0 0 0,0-2 1008 0,-4 2 128 15,-1-1 16-15,-2 2 16 0,-1 3 192 0,-2 0 48 16,-1 2 0-16,0 2 0 0,1 2-992 0,-1 1-192 15,-2 2-32-15,3 4-16 0,0 4-176 0,2 3 0 16,3 0 0-16,2 5 0 0,3 1 0 0,2 1 0 16,3 1 128-16,2 5-128 0,3-3 176 0,4 1-48 15,4-1-128-15,3-3 192 0,3-2-192 0,2-3 0 16,0-3 0-16,4-3 0 0,2-4 0 0,3-5-160 16,0-3 32-16,1-4 0 0,0-4 128 0,0-2-160 15,-3-5 160-15,0-1-160 0,-1-4 160 0,-5-2 0 16,-4-3 0-16,-3 2 0 0,-3-1 304 0,-6 2 80 15,-2 1 32-15,-6-2 0 0,-5 2-416 0,-2 1 0 0,-5 2 0 0,-1 2 0 16,-2 0 400-16,-2 3 0 16,2 2 0-16,1 3 0 0,0 3-208 0,5 2-32 0,1 1-16 0,5 0 0 15,2 2-336-15,4 1-64 0,4-2 0 0,5 0-9504 16,3 1-1888-16</inkml:trace>
  <inkml:trace contextRef="#ctx0" brushRef="#br0" timeOffset="2188.92">16144 1373 23039 0,'0'0'2048'0,"0"8"-1648"16,1 1-400-16,-1 3 0 0,0 0 1104 0,0 1 144 15,0 2 32-15,0 0 0 0,0 0 112 0,0 5 16 16,0-2 16-16,0 1 0 0,0-1-1040 0,2 0-192 16,0-4-64-16,1 2 0 0,-1-7-128 0,1 2 0 15,0-6 0-15,-3-5 0 0,0 0 0 0,0 0 0 16,0 0 0-16,6-4-176 0,1-4-80 0,-2-2-32 16,0-3 0-16,0-3 0 15,0-2-96-15,1-1-32 0,-2 0 0 0,1-1 0 0,0 1 240 0,-1 1 176 16,1-3-208-16,0 2 80 0,2 2 128 0,1 1 0 15,-2 0 0-15,2 2 0 0,0-2 0 0,1 5 176 16,0 5-16-16,0 2 0 0,-1 5 240 0,0 6 48 16,-2 3 16-16,-2 5 0 0,2 3-64 0,-3 3-16 0,1 1 0 0,0 1 0 15,-1 2-64-15,1 0-32 0,-2 0 0 0,2-3 0 16,-1-3-288-16,1-2 128 0,-2-2-128 0,1-1 0 16,1-5 128-16,-1-1-128 0,-3-8 0 0,0 0 0 15,0 0 0-15,0 0 0 0,0 0 0 0,6-7-192 16,1-3 0-16,-2-3 0 0,0-3 0 0,0-2 0 15,0-1-64-15,-1-2-16 0,0 0 0 0,0 0 0 16,0-1 48-16,1 1 16 0,1 0 0 0,-1 3 0 16,0 1 208-16,0 4 0 0,0 4-160 0,1 4 160 15,0-2 0-15,-6 7 0 0,0 0 128 0,8 0-128 16,-2 4 304-16,1 5-32 0,0 5 0 0,-1 2 0 16,1 0 96-16,0-1 16 0,0 1 0 0,-1 0 0 0,2 1-176 0,1-1-16 15,2 0-16-15,1 1 0 0,1 0-176 0,2-1 0 16,1-3 0-16,1-2 0 0,1 1 0 0,2-1 0 15,-2-4 0-15,0 0 0 0,0-3 0 0,1-2 0 16,-2-2 0-16,-2-1 0 0,1-1 256 0,1-5-48 16,-2 1 0-16,-2-2 0 0,-2-4-208 0,-2-1 0 15,-1 0 0-15,-2-1-160 0,-2-6 160 0,-1 3 128 16,-1-3-128-16,-2 4 176 0,-2 0 16 0,-3 0 16 16,-3 1 0-16,-1 2 0 0,-2 1 528 0,1 1 96 15,-1 2 32-15,1 3 0 0,0 3-160 0,0 3-48 16,1 3 0-16,2 3 0 0,1 3-240 0,2 2-48 15,3 1-16-15,0 1 0 0,2 0-352 0,3 1 0 16,1 2 0-16,2-2 0 0,1 0 0 0,2-1-240 16,3-2 48-16,1 1 0 15,1 1-1312-15,-1-3-256 0,-1 0-48 0,1 0-16 16,1-3-960-16,0 1-192 0,-2-1-32 0,0-2-10176 0</inkml:trace>
  <inkml:trace contextRef="#ctx0" brushRef="#br0" timeOffset="2689.16">17053 1358 2751 0,'1'-8'256'0,"0"-1"-256"0,-1 1 0 0,0 8 0 16,0 0 5504-16,0 0 1040 0,0 0 224 0,0 0 32 15,0 0-4080-15,0 0-816 0,3 8-176 0,-1 2-16 16,2 3-880-16,-1 2-160 0,0-1-32 0,0 2-16 16,1-1-416-16,2 1-80 0,-1 0 0 0,0-3-128 15,2 0 0-15,-1-2 0 0,2 0 0 0,-3-2 0 0,0 0 0 0,-1-2-144 16,-4-7 16-16,5 3 0 0,-5-3-112 0,7 3-16 15,-7-3 0-15,8-3 0 0,-2 0-64 0,0-3 0 16,-1-1-16-16,1-3 0 0,1 0 0 0,-1 0 0 16,0-4 0-16,0 4 0 0,-1-3 144 0,0 1 48 15,1 1 0-15,-1-1 0 0,0 1 144 0,2 2 0 16,-1 1 0-16,-1 1 0 0,1 0 320 0,-1 2 112 16,-5 5 16-16,0 0 0 0,0 0 80 0,6 5 32 15,-2 3 0-15,0 2 0 0,-1 3-160 0,-1 0-16 16,1 2-16-16,0-2 0 0,-1 0-208 0,2 0-32 15,-1-1-128-15,1-2 192 0,0-5-192 0,-4-5 128 16,0 0-128-16,7 3 0 0,1-2 0 0,-8-1 0 16,8-4 0-16,0-1 0 0,-2-1 0 0,1-1 0 15,-1-5 0-15,1 2 0 0,-2 2 0 0,2-5 0 0,-1 1 0 16,1 1 0-16,-2-3 0 0,1 3 0 0,-2 2 0 0,2-1 0 16,-3 0 384-16,1 2 16 0,-4 8 16 0,0 0 0 15,0 0 160-15,0 0 16 0,0 0 16 0,0 0 0 16,4 9-304-16,0 2-64 0,0 1-16 0,0 1 0 15,0 1-224-15,1 0 0 0,0 1 0 0,1-1 0 32,0 0-1408-32,2-1-256 0,2-1-64 0,1-3-16 15,-1-2-1696-15,1-3-336 0</inkml:trace>
  <inkml:trace contextRef="#ctx0" brushRef="#br0" timeOffset="3298.84">17715 990 15663 0,'3'-12'688'0,"-3"12"144"0,0 0-656 0,0 0-176 16,0 0 0-16,1 8 0 0,-1 3 4224 0,1 3 800 16,0 6 160-16,2 3 48 0,2 4-3280 0,2 2-656 15,-1 2-128-15,2 3-16 0,-1 3-688 0,2-2-128 16,-1-2-16-16,-1-1-16 0,0 1-144 0,-1-1-32 16,1 0 0-16,-2-4 0 0,0-3-128 0,-1-1 128 15,0-4-128-15,-1 0 128 0,-1-4-128 0,1-3 0 16,-2-3 0-16,1-1 0 0,-2-9-320 0,0 0 48 15,0 0 16-15,0 0 0 0,0 0-96 0,0 0-16 16,0 0 0-16,0-12 0 16,-2-2-48-16,2-2-16 0,0 0 0 0,2-4 0 15,0-1-112-15,1 2-32 0,1-5 0 0,1 2 0 0,3-2 336 0,0 5 64 0,1 3 16 0,0 5 0 16,1 1 160-16,2 4 224 0,0 2-48 0,-2 4-16 16,2 1 64-16,-2 4 16 0,1 2 0 0,-2 0 0 15,-1 2 320-15,-2 0 64 0,-2 0 16 0,1 1 0 16,-1 2 112-16,-2 1 16 0,-4 1 16 0,0 1 0 15,-2-2-352-15,-1 1-80 0,-3 0-16 0,-1 1 0 16,-3-2-144-16,-1-1-16 0,0-1-16 0,0 1 0 16,1-5-160-16,0-1 160 0,2-2-160 0,1-1 160 31,1-2-672-31,1-2-144 0,1-3-32 0,6 4 0 0,-4-7-176 16,4 7-32-16,0-6-16 0,0 6 0 0,0 0 288 0,8-3 64 15,0-1 16-15,2 3 0 0,3 0 320 0,3 1 64 0,1 0 16 0,1 0 0 16,0 0 144-16,2-3 0 0,-1-1 0 0,3-1 0 0,3 0 0 0,-1-1 0 15,-1 0 0-15,1-1 0 0,-1 0 0 0,-1 0 0 16,-2-6 0-16,-2 3 0 0,0-4-400 0,-2 0 0 16,-2 0 0-16,-3-1 0 0,-3 1 240 0,-3 0 160 15,-3-1-192-15,-2 4 192 0,-4 0 208 0,-2 1 160 16,-3 1 16-16,-2 1 16 0,0 1 352 0,-1 3 64 16,-1 2 16-16,0 2 0 0,1 2 80 0,2 1 32 15,1 1 0-15,2 4 0 0,2 1-224 0,1 4-32 16,1 0-16-16,2 4 0 0,2-3-352 0,2 1-80 15,1-1-16-15,4-1 0 0,1-1-224 0,4-1 0 16,2 3-192-16,2-5 192 16,0-2-1568-16,3 0-208 0,1 0-32 0,1-1-9840 15,-3-3-1984-15</inkml:trace>
  <inkml:trace contextRef="#ctx0" brushRef="#br0" timeOffset="3595.79">18574 1326 21183 0,'-3'20'1888'0,"3"-7"-1504"0,0 5-384 0,0 1 0 15,0 0 2112-15,0-1 336 0,2-1 80 0,-1 0 16 16,0 2-688-16,2-6-144 0,0-2-32 0,-1 1 0 16,1-2-1120-16,-2-2-240 0,-1-8-32 0,0 0-16 0,0 0-272 0,0 0 0 15,0 0 0-15,1-5 0 0,1-4 0 0,-1-1-256 16,-1-4 80-16,0 0 16 0,-1-2 160 0,-1 0 0 15,2-3 128-15,0 1-128 0,2-2 752 0,2-2 80 16,0 1 0-16,2-1 16 0,2-1 304 0,2-1 48 16,3 2 16-16,8-9 0 0,0 5-336 0,1 4-64 15,2 3-16-15,2 5 0 0,4 2-640 0,2 2-160 16,1 1 0-16,2 4-13984 16,0 2-2832-16</inkml:trace>
  <inkml:trace contextRef="#ctx0" brushRef="#br0" timeOffset="4159.95">19695 1139 8287 0,'0'0'368'0,"0"0"80"0,0 0-448 0,0 8 0 16,0 1 0-16,2 2 0 0,-2-1 2960 0,2 0 512 15,1 0 112-15,-1 3 0 0,4 6-2080 0,0 2-416 16,1 2-96-16,-1 3-16 0,1 1-176 0,-1 1-32 15,1-2-16-15,-1 0 0 0,1-1 64 0,-2 0 16 16,0-6 0-16,-1 1 0 0,-1-3-80 0,-1 0-16 16,1-7 0-16,0 0 0 0,-3 0-176 0,0-10-48 15,0 0 0-15,0 0 0 0,0 0 32 0,0 0 0 16,0 0 0-16,0 0 0 0,-7-10-160 0,2 1-16 0,1-2-16 0,1-2 0 16,2-3-96-16,1-2 0 15,1-3-16-15,2 0 0 0,1 0-240 0,1 3 144 0,2 0-144 0,0 1 128 16,2-2-128-16,1 2 0 0,0 2 0 0,2 2 0 31,-1 4-640-31,4 2-48 0,0 2-16 0,1 1-10480 0,1 3-2096 0</inkml:trace>
  <inkml:trace contextRef="#ctx0" brushRef="#br0" timeOffset="4331.76">20197 1415 25455 0,'0'0'1120'0,"-4"11"240"0,-1-1-1088 0,0 3-272 16,0-3 0-16,-1 2 0 0,1-3 1344 0,0 0 192 15,1 1 64-15,3-1 0 0,-1-1-896 0,2-8-160 16,0 0-32-16,0 0-16 16,6 6-1136-16,-6-6-208 0,0 0-48 0,10-4-16 15,-1 2-2976-15,2-6-592 0</inkml:trace>
  <inkml:trace contextRef="#ctx0" brushRef="#br0" timeOffset="4659.92">20214 1233 24767 0,'0'0'544'0,"0"0"112"0,0 0 32 0,1-7 0 0,1-1-560 0,-1 2-128 0,3 1 0 0,-4 5 0 15,8-3 704-15,0 3 96 0,1 3 32 0,2 0 0 16,3 4-672-16,-1 2-160 0,2 4 0 0,0 4 0 16,0 1 0-16,1 2 0 0,-2 1 0 0,-2 4 0 15,-3-1 0-15,0 1 0 0,2 0 0 0,-4 0 0 16,-1-2 368-16,-1 1 32 0,-3-2 16 0,1-1 0 16,-2-5 80-16,-1 0 16 0,-1-3 0 0,0-1 0 15,1-3-128-15,0-9 0 0,0 0-16 0,0 0 0 16,0 0-176-16,0 0-16 0,4-4-16 0,1-5 0 15,0-1-160-15,0-7-224 0,2-2 48 0,2 0 16 16,0-3-368-16,0-2-80 16,0-1-16-16,2 1 0 0,-2 1 208 0,1 0 32 0,1-2 16 0,-1 4 0 15,-1 4 368-15,0 4 0 0,-1 6-144 0,-1 1 144 16,-7 6 240-16,0 0 96 0,0 0 32 0,5 9 0 0,-1-1 80 0,-2 4 0 16,1 5 16-16,0 0 0 0,1 2-272 0,-2 2-48 15,2 2-16-15,1-3 0 0,3 3-336 0,0 0-80 16,1 0-16-16,0 1 0 15,2-3-1712-15,-1-3-352 0,3 0-64 0,1-2-8944 16</inkml:trace>
  <inkml:trace contextRef="#ctx0" brushRef="#br0" timeOffset="5020.68">20925 1373 17503 0,'-23'-9'768'0,"14"8"176"0,-2-2-752 0,-1 2-192 16,1 0 0-16,1 2 0 0,0 0 2720 0,3 3 512 0,2 1 96 0,5-5 32 15,0 0-1872-15,-1 8-368 0,2 0-80 0,1 1-16 16,4 3-896-16,2-3-128 0,2 0 0 0,2 0-192 31,2 0-1552-31,0-1-304 0,2 0-64 0,0 0-16 16,1-2 432-16,-3 1 96 0,-2-3 0 0,-2 0 16 16,-1-3-16-16,-1-1-16 0,-8 0 0 0,8-1 0 0,-2 0 1440 0,-6 1 304 0,8-4 48 0,-3 1 16 15,-1-2-192-15,0 0 0 0,0-2 0 0,-4 7 0 31,0 0-576-31,5-5-32 0,-1-2-16 0,-4 7 0 0,0 0 288 0,0 0 48 0,8 2 16 0,0 3 0 16,0 1 1920-16,1 5 384 0,0 1 80 0,1 3 0 16,1 6 256-16,-1-1 32 0,1-1 16 0,-2 2 0 15,-1 0-48-15,-2 1-16 0,-3-1 0 0,-3 1 0 16,-3 0-544-16,-1-1-96 0,-4-1-32 0,-2-1 0 0,-3 1-272 16,-3 1-64-16,-2-4-16 0,-3-1 0 0,-2 0-592 0,-2-3-112 15,-1-2-32-15,0-2 0 0,-2-1-384 0,4-2-80 16,0-2 0-16,3-1-128 15,3-5-2080-15,1 0-528 0</inkml:trace>
  <inkml:trace contextRef="#ctx0" brushRef="#br0" timeOffset="5690.96">22047 885 28623 0,'-10'-4'624'0,"-2"-3"128"0,-4 2 16 0,2-2 64 0,-2 1-672 0,2-1-160 15,-3 1 0-15,1 1 0 0,1-1 656 0,-1 2 112 0,2 3 0 0,1 4 16 16,-2 3-64-16,5 5-16 0,1 0 0 0,1 8 0 15,2 3-704-15,2 8 0 0,0 5 0 0,2 4-160 16,2 3 16-16,3 3 0 0,1 2 0 0,1-2 0 31,2-2-352-31,0 1-64 0,1 0-16 0,0-1 0 16,-1 0-1616-16,0-5-336 0,0-3-64 0,0-2-5040 0,-4-3-1008 0</inkml:trace>
  <inkml:trace contextRef="#ctx0" brushRef="#br0" timeOffset="6068.96">21818 1578 21183 0,'-9'-19'944'0,"3"8"192"0,-1-2-912 0,-1-6-224 0,0-1 0 0,1 0 0 0,2 1 1280 0,3 1 224 16,0 1 32-16,4 1 16 0,0 2-464 0,5 1-80 16,1 0-32-16,3 2 0 0,4 3-784 0,3 2-192 15,3 1 0-15,2 2 0 0,3-2 0 0,2 1 0 16,2 3 0-16,0-2 0 0,0 0-176 0,-2 1 176 16,-2-2-160-16,-2 1 160 0,-5 3-288 0,-2 2 32 15,-5 0 16-15,-4-1 0 0,-8-1 240 0,0 0 0 16,1 7 0-16,-2 3 0 0,-3 2 736 0,-3 1 32 15,0 1 16-15,0-2 0 0,-1 3 304 0,2 2 48 16,2-2 16-16,1 1 0 0,2-2-832 0,4-1-176 16,-1-1-16-16,3 1-128 0,3 0 0 0,3 0 0 15,0 0 0-15,2-5 0 0,0-2 0 0,3 0 0 0,2-2 0 0,-1-3 0 16,-2-1 0-16,-2-1 0 0,-2-2-208 0,-3-1 80 16,0-3 128-16,-1 2 0 0,-4 0 0 0,-1-1 0 15,-4-1 0-15,0-3 176 0,-3-1-176 0,-2 2 192 16,1-3-192-16,-2 1 0 0,-3-2 0 0,1-1 0 31,-1 1-480-31,1-1-80 0,1-2-16 0,0-2 0 16,1 1-1856-16,0-1-384 0,2-2-80 0,2 1-9456 0</inkml:trace>
  <inkml:trace contextRef="#ctx0" brushRef="#br0" timeOffset="6287.16">22333 1223 18015 0,'15'16'800'15,"-6"-4"160"-15,2 3-768 0,1 4-192 0,-2 2 0 0,2 2 0 0,-2 2 1792 0,1 0 320 16,0-3 64-16,0 1 16 0,-3-1-400 0,-2 1-96 15,1-3-16-15,-2 0 0 0,1-4-720 0,0-5-128 16,-2-2-48-16,-2-2 0 0,-2-7-384 0,0 0-80 16,0 0 0-16,0 0-16 0,0 0-16 0,0 0 0 15,-4-8 0-15,0-1 0 0,-1-3 160 0,1-2 16 16,-1-3 16-16,1-4 0 0,0 0-32 0,0-1-16 16,2 0 0-16,2-3 0 0,1 2-176 0,2 1-16 15,0-2-16-15,4 5 0 0,1 3-224 0,1 3 176 16,1 2-176-16,2 0 160 0,0 2-160 0,2 2 0 15,0 2 0-15,3 2 0 0,0 3-304 0,0 2 16 0,0 1 0 0,0-1 0 32,1 2-2528-32,1 0-512 0,-1 0-112 0</inkml:trace>
  <inkml:trace contextRef="#ctx0" brushRef="#br0" timeOffset="6802.63">22872 1226 26079 0,'0'0'1152'0,"-1"12"256"15,-1 1-1136-15,0 0-272 0,0-1 0 0,0 2 0 0,1-1 1776 0,1 4 288 16,0-1 64-16,0 1 16 0,1-1-1136 0,1 1-240 16,2-4-32-16,-2 1-16 0,2-3-464 0,0-2-80 15,0-2-32-15,0-2 0 0,-4-5-144 0,6 4 0 16,-6-4-160-16,8-3 160 0,0 1-320 0,0-5 48 15,-2-2 0-15,-1-3 0 0,1-1 64 0,-1 0 16 16,0 2 0-16,-1-4 0 0,0 0 192 0,0-1 0 16,-2-4 0-16,1 3-144 0,1 2 144 0,0 0 0 15,1 2 0-15,0-1 0 0,-1 2 144 0,0 3-144 16,0 1 192-16,-4 8-192 0,0 0 352 0,0 0-32 16,0 0-16-16,0 0 0 0,7 7-64 0,-4 2-16 15,0 3 0-15,0 1 0 0,-1 0-224 0,2 0 176 16,-1-3-176-16,-1 2 160 0,1-4-160 0,1 0 0 0,0-2 0 15,0-1 0-15,-4-5 0 0,0 0-192 0,0 0 32 0,8 0 16 16,-1-3-16-16,0-3 0 0,-1-1 0 0,2-3 0 16,-3 0 160-16,2-2-208 0,0-1 80 0,-1 1 128 15,1-2-144-15,-1 1 144 0,2 0 0 0,0 1 0 16,0 3 0-16,-1 1 0 0,0 1 0 0,1 1 144 16,0 4 288-16,-1 2 48 0,-7 0 16 0,9 6 0 15,-1 3 32-15,1 3 16 0,-1 2 0 0,1 2 0 16,1-2-288-16,-1 1-48 0,1-2-16 0,0 2 0 15,2-2-192-15,1 2-288 0,0-2 64 0,0 3 16 16,0-3-2672-16,2 1-544 0,0-2-96 16</inkml:trace>
  <inkml:trace contextRef="#ctx0" brushRef="#br0" timeOffset="7099.46">23955 1161 22111 0,'-10'-8'1968'0,"5"5"-1584"16,-3 0-384-16,2 0 0 0,-1-2 2208 0,-2 3 352 16,-4 0 80-16,0 1 16 0,0 2-896 0,1 1-176 15,2 5-48-15,1-1 0 0,0 4-816 0,2 1-160 16,2 2-48-16,4 3 0 0,1 1-512 0,2 0 0 16,2 0 0-16,4-2 0 0,2-1-176 0,2-3-32 15,0 0-16-15,2-2 0 0,2 1-112 0,1-3-32 16,-2-5 0-16,1 1 0 0,-2-3 224 0,-1 0 144 15,0-3-192-15,-1-1 192 0,-1 1 0 0,-4-3 0 0,0 1 0 0,0-1 144 16,-4-4-144-16,0 0 160 0,-3-2-160 0,-3 1 160 16,1-2-160-16,-2-2 0 0,-1 1 0 0,-2 0 128 31,1 0-464-31,-2 1-112 0,0 0 0 0,0 2-16 16,2-1-1968-16,-1 2-384 0,3 0-64 0,2 0-9984 0</inkml:trace>
  <inkml:trace contextRef="#ctx0" brushRef="#br0" timeOffset="7334.91">24355 958 22687 0,'9'-21'1008'0,"-7"8"208"15,1-6-976-15,-2 0-240 0,1-1 0 0,-1 3 0 0,-2-4 1152 0,-2 3 192 16,-2 0 48-16,0 0 0 0,-1-1-704 0,1 4-144 16,-1-1-32-16,0 4 0 0,1 3-160 0,0 5-32 15,5 4-16-15,0 0 0 0,-6 7 48 0,-1 5 16 16,1 5 0-16,0 6 0 0,1 4-160 0,2 5-16 15,2 0-16-15,4 5 0 0,-2 2-48 0,3 0-128 16,1-1 192-16,4 13-64 0,0-8-128 0,2-7 0 16,-1-1 0-16,2-6 0 15,0-2-448-15,-2-3-128 0,-1-5-32 0,-1 0-8800 16,-1-1-1776-16</inkml:trace>
  <inkml:trace contextRef="#ctx0" brushRef="#br0" timeOffset="7459.89">24198 1156 20271 0,'0'0'896'0,"0"0"192"0,3-9-880 0,-3 9-208 0,0 0 0 0,6-8 0 16,4 1 3472-16,3 2 656 0,2 2 128 0,5-3 32 15,1 1-2352-15,5-2-464 0,4-1-80 0,5 0-32 32,0-1-1744-32,6 0-368 0,3-1-64 0</inkml:trace>
  <inkml:trace contextRef="#ctx0" brushRef="#br0" timeOffset="8100.5">25704 1135 20207 0,'0'0'896'0,"-8"-1"192"0,-1-2-880 0,-1 0-208 0,-5 1 0 0,0 0 0 16,-2 2 912-16,-1 2 144 0,-1 0 32 0,1 2 0 15,2 1 112-15,1 2 16 0,-2-1 16 0,1 4 0 16,2 0-1232-16,3 0-192 0,0 2-64 0,2 1 0 15,1-1 256-15,0 0-128 0,1-1 128 0,2 0 0 16,1-2 0-16,2-1 0 0,2-8 0 0,1 8 0 16,2-1 0-16,-3-7 0 0,6 3 0 0,2-2 0 15,1-2 0-15,1 0 0 0,2-1 0 0,0 2 0 16,1 0 0-16,1 3-128 0,2 1 128 0,1-3 0 16,1 1 0-16,0 1 0 0,-1 0 0 0,-1 4 144 0,-2 2 768 0,-2 2 160 15,-2-1 16-15,0 1 16 0,-3 5 160 0,-3-2 16 16,-1 1 16-16,-3-1 0 0,-3-1-176 0,-2-1-32 15,-3-1-16-15,-1 0 0 0,-3 2-400 0,-1 0-80 16,-4-3-16-16,2 2 0 0,-1-4-368 0,1 0-80 16,0-2 0-16,2 0-128 15,0-3-256-15,1 0-176 0,1-2-16 0,0-1-16 16,2-4-2544-16,3 1-512 0,3-4-112 0</inkml:trace>
  <inkml:trace contextRef="#ctx0" brushRef="#br0" timeOffset="8664.83">25887 950 12895 0,'11'-25'576'0,"-4"17"112"0,-2 2-560 0,0 0-128 0,-5 6 0 0,0 0 0 15,0 0 2640-15,0 0 496 0,0 0 112 0,6 12 16 16,-5 1-1056-16,0 3-208 0,-1 3-32 0,-1 4-16 16,-2-1-1088-16,1 2-224 0,0 1-32 0,1 1-16 15,0-1-400-15,1 0-64 0,1 2-128 0,0 1 176 16,2-1-176-16,0-1 0 0,2-1 0 0,0-2 0 31,0-2-384-31,0 0-64 0,3-5-16 0,0-1 0 0,1-2-336 0,5 2-64 0,1-6-16 16,-1-4 0-16,1-5 32 0,-2-4 0 0,-3-4 0 0,2-1 0 15,-1 0-192-15,-1 0-48 0,-1-2 0 0,4-5 0 16,0-4 176-16,-2-2 16 0,0 2 16 0,-3 5 0 0,1 3 432 16,-1 0 96-16,0-2 16 0,-5 6 0 0,0-2 1088 0,0 0 208 15,-1 1 64-15,1 1 0 0,-2-1 464 0,0 3 112 16,-1 6 0-16,0 0 16 0,0 0-144 0,0 0-16 15,0 0-16-15,0 0 0 0,-2 10-576 0,1 3-112 16,-2 4-32-16,2 1 0 0,-1 1-272 0,2 8-48 16,3 0-16-16,2-3 0 0,0-3-256 0,1-7-128 15,1 0 128-15,1 0-128 0,0-1 0 0,1-3 0 16,0-3 0-16,2 0 0 0,-1-1 0 0,2-3-144 16,1-1 144-16,3-1-208 15,-3-2-176-15,0-2-48 0,1-2 0 0,-2-3 0 16,-2-1-144-16,1-3-16 0,-2-2-16 0,0 0 0 0,0-2 224 0,1-1 32 0,0-1 16 0,-1-1 0 15,-4-3 336-15,0 3 0 0,-1-1 0 0,0 2 0 16,0 1 0-16,0 3 208 0,-2 2-16 0,0 0-16 16,-1 3 480-16,0 1 112 0,-1 8 0 0,0 0 16 15,0 0 16-15,0 0 0 0,0 0 0 0,0 0 0 16,-5 9-48-16,1 4-16 0,2 2 0 0,-1 2 0 16,0 2-480-16,3 2-80 0,3 0-32 0,0-3 0 15,-1-2-272-15,1-3-64 0,-1 1-16 0,5 10 0 16,1-2-2112-16,1-3-432 0,1-2-64 15,-2-6-12176-15</inkml:trace>
  <inkml:trace contextRef="#ctx0" brushRef="#br0" timeOffset="8821.19">26827 1137 35295 0,'0'0'1568'0,"-11"0"320"0,-1-2-1504 0,2 4-384 16,1 0 0-16,0 3 0 0,0 0 912 0,-2 4 112 15,-2 0 32-15,3 4 0 0,1 2-384 0,5 2-80 16,2 2-16-16,4 1 0 0,-1-1-576 0,4 2-208 16,4-1 0-16,-1 2 0 15,-1-1-1984-15,2 2-400 0,5-3-80 0,-1-8-12608 0</inkml:trace>
  <inkml:trace contextRef="#ctx0" brushRef="#br0" timeOffset="9088.69">27089 1197 16575 0,'0'0'1472'0,"0"0"-1168"0,-12 3-304 0,3 1 0 16,-2-3 1904-16,2 4 320 0,0-1 64 0,4 5 16 15,2 2-560-15,1 2-96 0,-1 3-32 0,3-1 0 16,0 0-1104-16,3-1-240 0,2-1-32 0,3 0-16 16,2-3-224-16,3-2 0 0,3 0 0 0,2-1 0 15,0-1 0-15,1-2-160 0,-1-7 160 0,0 1-128 16,-2 0 128-16,-1-4 0 0,-2-2 128 0,-2 2-128 15,-1-2 384-15,-3 0 16 16,-3-2 0-16,-2 0 0 0,-2 0 240 0,-2 0 64 0,-4-2 0 0,-1 0 0 0,-2-2-256 0,-2 1-32 16,-1 0-16-16,1 1 0 0,-2-1-400 0,1 0 0 15,3 2-224-15,0 0 80 16,-2 2-1792-16,2 2-368 0,0 2-64 0,9 5-6960 16,0 0-1392-16</inkml:trace>
  <inkml:trace contextRef="#ctx0" brushRef="#br0" timeOffset="9666.83">27482 1157 3679 0,'0'0'320'0,"0"0"-320"16,0 0 0-16,0 0 0 0,0 0 4176 0,0 0 768 0,0 0 160 0,-7-4 16 15,-3 0-2816-15,3 2-576 0,-1 0-128 0,-1 1 0 16,-2 1-848-16,1-3-176 0,1 2-16 0,1 1-16 16,1 0-416-16,7 0-128 0,0 0 0 0,0 0 0 15,0 0 0-15,0 0 0 0,0 0 0 0,6 7 0 16,-1-1 0-16,3 1 0 0,1 0 0 0,2 1 0 15,4 1 0-15,-1 2 0 0,-1-1 0 0,0 2 0 16,-1-3 528-16,-2 2 48 0,1-1 16 0,-2-1 0 16,-1 3 352-16,-3-2 64 0,-1-1 16 0,-2 0 0 15,-2-2-112-15,-1 2-16 0,-1 0 0 0,-4-1 0 16,-1 0-320-16,-1 0-80 0,-1 1-16 0,-2-3 0 16,-2 1-288-16,1-3-48 0,1-3-16 0,2 0 0 15,-2 2-128-15,1-2 0 0,-2-2 0 0,1 1 0 16,4 0 0-16,7 0 0 0,0 0-144 0,0 0 144 15,0 0-368-15,0 0 48 0,0 0 0 0,0 0 0 16,0 0 96-16,7 4 32 0,3 0 0 0,1 0 0 0,4-3 192 0,2 0 0 16,0 2-160-16,1 0 160 0,0-3 0 0,2 0 0 15,0-2 0-15,3 0 0 0,1-2 0 0,1-1 0 16,0-2 160-16,1 0-160 0,0-2 128 0,0 0-128 16,-1-1 0-16,-2-2 0 0,0-1 0 0,-3-1 0 15,-1 2 0-15,-4-4 0 0,-2 2 0 0,-3-3 0 16,-3 1 0-16,0 2 0 0,-3 0 0 0,-4-1 0 15,-4 1 0-15,0 2 0 0,-1 3 0 0,-3 1-144 16,-3 1 144-16,0 1 0 0,-2 2 0 0,-2 4 224 16,1 4-32-16,0 2 0 0,-2 1 240 0,0 2 32 15,1 2 16-15,2 2 0 0,1 3 352 0,3-1 80 0,1 1 16 0,3 1 0 16,2 0-224-16,3 0-32 0,5 1-16 0,5-2 0 16,3-2-336-16,4 0-80 0,5-1-16 0,4 0 0 15,5 3-80-15,4-4-16 0,-1-1 0 0,3-3 0 16,-1 1-128-16,2-2 0 0,0-3-192 0,15 4 192 31,-6-1-1872-31,-3-3-256 0,1-1-48 0,-14-2-16960 0</inkml:trace>
  <inkml:trace contextRef="#ctx0" brushRef="#br0" timeOffset="10890.78">2626 1877 26895 0,'0'0'1184'0,"0"0"256"0,0 0-1152 0,8 4-288 0,2-2 0 0,4-4 0 16,3-2 192-16,4-3-32 0,3-2 0 0,4-1 0 15,4-1 928-15,4-3 176 0,4 2 32 0,3-1 16 16,6 0-464-16,4 0-80 0,3 0-32 0,4 1 0 16,1 0-64-16,2 2-16 0,1 0 0 0,0 2 0 15,0 0-32-15,1 3-16 0,0 2 0 0,0-1 0 16,-1 3-112-16,-3 1-32 0,-1 1 0 0,0 3 0 15,0-3-192-15,2 2-32 0,-1 0-16 0,-1-1 0 16,-1 0-64-16,-2 0-16 0,0 1 0 0,-1-1 0 16,-2 1 192-16,-2 0 48 0,0-1 0 0,-2 2 0 15,-2 3-112-15,0-3-16 0,-1-2 0 0,-3 2 0 0,-1 1-48 16,-1 0-16-16,1-1 0 0,-3 2 0 0,0-4-64 0,-1 2 0 16,-1-1-128-16,-1-1 192 0,0 1-192 0,-1 0 0 15,-2-1 0-15,0 2 0 0,1-3 0 0,2 1 0 16,-3-1 128-16,0 2-128 0,-2-3 0 0,1 1 144 15,1 0-144-15,1 1 128 0,-2 0-128 0,0-2 128 16,3 1-128-16,-1 1 128 0,0 2-128 0,-2-4 128 16,-2 0-128-16,1 0 128 0,2 0-128 0,-4 1 0 15,-1-1 0-15,-2 0 128 16,-2 0-128-16,-1 0 0 0,-2-1 0 0,1 1 128 16,-1-4-128-16,1 1 0 0,-3 1 0 0,1-1 128 15,-1 2-448-15,-2-2-80 0,0 2-32 0,-1-2 0 16,-1-1-1968-16,-2 2-400 0,-1-1-80 0</inkml:trace>
  <inkml:trace contextRef="#ctx0" brushRef="#br0" timeOffset="11391.92">4188 2152 23039 0,'0'0'2048'16,"-7"6"-1648"-16,1 3-400 0,-2 2 0 0,0 1 1808 0,0 1 288 0,0 2 48 0,0 5 16 16,2-1-448-16,-1 5-96 0,2 2-16 0,0 3 0 15,0 1-960-15,-1 2-192 0,3 3-32 0,-1 3-16 16,0 4-144-16,1 1-48 0,1-3 0 0,-1 2 0 16,2 0-16-16,-1-1 0 0,1-1 0 0,1-3 0 15,0-3-48-15,0-1-16 0,0-1 0 0,0-4 0 0,0-3 128 0,1-2 0 16,-2-2 16-16,1-2 0 0,0 0 48 0,1-1 16 15,1-2 0-15,0-2 0 0,1-1-160 0,2-1-48 16,2-2 0-16,3-1 0 0,2-1-128 0,2-1 128 16,2-2-128-16,2 0 128 0,3-2-128 0,1-2 128 15,4-2-128-15,0-1 128 0,0 1-128 0,4-2 0 16,3 1 0-16,1 1 128 0,-2-3-128 0,3 1 0 16,1-1 0-16,-1 3 0 0,3 0 0 0,0-3 0 15,1 1 0-15,-2 0 0 0,1 1-288 0,-1-2-96 16,-3 0 0-16,-2 0-16 15,0-2-1584-15,-5-1-320 0,-1-3-64 0,-4-1-13792 0</inkml:trace>
  <inkml:trace contextRef="#ctx0" brushRef="#br0" timeOffset="11657.52">4687 2695 24639 0,'0'0'1088'0,"6"8"240"0,2 3-1072 0,3 2-256 0,0 1 0 0,5 0 0 16,2 2 960-16,2-2 128 0,1 1 16 0,1-2 16 16,1-2-464-16,1 0-80 0,-1-1-32 0,2 1 0 15,1 0-336-15,0 1-64 0,-1 0-16 0,0 1 0 0,-2 0 112 0,-1 4 16 16,-2-1 0-16,-3 2 0 0,-2 0 640 0,-1 0 128 16,-4 1 16-16,-1 0 16 0,-2 2 160 0,-5 2 16 15,-3 1 16-15,-3 2 0 0,-1-3-400 0,-3 4-80 16,-2-1 0-16,-2 1-16 0,-3 0-432 0,1-1-64 15,-2 1-32-15,2-5 0 0,0 1-224 0,1-1-160 16,2-2 32-16,1-1-12800 16,-2 4-2544-16</inkml:trace>
  <inkml:trace contextRef="#ctx0" brushRef="#br0" timeOffset="13569.84">5997 3008 26207 0,'0'0'1152'0,"0"0"256"0,0 0-1136 0,0 0-272 0,0 0 0 0,-5 0 0 0,0 2 752 16,5-2 80-16,-7 1 32 0,2 3 0 0,1 1 32 0,0 3 16 15,2 2 0-15,-1 3 0 0,-1 3-672 0,1 3-240 16,2 0 144-16,-2 2-144 0,1-2 0 0,1 2 0 15,1-4-192-15,1 0 192 0,0 0 0 0,2-1 0 16,1-2 0-16,1-2 0 0,0-2 0 0,3-1 0 16,0-1 0-16,2-3 0 0,3-1 256 0,0-3 32 15,0-1 0-15,0-1 0 0,-1-4 160 0,0-2 16 16,0-2 16-16,-1-1 0 0,0-2-32 0,-1-4-16 16,-1-1 0-16,-1 1 0 0,-1-7 32 0,-3 1 16 15,-2 0 0-15,-2-1 0 0,-1-4 208 0,-2 1 32 16,-3-1 16-16,-2 1 0 0,-1 2-160 0,-2 1-48 0,0 1 0 0,-2-2 0 15,-3 1-256-15,0-1-48 16,1 1-16-16,0 1 0 0,1 0-432 0,1 1-96 0,1 0 0 0,2 3-16 31,3 1-1200-31,2 4-224 0,1 2-48 0,3 5-9760 0,1 6-1936 0</inkml:trace>
  <inkml:trace contextRef="#ctx0" brushRef="#br0" timeOffset="13726.14">6430 2980 21823 0,'-1'15'960'0,"1"-3"208"0,0 1-928 0,0 4-240 0,-2 2 0 0,1 1 0 15,0-2 752-15,-2-1 96 0,1-4 32 0,-1 0 0 16,0-4-496-16,2-1-80 0,1-8-32 0,0 0 0 16,0 0-992-16,0 0-208 0,0 0-32 0,0 0-9616 15</inkml:trace>
  <inkml:trace contextRef="#ctx0" brushRef="#br0" timeOffset="14054.5">6305 2794 13823 0,'0'0'608'0,"-2"-5"128"0,0-1-592 0,1 1-144 16,1 5 0-16,0 0 0 0,0 0 1600 0,7-6 304 15,3 2 48-15,3 2 16 0,2 2-1840 0,3 0-384 16,7 0-64-16,-1 0 0 16,-1 0-320-16,-1 0-64 0,3 0-16 0,1 0 0 15,0-3-240-15,-1 2-64 0,-3-2 0 0,0 1 0 16,-1-1-896-16,-3 0-192 0,-3-2-48 0,-2 1 0 0,-3 0 2160 0,-1-2 336 15,-2 1 112-15,-2-1 32 16,-4 0-1616-16,-1 1-320 0,-2-2-64 0,-2 2-16 0,-3 0 4992 0,-2 0 1008 0,0 1 192 16,-1 0 32-16,-2-1-1920 0,-1 2-384 0,1-2-80 0,-2 3 0 15,-2 0-560-15,1 0-96 0,3 2-32 0,0 2 0 16,2 2-560-16,1 2-112 0,2 2-32 0,2 4 0 16,2 3-528-16,3 5-96 0,1 3-32 0,2 2 0 15,1 4-256-15,3 2 128 0,0 2-128 0,2 2 0 16,3-2 0-16,0 3 0 0,-2-2 0 0,3 0 0 31,-1-2-272-31,0 0-176 0,-2-1-16 0,2-5-16 16,0-2-2432-16,0-1-480 0,-2-6-112 0</inkml:trace>
  <inkml:trace contextRef="#ctx0" brushRef="#br0" timeOffset="14399.77">6628 3173 4607 0,'-5'-29'400'0,"0"15"-400"0,-4-6 0 0,-2-2 0 0,1-2 1920 0,1 1 320 16,1 2 48-16,3 0 16 15,1 3-1120-15,2 1-224 0,2 3-32 0,3-1-16 0,2 2-320 0,3 3-64 16,2 2-16-16,2 1 0 0,2 1-320 0,3 1-192 16,2-1 192-16,2 4-192 0,-2 1 0 0,3-1 0 15,0 1 0-15,2 0 0 0,-1 1 128 0,1 0-128 16,-2-2 0-16,-1 1 0 0,-3-2 128 0,-1-3-128 16,0-1 0-16,-1-2 0 0,-1 1 0 0,-2-2 0 15,-2-3 0-15,-3 0-192 0,-3 1 192 0,-3 1-144 16,0-3 144-16,-4 1-128 0,-2 0 832 0,1 0 160 15,-4 0 32-15,-1 0 16 0,-1 0 752 0,0 2 160 0,-1-1 32 0,-1 1 0 16,-1 0-448-16,3 0-96 0,-1 3-16 0,1 2 0 16,2 1-512-16,2 5-96 0,5 0-32 0,-4 9 0 15,3 4-256-15,1 6-48 0,4 4-16 0,2 5 0 16,5 7-176-16,2 3-32 0,2 5-128 0,1 3 192 16,0-1-192-16,1 1 0 0,1-2 0 0,0-2 0 31,-1-3-672-31,0-4-32 0,0-2 0 0,-1-3 0 15,-1-3-2560-15,-4 0-528 0</inkml:trace>
  <inkml:trace contextRef="#ctx0" brushRef="#br0" timeOffset="14759.06">6928 3193 2751 0,'-5'-6'256'0,"-2"-2"-256"0,2 2 0 0,1-1 0 0,0-5 5408 0,3 2 1040 15,1-1 208-15,2 1 32 0,4 1-4080 0,2 2-816 16,1 3-176-16,2 1-16 0,4-3-912 0,0 1-176 15,2 2-48-15,2 0 0 0,3 0-336 0,1-1-128 16,3 0 0-16,0-1 144 0,-1-2-144 0,0 1 0 16,0-2 0-16,-2 2 0 0,1 0 0 0,-2 2 0 15,-1 1 0-15,-3-1 0 0,-2 2 0 0,-2 1 128 16,-2 1-128-16,-2-3 0 0,-1 1 176 0,-1 0-48 16,-2-1-128-16,-6 3 192 0,0 0 0 0,0 0 0 15,2-7 0-15,-2-1 0 0,-3-2 272 0,-2 2 48 16,-2-1 16-16,-2 1 0 0,-1 0 288 0,-3 3 48 15,-3-2 16-15,2 1 0 0,0 2-48 0,-1 3 0 0,1-1 0 0,2 5 0 16,2 2-320-16,-1 3-80 0,5 4-16 0,2 3 0 16,3 0-416-16,2 4 0 0,3 4 128 0,4 0-128 15,3-3 0-15,2-1 0 0,3-1-192 0,2-1 192 32,2-2-768-32,2-4-16 0,3 0-16 0,-1-2 0 15,4-3-1840-15,-2 0-368 0,0-1-80 0,-1-3-7536 0,-2 0-1488 0</inkml:trace>
  <inkml:trace contextRef="#ctx0" brushRef="#br0" timeOffset="15056.23">7602 2974 7359 0,'0'0'656'0,"6"9"-528"0,2 1-128 0,1 1 0 0,2 5 3392 0,2-2 640 16,0 3 128-16,-1 0 16 0,-3 1-1424 0,0-2-272 15,0 1-64-15,0 0-16 0,-1-3-1008 0,-1 2-208 16,-1-3-32-16,-1 0-16 0,-1-1-688 0,0 0-128 15,-1-5-16-15,-3-7-16 0,0 8-96 0,0-8-32 16,0 0 0-16,0 0 0 0,0 0 208 0,0 0 32 16,0 0 16-16,-6-6 0 0,3-2 144 0,-1 0 16 15,-2-5 16-15,3-1 0 0,0-2 208 0,0-4 32 16,1 0 16-16,0-3 0 0,2 0-592 0,2-1-112 16,-1 1-16-16,3 1-128 0,1 0 608 0,2 3 16 15,-1 1 0-15,3 3 0 0,2 0-32 0,0 3 0 16,2 2 0-16,-1 4 0 0,1 3-272 0,2-1-48 15,-1 3-16-15,3 1 0 0,0 0-256 0,0 0 0 0,1 0 0 0,0 2-144 32,1 2-2336-32,0 1-464 0</inkml:trace>
  <inkml:trace contextRef="#ctx0" brushRef="#br0" timeOffset="21938.14">13084 10074 16575 0,'0'0'1472'0,"0"0"-1168"0,-4 7-304 0,-1 1 0 0,1-2 1968 0,-1 2 336 16,2-1 64-16,1-1 0 0,2-6-608 0,-3 7-128 15,0 0-32-15,3 3 0 0,0-3-400 0,2 1-96 0,0 0-16 0,1-1 0 16,-3-7-256-16,0 0-48 0,0 0-16 0,0 0 0 16,0 0-48-16,9-4-16 0,0-3 0 0,-1-2 0 15,0-5-208-15,-2-5-48 0,1-3-16 0,-1-4 0 16,2 0-192-16,-1-5-48 0,-1-3 0 0,-2 0 0 16,1 0-192-16,1 2 0 0,-2 0 128 0,-1 1-128 15,0 1 0-15,1 0 0 0,-1-3 0 0,0 1 0 31,0 1-384-31,0 1-32 0,-1 0 0 0,1 3 0 16,-1 1-96-16,1 6-32 0,-2 1 0 0,2 6 0 0,-2 5 144 0,-1 8 16 0,0 0 16 0,0 0 0 16,7 7 32-16,1 5 0 0,1 6 0 0,0 5 0 15,1 6 144-15,2 5 48 0,1 0 0 0,3 5 0 16,1 4 144-16,0-3 0 0,1 1 0 0,0-1 0 16,2-2 0-16,-2-1 176 0,3-6-48 0,-3-1 0 0,-2-1 80 15,-1-3 16-15,-3-6 0 0,-1-1 0 0,-4-2 160 0,0-6 16 16,-2-1 16-16,-2-4 0 0,-3-6 144 0,0 0 16 15,0 0 16-15,-9 0 0 0,-6-3 0 0,-4 0 0 16,-5-4 0-16,-3-1 0 0,-4-1-144 0,-3-4-16 16,-4 0-16-16,-1 0 0 0,0 0-48 0,-2-1-16 15,1-2 0-15,1-2 0 0,1-2-160 0,3 1-16 16,1-4-16-16,2 5 0 0,4 0-160 0,3 1 128 16,5 0-128-16,6 1 128 0,4 2-128 0,4 1 0 15,6 3-160-15,7-2 160 0,3 3-288 0,5 1 32 16,3 0 16-16,4 2 0 15,3 2-208-15,5 1-32 0,3-2-16 0,2 1 0 16,1 1-96-16,2-1-32 0,0 0 0 0,1 2 0 16,1-2-224-16,-1 0-48 0,1 0-16 0,-4 1 0 15,-1-2-96-15,-5 0-16 0,-2 0 0 0,-5 0 0 0,-3-2 528 0,-3 5 112 0,-4-5 0 0,-4 4 16 16,-9 3 816-16,0 0 144 0,0 0 48 0,0 0 0 16,0 0 752-16,-7 7 144 0,-2 2 48 0,-1 1 0 15,-6 3-320-15,-2 3-64 0,-3 2-16 0,-1 5 0 16,-4 0-240-16,-2 3-48 0,0 1-16 0,-4 3 0 15,0 3-352-15,-1 0-64 0,1-3-16 0,0-2 0 16,4-2-240-16,0-2-48 0,2-5-16 0,1-2 0 16,3-4-272-16,1-5-64 0,4-1-16 0,2-2 0 15,2-1-2800-15,2-3-576 16</inkml:trace>
  <inkml:trace contextRef="#ctx0" brushRef="#br0" timeOffset="23066.38">26747 9669 28271 0,'0'0'1248'0,"0"0"272"0,7 6-1216 0,-13 8-304 0,0 4 0 0,1 0 0 0,1-4 784 0,1 2 112 16,-1-3 0-16,3-3 16 0,1 1 48 0,0-2 0 16,1 1 0-16,2-3 0 0,2-2-288 0,-5-5-48 15,0 0-16-15,0 0 0 0,0 0-128 0,5-5-32 16,0-3 0-16,-1-1 0 0,-1-4-128 0,1-3-16 16,0-5-16-16,-2-5 0 0,0-1-288 0,0-4 0 15,1-3 128-15,1-3-128 0,1 0-192 0,0-3-112 16,-1 0-16-16,1-3 0 15,2-1-192-15,-3 1-32 0,-4-4-16 0,0 2 0 16,0 2 48-16,-3 0 16 0,-1 4 0 0,-2-8 0 16,2 7 48-16,1 14 0 0,1 9 0 0,-1 10 0 0,0 2 256 0,3 5 192 15,0 0-208-15,2 11 80 0,-1 3 128 0,2 3 0 0,3 4 0 0,1 3 0 16,-3 5 0-16,2 2 128 0,3 3-128 0,0 3 0 16,-2-1 0-16,1 2 144 0,0 0-144 0,-1 0 0 15,0-2 352-15,-1-1-32 0,1-1-16 0,-3-1 0 16,-3-3 208-16,-1-3 64 0,-1-1 0 0,0 0 0 15,-2-5 0-15,-2 1 0 0,-4-5 0 0,-1 0 0 16,3-1-240-16,-1-2-32 0,-3-1-16 0,1-2 0 16,-3-3-32-16,1-3 0 0,2-1 0 0,-3-2 0 15,-2 1 48-15,1-6 0 0,0 2 0 0,1-2 0 16,0 1-80-16,1-2-16 0,0-1 0 0,2-2 0 16,1 2-208-16,-1-4 176 0,4 1-176 0,1 0 160 15,0 0-160-15,1 1 0 0,1-1-192 0,2 1 192 16,1 7-240-16,0 0 80 0,0 0 16 0,0 0 0 15,0 0 144-15,0 0-192 0,0 0 192 0,0 0-192 16,6-4 192-16,1 2-128 0,1 0 128 0,-1 2-128 16,3 2-448-16,0 0-96 0,0 1-16 0,2 0 0 15,0 0-2480-15,0-3-496 0</inkml:trace>
  <inkml:trace contextRef="#ctx0" brushRef="#br0" timeOffset="24067.02">26643 9768 2751 0,'0'0'256'0,"0"0"-256"0,0 0 0 0,0 0 0 0,0 0 3872 0,0 0 736 15,0 0 128-15,-5 3 48 0,5-3-2160 0,0 0-448 16,0 0-64-16,0 0-32 0,0 0-416 0,0 0-64 16,-7 1-32-16,7-1 0 0,0 0-480 0,-3-4-80 15,2-5-32-15,1-2 0 16,0 0-448-16,1-4-80 0,2-2-32 0,0 1 0 0,1-4-176 0,1-2-48 0,1-2 0 0,2 0 0 15,-1-3-192-15,0-1 144 0,1-3-144 16,1-2 128-16,2-2-128 0,1-3 0 0,-5-1 0 0,1-2 128 16,0 0-128-16,-1 0 0 0,-4 1 0 0,0 3 0 15,0 5 128-15,2 2-128 0,1 4 0 0,1 5 128 16,-4 3-128-16,-2 5 0 0,-1 3 0 0,0 4 0 16,0 6-192-16,0 0 192 0,0 0-160 0,0 0 160 15,6 12-208-15,1 3 48 0,-1 2 16 0,4 9 0 16,1 4 144-16,2 9 0 0,-1 6 0 0,1 0-128 15,0-2 128-15,1 3 0 0,-1 1 0 0,1 1 0 16,-1-5 0-16,-2-2 0 0,1-5 0 0,-2-2 0 16,0-1 0-16,0-5 128 0,-1-3-128 0,0-1 0 15,-1-6 128-15,-1 0-128 0,-1-6 128 0,-1-1-128 16,2-4 240-16,-1-3-32 0,-6-4 0 0,0 0 0 16,0 0 32-16,0 0 0 0,0 0 0 0,0 0 0 15,3-7-48-15,-2 0 0 0,-1-3 0 0,-2 1 0 0,-4-1 32 16,0-1 0-16,-2 0 0 0,-1-1 0 0,-3 0-224 0,-2-1 0 15,-3-1 0-15,0-2 0 0,1 1 160 0,-4-4-160 16,-7 0 160-16,0-2-160 0,1-3 160 0,-1-3-160 16,-2-2 160-16,0 1-160 0,1-2 0 0,1 1 128 15,3 3-128-15,2 3 0 0,5 0 0 0,1 6 0 16,2 0 0-16,1 3 0 0,2 0 0 0,3 3-192 16,3 2 192-16,4 3-160 0,2 0-16 0,-1 6 0 15,8-2 0-15,4 2 0 0,5-3-48 0,5 6-16 16,3 1 0-16,3 1 0 0,4 2 80 0,3 0 16 15,4 0 0-15,1-1 0 16,1-3-384-16,-5 1-80 0,-3-2-16 0,-3 1 0 16,-2-3-80-16,0 0 0 0,-2-1-16 0,-3-1 0 0,-3 0 416 0,-3 1 96 0,-3-1 16 0,-3 1 0 15,-4 0 192-15,-7 1 0 0,0 0 192 0,0 0-192 16,0 0 896-16,0 0 80 0,-9 5 16 0,-4 3 0 16,-4 2 224-16,-4 3 32 0,-1 3 16 0,-2 3 0 15,-6 0-48-15,-3 3 0 0,-1 3 0 0,-2 2 0 16,-4 3-512-16,0 1-96 0,0 1-32 0,3-1 0 15,3 1-336-15,6 1-80 0,4-3-16 0,6 0 0 32,2-5-1424-32,4-1-272 0,3-3-64 0,4 2-18992 0</inkml:trace>
  <inkml:trace contextRef="#ctx0" brushRef="#br0" timeOffset="25070.96">9129 2952 21071 0,'0'0'928'0,"0"0"208"0,-6-9-912 0,3 1-224 0,-3 0 0 0,1-3 0 0,0 0 1248 0,0 0 208 16,-2-1 32-16,1 1 16 0,-2 1-112 0,0 1-32 15,-1 1 0-15,1 1 0 0,0 2-512 0,0 0-96 16,-1 2-32-16,-1 0 0 0,-1 3-128 0,1 0-16 16,1 1-16-16,0 3 0 0,1 2-416 0,0 3-144 15,2 2 0-15,0 1 144 0,2 1-144 0,2 2 0 16,-1 1-192-16,2 0 192 0,1 0-192 0,1-1 192 16,1 0-160-16,0 0 160 0,2-1-128 0,3 0 128 15,0-3 0-15,1-2-144 0,0-1-112 0,0-2-32 0,1 0 0 0,-1-3 0 16,0 1-80-16,-1-1-16 0,1 0 0 0,-1-2 0 15,-7-1 0-15,0 0-16 0,6-1 0 0,-6 1 0 16,8-3 144-16,-8 3 48 0,5 0 0 0,-5 0 0 16,0 0 208-16,0 0 0 0,0 0-160 0,0 0 160 15,0 0-352-15,0 0 0 0,0 0 0 0,7 3-8496 16,-7-3-1712-16</inkml:trace>
  <inkml:trace contextRef="#ctx0" brushRef="#br0" timeOffset="26014.15">8954 2858 2751 0,'0'0'128'0,"0"0"16"0,0 0-144 0,0 0 0 16,0 0 0-16,0 0 0 0,4 9 5008 0,-2-1 976 15,1 3 192-15,0 0 32 0,1-1-3712 0,-1 1-768 16,0 5-128-16,0-2-48 0,-1 2-784 0,1 1-144 16,1 0-48-16,1-2 0 0,-1 0-304 0,-1-2-64 15,-1 0-16-15,1-3 0 0,1-1-352 0,-2 1-80 16,-2-10-16-16,0 0 0 15,3 5-2560-15,-3-5-528 0,0 0-112 0</inkml:trace>
  <inkml:trace contextRef="#ctx0" brushRef="#br0" timeOffset="26139.33">8912 2809 21071 0,'-13'-28'928'0,"8"17"208"0,-2-4-912 16,1 1-224-16,-1-2 0 0,1 1 0 0,1-2 1360 0,1 2 240 0,0 4 32 0,1 0 16 31,3 3-912-31,0 8-176 0,0 0-48 0,0 0 0 31,7-2-1200-31,2 3-240 0,1 4-48 0</inkml:trace>
  <inkml:trace contextRef="#ctx0" brushRef="#br0" timeOffset="26468.33">9186 2826 22175 0,'0'0'976'0,"3"11"208"0,-1 6-944 0,0 2-240 15,-1 2 0-15,0-2 0 0,0 2 1616 0,-1 1 288 16,0 0 48-16,0 0 16 0,0-1-832 0,0-1-176 15,0-2-16-15,0 0-16 0,0-1-624 0,0-1-128 16,0-3-32-16,0-3 0 0,0 0-144 0,0-10 192 16,0 0-192-16,0 0 192 0,0 0-192 0,0 0 0 15,0-11-192-15,2-1 192 0,-1-1-336 0,2-1 48 16,-3-7 16-16,0-1 0 0,1-1 272 0,0-4 0 16,1 1 0-16,-2 0 0 0,1 0 0 0,1 3 0 15,1 1 0-15,1 2 0 0,0 3 768 0,1 4 96 16,2 4 32-16,0 0 0 0,1 4-32 0,4 5 0 0,0 2 0 0,1 3 0 15,0 2-192-15,1 3-32 0,0 3-16 0,1 3 0 16,-2 1-272-16,1 3-48 0,1 0-16 0,-1 3 0 16,0-1-288-16,1 0 0 0,-1-1 0 0,0 0 0 31,1-2-2272-31,2-1-464 0,-2-1-80 0,1-1-32 0</inkml:trace>
  <inkml:trace contextRef="#ctx0" brushRef="#br0" timeOffset="26780.83">10481 2856 23951 0,'-11'-2'2128'0,"-1"4"-1696"16,-1 3-432-16,0-2 0 0,-1 0 2832 0,1 3 496 16,-3 1 80-16,3 4 32 0,2-2-1344 0,0 4-272 15,1 1-48-15,3 2-16 0,1-2-1312 0,2 3-272 16,1 0-48-16,3 2-128 0,1-1 0 0,3 4-304 0,4-2 48 0,1-1 0 31,2-1-1408-31,2-1-288 0,0-2-48 0,1-4-16 16,2 0-2576-16,1-3-512 0,1-4-96 0</inkml:trace>
  <inkml:trace contextRef="#ctx0" brushRef="#br0" timeOffset="27030.76">10616 3116 19983 0,'0'0'880'0,"1"-6"192"0,-1-2-864 0,-1 0-208 0,-1 2 0 0,-2-1 0 15,0-1 1888-15,0 2 336 0,0-1 64 0,0 3 16 16,0-2-1024-16,4 6-192 0,0 0-32 0,0 0-16 15,-5-3-400-15,5 3-96 0,0 0-16 0,-5 7 0 16,1 2-336-16,1 3-64 0,2-1 0 0,2 3-128 16,2-4 0-16,1 0 0 0,2 0 0 0,3-1 0 15,2 0-128-15,0-1 128 0,1-2 0 0,1-1-144 16,2-2-48-16,-1 0 0 0,-1-3 0 0,1-3 0 0,-2 0 192 16,-3-1 0-16,-2-1 0 0,-2-1 128 0,-1-2 128 15,-3 0 48-15,-1-2 0 0,-1 0 0 0,-3 1-128 0,1 2-32 16,-2 0 0-16,-3 0 0 0,-1-3-272 0,0 2-64 15,0 3-16-15,0-2 0 16,-3-2-2224-16,0 3-432 0,2-1-80 0</inkml:trace>
  <inkml:trace contextRef="#ctx0" brushRef="#br0" timeOffset="27327.74">10816 2905 22687 0,'0'0'1008'0,"5"8"208"0,0 3-976 0,0 0-240 16,-1 2 0-16,1 2 0 0,-1 0 2112 0,0 2 384 15,0-1 80-15,0 0 16 0,-1-2-800 0,1 1-144 16,-2-3-48-16,2 1 0 0,-1 0-848 0,-1-1-176 0,1 0-48 0,0-3 0 16,-1 0-352-16,-2-9-176 0,0 0 160 0,0 0-160 15,0 0 0-15,0 0 0 0,0 0 0 0,8-6 0 16,0-1-160-16,-2-2-80 0,1-4-16 0,-2 0 0 16,-1 0 32-16,0-3 0 0,1-1 0 0,-1 2 0 15,0-5 224-15,0 2-144 0,0 1 144 0,-2 0-128 16,1 2 128-16,1 2 0 0,0 2-144 0,0 2 144 15,-3 1 0-15,2 3 0 0,-3 5 0 0,0 0 0 16,0 0 224-16,0 0 16 0,3 10 0 0,1 0 0 16,0 5-240-16,0 3 144 0,0-1-144 0,0 4 128 15,0 2-128-15,0 2-144 0,2 1 144 0,1-1-208 16,1-3-1440 0,2-1-272-16,2-3-64 0,0-1-13184 0</inkml:trace>
  <inkml:trace contextRef="#ctx0" brushRef="#br0" timeOffset="27562.2">11400 2728 6447 0,'-11'-14'272'0,"5"8"80"0,-2-4-352 0,-2 1 0 16,-4-2 0-16,-1 1 0 0,-1 1 5152 0,-1-2 960 16,-1 2 192-16,2 4 32 0,2 1-3600 0,1 4-736 15,3 4-144-15,0 4-16 0,1 4-1264 0,3 2-256 16,-1 4-64-16,5 4 0 0,0 4-256 0,4 3 0 15,2 2 0-15,1 1 0 0,1-2 0 0,5 0 128 16,2-2-128-16,0 1 0 0,1-2 0 0,2-3 0 16,2-1 0-16,-1 2 0 15,-3-3-1024-15,2 0-320 0,1-5-64 0,-3 3-13616 0</inkml:trace>
  <inkml:trace contextRef="#ctx0" brushRef="#br0" timeOffset="27765.29">11344 3003 22575 0,'-6'-20'992'0,"5"11"224"0,-1-2-976 0,2 0-240 0,0 1 0 0,1 2 0 15,1-1 1792-15,2 1 320 0,0 1 64 0,3 2 16 16,1 0-1376-16,2 0-288 0,2 1-48 0,1 0-16 0,2 3-464 0,1 2 0 16,0 3-208-16,2-1 64 15,0 2-624-15,2 3-112 0,-1-1-16 0,1 4-16 16,-1-1-368-16,0 3-80 0,-2 2-16 0,-2-1 0 15,1 0 240-15,-2 2 48 0,1-3 16 0,-4 0 0 16,-2 0-1984-16,-2 0-400 0,-2-1-64 0</inkml:trace>
  <inkml:trace contextRef="#ctx0" brushRef="#br0" timeOffset="27858.93">11623 2938 7359 0</inkml:trace>
  <inkml:trace contextRef="#ctx0" brushRef="#br0" timeOffset="28327.73">11599 2800 911 0,'0'0'0'0,"0"-6"0"0,-1 1 0 0,1 5 0 0,0 0 0 0,0 0 0 16,2-5 4272-16,-2 5 768 0,0 0 144 0,0 0 48 16,11 0-3648-16,-1 1-736 0,-1 2-144 0,1 0-16 15,0 2-560-15,2 0-128 0,-1 1 0 0,3 2 0 16,-1 4-240-16,2 0-80 0,0 1 0 0,-1-1-16 16,-1-1 96-16,-1 1 32 0,-1 0 0 0,-3-1 0 15,-3 1 208-15,1 1 0 0,-1 0 0 0,-3 0-144 16,-2-1 1152-16,0 1 224 0,0 0 48 0,2-1 16 15,-2 0 368-15,1-1 64 0,0-2 0 0,2 1 16 16,0-3-976-16,1 1-192 0,1-1-32 0,3-2-16 16,-1-1-320-16,1 0-64 0,0-3-16 0,0-1 0 15,1-1-128-15,-1-1 0 0,-2-3 0 0,1 0 0 16,-1-1-256-16,0-1 80 0,-1-2 16 0,0-2 0 16,-1 1 160-16,0 0 0 0,-2 0 0 0,0-1 0 0,-2 0 0 0,0 1 0 15,-2 1 0-15,1-2 0 0,-2 1 0 0,0 1 0 16,-1 1 0-16,-2 1 0 0,0 0-288 0,-1 3 32 15,1 1 0-15,-1 2 0 0,2 1 128 0,5 0 128 16,0 0-192-16,0 0 192 0,-1 9-192 0,3 1 64 16,4 2 128-16,3 0-208 0,1 1 208 0,3 2 240 15,2 1-48-15,2 2-16 0,1 2 208 0,1 1 32 16,0 1 16-16,0 1 0 0,2 1 304 0,-1 1 64 16,-2 2 16-16,-3-3 0 0,0-1 336 0,-2-1 64 15,-3-1 0-15,-2 0 16 0,-1-3 112 0,-3 0 32 16,-3-1 0-16,-2 2 0 0,-5-5-256 0,-1 2-48 15,-4-3-16-15,-3 0 0 0,-3-2-384 0,-1 1-80 0,-2-1-16 16,-1-2 0-16,0-3-224 0,-2 1-48 0,1-3-16 0,-1-4 0 31,1 0-1168-31,0 0-224 0,1-6-48 0,0-1-20960 0</inkml:trace>
  <inkml:trace contextRef="#ctx0" brushRef="#br0" timeOffset="28968.19">12803 2980 16575 0,'0'0'1472'0,"0"0"-1168"0,0 0-304 0,0 0 0 16,-6-3 2128-16,1 3 368 0,-1 3 80 0,0 3 16 15,0 3-656-15,-1 3-128 0,1 4-16 0,-1 1-16 16,1-1-1136-16,1 4-240 0,2 1-32 0,3-3-16 16,1-1-352-16,3-1 0 0,3-2 0 0,2 0 128 15,1-1-128-15,3 1 176 0,0-7-176 0,3 1 192 16,0 0 96-16,-1-3 32 0,1-1 0 0,0 0 0 16,-1-1-64-16,1-2-16 0,-3-4 0 0,-1 1 0 15,-2-3 64-15,0-2 16 0,0-2 0 0,-3-2 0 16,0 0-64-16,-2-2-16 0,-1-2 0 0,-1 1 0 15,-2-2-112-15,-2 2 0 0,-2-3-128 0,-2 1 192 0,-2 2-320 0,1 1-80 16,-2 0-16-16,-1 0 0 16,-2 0-448-16,2 2-96 0,1-2 0 0,3 2-16 15,1 0-432-15,4 3-64 0,2 1-32 0,3-1 0 16,3 0-2016-16,2-2-384 0,2 0-96 0,2 1-5728 16</inkml:trace>
  <inkml:trace contextRef="#ctx0" brushRef="#br0" timeOffset="29155.77">13247 2693 7359 0,'-3'-16'656'0,"2"11"-528"16,-3-6-128-16,-1 4 0 0,-1-1 3136 0,-4 0 576 16,0 0 128-16,-2 0 32 0,-1 2-1168 0,-1-1-224 0,-2 2-48 0,2 3-16 15,1 0-880-15,0 5-160 16,-2 2-32-16,2 4-16 0,2 3-624 0,2 2-112 0,1 4-16 0,3 2-16 16,1 5-368-16,4 3-192 0,2 5 192 0,3 1-192 15,3 0 0-15,1 1 0 0,2 0 0 0,2 2 0 16,0-2 0-16,1 1-176 0,2 1 176 0,0-3-208 31,-1-2-1456-31,1 0-304 0,-2-4-48 0,-1 1-12240 0</inkml:trace>
  <inkml:trace contextRef="#ctx0" brushRef="#br0" timeOffset="29329.27">13027 3068 20271 0,'0'0'1792'0,"0"0"-1424"0,-3-5-368 0,1 0 0 0,0-2 3984 0,2 7 736 16,2-6 144-16,0 1 16 0,3-1-2368 0,4 4-464 16,6 0-112-16,0 1-16 0,1 1-1200 0,4 1-240 15,2 1-48-15,4-1-16 0,3-1-272 0,2-1-144 16,5-2 160-16,3 1-160 16,3-1-2560-16,1-1-592 0</inkml:trace>
  <inkml:trace contextRef="#ctx0" brushRef="#br0" timeOffset="30266.76">14776 2920 19343 0,'0'0'1728'0,"0"0"-1392"0,2-10-336 0,-9 7 0 0,2 0 1712 0,-3 0 272 16,-2-1 48-16,1 4 16 0,-2 0-320 0,-1 0-64 15,-2 2-16-15,-2 0 0 0,1 4-800 0,-2 1-144 16,0 0-48-16,0 3 0 0,3 6-416 0,-2-2-96 16,0 2-16-16,3 0 0 0,0-2-128 0,3 2 0 15,1-1 0-15,2 3 0 0,3 1-160 0,3-1 160 16,0-1 0-16,2 0-144 0,3-1 144 16,2-2 0-16,1-1-144 0,1-3 144 0,1-1 0 0,1-2 0 15,1-3-144-15,0-1 144 0,1-3 0 0,1-3 0 16,-1-1 128-16,1-1-128 0,1-2 128 0,-1-2-128 15,-2-3 0-15,-1-1 144 0,-1 0-144 0,-1 0 192 16,-1-1-192-16,-2 0 192 0,-1-3 80 0,0 2 32 0,-2 2 0 16,0 3 0-16,-1-1 288 0,0 4 64 0,-1 7 16 0,0 0 0 15,0 0-96-15,0 0-32 0,0 0 0 0,0 0 0 16,0 9-288-16,1 2-48 0,1 4-16 0,2 2 0 16,0 1-384-16,1-1-64 0,3 3-32 0,-1-4 0 31,4 1-2400-31,1-1-464 0,1-3-112 0,-2-2-11584 0</inkml:trace>
  <inkml:trace contextRef="#ctx0" brushRef="#br0" timeOffset="30596.74">15063 2783 29023 0,'0'0'1280'0,"0"0"272"0,0 0-1232 0,-5 11-320 0,1 6 0 0,-1-1 0 0,-2 1 896 0,2 4 128 16,1 2 32-16,0 3 0 0,0 3-336 0,0 0-64 15,2-1-16-15,1 1 0 0,2-2-496 16,0-2-144-16,0-4 0 0,-1 0 0 0,0-5 0 0,3-1 0 16,0-3 0-16,1-4 0 0,-4-8-240 0,0 0 48 15,0 0 0-15,0 0 0 0,7-5-48 0,0-3 0 16,-1-3 0-16,2-2 0 0,1-4 240 0,-1-1-144 16,-1 0 144-16,-1-2-128 0,1-2 128 0,-1 1 0 15,1-1 0-15,-2 3 0 0,0 0 0 0,-1 2 144 16,0 2-16-16,0 4-128 0,0 6 384 0,-4 5-48 0,0 0 0 0,0 0 0 15,0 0-16-15,5 7 0 0,3 7 0 0,0 3 0 16,0 2-144-16,-1 4-48 16,0 4 0-16,1-2 0 15,0 0-432-15,1-2-80 0,2-3-32 0,1-1 0 16,-1-2-1056-16,-1-3-224 0,0-3-32 0,2-5-16 16,0-2-880-16,1-2-192 0,0-6-16 0,-1-2-16 15,-1-1 160-15,1-4 48 0,0-2 0 0</inkml:trace>
  <inkml:trace contextRef="#ctx0" brushRef="#br0" timeOffset="30830.98">15419 3028 4607 0,'4'-20'400'0,"-3"12"-400"0,1-1 0 0,-1-1 0 0,-1-1 3328 0,0-2 592 0,-3 0 112 0,-1 3 32 16,-1 1-1424-16,0 2-272 0,0 3-64 0,0 2-16 16,-1 0-624-16,1 5-112 0,0 4-16 0,1 2-16 15,1 4-992-15,2 2-192 0,1 5-32 16,1-2-16-16,2 3-288 0,1 0 0 0,2-2 0 0,2 1 0 0,1 0 0 16,2-3 0-16,0 0 0 15,3-4 0-15,-1-2 0 0,0 1 0 0,1-4 160 0,-1-3-160 0,-1-2 432 16,-2-3 0-16,1-3 0 0,-2-3 0 0,-3-1 112 15,-1-1 32-15,-1-1 0 0,-2-3 0 0,-2 1-112 16,-2-1-16-16,-2 0 0 0,-1 0 0 0,-3 1-192 0,-1-1-64 16,-1-1 0-16,-2 0 0 0,-1 1-192 0,1-2-192 15,2-2 48-15,1 0 0 16,1 1-3088-16,1-1-608 0</inkml:trace>
  <inkml:trace contextRef="#ctx0" brushRef="#br0" timeOffset="31502.79">15656 2909 16575 0,'0'9'1472'0,"0"4"-1168"0,0 4-304 0,0 2 0 16,0-1 3136-16,0 1 576 0,0 4 128 0,0-3 0 15,0 4-1408-15,2-2-304 0,-1-1-48 0,2-2-16 16,0-2-1360-16,1-1-288 0,0-3-48 0,0-3-16 16,0-2-352-16,-4-8 128 0,0 0-128 0,0 0 0 15,0 0 0-15,0 0 0 0,8-6 0 0,-2-3 0 16,1-3 0-16,-2-4-192 0,0-2 64 0,1-2 0 15,-2 0 0-15,-1-1 0 0,0-1 0 0,0-2 0 16,-2 2-32-16,2-2 0 0,-1 2 0 0,1 3 0 16,-1 1 160-16,1 1-192 0,0 4 192 0,1 3-192 15,-2 4 192-15,-2 6 144 0,0 0-16 0,0 0-128 16,7 6 320-16,-1 5-32 0,-1 2-16 0,-1 3 0 16,0 0-48-16,-1 4-16 0,-1 0 0 0,0-1 0 0,-1 2 112 15,0-4 0-15,1 0 16 0,0-3 0 0,1-2-208 0,-2-3-128 16,0-1 160-16,-1-8-160 0,3 6 0 0,-3-6 128 15,0 0-128-15,0 0 0 0,0 0-160 0,0 0-80 16,0 0-16-16,0 0 0 16,8-3-192-16,-2-7-32 0,1 1-16 0,-2-2 0 0,-1-3 144 0,1-2 32 15,0-1 0-15,1-2 0 16,-1 0-192-16,0-1-48 0,-1 2 0 0,4-11 0 16,-2 3-128-16,1 12-16 0,-1 1-16 0,1 2 0 0,-1 4 432 0,1 3 96 15,-7 4 0-15,8 2 16 0,0 4 432 0,-1 4 96 16,1-1 16-16,1 5 0 0,1 3 0 0,0 0 0 15,0 0 0-15,2 0 0 0,0 1-176 0,1-1-16 16,0-2-16-16,0-1 0 0,1-1 320 0,-1-1 64 16,0-2 16-16,2 2 0 0,-1-2 144 0,0 0 16 15,2-3 16-15,-2-1 0 0,-1-2-352 0,0-2-80 0,0-1-16 0,1 1 0 16,-1-5-288-16,0 1 160 0,-2-2-160 0,0-3 128 16,-2-2-128-16,-1-1 0 0,-2-2 0 0,-1 0 0 15,-1-1 0-15,-1 0 0 0,-3 0 128 0,-1-3-128 16,-2 2 144-16,0-2-144 0,0 2 160 0,-3 1-160 15,0 3 320-15,-2 0-48 0,-1 4 0 0,-2 2 0 16,1 4 336-16,0 0 64 0,-1 1 16 0,2 4 0 16,-1 3-96-16,2 1-16 0,3 4 0 0,-1-1 0 15,4-1-304-15,2 0-64 0,4 2-16 0,1 2 0 16,0-1-192-16,4 2 0 0,0-1 0 0,3 1 0 16,1-2-560-1,1 2 0-15,2-3 0 0,1 0 0 0,1-2-1824 0,-2-2-368 0,0-3-80 16,-1-2-16-16,1 0-1232 0,-1-3-240 15</inkml:trace>
  <inkml:trace contextRef="#ctx0" brushRef="#br0" timeOffset="31768.38">16489 2910 911 0,'4'-6'0'0,"2"-3"0"16,0 1 0-16,1 0 0 0,-1 2 4672 0,2 2 832 16,0 4 192-16,0 2 16 0,1 5-2960 0,0 3-608 15,-1 3-112-15,2 4-32 0,-1 5-464 0,-1 1-112 16,-1 0-16-16,-1 1 0 0,1-2-144 0,0 0-48 15,0-1 0-15,-2 0 0 0,-1-4-224 16,0-3-48-16,-1-1-16 0,0-3 0 0,-1-1-368 0,-2-1-80 0,0-8-16 0,-2 8 0 16,2-8-96-16,0 0-32 0,0 0 0 0,0 0 0 15,0 0-80-15,0 0 0 0,-5-2-16 0,1-5 0 16,2-3-240-16,0-1 176 0,2-2-176 0,0-1 160 16,-1-3-160-16,1-1-272 0,0-2 64 0,1 0 16 31,1 1-992-31,0-1-192 0,2 2-32 0,3 0-16 15,1-2-1600-15,1 3-320 0,-1 3-64 0,1 4-10832 0</inkml:trace>
  <inkml:trace contextRef="#ctx0" brushRef="#br0" timeOffset="31893.38">16921 2865 12895 0,'8'14'576'0,"-4"-5"112"16,0 4-560-16,0 4-128 0,-2 2 0 0,1-1 0 0,-1 0 3968 0,1 0 752 15,-2 2 144-15,1-1 48 0,-1 1-3328 0,0-2-672 16,2 0-128-16,-1-1-16 15,1-4-1856-15,0 1-352 0,-1-7-80 0,-2-7-11728 16</inkml:trace>
  <inkml:trace contextRef="#ctx0" brushRef="#br0" timeOffset="32237.08">16970 2728 11967 0,'0'0'1072'0,"7"-5"-864"16,1-2-208-16,1 2 0 0,1 2 1760 0,2-1 304 15,1 3 64-15,1 1 16 0,3 3-1600 16,2-1-320-16,2 1-64 0,1-2-16 0,0 1-144 0,1-1 0 16,3 2 0-16,-2-2 0 0,-3 0 0 0,-3 0 0 0,-2 1 0 0,-2-1 0 15,-2 0 0-15,-1 1 0 0,-3-1 0 0,-8-1 0 16,0 0 160-16,0 0 0 0,0 0 0 0,0 10 0 16,-4-3 640-16,-1 1 128 0,-1 1 32 0,-1 1 0 15,-1 2 944-15,-1 1 192 0,-1 1 32 0,-1-1 16 16,1 3 160-16,1 2 48 0,0-1 0 0,1 5 0 15,1 1-592-15,2 1-112 0,1 2-32 0,3-2 0 16,1-1-640-16,4 2-128 0,4-3-16 0,2 0-16 16,3-5-624-16,4-1-192 0,3-3 0 0,4-2 0 15,5-2-160-15,4-4-144 0,3-3-16 0,23-3-16 16,-1-4-2528-16,4-4-496 0</inkml:trace>
  <inkml:trace contextRef="#ctx0" brushRef="#br0" timeOffset="32768.25">18569 2821 911 0,'0'-3'0'0,"2"-4"0"0,11-10 0 0,-10 8 0 0,2-1 0 0,2-3 0 16,-1 2 3216-16,2 1 560 0,0 1 128 0,0 1 0 15,-2 2-976-15,1 0-208 0,-7 6-32 0,0 0-16 0,0 0-576 0,6 6-112 16,-6-6-32-16,0 11 0 0,-2 5-288 0,-2 1-64 16,-3 2-16-16,1 1 0 0,-2 3-960 0,0 1-192 15,2-1-48-15,0 1 0 0,1 1-256 0,1-2-128 16,2-1 0-16,2 2 128 0,1 0-128 0,3-1 0 16,2 1 0-16,4 0 0 15,1-2-640-15,2 2-16 0,2-5 0 0,3 1 0 16,4-2-2064-16,3-2-416 0,4-7-64 0,-1 1-32 15,2-7 656-15,0-5 128 0,-2-4 16 0</inkml:trace>
  <inkml:trace contextRef="#ctx0" brushRef="#br0" timeOffset="33096.6">19099 2931 6447 0,'0'0'272'0,"-5"-9"80"0,-3 0-352 0,1 0 0 16,-4 2 0-16,-1-2 0 0,-1 3 5648 0,-1 2 1072 0,-3 1 192 0,0 2 64 16,0 0-4304-16,2 2-864 0,0 3-160 0,2 2-48 15,1 4-736-15,3 4-160 0,0 0-16 0,1 4-16 16,2 1-544-16,2 0-128 0,3 2 0 0,1 0 0 15,1-1 0-15,2-1 0 0,0-1 0 0,4-1 0 16,2-1-144-16,3-3 144 0,-2-5-192 0,2 0 192 16,1-3-208-16,0-1 64 0,1-2 16 0,-1 0 0 15,-1-4 128-15,0-2 0 0,0-2 0 0,-1-1 0 16,0 0 0-16,1-3 0 0,-2 0 128 0,2-3-128 16,-2-3 0-16,1 2 0 0,-2 1 0 0,-1-3 0 15,-3 2 128-15,-1 1-128 0,-2-3 128 0,0 5-128 16,-2 1 528-16,-2 3 48 0,-2 0 0 0,2 3 0 15,2 4 192-15,0 0 32 0,-7-2 16 0,2 3 0 0,0 3-224 16,1 1-32-16,0 2-16 0,1 3 0 0,1-2-544 0,0 4 0 16,2 2 0-16,2-1 0 0,0 0 0 0,2 1 0 15,1 1 0-15,2-1 0 16,3-1-1728-16,1-1-448 0,-1-1-80 0,2 0-32 16,0-2-1200-16,2-5-240 0</inkml:trace>
  <inkml:trace contextRef="#ctx0" brushRef="#br0" timeOffset="33346.71">19416 2925 10127 0,'0'0'896'0,"0"0"-704"15,0 0-192-15,0 0 0 0,0 0 2944 0,0 0 544 16,0 0 112-16,0 0 32 0,-1 9-1152 0,1 0-240 0,1 5-32 0,2 1-16 16,-1 0-992-16,1 2-208 0,1 2-32 0,-1-1-16 15,-1 0-160-15,1 0-16 0,-1-1-16 0,1-2 0 16,-2-4-176-16,2 1-16 0,-2-1-16 0,2-4 0 15,-3-7-128-15,0 0-32 0,0 0 0 0,0 0 0 16,0 0-192-16,0 0-32 0,0 0-16 0,0 0 0 16,5-5-144-16,-1-3-144 0,0-2 144 0,0-2-208 31,0-1-352-31,0 1-64 0,0-2-16 0,1 1 0 16,0 0-1216-16,0 0-240 0,-1-1-48 0,1-2-16 15,1-2-448-15,0-1-80 0,1 1-32 0</inkml:trace>
  <inkml:trace contextRef="#ctx0" brushRef="#br0" timeOffset="33768.75">19738 2574 23951 0,'2'24'1056'0,"-2"-10"224"0,-2 5-1024 0,2 2-256 16,0 2 0-16,0 1 0 0,0 1 1376 0,0 2 224 16,-1 1 32-16,0 0 16 0,1 0-384 0,0-1-80 15,0 2-16-15,-2-4 0 0,0 1-656 0,0-1-144 16,1-2-32-16,2 0 0 0,-1-3-208 0,0 0-128 15,2-2 128-15,-1-3-128 0,0 0 0 0,1-2 128 16,-1-4-128-16,-1-1 0 0,0-8 0 0,0 0-160 16,0 0 16-16,0 0 0 0,0 0-144 0,1-8-32 15,2-5 0-15,-1 0 0 0,1 0 64 0,1-1 16 0,3-3 0 0,0 0 0 16,1 1-80-16,1-2-32 0,2 2 0 0,0 2 0 16,1 1 48-16,0 2 16 0,0 3 0 0,1 2 0 15,0-1 288-15,1 5 0 0,0 4 0 0,2 0 0 16,-2 3 304-16,-1 4 160 0,-1 3 48 0,-1 1 0 15,-2 2 416-15,-1 1 96 0,-2 0 0 0,-2 2 16 16,-3 0 48-16,-1 2 16 0,-2 2 0 0,-2-4 0 16,-4 3-80-16,-1-1-32 0,-3 1 0 0,-2-5 0 15,-2 4-416-15,0-4-96 0,0 1-16 0,-1 0 0 16,0-4-272-16,0-2-64 0,1 1-128 0,2-4 192 16,1 0-336-16,2-3-80 0,1-2-16 0,2-3 0 15,3-4-1808-15,1-2-384 0,1-3-64 16,5-1 0-16,0-2-1072 0,5-1-208 0,2-3-32 0</inkml:trace>
  <inkml:trace contextRef="#ctx0" brushRef="#br0" timeOffset="33987.6">19960 3116 4607 0,'17'-13'400'0,"-8"7"-400"16,1-2 0-16,3-1 0 0,0-1 3072 0,2-1 512 15,-1-1 128-15,-1 1 0 0,-1-1-2240 0,-2 1-448 16,-2 0-80-16,-3 3-32 0,-2 1 976 0,-3 7 192 16,0 0 32-16,0 0 16 0,0 0-464 0,-8 2-112 15,-1 3-16-15,0 3 0 0,-3 1-400 0,2 4-96 16,-1 4-16-16,2 1 0 0,0-1-192 0,3 1-32 15,0 3-16-15,4 0 0 0,0-1-368 0,4-1-80 16,2-2-16-16,1 0 0 0,3-4-160 0,1-2-32 16,1-2-128-16,2-2 192 0,2-1 48 0,-1-2 0 15,-1-3 0-15,0-2 0 0,1-3-240 0,0-2 0 0,-1-1 0 16,-2-4 0 0,1 2-656-16,-2-3-128 0,-2 1-32 0,-1-1 0 15,-4-1-432-15,1 0-96 0,-2 0 0 0,-1 1-16 16,-1-1-1648-16,-2 0-336 0,1-3-64 0</inkml:trace>
  <inkml:trace contextRef="#ctx0" brushRef="#br0" timeOffset="34299.94">20367 2867 16575 0,'0'0'736'0,"5"8"160"0,-1 4-720 0,-2 2-176 0,1 3 0 0,-2 2 0 16,-2-1 3520-16,-2 0 688 0,-1 0 128 0,-1 2 16 15,-1-2-1568-15,-1 0-320 0,1 1-64 0,1-2-16 16,1 0-1456-16,0-4-288 0,0-2-64 0,1-2-16 15,2 1-352-15,1-10-64 0,0 0-16 0,0 0 0 16,0 0-656-16,0 0-144 0,6-7-32 0,2-2 0 16,0-3 144-16,1-2 32 0,0-1 0 0,0 0 0 0,1-2 304 0,-1 0 64 15,1 0 16-15,2-3 0 0,1 5 144 0,-1 0 0 16,-2-3 0-16,0 3 0 0,2 0 256 0,1 3 96 16,-1 2 16-16,1 4 0 0,0 3 352 0,-1 6 80 15,-1 0 16-15,-1 4 0 0,-1 3 240 0,-1 6 48 16,-1 5 16-16,0 2 0 0,-2 2-224 0,0 3-32 15,1-2-16-15,-1 2 0 0,1-2-544 0,1-1-112 16,-1-1-32-16,1-4 0 16,1-3-2080-16,-1-1-432 0,8 8-80 0,-1-11 0 0</inkml:trace>
  <inkml:trace contextRef="#ctx0" brushRef="#br0" timeOffset="34893.61">21700 2689 14735 0,'0'0'1312'0,"0"0"-1056"16,-5-3-256-16,0 1 0 0,0 0 2880 0,-2 1 512 16,1 1 96-16,-1 1 32 0,1 2-1296 0,-2 2-256 15,0 4-48-15,-1 4-16 0,-2 7-1168 0,2 2-224 0,0 7-64 0,1 2 0 16,4 0-448-16,1 1 0 0,1-2-128 0,4-2 128 15,1 0 0-15,5-6-128 0,1-3 128 0,3-2 0 16,1-4 0-16,3-2 0 0,-1-5-128 0,2-3 128 16,-1-3 0-16,0-4 0 0,-2-3 0 0,-1-2 0 15,-1-1 208-15,0-3-48 0,-2-1-16 0,-2-2 0 16,-2-1 16-16,-2 1 0 0,-4-1 0 0,-1 2 0 16,-3-1-32-16,-4 0-128 0,-1 1 192 0,0 0-64 15,-1-2-128-15,-2 4 0 0,-1 0 0 0,1 2 0 31,2 4-624-31,0 2-48 0,4 1-16 0,6 4 0 16,-4-3-1600-16,4 3-320 0,0 0-64 0,0 0-5904 0,0 0-1200 0</inkml:trace>
  <inkml:trace contextRef="#ctx0" brushRef="#br0" timeOffset="35190.58">21926 2785 10127 0,'6'13'896'0,"-3"-4"-704"0,-2 2-192 0,2-2 0 0,-2 1 3360 0,1 1 640 15,-2 2 128-15,-2-4 32 0,2 0-1760 0,-1 0-352 16,-2 0-64-16,1 1 0 0,0-1-832 0,1 0-144 15,0 1-48-15,1-2 0 0,0-8-608 0,0 0-128 16,0 0-32-16,0 0 0 0,8 4-192 0,-1-4 144 16,1-3-144-16,0-1 128 0,0-5-128 0,1 0 0 15,-1-3 0-15,0-1 0 0,1-1 0 0,-1 0 0 16,-1-1 0-16,1-2 0 0,0-2 0 0,0-3 0 16,1 1 0-16,0-3 0 0,2 0 0 0,-1 0 0 15,0 2 0-15,1 2 0 0,-1 5 144 0,-1 3-144 16,-1 3 160-16,-1 4-160 0,-7 5 544 0,0 0 16 0,5 9 0 0,-1 1 0 15,-1 5 16-15,0 0 16 0,0 2 0 0,1 0 0 16,-1 3-400-16,0-1-64 0,1 1-128 0,0-1 176 16,0 1-176-16,1 0-144 0,1 0 144 0,0 0-208 31,-2-4-2208-31,0-1-432 0,0-2-96 0</inkml:trace>
  <inkml:trace contextRef="#ctx0" brushRef="#br0" timeOffset="35393.81">22417 2457 21183 0,'0'0'1888'0,"0"0"-1504"0,0 0-384 0,2 9 0 0,-2 1 2896 0,0-1 512 16,0 2 112-16,0 2 0 0,0 1-1680 0,1 3-352 16,0 3-64-16,2-1-16 0,1 2-800 0,1 1-160 15,0 2-48-15,0-1 0 0,2 1-400 0,0-1-256 16,0 1 48-16,2-1 0 15,3-1-2416-15,1-1-464 0,-1-3-112 0,1-3-11216 16</inkml:trace>
  <inkml:trace contextRef="#ctx0" brushRef="#br0" timeOffset="35565.67">22712 2706 9215 0,'0'0'400'0,"0"0"96"0,0 0-496 0,0 0 0 0,0 0 0 0,0 0 0 15,0 0 4416-15,0 0 800 0,0 0 160 0,0 0 16 16,0 0-2832-16,0 0-560 0,0 0-112 0,4 9-32 15,-1 0-1216-15,-1 0-240 0,2 0-48 0,0 2-16 16,-1 0-496-16,1 3-96 0,1-3-32 0,3 1 0 31,-2 0-2208-31,1-3-432 0,0 0-80 0,1-4-5696 0,-1 0-1152 0</inkml:trace>
  <inkml:trace contextRef="#ctx0" brushRef="#br0" timeOffset="35721.97">22898 2646 25791 0,'0'0'1152'0,"0"0"224"0,-2-5-1104 0,2 5-272 0,0 0 0 0,0 0 0 16,0 0 2144-16,0 0 368 0,0 0 80 0,-5 9 16 16,1 2-1088-16,0 5-224 0,1 4-32 0,1 2-16 0,-1 4-928 15,2 1-192-15,-2 3-128 0,2 2 144 0,1 1-144 0,-1-1 0 16,-1 3 0-16,1-4-176 16,0 2-352-16,-1-1-80 0,0 1-16 0,-2-3 0 15,-1 3-1824-15,-2-2-368 0,-1 0-80 0</inkml:trace>
  <inkml:trace contextRef="#ctx0" brushRef="#br0" timeOffset="36021.5">21669 3277 38127 0,'-16'-8'1680'0,"16"8"368"0,-6-4-1648 0,6 4-400 0,0 0 0 0,0 0 0 15,0-6 736-15,4-1 64 0,5 1 16 0,5 0 0 16,6 0 448-16,7-2 80 0,6 0 32 0,6 2 0 16,4-1-592-16,7 2-112 0,6 1-32 0,1 1 0 15,3 2-96-15,1 2-32 0,3 1 0 0,3-1 0 16,0 2-192-16,1 1-64 0,0-3 0 0,32-1 0 16,-11-1-256-16,-8-5 0 0,-4 1 0 0,-3-3 0 15,-1 0-1072-15,-3 1-160 0,-6 0-48 0,-9 3 0 16,-7 0-2336-16,-9 0-480 0</inkml:trace>
  <inkml:trace contextRef="#ctx0" brushRef="#br0" timeOffset="37302.98">15792 3553 24639 0,'0'0'1088'16,"0"0"240"-16,0 0-1072 0,4 8-256 0,-15 4 0 0,0 5 0 0,-2 4 1504 0,0 5 240 16,0 4 48-16,1 4 16 0,0 5-384 0,3 1-80 15,-1 2 0-15,-1 2-16 0,3 4-752 0,4 1-128 16,2-1-48-16,0 1 0 0,2 1-400 0,3-2 0 15,2-2 0-15,3-3 0 0,3-4 0 0,2-4-320 16,2-2 48-16,3-3 16 16,1-3-2688-16,2-3-544 0,1-4-96 0</inkml:trace>
  <inkml:trace contextRef="#ctx0" brushRef="#br0" timeOffset="38096.28">16444 4236 21183 0,'-3'9'1888'0,"-1"6"-1504"0,2 0-384 0,-1 4 0 16,0 0 1024-16,2 1 144 0,0-1 32 0,0-3 0 15,-1 0 160-15,2-3 48 0,2-3 0 0,-1-1 0 16,0 0-688-16,-1-9-128 0,0 0-16 0,0 0-16 0,0 0 144 0,7-6 48 16,-2-6 0-16,3-2 0 0,-2-4-368 0,1-2-64 15,-2-2 0-15,1-2-16 0,0 0-304 0,-1-4 128 16,1-2-128-16,0 0 0 0,-2 0 128 0,-1-1-128 16,0 0 0-16,0-1 0 0,-1 2 0 0,0 0 0 15,-1-1 128-15,0 1-128 0,0 3 0 0,1-3-272 16,-1 1 48-16,0 3 16 15,2 3-208-15,-2 2-32 16,1 4-16-16,-1 4 0 0,0 4 64 0,2 5 16 0,-3 4 0 0,0 0 0 16,8 6-144-16,1 3-32 0,1 6 0 0,3 4 0 0,2 5 160 0,2 4 16 15,2 6 16-15,2-2 0 0,0 3 176 0,1-3 16 16,1 2 16-16,0 0 0 0,-1 1 160 0,1-1-160 16,1 0 160-16,-3-3-160 0,-4-2 160 0,-2-2 0 15,-1-2 0-15,0-4 0 0,-3-5 0 0,0-2 176 16,-3-1-48-16,-3-1 0 0,-1-6 432 0,-4-6 80 15,0 0 0-15,0 0 16 0,0 0 240 0,-7 4 32 16,-2-1 16-16,-1-3 0 0,-3-3-320 0,-3 1-64 16,-2-2-16-16,-3 0 0 0,-1-3 96 0,-2-2 0 15,-5 0 16-15,-2-3 0 0,-3-2-16 0,-2-2-16 16,-2-1 0-16,-1-1 0 0,0-3-208 0,0-1-32 16,1-1-16-16,1-2 0 0,2 0-368 0,4 2 144 0,3 2-144 0,6 4 0 15,4 3 0-15,5 3 0 0,4 3 0 0,4 2-192 16,3-1-112-16,6 2-16 0,4 1 0 0,5 3 0 31,4 2-320-31,4 2-64 0,6 1 0 0,5 0-16 16,1-3-448-16,5 0-96 0,1-1-16 0,3 0 0 15,0-1-224-15,-2-2-48 0,-1-1-16 0,-1 0 0 16,-3-1 544-16,-2 1 128 0,-3-1 0 0,-3 1 16 0,-2 2 688 0,-3 0 192 0,-3 4 0 0,-4-2 0 16,-3-2 272-16,-3 2 176 0,-9 0 48 0,0 0 0 15,0 0 864-15,0 0 176 0,0 0 48 0,0 0 0 16,-8 2-176-16,-1 3-48 0,-1-1 0 0,-5 2 0 15,-3 2-192-15,-3 4-32 0,-2 1-16 0,-5 1 0 16,-3 2-416-16,-3 2-64 0,-1 2-32 0,0 0 0 0,-2 3-336 0,2-1-64 16,2-1-16-16,2 0 0 0,5-5-192 0,4 1 0 15,2 0 0-15,5-4 0 16,6 0-1472-16,3-2-256 0,6-3-32 0,4 1-10384 16,4 0-2064-16</inkml:trace>
  <inkml:trace contextRef="#ctx0" brushRef="#br0" timeOffset="38424.31">17173 3693 19343 0,'-20'-9'1728'0,"11"5"-1392"0,-3-3-336 0,0 1 0 16,1-1 2768-16,2 1 496 0,1-1 80 0,1 3 32 15,7 4-1808-15,0 0-352 0,0 0-80 0,0 0-16 16,9 0-736-16,3 4-160 0,2 3-32 0,5 3 0 16,2 3-192-16,2 4 0 0,2 3 0 0,1 2 0 15,1 3 0-15,2 3 224 0,0 3-16 0,-2 1 0 16,-2 0 640-16,-2 4 128 0,-1-1 32 0,-3-1 0 16,-2 1 464-16,-3 0 80 0,-2 2 32 0,-3-1 0 15,-4-2-832-15,-2 0-176 0,-5-2-16 0,-2 2-16 16,-3 0 160-16,-3-1 16 0,-1-2 16 0,-4 0 0 15,-2 3-576-15,0-1-160 0,-2 1 0 0,-2 0 0 16,0 0-1072-16,2 2-272 0,-2-1-64 0,1 1-16 16,2-5-2352-16,1 0-448 0</inkml:trace>
  <inkml:trace contextRef="#ctx0" brushRef="#br1" timeOffset="62187.07">7706 5068 12671 0,'0'0'560'0,"0"0"112"0,0 0-544 0,-8-4-128 0,3 2 0 0,-1-5 0 16,-1-2 0-16,-1 2-272 0,2 0 64 0,-1 0 16 31,0-2-576-31,0 1-128 0,0 0 0 0,1 1-3520 0</inkml:trace>
  <inkml:trace contextRef="#ctx0" brushRef="#br1" timeOffset="62502.09">7618 4115 22047 0,'0'0'976'0,"-6"5"208"0,1 6-944 0,0 3-240 16,0 4 0-16,0 7 0 0,-1 4 912 0,2 6 144 15,1 4 32-15,0 5 0 0,-1 5-128 0,1 4-32 16,1 8 0-16,-1 2 0 0,1 5-416 0,-1 3-64 16,2 2-32-16,-1 2 0 0,0 4 32 0,0 2 0 15,1 3 0-15,1-2 0 0,1 1-448 0,2-2-224 16,0-3 32-16,-1-5 0 0,1 0 192 0,-1-5 208 0,2-1-32 16,0-4-16-16,0-1-160 0,0-4 0 15,0-4 0-15,-1-3 0 16,-1-6-1760-16,1-6-432 0,-1-6-96 0,1-6-9792 0</inkml:trace>
  <inkml:trace contextRef="#ctx0" brushRef="#br1" timeOffset="63731.3">7646 4046 19583 0,'0'0'864'0,"-6"-3"176"0,1 1-832 0,-1-1-208 0,2-1 0 0,4 4 0 16,0-6 848-16,3-2 128 0,2-1 32 0,3 0 0 16,3 0-16-16,0-1 0 0,2 1 0 0,3 1 0 15,2-1-208-15,4 2-32 0,1 0-16 0,3 3 0 16,2 2-224-16,4 0-32 0,1 1-16 0,4 1 0 16,2 0-208-16,1 0-32 0,1 0-16 0,3 1 0 15,2 1-16-15,2-2-16 0,0 0 0 0,3 0 0 0,3-2-48 0,2 1 0 16,1 0 0-16,-1-2 0 0,-1-1-128 0,1 0 0 15,3 0 0-15,2-5 0 0,0 1 144 0,2-1-144 16,3-1 160-16,-1 1-160 0,-1-2 192 0,-1 2-64 0,-1 1-128 0,1-1 192 16,0 3-192-16,-1 0 0 0,-1 2 0 0,2-1 0 15,-2 0 0-15,-1 0 128 0,-2 0-128 0,-2 1 0 16,-4-3 128-16,-1 2-128 0,-2 1 176 0,2 1-176 16,-3 1 128-16,-1-1-128 0,1 2 0 0,-4 1 0 15,-4 0 128-15,-2 1-128 0,0 2 0 0,-3-1 0 16,-3 1 0-16,0 1 0 0,-5 1 128 0,-1-1-128 15,-1 1 0-15,-2 1 0 0,-1-1 0 0,1-1 0 16,-1 1 0-16,0-1 0 0,0 0 0 0,2 0 0 16,-4 1 128-16,1 0-128 0,0 0 0 0,1 0 0 15,-2 1 128-15,1-2-128 0,1 0 0 0,-3 1 0 16,1-1 0-16,0 1 0 0,-3 0 0 0,-1 3 0 16,1 0 0-16,-1 0 0 0,0 1 0 0,-1 1 0 0,1 2 0 15,0 2 128 1,-3 0-128-16,-2 5 0 0,1 0 176 0,1 5-176 0,-1-1 160 0,0 3-160 0,-1 2 144 0,1 3-144 15,0-1 128-15,0 4-128 0,-1-3 0 0,2 4 128 16,2 3-128-16,-2 0 0 0,0-2 0 0,0 5 0 16,-1-3 0-16,2 1 0 0,3 0 0 0,1 0 0 15,-1 3 0-15,0-3 0 0,-3 0 0 0,1 0 0 16,-1 1 0-16,0 0 0 0,-1 0 0 0,-1-1 0 16,0 2 128-16,1-1-128 0,-3-1 0 0,-1-1 0 15,1 0 0-15,-3-1 0 0,0 3 0 0,-1-1 0 0,0 1 0 0,-1-3 128 16,-1-1-128-16,0-1 0 0,-2-2 144 0,0 0-144 15,-1-2 0-15,-1-1 144 0,1-4-144 0,-2 1 0 16,0-3 144-16,-1 0-144 0,0-1 0 0,-1-2 144 16,-1-2 0-16,0 1 0 0,2-2 0 0,-4-1 0 15,0 0 96-15,-2-3 16 0,-1 2 0 0,1-1 0 16,-2-2-32-16,-2-1 0 0,-2 0 0 0,-2 0 0 16,0-2 0-16,-2 2 0 0,-3-4 0 0,0 1 0 15,1 0 32-15,-4 1 16 0,-2-2 0 0,-3 0 0 16,-2 0-16-16,-3 0 0 0,0-2 0 0,0 1 0 15,-1 0-128-15,-1 3-128 0,-2 0 144 0,-3-2-144 16,-2-2 128-16,-2 1-128 0,0 2 0 0,0 0 144 16,-2 0-144-16,-1 0 0 0,-2 1 0 0,2-1 0 15,-2 0 0-15,-1 0 0 0,-2 0 0 0,-2 0 0 0,-1-1 208 0,1-2-32 16,1 0-16-16,0-1 0 0,2 1 192 0,3 1 32 16,2 1 16-16,-2-2 0 0,0-2-224 0,-1 1-48 15,1-3-128-15,-1 0 192 0,3 1-192 0,0 1 128 16,2 1-128-16,-2 0 0 0,0-1 0 0,1 1 128 15,2 2-128-15,-2-1 0 0,-1 1 0 0,0-2 0 16,0 0 0-16,0-1 0 0,1 0 0 0,1 1 128 16,4-1-128-16,-1 2 0 0,-4-3 144 0,3-1-144 15,1 2 128-15,-1-2-128 0,-1 1 208 0,0-1-32 16,-1 0-16-16,2-1 0 0,0 0 16 0,0 1 0 16,2-1 0-16,-1 0 0 0,0 2-16 0,0 0 0 15,3 0 0-15,0-1 0 0,-1-1-160 0,-1-1 128 16,1 0-128-16,1-3 128 0,1 0-128 0,2 0 0 0,-1-2 0 15,4-1 128-15,5 1-128 0,2 0 192 0,1 2-192 0,0-2 192 16,3 4-192-16,2-3 0 0,2 1 0 16,1 0 0-16,0 0 0 0,3 0 0 0,1 1 0 0,1 0 0 15,3 1-208-15,0 0-80 0,4-1-16 0,5 2 0 32,0 0-2704-32,0 0-560 0</inkml:trace>
  <inkml:trace contextRef="#ctx0" brushRef="#br1" timeOffset="65093.49">13570 11216 25791 0,'0'0'1152'0,"-6"0"224"0,-1 0-1104 0,7 0-272 0,0 0 0 0,0 0 0 0,-4 6 896 0,2 4 128 15,-1 4 32-15,3 2 0 0,3 6 0 0,1 7 0 16,0 6 0-16,1 8 0 0,1 8-416 0,0 6-64 15,-1 9-32-15,0 0 0 0,0 6-288 0,0 2-64 16,1 4-16-16,0 1 0 0,-1-3-176 0,1 0 0 16,-2-3 0-16,-1-1 0 15,1-8-448-15,0-2-192 0,-1-4-16 0,1-6-16 16,-2-5-1616-16,1-8-320 0,0-7-64 0</inkml:trace>
  <inkml:trace contextRef="#ctx0" brushRef="#br1" timeOffset="65765.25">13405 11124 29999 0,'-9'-11'1328'0,"9"11"272"0,-8-5-1280 15,3 1-320-15,5 4 0 0,0 0 0 0,-6-4 864 0,6 4 96 0,0 0 32 0,0 0 0 16,7-5-240-16,5-1-48 0,3-2-16 0,5 0 0 15,1-1-240-15,5 0-32 0,5-2-16 0,3 0 0 16,3-5-128-16,3 2-16 0,6 1-16 0,3 1 0 16,3 1-112-16,6 2 0 0,-1 0-128 0,2 1 192 15,1-2-192-15,1 2 0 0,1 0 0 0,5 0 0 16,1-1 0-16,1 3 0 0,0-5 0 0,0 1 0 0,-1 1 0 0,-3-3-128 16,-2 0 128-16,-2 2-208 0,-2 1 80 0,-2-2 128 15,-2 4-208-15,-3 0 80 0,-5 2 128 0,-3 2 0 16,-4 2 0-16,-2 1 0 0,-3 0 0 0,-2 1-128 15,-3 2 128-15,0 2 0 0,-1 2 0 0,-1-1 0 16,0 2 0-16,-2 2 0 0,0-2 0 0,-1 3 0 16,-2 0 0-16,1 2 0 0,-3 2 0 0,-1 3 144 15,4 3-144-15,-2 1 160 0,0 1-32 0,0 5-128 16,0 3 192-16,-1 4-64 0,-1 4-128 0,2 3 0 16,0 4 0-16,-1 3 0 0,-3 5 0 0,1 6 0 15,-1 4 0-15,0 3 0 0,0 5-320 0,-1 0 64 16,0-3 16-16,0 0 0 0,-1 0 48 0,-1-1 16 0,2 2 0 15,-2-2 0-15,-2-1 176 0,1-4 0 0,-2-1 0 0,0-6 0 16,-2-3 0-16,2-1 128 0,-2-3-128 0,-1-5 128 16,0-2-128-16,-1-4 0 0,-1-5 0 0,-1-1 128 15,0-2-128-15,-1-4 0 0,-1-4 128 0,1-1-128 16,-4 0 128-16,-1-3-128 0,0 0 128 0,-2-2-128 16,-2-3 192-16,-2 0-16 0,-1-1-16 0,-2-1 0 15,-3 0 128-15,-1-1 32 0,-3-1 0 0,-3 0 0 16,-4-1 80-16,-1-1 32 0,-5-1 0 0,-4 0 0 15,-1-3 80-15,-1 0 0 0,-3 1 16 0,-5-4 0 16,-5 0 48-16,-5 0 16 0,-6 0 0 0,-4-3 0 16,-2 2-32-16,-5 0-16 0,-2-1 0 0,-5 0 0 15,-6-2-96-15,-1-1 0 0,0-1-16 0,-5 0 0 0,0-3-128 16,-1 1-32-16,0 0 0 0,0 0 0 0,4 2-128 0,3 2-16 16,1-3-128-16,2 2 192 0,2 0-192 0,5 1 0 15,4 0 128-15,9 2-128 0,8 0 0 0,6 2-240 16,10-1 48-16,8 1 16 15,7 0-2832-15,7 1-576 0</inkml:trace>
  <inkml:trace contextRef="#ctx0" brushRef="#br1" timeOffset="86057.03">12088 6028 14735 0,'0'0'640'0,"0"0"160"15,-8 0-640-15,2 0-160 0,6 0 0 0,0 0 0 0,-7-4 2352 0,3-3 432 16,0-3 96-16,2-3 0 0,0-4-1440 0,2-4-288 15,2-5-64-15,0-4-16 0,1-3-880 0,-2 5-192 16,1-1 0-16,0-1 0 0,1-1 0 0,-1-1-176 16,1 1 176-16,0 1-208 0,-2 1 208 0,0-4 0 15,1 3 0-15,0 2 0 0,1 3 0 0,-1 5 0 16,0 3 0-16,0 2 0 0,1 2 0 0,-1 1 0 0,2 3 144 0,0 3-144 16,-4 6 256-16,7-3-32 0,-7 3-16 0,9 0 0 15,-1 0 0-15,2 2 0 0,2 3 0 0,0 3 0 16,-1 1-208-16,2 4 0 0,0-2 0 0,2 5 0 15,0 2 0-15,2 3 0 0,3 0 0 0,0 3-160 32,-1-1-480-32,1 2-80 0,-3-4-32 0,0 0-11888 0</inkml:trace>
  <inkml:trace contextRef="#ctx0" brushRef="#br1" timeOffset="86322.62">12105 5532 13823 0,'0'0'1216'0,"0"0"-960"0,-4-2-256 0,4 2 0 0,0 0 1952 0,-5 2 352 16,1 1 64-16,4-3 0 0,0 0-432 0,0 8-80 16,0 5-32-16,4 0 0 0,4 0-736 0,2 1-160 15,3 2-32-15,2 2 0 0,1 2-64 0,3 2 0 16,3-1-16-16,0 1 0 0,2 0-336 0,0 0-64 15,2 2-16-15,-1-2 0 0,0-1-272 0,1-2-128 16,0 1 0-16,0-2 128 0,2 0-128 0,-2-1 0 16,-2-1 0-16,2 1 0 15,0 1-704-15,1 0 0 0,-1-2-16 0,0-2-14832 0</inkml:trace>
  <inkml:trace contextRef="#ctx0" brushRef="#br1" timeOffset="87432.21">12288 5644 18879 0,'0'0'832'0,"0"0"192"0,0 0-832 0,0 0-192 0,0 0 0 0,-2 6 0 15,2 0 1168-15,0 1 192 0,0 2 48 0,3 0 0 16,-1 1-384-16,4 2-80 0,-1 1-16 0,4 4 0 15,3 1-240-15,-1-3-48 0,1-2-16 0,1 0 0 16,2 0-96-16,-1 0-16 0,0 0 0 0,2-3 0 16,1 2-16-16,1 0-16 0,-1-1 0 0,1 1 0 15,-1 1-32-15,0 3-16 0,0-3 0 0,0 1 0 16,1 2-96-16,1 0-16 0,-1-1 0 0,0 1 0 16,0-1-128-16,1 2-48 0,-2-4 0 0,1 4 0 15,0-4 16-15,2 2 0 0,-1 0 0 0,1-3 0 16,-1 2 0-16,1-2 0 0,-1 0 0 0,1-2 0 15,0 1-32-15,0-1-128 0,-1 1 192 0,-1-1-64 16,-1 1-128-16,2 0 160 0,1 0-160 0,1 0 160 16,0-4 0-16,-2 2 0 0,1 0 0 0,1 0 0 15,1 0 32-15,3-1 16 0,1 0 0 0,1 0 0 0,2 1-16 0,1 1 0 16,1 1 0-16,2 1 0 0,0-1 112 0,3 2 16 16,-2-1 0-16,1 4 0 0,0-1-128 0,1 2 0 15,0 0-16-15,0 0 0 0,1-1 160 0,0 1 48 16,1 1 0-16,0 2 0 0,-1-2-384 0,-2 0-128 15,-3 0 0-15,2 1 0 0,3 0 288 0,-2 2 64 16,-1-1 16-16,0 1 0 0,1-2-112 0,-2 1 0 16,-2-1-128-16,1 1 192 0,2 1-48 0,2-2-16 15,-1-2 0-15,0 4 0 0,0-1-128 0,0 2 0 16,1 1 0-16,0 3-176 0,2 3 176 0,2 2 0 16,-3 2 0-16,1 3 0 0,1 5 0 0,1 2 0 15,2 2 0-15,1 2 0 0,0 0 0 0,0 0 0 16,-1 1 0-16,-1-3 0 0,0-2 0 0,-1-2 176 0,-3 1-176 15,-1-3 192-15,-2-1-192 0,0 1 128 0,-1 2-128 0,2-1 128 16,-3 0-128-16,1 2 160 0,0 1-160 0,-1-1 160 16,2 0-160-16,-3-2 0 0,1 2 0 0,-2-3 128 15,-2 0 48-15,2 0 0 0,-2 2 0 0,-2-1 0 16,-4 0-176-16,0 2 0 0,-1-3 0 0,0 2 0 16,-3-2 272-16,2 2 32 0,-2-1 0 0,-1-4 0 15,0-3-304-15,-3-5 0 0,0 4 0 0,1-4 0 16,-1 0 272-16,-1-1-48 0,-2 2-16 0,-1-3 0 15,0 1-80-15,1 2-128 0,-3 0 176 0,-1-2-176 16,1-1 128-16,0 1-128 0,-1 1 0 0,-1-1 0 16,1 2 0-16,-2-3 0 0,0 1 0 0,0 2 0 0,-1-2 384 0,0-1 0 15,-1 0 16-15,-1 2 0 0,1-5-400 0,0 3 0 16,-1 0 128-16,-2 2-128 0,2-1 0 0,-2 2 0 16,0-3 0-16,-2 3 0 0,0-3-240 0,-2 0-128 15,0-1-16-15,-1-2-16 16,-2-1-176-16,1-1-48 0,-1-3 0 0,-1-2 0 15,-1-2-1840-15,1-1-368 0,0 0-80 0,-1-2-16 16,0-1-784-16,0 2-144 0,0-4-48 0</inkml:trace>
  <inkml:trace contextRef="#ctx0" brushRef="#br1" timeOffset="87760.4">15656 9587 18431 0,'0'0'1632'0,"6"-7"-1312"0,-3-1-320 0,3 2 0 16,-1-1 2576-16,1 4 448 0,0 0 96 0,1 3 16 16,1-3-768-16,-1 6-160 0,-1-2-32 0,0 4 0 15,-1-1-768-15,1 3-144 0,2 1-48 0,-1 2 0 16,-2 4-128-16,0 2-48 0,0 1 0 0,0 3 0 16,-3 0-464-16,-2 3-80 0,4-1-32 0,-3 0 0 15,-1 0-208-15,1 0-32 0,1-1-16 0,0 0 0 16,1-5-16-16,-1 1-16 0,0 0 0 0,0-6 0 15,2 1 80-15,1-2 0 0,1 1 16 0,0-2 0 16,2-2 48-16,1-1 0 0,0-6 0 0,3 1 0 16,0 1-192-16,1-4-128 0,1 1 144 0,2-3-144 15,-1 2 320-15,1-2-16 0,0-3-16 0,-1 1 0 16,2-1 48-16,2-2 16 0,-1 0 0 0,0 0 0 16,-1 0-1088-16,0-3-224 0,1 1-32 0,2 0-16 15,-2-4-1680-15,-1 1-320 0,1 0-80 0</inkml:trace>
  <inkml:trace contextRef="#ctx0" brushRef="#br1" timeOffset="90889.56">14087 5704 21183 0,'0'0'1888'0,"0"0"-1504"16,0 0-384-16,0 0 0 0,0 0 1808 0,7 15 304 16,-7-15 48-16,0 10 16 0,-1 2-352 0,1 5-64 15,0 1-16-15,3 7 0 0,2 2-944 0,2 4-192 16,-1 2-32-16,2 2-16 0,1 0-272 0,-1 2-48 0,-2-2-16 0,2 3 0 16,0 2-224-16,0 3 128 0,0-2-128 0,1-1 0 15,-3-1 0-15,2 0-240 0,1-2 32 0,0-3 0 31,-1-2-1664-31,0-4-336 0,0-2-64 0,0-3-7472 0,-3-2-1504 0</inkml:trace>
  <inkml:trace contextRef="#ctx0" brushRef="#br1" timeOffset="91076.93">14092 6287 20271 0,'-3'-5'1792'0,"1"-2"-1424"0,-1 1-368 0,2-1 0 16,1 7 2880-16,0-6 496 0,-3-3 96 0,2 0 32 15,1-1-1392-15,2 1-256 0,2 0-64 0,3 0-16 16,-1 0-1008-16,4 0-208 0,1-2-48 0,1 1 0 16,0-2-384-16,1 2-128 0,1-1 0 0,2 4 0 15,1-3-208-15,1 4-112 0,0 1 0 0,2 2-16 16,-1 3-2512-16,1 3-496 0,-1 2-112 0</inkml:trace>
  <inkml:trace contextRef="#ctx0" brushRef="#br1" timeOffset="91358.56">14526 6256 10127 0,'0'0'448'0,"4"12"96"16,0 2-544-16,0 0 0 0,1 4 0 0,1 1 0 0,0 2 4400 0,-1-1 768 15,0 1 144-15,0 1 48 0,1-5-2832 0,0 0-560 16,-2 0-112-16,0-2-32 0,0-1-672 0,0-5-144 16,-4-9-32-16,0 0 0 0,0 0-32 0,0 0-16 15,0 0 0-15,0 0 0 0,0 0 32 0,0 0 16 0,-4-6 0 0,-1-4 0 16,-1 0-336-16,0-3-64 0,1-4 0 0,-2-2-16 15,1-5-320-15,0-1-64 0,2 1-16 0,-1-4 0 16,1-1-160-16,0 1 0 0,2-1-160 0,-1 3 160 31,2 3-528-31,2 2-16 0,3 2 0 0,1 4 0 16,3 0-1648-16,1 5-336 0,2 2-64 0,2 0-16 16,2 3-352-16,4 3-80 0,2 0-16 0,-2 4-10480 0</inkml:trace>
  <inkml:trace contextRef="#ctx0" brushRef="#br1" timeOffset="91702.24">14964 6225 21423 0,'0'0'944'0,"0"0"208"0,0 0-928 0,0 0-224 0,0 0 0 0,1 7 0 16,-1-7 1920-16,-2 8 320 0,-1-1 80 0,-3 1 16 15,-5-1-352-15,1 2-80 0,1-2-16 0,-2 2 0 0,2 2-624 0,-1-1-128 16,-2 0-32-16,2 2 0 0,-1 0-400 0,1 1-96 16,1-1-16-16,1 2 0 0,1-1-336 0,3-3-64 15,0 1 0-15,3-1-16 0,1-1-176 0,0-2 0 16,0-7 0-16,7 8 0 0,-1-2 0 0,2 1 0 15,1-2 0-15,1-2 128 16,1-3-640-16,1-2-144 0,-1 1-32 0,2-3 0 16,2-1 64-16,-1 0 16 0,-1-1 0 0,-1-1 0 15,0-2 80-15,-1-2 16 0,0 1 0 0,-2-2 0 0,-1-1 320 0,-2 0 64 16,-2 1 128-16,0-1-208 0,1 0 208 0,-1 0 0 16,0 0 0-16,-1 1 0 0,-2 2 176 0,2 2 16 0,-3 1 16 15,1 1 0-15,0-1 176 0,-1 7 48 0,0 0 0 0,0 0 0 16,0 0-128-16,0 7-32 0,0 2 0 0,0 2 0 15,0 2-112-15,0 1-32 0,2 2 0 0,0 0 0 16,1 0-128-16,1 1 0 0,3 0 0 0,0 0 0 31,-2 3-1216-31,2-4-256 0,-1 4-64 0,1-7-9504 0,-1-1-1888 0</inkml:trace>
  <inkml:trace contextRef="#ctx0" brushRef="#br1" timeOffset="92032.02">15207 6236 21183 0,'0'0'1888'0,"0"0"-1504"0,0 0-384 0,0 0 0 16,2-6 2688-16,-2 6 480 0,0 0 96 0,9 5 0 15,-2-1-1280-15,-1 6-256 0,0 3-48 0,-1 4-16 0,0 5-816 0,0 1-160 16,0 1-48-16,1 2 0 0,-2 1-256 0,-2-3-48 16,3 1-16-16,1 0 0 0,-3-3-64 0,1-2 0 15,2-2-16-15,-1-5 0 0,0-3-448 0,-1-2-96 16,-4-8-16-16,0 0 0 0,0 0 192 0,0 0 128 15,6-4-192-15,0-2 192 0,-1-3-160 0,-1-3 160 16,-2-4-128-16,2-2 128 0,-1-3-176 0,0-1 176 16,-1-3-208-16,1-1 80 0,-1 0 128 0,1 0 0 15,0 0 0-15,0 1 0 0,1 2 0 0,-1 3 0 16,-2 4 192-16,1 6-64 0,0 3 192 0,-2 7 32 16,0 0 16-16,0 0 0 0,5 13-160 0,2 4-16 0,-2 3-16 0,0 3 0 15,1-2-176-15,0 3 0 0,1-1 0 0,0 2 0 31,1-2-368-31,1-2-144 0,2 2-48 0,1-5 0 16,2 0-2336-16,2-2-480 0,1-2-80 0</inkml:trace>
  <inkml:trace contextRef="#ctx0" brushRef="#br1" timeOffset="92329">15781 6241 17503 0,'0'0'768'0,"-7"-1"176"0,-5 0-752 0,-1 1-192 0,-1 0 0 0,1 0 0 15,-1-1 3808-15,1-1 736 0,0 2 128 0,3 2 48 0,1-1-2928 0,4 1-592 16,5-2-112-16,0 0-32 16,0 0-928-16,0 0-128 0,0 10-160 0,4 0 160 0,1 2-288 0,3 1 64 15,2 2 16-15,3-2 0 0,3 2 48 0,1 0 16 16,0 1 0-16,1 0 0 0,0-1 144 0,2 1-208 16,-1-2 80-16,1 2 128 0,-2-3 0 0,-1 0 0 15,-3 0 0-15,1-1 0 0,-4-3 640 0,0 1 128 16,-2 1 48-16,-3-1 0 0,-2 2 640 0,-2-2 128 15,-2 3 16-15,-3 1 16 0,-2-5-416 0,-3 2-96 16,-2 1-16-16,-2 0 0 0,-2 1-400 0,-2 0-96 16,-1 0-16-16,-1-1 0 0,-1-1-304 0,1 1-64 15,0-1-16-15,0-1 0 16,1-2-912-16,2 0-192 0,4-2-48 0,0-2-13808 16,3-1-2768-16</inkml:trace>
  <inkml:trace contextRef="#ctx0" brushRef="#br2" timeOffset="95629.7">27252 6780 25919 0,'0'0'1152'0,"0"0"224"0,0 0-1104 0,0 0-272 15,0 0 0-15,0 0 0 0,7 6 944 0,-8 9 128 16,2 3 16-16,-1 3 16 0,0 4 128 0,3-1 32 16,0 5 0-16,-1 2 0 0,0 6-576 0,-2 2-112 15,-2 4-32-15,1-8 0 0,-2 10-80 0,1 3-16 16,-1 5 0-16,-1 2 0 0,-1 6-224 0,-2-3-48 16,2 0-16-16,-1 4 0 0,-1-1-160 0,2-5 0 15,1-1 0-15,0-6 0 0,2-4-240 0,0-5-80 16,2-7 0-16,0-6-16 15,2-2-1600-15,-1-6-320 0,0-4-64 0</inkml:trace>
  <inkml:trace contextRef="#ctx0" brushRef="#br2" timeOffset="96492.05">27160 6629 20271 0,'-4'-7'1792'0,"2"1"-1424"0,2 6-368 0,-1-7 0 15,1 1 2368-15,2-1 384 0,2 1 96 0,4-4 16 16,1-1-1120-16,4 2-208 0,1-1-64 0,6 4 0 16,2-1-624-16,3 1-128 0,1-1-16 0,5 1-16 15,4-2-272-15,1-1-48 0,1 1-16 0,1 3 0 0,-1 1-160 0,2 0-48 16,4 0 0-16,1 2 0 0,2-1-144 0,3 2 0 15,5-1 0-15,-1 2 0 0,1 2 0 0,0-2 0 16,4-2 0-16,-1 1 0 0,1 1 0 0,-1-3 0 16,0 1 0-16,2 1 0 0,1 1 0 0,3 0 0 15,-4 0 0-15,-2 0 0 16,-5 0 0-16,0 0-192 0,-3-3 64 0,-2 3 128 0,-1-1-320 0,-2-1 48 16,1 1 16-16,-5 1 0 0,-2 0-64 0,-2 0 0 15,1 0 0-15,-2 0 0 0,-6 0 176 0,-3 0 144 16,-4 0-208-16,-1 3 80 0,-4 1 128 0,-3-2-208 0,-3 2 80 0,-1 3 128 15,-10-7-192-15,8 5 192 0,-3 1-192 0,0 2 192 16,0 3 0-16,-1-1 0 0,-1 3 0 0,0 0 0 16,0 0 144-16,1 3 48 0,0 1 16 0,0 4 0 15,1 5 48-15,2 1 16 0,-1 6 0 0,1 3 0 16,-1 2-80-16,1 4 0 0,0 2-16 0,-1 4 0 16,2-1-176-16,2 1 192 0,-1 3-192 0,2 5 192 15,1 2-192-15,1 3 0 0,0 3 144 0,1-3-144 16,2 0 0-16,1-1 0 15,-2 3 0-15,2-3 0 0,1 1 0 0,1-2 0 0,-1-4 0 0,-1-2 0 16,0-3 0-16,-3-4 0 0,-2-5 0 0,1-1 0 0,-3 2 0 16,1-5 0-16,-2-1 0 0,0-3 0 0,-4-3 0 0,0-2 0 15,-1 1 0-15,-2-3 128 0,-2-3-128 0,0 0 0 16,-4-4 128-16,0-1-128 0,0-1 0 0,-1 2 144 16,-2-2-144-16,-2-6 0 0,-1 1 176 0,1-4-176 15,-2 0 160-15,1-2-160 0,-3 1 192 0,-2-2-64 16,0 0-128-16,-2-1 192 0,-3-1-48 0,-1-2-16 15,0 2 0-15,-2-3 0 0,-3 0 96 0,0 0 16 16,0-3 0-16,-3 2 0 0,-2-2 32 0,0-1 16 16,-1-2 0-16,-2 0 0 0,-2 1-160 0,-3-3-128 15,-4 1 144-15,-3-4-144 0,-2 2 208 0,-2 0-48 16,1 1-16-16,-3-2 0 0,-2 1 128 0,2-1 32 0,-1 3 0 16,-5 0 0-16,-4-2 176 0,-2 1 32 0,2 0 16 0,1-1 0 15,0 3-48-15,2-1-16 0,4 1 0 0,1-1 0 16,-4 1-32-16,1-1-16 0,2 1 0 0,-1-4 0 15,3-1-208-15,1 2-32 0,-1-2-16 0,5 3 0 16,1 3-160-16,2-1 192 0,-2-1-192 0,0 1 192 16,4-5-192-16,1 2 0 0,0 0 144 0,3 2-144 15,1 3 0-15,7 2 0 0,2 1 0 0,6-2 0 32,3 3-784-32,3 0-128 0,6-1-32 0,0 5 0 15,2 2-1696-15,3 2-352 0,-1 1-64 0</inkml:trace>
  <inkml:trace contextRef="#ctx0" brushRef="#br2" timeOffset="97922.07">21002 4085 27759 0,'0'0'1216'0,"0"0"272"0,15-1-1184 0,-19 13-304 0,2 3 0 0,0 5 0 16,1 3 576-16,2 7 48 0,3 4 16 0,2 8 0 15,-1 7 96-15,0 5 32 0,0 6 0 0,2 8 0 16,-2 6-768-16,1 3 0 0,2 0 0 0,0 0 0 15,-1 1 0-15,-1-5 0 0,2-5-160 0,1-7 160 16,-2-6-896-16,-1-8-112 0,1-10-16 0,-2-5 0 16,0-7-1232-16,-1-7-256 0</inkml:trace>
  <inkml:trace contextRef="#ctx0" brushRef="#br2" timeOffset="99031.67">20902 3866 23039 0,'0'0'2048'0,"0"0"-1648"15,0 0-400-15,8-2 0 0,1 0 896 0,3 1 112 16,3-2 16-16,1 1 0 0,5-1 272 0,0 0 64 16,0 0 16-16,4-3 0 0,2 0-624 0,3-1-128 15,0-1-32-15,5 1 0 0,6-1-208 0,2 0-32 0,1 0-16 0,6 0 0 16,4-1-336-16,0 0 128 0,-1-1-128 0,1 1 0 15,1 1 0-15,-1 1 0 0,2-3 0 0,2 2 0 16,-1 0 0-16,2 2 0 0,1-1 0 0,1 1 0 16,-1 2 0-16,0-3 0 0,0-2 0 0,1 0 128 15,3 1-128-15,-1 0 0 0,-1 0 0 0,1 2 0 16,-5 1 0-16,-1 1 0 0,-3 1 0 0,1-1 0 16,-2 2 0-16,2 2 0 0,-3-3 0 0,-1 3 0 15,0 0 0-15,-3 3 0 0,-1-3 0 0,-4 0 0 16,-1-3 0-16,0 3 0 0,-2 0 0 0,1-1 0 15,0-2 0-15,2 3 0 0,2-2 0 0,-1 0 128 16,0 0-128-16,2 2 192 0,-3-3-64 0,0 2 0 0,0-4 32 16,13-2 16-16,-6 2 0 0,-2-2 0 0,-3-1-16 0,0 3 0 15,-2 0 0-15,1 0 0 0,3 0-160 0,-3 2 0 16,-1-1 0-16,-11 3 128 0,-4-1-128 0,2 2 0 16,2 3 0-16,9 0 128 0,-3-1-128 0,-3 2 0 15,-2 3 0-15,1-2 0 0,-2 0 0 0,0 2 0 16,-2-3 0-16,0 1 0 0,-3 1 0 0,0 2 0 15,2 0 0-15,-1 1 0 0,-2 0 0 0,0 2 0 16,-2-1 0-16,1 3 0 0,-3 3-128 0,2 1 128 16,-3 0 0-16,1 2 0 0,-1-1-128 0,1 3 128 15,-3 1-160-15,0 5 160 0,-1 3-128 0,0 2 128 16,2 3 0-16,-3 2-144 0,0 3 144 0,-2 1 0 0,-2-1 0 16,-1 3-128-16,1 3 128 0,-2-1 0 0,-2 0 0 15,1-1 0-15,1 0 0 0,-1 2 0 0,0 1 0 0,-2-4 0 16,-1-3-256-16,-1-1 0 0,-3-2-16 0,1-1 0 15,1-3 96-15,-2 0 32 0,-1-2 0 0,1 2 0 16,-2-2 144-16,0 0 0 0,-1-2 0 0,0-1 0 16,0 0 0-16,-1-1 0 0,-3 1 0 0,-1-2 0 15,1-2 0-15,-4-1 0 0,-3-5 0 0,0 1 0 16,-1 1 128-16,2-2-128 0,-3-2 128 0,-1-1-128 16,-2 1 384-16,-2 1 0 0,-2 3 0 0,1-5 0 15,-2 2-96-15,-4 1-16 0,-2-1 0 0,-3-1 0 16,-2-3-32-16,-2 0-16 0,-1 2 0 0,-5-2 0 15,-5-2-224-15,-3 0 144 0,-4-2-144 0,13-4 128 16,-4 0 64-16,-3 0 0 0,-2 1 0 0,-3 0 0 16,-2-2 80-16,-3 3 32 0,-6-1 0 0,-1 1 0 0,-1-3 96 0,1 1 32 15,-1 0 0-15,3 2 0 0,1-1 16 0,-1-1 0 16,-5 0 0-16,3 1 0 0,0 0-240 0,0-3-32 16,2 1-16-16,0 0 0 0,4-2-160 0,-1 2 192 15,-1-1-192-15,1-2 192 0,-3 2-192 0,1-1 0 16,0 0 0-16,1 0 128 0,3-4-128 0,2 0 0 15,2 0 0-15,0-1 0 0,-4 0 128 0,3 0-128 16,-1-4 128-16,1-1-128 0,1 2 176 0,1-1-48 16,4 2-128-16,1 1 192 0,1 1 0 0,0 2 0 15,1 0 0-15,-2 1 0 0,3 1-16 0,0 4-16 16,-1 2 0-16,-2 1 0 0,3-2-160 0,3-2 128 16,-2 4-128-16,3-2 128 0,0 0-128 0,2 0 0 0,2-2 144 15,1 1-144-15,0-1 240 0,2 0-32 0,-2-1 0 16,1 2 0-16,1 0-48 0,0-1-16 0,4 0 0 0,0 1 0 15,1-3-144-15,1 3 0 0,-2-4 0 0,4 2 0 16,2-1 0-16,-1-2 0 0,4 0 0 0,-1 0 0 16,1-4 0-16,-1 2 0 0,2-2 0 0,1-1 0 15,1-1 0-15,1 1 0 0,0 0 0 0,1 0 0 16,1-4 0-16,-3-2 0 0,2-1 0 0,0-2 0 16,1-3 0-16,1 0 0 0,1-1-144 0,2-3 144 15,-1-4-240-15,3-2 16 0,3-3 0 0,4-1 0 31,2-2-208-31,3 1-32 0,4-1-16 0,4 2 0 16,0-5-2720-16,5 5-528 0</inkml:trace>
  <inkml:trace contextRef="#ctx0" brushRef="#br2" timeOffset="101165.88">25777 3946 19343 0,'0'0'1728'0,"0"0"-1392"0,0 0-336 0,0 0 0 16,0 0 1216-16,0 0 160 0,0 0 32 0,0 0 16 15,-4 10 320-15,-2 0 64 0,-2 2 16 0,-3 1 0 16,0 2-1152-16,-2 2-224 0,1 1-64 0,0 1 0 16,0 2 0-16,1 1-16 0,-1 1 0 0,2 1 0 15,-1-3-64-15,2 3-16 0,0 0 0 0,2 1 0 16,3-8-288-16,1 1 0 0,0 3 0 0,3-1 0 16,3-3 0-16,0 0 0 0,1-2 0 0,3 1 0 15,3 2 0-15,2-2 0 0,2-2 0 0,2-1 0 16,1 3-640-16,1-10-48 0,0-6 0 15,1 4 0 1,0 8-2336-16,1-7-480 0</inkml:trace>
  <inkml:trace contextRef="#ctx0" brushRef="#br2" timeOffset="101603.54">25734 4294 17503 0,'0'0'768'0,"-5"6"176"0,-2 1-752 0,2-2-192 15,5-5 0-15,-2 6 0 0,-1 1 2976 0,3-7 560 16,0 0 112-16,6 4 32 0,4 0-1856 0,1-2-368 0,2-2-80 0,3 2-16 16,1 0-736-16,4-2-160 0,1-2-16 0,1 4-16 15,1 1-144-15,2 1-32 0,0-2 0 0,1 2 0 16,-1 4 160-16,-3-3 32 0,1-3 0 0,4-1 0 16,3 2-448-16,3 1 0 0,4 3-144 0,1-3 144 15,1 0 144-15,15 3 144 0,-5-1 32 0,-2 3 0 16,-3 0-48-16,1 2 0 0,-5-1 0 0,-1 3 0 15,2 0-272-15,-3 0 0 0,0 0 0 0,-1 2 0 16,-1 2 0-16,1 1 0 0,0-2 0 0,-4-1 0 16,-1 2 0-16,-1 0 0 0,-3 1-128 0,1 3 128 15,-3-1 0-15,-1-1 0 0,-2 1 0 0,-1 1 0 16,-2-2 0-16,0 1 0 0,0 0 0 0,-2-1 0 16,1 1 0-16,-1 1 208 0,0-1-64 0,-2 3-16 15,0-4 240-15,-2 5 32 0,1-2 16 0,0 0 0 0,-2 1-144 16,2 2-16-16,-2 2-16 0,0 2 0 0,1-1-48 0,-2-1 0 15,1-1 0-15,2 0 0 0,-3 0-192 0,1-2 0 16,2 0 0-16,-2 1 0 0,-1-4 0 0,-1 1 0 16,-2-1 0-16,2 1 0 15,-3-2-1504-15,0-1-192 0,-1-2-32 0,0 0-16 16,0-5-1568-16,-1 1-304 0,6 12-64 0,-2-12-16 0</inkml:trace>
  <inkml:trace contextRef="#ctx0" brushRef="#br2" timeOffset="101962.86">27677 5275 11055 0,'0'0'976'0,"0"0"-784"0,-6-5-192 0,2 0 0 16,2 0 1984-16,2 5 368 0,-3-7 64 0,3 7 16 16,0 0-832-16,0 0-144 0,0 0-48 0,0 0 0 15,0 0-896-15,0 0-176 0,0 0-32 0,0 0-16 16,5 7 112-16,-1 2 32 0,2 0 0 0,-1 1 0 15,-1 2-64-15,0-1-16 0,2 2 0 0,1 1 0 16,-2 2-64-16,3 1-16 0,0-2 0 0,-1 3 0 16,-1 2 432-16,0 0 64 0,-1 0 32 0,1 0 0 15,-3-2 16-15,1 1 0 0,0-1 0 0,-2-1 0 16,0-4-176-16,-1 1-16 0,-1-1-16 0,-1-1 0 16,0-3-32-16,0-1-16 0,-2 0 0 0,-1-2 0 15,-1 1 16-15,-2-2 16 0,-1-1 0 0,-1 0 0 16,2 0-16-16,-4 0-16 0,-1-3 0 0,-1 3 0 0,-2-4 64 0,0 0 16 15,2 0 0-15,-1 0 0 0,1 0-240 0,0 0-32 16,1 0-16-16,0 0 0 0,2-3-352 0,0 2 144 16,0 1-144-16,1 0 0 15,0 0-240-15,1 1-144 0,8-1-48 0,-7 3 0 16,-1-1-2272-16,8-2-464 0,0 0-96 0</inkml:trace>
  <inkml:trace contextRef="#ctx0" brushRef="#br2" timeOffset="103661.57">27385 3725 27471 0,'-4'-9'1216'0,"1"-1"256"0,0 1-1184 0,1-1-288 0,-2 0 0 0,0 0 0 15,-2-2 784-15,-1 0 112 0,0 0 0 0,0 3 16 0,-1 1 288 0,0 2 48 16,-1-1 16-16,0 4 0 0,0 1-768 0,0 2-160 16,-1 2-16-16,3 3-16 0,-1 3 48 0,0 2 16 15,0 3 0-15,2 3 0 0,2-1 96 0,1 6 32 16,2-1 0-16,1 3 0 0,1 1-48 0,3-1 0 16,1 3 0-16,2 0 0 0,1 0-176 0,1 2-32 15,1-5-16-15,2-1 0 0,2-1-224 0,0 0 144 16,1 1-144-16,0-3 128 0,1-1-128 0,1-1 0 15,3-2 0-15,-2-2 0 16,0-1-480-16,0-3-128 0,1-1-32 0,-1-3 0 16,0-2-2560-16,2-3-528 0,-2-3-112 0</inkml:trace>
  <inkml:trace contextRef="#ctx0" brushRef="#br2" timeOffset="103817.74">27724 3738 28959 0,'0'0'1280'0,"0"0"272"0,0 0-1232 0,0 0-320 0,-4 8 0 0,0 1 0 15,0 2 672-15,0-1 80 0,1 6 16 0,2 2 0 16,1 4-416-16,1 2-80 0,2 2-16 0,1 4 0 16,1-4-256-16,2 2-224 0,0 1 32 0,2-3 16 31,3-4-2720-31,0-3-560 0</inkml:trace>
  <inkml:trace contextRef="#ctx0" brushRef="#br2" timeOffset="104226.03">27829 3753 2751 0,'-8'-33'256'0,"4"19"-256"0,-1-3 0 0,1 1 0 0,0 3 4528 0,3 3 848 16,0-1 192-16,1 5 16 0,0 6-3872 0,5-5-784 15,2 2-160-15,2-1-16 0,4 3-752 0,2-1 0 16,4 2 0-16,1 2 0 0,4 0-432 0,2 1 32 16,1 1 0-16,11 1 0 15,-8 0-224-15,-2 2-32 0,-4-1-16 0,-2 0 0 0,-2-1 512 0,-3-1 160 16,-3-2 0-16,-1 2 0 0,-1-3 432 0,-12-1 192 15,0 0 32-15,0 0 16 0,0 0 256 0,0 0 48 16,1 12 16-16,-3-3 0 0,-5-1-64 0,-2 1-16 16,-1 2 0-16,-1-1 0 0,-2-1-336 0,1 2-80 15,2-5-16-15,2 1 0 0,0-1-272 0,8-6-48 16,-3 9-16-16,3-9 0 0,0 0-144 0,2 15 0 0,3-2 0 0,3 0 0 16,5 0 0-16,2 1-176 0,1 2 176 0,4 1-192 15,1-6 192-15,1 4-160 16,3-1 160-16,2 1-160 0,1-1 160 0,-2 0 0 0,-2 2 160 0,0 1-160 15,-2-2 752-15,-5 2 48 0,-7-1 16 0,-3 0 0 16,-6-1 560-16,-2 2 112 0,-4 0 32 0,-6 3 0 16,-4-1 32-16,-4 1 16 0,-1-2 0 0,-3-1 0 15,-1-3-608-15,0-1-128 0,1-2-32 0,10-3 0 16,-2 1-480-16,-2 1-112 0,0-1-16 0,-1 1 0 16,1-3-1472-16,2 1-288 0,2 0-64 0,2 1-18976 15</inkml:trace>
  <inkml:trace contextRef="#ctx0" brushRef="#br0" timeOffset="107221.1">15182 3757 24879 0,'-3'-8'2208'0,"-1"-1"-1760"0,0 1-448 0,0 3 0 0,1 1 416 15,3 4 0-15,0 0 0 0,-7 0 0 0,7 0-96 0,0 0 0 16,0 0-16-16,-5 6 0 0,1 1-304 0,1 3 0 16,2 3 0-16,2 0 0 15,1 4-2064-15,-1 3-480 0</inkml:trace>
  <inkml:trace contextRef="#ctx0" brushRef="#br0" timeOffset="107377.39">14875 4711 17503 0,'-7'1'1552'0,"-3"4"-1232"0,1 3-320 0,-1 4 0 15,-1 1 784-15,2-1 112 0,0-1 0 0,1 3 16 31,2-4-1312-31,1 0-272 0</inkml:trace>
  <inkml:trace contextRef="#ctx0" brushRef="#br0" timeOffset="107502.32">14705 5218 16575 0,'0'0'736'0,"-8"8"160"0,-5 0-720 0,2 3-176 0,1 2 0 0,1 2 0 0,0 0 1056 0,0 1 176 16,1 0 48-16,0 1 0 15,1-4-2448-15,1 4-496 0</inkml:trace>
  <inkml:trace contextRef="#ctx0" brushRef="#br0" timeOffset="107627.31">14542 5708 12895 0,'0'0'576'0,"-7"7"112"0,1-3-560 0,-2 5-128 15,-1 0 0-15,1 1 0 0,-1 1 992 0,1 2 160 16,0 0 48-16,0 4-5744 15,-1 0-1152-15</inkml:trace>
  <inkml:trace contextRef="#ctx0" brushRef="#br0" timeOffset="107767.9">14267 6329 3679 0,'-13'15'160'0,"7"-7"32"0,-1 3-192 0,-1 2 0 0,-1 1 0 0,-1 3 0 16,1 3 2624-16,-1 0 464 0,1 3 112 0,0-1 0 15,-1 0-2832-15,1 0-576 0</inkml:trace>
  <inkml:trace contextRef="#ctx0" brushRef="#br0" timeOffset="107908.54">13998 7123 3679 0,'-14'18'160'0,"7"-9"32"0,-1 4-192 0,-1 0 0 0,0 4 0 0,-1 3 0 0,-2-3 3104 0,0 2 576 15,2 0 112-15,-1 0 32 0,1 2-2880 0,1 1-576 16,-2 0-112-16,4 2-5568 16,0-1-1088-16</inkml:trace>
  <inkml:trace contextRef="#ctx0" brushRef="#br0" timeOffset="108064.76">13732 7866 18255 0,'-12'19'800'0,"8"-9"176"0,-1 0-784 0,1 2-192 15,-4 1 0-15,2 2 0 0,-1-2 368 0,1 3 16 16,-1 0 16-16,2-1 0 0,0 1-256 0,1 1-144 16,0-3 160-16,2 3-160 15,-2 2-368-15,1-1-160 0,2 0-48 0,-1-1-7728 0</inkml:trace>
  <inkml:trace contextRef="#ctx0" brushRef="#br0" timeOffset="108201.9">13556 8556 16991 0,'-8'20'752'0,"4"-8"144"0,-1 3-704 0,0 3-192 0,0 1 0 0,-1 3 0 16,1 3 208-16,0 1 16 0,0 3 0 0,1 1 0 15,0 0-352-15,3 1-80 0,-1 1-16 0,1-2-7456 16</inkml:trace>
  <inkml:trace contextRef="#ctx0" brushRef="#br0" timeOffset="108300.85">13478 9218 21023 0,'-5'17'928'0,"2"-7"192"0,-2 5-896 0,0 0-224 15,-1 2 0-15,1 0 0 0,0-1 1104 0,1-2 176 16,3-2 48-16,1-2-8368 16,2-1-1664-16</inkml:trace>
  <inkml:trace contextRef="#ctx0" brushRef="#br0" timeOffset="109569.69">17856 3292 23039 0,'0'0'1024'0,"-4"-9"192"0,0 0-960 0,4 9-256 0,0 0 0 0,0 0 0 31,13 4-640-31,1 1-160 0,2 3-32 0,0 3-8576 0</inkml:trace>
  <inkml:trace contextRef="#ctx0" brushRef="#br0" timeOffset="109726.03">18316 3719 18431 0,'0'0'816'0,"0"0"160"0,0 0-784 0,12 10-192 16,-2-2 0-16,1 1 0 0,-1 2 304 0,0-1 16 16,1-1 0-16,2 0 0 15,1-1-1216-15,1 1-256 0</inkml:trace>
  <inkml:trace contextRef="#ctx0" brushRef="#br0" timeOffset="109866.54">18955 4248 9215 0,'0'0'816'0,"15"9"-656"0,5 4-160 0,-2-1 0 16,-1 1 1120-16,1 1 192 0,1 1 32 0,2-4-6800 15</inkml:trace>
  <inkml:trace contextRef="#ctx0" brushRef="#br0" timeOffset="109991.7">19680 4853 9551 0,'13'21'416'0,"-2"-4"96"0,2 2-512 0,3 4 0 0,1-1 0 0,1 0 0 15,2 0 0-15,-1 2 0 0,4 2-240 0</inkml:trace>
  <inkml:trace contextRef="#ctx0" brushRef="#br0" timeOffset="110304.17">21318 6204 17503 0,'0'0'1552'16,"12"9"-1232"-16,-1 0-320 0,0 1 0 0,2 1 416 0,3-1 32 0,1-2 0 0,4 2 0 16,2-3-736-16,3-2-144 15,2 2-16-15,-1-1-4944 0,0-1-992 0</inkml:trace>
  <inkml:trace contextRef="#ctx0" brushRef="#br0" timeOffset="110460.47">22258 6543 6447 0,'21'11'272'0,"-5"-2"80"0,2 2-352 0,2-1 0 16,1 2 0-16,-1 0 0 0,1 0 976 0,3 1 128 15,3 0 32-15,0 1 0 16,1-2-1296-16,1-1-256 0</inkml:trace>
  <inkml:trace contextRef="#ctx0" brushRef="#br0" timeOffset="110632.33">23239 7103 9439 0,'13'9'416'0,"-3"-2"96"0,2 1-512 0,1 0 0 0,1 2 0 0,1 2 0 16,-2 2 256-16,1 0-64 0,-1 1 0 0</inkml:trace>
  <inkml:trace contextRef="#ctx0" brushRef="#br0" timeOffset="110757.34">23751 7502 11519 0,'0'0'512'0,"8"12"96"0,-2 0-480 0,2-1-128 0,1 1 0 0,2 0 0 15,1-6 640-15,1 3 128 0,1 2 0 0,2-1 16 16,-1-3-576-16,3-1-208 0,2 1 144 0,1-2-6560 15</inkml:trace>
  <inkml:trace contextRef="#ctx0" brushRef="#br0" timeOffset="111199">25395 8466 3679 0,'0'0'160'0,"13"4"32"0,-1-2-192 0,-12-2 0 15,13 7 0-15,-1-1 0 0,-1-1 1664 0,2 1 304 16,-1 0 48-16,-1 1 16 0,-11-7-1600 0,13 6-432 16,0 2 128-16,-2 1-128 0,-11-9 0 0,15 11 0 15,-2 0 0-15,-3 1-4960 16</inkml:trace>
  <inkml:trace contextRef="#ctx0" brushRef="#br0" timeOffset="111355.35">25851 8730 6447 0,'0'0'576'0,"0"0"-576"0,3 11 0 0,1-1 0 16,-4-10 1984-16,5 12 304 0,-1 0 48 0,-4-12 16 15,7 9-1392-15,-7-9-288 0,10 6-48 0,0 1-16 16,0-1-416-16,-1-1-64 0,-9-5-128 0,11 7 176 16,1-2-352-16,0 2-64 0,-2-1-16 0,1 3-4752 15,-2 1-960-15</inkml:trace>
  <inkml:trace contextRef="#ctx0" brushRef="#br0" timeOffset="111527.1">26155 9060 14687 0,'0'0'640'0,"0"0"144"0,0 0-624 0,0 0-160 16,15 7 0-16,-4-2 0 0,-11-5 256 0,15 6 32 16,-4 1 0-16,1-2 0 0,0 2-512 0,0 0-96 15,-3 3-32-15,1-3 0 0,2 0 160 0,1-1 16 16,0 1 16-16,0 1 0 0,0 1 160 0,1-1 0 15,2-3 0-15,0 1-6240 0</inkml:trace>
  <inkml:trace contextRef="#ctx0" brushRef="#br1" timeOffset="127087.5">4066 15601 13823 0,'0'0'608'0,"0"0"128"0,3 4-592 0,2 0-144 0,0 2 0 0,-1 5 0 15,1 0 2240-15,-1 5 400 0,2 2 96 0,-1 2 16 16,0 5-1232-16,-2 3-240 0,-1 6-64 0,0 5 0 16,-1 2-240-16,0 2-48 0,-2 2-16 0,-2 1 0 15,-2-2-272-15,-3-1-64 0,0 2-16 0,-2-1 0 16,-2 0 48-16,-1 2 16 0,-2-7 0 0,-4 3 0 0,-2-1-112 16,-1-1-32-16,-1 0 0 0,-1-3 0 0,0-5-224 0,-1-1-32 15,1-2-16-15,0-3 0 0,0-4-80 0,-1-3 0 16,1-8-128-16,1-3 192 0,1-4 0 0,1-5-16 15,2-6 0-15,1-2 0 0,-1-7-176 0,4-2-256 16,2-4 64-16,2-4 16 0,3-4-128 0,2-3-16 16,2-2-16-16,3-1 0 0,2-2 144 0,3 0 48 15,2 0 0-15,2 2 0 0,3 4 144 0,-1 2-128 16,2 0 128-16,1 4-128 0,2 4 128 0,1 3 0 16,1 2 128-16,0 2-128 0,0 4 256 0,0 3-32 15,0 3 0-15,0 2 0 0,0 4 288 0,0 5 48 16,-2 1 16-16,2 6 0 0,0 6-256 0,-1 3-32 15,-3 3-16-15,-1 6 0 0,-3 4 320 0,0 3 64 0,-1 2 16 16,0 3 0-16,-2 2-16 0,2-1 0 0,1-1 0 0,0-4 0 16,-1-1-320-16,1-2-64 0,2-3-16 0,2-2 0 15,0-2-256-15,1-3 0 0,2-1 128 0,1 0-128 32,-1-7-1088-32,3 0-288 0,2-2-48 0,1-2-17792 0</inkml:trace>
  <inkml:trace contextRef="#ctx0" brushRef="#br1" timeOffset="127636.4">5070 16417 21183 0,'0'0'1888'0,"-6"0"-1504"0,-1 0-384 0,7 0 0 0,0 0 3088 0,0 0 560 15,0 0 96-15,0 0 32 0,7 7-1984 0,2-4-384 16,4 1-64-16,2-1-32 0,4-2-160 0,2 1-16 16,2-2-16-16,3 0 0 0,3-3-672 0,1 0-144 15,1 2-32-15,0-3 0 0,1 2-272 0,-1-1-256 16,2 0 64-16,-1 2-19408 15</inkml:trace>
  <inkml:trace contextRef="#ctx0" brushRef="#br1" timeOffset="128889.43">6270 16142 19695 0,'0'0'864'0,"0"-4"192"0,-2-3-848 0,2 7-208 0,0 0 0 0,0 0 0 15,0 0 1200-15,0 0 192 0,0 0 32 0,8 7 16 16,0 6-304-16,2 5-64 0,-2 7-16 0,0 5 0 15,1 7-416-15,2 3-96 0,-1 6-16 0,2 1 0 16,-2-1-176-16,2 0-32 0,-3-3-16 0,0-2 0 16,-2-4-176-16,-2-1-128 0,-1-5 192 0,-2-4-192 15,1 1 256-15,0-8-64 0,-1-1-16 0,-2-2 0 16,-2-3-16-16,-1-2 0 0,0-2 0 0,3-10 0 16,-6 4 32-16,1-3 16 0,-3-2 0 0,0-3 0 15,1-2-48-15,2-3-16 0,0-5 0 0,-1 0 0 16,-2-7-144-16,0-1 0 0,0-7 0 0,2-2 0 31,-2-4-352-31,3-3-48 0,1-4-16 0,1-5 0 16,0-3-288-16,3-3-48 0,2 0-16 0,-1 1 0 0,3 0 80 0,2 2 16 0,1 3 0 0,1 4 0 0,2 5 416 0,2 5 64 15,0 4 32-15,2 5 0 0,3 5 160 0,1 4 0 16,2 6 0-16,-1 5 0 0,1 3 176 0,3 6-48 16,2 6 0-16,0 3 0 0,-2 4 16 0,0 6 0 15,-1 2 0-15,1 4 0 0,-1 4 48 0,0 2 16 16,-1 3 0-16,-2 1 0 0,-2 1 496 0,-3 2 112 31,-2-1 16-31,-3 1 0 0,-4 0 320 0,-1-1 64 0,-3-1 0 0,-2-1 16 0,-2-4-80 0,-3 1 0 16,-5-6-16-16,-3 0 0 0,-3-1-176 0,-1-1-16 0,-1-3-16 15,-1-3 0-15,-3 0-352 0,-1-4-80 0,-4-2-16 0,1-3 0 16,0-1-224-16,-1-3-32 0,1-5-16 0,2-1 0 31,-1-2-208-31,3-2 0 0,0-2 0 0,4-2 0 31,2-1-1200-31,1-2-272 0,7-2-64 0,3-2-16 16,0 1-1568-16,6 1-304 0,4 1-64 0</inkml:trace>
  <inkml:trace contextRef="#ctx0" brushRef="#br1" timeOffset="129141.9">7260 16493 25791 0,'0'0'2304'0,"0"0"-1856"16,0 0-448-16,0 0 0 0,0 0 2544 0,2-6 400 16,2 0 96-16,1 2 16 0,3 1-1376 0,2 1-272 15,4 2-48-15,2-2-16 0,2 2-864 0,4 0-176 16,3 0-48-16,3 0 0 0,3 0-256 0,0 0 0 0,2 0-128 0,2 0-12448 15,3 0-2480-15</inkml:trace>
  <inkml:trace contextRef="#ctx0" brushRef="#br1" timeOffset="130531.09">8313 16616 18431 0,'0'-6'816'0,"1"-3"160"0,-1-3-784 0,0 2-192 15,0 1 0-15,0-3 0 0,-1 1 1568 0,-2 4 272 16,-1-5 48-16,-1 3 16 0,-2 0-544 0,1 2-96 16,-2 2-32-16,-1 1 0 0,-2 4 336 0,0 3 64 15,-2 3 16-15,0 1 0 16,-2 2-2096-16,2 2-432 0,0 2-80 0,1 3 0 0,2 2 720 0,0 1 240 15,-1-2 0-15,3 2-160 0,2 1 160 0,1-1 0 16,1-1 0-16,2-1 0 0,4-1 0 0,0-2 0 16,2-2 0-16,1-1 0 0,2-4 0 0,-1 0 0 15,1-2 0-15,-1-4 0 0,1 1 0 0,1-1 0 16,-2-2 0-16,1-2-128 0,-7 3-144 0,5-6-32 16,-5 6 0-16,4-7 0 0,-1 1 80 0,-1-1 16 0,1 1 0 0,-1-1 0 15,0-1-48-15,0-1-16 0,1 0 0 0,1-1 0 16,0-1 272-16,1-1 0 0,-1 1 0 0,1 1 0 15,0 1 0-15,3 3 0 0,1 1 0 0,2 2 0 16,2 2 176-16,1 2-16 0,2 2 0 0,1 2 0 16,1 3 608-16,0 5 112 0,0 2 16 0,1 4 16 15,-1-4 192-15,-2 3 48 0,-3 1 0 0,-2 2 0 16,-3-2 48-16,-3 2 16 0,-3 1 0 0,-4 3 0 16,-5 1-208-16,-4 1-48 0,-1-1 0 0,-3 1 0 15,-4-1-528-15,0 0-112 0,-2-3-32 0,0-2 0 16,0-1-288-16,2-3 160 0,1-3-160 0,1-4 128 15,0-2-480-15,1-3-96 0,3-1-32 0,3-4 0 16,0-2-2400-16,5-6-496 0,3-4-80 0,0-6-12848 16</inkml:trace>
  <inkml:trace contextRef="#ctx0" brushRef="#br1" timeOffset="131158.53">8565 16212 11967 0,'7'-23'528'0,"-3"14"112"0,0 0-512 0,0 1-128 15,0 1 0-15,-4 7 0 0,0 0 4096 0,0 0 800 16,0 0 160-16,2 13 16 0,-1 4-3216 0,-1 4-640 16,-2 4-128-16,1 4-16 0,-1 4-400 0,1 3-80 15,2 0-16-15,1 2 0 0,0 1-384 0,2 0-192 16,-1 0 160-16,1-1-160 0,1 0 0 0,1 0 0 0,2-2 0 0,0-1 0 16,0 1 0-16,0-6-240 0,1 0 32 0,1-3 0 31,2-4-864-31,0-2-160 0,-1-4-48 0,2-4 0 15,2-5-176-15,-1-4-32 0,0-5-16 0,-1-5 0 16,1-1 448-16,-1-6 96 0,0-3 0 0,0-2 16 0,-2-2 688 0,1 1 128 0,-3-5 128 0,-1 2-192 16,0 0 400-16,0-2 80 0,-2 1 16 0,1 1 0 15,-2 1 496-15,-1 1 96 0,-2 2 32 0,1 1 0 16,-2 4 304-16,2 0 64 0,-2 3 16 0,1-1 0 16,-1 2-496-16,0 3-112 0,1-1 0 0,-2 7-16 15,0 0 144-15,0 0 48 0,0 0 0 0,0 0 0 16,0 0-48-16,1 10 0 0,-1 5 0 0,0 3 0 15,0-1-288-15,1 3-64 0,-1-1-16 0,3 1 0 16,-1-2-256-16,4-1-48 0,0-1-16 0,1-1 0 0,0-3-144 0,1 0 0 16,1-3 0-16,2 0 0 0,1-3 0 0,-1 1 0 15,1-1 0-15,2 0 0 0,-1-6 0 0,2 0-176 16,-1 0 176-16,-1-4-192 0,-1-1-128 0,1-2-48 16,-3-1 0-16,1-1 0 0,-1 0 176 0,1-3 48 15,-4-1 0-15,1 0 0 0,-1-4 0 0,-1 0 0 16,2 2 0-16,-3-5 0 0,-1 0 144 0,0 2 0 15,-1 0 0-15,1 1-128 0,-2 1 128 0,0 3 128 16,-1 2-128-16,-1 3 176 0,0 8 400 0,0 0 64 16,0 0 32-16,0 0 0 0,-4 12-192 0,1 3-32 15,1 5-16-15,0 2 0 0,2 3-112 0,0 1-32 0,0 1 0 0,2 0 0 16,-1 0-288-16,2-1 128 0,2-3-128 0,0 2 0 16,2 0 0-16,0-3 0 0,1 0-160 0,0 1 160 31,1 0-1792-31,3-4-256 0,0-2-32 0,-1-1-16 15,1-3-1616-15,0-3-320 0,11-1-64 0,-6-5 0 0</inkml:trace>
  <inkml:trace contextRef="#ctx0" brushRef="#br1" timeOffset="131299.12">9563 16592 30639 0,'-4'-22'1344'0,"3"12"304"16,-2 0-1328-16,-1 1-320 0,0 1 0 0,2 2 0 0,-2 0 1920 0,4 6 320 15,-7-1 64-15,2 2 16 0,0 6-1136 0,-1 5-224 16,3-1-64-16,0 8 0 0,0 3-576 0,2 1-128 15,1 1-32-15,0 0 0 0,1 5-160 0,2-4 0 16,1 1 0-16,1 0 0 16,0 0-496-16,2 0-80 0,2-5 0 0,1 0-16 15,1-2-2736-15,0 0-528 0,0-4-112 0</inkml:trace>
  <inkml:trace contextRef="#ctx0" brushRef="#br1" timeOffset="131627.99">9820 16712 3679 0,'0'-7'320'0,"1"1"-320"0,-1-5 0 0,-1 3 0 16,-2 2 4496-16,0-1 832 0,1 2 176 0,-1-1 16 16,3 6-3280-16,0 0-672 0,0 0-128 0,0 0-32 15,-8 0-752-15,2 1-144 0,-1 5-48 0,3 5 0 16,0 3-240-16,2 3-48 0,1 1-16 0,-1 2 0 16,1 2-32-16,2-2-128 0,4 1 192 0,1-2-64 15,2-2-128-15,1-1 128 0,1-3-128 0,2-2 128 16,0 1-128-16,2-4 160 0,-4-2-160 0,3-2 160 15,0-1 256-15,0 0 48 0,-1-3 16 0,-1-2 0 16,0 0 416-16,0-2 64 0,-2-1 32 0,0-3 0 16,0 0-224-16,-1 0-32 0,-2-4-16 0,1 1 0 15,-3-6-144-15,0 1-16 0,-3 0-16 0,-1 1 0 16,-1-1-32-16,0-1-16 0,-1-1 0 0,-2 0 0 0,-1-2-240 16,1 3-64-16,0 3 0 0,-1-4 0 15,1 2-1296-15,3 8-272 0,0 2-48 0</inkml:trace>
  <inkml:trace contextRef="#ctx0" brushRef="#br1" timeOffset="132362.44">10464 16712 12895 0,'0'0'576'0,"0"0"112"0,0 0-560 0,0 0-128 16,0 0 0-16,0 0 0 0,0 10 3840 0,0 3 720 16,1 4 160-16,2 4 16 0,2 4-2992 0,1 2-592 15,1 2-128-15,-1-2-32 0,2 0-432 0,0 2-96 16,2 1-16-16,-2-5 0 0,0 0-160 0,0-2-32 16,-2-2-16-16,1 4 0 0,-3-4 64 0,-2-4 16 15,1-3 0-15,-3-2 0 0,0 1-96 0,-3-7-16 16,0 1 0-16,-3-2 0 0,0-1-32 0,-1-2-16 15,7-2 0-15,-6-1 0 0,-2-3-288 0,1-1-64 16,0-3-16-16,1-2 0 16,1-5-432-16,-1-3-64 0,-1-4-32 0,2 1 0 15,0-2 256-15,1-6 48 0,0-1 16 0,0-1 0 0,1-1 64 0,3 0 16 0,0-2 0 0,3-5 0 16,2 4 176-16,2 2 160 0,2 3-208 0,3 3 80 16,1 5 128-16,1-1 256 0,0 5-64 0,3 3-16 15,1 4 384-15,2 2 80 0,0 5 0 0,-2 4 16 16,-1 1 0-16,0 5 0 0,-2 3 0 0,0 1 0 15,-5-1-80-15,-3 3 0 0,-3 1-16 0,-3 1 0 16,-4 2-176-16,-2 1-48 0,-3 0 0 0,-2 0 0 16,-2 1-144-16,2-2-48 0,-3 1 0 0,0 0 0 15,-2-2-144-15,3 0 0 0,2-9-192 0,1 2 192 16,1 0-2208-16,4-4-320 0,4-4-64 16,0 0-12928-16</inkml:trace>
  <inkml:trace contextRef="#ctx0" brushRef="#br1" timeOffset="132534.51">10908 16597 28959 0,'0'0'1280'0,"0"0"272"0,0 0-1232 0,0 0-320 16,2 8 0-16,-2 0 0 0,0 1 576 0,2 2 48 16,2 5 16-16,0 0 0 0,0 1-32 0,0 0 0 15,1 1 0-15,-1 0 0 0,0-1-416 0,1 0-192 16,2 0 160-16,-1-3-160 0,2 1-192 0,1-4-144 15,-2 1-32-15,0-3 0 16,1-1-2736-16,0-3-544 0,-8-5-128 0,0 0-6848 0</inkml:trace>
  <inkml:trace contextRef="#ctx0" brushRef="#br1" timeOffset="132690.75">11054 16679 8287 0,'3'-16'368'0,"-3"16"80"0,0 0-448 0,0 0 0 0,4-6 0 0,-4 6 0 15,0 0 5200-15,0 0 960 0,1 8 192 0,-2 5 48 16,-2 5-3680-16,-1 5-736 0,-1 4-128 0,-2 3-48 15,1-2-592-15,1-4-112 0,-2 3-16 0,2 2-16 16,0 1-624-16,0-2-128 0,1 0-32 0,1-2 0 16,0-1-288-16,2 3-224 0,2-2 32 0,2-5 16 15,0-3-3280-15,2-2-640 0,1-3-144 0</inkml:trace>
  <inkml:trace contextRef="#ctx0" brushRef="#br1" timeOffset="133300.41">11160 16782 9215 0,'6'-25'400'0,"-2"15"96"0,3-2-496 0,1-4 0 16,1 2 0-16,1-3 0 0,2 3 4416 0,0 3 800 16,-1 4 160-16,2 0 16 0,2 7-3328 0,-1 1-656 15,-1 6-144-15,0 3-32 0,0 5-416 0,-1 2-96 16,0 2-16-16,-3 2 0 0,-1 2 192 0,-1 0 48 16,0 0 0-16,-2-5 0 0,-1 1-32 0,-1-5 0 15,-1 0 0-15,2 1 0 0,-3-6-128 0,-1 1-16 16,-1-3-16-16,1-7 0 0,0 0-144 0,0 0-32 15,0 0 0-15,0 0 0 0,-8-2-256 0,2 0-64 16,1-3-16-16,1-3 0 0,1-4-240 0,1-2 0 16,-1-3 128-16,2-2-128 0,-1-1 0 0,2-3-240 0,0-1 48 0,2-2 16 31,0-2-1168-31,3 1-256 0,2 2-32 0,2 3-16 16,1 2 560-16,4 3 128 0,2 0 0 0,8 1 16 15,-5 6-592-15,1 5-128 0,-2 3-32 0,-2 0 0 16,1 2 816-16,12 2 176 0,-1 1 16 0,2 1 16 0,-1-1 496 0,0 0 176 0,-1-2 0 0,1 2-144 15,-2-3 144-15,-8 0 0 0,-2 0 0 0,-2 2 0 16,-2-2 0-16,-1 1 0 0,-4-1 0 0,-8 0 128 16,0 0 352-16,0 0 80 0,0 0 16 0,-4 10 0 15,-3-1 624-15,-3 0 128 0,-3 0 16 0,-1 1 16 16,-3 3-192-16,0 3-32 0,1-3-16 0,-1 4 0 16,1 0-352-16,2 0-80 0,2 0-16 0,3 0 0 15,3 1-320-15,0-4-64 0,4-2-16 0,2 0 0 0,0 1-272 16,4-1 0-16,2-2 128 0,2-1-128 0,1-1 0 0,3-1 0 15,-2-4 0-15,1-1 0 0,1-4 0 0,1 0 0 16,0-3 0-16,1-1 0 0,0 0 0 0,1-2 0 16,-4 0 0-16,1-1 0 0,1 0 0 0,-2 0 0 15,-2-4 0-15,-1 1 0 0,-1-1 0 0,1-1 0 16,0 2 0-16,-1 2 0 0,-2-2 0 0,-1 3 0 16,-2 1 0-16,0 1 0 0,-2 7 0 0,0 0 0 15,0 0-160-15,0 0 160 0,0 0-208 0,0 0 80 16,-2 10 128-16,1 0-208 0,0 0 208 0,2 2 0 15,-1 1 0-15,1 0 0 0,1 2-240 0,0-1 48 16,2 0 16-16,0 6 0 16,1-3-2320-16,2-3-480 0,-1-4-96 0,-6-10-7712 0,0 0-1552 15</inkml:trace>
  <inkml:trace contextRef="#ctx0" brushRef="#br1" timeOffset="133925.97">12078 16570 27695 0,'2'-14'1216'0,"-2"14"272"0,3-6-1184 0,-3 6-304 0,0 0 0 0,0 0 0 16,0 0 1680-16,6 12 288 0,-2 2 48 0,0 3 16 16,0 3-848-16,-1 0-160 0,-1 3-48 0,1 0 0 15,-2 1-192-15,1-2-32 0,-2-3-16 0,1-6 0 16,-1 2-288-16,1 4-48 0,0-4-16 0,-1 0 0 16,0-3-224-16,0-4-160 0,0-8 192 0,0 0-192 15,2 6 128-15,-2-6-128 0,0 0 0 0,0 0 0 0,0 0 0 0,8-6 0 16,-1-5 0-16,1-2 0 0,-1-1-288 0,1-3 32 15,1-3 16-15,-3 5 0 0,1-4 16 0,2-8 0 16,0-3 0-16,1 1 0 0,2-2-96 0,1 1 0 16,2-1-16-16,-1 5 0 0,0 4 16 0,-2 6 0 15,-3 0 0-15,-1 9 0 0,-8 7 320 0,0 0 0 16,0 0 128-16,9 10-128 0,-1 6 240 0,-4 4-48 16,-2 7 0-16,1-3 0 0,0 4 64 0,-1-7 0 15,2-1 0-15,5 13 0 0,2-4-256 0,-1-3 0 16,0-4 0-16,2 0 0 15,-1-2-640-15,0-2-128 0,1-2-32 0,1-3 0 16,-1-4-1008-16,1-1-208 0,3-3-32 0,-2-4-16 16,-1-4 128-16,0 0 16 0,0-5 16 0,-1-1 0 15,-2-2 576-15,1-2 112 0,-2-1 32 0,1-1 0 16,-2 1 480-16,0-2 112 0,0-2 16 0,-2 0 0 0,1 1 576 0,-2-1 0 0,0-3 0 0,-1 1 192 16,-1-1 816-16,-2 2 160 0,-2-1 48 0,-1 6 0 15,0 4 80-15,-2 4 32 0,4 6 0 0,-8 6 0 16,0 4-608-16,0 4-112 0,1 3-32 0,1 4 0 15,2 4 208-15,3 1 48 0,1 0 0 0,3-2 0 16,1-1-96-16,3-1-16 0,3-1 0 0,1-1 0 16,1-3-96-16,2-1-32 0,1 0 0 0,0-5 0 15,4-4 64-15,-1 0 16 0,-3-2 0 0,1-5 0 16,-2-2 96-16,1-4 0 0,-2-3 16 0,0-1 0 16,-3-3-16-16,-1 0 0 0,-1 0 0 0,-1-4 0 15,-3 0-320-15,-2-2-80 0,0 0-16 0,-1-1 0 16,-4 0-176-16,-3-3-48 0,-5 1 0 0,1 0 0 0,-2 0-128 0,-1-2 0 15,-2 1 0-15,-1 2 0 16,-1-1-1584-16,1 2-240 0,1 1-48 0,0 2-16 16,5 3-1376-16,1 3-288 0,2 5-48 0</inkml:trace>
  <inkml:trace contextRef="#ctx0" brushRef="#br1" timeOffset="134490.23">13070 16454 3679 0,'0'0'320'0,"0"0"-320"15,0 0 0-15,0 0 0 0,-8 0 4848 0,-1 0 896 16,-3 0 176-16,-1 2 32 0,-1 2-3136 0,-2 3-624 0,-2-5-128 16,0 3-16-16,-2 1-832 0,3-1-144 0,1 0-48 0,5 2 0 15,0-4-752-15,5 3-144 0,2-1-128 0,4-5 144 16,2 6-144-16,5 1 0 0,2-1-160 0,4 1 160 16,3-1-192-16,2 2 48 0,2-1 16 0,0-1 0 15,1 2 128-15,3 3-192 0,2 0 192 0,-1 4-192 16,-3-1 192-16,0 2 0 0,-1 1 0 0,-2 0 0 15,-2 2 496-15,-1-3 16 0,-4 1 16 0,-2 0 0 16,-2-3 384-16,-2 2 80 0,-2-3 16 0,-1 1 0 16,-3-1-192-16,-3 1-48 0,-1-2 0 0,-1 1 0 15,-3-5-320-15,1 1-64 0,-3-2 0 0,0-1-16 16,0 1-224-16,-1-5-144 0,2 2 192 0,0-3-192 16,0-1 0-16,1-1 0 0,0 1 0 0,2-2 0 15,-1 0 0-15,2 1-144 0,5 1-16 0,0 0 0 0,0 0-112 0,0 0-32 16,0 0 0-16,0 0 0 0,9 1 16 0,1 1 0 15,2 0 0-15,1-2 0 0,3 0 288 0,1-2 0 16,1 0 0-16,2 0 0 0,0-2 0 0,1-1 0 16,3-3 0-16,2-1 0 0,0-2 0 0,1-1 0 15,-1-2 0-15,0 0 0 0,1-2 0 0,-4-1 128 16,0-2-128-16,-2-1 0 0,-1-3 0 0,-2 0 128 16,-2 1-128-16,-3 0 0 0,-3 0 0 0,-2 0 0 15,-1 2-144-15,-3 1 144 0,-3 0-176 0,-2 2 176 0,-3 2-192 16,-3 0 192-16,-3 5 0 0,-1 2 0 0,-1 3 0 0,-1 2 144 15,-1 5-16-15,0 4 0 0,-1 5 0 0,1 6 0 16,-2 2 336-16,3 3 64 0,2 3 16 0,2 2 0 16,3 2 176-16,4 1 48 0,2 0 0 0,5 0 0 15,4-3-256-15,4 2-32 0,5-4-16 0,6-2 0 16,3-4-144-16,18 0-48 0,1-7 0 0,-13-7 0 16,2-4-272-16,3-1 0 0,1-1 0 0,24-5 0 31,2 0-2048-31,-2-1-448 0,-4-4-112 0</inkml:trace>
  <inkml:trace contextRef="#ctx0" brushRef="#br1" timeOffset="137035.9">3221 17297 28559 0,'0'0'1264'0,"0"0"272"0,0 0-1232 0,20 1-304 0,-10-1 0 0,4 0 0 16,2 0 384-16,5 2 0 0,1-2 16 0,7 1 0 16,4 2 1104-16,6 0 224 0,4 1 32 0,5 0 16 15,4 0-496-15,4 0-112 0,4 1-16 0,0-2 0 16,-1-2-624-16,1-1-128 0,1 0-16 0,0-1-16 16,-1 0-240-16,-1-1-128 0,-3 0 160 0,0-2-160 15,-5-3 160-15,-1 1-160 0,-3-2 160 0,-3 0-160 16,-1 0 0-16,-1-2 0 0,-3 2-128 0,0 0 128 15,-1 0-2624-15,15 1-432 0,-9 1-80 0</inkml:trace>
  <inkml:trace contextRef="#ctx0" brushRef="#br1" timeOffset="138369.84">6942 17521 29887 0,'0'0'1328'0,"0"0"272"0,0 0-1280 0,-4 3-320 0,-1-3 0 0,0 4 0 15,0 1 832-15,1 1 128 0,0 2 0 0,0 3 16 16,-1 2 128-16,-2 6 32 0,2 2 0 0,0 1 0 15,1-1-496-15,-1 4-80 0,1 2-32 0,3 2 0 16,-1 1-272-16,2 4-48 0,2-1-16 0,0 3 0 16,1 4-192-16,1 0 0 0,1 1 128 0,1 5-128 0,1-2 0 15,2 2 0-15,0-1 0 0,-1-11 0 0,1-1-128 0,2-3-80 16,0-1-16-16,2-2 0 16,0-1-1504-16,3-5-288 0,1-1-64 0,6-2-13344 15</inkml:trace>
  <inkml:trace contextRef="#ctx0" brushRef="#br1" timeOffset="139197.87">7648 17680 20671 0,'0'0'912'0,"0"0"192"0,0 0-880 0,0 0-224 0,2 11 0 0,0 0 0 15,-2 2 1584-15,0 2 272 0,1-1 48 0,-1 4 16 16,-1-1-352-16,-1 3-64 0,0 3-16 0,-1 0 0 16,-2 0-496-16,1-2-96 0,0 1-32 0,-1 4 0 15,0 2-432-15,-2-1-96 0,0 2-16 0,0-3 0 16,-1 1 16-16,-4 6 0 0,-2-5 0 0,-1-3 0 16,0-5-48-16,-2-3-16 0,0-3 0 0,0-2 0 15,1-5-272-15,1 0 0 0,0-2 128 0,2-3-128 16,0-4 0-16,2-2 0 0,0-1 128 0,1-4-128 15,2 1 0-15,3-4-304 0,-1-2 64 0,2-6 16 16,3 0 64-16,1-3 16 0,0 0 0 0,3-2 0 16,1 2 144-16,2-1-208 0,2 1 80 0,2-1 128 15,0 4-160-15,0 1 160 0,0 4 0 0,1 2-144 0,-1 0 144 16,-1 6 0-16,2 2 128 0,-1 2-128 0,2 2 464 0,0 1 32 16,1 3 0-16,0 2 0 0,-1 1-256 0,-1 3-48 15,1 3-16-15,0 2 0 0,-2 3 112 0,1 2 32 16,-2-1 0-16,1 3 0 0,2-2-192 0,5 6-128 15,-3-3 192-15,-1 0-192 0,-2-1 0 0,0-2 0 16,2-5-240-16,0-2 80 16,2-5-2320-16,0 3-464 0,1 3-80 0</inkml:trace>
  <inkml:trace contextRef="#ctx0" brushRef="#br1" timeOffset="139400.99">8136 18038 30399 0,'0'0'1344'0,"-6"-3"288"0,-2 0-1312 0,2 2-320 0,6 1 0 0,0 0 0 16,-6-7 2272-16,4 4 384 0,2 3 80 0,0 0 16 16,0 0-1440-16,6-3-288 0,3-1-48 0,3 1-16 15,1 2-704-15,3 1-256 0,2 0 144 0,0 0-144 16,1 0 0-16,0 0-144 0,2 1 0 0,1-1 0 31,0 0-2800-31,1 0-576 0,-4 0-96 0,2 0-12064 0</inkml:trace>
  <inkml:trace contextRef="#ctx0" brushRef="#br1" timeOffset="139793.29">8907 17948 24879 0,'0'0'2208'0,"-7"-2"-1760"16,-3 1-448-16,0 1 0 0,-1-3 2240 0,-1 2 384 15,2 0 64-15,-2 1 0 0,1 1-1104 0,0 3-240 16,1 0-32-16,-1 1-16 0,2 2-848 0,-1 2-192 16,-1 2-16-16,2 2-16 0,0 6-224 0,4-4 0 15,0 1 0-15,2 1 0 0,2 0 0 0,1 0 0 16,2-1 0-16,2-3 0 0,1 0 0 0,2-2-128 15,-1 0 128-15,4-2 0 0,-4-3 0 0,2-2 0 0,-8-4 0 16,10 3 0 0,1 0 0-16,-1-3 0 0,1-4 0 0,-1-2 144 0,1 1-144 0,-1-1-272 0,-1-3 64 0,0-1 16 15,0 3 192-15,-2-1 0 0,-2-1 0 0,0 1 0 16,-1 0 192-16,0 1 0 0,0 2-16 0,-4 5 0 16,0 0 160-16,0 0 48 0,0 0 0 0,0 0 0 15,0 0-144-15,1 8-32 0,1 3 0 0,0-2 0 16,1 1-208-16,-1 2 144 0,0 0-144 0,0 1 128 15,1 0-128-15,1 1 0 0,0-1-192 0,2 1 192 16,1 2-2096-16,-1-2-288 0,1 1-64 0,-1-2-13824 16</inkml:trace>
  <inkml:trace contextRef="#ctx0" brushRef="#br1" timeOffset="140168.17">9136 17989 20271 0,'0'0'1792'0,"0"-6"-1424"15,0 6-368-15,0 0 0 0,0 0 3920 0,0 0 720 16,0 0 144-16,0 0 16 0,0 0-2992 0,0 0-592 16,6 9-128-16,-1 4-32 0,0 1-528 0,0 2-96 15,1 2-32-15,-3 3 0 0,-1 0-208 0,-1 1-64 16,-1-1 0-16,1 1 0 0,-1 2-128 0,0-4 0 16,0-1 144-16,2-1-144 0,-2-2 0 0,1-2 0 15,2-2 0-15,-1-2 128 0,2 0-128 0,0-3 0 0,-4-7-128 0,0 0 128 16,8 3-336-16,0-3 16 0,-1 0 0 0,3-7 0 31,-1-3-256-31,0-2-64 0,0-2 0 0,0-3 0 0,0 0 224 0,0-2 32 0,0 0 16 0,5-7 0 16,-3 5 368-16,0 4 0 0,-5 3 0 0,1 1 0 15,-3 3 256-15,0 4 80 0,-4 6 16 0,0 0 0 16,0 0-224-16,0 0-128 0,0 0 160 0,0 0-160 16,9 10 0-16,-2 1 128 0,0-2-128 0,-2 4 0 15,0 1 0-15,-1-3-256 0,0-1 48 0,0 6 16 16,3-3-1792-1,0-1-368-15,3-2-64 0,0-3-7824 0,2-1-1584 0</inkml:trace>
  <inkml:trace contextRef="#ctx0" brushRef="#br1" timeOffset="140465.12">9739 17936 3679 0,'0'0'320'0,"0"0"-320"16,0 0 0-16,0 0 0 0,0 0 5632 0,0 0 1040 15,0 0 224-15,0 0 32 0,-9-1-4448 0,0 6-896 16,-1 6-176-16,0 5-48 0,-2 5-320 0,2 5-64 16,-2 1-16-16,4 2 0 0,0-2-272 0,6 1-64 15,1 1-16-15,3-6 0 0,2-1-176 0,3-4-48 16,0-2 0-16,2-5 0 0,-1-1-256 0,1-1-128 16,2-2 128-16,1-2-128 0,-1 0 144 0,2-2-144 15,-1-3 160-15,4-3-160 0,-2-4 448 0,-1-2-16 0,-1-2 0 0,-3-4 0 16,-1-2 0-16,0 0 0 0,-2 3 0 0,-2-6 0 15,-1 1-192-15,-5-1-48 0,-2 1 0 0,-1-1 0 16,-1 2-48-16,-1-2-16 0,1 4 0 0,-3-1 0 16,-2 1-320-16,1 0-64 0,-1 3 0 0,1 3-16 31,1 2-2256-31,2 3-448 0,7 5-96 0,0 0-13568 0</inkml:trace>
  <inkml:trace contextRef="#ctx0" brushRef="#br1" timeOffset="141154.78">10003 18052 11055 0,'0'0'480'0,"7"13"112"0,-3 6-464 0,1 1-128 0,-1 1 0 0,0 1 0 0,0-2 5616 0,0-1 1104 15,0-3 208-15,-2 2 48 0,1-4-4320 0,-1 1-864 16,1-1-192-16,0-7-16 0,2-1-800 0,0 1-144 16,0 0-48-16,2-3 0 0,-2 2-416 0,2-5-176 15,-7-1 128-15,11 0-128 0,-11 0 128 0,11-4-128 16,-2-4 0-16,-1-2 128 0,-2-3-128 0,1 0 0 15,-1 0 0-15,2 0 128 0,-1-7-128 0,-1 0 0 16,-1-3 0-16,-1 9 0 0,0-2 0 0,1-1-272 16,1-1 64-16,0-7 16 0,1 3 48 0,0 2 16 15,0 2 0-15,-1 5 0 0,1 1 128 0,-2 6 0 16,-5 6-144-16,0 0 144 0,11 5 0 0,-4 7 192 16,0-1-32-16,-1 6 0 0,0 4 80 0,-1 1 16 15,0-1 0-15,-1 1 0 0,0 1 144 0,-1-3 48 0,-1 0 0 0,1-4 0 16,-1-3-224-16,4-2-32 0,-3-1-16 0,0-4 0 15,-3-6-176-15,0 0 0 0,5 3 144 0,-5-3-144 16,0 0 0-16,9-2 0 0,-9 2 0 0,8-7 0 16,-1 0 0-16,-2-2 0 0,0-3-160 0,-1 3 160 15,0-3-320-15,0 1 64 0,-1-1 0 0,0-5 0 16,1 0 112-16,0 3 144 0,0 1-208 0,0 1 80 16,0-1 128-16,0 5 0 0,-1 0 0 0,-3 8-128 15,3-6 128-15,-3 6 0 0,8-6-144 0,-8 6 144 16,0 0 0-16,0 0-144 0,0 0 144 0,12 10 0 15,-3 0 0-15,-1 3 128 0,-2 1 0 0,0 2 16 16,-1 2 144-16,0-2 32 0,0 0 0 0,2-3 0 16,2 4-32-16,-1-4 0 0,1-3 0 0,1 0 0 15,2 0-144-15,2-4-16 0,2-2-128 0,1 0 192 0,1-3-192 0,2-2 0 16,-1-2 128-16,1-1-128 0,-1-3 0 0,-2-4 0 16,-2 1 0-16,-1-2 0 0,-2 2 0 0,-2-5 0 15,-1 1 0-15,-2 1 0 0,-1 0 0 0,1-2 0 16,-2 0 0-16,-2 0 0 0,-3 1 0 0,0 1 0 31,0 3 0-31,0 1 0 0,0-1 0 0,0 10 0 0,-4-7 0 0,4 7 0 0,-8-3 192 0,-1 3-48 16,-1 6-16-16,0 1 0 0,3 3 0 0,-1 5 0 15,1 0 0-15,2 5 0 0,4 1 32 0,1 0 0 0,2 0 0 16,4-3 0-16,1-3-160 0,5-2 0 0,4 1 0 0,2-5 0 16,3-2 0-16,0-1 0 0,0-5-144 0,-1 2 144 31,0-1-1328-31,0-2-144 0,-1-4-48 0,-1 0 0 15,1 3-1232-15,-5-4-240 0,-1 0-48 0,-1-3-16 16,-2-1-1088-16,-2 0-208 0,1-4-64 0,-2-2 0 0</inkml:trace>
  <inkml:trace contextRef="#ctx0" brushRef="#br1" timeOffset="141437.04">11026 17998 26207 0,'0'0'1152'0,"6"16"256"0,1 2-1136 0,-1 3-272 0,1 1 0 0,2 3 0 16,1 0 2112-16,-1 0 384 0,-1-3 64 0,1-1 0 15,0 0-704-15,2-2-128 0,-3 2-48 0,-1-3 0 0,4-3-784 0,-3-2-176 16,-4-3-16-16,1-1-16 0,-5-9-176 0,5 7-16 16,-5-7-16-16,0 0 0 0,0 0-128 0,0 0-32 15,0 0 0-15,0 0 0 0,3-11-128 0,-3-1-16 16,-3-1-16-16,-1 0 0 0,-1 0-32 0,0-2-128 16,1-4 192-16,0-1-64 0,0-4-128 0,1-2 0 15,1-4 0-15,4 0 0 31,4-1-416-31,0 1-160 0,1 1-48 0,0 3 0 16,3 5-1424-16,-1 3-304 0,2 4-48 0,2 1-16 16,0 3-864-16,1 4-176 0,-1 2-48 0,1 3-9424 0</inkml:trace>
  <inkml:trace contextRef="#ctx0" brushRef="#br1" timeOffset="141702.64">11499 17605 3679 0,'0'0'160'0,"0"0"32"0,0 0-192 0,0 0 0 0,0 0 0 0,0 0 0 15,0 0 5232-15,0 0 992 0,14 9 208 0,2 4 32 16,2 0-3808-16,2 3-768 0,0 4-160 0,4 5-16 16,2 6-384-16,1 5-80 0,2-1-16 0,0 5 0 15,-2 5 128-15,-2 2 32 0,-2-1 0 0,-2 5 0 16,-3 3 0-16,-2-6 0 0,-4-5 0 0,-6-4 0 15,-2-1-432-15,-5 1-64 0,-3-5-32 0,-4 0 0 0,-4-2-272 16,-1 4-48-16,-2-6-16 0,-2 0 0 0,-3-2-368 0,1 1-160 16,-2 0 128-16,-3-3-128 15,0-3-1856-15,-2 1-448 0,-3-1-80 0</inkml:trace>
  <inkml:trace contextRef="#ctx0" brushRef="#br2" timeOffset="144733.79">19197 16113 22463 0,'0'0'992'0,"0"0"208"0,0 0-960 0,-5 17-240 0,5-17 0 0,-3 7 0 15,2 2 944-15,0 3 144 0,2 2 16 0,0 5 16 16,2 1-80-16,-2 5-16 0,3 3 0 0,1 4 0 15,1 2-224-15,-1 1-48 0,0-1-16 0,2 0 0 16,-1 0-160-16,2-4-16 0,-2 0-16 0,1-3 0 16,0-2-112-16,-2-2-32 0,-1 1 0 0,0-4 0 15,-3-1-144-15,1-4-16 0,0-3-16 0,-1-1 0 16,-1-5-64-16,0-6-16 0,0 0 0 0,0 0 0 16,0 0 112-16,-1-8 0 0,-3-4 16 0,0-2 0 0,0-3-112 0,1-4-32 15,1-3 0-15,-2-6 0 0,0-2-128 0,0-4 0 16,0-5-192-16,2-3 192 0,0-4-320 0,1-3 48 15,1-3 16-15,3 0 0 16,2-2-400-16,1 1-80 0,1 3-16 0,1 5 0 0,1 4 464 0,0 8 96 16,3 6 0-16,-1 5 16 0,1 6 176 0,1 5 0 15,-2 5 0-15,2 2 0 0,-2 3 208 0,1 3-16 16,-2 4-16-16,-2 4 0 0,0 1 128 0,0 3 16 16,0 2 16-16,-3 1 0 0,-1 0-144 0,-1 1-16 15,-2 1-16-15,-1 0 0 0,-3 0-32 0,-1 1 0 16,-1-1 0-16,-1 0 0 0,-4 0 0 0,1-2-128 15,0 1 192-15,0 0-64 0,-1-2-128 0,-1-1 128 16,1-1-128-16,1-3 128 0,1-1-128 0,1-2 0 0,7-6 0 0,0 0 0 31,0 0-352-31,0 0-48 0,0 0-16 0,0 0 0 16,8 0-432-16,3 0-96 0,3 0-16 0,0 2 0 0,2 0 448 0,0 2 96 0,-1 3 16 0,2 3 0 16,1 2 272-16,1 3 128 0,0 2-128 0,-1 3 128 15,-1-1 336-15,-2 2 160 0,-2-1 16 0,-3-2 16 16,-2-1 624-16,-1 0 128 0,-4 0 32 0,0-4 0 15,-3 0 32-15,-3-1 16 0,0 0 0 0,-5-1 0 16,-4 0-528-16,-2-1-96 0,-2 1-32 0,-2-5 0 16,-2 2-416-16,-1 1-96 0,0-5 0 0,2 1-16 15,-2-1-176-15,1-1 0 0,2-2 0 0,3 2 0 16,2-6-1376-16,3 2-256 0,3-2-48 0,3-1-10928 16,2-1-2176-16</inkml:trace>
  <inkml:trace contextRef="#ctx0" brushRef="#br2" timeOffset="144874.47">19835 16271 26719 0,'0'0'1184'0,"0"0"240"0,0 0-1136 0,6-7-288 16,2 4 0-16,3 0 0 0,0-2 3344 0,5 0 624 16,1-1 112-16,2 1 16 0,1 0-2752 0,2 1-576 15,2 0-96-15,2 1-32 0,0-2-640 0,2 1 0 16,2 0 0-16,2 2-13008 15,0-1-2512-15</inkml:trace>
  <inkml:trace contextRef="#ctx0" brushRef="#br2" timeOffset="145702.44">20514 15970 4607 0,'0'0'400'0,"0"0"-400"0,0 0 0 0,0 0 0 16,5 8 4160-16,0 3 736 0,2 1 160 0,-1 4 16 16,2 1-2832-16,0 4-576 0,0 2-128 0,0 4 0 15,0 1-304-15,-1 0-48 0,1 2-16 0,0 0 0 16,-1-1-432-16,-1-2-96 0,-1-2 0 0,1-1-16 15,-4-2-80-15,1-3-16 0,-1 1 0 0,0-4 0 16,-2-2-224-16,0-1-48 0,0-3-16 0,-2 0 0 16,-2-4-32-16,4-6 0 0,-5 4 0 0,0-3 0 15,-2-1-16-15,2-1 0 0,0-5 0 0,0-2 0 16,0-1-192-16,-1-4 0 0,4-3 0 0,-2-4 0 16,-1-3-208-16,1-3-96 0,1-2-16 0,1-2 0 15,2-2-160-15,0-2-32 0,1-3-16 0,1 2 0 16,2 0-304-16,2 2-48 0,0 1-16 0,2 2 0 15,4 2 320-15,1 6 48 0,1 3 16 0,0 4 0 0,2 5 512 0,1 5 0 16,1 5 0-16,0 5 0 0,2 5 0 0,0 5 144 16,-1 4 16-16,2 3 0 0,1 3 112 0,-1 1 32 15,-1 3 0-15,-1 0 0 0,-3-2 208 0,-2 0 32 16,-2 1 16-16,-3 0 0 0,-3 0 400 0,-3-2 64 16,-3 1 32-16,-3 2 0 0,0-3 32 0,-4 0 16 15,-3-2 0-15,-3-2 0 0,-2 0-368 0,-2-1-80 16,-1-2-16-16,-2 0 0 0,0-2-320 0,-3-6-64 15,1 1 0-15,0-3-16 0,1-2-240 0,2-2 176 16,0-3-176-16,3 0 160 16,-1-2-1184-16,1-3-224 0,3-2-48 0,2-2-16 15,4 1-1360-15,1-3-272 0,4-2-48 0</inkml:trace>
  <inkml:trace contextRef="#ctx0" brushRef="#br2" timeOffset="145858.87">21123 16244 22111 0,'0'0'976'0,"4"-6"208"0,-2 2-944 0,-2 4-240 0,0 0 0 0,9-2 0 15,2-1 4048-15,-2 2 768 0,1-2 160 0,3 3 16 16,2-1-3088-16,2 1-624 0,1 0-128 0,4 0-32 16,3-1-800-16,1-1-176 0,1 0-16 0,2 1-128 15,1-2-2176-15,1 0-528 0</inkml:trace>
  <inkml:trace contextRef="#ctx0" brushRef="#br2" timeOffset="146626.28">22214 16228 9215 0,'0'0'816'0,"0"0"-656"16,5-10-160-16,-2-1 0 0,-2 1 3488 0,-1-2 672 15,-2 3 128-15,-5-2 16 0,-1 4-1696 0,-1 0-352 16,-3 2-64-16,-3 2-16 0,-4 2-640 0,0 1-128 16,-5 1-16-16,1 4-16 0,-2-1-832 0,0 5-160 15,1 1-48-15,1 0 0 0,3 2-336 0,4-1 0 16,2 1 0-16,3 1 0 0,1 0 0 0,5-1 0 15,3-2 0-15,4 2 0 0,-1 0-144 0,4 1 144 16,3-4-160-16,1 2 160 0,1-2-304 0,2 0 48 16,1-1 0-16,0-2 0 15,0 1-288-15,0-3-48 0,0-1-16 0,-2 0 0 0,-1-2 240 0,1-1 48 0,-3-1 16 0,-1 0 0 16,0-1 304-16,-1-1 0 0,-6 3 0 0,7-4 0 16,-2-2 0-16,0 3 0 0,1-4 0 15,-1 2 144-15,-1-2-144 0,1 2 0 0,0 0 144 0,2 2-144 16,2 5 0-16,1-1 0 0,1 1 0 0,0 4 0 15,1 1 128-15,1 1 16 0,0 4 0 0,-1 1 0 16,-3 1 480-16,-1 1 80 0,-3 3 32 0,-4-1 0 16,-3 3 112-16,-5-2 32 0,1 1 0 0,-5 1 0 15,-2-1-48-15,0-2-16 0,-1-1 0 0,-3-2 0 16,-1-1-496-16,-2-1-112 0,-1-1-16 0,2-5 0 16,-1 1-192-16,1-3 0 0,-1-3 0 0,2-1 0 15,1-1-1456-15,2-3-224 0,4-2-48 0,0-1-16 16,5-3-1904-16,2-3-368 0</inkml:trace>
  <inkml:trace contextRef="#ctx0" brushRef="#br2" timeOffset="147235.51">22420 15892 12895 0,'0'0'1152'0,"0"0"-928"15,0 0-224-15,0 0 0 0,0 0 2752 0,3 6 512 16,-1 1 112-16,1 2 16 0,-1 1-1424 0,0 5-288 15,-4 1-48-15,1 5-16 0,1 4-592 0,-2 1-112 16,-1 0-16-16,0 3-16 0,1 1-240 0,-1 1-32 0,1 1-16 0,0-3 0 16,4 1 16-16,-1-2 0 0,0-2 0 0,2 0 0 15,1-3-352-15,1-2-80 0,1-1-16 0,3-1 0 16,2-3-160-16,1-3 0 0,-1-4 0 0,2-2 0 31,3-2-512-31,0-2-64 0,1-5-32 0,0-2 0 16,0-2-64-16,1-2-16 0,-1-5 0 0,-2-3 0 15,1-1 160-15,-2 0 16 0,-1-2 16 0,-1-1 0 0,0 1 240 0,-3-1 32 0,-1 2 16 0,-3 1 0 16,-1 1 208-16,0 1 0 0,-2 0 0 0,1 2 160 16,-2 3 352-16,-1 1 80 0,-1 2 16 0,1 7 0 15,0 0 144-15,0 0 16 0,0 0 16 0,0 0 0 16,0 0-128-16,0 0-16 0,-4 9-16 0,2 2 0 16,-1 1-96-16,2 2-16 0,-1 2 0 0,2-1 0 0,2 3-16 15,-2-1-16-15,1 0 0 0,0 2 0 0,1-1-320 16,1 0-160-16,3 0 160 0,0-1-160 0,2-4 0 0,2 3 0 15,2-3 0-15,-1-3 0 0,-2 0 0 0,0-3 0 16,1-1-144-16,1-2 144 0,-1-3-368 0,1-1 32 16,-1-1 0-16,-1-6 0 0,2 1-48 0,-1-2 0 15,0-3 0-15,1 0 0 16,1-3-80-16,-1-1-32 0,1 0 0 0,0-3 0 16,-2 0-80-16,5-11-32 0,-2 5 0 0,-6 8 0 15,1-1 144-15,1-7 16 0,-3 0 16 0,-4 11 0 0,1 1 432 0,-2-1 0 16,-1 2 0-16,0 5 128 0,0 6 512 0,0 0 96 15,0 0 32-15,0 0 0 0,0 0 80 0,0 0 32 16,-4 8 0-16,0 4 0 0,0 1-352 0,0 3-64 16,2 3-16-16,-1 2 0 0,2 2-208 0,1 1-48 0,1-1-16 0,2-2 0 15,2 1-176-15,2-2 0 0,2-2 0 0,0-1 0 16,1-2-192-16,1-2-80 0,0 1-16 0,1-5 0 31,0-2-1952-31,1 0-400 0,0-1-80 0,3-3-8080 0,-2-4-1616 0</inkml:trace>
  <inkml:trace contextRef="#ctx0" brushRef="#br2" timeOffset="147423.17">23351 16185 20271 0,'1'-7'1792'0,"-1"-2"-1424"0,-1 1-368 0,-2 2 0 16,-2-1 3776-16,-3 4 672 0,0 1 144 0,1 4 16 16,-1 1-2656-16,0 5-544 0,0 1-96 0,3 4-32 15,-2 0-656-15,1 2-144 0,-1 3-32 0,2 2 0 0,1 0-448 0,3 3 128 16,1-1-128-16,1 0 0 0,3-2 0 0,0 3-240 15,3-2 48-15,3 8 16 16,2-7-1696-16,-2-11-352 0,2 0-64 0,0-2-16 16,-1-3-1216-16,2-2-256 0,0-4-64 0,8-2 0 0</inkml:trace>
  <inkml:trace contextRef="#ctx0" brushRef="#br2" timeOffset="147704.67">23613 16175 5519 0,'0'0'496'0,"-9"1"-496"15,-6-2 0-15,4 4 0 0,-1 4 4880 0,2 2 880 16,-1 1 192-16,1 5 16 0,-1 0-3664 0,2 4-752 0,1 4-144 0,6-5-16 16,-1 3-496-16,4 15-112 0,3-5-16 0,2-12 0 15,1 1-528-15,4-1-112 0,2 1-128 0,10 5 176 16,3-3-176-16,-1-5 0 0,-1-4 0 0,-7-7 0 16,1-2 0-16,1-2 0 0,-2-4 0 0,4-2 0 15,-5-3 256-15,-2-4-16 0,-2-2-16 0,-2-2 0 16,-1-2 432-16,-3-2 96 0,-2 0 16 0,-3 1 0 15,-2-5-96-15,-3 4-16 0,-3 1 0 0,-2-1 0 16,-3 0-96-16,-2 0-32 0,-3 0 0 0,0 2 0 16,-3-4-336-16,1 3-192 0,-1 1 192 0,3-1-192 15,0 2-1104-15,4 0-336 0,2 2-64 0,2 5-16 16,9 9-1488-16,0 0-320 0</inkml:trace>
  <inkml:trace contextRef="#ctx0" brushRef="#br2" timeOffset="148159.71">24024 16280 26079 0,'0'0'1152'0,"0"0"256"0,0 0-1136 0,0 0-272 15,0 0 0-15,0 0 0 0,0 0 1088 0,0 0 176 16,5 14 16-16,0-1 16 0,3 3-240 0,1 5-48 15,1 1-16-15,1 3 0 0,-1-2-496 0,1 2-112 16,-1 0 0-16,4 9-16 0,0-2 48 0,-8-13 16 0,1-2 0 0,-1 7 0 16,-2-1-80-16,-1-8-16 0,-1 0 0 0,-2-8 0 15,0-7-96-15,-1 12-32 0,1-12 0 0,0 0 0 16,0 0 160-16,0 0 16 16,0 0 16-16,-8-3 0 0,0 1-192 0,2-2-32 0,1-3-16 0,1 0 0 15,0-4-160-15,2-2 0 0,0-1-192 0,0-3 192 31,0-3-576-31,1-1 16 0,2-1 0 0,0-2 0 0,2-4-256 0,-1-3-48 16,1-2-16-16,1 2 0 0,1 1-320 0,2 0-64 0,0 3-16 16,3 2 0-16,-1 3 944 0,1 3 176 0,2 1 160 0,2 4-208 15,-1 1 1200-15,0 4 240 0,0 2 48 0,-1 6 16 16,-2 2-96-16,1 6-32 0,-2 2 0 0,-1 3 0 0,-2-2-448 0,-2 4-80 16,-1 2-32-16,-3 1 0 0,-1 0-32 0,-2 1-16 15,-1 0 0-15,-2 1 0 0,-4-1-336 0,1 1-64 16,0 1-16-16,-1-3 0 0,-2 0-144 0,0-1 0 15,1-2 0-15,-1 2 0 16,0-3-1728-16,0-3-288 0,2 0-48 0,1 0-16 16,1-7-1264-16,1 0-256 0</inkml:trace>
  <inkml:trace contextRef="#ctx0" brushRef="#br2" timeOffset="148331.57">24404 16134 13823 0,'0'0'1216'0,"0"0"-960"0,0 0-256 0,0 0 0 15,8 4 4224-15,0 1 816 0,-2 2 144 0,0 2 48 16,-2 3-3248-16,-1 2-640 0,1 0-128 0,0 3-16 16,0 1-720-16,1 1-144 0,1-1-16 0,-1 0-16 15,-1 0-304-15,0-1 0 0,-2 0 0 0,1-1 0 32,0 1-1856-32,0-4-368 0,1-1-80 0,0-3-7552 0,0-3-1504 0</inkml:trace>
  <inkml:trace contextRef="#ctx0" brushRef="#br2" timeOffset="148519.16">24636 16185 16575 0,'0'0'1472'0,"0"0"-1168"0,0 0-304 0,0 0 0 15,0 0 4160-15,-2 9 768 0,-2 3 144 0,-1 3 48 0,-3 4-2576 16,0 2-512-16,0 2-112 0,0 3 0 0,-1 3-832 0,1-1-144 16,-1 0-48-16,1 1 0 0,2 1-608 0,-1-3-128 15,2-2-32-15,1-2 0 0,2-1-320 0,-1-2-80 16,2-2-16-16,-1-4 0 15,1 2-2384-15,1-4-464 0,3-2-112 0,-2-1-13264 16</inkml:trace>
  <inkml:trace contextRef="#ctx0" brushRef="#br2" timeOffset="149159.84">24797 16259 14735 0,'0'0'1312'0,"0"0"-1056"0,0 0-256 0,4 13 0 15,0 0 3328-15,-3-1 592 0,3 2 128 0,-2 5 32 16,2-1-1776-16,0 0-336 0,-1 0-80 0,-1 1-16 16,1-2-800-16,1-2-176 0,-1 0-16 0,-1-4-16 15,1 0-336-15,1-2-64 0,-2 0-16 0,-2-9 0 16,0 0 64-16,0 0 16 0,0 0 0 0,0 0 0 16,0 0 256-16,0 0 48 0,0-8 16 0,0 0 0 15,0 1-304-15,0-9-64 0,-1 2-16 0,2 2 0 16,1-3-320-16,1-8-144 0,3-2 128 0,-1 2-128 15,1-2-144-15,1 0-112 0,-2 0-32 0,3-1 0 16,-2 0-416-16,2 2-96 0,0 0-16 16,1 5 0-16,-1 3-112 0,3 5-32 0,-1 5 0 0,0 2 0 15,2 1-96-15,2 3-32 0,5 2 0 0,0 3 0 16,1-1 176-16,1 2 16 0,1 2 16 0,3 1 0 16,1 0-144-16,-2-2-16 0,-1 1-16 0,-3-2 0 0,0 1 544 0,-3-1 128 15,0 1 0-15,-1-1 16 0,-2-3 816 0,-2 2 176 16,-12-5 16-16,7 7 16 0,-7-7 368 0,0 0 80 15,0 0 16-15,0 0 0 0,0 0 0 0,0 0 0 16,-10 11 0-16,-2-1 0 0,-1 0-272 0,-1 0-48 16,-4 1-16-16,-1 1 0 0,0-1-208 0,1 1-32 15,1 5-16-15,6-5 0 0,1-1-192 0,1 3-32 16,1-1-16-16,0 6 0 0,3-2-80 0,2 0-16 16,2-4 0-16,1-3 0 0,0-10-192 0,4 8 0 15,1 0 128-15,4 3-128 0,3-6 0 0,0-1 0 16,-1-2 0-16,2-2 0 0,-1-2 0 0,-3-1 0 15,2-1 0-15,4-2 0 0,0-3-176 0,-4-1 176 0,0 0-160 0,-2 0 160 16,-3-4 0-16,2 0 0 0,-1 1 0 0,-1 0 0 16,0 1 0-16,0-1 0 0,1-1 0 0,-2 2 0 15,0 2 0-15,-5 10 0 0,3-8 0 0,-3 8 0 16,0 0 0-16,0 0 0 0,0 0 0 0,0 0 0 16,0 0 0-16,-6 10 128 0,0 5 0 0,2-1-128 15,1 0 0-15,5 2 0 0,-2 1 0 0,0 0 0 16,0-3 0-16,2 1 0 0,3-1-192 0,2-1 48 15,1-3-2096 1,1 1-432-16,0-2-80 0,0-2-8800 0,0-1-1760 0</inkml:trace>
  <inkml:trace contextRef="#ctx0" brushRef="#br2" timeOffset="149566.06">25696 16145 23951 0,'0'0'2128'0,"0"0"-1696"0,0 0-432 0,-4 10 0 0,-1 0 2240 0,0 6 352 16,-2 2 80-16,1 2 16 0,-2 2-1280 0,0 1-256 16,0 1-64-16,5-7 0 0,-1 0 48 0,0 6 0 15,1-1 0-15,2-1 0 0,1-2-752 0,0-2-160 16,0-6-32-16,1-2 0 0,-1-9-192 0,0 0 0 16,4 11 0-16,-4-11 0 0,0 0 128 0,0 0-128 15,0 0 0-15,0 0 144 0,8 0-144 0,0-1 0 16,-1-3 144-16,3-3-144 0,0-3 0 0,6-6 0 15,-2-4 0-15,2 3-192 0,-1-3-128 0,1-1-48 0,-3-1 0 16,1-1 0-16,3 5 96 0,0 0 16 0,0-3 0 0,1 2 0 16,2-1 256-16,-2 2 0 0,-1-1-128 0,-1 6 128 15,-2 4 0-15,-3 3 272 0,-11 6-48 0,0 0-16 16,0 0 16-16,5 12 0 0,-4 2 0 0,-2 5 0 16,-3 2-48-16,-1 4-16 0,-1 0 0 0,1 0 0 15,0 2-32-15,1-4 0 0,2 0 0 0,0-4 0 16,2 2-128-16,2-3 0 0,0-2 0 0,2-2-176 31,0-1-1088-31,1-1-208 0,-5-12-64 0,8 8 0 0,0-2-1056 16,-8-6-224-16,13 3-32 0,-1-3-16 0,-1-4-400 0,2-1-96 0,0-2-16 15</inkml:trace>
  <inkml:trace contextRef="#ctx0" brushRef="#br2" timeOffset="149831.78">26267 16156 23439 0,'8'-17'1024'0,"-8"17"240"0,5-8-1008 0,-5 8-256 16,0 0 0-16,0 0 0 0,0 0 576 0,-6 17 64 15,-5 0 0-15,1 4 16 0,-2 1 160 0,0 4 16 16,2-1 16-16,1 3 0 0,2-1-32 0,5-2-16 16,1-2 0-16,3-1 0 0,3-2-352 0,3-3-80 15,0-4-16-15,5-1 0 0,0-3 160 0,0-1 48 16,0-3 0-16,0-3 0 0,-1-3 272 0,1-1 64 16,-1-4 16-16,-1 0 0 0,-1-3-32 0,-1-3-16 15,1-2 0-15,-2-3 0 0,-3-2-496 0,2 1-112 16,-1-1 0-16,1-1-16 0,-3 0-112 0,-3 1 0 15,-1-1-128-15,-1-2 192 0,-3-1-64 0,0-1-128 0,0 3 176 16,0-1-176-16,0 1-144 0,0 4-144 0,-1-1-32 0,1 4 0 31,0-3-1984-31,3 4-416 0,-1 2-80 0,2 11-12992 0</inkml:trace>
  <inkml:trace contextRef="#ctx0" brushRef="#br2" timeOffset="150394.1">26940 16090 6447 0,'-13'-2'272'0,"1"0"80"0,-2-3-352 0,-4 1 0 0,-3 2 0 0,-1-1 0 15,-2 0 5632-15,-1-1 1072 0,1 1 208 0,0 3 32 16,5-2-4672-16,0 2-928 0,1 2-192 0,4 0-48 16,3 3-256-16,11-5-48 0,0 0-16 0,0 0 0 0,0 12-784 15,4-1 0-15,3 0 0 0,3-1-144 0,3 5 144 0,4-1-192 16,3 2 192-16,2 1-192 0,4 1 192 0,-3 0-208 15,-3-1 80-15,1-1 128 0,2 1 0 0,-2 1 0 16,-3 1 0-16,-5 1 0 0,-2-1 336 0,-3-3 192 16,-2 0 48-16,-2-2 0 0,-1-1 224 0,-3-1 48 15,-4 0 16-15,-3-2 0 0,-3-1 32 0,-2 0 16 16,-1 0 0-16,-1 1 0 0,-4-5-400 0,1-3-64 16,0 1-32-16,2 1 0 0,2-2-288 0,0 1-128 15,-1-2 0-15,1-2 128 0,2 0-256 0,11 1-64 16,-10-5-16-16,10 5 0 15,0 0-304-15,0 0-48 0,-5-10-16 0,5 10 0 16,0-7-128-16,0 7-16 0,8-6-16 0,2 3 0 16,0 0 208-16,2 2 32 0,0 1 16 0,4 0 0 0,2 1 320 0,0 2 160 0,0-1-160 0,-1-1 160 15,-1 2 0-15,3-3 0 0,6-3 0 0,1 2 0 16,0 0 0-16,0-3 192 0,1-3-48 0,0-2 0 16,0-2 32-16,1-3 0 0,-1 0 0 0,-1-2 0 15,-1 1-176-15,-3 1 128 0,-2-6-128 0,-3 4 128 16,-3 2-128-16,-5-2-272 0,-4 2 64 0,-2 1 16 15,-3-3 0-15,-4 3 0 0,-3 2 0 0,-2 0 0 16,-2 3 400-16,-2 3 96 0,-1 2 16 0,-1 3 0 16,-1 4 192-16,1 3 32 0,-2 2 16 0,0 4 0 15,0 4 208-15,1 4 64 0,3 1 0 0,4 1 0 16,2 1-64-16,5-1 0 0,2 0 0 0,4-3 0 16,2 0-256-16,10-2-48 0,6 1-16 0,8-3 0 15,6 0-192-15,6-2-64 0,5-1 0 0,3-1 0 0,1-1-192 16,2-1-208-16,0-5 32 0,1 0 16 15,-3-1-2576-15,-3-2-512 0</inkml:trace>
  <inkml:trace contextRef="#ctx0" brushRef="#br2" timeOffset="164857.62">20086 17287 19343 0,'0'0'1728'16,"0"0"-1392"-16,-1-6-336 0,-7 12 0 0,0 0 2240 0,1 3 384 16,-1 2 80-16,-1 4 16 0,0 1-1136 0,-2 5-240 15,-1 5-32-15,2 4-16 0,-2 4-16 0,-1 4-16 16,-1 5 0-16,-1 4 0 0,2 3-352 0,0 3-64 15,0-1-16-15,2 0 0 0,0 0-64 0,3-5-32 16,4-3 0-16,1 1 0 0,0-1-416 0,3-4-64 16,3-2-32-16,2-1 0 0,3-2-224 0,1-1 0 15,4-6 0-15,0-2-160 16,0-2-1296-16,1-2-256 0,2-6-48 0,1-2-10384 16,0-1-2064-16</inkml:trace>
  <inkml:trace contextRef="#ctx0" brushRef="#br2" timeOffset="165498.6">20367 17680 20271 0,'0'0'1792'0,"0"0"-1424"0,0 0-368 0,-3 7 0 16,3 1 1888-16,1 3 304 0,2 2 64 0,1 3 16 15,0 6-1120-15,1 4-240 0,0 4-32 0,2 4-16 16,2 3-304-16,0 0-64 0,0 0-16 0,0-1 0 16,0 1-272-16,1-7-48 0,-3-1-16 0,1-2 0 15,1-6 112-15,0-2 32 0,-2-3 0 0,-2-3 0 0,0-5 96 16,-5-8 32-16,0 0 0 0,0 0 0 0,0 0-112 0,0 0-32 16,3-9 0-16,-2-4 0 0,1-5-144 0,-2-5-128 15,-2-3 144-15,1-2-144 0,1-2 0 0,0-4-192 16,-1-4 16-16,-1-1 0 0,1-3-64 0,0-1-16 15,-3 0 0-15,3 3 0 0,1 1 64 0,0 2 0 16,1 4 0-16,1 3 0 0,1 4 192 0,1 0 240 16,1 5-48-16,0 4-16 0,2 3 160 0,1 2 48 15,0 3 0-15,1 1 0 0,-2 2-192 0,1 3-48 16,0 1 0-16,-8 2 0 0,8 2 0 0,0 6 0 16,-2 1 0-16,-2 4 0 0,0 2-16 0,-3 2-128 15,-2 1 192-15,0 0-64 0,-4 0-128 0,1 2 192 16,-2 1-192-16,1-2 192 0,-3 1-192 0,1-4 0 0,-1 0 0 15,0 0 0-15,0-2 0 0,0-2 0 0,2-1 0 0,-1-4 0 16,1-1 0-16,1-4 0 0,5-2 0 0,0 0-176 16,0 0-128-16,0 0-16 0,0 0-16 0,0 0 0 47,0 0-256-47,0 0-48 0,0 0-16 0,9 0 0 0,1 3 320 0,3 0 64 0,1 2 16 0,3 3 0 15,2 1 256-15,-1 0 0 0,-2 0-128 0,2 0 128 16,-1 0 288-16,0 2 112 0,-2-2 32 0,0 0 0 0,-4 0 496 0,-1 0 96 0,-4-1 32 0,-2 1 0 15,-4 1 48-15,-1 0 16 0,-3-1 0 0,-3 0 0 16,-3 0-224-16,-2 0-64 0,-1 2 0 0,-3-1 0 31,-3 0-512-31,-1-2-128 0,1 1 0 0,1-2-16 0,-2-3-176 0,0-2 0 0,1 1 0 0,2-3 0 16,3 0-1680-16,2 0-224 0,4 0-32 0,8 0-10864 31,0 0-2176-31</inkml:trace>
  <inkml:trace contextRef="#ctx0" brushRef="#br2" timeOffset="165623.67">21093 17782 38703 0,'0'0'3440'0,"0"0"-2752"16,0 0-560-16,0 0-128 0,5 4 1664 0,3-4 320 31,1 0 48-31,5 0 16 0,2-4-1312 0,1 1-256 0,1-1-48 0,3-1-16 31,1-1-1664-31,3-2-336 0,-2 1-64 0</inkml:trace>
  <inkml:trace contextRef="#ctx0" brushRef="#br2" timeOffset="166328.43">22080 17800 16575 0,'0'0'736'0,"0"0"160"0,0 0-720 0,0 0-176 0,-8-8 0 0,8 8 0 15,0 0 2192-15,-5 0 416 0,-3-3 80 0,0 1 0 16,-1 2-784-16,-1 2-176 0,-6 1-16 0,-1 0-16 16,1 5-784-16,2 2-144 0,0 3-48 0,1 3 0 15,0-3-352-15,1 4-80 0,-1-3-16 0,2 2 0 16,2 0-16-16,3-2 0 0,0 0 0 0,3 2 0 15,0 1-112-15,4-2-16 0,2-1-128 0,2-3 192 16,2 1-192-16,2-4 0 0,1 1 0 0,2-3 0 16,1-2-272-16,1-1 0 0,2-7 0 0,0 0 0 0,-2 0-112 15,0-2 0-15,1-2-16 0,-2 0 0 0,-2-1 256 0,-2-1 144 16,-1-4-160-16,0 1 160 0,-1-1 0 0,-1 0 0 16,-2-2 208-16,0 2-64 0,0-1 208 0,0 1 32 15,0 0 16-15,-2 1 0 0,1 2-144 0,0 3-16 16,-3 8-16-16,0 0 0 0,0 0-224 0,0 0 176 15,0 0-176-15,0 0 160 0,0 0-160 0,0 12 0 16,0 3 0-16,1 0 128 0,0 1-128 0,2 2-224 16,-2 3 48-16,3-4 16 15,1 0-2656-15,0-2-544 0</inkml:trace>
  <inkml:trace contextRef="#ctx0" brushRef="#br2" timeOffset="166937.64">22300 17726 13823 0,'0'0'608'0,"0"0"128"0,3-5-592 0,-1 1-144 0,1 0 0 0,-3 4 0 15,0 0 3136-15,0 0 576 0,6 6 128 0,0 2 32 16,-1 7-2064-16,-1 5-400 0,-2 1-96 0,1 4-16 16,-2 2-464-16,1 0-112 0,-2-1-16 0,0-4 0 15,-2 0-64-15,1 1-32 0,0 1 0 0,1-1 0 16,-2-3-208-16,1-3-32 0,0-2-16 0,1 2 0 15,0-4-352-15,1-2 144 0,-1-11-144 0,0 0 0 16,0 0 0-16,7-3-256 0,-1-2 32 0,2-4 0 16,0-5-16-16,1-3 0 0,-4-4 0 0,3-1 0 15,1-4 240-15,0 1-192 0,0-1 192 0,-1 1-192 16,0-1 192-16,0 4 0 0,0 3 0 0,-1 0 0 0,3 2 192 0,-3 4 64 16,0-1 32-16,1 4 0 0,-3 5 336 0,0 1 64 15,-5 4 16-15,0 0 0 0,0 0-224 0,4 9-32 16,-1 3-16-16,-2 3 0 0,0 3-304 0,1 4-128 15,-1-1 0-15,0 4 128 0,0 2-384 0,3 0-96 16,3-1-16-16,1 7 0 16,0-6-1536-16,-1-3-304 0,2-5-64 0,2-3-16 15,3-9-880-15,1-1-176 0,0 2-48 0,-3-3 0 16,0 0-752-16,1-5-144 0,-2-5-48 0,1-4 0 0,-1-3 3216 0,-1-2 640 16,-1-3 128-16,2 0 32 0,-1-9 1680 0,0 0 352 15,-3-2 64-15,-2 1 16 0,0 2 640 0,-1 4 128 16,-1-1 16-16,-2 3 16 0,-2-1-288 0,0 6-48 0,-1 1-16 0,0 2 0 15,-1 5-384-15,3 6-96 0,-5-4-16 0,5 4 0 16,-9 1-704-16,1 3-144 0,0 5-16 0,2 3-16 16,0 2-464-16,3 6-80 0,0 1-32 0,3 2 0 15,1 3-288-15,3 0 0 0,1 0 128 0,3-1-128 16,3-3 0-16,3-2 0 0,-1-6 0 0,1-2 0 16,-1-4 0-16,0-3 0 0,0-4 0 0,0-3 0 15,-1-3 0-15,-3-2 208 0,-1-3-32 0,-3-5-16 16,-2 0 464-16,-3-5 80 0,-1 1 32 0,-2-1 0 15,-1 0-96-15,-1 1-32 0,-3-2 0 0,0 3 0 16,0 1-384-16,-1 2-80 0,-2-2-16 0,0 4 0 16,2 2-1088-16,0 0-208 0,0 2-48 15,1 1-16-15,8 8-2016 0,0 0-400 16,-7-9-64-16</inkml:trace>
  <inkml:trace contextRef="#ctx0" brushRef="#br2" timeOffset="167625.25">22879 17641 3679 0,'6'5'320'0,"4"2"-320"15,-10-7 0-15,7 12 0 0,1 1 5536 0,1 5 1040 16,-1 3 208-16,0 0 32 0,-1 0-3728 0,-1 2-736 16,1 0-160-16,0 2-16 0,-1-1-896 0,0 0-192 15,-1 0-16-15,1-1-16 0,1-2-576 0,-1-1-112 16,-3-3-32-16,1 0 0 0,2-7-160 0,-2-2-48 16,-2-2 0-16,1 1 0 0,-1-6-128 0,-2-1 160 15,0 0-160-15,0 0 160 0,3-8-160 0,-2-2 0 16,1 0 0-16,-1-3 0 0,0 0-256 0,0-2 80 15,1 0 16-15,-1-1 0 0,0-1-32 0,1-5-16 0,-1-2 0 16,3 1 0-16,-1-1 16 0,0-2 0 0,1 2 0 0,2 3 0 16,-1 5 16-16,1 3 16 0,-2 1 0 0,-1 4 0 15,2 5 160-15,-5 3 0 0,9 1 0 0,-1 5 0 16,-3 7 240-16,0 0-32 0,2 4 0 0,-2 2 0 16,0 3 224-16,-1 0 32 0,-1 1 16 0,-1 0 0 15,0 1-80-15,-1 2-16 0,2-2 0 0,-1-2 0 16,1-1-192-16,1-2-32 0,2-3-16 0,1-4 0 15,1-2-144-15,-1-4 0 0,1-6 0 0,0-3 0 16,0 0-192-16,-2-2-80 0,1-4-16 0,0-1 0 16,-1-4-32-16,-1 1-16 0,3-2 0 0,-1 0 0 15,-1-3 144-15,-1 1 48 0,1-1 0 0,-1 1 0 16,-1 1 144-16,2 1 0 0,-3-2-144 0,-1 2 144 16,1 2 0-16,0 3 0 0,-1 2 0 0,0 0 0 0,-4 1 0 0,2 7 0 15,0 0 0-15,0 0 0 0,8 5 0 0,-1 4 160 16,-2-1-32-16,1 3-128 0,1 2 208 0,-2 4-64 15,2 2-16-15,-1-1 0 0,2 2 0 0,0-4 0 16,0 3 0-16,-2-1 0 0,3 0 64 0,3 0 16 16,-2-3 0-16,2 0 0 0,1-2-208 0,0 1 0 15,0-8 128-15,0 1-128 0,2-2 144 0,0-3-16 16,2-2 0-16,-1-4 0 0,-4-1 0 0,-1 0-128 16,1-1 192-16,0-6-64 0,-2-1-128 0,1 1 0 15,-2-5 0-15,0 1 0 0,0-6 0 0,-3 3 0 16,-2-3 128-16,-2 1-128 0,-1 2 0 0,-2-1 0 15,-3 4 0-15,-1-2 0 0,-2 2 160 0,-1 3-160 0,-2 1 192 16,-1 4-192-16,2 3 560 0,-1 4 0 0,-1 4 0 0,2 3 0 16,0 3 48-16,0 6 16 0,0 1 0 0,2 4 0 15,3 2-272-15,4 0-48 0,0 1-16 0,3 0 0 16,2-3-288-16,3 0 0 0,1 0 128 0,4-1-128 16,3 1-160-16,0-6-96 0,-2-3 0 0,2-1-16 31,-3-2-1584-31,1 0-320 0,2-3-64 0,-3 0-16 15,0-2-1680-15,1-3-336 0</inkml:trace>
  <inkml:trace contextRef="#ctx0" brushRef="#br2" timeOffset="167922.09">23833 17739 9215 0,'0'0'400'0,"0"0"96"0,0 0-496 0,8 10 0 0,0-2 0 0,1 4 0 0,0 2 4688 0,-1 2 848 15,1 3 160-15,0 2 48 0,-1 2-3360 0,0-1-656 16,-3 2-144-16,2-3-32 0,-1 1-320 0,1-1-64 15,-1-4-16-15,-1 2 0 0,-1-1-272 0,0-4-64 16,-1-2-16-16,-2-2 0 0,0-1-192 0,-1-2-32 16,0-7-16-16,0 0 0 0,0 0-80 0,-6 0-16 15,-1-4 0-15,1-1 0 0,-2-2-160 0,3-2-48 16,0-3 0-16,-1-2 0 0,2-3-16 0,1-1-16 16,0-2 0-16,0 2 0 0,2 0-224 0,1 0 0 15,1-2 0-15,1 0 0 0,-1 4-192 0,2 0-96 16,0 2-16-16,5-3 0 15,1 2-960-15,-1 9-192 0,3 2-32 0,6 0-16 16,0 0-1024-16,0 3-208 0,1 1-32 0,-6 0-12848 0</inkml:trace>
  <inkml:trace contextRef="#ctx0" brushRef="#br2" timeOffset="168203.3">24132 17336 16575 0,'-17'-21'736'0,"6"8"160"0,0-2-720 0,3 3-176 0,1 0 0 0,3 0 0 16,2 3 1136-16,2-4 192 0,0 13 32 0,0 0 16 16,10 2-480-16,9 4-80 0,1 6-32 0,-4-1 0 15,2 5 96-15,14 13 16 0,0 2 0 0,-2 4 0 16,-1 2 832-16,-10-10 192 0,4 2 16 0,-1 5 16 16,0 2-16-16,1 6 0 0,0 1 0 0,-3 4 0 15,-3-3-544-15,-2 2-112 0,-1-2-32 0,-5 1 0 0,-1 3-112 0,-2-1-32 16,-2 1 0-16,-2-1 0 0,-4 0-464 0,0-2-112 15,-5 1-16-15,-1 1 0 0,-1-4-224 0,-1-3-48 16,1-3-16-16,-3 2 0 16,2-5-768-16,2-7-160 0,0 2-16 0,1 1-21968 15</inkml:trace>
  <inkml:trace contextRef="#ctx0" brushRef="#br1" timeOffset="175234.79">1001 12292 30575 0,'3'9'1344'0,"1"7"304"0,2 7-1328 0,2 2-320 16,1 2 0-16,2 3 0 0,0 4 1232 0,4 7 176 16,0 6 48-16,4 3 0 0,2 5-608 0,1 0-112 15,0-3-32-15,1-2 0 0,-1-2-496 0,-3-12-208 16,-1-3 176-16,-2 1-176 0,-2 1 0 0,0-1 0 16,-1 0 0-16,0-4-160 15,0-1-2576-15,3 4-512 0</inkml:trace>
  <inkml:trace contextRef="#ctx0" brushRef="#br1" timeOffset="175406.81">1155 13013 23951 0,'-14'-25'2128'0,"7"15"-1696"0,-3-2-432 0,1 0 0 16,1-1 2928-16,1 0 496 0,3-1 96 0,2 0 32 16,1-1-1696-16,2 0-352 0,3-1-64 0,2-2-16 15,2 1-736-15,3 2-160 0,2-2-16 0,1 4-16 16,2-1-496-16,-1 2 0 0,1-1 0 0,1 3 0 15,2 1-256-15,1 1-80 0,-1-1-32 0,1 2 0 16,0 1-1696-16,-1 1-352 0,1-1-64 0,1 2-8544 16,-3 2-1712-16</inkml:trace>
  <inkml:trace contextRef="#ctx0" brushRef="#br1" timeOffset="175656.99">1666 12827 25679 0,'13'30'1136'0,"-5"-15"240"0,6 5-1104 0,1 2-272 16,-2 4 0-16,0-3 0 0,-2 2 1824 0,3 0 304 15,-3-4 64-15,0 1 16 0,-2-2-320 0,-1-2-64 16,-2-3-16-16,-1-1 0 0,-1-7-768 0,-1 0-144 16,-3-7-48-16,0 0 0 0,0 0-80 0,0 0 0 15,0 0-16-15,-3-5 0 0,1-4-256 0,-2-5-48 16,-1-1-16-16,-1-2 0 0,1-1-80 0,0-2-16 16,-3-2 0-16,0-3 0 0,2-2-176 0,-1-3-32 15,1-2-128-15,-1-3 192 0,1-1-192 0,0 1 0 0,1 1 0 16,1 2 0-1,2 4-896-15,2 3-208 0,1 5-48 0,3 2-16 16,2 6-1968-16,2 7-384 0,1 5-64 0</inkml:trace>
  <inkml:trace contextRef="#ctx0" brushRef="#br1" timeOffset="176767.74">2966 12318 31215 0,'0'0'1376'15,"0"7"288"-15,0 0-1328 0,1 5-336 0,2 4 0 0,2 2 0 16,2 4 1472-16,0 4 208 0,1 6 48 0,3 0 16 0,0 1-368 0,2 1-80 16,0 0-16-16,1-2 0 0,-1-2-784 0,0-2-176 15,-3-4-16-15,0-3-16 0,2-1-64 0,-3-5-16 16,-1-2 0-16,0-5 0 0,1-3-208 0,-2-2 144 16,-7-3-144-16,6-5 128 0,1-4-128 0,-3-3-176 15,-2-2 48-15,1-3 0 16,1-2-272-16,-3 0-48 0,0-7-16 0,1 1 0 0,-4-1 96 0,1-1 32 15,0-1 0-15,-1 1 0 0,1-2 80 0,1 0 32 16,0 1 0-16,1-1 0 0,2 0 224 0,0 5 0 16,-1 0 0-16,3 7 0 0,2 7 512 0,1 1 64 15,0 6 0-15,-1 6 0 0,1 3-208 0,0 6-48 16,1 4 0-16,0 4 0 0,0 1-128 0,2 3-48 0,1 2 0 0,1 1 0 16,0 2-144-16,1 0 0 0,2-2 0 0,-1-2 0 31,1-3-1600-31,1-3-368 0,1-2-64 0,2-5-15392 0</inkml:trace>
  <inkml:trace contextRef="#ctx0" brushRef="#br1" timeOffset="177033.78">3817 12246 32591 0,'-6'-15'1440'0,"2"8"304"0,-1 1-1392 0,-3-3-352 0,-1 1 0 0,-4 1 0 15,-4 1 1168-15,-3-1 176 0,-2 3 16 0,0 3 16 16,-2 0-256-16,3 3-48 0,2 2-16 0,1 3 0 15,1 2-640-15,4 0-128 0,1 3-32 0,5 1 0 0,6 1 192 0,5 2 48 16,3-2 0-16,7 2 0 0,5-1-496 0,5 1 128 16,6-2-128-16,0-2 0 0,0-1 0 0,1-2 0 15,-1 1 0-15,-1-2 0 0,0-2 0 0,-5 1 0 16,-3-1 0-16,-4 2 0 0,-1 0 128 0,-3 1 48 16,-3 2 0-16,-2 2 0 0,-1 2 608 0,-6 0 128 15,-2 2 32-15,-3 2 0 0,-3 3-240 0,-2-1-32 16,-3 3-16-16,-2 0 0 0,-2 0-496 0,-1-1-160 15,2 1 0-15,-2-2 0 16,-2 0-1648-16,3 0-432 0,-3-2-96 0</inkml:trace>
  <inkml:trace contextRef="#ctx0" brushRef="#br1" timeOffset="177658.92">1759 12832 3679 0,'0'0'320'0,"1"8"-320"15,-1-1 0-15,0 1 0 0,0 0 1936 0,1 0 320 16,1 0 64-16,-1 0 16 0,-1 2-496 0,1-2-112 16,1 1 0-16,-1 0-16 0,-1 1 112 0,0 0 32 15,0 0 0-15,0 3 0 0,2 0-560 0,0 1-96 16,-1 1-32-16,0-1 0 0,2-1-784 0,0 1-144 16,0 1-48-16,1-2 0 0,2 0 0 0,-1-1-16 0,0-2 0 0,-1 1 0 15,0-5 512-15,0 1 96 0,-4-7 32 0,0 0 0 16,0 0 192-16,0 0 32 0,0 0 16 0,0 0 0 15,0 0-256-15,0 0-48 0,0 0-16 0,1-7 0 16,-4-3-272-16,1-1-48 0,-1-1-16 0,1-1 0 16,-2-1-128-16,0 1-16 0,-1-3-16 0,-2 1 0 15,-1-2 0-15,0-1 0 0,-1-2 0 0,0-1 0 16,-1-1 0-16,1-4 0 0,-2-4 0 0,2 0 0 16,3 0-240-16,0 1 0 0,2 3 128 0,3 4-128 15,1 2 304-15,3 3 16 0,2 3 0 0,1 2 0 16,1 3 144-16,0 1 48 0,0 2 0 0,2 1 0 15,2 0-288-15,1-1-48 0,1 2-16 0,1-2 0 16,2-3-288-16,1 1-64 0,0 0-16 0,1 0-13760 16,1-1-2752-16</inkml:trace>
  <inkml:trace contextRef="#ctx0" brushRef="#br1" timeOffset="190362.92">2297 12292 15663 0,'0'0'1392'0,"0"0"-1120"0,0 0-272 0,0 0 0 0,0 0 2112 0,13 0 352 15,-10 13 80-15,1 0 16 0,0 0-768 0,2 0-160 16,-1 3-32-16,1 1 0 0,0-4-384 0,1 5-96 16,3 2-16-16,-1 2 0 0,0 3-352 0,-2-1-80 15,-2 5-16-15,0 4 0 0,0 0-304 0,1 3-64 16,0 0-16-16,-2 1 0 0,-1-1 0 0,-2 9 0 15,-1-5 0-15,-1-4 0 0,-3-3-32 0,0-3-16 16,-1-3 0-16,-2-1 0 0,1-2-80 0,-2-3-16 0,0-3 0 0,-1-1 0 16,-2-3-128-16,0-2 128 0,-1-1-128 0,-1-5 128 15,-1-5-128-15,-2 1 0 0,-1-5-160 0,3-3 160 16,1-5-320-16,1-3 48 0,0-5 0 0,0-1 0 16,1-3-16-16,2-3 0 0,2-1 0 0,2-2 0 15,0-1 288-15,2 0-128 0,2 2 128 0,2 0 0 16,2 2 0-16,1 3 320 0,-1 2-32 0,5 3-16 15,3 6 208-15,2 1 32 0,-3 5 16 0,4 3 0 16,1 1 16-16,0 4 0 0,1 5 0 0,0 2 0 16,-3-1 160-16,1 4 16 0,2 2 16 0,1 4 0 0,1 2-80 0,-1 1-16 15,-1 2 0-15,-1 1 0 0,7 7-288 0,-2-1-64 16,-1-2-16-16,1-1 0 0,1-1-272 0,0-2 0 16,1 0 0-16,1-1 0 15,3-1-1328-15,1-2-320 0,0-6-64 0</inkml:trace>
  <inkml:trace contextRef="#ctx0" brushRef="#br1" timeOffset="191503.53">1176 10370 10127 0,'0'0'448'0,"0"0"96"0,0 0-544 0,0 0 0 16,0 0 0-16,8 0 0 0,-8 0 3136 0,8 3 512 15,-1 0 96-15,1-1 32 0,-1 5-1728 0,-1-1-352 16,1 5-64-16,1 3-16 0,-1 4-272 0,1 6-48 16,-1-1-16-16,-2 5 0 0,0 0-336 0,-2 4-80 15,-1 1-16-15,0 3 0 0,-1 1-272 0,-1 1-64 16,0 0-16-16,-3 0 0 0,0 1-240 0,-3 0-32 15,0-1-16-15,-2-2 0 0,-1-2-16 0,-3-1-16 0,-1-3 0 16,-1-3 0-16,-1-5 64 0,-2-1 16 0,3-5 0 0,-2-2 0 16,2-1-64-16,-2-2-16 0,0-3 0 0,-1-3 0 15,-2-3-176-15,1-3 160 0,0-2-160 0,-4-8 160 16,1-2-160-16,3-4-224 0,-1-4 48 0,4-3 16 16,-1-6-96-16,4 0-32 0,2-1 0 0,3 0 0 15,2 1 288-15,2 0-192 0,3 0 192 0,3 4-160 16,1 0 160-16,3 2 0 0,2 1 0 0,1 2 0 15,4 3 128-15,2 3 16 0,1 5 0 0,1 3 0 16,1 5 64-16,-1 2 16 0,0 2 0 0,0 8 0 16,1 1 112-16,-1 5 32 0,-1 3 0 0,1 4 0 15,2 1 16-15,0 6 0 0,0 4 0 0,0 1 0 0,-2 2-224 16,1-1-32-16,2 1-128 0,1 1 192 0,1-4-192 0,-3-2-256 16,0-2 48-16,2-1 16 15,2 1-1520-15,-1-7-288 0,2-2-64 0,-2-4-9760 16,1-5-1936-16</inkml:trace>
  <inkml:trace contextRef="#ctx0" brushRef="#br1" timeOffset="191675.49">1656 10782 31327 0,'0'0'2784'0,"0"0"-2224"15,0 0-560-15,0 0 0 0,0 0 1984 0,0 0 272 16,0 0 64-16,10 0 16 0,4 0-768 0,3-4-160 15,2 2-16-15,0-2-16 0,3-1-928 0,3-2-192 0,3 1-48 0,2-1 0 16,3-1-208-16,1-1 0 0,0 0 0 0,4-1 0 31,4-1-2000-31,-3 2-400 0,0-1-80 0</inkml:trace>
  <inkml:trace contextRef="#ctx0" brushRef="#br1" timeOffset="192534.68">764 13855 30639 0,'-9'-1'1344'0,"-2"1"304"0,4 0-1328 0,7 0-320 15,0 0 0-15,4-5 0 0,5-3 272 0,5-1-16 16,6-2 0-16,8 0 0 0,9-1 384 16,7 0 64-16,7 0 0 0,8 1 16 0,6-4 128 0,5 1 32 15,7 0 0-15,8-2 0 0,5 0 32 0,8 1 16 16,2-5 0-16,6 3 0 0,4-2-160 0,4 2-16 15,3 0-16-15,6 0 0 0,6 1-112 0,-2-2-32 16,1 0 0-16,-3-1 0 0,-6 1-128 0,-2 0-16 16,-3 0-16-16,-1-1 0 0,-5 1 48 0,-2 0 16 0,-4 0 0 0,-6-5 0 15,-6 3 80-15,-2-3 0 0,-4 3 16 0,-4-4 0 16,-3 5-416-16,-2-2-176 0,-2 5 128 0,-2-2-128 16,-5 1 128-16,-3 1-128 0,-3 3 0 0,-4 1 128 15,-5 2-128-15,-2 1 0 0,-4 1 0 0,-4 3 0 16,-3 0 0-16,-3 2 0 0,-3-1 0 0,-2 3 0 15,-3-1-480 1,-4 2 32-16,0 0 0 0,-1 0 0 0,-3 0-2736 16,0 0-528-16</inkml:trace>
  <inkml:trace contextRef="#ctx0" brushRef="#br3" timeOffset="214028.81">7110 9475 13871 0,'0'0'608'0,"0"0"144"0,0 0-608 0,0 0-144 0,0 0 0 0,0 0 0 15,0 0 960-15,0 0 144 0,0 0 48 0,0 0 0 16,0 0-704-16,0 0-144 15,0 0-32-15,0 0 0 0,0 0 128 0,0 0 32 0,0 0 0 0,0 0 0 0,0 0 208 0,2 9 64 16,0 0 0-16,2-3 0 0,0 2-16 0,0 1 0 16,0 2 0-16,0-1 0 0,1 1-224 0,0 0-32 15,1 2-16-15,1 1 0 0,0 0-176 0,-1 0-48 16,2 2 0-16,0-1 0 0,1 2 64 0,0 0 16 16,2 2 0-16,-1-1 0 0,1 1 32 0,0 1 0 15,1 0 0-15,1 0 0 0,0 1-128 0,2 1-32 16,0 1 0-16,1 0 0 0,-2 1-16 0,3-2-128 15,-1-1 192-15,1-1-64 0,0 3 128 0,1-3 32 0,0 4 0 0,0-1 0 16,-2 1-288-16,0 1-144 0,-2-1 16 0,2 2 0 16,-1 1 496-16,1-1 96 0,0 0 32 0,-1-2 0 15,1 1-320-15,0-1-176 0,-2-1 192 0,-1-1-192 16,0-1 288-16,-1 1-48 0,-1 1-16 0,2-1 0 16,0 0 16-16,2 0 0 0,-1 0 0 0,1 2 0 15,0 0-240-15,1 1 0 0,2 1 0 0,-1 2 0 16,1-4 128-16,1 1-128 0,-1 0 0 0,-1 0 0 15,1-2 0-15,-1 1 128 0,0-1-128 0,-2 1 0 16,1-2 128-16,-2 0-128 0,2 1 176 0,-2 1-176 16,0-2 272-16,-1 1-48 0,-2 1-16 0,1-1 0 15,0 0-208-15,-1 0 0 0,0-1 128 0,1 2-128 16,1-2 0-16,1 0 0 0,0 1 0 0,1-2 0 16,-2 3 128-16,0-2-128 0,-1-3 0 0,1 2 0 0,0-1 0 0,0-1 128 15,-2 0-128-15,1-1 0 0,0 2 0 0,1-2 128 16,-3 1-128-16,1 0 0 0,-1-2 128 0,1 1-128 15,0 0 0-15,0 0 144 0,-1 1-144 0,1-1 128 16,0 0-128-16,2 0 128 0,2 1 0 0,-2-1-128 16,0 3 192-16,0-2-64 0,0 2-128 0,0-1 128 15,0 0-128-15,1 0 128 0,-1 0-128 0,0-3 0 16,0-1 0-16,-1 1 128 0,-1-1-128 0,-2 0 0 16,-2-1 0-16,1 0 0 0,-1-2-176 0,-1 0-112 15,1-1-32-15,-2-2 0 16,-1-1-1408-16,-1 0-272 0,-3-9-64 0,0 0-16 15,0 0-432-15,0 0-96 0,0 0-16 0</inkml:trace>
  <inkml:trace contextRef="#ctx0" brushRef="#br3" timeOffset="214466.46">7371 9792 16175 0,'-10'-15'704'0,"6"10"176"0,0 1-704 0,0-1-176 0,0 1 0 0,4 4 0 0,0 0 1168 0,0 0 208 16,0 0 32-16,7 9 16 0,0 3-480 0,4 3-112 15,1 4 0-15,2 2-16 0,2 3-240 0,1 4-64 16,0 0 0-16,-1 4 0 0,1 2 0 0,2 2-16 16,0 2 0-16,2 4 0 0,1 1 80 0,2 1 32 15,-1 2 0-15,2 2 0 0,1 3-288 0,1 1-64 16,3 1-16-16,-1-1 0 0,-2 2-240 0,2-1 0 16,1 2 128-16,0-3-128 0,-1-1 0 0,1-1 0 15,-2-2 0-15,-1-5 0 0,-4 0 0 0,-2-5 128 16,-3-2-128-16,2 1 0 0,-3-1 128 0,0-1-128 15,0 1 0-15,-1-1 144 0,3-1-144 0,-2-2 0 0,0 0 0 0,-3-4 128 16,-1 0-128-16,-1-1 0 0,-2-2 0 0,1-2 0 31,-1-1-544-31,0-1-32 0,-2 0-16 0,0-3 0 16,0-1-2000-16,0-1-400 0,-3-2-80 0</inkml:trace>
  <inkml:trace contextRef="#ctx0" brushRef="#br3" timeOffset="-214670.87">7370 9861 4607 0,'0'0'192'0,"0"0"64"0,0 0-256 0,0 0 0 0,0 0 0 0,0 0 0 0,0 0 2768 0,4 10 512 15,2 3 112-15,2 1 0 0,1 6-1984 0,4 3-416 16,0 4-80-16,3 2-16 0,1 4-224 0,1 1-48 16,-1 5-16-16,1 2 0 0,2 4 256 0,1 1 48 15,1 3 16-15,3 3 0 0,1 3-288 0,3 3-48 16,2 3-16-16,0 3 0 0,2-2-304 0,2 2-64 16,3 0-16-16,0 0 0 0,-1-3-192 0,-1-2 0 15,-3-3 0-15,0-3 0 0,-4-2 0 0,-2-4 0 16,-2-4 0-16,-2-1 0 15,-1-6-464-15,1-4 16 0,-5-4 0 0,-2-2 0 16,-3-6-320-16,-3-2-64 0,-2-3-16 0,-2-5 0 16,-2-3-784-16,-4-7-160 0,0 0-16 0,-5-7-16 0</inkml:trace>
  <inkml:trace contextRef="#ctx0" brushRef="#br3" timeOffset="-214373.95">7254 9742 11967 0,'-7'-21'528'0,"5"13"112"0,-2-2-512 0,-1-1-128 0,-1 2 0 0,3 1 0 16,-1 2 1072-16,1-2 176 0,-1 3 32 0,4 5 16 15,0 0-288-15,0 0-64 0,0 0-16 0,4 6 0 16,1 5 64-16,3 5 16 0,0 3 0 0,2 6 0 15,3 4-464-15,3 3-96 0,1 5 0 0,2 3-16 16,5 3-432-16,2 3 0 0,1-1 0 0,2 5 0 16,0 5 0-16,1-3 0 0,-3 0 0 0,2 0 0 0,-1-1 0 0,-1-4 0 15,-4-3 0-15,-1-3 0 0,-1-5-384 0,-3-5-16 16,-1-3 0-16,-2-5 0 16,-1-3-96-16,-4-3-16 0,-2-3 0 0,-1-2 0 15,-2-6-656-15,-5-6-144 0,0 0-32 0,0 0-6960 0</inkml:trace>
  <inkml:trace contextRef="#ctx0" brushRef="#br3" timeOffset="-214139.57">7292 9884 3679 0,'-9'-18'320'0,"-3"0"-320"0,-1 1 0 0,0 0 0 16,1 1 3328-16,2 2 608 0,0 1 112 0,3 1 32 16,-2 1-2672-16,3 4-512 0,1-1-128 0,1 3 0 15,4 5-96-15,0 0-16 0,0 0 0 0,0 0 0 16,0 7-64-16,3 4-16 0,2 5 0 0,4 2 0 15,4 7-64-15,3 6 0 0,1 5-16 0,5 6 0 16,5 5-176-16,6 6-48 0,3 6 0 0,4 1 0 16,-1 3-272-16,0-2 128 0,-1 2-128 0,-2-5 0 31,-2-4-448-31,-3-6-208 0,-2-6-48 0,-3-6 0 16,-1-5-528-16,-4-3-112 0,-3-7-32 0,-2-4-8768 0</inkml:trace>
  <inkml:trace contextRef="#ctx0" brushRef="#br3" timeOffset="-213905">7406 9892 5519 0,'0'0'240'0,"0"0"64"0,0 0-304 0,0 0 0 16,0 0 0-16,2 9 0 0,0 4 3824 0,5 1 704 16,2 6 144-16,4 3 16 0,4 6-3104 0,3 8-624 15,2 2-128-15,2 8-32 0,3 5-112 0,3 5-32 16,2 4 0-16,3 3 0 0,2 3-336 0,2 1-64 15,1 1 0-15,2 0-16 0,2-3-240 0,-1-1 0 16,-1-3 128-16,-3-4-128 0,-2-2 0 0,-1-2 0 0,-2-5 0 16,-1 0 0-16,-3-4-304 0,-2 1 0 0,-2-4 0 0,-1-3 0 31,-1-3-352-31,-2-1-80 0,-1-2-16 0,0-2-6928 0,-2-1-1408 0</inkml:trace>
  <inkml:trace contextRef="#ctx0" brushRef="#br3" timeOffset="-213670.53">8129 11108 12895 0,'-6'-4'1152'0,"6"4"-928"0,0 0-224 0,0 0 0 16,0 0 2240-16,0 0 416 0,0 0 80 0,3 9 16 15,1 3-1392-15,2 4-272 0,4 3-48 0,1 4-16 16,4 1-384-16,-1 5-64 0,0 1-32 0,2 1 0 15,1 1-192-15,1 1-32 0,0 0-16 0,1 4 0 0,0 3-16 0,1-2 0 16,1 1 0-16,1 0 0 0,0 1-288 0,1 0 160 16,-2-3-160-16,-1 0 128 0,-1-2-128 0,1-2-192 15,0-3 32-15,-2-4 16 16,-3-2-2000-16,-1-1-400 0,-4-4-80 0</inkml:trace>
  <inkml:trace contextRef="#ctx0" brushRef="#br3" timeOffset="-213498.72">8453 11776 20271 0,'0'0'1792'0,"0"0"-1424"0,2 6-368 0,2 3 0 15,1 3 816-15,5 0 80 0,3 6 32 0,5 0 0 16,3 3-128-16,1 1-32 0,-1 3 0 0,0-1 0 16,1-4-768-16,2 3 0 0,-2-4 0 0</inkml:trace>
  <inkml:trace contextRef="#ctx0" brushRef="#br3" timeOffset="-211038.42">8774 12017 11631 0,'0'0'512'0,"0"0"112"0,0 0-496 0,0 0-128 0,0 0 0 0,0 0 0 16,0 0 496-16,0 0 80 0,0 0 0 0,0 0 16 15,0 0 448-15,0 0 96 0,0 0 16 0,0 0 0 16,0 0-128-16,0 0 0 0,0 0-16 0,4 0 0 16,4-8-176-16,0 3-48 0,-1 1 0 0,4 3 0 15,-1 1-416-15,2 0-96 0,0 0-16 0,2 1 0 16,3 0-16-16,1 2-16 0,2 0 0 0,2-1 0 16,0 1 32-16,3-1 16 0,1 0 0 0,0 0 0 15,0 2-16-15,3-1 0 0,1-2 0 0,2 2 0 0,4-1-48 0,0 2-16 16,-1 0 0-16,2 0 0 0,1 0-192 0,1 1 176 15,1-1-176-15,2-1 160 0,2-3-160 0,2 2 0 16,2 2 0-16,2 0 0 0,2-1 0 0,-3 1 128 16,-3 0-128-16,1-1 0 0,1 3 0 0,0-2 128 15,-2-2-128-15,3 1 0 0,4 1 0 0,1-3 0 16,1 4 0-16,-1-2 0 0,-4 1 0 0,-1-2 0 16,-4 2 128-16,0 0-128 0,-2-1 0 0,0-1 0 15,0 1 0-15,0 0 128 0,0-1-128 0,1 1 0 16,3-2 0-16,0 2 0 0,-1-2 0 0,-2 2 192 15,0-1-192-15,-1-2 192 0,-2 3-192 0,-1 1 0 16,-1-2 0-16,2 1 0 0,-2 0-192 0,-1-1 192 0,-3-1-160 0,3-1 160 31,-1 0-928-31,-1 0-96 0,-5 0 0 0,-2 0-10976 0</inkml:trace>
  <inkml:trace contextRef="#ctx0" brushRef="#br3" timeOffset="-210538.48">8872 12103 12895 0,'-12'-8'1152'0,"12"8"-928"15,-12-2-224-15,2 2 0 0,-1 0 576 0,11 0 64 16,-9 0 0-16,9 0 16 0,0 0-448 0,0 0-80 16,0 0-128-16,12 0 176 0,0 0 560 0,2 0 112 15,0 0 32-15,2 0 0 0,1 0-448 0,1 0-96 16,1 1-16-16,3 0 0 0,5-1 16 0,3 1 0 15,3-1 0-15,5 2 0 0,5-1-144 0,3 2-16 16,4-2-16-16,2 2 0 0,2-1 32 0,4 2 0 16,4-1 0-16,8-2 0 0,8 0-48 0,3 1 0 0,-1-2 0 15,-1 1 0-15,-1 0 32 0,3 1 0 0,1-2 0 0,3 0 0 16,0 0 32-16,-4 1 16 0,-6 0 0 0,-1 0 0 16,-2 1-96-16,3-1 0 0,0-1-128 0,-3 1 192 15,-4 2-192-15,-2 0 144 0,-1-1-144 0,2-1 128 16,1 5-128-16,1-4 0 0,2 2 0 0,-4-2 128 15,-6-1-128-15,-3 3 0 0,-4-3 0 0,-4 2 0 16,-5-1 0-16,-2 2 0 0,-1-1 0 0,-3-2 0 16,-4 0 0-16,-2 1 0 0,-4-2 0 0,-3 0 0 15,-4 0-432 1,-4 0-112-16,-2 0-32 0,-3 0-10000 0</inkml:trace>
  <inkml:trace contextRef="#ctx0" brushRef="#br3" timeOffset="-210132.3">9289 12104 5519 0,'0'0'496'0,"13"0"-496"0,0 0 0 0,5 0 0 15,3 0 1600-15,4 0 240 0,1 0 32 0,3 2 16 16,2 0-672-16,4 0-144 0,4-1-32 0,6 0 0 16,3 2-464-16,5-3-112 0,2 0-16 0,4 1 0 15,2-1 96-15,4 0 16 0,6 0 0 0,7 1 0 16,9 2 384-16,-1 0 80 0,-1-1 0 0,-3 2 16 15,0 0-480-15,0 1-112 0,0-2 0 0,1 1-16 16,-4-2-288-16,-3 2-144 0,-3 3 160 0,0-3-160 16,1 0 144-16,3 1-144 0,0-1 128 0,-4-2-128 15,-5 0 0-15,-7 0 0 0,-5 2 128 0,-2 0-128 16,-5-1-240-16,-1-1-80 0,-2 1 0 0,-4-1-7056 16,-6 1-1408-16</inkml:trace>
  <inkml:trace contextRef="#ctx0" brushRef="#br3" timeOffset="-209694.87">8951 12085 15663 0,'-13'0'1392'0,"0"0"-1120"0,0 1-272 0,3 2 0 15,1-1 448-15,9-2 48 0,0 0 0 0,0 0 0 32,0 0-1392-32,0 0-288 0,0 0-48 0,10 4-16 0,2-1 864 0,1 1 160 0,1-4 32 0,2 1 16 15,2-1 496-15,3 0 80 0,5 0 32 0,4 0 0 16,3 0 80-16,4 0 32 0,5 0 0 0,1 1 0 15,0-1-256-15,5 2-48 0,3 0-16 0,5-2 0 16,4 0 48-16,8 0 16 0,8 0 0 0,2 0 0 16,-1 0 288-16,2 0 48 0,2 0 16 0,8 0 0 15,6 0 16-15,-1 0 16 0,-2 0 0 0,1 2 0 16,-4-1-304-16,3 3-64 0,5-4-16 0,-5 2 0 16,-3 0-288-16,-2 0 0 0,-2 1 0 0,6 1 0 15,7 0-320-15,-4 0-32 0,-4-1 0 0,-3 3 0 16,-2 0 192-16,0 1 160 0,-2-2-208 0,-6 0 80 15,-7-1 128-15,-8-1 0 0,-10-1 0 0,-6 2-128 0,-5 3 128 16,-3-3 0-16,-5 0 0 0,-3-2 0 0</inkml:trace>
  <inkml:trace contextRef="#ctx0" brushRef="#br3" timeOffset="-208467.08">13726 9841 2751 0,'5'-6'256'0,"3"-5"-256"0,-3 2 0 0,7 1 0 0,-7 0 2096 0,0 1 368 0,0-5 80 0,0 4 16 0,-5 8-736 0,0 0-144 15,7-7-16-15,-7 7-16 0,9-3-544 0,-9 3-96 16,0 0-32-16,0 0 0 0,0 0-240 0,0 0-48 15,0 10-16-15,-4 4 0 0,-5 2-288 0,-3 3-48 16,-3 2-16-16,-2 4 0 0,0 2 48 0,0 3 0 16,0 4 0-16,-5 2 0 0,-4 0 128 0,-2 2 16 15,1 1 16-15,-2 4 0 0,-2 3-256 0,-2-1-48 16,-2 1-16-16,-1-2 0 0,-1-1-80 0,1 2-128 16,-1 0 176-16,1 0-176 0,-1 0 256 0,1 1-48 15,3-3-16-15,-1 1 0 0,0 2 80 0,-1-2 16 16,1 2 0-16,-1-1 0 0,-3-3-112 0,0 1-32 15,2-1 0-15,1 0 0 0,1-1-144 0,2-2 0 0,2-2 0 0,3-2 128 16,2-1-128-16,2 1 0 0,1-4 0 0,1-1 0 16,1-1 0-16,3-1 160 0,2-2-160 0,-1 0 160 15,-1 0-160-15,0 0 0 0,0-3 144 0,3 2-144 16,-1-4 0-16,4 1 0 0,-1-4 0 0,2 2 0 16,-1-2 0-16,2-1-208 0,1-4 16 0,2 0 16 31,-1-2-208-31,2-2-64 0,5-9 0 0,0 0 0 15,0 0-1456-15,0 0-288 0,0 0-64 0,0 0-16 0,0 0-592 16,8-7-112-16</inkml:trace>
  <inkml:trace contextRef="#ctx0" brushRef="#br3" timeOffset="-208138.98">13398 10373 10127 0,'0'0'896'0,"0"0"-704"16,0 0-192-16,-9 5 0 0,-1-1 1984 0,-2 7 352 16,-2 2 80-16,-3 2 16 0,-3 2-1344 0,2 3-256 15,1 4-48-15,-1 5-16 0,-2 4 16 0,-1-2 0 16,-1 2 0-16,0 3 0 0,-1 2-32 0,-2 2-16 16,0 2 0-16,-1 1 0 0,-1 1-288 0,-2-1-64 15,-1 0-16-15,-3 2 0 0,1 3 96 0,-2-1 32 16,0-3 0-16,1 2 0 0,2-3-224 0,0 0-32 15,1-5-16-15,1 1 0 0,0 0-96 0,3-1-128 0,2-3 176 0,-1 2-176 16,-1-1 176-16,2-3-176 0,2-3 160 0,1 0-160 16,2-4 0-16,2 0 0 0,1 1-128 0,0-2 128 31,2-2-848-31,0 0-64 0,-1 0-16 0,4-1 0 16,-1-1-1936-16,0-1-384 0</inkml:trace>
  <inkml:trace contextRef="#ctx0" brushRef="#br3" timeOffset="-207871.81">13002 11001 14735 0,'4'-18'1312'0,"-2"9"-1056"0,-2 9-256 0,0 0 0 0,0 0 1936 0,0 0 336 31,0 0 64-31,0 0 16 0,-11 8-656 0,-1 6-128 15,-2 6-32-15,-3 4 0 0,-3 3-704 0,-2 3-128 16,-1 3-48-16,-2 4 0 0,-1 6-464 0,-2 0-192 16,0 4 176-16,-1 1-176 0,-2 0 128 0,-1 5-128 15,0 0 0-15,1 0 0 0,1 0 128 0,0-4-128 16,0 2 0-16,2-4 0 0,2-3 0 0,1-2-256 16,1-6 16-16,0 0 16 15,2-6-544-15,2-4-96 0,3-5-32 0,3-4 0 16,4-2-2048-16,2-6-400 0</inkml:trace>
  <inkml:trace contextRef="#ctx0" brushRef="#br3" timeOffset="-207637.39">13029 11107 3679 0,'7'-18'160'0,"-3"10"32"0,-4 8-192 0,0 0 0 0,0 0 0 0,0 0 0 16,-9-3 4528-16,-2 8 848 0,-2 6 192 0,-1 2 16 15,-2 5-3504-15,-3 6-704 0,-5 2-144 0,-2 9-16 16,-4 8-560-16,-2 5-96 0,-4 3-32 0,1 5 0 16,0 1-352-16,1 2-176 0,0 0 160 0,3-1-160 15,3 0 128-15,1-3-128 0,-2-8 0 0,3-1 0 16,3-3-256-16,1-3-160 0,0-5-32 0,1-4 0 16,0-4-272-16,8-8-64 0,-2-4-16 0,1 1-7264 15,0-2-1472-15</inkml:trace>
  <inkml:trace contextRef="#ctx0" brushRef="#br3" timeOffset="-207402.99">12950 11168 20559 0,'0'0'896'0,"-13"8"208"0,-4 2-880 0,0 5-224 16,0 3 0-16,-4 4 0 0,-2 4 544 0,-3 3 64 0,-3 1 16 0,0 4 0 15,0 5 80-15,0 4 0 0,-4 3 16 0,3 3 0 16,1 2-400-16,2 0-64 0,-2-2-32 0,3 0 0 16,4-4-224-16,4-3 0 0,2-5 0 0,4-5 0 31,1-6-512-31,3-2-128 0,3-9-48 0,1-4-10272 0</inkml:trace>
  <inkml:trace contextRef="#ctx0" brushRef="#br3" timeOffset="-207199.76">12975 11113 13823 0,'0'0'1216'16,"-15"8"-960"-16,-3 5-256 0,-3 6 0 0,-2 4 2384 0,-6 4 432 16,-4 3 96-16,0 6 16 0,-3 1-1808 0,1 5-352 15,-1 1-80-15,0 5-16 0,1 5-272 0,1-4-48 16,-1 5-16-16,3-2 0 0,3-3-336 0,3-2 0 15,2-3 0-15,2-2-128 16,1-1-1600-16,3-7-320 0,5-6-64 0</inkml:trace>
  <inkml:trace contextRef="#ctx0" brushRef="#br3" timeOffset="-206994.93">12756 11289 11967 0,'5'-11'1072'16,"-1"2"-864"-16,-4 9-208 0,0 0 0 0,0 0 1408 0,0 0 256 0,-11 10 32 0,-2 4 16 16,-4 5-48-16,-2 5-16 0,-3 6 0 0,-3 6 0 15,-3 1-544-15,0 9-96 0,-1 2-32 0,-1 3 0 16,-1 0-592-16,2 1-112 0,4-4-16 0,4-2-16 16,1-7-96-16,1-2-16 0,2-6 0 0,6-5 0 15,2-4-784 1,3-2-176-16,4-6-16 0,2-5-11136 0</inkml:trace>
  <inkml:trace contextRef="#ctx0" brushRef="#br3" timeOffset="-206803.15">12980 11077 1839 0,'0'0'160'0,"-9"10"-160"15,-3 3 0-15,-5 3 0 0,-6 5 3504 0,-4 6 656 16,0 9 144-16,-4 1 32 0,-4 4-2000 0,-1 3-400 15,0 3-80-15,2 1 0 0,0 2-976 0,2 2-192 16,-1 0-48-16,2 2 0 0,-2 2-384 0,4-4-96 16,5 1-16-16,1-5-8048 0,5-5-1616 0</inkml:trace>
  <inkml:trace contextRef="#ctx0" brushRef="#br3" timeOffset="-205629.77">22638 11463 5519 0,'0'0'240'0,"0"0"64"0,6 12-304 0,-20-8 0 15,0-2 0-15,1 3 0 0,0 1 1520 0,-1-1 240 16,0-3 48-16,2 1 16 0,2 0-544 0,1-2-128 16,9-1 0-16,0 0-16 0,0 0 368 0,0 0 80 15,0 0 16-15,0 0 0 0,0 0-976 0,0 0-192 16,2 13-48-16,4-3 0 0,3-2-256 0,3 0-128 15,1 0 128-15,2 0-128 0,3-2 240 0,3-1-48 16,1-1 0-16,1-1 0 0,-1 0 112 0,1-1 16 16,-1-1 0-16,3 1 0 0,3-1-48 0,2 2 0 15,1 1 0-15,4-4 0 0,3 0-96 0,6 0-32 16,6 0 0-16,4 0 0 0,5-3 48 0,0 0 0 16,-3 1 0-16,3-2 0 0,2 0 160 0,4-1 32 0,3-2 16 15,4 2 0-15,2-2 48 0,-4 4 0 0,-3 0 0 0,-1 0 0 16,1 1-272-16,2-1-48 0,2-1-128 0,3 4 192 15,0 3-192-15,-2-1 0 0,-3 0 0 0,-4-2 0 16,-3-3 128-16,4 2-128 0,0 1 0 0,2-2 0 16,0-1 0-16,-6 0 0 0,-4 3 0 0,-4 0 0 31,-3-1-416-31,-1-2-32 0,-5-1 0 0,-2 2 0 16,-5 3-1952-16,-3 1-400 0</inkml:trace>
  <inkml:trace contextRef="#ctx0" brushRef="#br3" timeOffset="-205192.41">22708 11647 14735 0,'-8'-3'1312'0,"8"3"-1056"16,-6-4-256-16,6 4 0 0,0 0 1600 0,0 0 256 15,10-5 48-15,6 1 16 0,2 0-1536 0,6 2-384 16,3-1 0-16,6 2 128 0,2 1 16 0,5 0 16 16,6 1 0-16,5 2 0 0,3 0 32 0,2 1 16 15,1 2 0-15,-3-4 0 0,-2 2-32 0,2-3-16 0,-1 2 0 0,5 1 0 16,3-1-160-16,5-1 128 0,5 1-128 0,-2-2 128 15,-1-1 64-15,1 0 16 0,0 1 0 0,4 1 0 16,1 2 144-16,1-4 32 0,0 1 0 0,-7-1 0 16,-4 0 96-16,-3 0 32 0,0 0 0 0,1 1 0 15,-2 3-256-15,0-4-32 0,-3 1-16 0,-1 2 0 16,-2 0-80-16,-2-1 0 0,-3 0-128 0,1 0 192 16,-2-2-192-16,0 1 0 0,2 2 0 0,1 0-160 15,2-2-288 1,-1-1-48-16,-4 0-16 0,-3-1 0 0,-10-1-32 0,-2 1-16 15,-3-2 0-15,-4 2 0 0,-4 1-208 0,-3-2-32 0,-3-1-16 16,-2 2-9424-16</inkml:trace>
  <inkml:trace contextRef="#ctx0" brushRef="#br3" timeOffset="-204895.5">23686 11571 18431 0,'-9'-17'816'0,"9"17"160"0,-1-9-784 0,1 9-192 15,7-5 0-15,6 1 0 0,6 0 960 0,7 0 160 16,5 0 32-16,5 3 0 0,5 2-736 0,5 0-144 16,3-1-16-16,10 0-16 0,6 3 464 0,7 0 80 15,5 2 32-15,-2 1 0 0,-1 4-240 0,3-4-32 0,2 1-16 16,5-1 0-16,6-2-160 0,-4 4-48 0,-6 0 0 0,-3 2 0 15,-2-3-320-15,2-1 144 0,2 1-144 0,-4-2 0 16,-2 0 160-16,-8-2-160 0,-6 1 128 0,-6-2-128 16,-3-1 128-16,-8 2-128 0,-4 0 0 0,-6 1 128 15,-4-4-256-15,-5 2-64 0,-5 0-16 0,-6 0 0 32,-12-2-1696-32,0 0-336 0,0 0-64 0</inkml:trace>
  <inkml:trace contextRef="#ctx0" brushRef="#br3" timeOffset="-204708.02">24099 11608 17503 0,'0'0'768'0,"0"0"176"0,0 0-752 0,16 0-192 16,9 5 0-16,7 0 0 0,9 0 1344 0,7 0 256 15,7 1 32-15,6-1 16 0,4 0-800 0,9 2-144 16,10 0-48-16,3 0 0 0,3-2 0 0,-1 0 0 15,-3 1 0-15,2 1 0 0,4 3-368 0,-2-1-80 16,-3-2-16-16,-5 3-8640 16,-6 0-1744-16</inkml:trace>
  <inkml:trace contextRef="#ctx0" brushRef="#br3" timeOffset="-203940.25">27405 9642 5519 0,'-1'-10'496'0,"1"-1"-496"0,3 2 0 0,-3 9 0 15,2-10 2128-15,-2 10 336 0,0 0 64 0,0 0 16 16,0 0-1008-16,0 0-208 0,8-6-48 0,-8 6 0 15,0 0-192-15,0 0-64 0,0 0 0 0,0 0 0 16,0 14-512-16,-6 5-96 0,-5 0-32 0,-4 6 0 0,-6 2 112 0,-4 5 16 16,-4 0 0-16,-1 6 0 0,-2 4-112 0,-2 3-16 15,-3 2 0-15,-1 1 0 0,-1 2-48 0,-2 3-16 16,-4 6 0-16,-2-3 0 0,-2-1-96 0,-1-3-32 16,2-4 0-16,2 2 0 0,2 1-192 0,4-4 128 15,1-2-128-15,2 1 0 0,1 0 160 0,0-1-160 16,2 1 160-16,1-1-160 0,0 0 0 0,2-5 0 15,-1-3-208-15,2-2 64 16,-1-4-720-16,2 0-144 0,3-2-16 0,4-3-11024 0</inkml:trace>
  <inkml:trace contextRef="#ctx0" brushRef="#br3" timeOffset="-203672.65">27269 9951 16575 0,'-12'6'1472'0,"-5"8"-1168"0,-4 5-304 0,-6 5 0 16,-3 6 672-16,-4 8 80 0,-3 4 16 0,-4 6 0 15,-6 7 192-15,-7 4 64 0,-7 3 0 0,-2 6 0 16,1 2-512-16,3 5-80 0,4 2-32 0,4 0 0 15,2-2-272-15,1-3-128 16,-2-8 0-16,4-4 128 0,5-6-128 0,0-3 192 0,1-5-192 0,3-3 192 0,5-3-192 0,2-2 0 16,2-5 144-16,5-2-144 15,3-1-384-15,2-3-160 0,1-3-32 0</inkml:trace>
  <inkml:trace contextRef="#ctx0" brushRef="#br3" timeOffset="-203438.4">27043 10363 13823 0,'0'0'1216'0,"-4"10"-960"0,-6 2-256 0,-10 5 0 16,-9 6 1216-16,1 10 208 0,-2 6 48 0,-8 5 0 15,-8 3-448-15,-2 5-64 0,1 4-32 0,0 4 0 16,0 4-432-16,0 1-96 0,2 1-16 0,-1-3 0 15,-5-1-256-15,3-1-128 0,1-6 128 0,4-4-128 16,1-5 0-16,10-9-144 0,6-6 0 0,5-5 0 31,4-3-752-31,5-9-128 0,3-4-48 0,2-3 0 0</inkml:trace>
  <inkml:trace contextRef="#ctx0" brushRef="#br3" timeOffset="-203203.97">26956 10516 11967 0,'-17'11'528'0,"0"1"112"0,-8 4-512 0,-5 7-128 16,-4 4 0-16,-2 6 0 0,-4 6 2224 0,0 5 400 16,-3 4 96-16,-1 8 16 0,-2 2-1632 0,2 3-320 15,-2 0-64-15,1 2-16 0,-4-1-496 0,4-4-208 16,2-2 176-16,5-4-176 0,5-8 0 0,5-3 0 15,4-6 0-15,5-2 0 16,2-3-720-16,4-6-192 0,1-2-48 0,1-2-5744 16,2-6-1152-16</inkml:trace>
  <inkml:trace contextRef="#ctx0" brushRef="#br3" timeOffset="-203000.87">26928 10567 13823 0,'0'0'608'0,"0"0"128"0,-8 2-592 0,-7 5-144 0,-9 6 0 0,-6 8 0 16,-6 7 1264-16,-5 8 208 0,-2 10 64 0,-2 10 0 15,-5 10-32-15,-1 6 0 0,-1 5 0 0,-3 0 0 16,-1 0-928-16,2-3-192 0,2-4-48 0,5-6 0 16,5-5-208-16,8-7-128 0,7-5 128 0,6-6-128 15,5-10-336-15,4-3-144 0</inkml:trace>
  <inkml:trace contextRef="#ctx0" brushRef="#br3" timeOffset="-202796.91">26655 10743 14735 0,'0'0'640'0,"-11"7"160"0,-3 4-640 0,-7 10-160 15,-7 7 0-15,-3 7 0 0,-3 5 2256 0,-5 6 432 16,-5 5 64-16,-4 2 32 0,-5 2-1184 0,3 1-256 15,0 3-32-15,2-2-16 0,5 0-784 0,4 1-144 16,5-3-48-16,3-2 0 16,1-1-1408-16,2 0-272 0</inkml:trace>
  <inkml:trace contextRef="#ctx0" brushRef="#br3" timeOffset="-201574.81">20916 9257 8287 0,'0'0'736'0,"-4"-8"-592"0,4 8-144 0,-8-6 0 0,-1 0 1280 0,9 6 208 15,-9-2 48-15,9 2 16 0,0 0-240 0,0 0-48 16,0 0-16-16,0 0 0 0,0 0-544 0,9 6-96 16,2 2-32-16,0 3 0 0,-2 0-240 0,1 2-48 15,1 0-16-15,-3-5 0 0,-1 1 432 0,3 4 96 0,0-1 16 0,2 2 0 16,1 3 64-16,1-1 16 0,0 2 0 0,6 10 0 16,-2-5-112-16,-1-1-16 0,0 0 0 0,-1-1 0 15,-2-1-256-15,4 1-48 0,3-2-16 0,0 3 0 16,-1 3-160-16,1-1-32 0,-2 0-16 0,2 0 0 15,-1 2-80-15,-1-1-16 0,1 1 0 0,-1 0 0 16,1 0 48-16,-2 0 0 0,-1 1 0 0,0 0 0 16,0-3-192-16,0 1 128 0,-3-1-128 0,3-1 128 15,0 0 112-15,1-2 16 0,1-2 0 0,0-1 0 16,1 0 192-16,-2 0 32 0,0 1 16 0,-2-4 0 16,-2 3-128-16,-1 1-32 0,-1-1 0 0,-2 0 0 15,-2 1-176-15,0-1-32 0,0 1-128 0,-2 2 192 16,1-4-192-16,1 3 128 0,1-3-128 0,-1 2 0 15,-1-2 128-15,3 3-128 0,0-5 0 0,-1 0 144 16,0-1 112-16,-1 0 32 0,0 2 0 0,0 0 0 0,0-2 96 16,-1 0 0-16,1-1 16 0,1 2 0 0,-2 0-144 0,1 5-48 15,-1 1 0-15,1-2 0 0,-1 2-208 0,-1 1 0 16,1 2 0-16,2-2 0 0,0 0 0 0,3 0 0 16,0-1 0-16,1 1 0 0,0-2 128 0,1 1-128 15,2-3 0-15,-1 0 144 0,0-1-144 0,-1 0 0 16,-1-1 0-16,-3-4 128 0,2-2-128 0,1 4 0 15,2 5 144-15,4 8-144 0,-3-9 0 0,-2 2 0 16,0-1 0-16,1 1 128 0,-2-1-128 0,0 1 0 16,0-2 0-16,0 2 0 0,-1-1 0 0,1 3 0 15,-2-1 0-15,1-1 0 0,-1-3 0 0,-1 1 0 16,-2-1 0-16,0 0 0 0,-2-5 0 0,-1-1 0 0,1 0 0 0,-1 1 0 16,-1 1 0-16,1-2 0 0,-5-11 0 0,8 11 0 15,-2-1-192-15,1-2-48 0,-7-8-16 0,9 10 0 31,0-3-560-31,-1 0-112 0,-8-7-32 0,10 7 0 16,-1 1-288-16,-9-8-64 16,8 8-16-16,-8-8 0 0,7 8-272 15,-7-8-64-15,0 0-16 0,0 0-11568 0</inkml:trace>
  <inkml:trace contextRef="#ctx0" brushRef="#br3" timeOffset="-201103.83">21728 10226 11967 0,'0'0'1072'0,"-8"0"-864"15,1 0-208-15,-2 1 0 0,9-1 1584 0,0 0 272 0,-4 12 48 0,4-12 16 16,3 13-640-16,1 4-128 0,2-3-32 0,2 4 0 16,0 1-16-16,2 0 0 0,2 3 0 0,1 2 0 15,2 0-480-15,-1 1-112 0,0 1 0 0,3 0-16 16,1-1-128-16,2 1-32 0,0 0 0 0,0 0 0 16,0 3 32-16,0 0 0 0,-2 1 0 0,-1 0 0 15,-2 2-128-15,0-2-32 0,-2-4 0 0,0 2 0 16,-1-1 160-16,2 2 16 0,3-1 16 0,-3 1 0 15,-2 0-48-15,0-4-16 0,2 1 0 0,-1 0 0 16,0-1-96-16,-1-1-32 0,-2 0 0 0,1-2 0 16,-1 1-16-16,1-2 0 0,-1 1 0 0,-1-1 0 15,-2 1-192-15,-1-3 176 0,1-1-176 0,0 0 160 16,1 2-160-16,0-1 160 0,-1 0-160 0,-1-1 160 16,-1-3-16-16,2 1 0 0,-1 0 0 0,2-1 0 15,0 1-144-15,2-2 0 0,1-1 0 0,-1-1 128 0,1-1-128 0,-1-4 0 16,1 0 0-16,0-2 0 0,1-1-368 0,-1 0 0 15,-1 0 0-15,0-2 0 16,-10-2-1904-16,13 0-384 0,-1 0-80 0</inkml:trace>
  <inkml:trace contextRef="#ctx0" brushRef="#br3" timeOffset="-200760.11">22428 11495 2751 0,'0'0'256'0,"0"0"-256"0,0 0 0 0,0 0 0 16,0 0 3920-16,0 0 752 0,0 0 128 0,0 0 48 15,0 0-3024-15,12 3-608 0,3-2-112 0,5 1-16 16,3-2 0-16,5-2 0 0,0 0 0 0,1 0 0 15,-2 1-464-15,1 2-96 0,-2 2-16 0,0 1 0 16,-1 1-512-16,1 0 0 0,1-1 0 0,0 2 0 16,1 0 0-16,1-1 0 0,-1 2 0 0,17 5 0 0,0-3 0 0,0-3 0 15,-2-1 0-15,2 1 0 0,3-2 0 0,-2-1-320 16,-2 0 32-16,1-2 16 16,-1-1-464-16,0 0-96 0,2-1 0 0,-11 1-11152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0,'0'0'603'0'0,"3"9"-374"0"0,2 12 2122 0 0,-2 1-1 0 0,2 29 1 0 0,-1-5-819 0 0,11 124 607 0 0,7 51-2015 0 0,-20-208-700 0 0,0-1 1 0 0,1 1-1 0 0,0-1 1 0 0,7 16 0 0 0,-9-26-891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1 154 919 0 0,'7'-37'255'0'0,"1"-3"4556"0"0,0 3-2222 0 0,1-2 2759 0 0,-9 52-4855 0 0,27 344 3474 0 0,-13-231-3252 0 0,15 200 1063 0 0,-18-71-830 0 0,-10-84-507 0 0,-2-86-206 0 0,0 55 286 0 0,2 129 506 0 0,-6 359 277 0 0,4-418-820 0 0,1-40-211 0 0,2-39-4 0 0,-1 42 113 0 0,-1-11-82 0 0,1-40-35 0 0,0 9 34 0 0,4 30-54 0 0,-1-79-187 0 0,1 24-21 0 0,16 216 216 0 0,-8-164-174 0 0,7 70-15 0 0,-18-176 10 0 0,-3-30-5597 0 0,6-32 2492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49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0,'0'0'594'0'0,"1"2"-488"0"0,20 107 3937 0 0,-4-18-1938 0 0,-8-47-626 0 0,5 65-1 0 0,-8-50-203 0 0,6 11-145 0 0,-6-41-579 0 0,3 43 0 0 0,-6 23-100 0 0,13 179 1130 0 0,-6-112-925 0 0,-9-143-590 0 0,4 21 0 0 0,0 6 61 0 0,22 243 595 0 0,-4-67-46 0 0,-18-171-571 0 0,8 134 125 0 0,-6-7 170 0 0,-8-167-880 0 0,0-5-2585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8287 0 0,'-9'-3'6142'0'0,"136"11"-2046"0"0,-47-5-2382 0 0,40 1-264 0 0,-22-1-841 0 0,120 6-78 0 0,423 33 1943 0 0,-331-18-2266 0 0,-190-21-102 0 0,-55 1-1466 0 0,75-7-1 0 0,-126 1 80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1 919 0 0,'-15'6'4382'0'0,"14"-6"-3893"0"0,1 1 0 0 0,0 0 0 0 0,-1-1-1 0 0,1 1 1 0 0,0 0 0 0 0,0-1 0 0 0,-1 1 0 0 0,1-1 0 0 0,0 1 0 0 0,0 0 0 0 0,0 1-1 0 0,0-2-330 0 0,0 0-1 0 0,0 1 0 0 0,1-1 1 0 0,-1 1-1 0 0,0-1 0 0 0,0 0 1 0 0,1 1-1 0 0,-1-1 0 0 0,0 0 1 0 0,1 1-1 0 0,-1-1 0 0 0,0 0 1 0 0,1 0-1 0 0,-1 1 0 0 0,0-1 1 0 0,1 0-1 0 0,-1 0 0 0 0,1 0 0 0 0,-1 1 1 0 0,1-1-1 0 0,-1 0 0 0 0,1 0 1 0 0,5 1-222 0 0,0 0-1 0 0,0 0 1 0 0,10-1 0 0 0,-5 0 1254 0 0,140 6 2377 0 0,25 2-1320 0 0,-45 6-1139 0 0,133-3 1 0 0,7-24-192 0 0,-31 1-377 0 0,-72 6-482 0 0,195-1-976 0 0,-323 10-2074 0 0,-27-2-2013 0 0,2 0-2050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30 455 0 0,'-4'-14'1762'0'0,"5"1"4238"0"0,6 11-1799 0 0,7 3-3764 0 0,-12 0 58 0 0,89 11 3017 0 0,119 10 884 0 0,-89-17-2830 0 0,146-12 0 0 0,-74 0-811 0 0,-53 3-245 0 0,75 1 55 0 0,5 0-681 0 0,-49-1-861 0 0,-59 10-4360 0 0,-87-4-2006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12839 0 0,'-12'-4'1427'0'0,"12"3"-1111"0"0,44-7 1677 0 0,219-4 2352 0 0,1 16-2333 0 0,60-1-850 0 0,-74-11-670 0 0,347 3 185 0 0,-422 18-4098 0 0,-154-10 1466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4143 0 0,'0'-9'3653'0'0,"-1"0"-1"0"0,1 0 0 0 0,-4-13 1103 0 0,2 21-3585 0 0,2 1-1159 0 0,0 0 1 0 0,0-1 0 0 0,0 1-1 0 0,0 0 1 0 0,0 0-1 0 0,0 0 1 0 0,0 0 0 0 0,0 0-1 0 0,0 0 1 0 0,-1 0 0 0 0,1 0-1 0 0,0 0 1 0 0,0 0-1 0 0,0-1 1 0 0,0 1 0 0 0,0 0-1 0 0,0 0 1 0 0,0 0 0 0 0,-1 0-1 0 0,1 0 1 0 0,0 0-1 0 0,0 0 1 0 0,0 0 0 0 0,0 0-1 0 0,0 0 1 0 0,0 0 0 0 0,0 0-1 0 0,-1 0 1 0 0,1 0-1 0 0,0 0 1 0 0,0 0 0 0 0,0 0-1 0 0,0 0 1 0 0,0 0 0 0 0,0 0-1 0 0,0 1 1 0 0,-1-1 0 0 0,1 0-1 0 0,0 0 1 0 0,0 0-1 0 0,0 0 1 0 0,0 0 0 0 0,0 0-1 0 0,0 0 1 0 0,0 0 0 0 0,0 0-1 0 0,-3 2 28 0 0,1-1-1 0 0,0 1 1 0 0,0 0 0 0 0,0-1-1 0 0,1 1 1 0 0,-1 0-1 0 0,0 0 1 0 0,1 0 0 0 0,-1 0-1 0 0,1 0 1 0 0,-1 1-1 0 0,1-1 1 0 0,0 0 0 0 0,-1 3-1 0 0,-10 38-75 0 0,10-36 59 0 0,-2 11-22 0 0,1 1 0 0 0,0 0 0 0 0,1 38 0 0 0,2-48 0 0 0,1 0 0 0 0,0 1 0 0 0,0-1 0 0 0,1 0 0 0 0,0 0 0 0 0,1 0 0 0 0,0 0 0 0 0,0-1 0 0 0,1 1 0 0 0,6 10 0 0 0,-9-17-1 0 0,1 1 0 0 0,0-1 0 0 0,-1 0 0 0 0,1 0 0 0 0,0 0-1 0 0,0 0 1 0 0,1-1 0 0 0,-1 1 0 0 0,0 0 0 0 0,1-1 0 0 0,-1 0 0 0 0,1 1-1 0 0,-1-1 1 0 0,1 0 0 0 0,4 1 0 0 0,-3-1 45 0 0,1-1 0 0 0,0 1 0 0 0,0-1 0 0 0,0 0-1 0 0,-1 0 1 0 0,1 0 0 0 0,0-1 0 0 0,7-1 0 0 0,-2 0 41 0 0,-1-1-1 0 0,1-1 1 0 0,-1 1 0 0 0,0-1-1 0 0,0-1 1 0 0,0 0 0 0 0,-1 0-1 0 0,10-9 1 0 0,-10 8-18 0 0,-1-1-1 0 0,0-1 1 0 0,-1 1 0 0 0,0-1 0 0 0,0-1 0 0 0,0 1 0 0 0,-1-1 0 0 0,-1 0-1 0 0,6-12 1 0 0,-7 13 4 0 0,0 0-1 0 0,-1-1 1 0 0,0 1 0 0 0,0-1-1 0 0,-1 0 1 0 0,0 1 0 0 0,0-1-1 0 0,-1 0 1 0 0,0 0-1 0 0,-3-17 1 0 0,2 22-44 0 0,-1-1 0 0 0,0 0 0 0 0,0 1 0 0 0,0-1 0 0 0,0 1 1 0 0,-1 0-1 0 0,0 0 0 0 0,0 0 0 0 0,0 0 0 0 0,0 0 0 0 0,-1 1 0 0 0,1-1 0 0 0,-1 1 0 0 0,0 0 0 0 0,0 0 0 0 0,0 0 0 0 0,-5-2 0 0 0,4 2-92 0 0,0 1 0 0 0,0-1 0 0 0,1 1 0 0 0,-1 0 1 0 0,-1 1-1 0 0,1 0 0 0 0,0-1 0 0 0,0 1 0 0 0,-1 1 0 0 0,1-1 0 0 0,0 1 0 0 0,0 0 0 0 0,-1 0 0 0 0,1 1 0 0 0,-10 1 0 0 0,14-1-9 0 0,0-1 1 0 0,0 0-1 0 0,1 1 1 0 0,-1-1-1 0 0,0 1 0 0 0,0-1 1 0 0,1 0-1 0 0,-1 1 0 0 0,0 0 1 0 0,0-1-1 0 0,1 1 0 0 0,-1-1 1 0 0,1 1-1 0 0,-1 0 0 0 0,1 0 1 0 0,-1 0-1 0 0,0 0-193 0 0,1 0 1 0 0,0-1-1 0 0,-1 1 0 0 0,1 0 0 0 0,0 0 1 0 0,0-1-1 0 0,0 1 0 0 0,0 0 0 0 0,-1 0 1 0 0,1 0-1 0 0,1-1 0 0 0,-1 1 1 0 0,0 0-1 0 0,0 0 0 0 0,0 0 0 0 0,0-1 1 0 0,0 1-1 0 0,1 1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0,'1'6'7252'0'0,"0"7"-3721"0"0,6 53-1525 0 0,-11 157-288 0 0,-1-64-2818 0 0,7-136-2041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0,'0'0'756'0'0,"0"14"1316"0"0,9 93 7325 0 0,15 52-8185 0 0,-6-48-992 0 0,0-29-2488 0 0,-12-58-1143 0 0,-5-19-328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10135 0 0,'-3'1'1026'0'0,"-18"2"8771"0"0,38 7-6891 0 0,70 2-203 0 0,-10-2-4987 0 0,-66-9-3685 0 0,0 0-1914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0 919 0 0,'0'2'67'0'0,"16"48"8518"0"0,-1-3-3483 0 0,22 88-2101 0 0,-7-29-2084 0 0,-15-54-1032 0 0,7 25 67 0 0,-10-25-5249 0 0,-8-31-347 0 0</inkml:trace>
  <inkml:trace contextRef="#ctx0" brushRef="#br0" timeOffset="1">1 326 12439 0 0,'1'1'6379'0'0,"5"2"-5759"0"0,-1 1 1 0 0,1-1-1 0 0,0 0 0 0 0,0-1 0 0 0,11 4 1 0 0,-9-5-484 0 0,0 1 1 0 0,1-1-1 0 0,0 0 0 0 0,-1-1 1 0 0,1 0-1 0 0,16-3 1 0 0,26-6-1 0 0,-18 1-6534 0 0,-11 2-1006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34 10135 0 0,'0'0'778'0'0,"-17"-12"4794"0"0,15 11-5270 0 0,1 0 1 0 0,-1 0-1 0 0,0 0 1 0 0,0 0-1 0 0,0 1 1 0 0,0-1-1 0 0,0 1 1 0 0,1-1 0 0 0,-1 1-1 0 0,0 0 1 0 0,0 0-1 0 0,0-1 1 0 0,0 2-1 0 0,0-1 1 0 0,0 0-1 0 0,0 0 1 0 0,0 0-1 0 0,-4 2 1 0 0,4-1-182 0 0,0 0 0 0 0,0 0-1 0 0,0 1 1 0 0,0-1 0 0 0,0 1 0 0 0,0-1-1 0 0,0 1 1 0 0,0 0 0 0 0,1 0 0 0 0,-1 0 0 0 0,1 0-1 0 0,-3 4 1 0 0,-1 4-123 0 0,0 0-1 0 0,1 0 1 0 0,1 1-1 0 0,0-1 1 0 0,-3 17-1 0 0,4-14 3 0 0,0 0 0 0 0,1 0 0 0 0,0 0-1 0 0,1 0 1 0 0,1 0 0 0 0,0 0-1 0 0,1 0 1 0 0,3 15 0 0 0,-4-23 17 0 0,1 0 0 0 0,-1-1 1 0 0,1 1-1 0 0,0 0 0 0 0,0-1 1 0 0,0 0-1 0 0,1 1 0 0 0,-1-1 1 0 0,1 0-1 0 0,0 0 0 0 0,0-1 1 0 0,1 1-1 0 0,-1 0 0 0 0,1-1 1 0 0,-1 0-1 0 0,1 0 0 0 0,0 0 1 0 0,0-1-1 0 0,1 1 0 0 0,-1-1 1 0 0,1 0-1 0 0,-1 0 0 0 0,1 0 1 0 0,8 1-1 0 0,-7-2-5 0 0,0-1 0 0 0,-1 0 0 0 0,1 0 0 0 0,0 0 0 0 0,0-1 0 0 0,0 0 0 0 0,0 0 0 0 0,-1-1 0 0 0,1 1 0 0 0,-1-1 0 0 0,1-1 0 0 0,-1 1 0 0 0,0-1 0 0 0,1 1 0 0 0,-1-2 0 0 0,-1 1 0 0 0,6-4 0 0 0,0-2 84 0 0,0 1 0 0 0,-1-1-1 0 0,0-1 1 0 0,0 0 0 0 0,-1 0 0 0 0,11-18 0 0 0,-16 24-72 0 0,-1-1 1 0 0,0 1 0 0 0,1-1 0 0 0,-2 0-1 0 0,1 0 1 0 0,0 0 0 0 0,-1 0-1 0 0,0 0 1 0 0,0 0 0 0 0,-1 0-1 0 0,1-1 1 0 0,-1 1 0 0 0,0 0-1 0 0,-1 0 1 0 0,1 0 0 0 0,-2-6-1 0 0,0 5 8 0 0,0-1 0 0 0,-1 0 0 0 0,0 1-1 0 0,0 0 1 0 0,0-1 0 0 0,-1 1-1 0 0,0 1 1 0 0,0-1 0 0 0,-1 0-1 0 0,1 1 1 0 0,-7-6 0 0 0,-3-3-282 0 0,7 6 81 0 0,-1 1-1 0 0,-11-9 1 0 0,17 14-227 0 0,0 1 1 0 0,-1-1 0 0 0,0 1 0 0 0,1 0 0 0 0,-1 0-1 0 0,0-1 1 0 0,-4 0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6911 0 0,'-1'-3'13607'0'0,"8"20"-12736"0"0,-1 1 1 0 0,-1 0-1 0 0,0 0 1 0 0,3 35-1 0 0,0 81-653 0 0,-3-23-513 0 0,-4-104 144 0 0,1 18-935 0 0,-1-24 792 0 0,-1 0 0 0 0,0 0 0 0 0,1 1 1 0 0,-1-1-1 0 0,0 0 0 0 0,1 0 0 0 0,0 0 0 0 0,-1 1 0 0 0,1-1 0 0 0,0 0 0 0 0,-1 0 0 0 0,1 0 0 0 0,0 0 0 0 0,1 1 1 0 0,1-1-1425 0 0,0-1-38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14279 0 0,'0'0'1298'0'0,"3"6"-942"0"0,2 8 432 0 0,0-1 1 0 0,-1 1 0 0 0,-1 0 0 0 0,2 15 0 0 0,1 5 191 0 0,13 65 40 0 0,-9-38-1887 0 0,30 93-1 0 0,-32-133-1696 0 0,-4-13 1097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5983 0 0,'-17'-8'18001'0'0,"31"10"-16421"0"0,109-11 607 0 0,-39 14-4703 0 0,-73-4 736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13247 0 0,'0'0'1195'0'0,"0"-1"-1187"0"0,0 1 0 0 0,1 0 0 0 0,-1 0 0 0 0,0 0 0 0 0,0 0-1 0 0,1 0 1 0 0,-1 0 0 0 0,0 0 0 0 0,0-1 0 0 0,1 1 0 0 0,-1 0 0 0 0,0 0 0 0 0,0 0 0 0 0,1 0 0 0 0,-1 0 0 0 0,0 0-1 0 0,0 0 1 0 0,1 0 0 0 0,-1 0 0 0 0,0 0 0 0 0,0 0 0 0 0,1 0 0 0 0,-1 1 0 0 0,0-1 0 0 0,0 0 0 0 0,0 0 0 0 0,1 0-1 0 0,-1 0 1 0 0,0 1 0 0 0,2 2 186 0 0,-1 1-1 0 0,0-1 0 0 0,0 1 0 0 0,0 0 1 0 0,-1 0-1 0 0,1-1 0 0 0,-1 1 1 0 0,0 5-1 0 0,1 5 461 0 0,10 112 3578 0 0,-3 65-3070 0 0,-8-179-1129 0 0,1 1-2908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0,'0'0'923'0'0,"5"16"-392"0"0,28 147 7992 0 0,9 84-7700 0 0,-26-167-1551 0 0,-3-28-4582 0 0,-12-47 3564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11975 0 0,'-18'-12'2581'0'0,"6"5"6109"0"0,53 1-6081 0 0,-4 0-1689 0 0,60-6 195 0 0,-28 8-2867 0 0,-60 4 278 0 0,1-1-63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6447 0 0,'-9'-3'9363'0'0,"10"10"-8418"0"0,1 0 1 0 0,-1 0 0 0 0,0 11-1 0 0,2 11 93 0 0,3 20-434 0 0,-2 0 0 0 0,-2 1 1 0 0,-6 64-1 0 0,4-112-607 0 0,-1 10-345 0 0,0 32-104 0 0,5-16-4683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0,'4'20'2502'0'0,"-1"27"0"0"0,2 8 442 0 0,66 289-1620 0 0,-60-305-2657 0 0,-1-14-6212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2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11055 0 0,'-2'0'107'0'0,"0"0"0"0"0,-1 0 0 0 0,1 1 0 0 0,0-1 0 0 0,0 1 0 0 0,0-1 0 0 0,0 1 0 0 0,0 0 0 0 0,0 0 0 0 0,0-1 0 0 0,0 2 0 0 0,0-1 0 0 0,1 0 0 0 0,-1 0 0 0 0,-2 3 0 0 0,-5 8 8527 0 0,24-2-6554 0 0,-12-8-1971 0 0,0 0-1 0 0,-1-1 0 0 0,1 1 0 0 0,0-1 0 0 0,0 1 1 0 0,0-1-1 0 0,5 1 0 0 0,21 4 493 0 0,1-3 0 0 0,32 2 0 0 0,19-5-2712 0 0,-77 0 1872 0 0,11 0-946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2303 0 0,'0'0'9518'0'0,"-2"-1"-8126"0"0,-5-3-398 0 0,6 3-76 0 0,-2-7 1859 0 0,2 7-2674 0 0,0 1 1 0 0,-1-1-1 0 0,1 0 1 0 0,0 0-1 0 0,-1 1 1 0 0,1-1-1 0 0,0 1 1 0 0,-1-1-1 0 0,1 1 1 0 0,0 0-1 0 0,-1 0 0 0 0,1-1 1 0 0,-1 1-1 0 0,1 0 1 0 0,-1 0-1 0 0,1 0 1 0 0,-1 1-1 0 0,0-1 1 0 0,-2 1 48 0 0,1 0-1 0 0,1 0 1 0 0,-1 0 0 0 0,0 0 0 0 0,0 1 0 0 0,0-1 0 0 0,1 1 0 0 0,-4 2-1 0 0,-3 4 287 0 0,0 1-1 0 0,0 0 0 0 0,-9 12 1 0 0,15-18-330 0 0,-1 3 43 0 0,0 1-1 0 0,0-1 0 0 0,0 1 0 0 0,1 0 1 0 0,0 0-1 0 0,0 1 0 0 0,1-1 0 0 0,-2 9 0 0 0,1-3 69 0 0,1 0-1 0 0,0 1 0 0 0,1 24 1 0 0,1-26-147 0 0,2 0 1 0 0,-1 0 0 0 0,1 0-1 0 0,1 0 1 0 0,0-1 0 0 0,1 1-1 0 0,0-1 1 0 0,11 20 0 0 0,-11-23-61 0 0,1 0 1 0 0,1-1-1 0 0,-1 1 1 0 0,1-1-1 0 0,0 0 1 0 0,1-1 0 0 0,0 1-1 0 0,0-1 1 0 0,0-1-1 0 0,1 1 1 0 0,-1-1 0 0 0,11 4-1 0 0,-4-3-31 0 0,0 0-1 0 0,1-1 1 0 0,0-1-1 0 0,0 0 1 0 0,0-1 0 0 0,0-1-1 0 0,0 0 1 0 0,1-1-1 0 0,-1-1 1 0 0,0-1 0 0 0,23-2-1 0 0,-24 0-542 0 0,0 0-1 0 0,0 0 1 0 0,0-1-1 0 0,-1-1 1 0 0,1 0-1 0 0,-1-1 0 0 0,20-12 1 0 0,-13 3-1189 0 0,0-3-245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60 8087 0 0,'3'-10'515'0'0,"-3"9"-404"0"0,0 0 0 0 0,1 0 0 0 0,-1 0-1 0 0,1 0 1 0 0,-1-1 0 0 0,0 1 0 0 0,0 0 0 0 0,0 0 0 0 0,0 0 0 0 0,0 0 0 0 0,0 0-1 0 0,0 0 1 0 0,0 0 0 0 0,0 0 0 0 0,0 0 0 0 0,0 0 0 0 0,-1 0 0 0 0,0-2 0 0 0,1 1 305 0 0,0 0 0 0 0,-1 0 0 0 0,1 0 0 0 0,-1 0 0 0 0,0 0 0 0 0,1 1 0 0 0,-1-1 1 0 0,0 0-1 0 0,0 0 0 0 0,0 1 0 0 0,-2-3 0 0 0,2 4-355 0 0,1-1 0 0 0,-1 1 0 0 0,1-1 0 0 0,-1 1 0 0 0,1 0 0 0 0,-1 0 0 0 0,0-1 0 0 0,1 1 0 0 0,-1 0 0 0 0,0 0 0 0 0,1 0-1 0 0,-1-1 1 0 0,0 1 0 0 0,1 0 0 0 0,-1 0 0 0 0,1 0 0 0 0,-1 0 0 0 0,0 0 0 0 0,1 1 0 0 0,-1-1 0 0 0,0 0 0 0 0,1 0 0 0 0,-1 0 0 0 0,0 0 0 0 0,1 1 0 0 0,-1-1 0 0 0,1 0 0 0 0,-1 1 0 0 0,0-1 0 0 0,1 0 0 0 0,-1 1 0 0 0,1-1-1 0 0,-1 1 1 0 0,1-1 0 0 0,0 1 0 0 0,-1-1 0 0 0,1 1 0 0 0,-1 0 0 0 0,-5 6 162 0 0,1-1-1 0 0,-1 2 1 0 0,1-1 0 0 0,1 0-1 0 0,0 1 1 0 0,0 0 0 0 0,-5 13-1 0 0,5-7-101 0 0,0-1-1 0 0,0 1 1 0 0,2-1 0 0 0,-2 16-1 0 0,3-15-65 0 0,1 0-1 0 0,1-1 0 0 0,0 1 1 0 0,1 0-1 0 0,0 0 0 0 0,1-1 1 0 0,0 1-1 0 0,10 22 1 0 0,-9-28-46 0 0,-1-1 0 0 0,1 0 0 0 0,1 0 0 0 0,-1 0 0 0 0,1 0 0 0 0,1-1 0 0 0,5 7 0 0 0,-7-10 20 0 0,0 1 0 0 0,1-1 1 0 0,-1 1-1 0 0,1-1 0 0 0,0-1 0 0 0,0 1 0 0 0,0-1 0 0 0,0 0 1 0 0,0 0-1 0 0,0 0 0 0 0,8 1 0 0 0,-8-2 21 0 0,0 0 0 0 0,1-1 0 0 0,-1 1-1 0 0,1-1 1 0 0,-1-1 0 0 0,0 1 0 0 0,1-1 0 0 0,-1 0-1 0 0,0 0 1 0 0,1 0 0 0 0,-1-1 0 0 0,0 1 0 0 0,0-1-1 0 0,0-1 1 0 0,5-2 0 0 0,-4 1 38 0 0,0 0 1 0 0,-1-1 0 0 0,1 0-1 0 0,-1 0 1 0 0,0 0-1 0 0,0 0 1 0 0,-1-1-1 0 0,0 1 1 0 0,0-1 0 0 0,5-11-1 0 0,-4 9 47 0 0,-2-1-1 0 0,1 0 1 0 0,-1 1 0 0 0,0-2-1 0 0,-1 1 1 0 0,0 0 0 0 0,-1 0-1 0 0,0-1 1 0 0,0 1 0 0 0,-1-1-1 0 0,0 1 1 0 0,0 0 0 0 0,-1-1-1 0 0,-1 1 1 0 0,0-1-1 0 0,0 1 1 0 0,-6-15 0 0 0,4 15-48 0 0,-2 0 0 0 0,1 1 0 0 0,-1-1 0 0 0,0 1 0 0 0,-1 0 0 0 0,1 1 0 0 0,-2 0 0 0 0,-11-10 0 0 0,7 8-96 0 0,0 1 0 0 0,-1-1-1 0 0,0 2 1 0 0,-1 0 0 0 0,-14-6 0 0 0,25 13-126 0 0,1-1 1 0 0,-1 0 0 0 0,1 0-1 0 0,-1 1 1 0 0,0 0 0 0 0,1-1-1 0 0,-5 1 1 0 0,-4 1-6691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2303 0 0,'16'-24'11622'0'0,"-11"31"-9138"0"0,3 5-998 0 0,-2 15-389 0 0,0 1 1 0 0,-2 1-1 0 0,1 36 0 0 0,-3-41-927 0 0,0 51 90 0 0,1 18-1301 0 0,-2-89 422 0 0,-1 0 1 0 0,1-1-1 0 0,0 1 1 0 0,0 0 0 0 0,0-1-1 0 0,0 1 1 0 0,0 0 0 0 0,4 5-1 0 0,-1-5-881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6911 0 0,'0'-15'753'0'0,"0"-18"-868"0"0,3 13 10501 0 0,6 57-8043 0 0,5 62-611 0 0,20 105-967 0 0,-27-170-1019 0 0,8 29-20 0 0,0-22-5034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0,'-3'0'147'0'0,"-14"7"12435"0"0,22-6-13330 0 0,10 1 1604 0 0,1-1-1 0 0,27-3 0 0 0,-21 1-621 0 0,-8 0-2011 0 0,-3 0-3280 0 0,-2 1-2706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 8375 0 0,'2'-2'5938'0'0,"-28"-4"-2036"0"0,23 6-3759 0 0,0 0 0 0 0,1 0 0 0 0,-1 1 0 0 0,1 0 0 0 0,-1-1 0 0 0,1 1 0 0 0,-1 0 0 0 0,1 0 0 0 0,-1 0 0 0 0,1 1 0 0 0,0-1 0 0 0,-1 1 0 0 0,1-1 0 0 0,0 1 0 0 0,0 0 0 0 0,0-1 0 0 0,1 1 0 0 0,-1 0 0 0 0,0 0 0 0 0,1 1 0 0 0,-1-1 0 0 0,1 0 0 0 0,-2 4 0 0 0,-1 2-73 0 0,0 0 0 0 0,0 0-1 0 0,1 0 1 0 0,0 1 0 0 0,-3 15 0 0 0,4-14-58 0 0,1 0 1 0 0,1 0-1 0 0,-1 0 1 0 0,2 0-1 0 0,-1 0 1 0 0,2 0-1 0 0,-1 0 1 0 0,1-1-1 0 0,1 1 1 0 0,0 0-1 0 0,0-1 1 0 0,9 18-1 0 0,-9-21-3 0 0,1 0-1 0 0,0 1 0 0 0,0-2 0 0 0,0 1 1 0 0,1 0-1 0 0,0-1 0 0 0,0 0 1 0 0,0 0-1 0 0,1 0 0 0 0,0-1 1 0 0,0 1-1 0 0,0-2 0 0 0,0 1 0 0 0,0-1 1 0 0,1 1-1 0 0,0-2 0 0 0,0 1 1 0 0,9 2-1 0 0,-13-5 17 0 0,0 1 0 0 0,0-1 1 0 0,0 0-1 0 0,0 0 0 0 0,0 0 0 0 0,1 0 1 0 0,-1 0-1 0 0,0-1 0 0 0,0 1 0 0 0,0-1 1 0 0,0 0-1 0 0,0 0 0 0 0,-1 0 0 0 0,1 0 1 0 0,3-2-1 0 0,-2 0 28 0 0,0 0 0 0 0,0 0 0 0 0,-1 0 0 0 0,1 0 0 0 0,-1 0 0 0 0,0-1 0 0 0,0 1 0 0 0,0-1 0 0 0,3-5 0 0 0,-1 0 98 0 0,-1 0 1 0 0,1-1-1 0 0,-1 0 0 0 0,-1 1 1 0 0,0-2-1 0 0,0 1 0 0 0,-1 0 0 0 0,1-13 1 0 0,-3 12-7 0 0,0 0 1 0 0,0 0 0 0 0,-1 0-1 0 0,-1 1 1 0 0,0-1-1 0 0,0 0 1 0 0,-6-15-1 0 0,5 18-41 0 0,0 0-1 0 0,-1 0 0 0 0,0 0 1 0 0,0 1-1 0 0,-1-1 0 0 0,0 1 0 0 0,0 0 1 0 0,-1 1-1 0 0,-12-12 0 0 0,15 15-394 0 0,0 1 1 0 0,0 0-1 0 0,0 0 0 0 0,-1 0 0 0 0,1 0 1 0 0,-8-2-1 0 0,8 3-342 0 0,-1 0-1 0 0,1 0 1 0 0,-1 1 0 0 0,0 0 0 0 0,1-1-1 0 0,-1 1 1 0 0,0 0 0 0 0,1 1-1 0 0,-1-1 1 0 0,0 1 0 0 0,-5 1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0,'0'0'11383'0'0,"2"2"-10511"0"0,1 3-505 0 0,-1 0 0 0 0,1 0 0 0 0,-1 0 0 0 0,0 1 0 0 0,0-1 0 0 0,-1 0 0 0 0,2 12 0 0 0,3 45 1309 0 0,-5-38-966 0 0,4 114 300 0 0,-1-5-2101 0 0,-2-123 928 0 0,-1-3-5888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15231 0 0,'0'0'348'0'0,"0"-3"1428"0"0,34 126 1326 0 0,3 68-3079 0 0,-36-183 0 0 0,8 29-497 0 0,-4-19-947 0 0,-1-1-3384 0 0,-3-6-1143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11975 0 0,'-9'0'10752'0'0,"17"1"-10405"0"0,0 0-1 0 0,0 0 0 0 0,1-1 1 0 0,-1 0-1 0 0,12-2 1 0 0,42-4-253 0 0,-45 7-683 0 0,-9 0-216 0 0,6-1-726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17335 0 0,'3'23'1355'0'0,"1"36"0"0"0,-2-17-646 0 0,2 60-85 0 0,6 46-3871 0 0,-9-140-1297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7831 0 0,'2'-2'8014'0'0,"6"12"-5661"0"0,-2 8-1921 0 0,0-1 0 0 0,-2 1-1 0 0,0 0 1 0 0,-1 1 0 0 0,1 20 0 0 0,-1-17-282 0 0,12 135 88 0 0,-8-53-3121 0 0,-6-89 1092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13535 0 0,'0'0'1224'0'0,"-1"1"-1008"0"0,-2 11 338 0 0,1 0-1 0 0,0 0 0 0 0,1-1 0 0 0,0 19 0 0 0,-1 12 911 0 0,0 3-240 0 0,5 77 0 0 0,-2-120-1215 0 0,11 117 288 0 0,-10-104-761 0 0,2 0 1 0 0,0-1-1 0 0,0 0 1 0 0,1 1-1 0 0,14 25 1 0 0,-14-33-1137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12439 0 0,'-10'17'8836'0'0,"10"-16"-8592"0"0,10 5 1580 0 0,12 1-1625 0 0,-8-4 128 0 0,0-1 0 0 0,1-1 1 0 0,-1 0-1 0 0,0-1 0 0 0,18-2 0 0 0,20-6-1295 0 0,-3-4-5735 0 0,-34 7-956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0,'0'0'499'0'0,"1"2"-46"0"0,0-1 267 0 0,-1 1-1 0 0,1-1 0 0 0,-1 1 1 0 0,0 0-1 0 0,0-1 0 0 0,0 1 0 0 0,0 0 1 0 0,0-1-1 0 0,0 1 0 0 0,0 0 1 0 0,-1 3-1 0 0,-1 15 1623 0 0,20 245 2988 0 0,-7-158-7050 0 0,-7-98 1384 0 0,-1-5-1588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0,'0'0'1388'0'0,"5"13"320"0"0,7 36 738 0 0,4 52 0 0 0,3 13-1562 0 0,-8-41-733 0 0,0 1-820 0 0,-8-62-1483 0 0,9 23 0 0 0,-9-26-3914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0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9671 0 0,'-18'4'10032'0'0,"20"-3"-9673"0"0,1 0 0 0 0,0 0 0 0 0,0 0 1 0 0,0-1-1 0 0,0 1 0 0 0,0-1 0 0 0,-1 0 0 0 0,1 0 0 0 0,4 0 0 0 0,-2 0 66 0 0,33 5 856 0 0,8-1-685 0 0,-16-2-564 0 0,15-1-1425 0 0,-30-3 581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87 149 919 0 0,'1'-2'220'0'0,"0"1"-1"0"0,0-1 0 0 0,0 1 0 0 0,0-1 1 0 0,-1 1-1 0 0,1-1 0 0 0,0 0 0 0 0,0-3 1 0 0,-1 5-106 0 0,-2-3 2516 0 0,2 3-2516 0 0,0 0 0 0 0,0 0 1 0 0,0 0-1 0 0,0 0 0 0 0,-1 0 0 0 0,1 0 1 0 0,0 0-1 0 0,0 0 0 0 0,0 0 1 0 0,-2-1 402 0 0,0-2 278 0 0,0 0 1 0 0,0 0 0 0 0,-1 0-1 0 0,1 1 1 0 0,-1-1-1 0 0,0 1 1 0 0,0-1-1 0 0,0 1 1 0 0,0 0 0 0 0,0 0-1 0 0,0 0 1 0 0,-5-1-1 0 0,7 2-652 0 0,0 1-1 0 0,0 0 1 0 0,0 0-1 0 0,0-1 0 0 0,0 1 1 0 0,-1 0-1 0 0,1 0 1 0 0,0 0-1 0 0,0 0 0 0 0,0 0 1 0 0,0 0-1 0 0,0 0 0 0 0,-1 1 1 0 0,1-1-1 0 0,0 0 1 0 0,0 1-1 0 0,-1 0 0 0 0,0 0-70 0 0,1 0 0 0 0,0 0-1 0 0,0 0 1 0 0,0 0 0 0 0,0 0-1 0 0,0 0 1 0 0,0 0 0 0 0,0 0-1 0 0,0 1 1 0 0,1-1 0 0 0,-1 0-1 0 0,0 1 1 0 0,1-1 0 0 0,-1 1-1 0 0,1-1 1 0 0,-1 3 0 0 0,0 1-65 0 0,0 1 0 0 0,1-1 0 0 0,0 1 1 0 0,0-1-1 0 0,0 1 0 0 0,1-1 1 0 0,0 0-1 0 0,0 1 0 0 0,0-1 1 0 0,0 0-1 0 0,1 0 0 0 0,0 1 0 0 0,3 4 1 0 0,1 2 12 0 0,0-1 0 0 0,1 1 0 0 0,0-1 0 0 0,12 13 0 0 0,-15-19-18 0 0,-1-2 0 0 0,1 1 0 0 0,0 0 0 0 0,0-1-1 0 0,1 1 1 0 0,-1-1 0 0 0,1 0 0 0 0,-1-1 0 0 0,1 1 0 0 0,0-1-1 0 0,7 2 1 0 0,-9-3 14 0 0,1 0-1 0 0,-1 0 0 0 0,1-1 1 0 0,0 0-1 0 0,-1 1 0 0 0,1-1 1 0 0,0-1-1 0 0,0 1 1 0 0,-1-1-1 0 0,1 1 0 0 0,-1-1 1 0 0,1 0-1 0 0,-1 0 0 0 0,1 0 1 0 0,-1-1-1 0 0,1 1 0 0 0,3-3 1 0 0,-2 0 7 0 0,0 0-1 0 0,0 0 1 0 0,0-1 0 0 0,0 1 0 0 0,-1-1 0 0 0,0 0 0 0 0,0 0-1 0 0,0 0 1 0 0,-1-1 0 0 0,1 1 0 0 0,-1-1 0 0 0,-1 0 0 0 0,1 0-1 0 0,-1 0 1 0 0,2-9 0 0 0,-2 7 35 0 0,0 0 0 0 0,-1 0 0 0 0,0 0 0 0 0,0 0 0 0 0,-1 0 0 0 0,0 0 0 0 0,0 0 0 0 0,-1 0 0 0 0,0 0 0 0 0,0 0 0 0 0,-6-15 0 0 0,5 17 13 0 0,-1 0-1 0 0,0 0 1 0 0,0 0-1 0 0,-1 1 1 0 0,1 0-1 0 0,-1-1 1 0 0,0 1-1 0 0,-1 0 1 0 0,1 1-1 0 0,-1-1 0 0 0,0 1 1 0 0,0 0-1 0 0,-1 0 1 0 0,1 1-1 0 0,-1-1 1 0 0,0 1-1 0 0,1 0 1 0 0,-1 1-1 0 0,-1-1 1 0 0,1 1-1 0 0,0 1 1 0 0,-1-1-1 0 0,1 1 1 0 0,0 0-1 0 0,-1 1 1 0 0,0-1-1 0 0,1 1 1 0 0,-1 0-1 0 0,1 1 1 0 0,-1 0-1 0 0,1 0 1 0 0,-1 0-1 0 0,1 1 1 0 0,0 0-1 0 0,0 0 1 0 0,-7 3-1 0 0,9-3-180 0 0,1 0-1 0 0,0 0 0 0 0,-1 1 1 0 0,1-1-1 0 0,0 1 1 0 0,0 0-1 0 0,0 0 1 0 0,1 0-1 0 0,-1 0 1 0 0,1 0-1 0 0,0 0 0 0 0,-1 1 1 0 0,2-1-1 0 0,-1 1 1 0 0,0-1-1 0 0,1 1 1 0 0,-1 0-1 0 0,1 0 1 0 0,0-1-1 0 0,0 1 1 0 0,1 0-1 0 0,-1 0 0 0 0,1 0 1 0 0,0 0-1 0 0,0 0 1 0 0,0 0-1 0 0,0 0 1 0 0,1 0-1 0 0,0 0 1 0 0,0 0-1 0 0,0 0 0 0 0,0 0 1 0 0,0 0-1 0 0,3 4 1 0 0,3 4-7821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0,'0'0'9359'0'0,"0"14"-4486"0"0,7-5-3985 0 0,0 0 1 0 0,1 0-1 0 0,1-1 0 0 0,-1 0 0 0 0,1 0 0 0 0,17 10 0 0 0,0 2-186 0 0,63 47 526 0 0,64 56-487 0 0,-129-101-1565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1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4 455 0 0,'-6'-3'18543'0'0,"26"13"-16991"0"0,102 82 970 0 0,-43-31-1331 0 0,-71-55-1243 0 0,3 2-467 0 0,0 0 0 0 0,1 0-1 0 0,21 10 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97 137 4607 0 0,'-1'0'207'0'0,"-5"4"74"0"0,-1 4-384 0 0,3-4 1290 0 0,1 1 1 0 0,0 0-1 0 0,0 0 1 0 0,1 0 0 0 0,0 0-1 0 0,-4 11 1 0 0,-22 104 3039 0 0,2 64-2453 0 0,23-168-1735 0 0,2-13-17 0 0,1 1-1 0 0,-1-1 1 0 0,1 1-1 0 0,-1-1 0 0 0,2 7 1 0 0,-1-9 33 0 0,7-16 15 0 0,16-51-745 0 0,-4 0 0 0 0,17-96-1 0 0,-10 41 21 0 0,-21 97 647 0 0,2-1 0 0 0,16-35 0 0 0,-23 60 11 0 0,0 0 0 0 0,0 0 0 0 0,0 0 0 0 0,0 0 0 0 0,0 0 0 0 0,0 0 0 0 0,0 0 0 0 0,0 0 0 0 0,0-1 0 0 0,0 1 0 0 0,0 0 0 0 0,0 0 0 0 0,0 0 0 0 0,0 0 0 0 0,0 0 0 0 0,0 0 0 0 0,0 0-1 0 0,0 0 1 0 0,0 0 0 0 0,0 0 0 0 0,0 0 0 0 0,0 0 0 0 0,0 0 0 0 0,0 0 0 0 0,1 0 0 0 0,-1 0 0 0 0,0 0 0 0 0,0-1 0 0 0,0 1 0 0 0,0 0 0 0 0,0 0 0 0 0,0 0 0 0 0,0 0 0 0 0,0 0 0 0 0,0 0 0 0 0,0 0 0 0 0,0 0 0 0 0,1 0 0 0 0,-1 0 0 0 0,0 0 0 0 0,0 0 0 0 0,0 0 0 0 0,0 0 0 0 0,0 1 0 0 0,0-1 0 0 0,0 0 0 0 0,0 0 0 0 0,0 0 0 0 0,0 0 0 0 0,0 0 0 0 0,1 0 0 0 0,-1 0 0 0 0,0 0 0 0 0,0 0 0 0 0,0 0 0 0 0,0 0 0 0 0,0 0 0 0 0,0 0 0 0 0,0 0-1 0 0,0 0 2 0 0,3 8 78 0 0,1 10 23 0 0,-1 23 311 0 0,-4 51 0 0 0,-1-7-166 0 0,2-72-217 0 0,3 56 22 0 0,-2-60-41 0 0,1 1-1 0 0,-1-1 1 0 0,2 0-1 0 0,-1 1 0 0 0,5 8 1 0 0,-7-17-13 0 0,0-1 0 0 0,1 1 0 0 0,-1 0 0 0 0,0-1 1 0 0,0 1-1 0 0,1-1 0 0 0,-1 1 0 0 0,0-1 0 0 0,1 1 0 0 0,-1 0 0 0 0,0-1 1 0 0,1 0-1 0 0,-1 1 0 0 0,1-1 0 0 0,-1 1 0 0 0,1-1 0 0 0,-1 1 0 0 0,1-1 0 0 0,-1 0 1 0 0,1 1-1 0 0,-1-1 0 0 0,1 0 0 0 0,0 0 0 0 0,-1 1 0 0 0,1-1 0 0 0,-1 0 1 0 0,1 0-1 0 0,0 0 0 0 0,-1 0 0 0 0,1 0 0 0 0,0 0 0 0 0,-1 0 0 0 0,1 0 1 0 0,0 0-1 0 0,-1 0 0 0 0,1 0 0 0 0,-1 0 0 0 0,1-1 0 0 0,0 1 0 0 0,-1 0 0 0 0,1 0 1 0 0,-1-1-1 0 0,1 1 0 0 0,-1 0 0 0 0,1-1 0 0 0,-1 1 0 0 0,1 0 0 0 0,-1-1 1 0 0,1 1-1 0 0,0-2 0 0 0,2 0-2 0 0,0-1 1 0 0,-1 0-1 0 0,1 0 0 0 0,-1 0 1 0 0,0-1-1 0 0,2-2 0 0 0,81-207-1346 0 0,-62 145 1102 0 0,-15 47 174 0 0,-6 12 80 0 0,0 1 0 0 0,1 0 0 0 0,1 0 0 0 0,0 0 0 0 0,0 0 0 0 0,7-11 0 0 0,-11 19 14 0 0,1 0 0 0 0,-1-1 0 0 0,0 1 0 0 0,0 0 0 0 0,1 0 0 0 0,-1-1-1 0 0,0 1 1 0 0,0 0 0 0 0,1-1 0 0 0,-1 1 0 0 0,0 0 0 0 0,1 0 0 0 0,-1 0 0 0 0,0-1 0 0 0,1 1 0 0 0,-1 0-1 0 0,0 0 1 0 0,1 0 0 0 0,-1 0 0 0 0,0 0 0 0 0,1 0 0 0 0,-1-1 0 0 0,1 1 0 0 0,-1 0 0 0 0,0 0-1 0 0,1 0 1 0 0,-1 0 0 0 0,0 0 0 0 0,1 1 0 0 0,-1-1 0 0 0,1 0 0 0 0,0 0 4 0 0,-1 1-1 0 0,1 0 1 0 0,0-1 0 0 0,-1 1 0 0 0,1 0 0 0 0,-1-1 0 0 0,1 1-1 0 0,-1 0 1 0 0,0-1 0 0 0,1 1 0 0 0,-1 0 0 0 0,0 0 0 0 0,1 1 0 0 0,4 30 303 0 0,-5-30-281 0 0,8 158 1449 0 0,-7-94-1524 0 0,21 129 0 0 0,-21-185-543 0 0,7 20-823 0 0,-1-11-4006 0 0,-1-10-17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 7831 0 0,'-1'0'102'0'0,"1"-1"-1"0"0,-1 0 0 0 0,1 0 0 0 0,0 0 0 0 0,-1 1 1 0 0,0-1-1 0 0,1 0 0 0 0,-1 0 0 0 0,1 1 0 0 0,-1-1 1 0 0,0 1-1 0 0,1-1 0 0 0,-1 0 0 0 0,0 1 0 0 0,0 0 1 0 0,1-1-1 0 0,-1 1 0 0 0,0-1 0 0 0,0 1 0 0 0,0 0 1 0 0,0-1-1 0 0,1 1 0 0 0,-3 0 0 0 0,1 0 165 0 0,1 0 1 0 0,-1 0-1 0 0,1 1 0 0 0,-1-1 1 0 0,1 0-1 0 0,-1 1 0 0 0,1 0 0 0 0,-1-1 1 0 0,1 1-1 0 0,-1 0 0 0 0,1-1 1 0 0,-2 3-1 0 0,-1 0 113 0 0,0 0 1 0 0,0 1-1 0 0,1-1 1 0 0,0 1 0 0 0,0-1-1 0 0,0 1 1 0 0,0 0-1 0 0,-3 6 1 0 0,3-2-158 0 0,0 1 0 0 0,0 0 0 0 0,1 0 0 0 0,0 0 0 0 0,0 0 1 0 0,1 0-1 0 0,0 0 0 0 0,1 13 0 0 0,0-16-180 0 0,0-1-1 0 0,1 0 1 0 0,0 0 0 0 0,0 0 0 0 0,0 1 0 0 0,0-1-1 0 0,1 0 1 0 0,0-1 0 0 0,0 1 0 0 0,0 0 0 0 0,0 0-1 0 0,1-1 1 0 0,0 1 0 0 0,0-1 0 0 0,0 0-1 0 0,5 4 1 0 0,-7-6-29 0 0,0-1 0 0 0,1 0 1 0 0,-1 0-1 0 0,1 0 0 0 0,-1 0 0 0 0,1 0 0 0 0,0 0 0 0 0,-1 0 0 0 0,1-1 1 0 0,0 1-1 0 0,-1-1 0 0 0,1 1 0 0 0,0-1 0 0 0,0 0 0 0 0,0 1 0 0 0,0-1 0 0 0,-1 0 1 0 0,1 0-1 0 0,0 0 0 0 0,0-1 0 0 0,0 1 0 0 0,0 0 0 0 0,-1-1 0 0 0,1 1 0 0 0,0-1 1 0 0,0 0-1 0 0,-1 1 0 0 0,1-1 0 0 0,-1 0 0 0 0,1 0 0 0 0,0 0 0 0 0,-1 0 1 0 0,1 0-1 0 0,-1 0 0 0 0,0-1 0 0 0,1 1 0 0 0,0-2 0 0 0,2-1 11 0 0,-1 0 0 0 0,0 0 0 0 0,0-1 0 0 0,0 1 0 0 0,0-1 0 0 0,-1 0 0 0 0,0 0 0 0 0,0 1 0 0 0,0-1 0 0 0,-1-1 0 0 0,2-8 0 0 0,-2 8-35 0 0,-1-1-1 0 0,0 1 1 0 0,0-1-1 0 0,0 1 1 0 0,-1-1 0 0 0,0 1-1 0 0,-1 0 1 0 0,1-1 0 0 0,-1 1-1 0 0,0 0 1 0 0,-1 0 0 0 0,0 0-1 0 0,0 0 1 0 0,0 0 0 0 0,-5-6-1 0 0,3 6-866 0 0,0 0 0 0 0,0 1 0 0 0,0 0 0 0 0,-10-7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7831 0 0,'0'0'1986'0'0,"-2"11"1954"0"0,2-7-3488 0 0,0 1 1 0 0,0-1 0 0 0,1 0 0 0 0,0 0-1 0 0,0 0 1 0 0,0 0 0 0 0,0 0 0 0 0,0-1-1 0 0,3 6 1 0 0,21 34 1136 0 0,-13-24-1048 0 0,8 19-281 0 0,13 20-124 0 0,-29-52-900 0 0,1 0 1 0 0,-1 0-1 0 0,11 8 0 0 0,-9-9-3708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1 919 0 0,'-1'1'616'0'0,"-1"3"542"0"0,1-1-1 0 0,-1 1 0 0 0,1-1 0 0 0,0 1 0 0 0,0-1 0 0 0,0 1 1 0 0,0-1-1 0 0,1 1 0 0 0,-1 0 0 0 0,1 6 0 0 0,4 43 3374 0 0,-2-41-4876 0 0,3 27 651 0 0,2 0 0 0 0,16 48 0 0 0,32 73-594 0 0,-15-47-1726 0 0,-33-88 267 0 0</inkml:trace>
  <inkml:trace contextRef="#ctx0" brushRef="#br0" timeOffset="1">22 486 13879 0 0,'-6'-6'237'0'0,"5"5"-169"0"0,0 0 0 0 0,0 0 0 0 0,0 0-1 0 0,0 0 1 0 0,0 0 0 0 0,0 0 0 0 0,0 0-1 0 0,0 0 1 0 0,0-1 0 0 0,1 1 0 0 0,-1 0-1 0 0,0-1 1 0 0,1 1 0 0 0,-1-2 0 0 0,0 1-27 0 0,1 1 0 0 0,0 0 0 0 0,-1 0 0 0 0,1-1 0 0 0,0 1 0 0 0,0 0 0 0 0,0-1 0 0 0,0 1 0 0 0,0 0 0 0 0,0 0 0 0 0,0-1 0 0 0,0 1 1 0 0,1 0-1 0 0,-1-1 0 0 0,1 0 0 0 0,0-1 291 0 0,-1 1 487 0 0,1 2 39 0 0,5-4-686 0 0,-1 1-1 0 0,1 0 1 0 0,0 1 0 0 0,0-1-1 0 0,0 1 1 0 0,0 0 0 0 0,0 1-1 0 0,0-1 1 0 0,0 1 0 0 0,9 0-1 0 0,-2 0-538 0 0,-1 1-1 0 0,1 0 1 0 0,0 1-1 0 0,0 0 1 0 0,0 1-1 0 0,-1 0 1 0 0,15 5-1 0 0,-7 0-5740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4607 0 0,'-4'-7'10786'0'0,"11"91"-7051"0"0,-1-12-2496 0 0,-5-28-225 0 0,-1-44-1013 0 0,1 0 1 0 0,-1 0 0 0 0,0 0 0 0 0,0 0 0 0 0,0 0 0 0 0,0 0 0 0 0,0 0-1 0 0,0 1 1 0 0,0-1 0 0 0,0 0 0 0 0,0 0 0 0 0,0 0 0 0 0,0 0 0 0 0,0 0-1 0 0,0 0 1 0 0,0 0 0 0 0,1 0 0 0 0,-1 0 0 0 0,0 1 0 0 0,0-1 0 0 0,0 0 0 0 0,0 0-1 0 0,0 0 1 0 0,0 0 0 0 0,0 0 0 0 0,1 0 0 0 0,-1 0 0 0 0,0 0 0 0 0,0 0-1 0 0,0 0 1 0 0,0 0 0 0 0,0 0 0 0 0,0 0 0 0 0,1 0 0 0 0,-1 0 0 0 0,0 0 0 0 0,0 0-1 0 0,0 0 1 0 0,0 0 0 0 0,0 0 0 0 0,0 0 0 0 0,1 0 0 0 0,-1 0 0 0 0,0 0-1 0 0,0-1 1 0 0,0 1 0 0 0,0 0 0 0 0,0 0 0 0 0,0 0 0 0 0,0 0 0 0 0,0 0-1 0 0,1 0 1 0 0,-1 0 0 0 0,0 0 0 0 0,0 0 0 0 0,0-1 0 0 0,0 1 0 0 0,0 0 0 0 0,0 0-1 0 0,0 0 1 0 0,0 0 0 0 0,0 0 0 0 0,0 0 0 0 0,0 0 0 0 0,0-1 0 0 0,7-6 5 0 0,0-6-284 0 0,1-1 0 0 0,-2 0 0 0 0,0 0-1 0 0,0-1 1 0 0,5-24 0 0 0,1-2-560 0 0,-7 26 588 0 0,-4 10 185 0 0,0 1 1 0 0,0 0 0 0 0,0 0-1 0 0,1-1 1 0 0,0 1-1 0 0,0 0 1 0 0,0 0 0 0 0,0 1-1 0 0,1-1 1 0 0,-1 0 0 0 0,1 1-1 0 0,6-7 1 0 0,-8 10 211 0 0,0 0-59 0 0,0 0 0 0 0,0 0 0 0 0,1 0-1 0 0,-1 0 1 0 0,0 1 0 0 0,0-1 0 0 0,0 0 0 0 0,0 1 0 0 0,0-1 0 0 0,0 1 0 0 0,2 0 0 0 0,3 20 600 0 0,0 1 0 0 0,0-1 1 0 0,3 45-1 0 0,5 18-360 0 0,-14-84-329 0 0,12 44-916 0 0,-10-40-116 0 0,-1 0 0 0 0,1 0 0 0 0,0-1 0 0 0,5 7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12319 0 0,'0'0'1119'0'0,"1"1"-923"0"0,2 10 476 0 0,0-1 1 0 0,-1 1-1 0 0,0 0 1 0 0,-1-1-1 0 0,0 21 0 0 0,1 6 883 0 0,0 17-443 0 0,-1-20-853 0 0,-1-33-204 0 0,8-9 15 0 0,-3-1-174 0 0,0 0 0 0 0,0 0-1 0 0,-1 0 1 0 0,-1 0-1 0 0,1-1 1 0 0,-1 1 0 0 0,1-11-1 0 0,11-29-316 0 0,-6 27 183 0 0,-4 7-67 0 0,12-23-1 0 0,-15 34 314 0 0,0 0 0 0 0,1 1 0 0 0,-1-1 0 0 0,1 1 1 0 0,0-1-1 0 0,0 1 0 0 0,0 0 0 0 0,0 0 0 0 0,1 0 0 0 0,5-3 0 0 0,-8 5 132 0 0,0 2-77 0 0,1 0-1 0 0,-1-1 1 0 0,0 1-1 0 0,0 0 1 0 0,0 0-1 0 0,0 0 1 0 0,0 0-1 0 0,0 0 1 0 0,0 0-1 0 0,0 0 1 0 0,0 0-1 0 0,0 0 1 0 0,0 0-1 0 0,-1 0 1 0 0,1 0-1 0 0,0 1 1 0 0,-1-1-1 0 0,1 2 1 0 0,8 25 497 0 0,-9-27-528 0 0,15 102 1592 0 0,-1-12-1143 0 0,-11-77-765 0 0,0 0 0 0 0,1 0 0 0 0,1 0 0 0 0,7 15 1 0 0,-11-28 14 0 0,-1 1 1 0 0,1-1 0 0 0,0 0 0 0 0,0 1 0 0 0,0-1-1 0 0,0 0 1 0 0,0 1 0 0 0,0-1 0 0 0,0 0 0 0 0,1 0-1 0 0,-1 0 1 0 0,0 0 0 0 0,1 0 0 0 0,-1 0 0 0 0,1 0-1 0 0,-1 0 1 0 0,1-1 0 0 0,-1 1 0 0 0,1-1 0 0 0,-1 1-1 0 0,1-1 1 0 0,-1 1 0 0 0,1-1 0 0 0,0 0 0 0 0,-1 0-1 0 0,3 0 1 0 0,2-1-1344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45 117 10767 0 0,'4'-17'1002'0'0,"4"-18"-807"0"0,-8 33 8 0 0,1 0 0 0 0,-1 1 1 0 0,0-1-1 0 0,-1 0 1 0 0,1 0-1 0 0,0 0 1 0 0,0 0-1 0 0,-1 0 1 0 0,1 0-1 0 0,-1 0 1 0 0,0 0-1 0 0,1 1 1 0 0,-1-1-1 0 0,0 0 1 0 0,-2-2 651 0 0,2 4-754 0 0,-1 1-1 0 0,1-1 0 0 0,0 0 0 0 0,0 1 1 0 0,-1-1-1 0 0,1 1 0 0 0,0-1 1 0 0,0 1-1 0 0,-1 0 0 0 0,1-1 1 0 0,0 1-1 0 0,0 0 0 0 0,0 0 0 0 0,0 0 1 0 0,0 0-1 0 0,0 0 0 0 0,0 0 1 0 0,0 0-1 0 0,1 0 0 0 0,-1 0 1 0 0,0 0-1 0 0,1 1 0 0 0,-1-1 0 0 0,0 2 1 0 0,-2 4 66 0 0,0 1 1 0 0,-3 13-1 0 0,5-17-18 0 0,-2 10 53 0 0,0 0 0 0 0,2 0 0 0 0,-1 0 0 0 0,2 22 0 0 0,0-27-118 0 0,1 0-1 0 0,0 0 1 0 0,1-1 0 0 0,0 1-1 0 0,0 0 1 0 0,1 0-1 0 0,0-1 1 0 0,5 10 0 0 0,-7-15-58 0 0,1-1 0 0 0,-1 1 0 0 0,1-1 1 0 0,0 1-1 0 0,0-1 0 0 0,0 0 1 0 0,0 0-1 0 0,0 0 0 0 0,0 0 1 0 0,1 0-1 0 0,-1 0 0 0 0,1-1 1 0 0,-1 1-1 0 0,1-1 0 0 0,0 0 0 0 0,-1 1 1 0 0,1-1-1 0 0,0 0 0 0 0,0-1 1 0 0,0 1-1 0 0,0 0 0 0 0,5-1 1 0 0,-4 0 25 0 0,1 0 0 0 0,-1 0 0 0 0,0-1 0 0 0,0 0 0 0 0,0 0 0 0 0,0 0 0 0 0,0 0 0 0 0,0-1 0 0 0,0 0 1 0 0,0 1-1 0 0,-1-2 0 0 0,1 1 0 0 0,-1 0 0 0 0,1 0 0 0 0,4-6 0 0 0,1 0 24 0 0,0-1 0 0 0,0-1 0 0 0,-1 0 0 0 0,-1 0 0 0 0,0 0 0 0 0,0-1 0 0 0,-1 0 0 0 0,0-1 0 0 0,-1 1 0 0 0,0-1 0 0 0,-1 0 0 0 0,3-14 0 0 0,-6 21-90 0 0,0 1 1 0 0,-1-1-1 0 0,1 1 0 0 0,-1-1 0 0 0,0 0 0 0 0,0 0 1 0 0,-1 1-1 0 0,1-1 0 0 0,-1 1 0 0 0,0-1 0 0 0,0 0 1 0 0,-1 1-1 0 0,1 0 0 0 0,-1-1 0 0 0,0 1 1 0 0,0 0-1 0 0,0 0 0 0 0,-1 0 0 0 0,1 0 0 0 0,-1 0 1 0 0,0 1-1 0 0,0-1 0 0 0,-1 1 0 0 0,1 0 0 0 0,-1 0 1 0 0,1 0-1 0 0,-1 0 0 0 0,0 1 0 0 0,0-1 0 0 0,0 1 1 0 0,-1 0-1 0 0,1 0 0 0 0,0 1 0 0 0,-1-1 1 0 0,1 1-1 0 0,-1 0 0 0 0,-5-1 0 0 0,6 2-115 0 0,0 0-1 0 0,0-1 0 0 0,0 1 1 0 0,1 1-1 0 0,-1-1 1 0 0,0 0-1 0 0,0 1 1 0 0,0 0-1 0 0,0 0 0 0 0,1 0 1 0 0,-1 0-1 0 0,0 1 1 0 0,1 0-1 0 0,-5 2 1 0 0,5-2-643 0 0,0 0 0 0 0,0 0 0 0 0,0 1 0 0 0,1-1 0 0 0,-1 1 0 0 0,1 0 0 0 0,0-1 0 0 0,0 1 1 0 0,-3 6-1 0 0,1-2-4854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11143 0 0,'0'0'507'0'0,"-2"-16"194"0"0,2 15-647 0 0,-1-1-1 0 0,1 1 0 0 0,0 0 0 0 0,0 0 0 0 0,-1 0 1 0 0,1 0-1 0 0,-1 0 0 0 0,1 0 0 0 0,-1 0 0 0 0,1 0 1 0 0,-1 0-1 0 0,0 0 0 0 0,0 0 0 0 0,1 0 0 0 0,-1 0 1 0 0,0 1-1 0 0,0-1 0 0 0,0 0 0 0 0,0 0 0 0 0,0 1 1 0 0,0-1-1 0 0,0 1 0 0 0,0-1 0 0 0,0 1 0 0 0,0-1 1 0 0,0 1-1 0 0,0 0 0 0 0,0-1 0 0 0,0 1 0 0 0,0 0 1 0 0,-1 0-1 0 0,1 0 0 0 0,0 0 0 0 0,0 0 0 0 0,0 0 1 0 0,0 0-1 0 0,-1 0 0 0 0,1 1 0 0 0,0-1 0 0 0,-1 1 1 0 0,-2 0 93 0 0,0 0-1 0 0,0 1 1 0 0,0-1 0 0 0,1 1 0 0 0,-1 0 0 0 0,1 0 0 0 0,-1 1 0 0 0,1-1 0 0 0,0 1-1 0 0,0-1 1 0 0,-6 7 0 0 0,8-7-147 0 0,0-2 0 0 0,1 1 0 0 0,-1 0 0 0 0,1-1 0 0 0,-1 1 0 0 0,1-1 0 0 0,0 1 0 0 0,-1 0 0 0 0,1-1 0 0 0,0 1 0 0 0,0 0 0 0 0,-1 0 0 0 0,1-1 0 0 0,0 1 0 0 0,0 0 0 0 0,0 0 0 0 0,0-1 0 0 0,0 1 0 0 0,0 0 0 0 0,0-1 0 0 0,0 3 0 0 0,0-1 1 0 0,1 0-1 0 0,-1 0 1 0 0,0 0-1 0 0,0 0 1 0 0,1 0 0 0 0,-1 0-1 0 0,1 0 1 0 0,0 0-1 0 0,-1-1 1 0 0,1 1-1 0 0,0 0 1 0 0,0 0-1 0 0,0 0 1 0 0,0-1 0 0 0,2 3-1 0 0,-1-1 14 0 0,5 4 110 0 0,0 0 0 0 0,0 0-1 0 0,1 0 1 0 0,0-1 0 0 0,0 0 0 0 0,17 9 0 0 0,-11-7 284 0 0,19 16 0 0 0,-16-10-5 0 0,29 25 1091 0 0,-43-35-1277 0 0,1-1 0 0 0,-1 1 0 0 0,0 0 0 0 0,0 0 0 0 0,0 0 0 0 0,-1 1 0 0 0,1-1 0 0 0,-1 0 0 0 0,2 7 1 0 0,-3-10-184 0 0,-1 1 0 0 0,0 0 1 0 0,1 0-1 0 0,-1-1 1 0 0,0 1-1 0 0,0 0 1 0 0,0 0-1 0 0,0 0 1 0 0,0-1-1 0 0,0 1 1 0 0,-1 0-1 0 0,1 0 0 0 0,-1-1 1 0 0,1 1-1 0 0,-1 0 1 0 0,1-1-1 0 0,-1 1 1 0 0,0 0-1 0 0,-2 2 1 0 0,1-2 79 0 0,0 0 0 0 0,0 1 0 0 0,-1-1 0 0 0,1 0 1 0 0,0 0-1 0 0,-1-1 0 0 0,0 1 0 0 0,0 0 0 0 0,1-1 1 0 0,-6 2-1 0 0,-2 0 177 0 0,0 0 0 0 0,0 0-1 0 0,-1-2 1 0 0,1 1 0 0 0,-21 0 0 0 0,24-2-776 0 0,0 0 0 0 0,0-1 0 0 0,0 0-1 0 0,0 0 1 0 0,0 0 0 0 0,0-1 0 0 0,-7-3 0 0 0,11 4 153 0 0,1 0 1 0 0,-1 0-1 0 0,1-1 1 0 0,-1 1-1 0 0,1-1 1 0 0,0 0-1 0 0,0 1 1 0 0,0-1-1 0 0,0 0 1 0 0,0 0-1 0 0,0-1 1 0 0,0 1-1 0 0,0 0 1 0 0,1-1 0 0 0,-1 1-1 0 0,1-1 1 0 0,0 1-1 0 0,0-1 1 0 0,0 0-1 0 0,-1-3 1 0 0,0-2-6123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82 143 14423 0 0,'13'-3'1542'0'0,"1"-2"-1540"0"0,-10 3 264 0 0,0 1 0 0 0,1-1-1 0 0,-1 1 1 0 0,-1-1 0 0 0,1 0-1 0 0,0-1 1 0 0,4-2 0 0 0,-4 1 117 0 0,0 0 0 0 0,1 0 0 0 0,-2 0 0 0 0,1-1 0 0 0,0 1 0 0 0,-1-1 0 0 0,0 0 0 0 0,4-9 0 0 0,-6 13-341 0 0,0 0 0 0 0,-1-1 0 0 0,1 1 0 0 0,-1-1-1 0 0,1 0 1 0 0,-1 1 0 0 0,0-1 0 0 0,0 1 0 0 0,1-1 0 0 0,-1 1 0 0 0,0-1 0 0 0,0 0-1 0 0,-1 1 1 0 0,1-1 0 0 0,0 1 0 0 0,-1-1 0 0 0,1 0 0 0 0,0 1 0 0 0,-1-1-1 0 0,0 1 1 0 0,1 0 0 0 0,-1-1 0 0 0,0 1 0 0 0,0-1 0 0 0,0 1 0 0 0,0 0-1 0 0,0 0 1 0 0,0-1 0 0 0,0 1 0 0 0,0 0 0 0 0,0 0 0 0 0,-1 0 0 0 0,1 0-1 0 0,0 1 1 0 0,-3-2 0 0 0,-1-1 49 0 0,0 0 0 0 0,-1 1 0 0 0,1 0 0 0 0,-1 0 0 0 0,1 0 0 0 0,-1 1 0 0 0,0 0 0 0 0,1 0 0 0 0,-1 1 0 0 0,0-1 0 0 0,0 1 0 0 0,0 0 0 0 0,0 1 0 0 0,1-1 0 0 0,-9 3 0 0 0,10-2-57 0 0,1 0 0 0 0,-1 0 1 0 0,1 1-1 0 0,-1 0 0 0 0,1-1 0 0 0,0 1 1 0 0,0 0-1 0 0,-1 1 0 0 0,1-1 0 0 0,1 0 1 0 0,-1 1-1 0 0,0 0 0 0 0,1-1 0 0 0,-1 1 1 0 0,1 0-1 0 0,0 1 0 0 0,0-1 0 0 0,0 0 1 0 0,0 0-1 0 0,1 1 0 0 0,-1-1 0 0 0,1 1 1 0 0,0 0-1 0 0,-1 6 0 0 0,1-3 26 0 0,0 0 0 0 0,1 1 0 0 0,0-1 0 0 0,0 0 0 0 0,0 1 0 0 0,1-1 0 0 0,0 0 0 0 0,1 0 0 0 0,0 1 0 0 0,0-1 0 0 0,0 0 0 0 0,1-1 0 0 0,0 1 0 0 0,0 0 0 0 0,1-1 0 0 0,-1 0 0 0 0,2 0 0 0 0,-1 0 0 0 0,1 0 0 0 0,-1-1 0 0 0,2 1 0 0 0,-1-1 0 0 0,0 0 0 0 0,1-1 0 0 0,0 0 0 0 0,0 1 0 0 0,8 2 0 0 0,4 1 13 0 0,0 0 0 0 0,1-1 0 0 0,0-1-1 0 0,1-1 1 0 0,-1-1 0 0 0,1 0 0 0 0,0-2 0 0 0,0 0-1 0 0,34-2 1 0 0,-25-2-507 0 0,58-11-1 0 0,27-20-3785 0 0,-94 26-1521 0 0,0 1-1573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1839 0 0,'-5'-2'7370'0'0,"-8"-2"-4328"0"0,-15 0 2107 0 0,-14 4-2278 0 0,34 0-2423 0 0,4 0-503 0 0,1 1 1 0 0,0 1-1 0 0,0-1 0 0 0,0 0 1 0 0,0 1-1 0 0,0-1 0 0 0,0 1 1 0 0,0 0-1 0 0,0 0 0 0 0,1 0 1 0 0,-1 0-1 0 0,1 1 0 0 0,-5 4 1 0 0,-3 3-1239 0 0,3-1-1726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8207 0 0,'0'0'742'0'0,"1"1"-610"0"0,0-1-118 0 0,-1 1 0 0 0,1-1-1 0 0,-1 0 1 0 0,1 1 0 0 0,-1-1 0 0 0,1 0 0 0 0,0 0 0 0 0,-1 1 0 0 0,1-1 0 0 0,-1 0 0 0 0,1 0 0 0 0,0 0 0 0 0,-1 1-1 0 0,1-1 1 0 0,-1 0 0 0 0,1 0 0 0 0,0 0 0 0 0,-1 0 0 0 0,1 0 0 0 0,0 0 0 0 0,-1-1 0 0 0,1 1 0 0 0,0 0 0 0 0,-1 0-1 0 0,1 0 1 0 0,-1-1 0 0 0,1 1 0 0 0,0 0 0 0 0,-1 0 0 0 0,1-1 0 0 0,-1 1 0 0 0,1-1 0 0 0,-1 1 0 0 0,1 0 0 0 0,-1-1-1 0 0,1 0 1 0 0,1-1 261 0 0,2-1 768 0 0,0-1 0 0 0,0 0-1 0 0,0-1 1 0 0,5-7 0 0 0,-5 6 3220 0 0,-11 10-3684 0 0,-1 1-455 0 0,0 1 0 0 0,0 0 0 0 0,1 0 0 0 0,0 1 0 0 0,0 0 1 0 0,0 0-1 0 0,1 0 0 0 0,0 1 0 0 0,1 0 0 0 0,0 0 0 0 0,-6 12 0 0 0,6-10-14 0 0,1-1-1 0 0,0 1 1 0 0,1 0-1 0 0,0 0 1 0 0,0 0 0 0 0,1 1-1 0 0,0-1 1 0 0,1 0-1 0 0,0 1 1 0 0,1-1-1 0 0,1 17 1 0 0,0-21-69 0 0,0 0 0 0 0,0 1 0 0 0,1-1 0 0 0,-1 0 0 0 0,2 0 0 0 0,-1-1 0 0 0,0 1 0 0 0,1 0 0 0 0,0-1 0 0 0,1 1 0 0 0,-1-1 0 0 0,1 0 0 0 0,0 0 0 0 0,0-1 0 0 0,1 1 0 0 0,-1-1 0 0 0,1 0 0 0 0,0 0 0 0 0,0 0 0 0 0,9 4 0 0 0,-7-4 1 0 0,1-1 0 0 0,-1 0 1 0 0,1 0-1 0 0,0-1 0 0 0,-1 0 0 0 0,1 0 0 0 0,0-1 1 0 0,0 0-1 0 0,1 0 0 0 0,-1-1 0 0 0,0 0 0 0 0,0-1 0 0 0,0 1 1 0 0,0-2-1 0 0,0 1 0 0 0,14-5 0 0 0,-12 2-249 0 0,1-1 0 0 0,0 1 0 0 0,-1-2-1 0 0,0 1 1 0 0,0-2 0 0 0,-1 1 0 0 0,0-1 0 0 0,0-1-1 0 0,0 1 1 0 0,-1-2 0 0 0,10-12 0 0 0,-6 8-2928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6447 0 0,'0'0'298'0'0,"1"-2"-10"0"0,-1 2 97 0 0,1-1 0 0 0,-1 0 1 0 0,1 0-1 0 0,-1 1 1 0 0,1-1-1 0 0,-1 0 0 0 0,1 1 1 0 0,-1-1-1 0 0,1 0 0 0 0,-1 1 1 0 0,1-1-1 0 0,0 1 1 0 0,-1-1-1 0 0,1 1 0 0 0,0-1 1 0 0,0 1-1 0 0,1-1 0 0 0,-2 1-277 0 0,1 0 0 0 0,-1 0 0 0 0,1 0 0 0 0,-1 0-1 0 0,1 0 1 0 0,-1 0 0 0 0,1 1 0 0 0,-1-1-1 0 0,1 0 1 0 0,-1 0 0 0 0,0 0 0 0 0,1 0-1 0 0,-1 1 1 0 0,1-1 0 0 0,-1 0 0 0 0,0 0-1 0 0,1 1 1 0 0,-1-1 0 0 0,1 0 0 0 0,-1 1 0 0 0,1 0-1 0 0,0 1 68 0 0,1 0-1 0 0,-1 0 0 0 0,1 1 0 0 0,-1-1 0 0 0,2 6 1 0 0,-3-8-47 0 0,3 8 185 0 0,-1 0 0 0 0,-1 0-1 0 0,1 0 1 0 0,-1 0 0 0 0,0 0 0 0 0,-1 8 0 0 0,-5 52 681 0 0,2-28-741 0 0,0-11-249 0 0,0 36 134 0 0,3-57-447 0 0,0-1 1 0 0,1 1-1 0 0,0 0 1 0 0,0-1-1 0 0,4 15 1 0 0,-4-21-933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9615 0 0,'0'0'1143'0'0,"5"10"1180"0"0,15 127 1722 0 0,-15-106-3608 0 0,3 43 182 0 0,-5-50-482 0 0,7 31 1 0 0,-6-35-346 0 0,0-1 0 0 0,1 35 0 0 0,-4-37-719 0 0,0-4-3966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11023 0 0,'-11'-13'1128'0'0,"11"13"-993"0"0,-1-1 0 0 0,1 1-1 0 0,0-1 1 0 0,-1 1 0 0 0,1-1-1 0 0,0 1 1 0 0,0-1 0 0 0,-1 0-1 0 0,1 1 1 0 0,0-1 0 0 0,0 1-1 0 0,0-1 1 0 0,0 1 0 0 0,0-1-1 0 0,0 0 1 0 0,0 1 0 0 0,0-1-1 0 0,0 0 1 0 0,0 1 0 0 0,0-1-1 0 0,0 1 1 0 0,0-1 0 0 0,0 1-1 0 0,1-1 1 0 0,-1 0 0 0 0,3-2 48 0 0,-1 0 0 0 0,1 1 0 0 0,0 0 0 0 0,0 0 1 0 0,0 0-1 0 0,0 0 0 0 0,0 0 0 0 0,0 1 0 0 0,1-1 1 0 0,-1 1-1 0 0,0 0 0 0 0,1 0 0 0 0,-1 0 0 0 0,1 0 1 0 0,3 0-1 0 0,8 0-39 0 0,0 1 0 0 0,22 1 0 0 0,-4 1-149 0 0,8 2-1653 0 0,-32-3 488 0 0,2 0-286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7367 0 0,'1'0'2270'0'0,"12"-5"-168"0"0,-1 1-1 0 0,14-3 1 0 0,-11 5-1567 0 0,1 0 0 0 0,-1 0 0 0 0,1 2 0 0 0,-1 0-1 0 0,30 4 1 0 0,-43-4-65 0 0,0 1-269 0 0,0 0 0 0 0,0 0 1 0 0,0 0-1 0 0,0 1 0 0 0,0-1 1 0 0,0 0-1 0 0,-1 1 0 0 0,1 0 1 0 0,0-1-1 0 0,-1 1 0 0 0,0 0 0 0 0,1 0 1 0 0,1 2-1 0 0,-2 2 8 0 0,0-1 0 0 0,0 0 0 0 0,-1 1 0 0 0,1-1-1 0 0,-1 0 1 0 0,-1 1 0 0 0,1-1 0 0 0,-2 10 0 0 0,-3 3 517 0 0,-7 22-1 0 0,8-28-487 0 0,0-1 0 0 0,0 1 1 0 0,2 0-1 0 0,-1 0 0 0 0,0 17 0 0 0,3-22-185 0 0,1-1 0 0 0,0 1 0 0 0,0 0 1 0 0,1-1-1 0 0,-1 0 0 0 0,1 1 0 0 0,1-1 0 0 0,-1 0 0 0 0,1 0 0 0 0,0 0 0 0 0,0 0 1 0 0,1-1-1 0 0,7 10 0 0 0,-8-12-81 0 0,0 1 0 0 0,0-1 0 0 0,0 0 1 0 0,0 0-1 0 0,1-1 0 0 0,-1 1 0 0 0,1-1 0 0 0,-1 0 0 0 0,1 0 1 0 0,0 0-1 0 0,0 0 0 0 0,0-1 0 0 0,0 1 0 0 0,0-1 1 0 0,1 0-1 0 0,-1 0 0 0 0,0-1 0 0 0,0 1 0 0 0,1-1 1 0 0,-1 0-1 0 0,0 0 0 0 0,6-1 0 0 0,8-2-718 0 0,0-1 1 0 0,0-1-1 0 0,0 0 0 0 0,-1-1 1 0 0,0-1-1 0 0,0 0 0 0 0,19-13 1 0 0,-4-1-1060 0 0,1-4-33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6447 0 0,'0'0'586'0'0,"14"-3"-253"0"0,20-7 6158 0 0,3 6-3971 0 0,-32 4-2387 0 0,1 0-1 0 0,-1 1 0 0 0,1-1 0 0 0,-1 1 1 0 0,0 0-1 0 0,1 0 0 0 0,-1 1 0 0 0,0 0 1 0 0,0 0-1 0 0,0 0 0 0 0,5 4 1 0 0,-5-3 45 0 0,-1 0 1 0 0,0 0-1 0 0,0 1 0 0 0,-1 0 1 0 0,1 0-1 0 0,-1 0 1 0 0,0 0-1 0 0,0 0 1 0 0,0 1-1 0 0,-1-1 1 0 0,1 1-1 0 0,-1 0 1 0 0,0 0-1 0 0,0 0 1 0 0,-1 0-1 0 0,2 8 1 0 0,-2-8-120 0 0,-1 0-1 0 0,1-1 1 0 0,-1 1 0 0 0,0 0 0 0 0,0 0 0 0 0,-1-1 0 0 0,0 1-1 0 0,1 0 1 0 0,-2 0 0 0 0,1-1 0 0 0,0 1 0 0 0,-1-1 0 0 0,0 0-1 0 0,0 1 1 0 0,0-1 0 0 0,-1 0 0 0 0,1 0 0 0 0,-5 5-1 0 0,-2 1-31 0 0,-1 0 0 0 0,-18 14 0 0 0,24-20-45 0 0,-1-1 1 0 0,0 0-1 0 0,0 0 0 0 0,0-1 1 0 0,0 1-1 0 0,-1-1 0 0 0,1 0 1 0 0,0 0-1 0 0,-8 1 1 0 0,13-3 14 0 0,-1 0 1 0 0,0 0 0 0 0,1 1 0 0 0,-1-1 0 0 0,0 0 0 0 0,1 0 0 0 0,-1 0 0 0 0,1 0 0 0 0,-1 0 0 0 0,0 0 0 0 0,1 0-1 0 0,-1 0 1 0 0,0 0 0 0 0,1 0 0 0 0,-1 0 0 0 0,0 0 0 0 0,1-1 0 0 0,-1 1 0 0 0,1 0 0 0 0,-1 0 0 0 0,0-1 0 0 0,0 1 0 0 0,-1-2-4 0 0,2 2 6 0 0,-1 0 0 0 0,1 0 0 0 0,-1 0 0 0 0,1 0 0 0 0,-1 0 0 0 0,1-1 0 0 0,-1 1 0 0 0,1 0 0 0 0,-1 0 0 0 0,1-1 0 0 0,0 1-1 0 0,-1 0 1 0 0,1-1 0 0 0,-1 1 0 0 0,1 0 0 0 0,0-1 0 0 0,-1 1 0 0 0,1-1 0 0 0,0 1 0 0 0,-1 0 0 0 0,1-1 0 0 0,0 1 0 0 0,0-1 0 0 0,0 1 0 0 0,-1-1 0 0 0,1 1 0 0 0,0-1 0 0 0,0 1 0 0 0,0-1-1 0 0,0 1 1 0 0,0-1 0 0 0,0 0 0 0 0,0-1-10 0 0,-1 1 2 0 0,0-1 0 0 0,1 0 0 0 0,-1 0 0 0 0,1 0 0 0 0,0 0 0 0 0,-1 0 0 0 0,1 0 0 0 0,0 0-1 0 0,0 0 1 0 0,0 0 0 0 0,0 0 0 0 0,1 0 0 0 0,-1 0 0 0 0,1 0 0 0 0,-1 1 0 0 0,1-1 0 0 0,-1 0 0 0 0,1 0 0 0 0,0 0 0 0 0,0 1-1 0 0,0-1 1 0 0,0 0 0 0 0,0 1 0 0 0,1-1 0 0 0,-1 1 0 0 0,0-1 0 0 0,1 1 0 0 0,-1-1 0 0 0,1 1 0 0 0,-1 0 0 0 0,1 0 0 0 0,-1 0 0 0 0,3-1-1 0 0,1 0 9 0 0,-1 0-1 0 0,0 1 0 0 0,1-1 0 0 0,0 1 0 0 0,-1 0 0 0 0,1 1 0 0 0,-1-1 1 0 0,1 1-1 0 0,0 0 0 0 0,0 0 0 0 0,-1 0 0 0 0,1 0 0 0 0,5 2 1 0 0,58 9 242 0 0,5 1-378 0 0,-59-10-1324 0 0,0 0-1 0 0,28-1 1 0 0,-38-1 627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 1839 0 0,'-2'-4'110'0'0,"0"0"-1"0"0,0 0 0 0 0,0 0 1 0 0,-5-7-1 0 0,6 10 332 0 0,-1-1-1 0 0,1 1 1 0 0,0 0 0 0 0,0 0-1 0 0,-1 0 1 0 0,1 0-1 0 0,0 0 1 0 0,-1 1 0 0 0,1-1-1 0 0,-1 0 1 0 0,1 0-1 0 0,-1 1 1 0 0,0-1 0 0 0,1 1-1 0 0,-1 0 1 0 0,0-1-1 0 0,1 1 1 0 0,-1 0 0 0 0,1 0-1 0 0,-1 0 1 0 0,0 0-1 0 0,1 0 1 0 0,-4 1 0 0 0,1 1-86 0 0,1 0 0 0 0,-1 0 0 0 0,1 0 0 0 0,0 0 0 0 0,0 1 0 0 0,0-1 0 0 0,0 1 0 0 0,0 0 0 0 0,-2 3 0 0 0,-1 0-112 0 0,1 0-1 0 0,1 1 1 0 0,-1 0 0 0 0,1 0-1 0 0,1 1 1 0 0,-1-1-1 0 0,1 1 1 0 0,-3 12-1 0 0,1-3 135 0 0,1 1 1 0 0,-2 34-1 0 0,6-45-343 0 0,0-1 1 0 0,0 1-1 0 0,1-1 0 0 0,0 1 1 0 0,0-1-1 0 0,0 1 0 0 0,1-1 1 0 0,0 0-1 0 0,0 0 0 0 0,1 1 1 0 0,0-2-1 0 0,0 1 0 0 0,4 7 1 0 0,-4-10-8 0 0,-1 0 1 0 0,0-1 0 0 0,0 1 0 0 0,1-1 0 0 0,0 1 0 0 0,-1-1 0 0 0,1 0 0 0 0,0 0-1 0 0,0 0 1 0 0,0 0 0 0 0,0 0 0 0 0,0-1 0 0 0,1 1 0 0 0,-1-1 0 0 0,0 0-1 0 0,1 0 1 0 0,-1 0 0 0 0,1-1 0 0 0,-1 1 0 0 0,1-1 0 0 0,0 0 0 0 0,-1 0 0 0 0,1 0-1 0 0,-1 0 1 0 0,7-2 0 0 0,-3 1 81 0 0,0 0 0 0 0,0-1 0 0 0,0 0 0 0 0,0 0 0 0 0,-1-1 0 0 0,1 1 0 0 0,-1-1 0 0 0,1-1-1 0 0,-1 0 1 0 0,0 1 0 0 0,0-2 0 0 0,6-5 0 0 0,-4 2-14 0 0,-2 1 0 0 0,1-1 0 0 0,-1 0 0 0 0,0-1 0 0 0,5-10 0 0 0,-9 15-57 0 0,0 0-1 0 0,0 0 1 0 0,0 0-1 0 0,-1-1 1 0 0,0 1 0 0 0,0 0-1 0 0,0-1 1 0 0,0 1-1 0 0,-1-1 1 0 0,0 1-1 0 0,0-1 1 0 0,0 1 0 0 0,-1-9-1 0 0,-1 10-12 0 0,1 0 0 0 0,0 1-1 0 0,-1-1 1 0 0,1 0 0 0 0,-1 0-1 0 0,0 1 1 0 0,0-1 0 0 0,0 1-1 0 0,-3-4 1 0 0,-3-3 32 0 0,4 5-105 0 0,0-1 0 0 0,0 1 0 0 0,0 0-1 0 0,-1 0 1 0 0,1 0 0 0 0,-1 1 0 0 0,0 0 0 0 0,0 0-1 0 0,0 0 1 0 0,0 0 0 0 0,-1 1 0 0 0,1 0 0 0 0,-8-2-1 0 0,11 4-380 0 0,-16-2-5613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3223 0 0,'1'-2'49'0'0,"-1"0"0"0"0,0 0 0 0 0,1 0 0 0 0,0 1 0 0 0,-1-1 0 0 0,1 0 0 0 0,0 0 0 0 0,0 0 0 0 0,0 1 0 0 0,0-1 0 0 0,11-4 10507 0 0,-12 6-10396 0 0,9 7 1863 0 0,-6-3-1760 0 0,0 0 0 0 0,0 0 1 0 0,0 0-1 0 0,-1 1 1 0 0,1-1-1 0 0,-1 1 0 0 0,0-1 1 0 0,-1 1-1 0 0,1 0 0 0 0,-1 0 1 0 0,1 6-1 0 0,1 9 366 0 0,-1 31 0 0 0,-1-19-198 0 0,1 4-130 0 0,2 32 90 0 0,-3-59-600 0 0,1-1-1 0 0,-1 0 0 0 0,2 1 1 0 0,-1-1-1 0 0,6 13 1 0 0,0-15-1839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11399 0 0,'0'0'522'0'0,"0"2"-12"0"0,1 51 2014 0 0,8 54-1 0 0,-3-60-834 0 0,-4-22-1202 0 0,1-1 1 0 0,1 1-1 0 0,15 43 1 0 0,4-6-1608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1:52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7831 0 0,'-24'16'10049'0'0,"24"-16"-9868"0"0,9 5 5797 0 0,0-2-7950 0 0,0-1 2241 0 0,0 0 0 0 0,0 0 0 0 0,1-1 0 0 0,-1 0 1 0 0,0-1-1 0 0,16-1 0 0 0,56-12 407 0 0,-21 2-2137 0 0,-43 9-274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3679 0 0,'0'0'11223'0'0,"8"1"-9510"0"0,9-13-46 0 0,0-1 0 0 0,24-26-1 0 0,-14 14-1350 0 0,173-161 1321 0 0,-180 168-1334 0 0,-10 9-240 0 0,0-1 1 0 0,1 2-1 0 0,16-12 0 0 0,-15 13-23 0 0,17-15 0 0 0,4-3-45 0 0,-19 15-96 0 0,0-1 0 0 0,23-25 0 0 0,-9 8-348 0 0,-18 21-1204 0 0,-8 6 186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5815 0 0,'-5'-20'718'0'0,"4"19"-503"0"0,1 0 1 0 0,0 0 0 0 0,0 0 0 0 0,-1 0-1 0 0,1 1 1 0 0,0-1 0 0 0,0 0-1 0 0,0 0 1 0 0,0 0 0 0 0,0 0 0 0 0,0 0-1 0 0,0 0 1 0 0,0 0 0 0 0,0 0-1 0 0,0 0 1 0 0,1 0 0 0 0,-1 1 0 0 0,0-1-1 0 0,1 0 1 0 0,0-1 0 0 0,-1 2-49 0 0,1-1 1 0 0,-1 1-1 0 0,1 0 1 0 0,-1 0-1 0 0,1 0 1 0 0,0 0-1 0 0,-1 0 1 0 0,1 0-1 0 0,-1 0 1 0 0,1 0 0 0 0,-1 0-1 0 0,1 0 1 0 0,-1 0-1 0 0,1 0 1 0 0,-1 0-1 0 0,1 0 1 0 0,0 0-1 0 0,-1 1 1 0 0,1-1-1 0 0,-1 0 1 0 0,1 0-1 0 0,-1 1 1 0 0,0-1-1 0 0,1 1 1 0 0,3 1 426 0 0,0 1 0 0 0,0 0-1 0 0,-1 0 1 0 0,1 0 0 0 0,-1 0-1 0 0,5 7 1 0 0,76 138 4123 0 0,-71-123-4629 0 0,-7-11-15 0 0,1 0-1 0 0,0-1 1 0 0,1 0-1 0 0,13 16 1 0 0,-18-26-493 0 0,-1-1 0 0 0,1 1 0 0 0,0-1 0 0 0,-1 1 0 0 0,1-1 0 0 0,0 0 0 0 0,6 3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0,'2'6'8350'0'0,"3"3"-4944"0"0,43 79 2885 0 0,-25-52-5300 0 0,43 52 0 0 0,-55-74-1150 0 0,15 17 91 0 0,-24-29-420 0 0,0-1 0 0 0,0 1 0 0 0,0 0 0 0 0,1-1 1 0 0,-1 0-1 0 0,0 1 0 0 0,3 0 0 0 0,-3-1-575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4T02:06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78 2303 0 0,'-14'2'633'0'0,"-9"-3"17982"0"0,41-2-16183 0 0,-7-1-1991 0 0,1-1-1 0 0,-2 0 0 0 0,1-1 1 0 0,0 0-1 0 0,10-9 1 0 0,18-10-1164 0 0,-22 16-2572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53:24.73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30283 8552 13823 0,'0'0'608'0,"0"0"128"0,-5 10-592 0,-2 4-144 0,-1 7 0 0,-2 7 0 16,-2 2 3216-16,0 2 624 0,-1 6 112 0,0 0 16 16,-1 0-2848-16,1 1-576 0,2 0-112 0,2 0-32 15,1-1-272-15,5-2-128 0,1-2 128 0,0 13-128 32,-1-6-352-32,4-8-160 0,5-5-16 0,-1-5-16 15,-1-6-928-15,1-5-192 0,3-5-48 0,-8-7 0 0</inkml:trace>
  <inkml:trace contextRef="#ctx0" brushRef="#br0" timeOffset="579.79">30319 8380 17503 0,'-2'-11'1552'0,"0"2"-1232"16,2 3-320-16,-1-2 0 0,1 0 2416 0,3-1 416 15,-1 0 96-15,3-1 16 0,3 3-1600 0,3-2-304 16,2-1-64-16,4 3-16 0,4 0-128 0,3 1-16 15,5-1-16-15,2 3 0 0,2 0-528 0,3 2-96 16,4 0-32-16,-1 1 0 0,0 0-144 0,-1-1 0 16,-2 1-192-16,1-3 192 0,-4 3-144 0,1 0 144 15,0 2 0-15,1-1 0 0,1 0-256 0,1 1 48 16,3 0 16-16,1 2 0 16,0-3-432-16,2-3-80 0,1 0 0 0,19-4-16 15,-11 1-112-15,-26 0-32 0,1 1 0 0,2 0 0 0,0 1 544 0,-2 0 96 0,0 1 32 0,-2 2 0 16,-1 0 192-16,13 2 0 0,-7 3 0 0,-6-1 0 15,-6 2 0-15,-2 1 0 0,-3 4 0 0,-1-4 0 16,-3 1 0-16,0 3 0 0,0 2 160 0,0 2-160 16,-2 0 0-16,-2 3 0 0,-1 2 0 0,-2 1 0 15,0 5 128-15,0 3-128 0,1-4 0 0,1 5 128 16,-3 2 32-16,2 3 0 0,-1 0 0 0,2 4 0 16,1 4-160-16,1 1 0 0,0 0 0 0,2 1 128 15,1-1-128-15,-4-18 0 0,2 5 0 0,1 4 0 16,-1 0 0-16,3 2 0 0,-3 1 0 0,1 2 0 15,0-1 0-15,4 29-176 0,-4-15 48 0,-1-6 0 16,-3-4-112-16,-1-10-16 0,-3-3 0 0,-1-3 0 16,-2-4 128-16,-2-1 128 0,-3-1-208 0,-2-2 80 15,-5-4 128-15,-2 1 0 0,-2-4 0 0,-6 0 0 0,-5-2 480 0,-4-2 32 16,-2-4 0-16,-6-1 0 0,-4-2 400 0,-3-2 96 16,-6-4 16-16,-4-2 0 0,-3-1-144 0,-5-4-32 15,-5-5 0-15,1 2 0 0,-1 0-176 0,2-1-32 16,2 0-16-16,3 3 0 0,1 2-624 0,0 3 0 15,0 1 0-15,3 2-11152 16,5-1-2208-16</inkml:trace>
  <inkml:trace contextRef="#ctx0" brushRef="#br0" timeOffset="1378.51">26653 11402 19343 0,'0'0'1728'0,"0"0"-1392"16,0 0-336-16,0 0 0 0,0 13 1248 0,0 1 176 15,0 3 48-15,0 4 0 0,0 4-160 0,-1 5-32 0,-3 1 0 0,1 3 0 16,3 1 112-16,-1 3 16 0,-3 0 0 0,2-2 0 15,0-1-624-15,1-1-112 0,1-4-32 0,-1-8 0 16,-1 3-224-16,0-1-48 16,-1-2-16-16,1 1 0 0,-1-2-112 0,0-1-32 0,1-3 0 0,-2-2 0 15,0-2-80-15,1-1 0 0,-2-3-128 0,2 0 192 16,3-9-64-16,0 0 0 0,0 0-128 0,0 0 192 16,0 0-192-16,0 0 144 0,-6-9-144 0,-2-3 128 15,0-1-288-15,2-5-64 0,1-3-16 0,-1-14 0 16,1 0-176-16,3-3-32 0,2 0-16 0,3-4 0 15,3 1-224-15,0 2-32 0,1-2-16 0,3 3 0 16,1 1 176-16,2 3 48 0,0 6 0 0,1 5 0 16,0 3 16-16,2 5 16 0,-2 2 0 0,2 3 0 0,-2 3 304 0,5 3 176 15,1 2-192-15,0 5 192 0,-2 4-128 0,0 3 128 16,3 0 0-16,-1 6 0 0,-2 4 256 0,-1 4 176 16,-1 5 16-16,-2 1 16 0,-1 3 304 0,-3 1 64 15,1-3 16-15,-6 1 0 0,-4 1 128 0,-3 0 32 16,-2-3 0-16,0-10 0 0,-1 5 16 0,-3-1 0 15,-4-1 0-15,1 1 0 0,-1-4-240 0,-3 3-32 16,-2-5-16-16,1 0 0 0,-4-5-272 0,-2 0-48 16,-2 0-16-16,1-2 0 0,-2-3-256 0,2-2-144 15,0-2 160-15,4-1-160 0,2-3-208 0,1-3-144 16,2-1-32-16,-4-4 0 16,3-5-1632-16,4 0-336 0,2-1-64 0,6 5-9600 0,3-2-1920 0</inkml:trace>
  <inkml:trace contextRef="#ctx0" brushRef="#br0" timeOffset="1559.97">27248 11772 28559 0,'0'0'1264'0,"0"0"272"0,0 0-1232 0,9 8-304 0,0-1 0 0,0 3 0 15,2-4 2240-15,-1 1 384 0,0 0 64 0,3 0 32 16,3 2-1728-16,2-2-352 0,4-1-64 0,2-2 0 15,1 1-576-15,5-2 0 0,1-2 0 0,2-1-17904 16</inkml:trace>
  <inkml:trace contextRef="#ctx0" brushRef="#br1" timeOffset="11341.29">1828 2332 11967 0,'0'0'1072'0,"0"0"-864"0,0 0-208 0,1 10 0 0,-1 2 2768 0,1 5 512 0,1 2 112 0,0 5 0 0,4 3-1872 0,-1 4-384 15,1 3-80-15,2 3-16 0,1-1-336 0,0 1-80 16,0-1-16-16,2 0 0 0,-2-3-352 0,0-1-80 15,0-2-16-15,-1-4 0 0,1-3 112 0,-2-1 32 16,-2-3 0-16,-1-4 0 0,-2 1-80 0,1-6-16 16,0 0 0-16,-3-10 0 0,0 0-48 0,0 0-16 15,0 0 0-15,0 0 0 0,-7-8-144 0,-1-1 0 16,1-3 0-16,-1-5 0 0,-3-4 0 0,0-5-272 16,-2-5 64-16,-1-6 16 0,1-3-144 0,3-3-32 15,2-4 0-15,2 0 0 16,0-1-48-16,3 5-16 0,1 5 0 0,4 1 0 0,0 7 256 0,5 3 176 0,0 5-208 15,4 1 80-15,2 3 128 0,1 5 144 0,2 5-16 0,2 3-128 16,3 5 336-16,3 5-32 0,0 1-16 0,2 7 0 31,0 4-64-31,-1 7-16 0,-1 1 0 0,-3 2 0 16,-2 0 80-16,-1 2 16 0,-2 1 0 0,-3 0 0 16,-1 0 352-16,-6-1 80 0,-2-2 16 0,-1 0 0 15,-2-1 16-15,-4-1 16 0,0-1 0 0,-4-1 0 16,-2-1-256-16,-1-1-48 0,-4-1-16 0,-1-2 0 15,-3 0-272-15,-3-2-48 0,0-2-16 0,-1-1 0 16,-2-2-128-16,2-2 0 0,1 0 0 0,4-5 0 16,3 0-736-16,2-2-176 0,3 1-48 0,3-3-10336 15,6 0-2080-15</inkml:trace>
  <inkml:trace contextRef="#ctx0" brushRef="#br1" timeOffset="11935.47">2403 2579 19343 0,'0'0'1728'0,"9"11"-1392"16,-3 7-336-16,2 3 0 0,-1 2 2352 0,-2 1 400 16,-1 2 64-16,1 0 32 0,0 3-1056 0,-1-1-192 15,0 1-64-15,1 0 0 0,-1-5-896 0,-1 0-192 16,-2-3-48-16,0-2 0 0,-1-3-144 0,0-2-48 16,0-2 0-16,-2-2 0 0,-2-4 208 0,4-6 32 15,-8 4 16-15,2-4 0 0,-1-4-16 0,2-2-16 16,-2-4 0-16,1-4 0 0,-1-3-304 0,2-4-128 0,0-1 128 0,-2-3-128 15,3-1 0-15,1-1 0 0,0-1 0 0,2 1 0 16,1 1 0-16,2 2 0 0,2 3-224 0,4 3 80 31,2 2-624-31,3 5-112 0,0 2-16 0,4 2-16 16,4 2-944-16,3 2-176 0,1 3-32 0,-1 3-16 16,1-2-304-16,1 2-64 0,-1 1-16 0,0 0 0 15,-2 0 560-15,-2 1 112 0,-3-1 32 0,-1 1 0 0,-1-3 1312 0,1 2 256 0,0-1 48 0,-2 1 16 16,-2-3 128-16,-2 2 0 0,-3 1 0 0,-8-4 0 15,9 1 320-15,-9-1 0 0,0 0 0 0,0 0 0 16,0 0 960-16,0 0 176 0,0 0 32 0,0 0 16 16,0 0 160-16,0 0 48 0,-5-4 0 0,-3 3 0 15,-4 0-176-15,3 1-16 0,2 1-16 0,0 1 0 16,-4 1-352-16,2 1-64 0,-3 0 0 0,3 2-16 0,1 1-240 0,1 3-32 16,-1 2-16-16,1 2 0 0,2 2-384 0,2 2-80 15,1 1 0-15,0-1-16 0,4 0-176 0,2 0-128 16,1-1 144-16,1-1-144 0,1-3 0 0,2 0 0 15,-1-4 0-15,0 0-160 0,-2-1-32 0,3 0-16 16,3-2 0-16,0-2 0 16,-2-4-208-16,1 0-32 0,-1 2-16 0,0-2 0 15,2-2-48-15,0 1 0 0,-3-3 0 0,2 1 0 0,-2-3 320 0,0 1 48 16,-1 0 16-16,-1-2 0 0,0 0 128 0,-1 1 0 16,1 1 0-16,-1 0 0 15,1-1-416-15,-2 1 0 0,0-1 0 0,-1-1 0 16,0 1-336-16,0 0-64 0,-4 6-16 0,0 0 0 15,0 0 80-15,0 0 16 0,0 0 0 0,0 0 0 16,0 0-1376-16,0 0-288 0</inkml:trace>
  <inkml:trace contextRef="#ctx0" brushRef="#br1" timeOffset="12310.43">2868 2706 5519 0,'0'0'240'0,"0"0"64"0,0 0-304 0,0 0 0 16,0 0 0-16,0 0 0 0,0 0 4720 0,0 0 880 16,8 4 176-16,1 2 48 0,2 2-3472 0,-1 1-688 15,0 3-144-15,1-2-32 0,1 2-752 0,-1 2-160 16,1-3-16-16,1 2-16 0,-1 0-352 0,0 0-192 15,-1 0 192-15,1 0-192 0,1-1 0 0,0-1 0 0,0 3-160 0,-1-3 160 32,0 1-2368-32,-1 0-368 0,1-1-64 0</inkml:trace>
  <inkml:trace contextRef="#ctx0" brushRef="#br1" timeOffset="12780.78">3276 2725 14735 0,'0'0'1312'16,"0"0"-1056"-16,0-6-256 0,0 1 0 0,0 5 3216 0,0 0 592 0,0 0 112 0,0 0 32 15,0 0-1712-15,3 6-320 0,1 6-80 0,0 1-16 0,0 1-928 0,1 5-192 16,1 1-48-16,1 3 0 0,-2-3-368 0,2 1-80 16,0-1-16-16,3-2 0 0,3-2-192 0,-3-2 0 15,-2-2 0-15,0-2 0 0,-1-1 0 0,1-2 0 16,0-2 128-16,0-1-128 0,0-4 0 0,-2-4 0 15,1 1 0-15,-2-4 0 0,-1-1-160 0,0 0 160 16,0 1-128-16,0 1 128 0,-2-4-256 0,-2 0 48 16,2 0 0-16,-1 1 0 0,0 0-16 0,-1 0 0 15,0 1 0-15,1 0 0 0,2 1 224 0,0 0-176 0,-3 7 176 0,4-6-160 16,-4 6 160-16,7-4-160 0,1 2 160 0,1 1-160 16,2-1 160-16,1 2-160 0,1 3 160 0,2 2-160 15,1 3 160-15,2 1-128 0,3-1 128 0,1-2-128 16,-2 1 128-16,1-3 0 0,2 0 0 0,0-2-128 15,-2 1 128-15,0-3 0 0,-3 0 0 0,-1-4 0 16,-1-3 592-16,-3-2 48 0,-1 0 16 0,-3 1 0 16,-3-2 576-16,1-2 112 0,-2-2 32 0,0-2 0 15,-2-1-432-15,-2 0-96 0,-1 0-16 0,-1-1 0 16,-2-1-512-16,1-2-96 0,-2-3-32 0,0 0 0 16,-3-3-1056-16,1 1-224 0,-2 2-32 15,-1-1-18480-15</inkml:trace>
  <inkml:trace contextRef="#ctx0" brushRef="#br1" timeOffset="14381.38">5373 2437 19919 0,'0'0'880'0,"0"0"192"0,0 0-864 0,0 0-208 0,5 5 0 0,0 2 0 15,-1 2 1552-15,0 3 272 0,-2 1 48 0,1 5 16 16,1 4-352-16,-1 4-64 0,-2 4 0 0,0 2-16 16,-1 0-656-16,-1 1-128 0,0-1-32 0,-1 0 0 15,0-2-64-15,-2-2-32 0,-3 0 0 0,-1-2 0 16,2-3-48-16,-3 1-16 0,-2-2 0 0,0-3 0 15,-2-2-240-15,0-2-48 0,0-2-16 0,-2-4 0 0,0-4-176 0,-1-2 192 16,0-2-192-16,1-4 192 0,-1-2-192 16,2-3 0-16,-1-2-192 0,1-2 192 0,-2-2-256 0,2-2 64 15,-2-5 0-15,3-1 16 0,2-3-32 0,1-2-16 16,1-2 0-16,4 1 0 0,2-1 48 0,3 4 16 16,3 2 0-16,2 3 0 0,2 6 160 0,2 1-192 15,0 4 192-15,3 5-192 0,1 4 192 0,1 4 128 16,1 5-128-16,0 4 176 0,1-1 144 0,-1 3 48 15,2 2 0-15,0 3 0 0,-1 1 32 0,0 0 16 16,-2-1 0-16,0 1 0 0,2 1-128 0,-3 1-32 16,0-3 0-16,0 3 0 0,0-1-256 0,0 0 0 15,-2 0 0-15,-1 0 0 16,0-1-304-16,1-1-160 0,1-2-48 0,-1 0 0 16,1-2-2944-16,0-3-576 0,10 6-128 0,-5-9-32 0</inkml:trace>
  <inkml:trace contextRef="#ctx0" brushRef="#br1" timeOffset="14522.09">5696 2789 21183 0,'0'0'944'0,"0"0"192"0,0 0-912 0,0 0-224 0,9 0 0 0,0-1 0 16,0 1 2592-16,2-3 480 0,2 3 80 0,1 0 32 16,0 0-1840-16,3 3-384 0,2-3-64 0,2 1 0 15,1 1-768-15,1-1-128 0,3-1 0 0,-1 0-10624 16,-2 0-2064-16</inkml:trace>
  <inkml:trace contextRef="#ctx0" brushRef="#br1" timeOffset="15037.87">6476 2565 22111 0,'0'10'1968'0,"1"7"-1584"15,1 2-384-15,1 4 0 0,0 3 1792 0,-1 0 288 16,4 0 48-16,0 2 16 0,1-1-864 0,0 0-192 16,1 3-16-16,0-5-16 0,-1-3-800 0,0 1-256 15,0-3 128-15,-2 0-128 0,2-2 0 0,-1-2 128 0,1-3-128 0,-2-3 0 16,-1-2 0-16,-4-8 0 0,0 0 0 0,0 0 0 15,0 0 0-15,0 0 0 0,0 0 0 0,-3-9 0 16,-1-4 0-16,0-1 0 0,-1-2 0 0,0-2 0 16,0-2 0-16,-1-3 0 0,1-6 0 0,0-2-144 31,1-4-256-31,-1-5-48 0,0-5-16 0,2 0 0 16,0 1-1168-16,2 2-224 0,1 3-64 0,1 4 0 15,2 4 752-15,1 5 144 0,1 5 16 0,3 5 16 0,0 6 1344 0,4 3 272 0,1 3 48 0,1 8 16 16,2 0-80-16,1 8-16 0,1 5 0 0,-1 4 0 15,2 2-144-15,1 2-48 0,-1-2 0 0,1 5 0 16,-2-3 112-16,-1 1 32 0,-2 2 0 0,-2-2 0 0,1 1 432 16,-2-3 96-16,-3 1 16 0,-3-1 0 0,0-1 176 0,-5-1 32 15,-2 0 16-15,-3-2 0 0,-3-1-336 0,-1-2-64 16,-1 3-16-16,-3-3 0 0,-2 2-288 0,0 1-64 16,-2-7-16-16,0 0 0 0,1-3-320 0,-1 1-64 15,0-5-16-15,2 1 0 16,1-4-1232-16,0 0-256 0,0-3-48 0,1-3-10704 15,2 0-2144-15</inkml:trace>
  <inkml:trace contextRef="#ctx0" brushRef="#br1" timeOffset="15225.58">7010 2729 40767 0,'0'0'896'0,"0"0"192"0,0 0 48 0,12 0 0 0,-3 5-912 0,-1-1-224 0,1-1 0 0,1 1 0 16,3 2 1088-16,2-3 160 0,0 0 32 0,2-2 16 16,0-1-1072-16,3-3-224 0,1-1 0 0,2 1 0 31,3-3-2944-31,3-3-528 0,35-14-112 0,-9 4 0 0</inkml:trace>
  <inkml:trace contextRef="#ctx0" brushRef="#br1" timeOffset="16069.16">7839 2665 8287 0,'13'4'736'0,"-11"8"-592"0,-5 4-144 0,2 3 0 0,-1 5 3456 0,1-1 672 15,0 2 128-15,-2-2 32 0,1-2-2208 0,0 1-432 16,1-1-96-16,0-1-16 0,-1-2-1024 0,1 0-192 16,0-1-64-16,1-4 0 0,2-2-128 0,0-5-128 15,-2-6 144-15,0 0-144 0,0 0 0 0,0 0 0 16,0 0 0-16,0 0 0 0,5-10 0 0,0-3 0 15,0-4 0-15,2 0-160 0,-2 0 160 0,2-1-160 16,-1-1 160-16,2-4-160 0,1-2 160 0,0 2 0 16,0 2 0-16,0-1 0 0,2 1 0 0,-1 3 0 15,-1 1 0-15,2 2 0 0,-2 5 0 0,1-1 0 16,-1 6 0-16,1 3 0 0,-4 3 224 0,1 3 80 16,-2 4 16-16,0 2 0 0,0 2 256 0,1 1 64 15,-3 3 16-15,0 0 0 0,1 3-208 0,-3 0-32 0,1 1-16 0,-1-3 0 16,0-2-256-16,2-3-144 0,-1-1 160 0,2-1-160 15,-2-3 0-15,-2-7 0 0,0 0 0 0,0 0 0 16,0 0 368-16,7-7-32 0,0-2 0 0,-1-3 0 16,0 0-144-16,-1-5-16 0,0 1-16 0,2-3 0 15,-2 1-160-15,1-2 0 0,1 0 0 0,-1-1 0 16,1 0 256-16,-2 3-48 0,0 1 0 0,1 4 0 16,0 1 176-16,-1 4 16 0,-1 2 16 0,-4 6 0 15,0 0-224-15,8 6-32 0,0 3-16 0,0 3 0 16,-2 2 176-16,2 3 48 0,-1 2 0 0,-1 1 0 15,-1 3-368-15,2 0-240 0,1 0 48 0,1 1 0 32,1-1-1424-32,2 0-288 0,1-3-48 0,3 0-8832 0,2-2-1760 0</inkml:trace>
  <inkml:trace contextRef="#ctx0" brushRef="#br1" timeOffset="16410.68">8655 2688 26495 0,'-10'-11'1168'0,"3"9"240"0,-2-1-1120 0,-2 3-288 15,-2-3 0-15,-2 3 0 0,1 3 1728 0,0-2 272 16,-1 3 64-16,2 3 16 0,1-1-656 0,2 3-128 16,0 0-16-16,2 3-16 0,1 1-896 0,2 3-176 15,1-1-48-15,1 2 0 0,2 0-144 0,2 0 0 16,3-1 0-16,2-3 0 16,-1 1 0-16,1-2 0 0,1-3 0 0,-1 0 0 0,1 0-160 0,1-5 160 15,1-1-208-15,0-2 80 0,0-1 128 0,0-1 0 16,-2-3 0-16,1 1 0 0,-2-3 0 0,2-1 0 15,0-2 0-15,0-1 0 0,-1-3 0 0,1-2 144 16,0 2-144-16,-1-2 0 0,-1 0 128 0,-1 2-128 16,0-1 0-16,1 2 0 0,-2 2 240 0,-2 1-64 15,1 2-16-15,-3 7 0 0,0 0 240 0,0 0 48 0,0 0 16 0,0 0 0 16,0 0-80-16,0 0 0 0,4 11-16 0,0 0 0 16,-2 4-368-16,2 0 0 0,0-2-160 0,1 4 160 31,0-1-768-31,1 0-64 0,0-2 0 0,1 0 0 15,-1-2-2496-15,-1-3-512 0</inkml:trace>
  <inkml:trace contextRef="#ctx0" brushRef="#br1" timeOffset="16770.04">8921 2599 17503 0,'0'0'768'0,"0"0"176"0,0 0-752 0,0 0-192 0,0 0 0 0,0 0 0 16,0 0 2944-16,0 0 576 0,3 9 96 0,-3 3 32 15,0 3-1968-15,-1 4-384 0,-1-1-80 0,2 1 0 0,0 2-816 0,0 0-144 16,0 1-48-16,-1-1 0 0,0-1-48 0,1-1-16 16,0-2 0-16,0-2 0 0,0-4-144 0,1 0 192 15,0-2-192-15,2-1 192 0,-3-8-192 0,0 0 0 16,0 0 144-16,0 0-144 0,0 0 0 0,0 0 0 16,0 0 0-16,6-4 0 0,1-1-128 0,0-3 0 15,-2 0 0-15,0-6 0 0,0-2 0 0,0-1 0 16,2-1 0-16,-1 1 0 0,0-1 128 0,1-1 0 15,1 0-144-15,0-2 144 0,1 0 0 0,0 3-144 16,0 0 144-16,1 3 0 0,-3 2 0 0,1 3 176 16,0 2 0-16,-1 3 0 0,-7 5 256 0,0 0 48 15,0 0 16-15,7 5 0 0,0 3-16 0,-2 2 0 16,0 3 0-16,-1 3 0 0,0 1-192 0,-1 1-32 0,-1-1-16 0,1 1 0 16,0 2-240-16,-1-1 0 0,1 1 0 0,-2-2 0 31,0 0-1968-31,2 2-272 0,1-3-64 0</inkml:trace>
  <inkml:trace contextRef="#ctx0" brushRef="#br1" timeOffset="17144.9">9348 2582 13823 0,'0'0'1216'0,"-2"8"-960"0,-2 0-256 0,1 2 0 16,-1 4 3344-16,0-1 624 0,4 4 128 0,-3-1 32 0,-1 2-1760 0,2 2-336 15,0 1-80-15,1 1-16 0,0 1-1184 0,2-1-240 16,-1-1-64-16,0-1 0 0,0-3-448 0,1-2 0 16,-1-3 0-16,2 1 0 0,-1-4 0 0,-1-9 0 15,0 0 0-15,0 0 0 0,0 0 0 0,0 0-208 16,0 0 16-16,6-6 0 0,0-2 192 0,-1-2 0 16,0-5-160-16,0-2 160 0,0-1 0 0,1-4-176 15,-1 0 176-15,1-2-128 0,1-1 128 0,1-1-192 16,0-1 192-16,1-2-192 0,1 2 192 0,2 1 0 15,0 2-144-15,-1 2 144 0,1 5 0 0,-1 2 0 16,-2 4 0-16,1 7 0 0,0 0 0 0,1 8 0 16,-2 3 0-16,-2 3 0 0,-4 7 208 0,0 4-32 15,-2 4-16-15,1 2 0 0,-4 1 32 0,1-1 16 16,0 0 0-16,-1 1 0 0,2-2-208 0,2-3-288 16,-2-1 64-16,1-1 16 15,2-1-1584-15,1-3-304 0,1 0-64 0,3-6-7312 0,-2 0-1472 0</inkml:trace>
  <inkml:trace contextRef="#ctx0" brushRef="#br1" timeOffset="17410.57">9760 2668 5519 0,'0'0'240'0,"0"-7"64"0,-2 1-304 0,1 1 0 0,1 5 0 0,0 0 0 16,0 0 4592-16,0 0 848 0,-5 5 192 0,0 5 16 16,-2 2-3376-16,2 6-672 0,1-1-144 0,0 4-32 15,1 1-848-15,3 1-192 0,2 0-16 0,2 0-16 16,0-3-224-16,2 1-128 0,2-2 160 0,1-3-160 15,1-4 128-15,2-3-128 0,1-3 0 0,0 1 144 16,2-6 64-16,-2-1 16 0,-2-1 0 0,0-6 0 0,-1 2 416 0,-1-3 64 16,-1-2 32-16,-1-2 0 0,-2-1 192 0,-2 1 32 15,-2-1 16-15,-1-2 0 0,-1-3-480 0,-2 1-112 16,-1-2 0-16,-1 2-16 0,-3 2-32 0,-1 0 0 16,-2 0 0-16,0 0 0 0,-2-2-80 0,0 3-32 15,0 0 0-15,0 1 0 16,-1 1-1712-16,3 3-352 0,-1 0-64 0</inkml:trace>
  <inkml:trace contextRef="#ctx0" brushRef="#br1" timeOffset="18145.21">10109 2834 14735 0,'3'9'1312'0,"1"5"-1056"0,-1 6-256 0,20 7 0 0,-19 0 1488 0,2 2 240 0,1 2 64 0,0 1 0 16,0-1-672-16,-1-1-128 0,1-3-32 0,-1-1 0 15,1-4-640-15,-2-2-144 0,2-4-32 0,-1-2 0 16,-1-4-16-16,1 0-128 0,-6-10 192 0,0 0-64 15,0 0-128-15,0 0 192 0,0 0-192 0,0 0 192 16,0-10-32-16,0 0 0 0,-2-6 0 0,2-1 0 16,-2-2-160-16,-1-2 0 0,-1-5 0 0,2-1 0 15,2-5-160-15,0 1 160 0,0-6-208 0,0 1 80 16,1-2-80-16,3 3-16 0,1 0 0 0,3 2 0 16,0 3 48-16,0 5 16 0,-1 2 0 0,2 5 0 15,2 3 160-15,-1 4 0 0,1 3 0 0,-1 4 128 16,1 4 400-16,-1 0 96 0,0 1 16 0,0 4 0 15,-3 3 480-15,0 1 96 0,-4 0 32 0,-2 3 0 16,-5 1-160-16,0 3-16 0,-2-2-16 0,-2 3 0 16,-3-1-368-16,0 1-80 0,0 1-16 0,-1-1 0 0,1 0-336 0,-1-4-64 15,0 0 0-15,2-1-16 0,1-2-176 0,1-1-192 16,1 0 32-16,3-1 16 16,3 1-2672-16,1-9-512 0,0 0-128 0</inkml:trace>
  <inkml:trace contextRef="#ctx0" brushRef="#br1" timeOffset="18317.12">10430 2661 4607 0,'0'0'400'0,"5"-5"-400"15,1-1 0-15,2 2 0 0,0 0 2992 0,1 1 512 16,3 2 96-16,-3 0 32 0,-1 2-1888 0,0 2-368 16,-3 1-80-16,0 1-16 0,0 1-192 0,-1 3-64 15,0 2 0-15,0-1 0 0,-1-1-144 0,-1 2-48 0,1 1 0 0,1 2 0 16,0-1-512-16,-2 0-128 0,5 4 0 0,-3-4-16 31,0 1-1712-31,-2-1-320 0,1-1-80 0,0-2-9264 0</inkml:trace>
  <inkml:trace contextRef="#ctx0" brushRef="#br1" timeOffset="18504.71">10687 2633 2751 0,'0'0'256'0,"0"0"-256"0,0 0 0 0,0 0 0 16,0 0 5440-16,0 0 1024 0,-3 10 224 0,-1 2 32 15,-1 1-3600-15,-2 3-736 0,1 2-144 0,-2 0-16 16,-1 7-896-16,-2-2-176 0,1 2-48 0,1 0 0 0,0 1-656 16,0 0-128-16,1-1-16 0,1 2-16 0,2 1-288 0,1 0-176 15,2-2 32-15,-1-1 0 16,2-3-2240-16,1-1-448 0,1-3-96 0</inkml:trace>
  <inkml:trace contextRef="#ctx0" brushRef="#br1" timeOffset="19176.59">10880 2590 20271 0,'0'0'1792'0,"7"5"-1424"16,4 2-368-16,-1 2 0 0,-1 2 1920 0,0 0 320 16,2 1 64-16,-1 2 16 0,-1 2-400 0,1-1-96 15,-3 3-16-15,1-3 0 0,-1 0-640 0,-1 1-128 0,-1 0-16 0,-1-5-16 16,-1 0-416-16,-2-2-80 0,1-1 0 0,-2-8-16 15,0 0 400-15,0 0 96 0,0 0 16 0,-6 4 0 16,6-4-240-16,-6 0-64 0,-1-2 0 0,2-2 0 16,0-2-416-16,0-2-96 0,1-1 0 0,0 0-16 15,1-5-176-15,2-1 0 0,0 1 0 0,-1-2-176 32,1-1-208-32,1 0-32 0,1 0-16 0,3 0 0 15,1 2-1264-15,3 0-256 0,3 2-48 0,2 3-16 16,1 2-640-16,2 2-128 0,1-1-32 0,2 3 0 15,2 3-736-15,1 1-160 0,3 0-16 0,1 0-16 0,0 0 1216 16,-1 1 240-16,0 1 48 0,-2-2 16 0,2 1 944 0,-3-1 192 0,-1-1 48 16,-1 1 0-16,-2-2 1312 0,-1 2 272 0,-2 0 48 0,0 0 16 0,-2 0 1536 15,-3 0 304-15,-2 0 64 0,-8 0 16 0,0 0-288 0,0 0-48 16,0 0-16-16,0 0 0 0,0 0-288 0,0 0-64 16,-5 3-16-16,-3 1 0 0,-1 1-256 0,-2 1-48 15,1 1-16-15,0 1 0 0,-2 1-272 0,1 1-64 16,0 2-16-16,0 2 0 0,3 3-368 0,1-2-80 15,-1 0-16-15,3 1 0 0,1 0-384 0,2-2-80 16,2-1-16-16,3 0 0 0,1-1-192 0,1 0 0 16,3-3 0-16,0-2 0 0,0 1 0 0,1-2 0 15,-1-3 0-15,1 1 0 0,0-1 0 0,2-2-240 16,-1-1 80-16,0-1 16 0,0-3-192 0,1-1-48 16,-1 1 0-16,-1-3 0 0,-1-2 48 0,-1-1 0 15,-2-1 0-15,2 1 0 0,-1 0 96 0,-1 0 32 16,-1-3 0-16,0 2 0 0,-1-1 208 0,-1 0 0 0,1 0 0 15,0 1 0-15,-2-4 0 0,0 5 0 0,0 0 0 0,1 0 0 16,-1 1 192-16,0 1 0 0,-2 3-16 0,1 5 0 16,0 0 224-16,0 0 48 0,0 0 16 0,0 0 0 15,0 0 16-15,0 12 0 0,0 0 0 0,0 3 0 16,0-2-160-16,1 3-16 0,1 0-16 0,0 1 0 16,2-2-288-16,0 1 0 0,0-2 0 0,1 2 0 31,0-6-464-31,2 2-48 0,-1-3-16 0,1 0 0 15,-1 0-1952-15,1 1-384 0,0-4-80 0,-1-1-12032 0</inkml:trace>
  <inkml:trace contextRef="#ctx0" brushRef="#br1" timeOffset="19505.82">11757 2549 17503 0,'0'0'1552'0,"0"0"-1232"15,0 0-320-15,0 0 0 0,3 9 3072 0,-3 3 576 16,0 4 96-16,0 3 32 0,0 5-1600 0,0-1-320 15,1 1-64-15,0-1-16 0,0-1-896 0,-1 2-176 16,0-7-48-16,2 2 0 0,0 0-352 0,2-1-80 16,0-5-16-16,0-1 0 15,1-4-208-15,-1-2 0 0,-4-6 0 0,5 4 0 0,-5-4 0 0,0 0 0 16,7-4 0-16,-1-4-160 0,2-4 160 0,-1-1 0 0,-1-2 0 0,1-2 0 16,-1 0 0-16,1-1 0 0,-2-1 0 0,2-1 0 15,-2-1 0-15,0 0 0 0,0 0 0 0,0 1 0 16,1 3 0-16,-1 3 0 0,0 2 0 0,0 6 0 15,-5 6 0-15,0 0 0 0,0 0 160 0,0 0-160 16,7 9 208-16,-2 4-48 0,-1 3-16 0,0 2 0 16,0 1-16-16,0 1-128 0,0-2 192 0,1 1-64 15,-1-1-320-15,2 0-80 0,2 0-16 0,1-2 0 16,3-4-2272 0,-2-1-448-16,0-3-80 0,-1-1-7056 0,0-2-1408 0</inkml:trace>
  <inkml:trace contextRef="#ctx0" brushRef="#br1" timeOffset="19802.68">12160 2558 13823 0,'0'-7'1216'0,"-2"-1"-960"16,0-3-256-16,1 4 0 0,-1 0 1792 0,2 7 320 16,0 0 64-16,0 0 16 0,0 0-688 0,0 0-144 15,-4 8-16-15,0 4-16 0,1 6-480 0,0 0-80 16,3 3-32-16,0 1 0 0,1 2-464 0,2-2-80 16,2-1-32-16,2-2 0 0,2 1-160 0,1-2 0 15,1-2 0-15,2-3 0 0,2-4 160 0,1 0 0 16,2-4 0-16,-2-1 0 0,-3-1 288 0,0-2 64 15,-1-1 16-15,-2-1 0 0,-1-3 352 0,-1-1 64 16,-3-2 16-16,2 1 0 0,-3-1-192 0,-2-1-16 16,-2 0-16-16,-2-1 0 0,-2-1-368 0,-2-2-80 15,0-1-16-15,-2-1 0 0,-1-2-272 0,-1 0 160 16,-1 1-160-16,2-1 128 16,0 0-576-16,1 2-128 0,0 2-32 0,3 2 0 15,1 2-800-15,3 0-176 0,2 2-16 0,-1 6-16 16,8-4-416-16,1 0-80 0,3 1 0 0,1 3-5952 0,2-5-1168 0</inkml:trace>
  <inkml:trace contextRef="#ctx0" brushRef="#br1" timeOffset="20302.91">12514 2504 5519 0,'12'-4'496'0,"-12"4"-496"0,0 0 0 0,7-4 0 15,-7 4 4080-15,0 0 720 0,0 0 128 0,0 0 48 16,0 0-2448-16,0 0-480 0,-7-3-112 0,1 2-16 16,-1 0-512-16,1 1-96 0,-1 0-32 0,7 0 0 15,-8 4-864-15,3 1-176 0,5-5-48 0,-4 6 0 16,4-6-192-16,0 7 0 0,0-7-144 0,5 6 144 15,1 2-256-15,1 1 64 0,4 0 0 0,1 2 0 16,-1-1 192-16,2 3-144 0,2-2 144 0,0 2-128 0,1 0 128 0,1 0 144 16,0 0-16-16,1 0-128 0,-2 0 656 0,-1-1 32 15,0-2 0-15,-4 2 0 0,-1-2 160 0,-3 1 48 16,-1-1 0-16,-4 2 0 0,-1-3-144 0,-2 1-32 16,-3 1 0-16,-1-3 0 0,-1 1-192 0,-4 0-32 15,0-1-16-15,-2-2 0 0,1 1-288 0,-3-2-48 16,3-1-16-16,-2-1 0 0,1-1-128 0,2-1 0 15,0 1 0-15,4-2 0 0,6 0 0 0,0 0-176 16,0 0 16-16,0 0 0 16,0 0-224-16,0 0-64 0,0 0 0 0,0 0 0 0,8-2 128 0,2 1 32 15,3-1 0-15,3-1 0 0,1 0 288 0,1-1-192 16,2 1 192-16,2 0-160 0,3-2 160 0,-1-1 0 16,0 0 0-16,-1 1 0 0,2 0 0 0,-2-1 0 0,0 0 0 0,-3-2 0 15,-1-1 0-15,-2-2 0 0,-3 1 0 0,-1 1 0 16,-2-3 0-16,-4 0 0 0,1-3-144 0,-1-5 144 15,-5 2-272-15,-2 0 16 0,-4-1 0 0,-1 4 0 16,-3 2 112-16,-1 2 144 0,-3 4-208 0,-1 1 80 16,0 4 352-16,0 2 80 0,-1 2 16 0,5 2 0 15,0 3 208-15,1 2 48 0,1 1 16 0,1 5 0 16,1 3-16-16,1 1-16 0,1 1 0 0,3 0 0 16,1 0-192-16,3-3-48 0,4 0 0 0,1 0 0 15,2 0-192-15,3-1-128 0,3-3 128 0,1 0-128 16,3-7 0-16,5 1 0 0,4-4 0 0,15-1 0 15,-6-2-1696-15,0-2-304 0,-1-4-64 0</inkml:trace>
  <inkml:trace contextRef="#ctx0" brushRef="#br2" timeOffset="47601.78">1119 4342 31551 0,'-2'-1'1408'0,"2"1"272"0,0 0-1344 0,0 0-336 0,7-13 0 0,-10 28 0 15,3 5 992-15,-1 1 128 0,1 1 32 0,1 5 0 0,3 6-352 0,0 6-64 16,0 4-16-16,0 3 0 0,0 1-544 0,1-1-176 15,1 0 0-15,0-3 0 0,-1-2 0 0,1-4 0 16,2 0 0-16,-1-5 0 16,-2-6-688-16,2-2-32 0,-2-3-16 0,1 0-10144 15,-2-3-2016-15</inkml:trace>
  <inkml:trace contextRef="#ctx0" brushRef="#br2" timeOffset="47883.1">1289 4055 12895 0,'0'0'576'0,"0"0"112"0,0 0-560 0,0 0-128 0,2 9 0 0,0 4 0 16,4-1 3200-16,1 4 624 0,1 3 112 0,4 5 32 16,2 3-2208-16,4 4-432 0,2 2-96 0,2 5-16 15,2 2-352-15,2 3-80 0,1 4-16 0,2 1 0 16,-1-2 192-16,0 1 16 0,-3 0 16 0,-2-1 0 15,1-5 96-15,-5 1 0 0,-2-2 16 0,-3-1 0 16,-1 1-48-16,-2-4-16 0,-5-2 0 0,-3 1 0 16,-3 0-400-16,-4 1-64 0,-2-5-32 0,-4 4 0 15,0 2-288-15,-3-2-48 0,-1-1-16 0,-2-2 0 16,-2 0-192-16,2-5-128 0,-1-4 128 0,1-3-208 16,2-4-2384-1,1-5-480-15,1-2-80 0</inkml:trace>
  <inkml:trace contextRef="#ctx0" brushRef="#br2" timeOffset="48836.45">2321 4475 11967 0,'0'0'1072'0,"0"0"-864"15,11 6-208-15,-16 5 0 0,1 2 2448 0,3 4 448 16,0 2 96-16,2 8 16 0,-1 0-1408 0,3 5-288 0,-1 5-48 0,2 2-16 16,1 2-592-16,2-1-112 0,1-1-32 0,-1-1 0 15,3-3-304-15,-1-2-64 0,0-6-16 0,-1-1 0 16,-2-6 192-16,1-2 48 0,-2-1 0 0,0-4 0 15,-1-4 128-15,-1-1 16 0,-3-8 16 0,0 0 0 16,0 0-48-16,0 0-16 0,0 0 0 0,-3-8 0 16,0-2-192-16,-1-5-32 0,1 0-16 0,-1-8 0 15,0 0-224-15,0-4 0 0,-1-3 0 0,2-3 0 16,2-3-256-16,-2-4 16 0,-1-1 0 0,3-2 0 31,1-2-208-31,0 1-64 0,0 1 0 0,1 4 0 0,3 5 304 0,0 4 48 0,1 5 16 0,2 6 0 16,1 2 144-16,-1 5-208 0,3 4 80 0,0 6 128 0,0 2-160 0,3 3 160 15,2 5 0-15,2 4-144 0,4 2 144 0,-2 6 0 16,-2-3 0-16,1 4 0 0,1 1 256 0,-2 1-32 16,-1 2 0-16,0 1 0 0,-3 0 304 0,-1 2 64 15,-4 0 16-15,0 2 0 0,-2 2 144 0,-3-2 16 16,-3-2 16-16,0 4 0 0,0-5-160 0,-2 0-48 16,-3-1 0-16,-1-1 0 0,-4-3-96 0,0-1-32 15,0 1 0-15,-1-3 0 0,-2-5-208 0,0-2-48 16,-1-2-16-16,-1-3 0 0,1-2-176 0,1-3 0 15,0 1 0-15,1-6 0 16,1-3-1728-16,0-2-320 0,2-4-64 0,2 2-8928 16,4-2-1792-16</inkml:trace>
  <inkml:trace contextRef="#ctx0" brushRef="#br2" timeOffset="49071.93">2764 4694 11967 0,'8'10'1072'0,"-2"3"-864"0,2 3-208 0,0 1 0 15,0 3 3024-15,1 0 560 0,0 1 128 0,0 1 0 16,0 1-1248-16,-1-3-256 0,0 1-48 0,0 0-16 16,-2 0-976-16,1-3-192 0,-1-3-32 0,-1-2-16 15,1-3-272-15,-2 1-48 0,-3-5-16 0,-1-6 0 16,0 0-112-16,0 0-32 0,0 0 0 0,0 0 0 16,0 0-96-16,-3-9-32 0,-1-3 0 0,0-2 0 15,1-4-320-15,-1-2 144 0,-2-1-144 0,1-1 0 16,1 0-144-16,2 1-144 15,-1-2-32-15,2 0 0 0,2 4-512 0,3 4-96 0,1 0-32 0,4 2 0 16,2 1-1856-16,2 3-368 0,5 1-80 0,2 0-9856 16</inkml:trace>
  <inkml:trace contextRef="#ctx0" brushRef="#br2" timeOffset="49448.18">3297 4728 8287 0,'0'0'736'0,"0"0"-592"15,0 0-144-15,0 0 0 0,0 0 2928 0,0 0 544 16,0 0 112-16,0 0 32 0,-5 5-1184 0,-2-1-224 15,1-3-48-15,-2 2-16 0,0 0-672 0,-1 0-128 16,-3 3-16-16,1 0-16 0,-1 3-416 0,1 0-64 16,1 2-32-16,0 1 0 0,0-1-288 0,4 2-64 15,1 0-16-15,1 3 0 0,0 0-176 0,1-1-16 0,3 0-16 0,2-4 0 16,0-1-224-16,2-1 128 0,0 1-128 0,1-2 0 16,0 1 0-16,2-1 0 0,1 0 0 0,2-3 0 15,1-3 0-15,-1 1 0 0,1-2 0 0,-1-2 0 16,0-2 0-16,1 0-160 0,-2-3 160 0,-1 1-128 15,1-1 128-15,1-1 0 0,-1 1 0 0,1-5-128 32,-4 2 128-32,1-3 0 0,-3 1 0 0,-1 0 0 0,0 1 0 0,0 1 0 0,1-1 0 0,-2 4 0 15,1 2 272-15,-3 4-16 0,0 0 0 0,0 0 0 16,0 0 160-16,0 0 32 0,0 0 0 0,0 0 0 16,1 7-112-16,0 2-16 0,-1 1 0 0,2 2 0 15,3 0-624-15,0-2-128 0,-1 3-16 0,1 0-16 16,2-1-1488-16,2 0-288 0,1-2-64 0,1-1-16 15,0-4-1632-15,1 1-320 0</inkml:trace>
  <inkml:trace contextRef="#ctx0" brushRef="#br2" timeOffset="49838.78">3572 4719 23727 0,'0'0'1040'0,"0"0"240"0,0 0-1024 15,0 0-256-15,-4-4 0 0,4 4 0 0,0 0 1440 0,0 0 240 16,-4 6 48-16,4 3 16 0,0 5-816 0,2-1-160 15,-1 3-48-15,2 3 0 0,2-1-464 0,1-1-80 16,2 3-32-16,0-1 0 0,0-5-144 0,0 2 160 0,2-4-160 0,-1-3 160 16,-1 0-160-16,1-1 0 0,0-2 144 0,2 0-144 15,-2-5 0-15,0-1 144 0,0-1-144 0,1-5 0 16,-2 1 144-16,0 0-144 0,-1 1 0 0,-1-5 144 16,-1-2-144-16,1 1 0 0,-3 0 0 0,3-1 0 15,-2 2 0-15,-2 0 0 0,0-1 0 0,-1 0 0 16,0 3-288-16,0 0 16 0,2 2 0 0,-3 5 0 15,0 0 0-15,0 0 0 0,0 0 0 0,7 5 0 16,-2 2 96-16,1 0 32 0,1 4 0 0,1 1 0 16,1-1 144-16,2 4 0 0,1-1 0 0,3-1 0 15,0 0 0-15,2-5 0 0,-1-2 0 0,1 0 0 16,0-3 304-16,0 0 32 0,0-3 16 0,-2-3 0 16,-2 0 352-16,0-4 80 0,-2-3 16 0,-1-2 0 0,-2-1 368 0,0-1 80 15,-3-3 16-15,-1-2 0 0,-1 0-176 0,-2-2-48 16,-1-1 0-16,-1-3 0 0,-3-1-320 0,-2-1-64 15,0-1-16-15,-1 1 0 0,1-1-384 0,-2 1-96 16,-1 1-16-16,1 0 0 16,0 2-1056-16,0 4-224 0,2 1-32 0,-1 5-18384 15</inkml:trace>
  <inkml:trace contextRef="#ctx0" brushRef="#br2" timeOffset="51247.55">5262 4389 24879 0,'-12'0'1088'0,"-2"1"256"0,-3 4-1088 0,-1 3-256 15,-2 3 0-15,0 2 0 0,1 1 1424 0,1 3 240 16,1 4 32-16,1 5 16 0,0 4-912 0,5 6-176 0,2 5-48 0,2 4 0 15,4 0-576-15,5-1 0 16,2-2 0-16,1 0 0 0,4-5 0 0,5-1 0 0,3-6 0 0,3-3-128 16,1-2 128-16,3-4-128 0,4-4 128 0,-1-3-128 15,1-2 128-15,-2-6-208 0,-2-3 80 0,0-3 128 16,-3-3 0-16,-2 0 0 0,-3 0 0 0,-3-7 0 16,-1 0 224-16,-3-3 64 0,-3-1 16 0,-2-1 0 15,-1 0 144-15,-3-1 16 0,-3 0 16 0,-1-2 0 16,-1-1 16-16,-3 0 0 0,-2 2 0 0,-3 3 0 15,-3-3-48-15,-1 4 0 0,2-3 0 0,-1 3 0 16,0 3-240-16,2 2-48 0,1 3-16 0,2 2 0 16,2 3-368-16,3 3-80 0,-1 2-16 0,3 3 0 15,3 2-1792 1,2 2-352-16,2 0-80 0,2 1-7136 0,3 1-1440 0</inkml:trace>
  <inkml:trace contextRef="#ctx0" brushRef="#br2" timeOffset="51403.78">5589 4826 15663 0,'0'0'1392'0,"0"0"-1120"16,0 0-272-16,0 0 0 0,0 0 2896 0,0 0 528 15,0-8 96-15,1 1 32 0,2 1-1552 0,-3 6-304 16,6-3-64-16,4 1-16 0,0-1-832 0,2 2-160 16,-1-1-48-16,3 2 0 0,1 0-576 0,0 3 0 15,0-2 0-15,2 1-192 16,1-1-944-16,2 0-192 0,-1 0-32 0,4 1-13264 0</inkml:trace>
  <inkml:trace contextRef="#ctx0" brushRef="#br2" timeOffset="52108.41">6027 4616 15663 0,'0'0'688'0,"0"0"144"0,-1 8-656 0,-1 2-176 0,1 2 0 0,0 3 0 16,0 4 2768-16,1 1 528 0,0 1 96 0,0 2 32 15,0 0-1664-15,1 0-336 0,0 0-64 0,0-1-16 16,1 0-832-16,0-1-160 0,1-2-32 0,1-2-16 16,-1-2-176-16,-1-4-128 0,1-2 192 0,1-1-192 15,0-1 128-15,-4-7-128 0,0 0 0 0,0 0 0 16,0 0 0-16,5-5 0 0,0-2 0 0,2-5 0 0,-4-5 0 16,1-1-192-16,-1-1 16 0,0-1 16 0,-1-3-16 15,1-1 0-15,-1-1 0 0,1-1 0 0,0-1 32 0,-1 1 0 16,2 1 0-16,0 2 0 0,0 2 144 0,1 2-160 15,0 4 160-15,2 3-160 0,-2 4 304 0,0 3 64 16,-5 5 16-16,0 0 0 0,8 9 48 0,-1 4 16 16,-2 5 0-16,0 2 0 0,-1 4 80 0,-1 0 16 15,-1 2 0-15,1-1 0 0,-1 0-160 0,1 0-32 16,0-3 0-16,1-1 0 0,-1-4-192 0,1-3 144 16,-1-2-144-16,0-2 128 0,0-2-128 0,0-2 0 15,-3-6 0-15,0 0 128 0,0 0-128 0,0 0 0 16,0 0 0-16,0 0 0 0,5-3 0 0,1-8 0 15,-1 1 0-15,0-2 0 0,-1-2-256 0,1-3 80 16,-1-2 16-16,0 1 0 0,-1 0 160 0,0 0-160 16,0-2 160-16,1 2-160 0,0 2 160 0,0 2 0 0,0 1 0 15,0 2 0-15,1 4 0 0,-1 1-160 0,-4 6 160 0,0 0 0 16,0 0 0-16,0 0 0 0,4 12 0 0,1 2 0 16,1 2 240-16,1 1 0 0,1 1 0 0,0 1 0 15,-2-3-240-15,2 0 176 0,1 0-176 0,1-2 160 16,5 0-160-16,-1 1 0 0,0-1 0 0,1 0 0 15,0-3 0-15,1-1 0 0,-2-1 0 0,1-2 128 16,-2-2 32-16,0-2 0 0,-1-2 0 0,1-1 0 16,0-1 0-16,-2-2 0 0,1-2 0 0,0-2 0 15,-2-2-32-15,-2 2 0 0,-1-5 0 0,-2 1 0 16,0 0-128-16,-2-1 0 0,-2-1 144 0,-2 1-144 16,-2 0 128-16,-2 1-128 0,-2-1 128 0,-1 1-128 0,1 1 160 0,-1 1-32 15,1 0-128-15,-1 2 192 0,1 6 128 0,0-2 0 16,1 6 16-16,-1 0 0 0,1 3 112 0,0 3 32 15,2 3 0-15,3 1 0 0,1 1-288 0,1 2-64 16,3-3-128-16,2 1 192 0,0 2-192 0,2-3-208 16,0 0 32-16,3-2 16 15,3 2-1552-15,0-3-304 0,0 3-64 0,1-5-16 16,-1 0-1088-16,0-2-208 0</inkml:trace>
  <inkml:trace contextRef="#ctx0" brushRef="#br2" timeOffset="52578.88">6838 4652 24767 0,'0'0'1088'0,"0"0"240"0,0 0-1072 0,-3 9-256 0,1 1 0 0,-1 1 0 15,1 2 1408-15,0 3 208 0,1 3 48 0,1 1 16 16,3 0-416-16,0-1-96 0,1-1-16 0,0 1 0 16,2-2-800-16,-1-3-160 0,0-1-48 0,0-1 0 15,0-2-144-15,1 1 0 0,0-6 0 0,-1 0 0 16,-5-5-352-16,7 4 48 0,-7-4 16 0,8 0 0 31,-3-4-176-31,-1-3-48 0,0-2 0 0,0 2 0 16,1-5-112-16,-1 0-16 0,0 2-16 0,0-5 0 0,1 0 320 0,0-1 64 0,-1 0 16 0,0 2 0 15,1-2 256-15,0 2 0 0,0 1-128 0,1 1 128 16,-2 2 0-16,-1 3 256 0,-3 7-64 0,0 0 0 0,0 0 512 0,0 0 80 16,6 9 32-16,-2 4 0 0,-2 2-96 0,1 0-16 15,-1 1 0-15,1-2 0 0,1 1-112 0,-1-1-16 16,-2-2-16-16,1-2 0 0,1 2-304 0,1-4-48 15,0 0-16-15,1-3 0 0,-5-5-192 0,0 0 0 16,8 0-144-16,1-1 144 0,-2-3-352 0,0 1 32 16,0-3 0-16,-1-1 0 0,-2-1 48 0,0-2 16 15,0-1 0-15,1 1 0 0,-1-1 256 0,0 1 0 16,-1-2 0-16,-2 2 0 0,0 1 304 0,1 1 16 16,-1 1 0-16,-1 7 0 0,0 0 128 0,0 0 48 15,0 0 0-15,0 0 0 0,0 0-176 0,5 7-16 0,2 1-16 16,1 1 0-16,-2 1-288 0,1-1-304 0,-1 2 64 0,1-2 16 31,-1 0-1808-31,2-1-352 0,0 0-80 0</inkml:trace>
  <inkml:trace contextRef="#ctx0" brushRef="#br2" timeOffset="53235.09">7357 4403 2751 0,'0'0'256'0,"0"0"-256"0,-5 5 0 0,2 6 0 0,2-1 5872 0,-1 3 1120 16,2 2 240-16,2 3 32 0,-1 1-4512 0,2 4-896 16,2 3-176-16,1-1-32 0,1 1-704 0,1 1-144 15,0 0-32-15,-1 1 0 0,0-2-384 0,-1-1-96 16,1-2-16-16,-1 0 0 0,1-3-112 0,-1-2-32 16,0-2 0-16,-1 0 0 0,-1-3-128 0,0-2 128 15,-2 0-128-15,1-3 128 0,-3-8-128 0,0 0 0 16,0 0 144-16,0 0-144 0,0 0 0 0,0 0 0 15,0 0 0-15,0 0 0 0,0-7 0 0,0-1-192 16,-1-1 64-16,1 0 0 0,1-5-176 0,2-1-16 16,0 1-16-16,3-4 0 0,-1 1 80 0,3 2 32 15,1 2 0-15,1 3 0 0,3 0 80 0,0 3 16 16,0 3 0-16,0 3 0 0,2 2 128 0,-2 2 0 0,-1 1 0 16,-2 1 0-16,-2-1 304 0,1 1-16 0,-3 2 0 0,0 2 0 15,-4-2 400-15,0 3 80 0,-2 0 0 0,-3-1 16 16,-2 3 32-16,-2 0 0 0,-2-1 0 0,-1 1 0 15,-2 0-400-15,-1 0-80 0,-3-2-16 0,-1-1 0 16,0 2-320-16,2-5 0 0,0 1 0 0,2-4 128 31,0 0-576-31,3 0-128 0,1-1 0 0,1 0-16 16,1-4-1600-16,7 2-320 0,-2-4-64 0,2 4-16 16,1-5-336-16,3 0-64 0,3-2-16 0,2 4 0 15,1 0 1840-15,2 0 352 0,2 2 80 0,2 1 16 0,-1 1 720 0,1 1 0 0,0-2 192 0,-1 0-32 16,2-2 992-16,0 2 208 0,0-1 48 0,1-2 0 15,1-2-240-15,0-1-32 0,-2-2-16 0,0 0 0 16,3-5-480-16,-2 0-80 0,-1-3-32 0,0 1 0 16,-1-1-256-16,-2-4-48 0,-1 0-16 0,-1 0 0 0,-3 0 128 0,-3 2 32 15,-2 1 0-15,-2 2 0 0,-2 0 528 0,-3 4 96 16,-1 1 32-16,-4 1 0 0,-1 3-128 0,-1 1 0 16,-1 2-16-16,1 3 0 0,-1 1-96 0,1 4-16 15,-1 5 0-15,2 1 0 0,2 5-16 0,0 0-16 16,2 2 0-16,1 1 0 0,1 1-208 0,3-2-32 15,3 1-16-15,3-5 0 0,4 1-304 0,1-1-176 16,4-1 192-16,7 4-192 16,1-7-224-16,2 0-160 0,0-4-16 0,0 0-16 15,-1 1-1872-15,1-2-368 0,-4-3-80 0,-3 1-16 16,-2-6-1024-16,-2 2-224 0,-1-1-32 0</inkml:trace>
  <inkml:trace contextRef="#ctx0" brushRef="#br2" timeOffset="53516.5">8142 4629 4607 0,'0'0'192'0,"0"0"64"0,0 0-256 0,4 9 0 0,1 1 0 0,0 1 0 16,-1 1 5504-16,1 1 1040 0,0 0 224 0,1 1 32 15,0 0-3856-15,1-1-784 0,-1-1-160 0,-1 0-16 16,1-1-1024-16,-1 0-208 0,-1-2-48 0,1 0 0 16,-2-1-352-16,-1-1-80 0,-2-7-16 0,0 0 0 15,0 0 64-15,0 0 16 0,0 0 0 0,0 0 0 16,0 0 32-16,0 0 0 0,0 0 0 0,0 0 0 15,-5-7-224-15,1-2-144 0,0-2 192 0,2 1-192 0,-1-6 160 16,2 2-160-16,2-4 128 0,0 0-128 0,2-2 368 0,2-1-16 16,3 0 0-16,4-7 0 0,1 3 208 0,0 1 32 15,1 3 16-15,3 2 0 0,1-1-112 0,0 5-32 16,-1 3 0-16,0 4 0 0,0 3-464 0,2 1 0 16,-1-1 0-16,1 1 0 15,2 0-2496-15,1 1-448 0</inkml:trace>
  <inkml:trace contextRef="#ctx0" brushRef="#br2" timeOffset="54206.35">9182 4568 15663 0,'3'2'688'0,"1"6"144"0,20-20-656 0,-20 33-176 0,0 4 0 0,0 4 0 16,-1 1 3040-16,-1-1 576 0,2 1 112 0,0 0 32 15,0-2-2000-15,1-3-400 0,0-5-80 0,1 0 0 16,-2-4-704-16,0-2-144 16,-1-1-32-16,1-6 0 0,-4-7 32 0,0 0 0 0,0 0 0 0,0 0 0 15,0 0 16-15,0 0 16 0,3-7 0 0,-2-5 0 16,-2-1 32-16,0-1 0 0,-2-3 0 0,2 0 0 16,-1-6-80-16,1-1-16 0,1-2 0 0,0-1 0 15,1-1-256-15,2 4-144 0,1 1 160 0,0 2-160 16,-2 1 0-16,4 1 0 0,0 4 0 0,1 2 0 15,-1 2-384-15,1 3-128 0,1 2-32 0,1 1 0 16,1 1-1632-16,1 4-320 0,0 1-64 0,2 3-12608 16</inkml:trace>
  <inkml:trace contextRef="#ctx0" brushRef="#br2" timeOffset="54346.91">9707 4643 16575 0,'0'0'1472'0,"0"8"-1168"16,-1 1-304-16,-1 3 0 0,-1 2 2352 0,0 2 400 15,1-1 96-15,-1 1 16 0,1 1-1088 0,0-3-224 16,2 2-32-16,2-3-16 16,0-1-2080-16,2 0-400 0,1-5-96 0</inkml:trace>
  <inkml:trace contextRef="#ctx0" brushRef="#br2" timeOffset="54737.58">9736 4399 17503 0,'0'0'1552'0,"0"0"-1232"0,1 9-320 0,2 2 0 16,0-3 1376-16,2 1 224 0,1-1 32 0,4 1 16 15,-1 1-752-15,2 2-128 0,2 2-48 0,2 2 0 16,-1 1-544-16,0 2-176 0,1-2 0 0,-1 4 0 16,-2 3 464-16,0 0-16 0,-2 3 0 0,-2-1 0 15,-2-2-448-15,0 0 0 0,-2-2-208 0,-1-1 64 16,0-3 496-16,0-2 96 0,-2-4 32 0,0-3 0 15,1-2-256-15,-2-7-48 0,0 0-16 0,0 0 0 0,0 0 96 16,0 0 32-16,3-9 0 0,0-2 0 0,1-5-80 0,0-1-16 16,0-5 0-16,0 1 0 0,0-4-64 0,1 0-128 15,0-1 176-15,3 0-176 0,1 2 224 0,0-1-64 16,2 1-16-16,-1 3 0 0,-1-1 592 0,2 5 112 16,0 3 32-16,0 2 0 0,-2 4-32 0,-1 2 0 15,-1 1 0-15,0 5 0 0,0 2-336 0,-2 7-64 16,-1 2 0-16,-2 4-16 0,1 6-96 0,-2 2-16 15,0 0 0-15,2 2 0 0,-3 3-192 0,1-1-128 16,1 3 160-16,2-3-160 16,1 0-304-16,3-2-144 0,-1-4-48 0,4 0 0 15,1-2-1968-15,2 0-400 0,2-2-80 0,-1-4-7008 16,1-3-1408-16</inkml:trace>
  <inkml:trace contextRef="#ctx0" brushRef="#br2" timeOffset="55144.1">10475 4652 2751 0,'0'-18'256'0,"-1"9"-256"0,-2 1 0 0,0 0 0 15,-1 0 5120-15,-2 2 960 0,0 2 208 0,1-1 48 16,-1 3-3504-16,6 2-688 0,0 0-144 0,-6 0-16 16,1 3-624-16,1 4-112 0,1 2-32 0,2 2 0 15,0 2-576-15,2-1-112 0,2 4-16 0,0 0-16 16,3-1-624-16,1-1-128 0,3-2-32 0,0-1 0 16,-2-1 96-16,2 1 32 0,1-5 0 0,-2-2 0 15,-1 1 32-15,-8-5 0 0,0 0 0 0,0 0 0 16,5 5 128-16,-5-5 0 0,0 0 0 0,0 0 0 15,0 0 0-15,0 0 0 0,0 0 0 0,2-5 0 16,1-1-384-16,0-2-112 0,-2-3-16 0,0 0 0 16,1-2-512-16,-2 0-128 0,-2 0 0 0,2 1-16 15,2 0 400-15,-1 2 96 0,0 1 16 0,2 3 0 0,1 1 464 0,1 2 192 16,3 0-128-16,1 3 128 0,0 1 496 0,1 4 176 16,3 3 32-16,2 2 16 0,0 3 64 0,1 4 16 15,0 5 0-15,1 1 0 0,1 4 192 0,0-2 32 16,-1 1 16-16,-1 3 0 0,-2-2 288 0,0-1 48 15,-3-3 16-15,-3 0 0 0,-3-1-32 0,-1 0 0 16,-3 0 0-16,-3-1 0 0,-4-1-352 0,-1 0-80 16,-5 0-16-16,-1 2 0 0,-2-6-352 0,0-1-80 15,-2 0-16-15,-1-2 0 0,-2-1-304 0,0-2-160 16,0 0 160-16,0-2-160 16,0-3-912-16,1 1-288 0,-1-5-48 0,2-1-13552 0,1-1-2720 15</inkml:trace>
  <inkml:trace contextRef="#ctx0" brushRef="#br2" timeOffset="56069.01">11537 4487 24127 0,'0'0'1072'0,"0"0"208"0,0 0-1024 0,0 0-256 0,0 0 0 0,0 0 0 16,0 0 1152-16,17 1 160 0,-21 11 32 0,2 1 16 15,1 1-144-15,1 2-16 0,-1 1-16 0,1 1 0 16,1-1-736-16,2 0-128 0,-1 0-48 0,2-3 0 16,0 0-272-16,1-3 160 0,0-1-160 0,1-1 128 15,-1-2-128-15,-5-7 160 0,8 3-160 0,0-2 160 16,-8-1-160-16,7-3 192 0,1-1-192 0,0-1 192 16,-1-1-192-16,-1-2 0 0,1 0 0 0,-1-1 0 15,1 0-256-15,-1 1 0 0,2-1 16 0,-2 1 0 31,0 1-208-31,-1 0-64 0,0 1 0 0,2 2 0 16,0 3-64-16,1 2 0 0,0 2-16 0,0 1 0 0,1 3 176 0,3 0 32 0,-2 4 16 0,2-1 0 16,0 1 368-16,1 3 0 0,0-2 128 0,2 1-128 15,-3 0 768-15,1-3 64 0,0-2 0 0,0-1 16 16,0-2 256-16,-1 0 48 0,0-5 16 0,-1 0 0 0,0-4 0 16,-1-2 0-16,1-4 0 0,-1 0 0 0,-1 0-400 0,-1-1-64 15,-1-1-32-15,-2-1 0 0,1 0-432 0,-2-1-96 16,-1 1-16-16,-2-3 0 0,-1 2-336 0,0 1-80 15,0-4-16-15,-1 4 0 16,0-3-3024-16,-2 2-624 0,0-2-112 0</inkml:trace>
  <inkml:trace contextRef="#ctx0" brushRef="#br2" timeOffset="56273.78">12320 4110 23951 0,'0'0'2128'0,"1"8"-1696"0,1 5-432 0,-1 6 0 15,-1 5 2240-15,0 3 352 0,-1 2 80 0,-1 2 16 16,0 3-320-16,-1 3-48 0,-1 0-16 0,0 2 0 16,0 3-1264-16,1 1-256 0,-3 2-48 0,1 1-16 15,0 0-528-15,0 0-192 0,-1-1 0 0,3 1 144 32,-1-2-1456-32,1-2-288 0,0-4-64 0,1-2-16528 0</inkml:trace>
  <inkml:trace contextRef="#ctx0" brushRef="#br2" timeOffset="56900.28">13233 4334 20271 0,'0'0'1792'0,"-4"-6"-1424"0,-1 0-368 0,-1 1 0 16,1 1 2048-16,-1 0 320 0,-3-1 80 0,1 1 16 15,-1 2-352-15,-1 0-64 0,0 4 0 0,0 3-16 0,-2 3-1072 0,1 3-192 16,2 6-64-16,0 0 0 0,0 4-416 0,1 3-96 16,2 2 0-16,1 2-16 0,2 4-176 0,3 0-256 31,1 1 64-31,3 1 16 0,3 1 304 0,2-4 64 0,1-1 16 0,3-4 0 0,5-2-384 0,3-5-80 15,1-3 0-15,3-6-16 0,1-3 272 0,0-4 224 16,-1-9-32-16,-1-2-16 0,-2-6 176 0,-1-1 32 16,-3-8 16-16,-2 2 0 0,-3-2-80 0,-4 0 0 15,-3 0-16-15,-2-1 0 0,-3-4-112 0,-4 3-32 0,-4-1 0 16,-1 3 0-16,-2-1-160 0,-3 1 0 0,-3 0 144 16,0 0-144-1,1 1-272-15,-1 3-128 0,1 2-32 0,1 2 0 16,1 1-1984-16,3 5-400 0,0-2-64 0</inkml:trace>
  <inkml:trace contextRef="#ctx0" brushRef="#br2" timeOffset="57119.02">13546 4389 21183 0,'0'0'1888'0,"0"0"-1504"0,0 0-384 0,4 9 0 16,-1 3 2240-16,3-1 368 0,-1 1 80 0,1 0 0 15,1 1-800-15,1 1-160 0,2 1-48 0,1 0 0 16,0 2-1088-16,2 2-208 0,2-3-64 0,0 3 0 16,2 0-320-16,2 1 0 0,-1-1-192 0,0 2 64 15,-2 0-1712-15,-1 0-336 0,0-5-64 0,-2-1 0 16,-2 1-1072-16,-1-3-208 0,-4-3-32 0,-1-1-16 0</inkml:trace>
  <inkml:trace contextRef="#ctx0" brushRef="#br2" timeOffset="57306.49">13843 4459 20271 0,'0'0'896'0,"-8"3"192"0,-1-2-880 0,0 4-208 15,-3-2 0-15,-1 4 0 0,-4 0 3232 0,1 4 608 16,-1 1 112-16,2 1 16 0,-1 1-2144 0,2-1-432 0,1 3-96 0,1-1-16 16,3 2-1024-16,1 1-256 15,2-2 0-15,0 2 0 16,4-2-1632-16,2 0-336 0,0-2-64 0,2-1-8336 0,2-4-1680 0</inkml:trace>
  <inkml:trace contextRef="#ctx0" brushRef="#br2" timeOffset="57478.24">13973 4498 24879 0,'0'0'1088'0,"0"0"256"0,0 0-1088 0,0 0-256 0,0 0 0 0,0 0 0 16,0 0 1376-16,0 0 224 0,7 7 32 0,-1 3 16 15,-1 2-624-15,1 2-112 0,-1-1-16 0,0 2-16 16,0 2-704-16,-1-2-176 0,0 1 0 0,1 1 0 16,1-3-512-16,-1-1-128 0,0 2-16 0,0-2-16 15,2-2-2128-15,-1-1-416 0,1-4-96 0,-7-6-16 0</inkml:trace>
  <inkml:trace contextRef="#ctx0" brushRef="#br2" timeOffset="57667.41">14186 4523 7359 0,'0'0'656'0,"0"0"-528"15,0 0-128-15,0 0 0 0,0 0 4832 0,-7 5 928 16,-1 3 192-16,1 4 48 0,-3 0-3280 0,1 3-656 16,2 4-128-16,-3 1-16 0,1 3-688 0,0 0-128 15,1 2-16-15,0 0-16 0,1 2-672 0,0-4-128 16,1 0-16-16,0-1-16 0,3-1-496 0,0-3-112 16,3-2-16-16,1-2 0 15,2-2-2416-15,1-2-480 0,1-2-112 0,0-2-10608 0</inkml:trace>
  <inkml:trace contextRef="#ctx0" brushRef="#br2" timeOffset="58042.77">14440 4561 17503 0,'0'0'1552'0,"-8"-1"-1232"0,-1-2-320 0,-1 3 0 16,-2 1 3280-16,0 2 608 0,-1 1 112 0,0 2 32 15,0 4-1568-15,1 1-304 0,3 2-64 0,0 3-16 16,1 0-1248-16,0 2-256 0,4 0-64 0,3 0 0 15,1 1-368-15,3-2-144 0,-1-3 0 0,4 2 144 0,1-2-144 0,3-1-144 16,-3-3 144-16,2-1-208 16,1-2-304-16,-1 0-48 0,0-5-16 0,0 2 0 15,0-4-160-15,-1-3-32 0,-8 3-16 0,6-6 0 16,1-2 80-16,-2-1 32 0,-1-1 0 0,-1-2 0 16,-2-1 144-16,2-2 16 0,1-2 16 0,-1 1 0 15,1 0 48-15,2 2 16 0,-1 1 0 0,0-1 0 0,2 1 224 0,2 3 32 16,1-3 16-16,1 3 0 0,-2 2 160 0,1 1 144 15,2 5-16-15,0 0-128 0,-2 2 640 0,-1 3 0 16,0 2 16-16,-1 3 0 0,-1 1 192 0,-4 1 48 16,1 2 0-16,-2 3 0 0,-2 2 192 0,-3 1 32 15,-1 0 16-15,-2 2 0 0,-5 0-176 0,-1 1-16 16,-2 0-16-16,0 0 0 0,-2-1-480 0,-1 0-112 0,-1 1-16 16,0 0 0-16,-1-3-320 0,4-2 0 0,0 0 0 15,2-3-192 1,3-3-1520-16,1 1-304 0,0-5-64 0,1-1-16 15,1-2-1184-15,7-3-240 0</inkml:trace>
  <inkml:trace contextRef="#ctx0" brushRef="#br2" timeOffset="58308.58">14643 4780 8287 0,'15'-5'368'0,"-9"3"80"15,2-4-448-15,1-1 0 0,2 1 0 0,-2-4 0 0,-1-1 3376 0,-1 1 592 0,1-1 112 0,-1 2 16 16,-2 0-2048-16,-1 1-432 0,-2 0-80 0,0 2 0 0,-2-1-160 0,0 7-32 15,-3-5 0-15,3 5 0 0,0 0-112 0,0 0-16 16,-4-5-16-16,4 5 0 0,0 0-96 0,0 0-16 16,0 0 0-16,0 0 0 0,0 0-208 0,-6 6-48 15,0 1-16-15,0 3 0 0,1 3-240 0,1 3-32 16,1-3-16-16,2 1 0 0,0-1-352 0,2 0-176 16,4 0 160-16,0 1-160 0,1-5 0 0,0 0 0 15,3 0 0-15,2 0 0 16,-1-5-1312-16,2 1-160 0,1-1-16 0,1-1-16 15,1-3-1376-15,-1 0-256 0,2-3-64 0,-1-2-7056 16,0-2-1408-16</inkml:trace>
  <inkml:trace contextRef="#ctx0" brushRef="#br2" timeOffset="58605.58">15045 4621 10127 0,'0'0'448'0,"0"0"96"0,0 0-544 0,0 0 0 0,0 0 0 16,0 0 0-16,0 0 4608 0,0 0 800 0,-4 8 160 0,0 2 48 15,0 1-3184-15,2 3-640 0,-2-1-128 0,1 4-32 16,3-4-816-16,-1 1-176 0,1 2-16 0,0-3-16 15,0-1-352-15,1-1-80 0,0-3-16 0,1-1 0 16,-2-7-160-16,5 6 0 0,-5-6 0 0,0 0 0 16,8-1 0-16,-2-3-144 0,-1-2 144 0,2-4-208 15,-1-1-32-15,4-1 0 0,0-5 0 0,0 3 0 16,1-1 240-16,-2 1-192 0,0 0 192 0,0 2-192 16,0-1 192-16,0 1 0 0,3 2 0 0,-1 2 160 15,-2 3 672-15,0 1 128 0,1 3 16 0,-1 4 16 16,1 4 224-16,-1 6 32 0,0 4 16 0,-1 5 0 15,-1 3-208-15,0 1-32 0,-2 0-16 0,0-1 0 0,-1 0-560 16,3-2-128-16,1-1 0 0,1-1-16 16,1-4-1936-16,2-3-384 0,1-5-80 0</inkml:trace>
  <inkml:trace contextRef="#ctx0" brushRef="#br2" timeOffset="59545.02">17156 4703 16991 0,'0'0'752'0,"-2"-6"144"0,2 6-704 0,-2-10-192 0,-2 1 0 0,1 2 0 0,-1-3 1136 0,0 1 192 16,-1 1 32-16,-1 2 16 0,-2 2-64 0,0 0-16 15,-2 1 0-15,-1 3 0 0,-1 0-320 0,1 3-64 16,-1 4-16-16,1 0 0 0,0 4-224 0,-1 1-48 16,0 5-16-16,1-1 0 0,1 0-96 0,3 1-32 15,0 0 0-15,2-3 0 0,1 2-272 0,3-4-48 16,1-2-16-16,2-1 0 0,2-2-144 0,3-1 0 16,1 1 0-16,1-2 0 0,1-2 0 0,2-2 0 15,0-2 0-15,1 1 0 0,0-4 0 0,1 0 0 16,0-1 0-16,1-1 0 0,-1-1 0 0,0-3 0 15,1-1 144-15,-1-1-144 0,-1-1 0 0,-1 0 144 16,-2 3-144-16,-1-2 0 0,-2 1 128 0,-2 4-128 16,-1 0 0-16,-4 7 0 0,1-7 368 0,-1 7 16 0,0 0 0 0,0 0 0 15,0 0 64-15,0 0 32 0,-6 4 0 0,1 2 0 16,1 0-352-16,1 3-128 0,2 3 0 0,2-2 0 16,2 3 0-16,1 0-240 0,-1 1 32 0,3-4 0 31,2 0-752-31,-1 1-160 0,2-2-32 0,1-1 0 15,-1-3-2272-15,1-2-464 0,-1-3-80 0</inkml:trace>
  <inkml:trace contextRef="#ctx0" brushRef="#br2" timeOffset="59716.77">17502 4311 11967 0,'0'0'1072'0,"0"0"-864"0,0 0-208 0,0 0 0 15,0 0 2176-15,7 7 384 0,-1 3 64 0,0 3 32 16,-2 2-656-16,1 5-128 0,1 3-16 0,2 5-16 0,-1 2-944 0,0 4-176 15,1 2-32-15,3 2-16 0,-2 1-496 0,0 3-176 16,0-4 0-16,0-1 144 0,2 0-144 0,-2-6-224 16,0-2 48-16,-1-2 16 15,0 1-736-15,-1-4-128 0,-1-4-48 0</inkml:trace>
  <inkml:trace contextRef="#ctx0" brushRef="#br2" timeOffset="59888.62">17505 4591 28671 0,'-4'-12'1280'0,"4"12"256"0,-1-6-1232 0,1 6-304 0,0-7 0 0,0 7 0 16,0 0 1888-16,0 0 320 0,4-5 64 0,1 1 16 15,3 1-1120-15,2 3-208 0,3 0-64 0,4 0 0 16,3 0-624-16,2 0-128 0,1 0-16 0,5 0-128 16,0 0 0-16,4 0 0 0,-4 3 0 0,1 1-11984 15,0 0-2400-15</inkml:trace>
  <inkml:trace contextRef="#ctx0" brushRef="#br2" timeOffset="60372.95">19105 4282 27071 0,'-7'-12'1200'0,"7"12"240"0,-4-4-1152 0,0 0-288 0,4 4 0 0,0 0 0 15,-6 2 1296-15,6-2 208 0,-5 9 32 0,1 0 16 16,0 5-496-16,2 6-96 0,1-1-32 0,1 6 0 16,1 4-576-16,2 1-112 0,1 1-32 0,1 4 0 15,2 2-208-15,-1 1 0 0,1-1 0 0,1 0 0 32,-1 0-384-32,1-5-128 0,-1 2-32 0,-1-7 0 15,-1-3-2480-15,1-2-496 0,-2-2-112 0</inkml:trace>
  <inkml:trace contextRef="#ctx0" brushRef="#br2" timeOffset="60747.91">19037 4660 21183 0,'0'-6'1888'15,"0"-2"-1504"-15,-1 0-384 0,2 0 0 0,-1 0 1344 0,0 0 192 16,2 1 32-16,2-1 16 0,2 1-240 0,3 2-64 16,0-3 0-16,1 2 0 0,5 1-912 0,0 1-192 15,2 1-48-15,1 2 0 0,3 1-128 0,-1 1 0 16,-2 2 0-16,2-1 0 0,-2 1 0 0,-1 1 0 15,-1 1 0-15,-2-1 0 0,-5 0 0 0,-1 1 0 16,-2 0 0-16,-2 2 0 0,-2 1 192 0,-2 2 16 16,-2-1 0-16,0 4 0 0,-2 1-208 0,0 3 144 15,0 3-144-15,3-2 128 0,1 4-128 0,1-1 0 16,0-1 0-16,3-2 0 0,1 0 0 0,3 1 0 16,4-6 0-16,1 0 0 0,4-2 0 0,0-2 0 0,-2-1 0 15,4-2 0-15,-4-6 0 0,1 0 0 0,0-6 0 0,-2 0 0 16,-2-2 0-16,-2-1 256 0,-1-2-32 0,-2 0-16 15,-3-2 64-15,-3 0 16 0,-4-2 0 0,0 1 0 16,-5-2 160-16,-1-1 16 0,-3-1 16 0,-1 0 0 16,0 0-32-16,-4-1-16 0,-1 2 0 0,-1-1 0 15,2-1-432-15,2 2 0 0,0 1-192 0,2 3 192 32,4 3-1744-32,3 3-240 0,0 2-32 0,6 5-7872 0,0 0-1568 0</inkml:trace>
  <inkml:trace contextRef="#ctx0" brushRef="#br2" timeOffset="61107.57">19644 4800 24927 0,'10'23'1104'0,"-7"-11"240"0,3 6-1088 0,0 0-256 0,1 3 0 0,-1 1 0 0,2-1 1264 0,-1 1 192 16,-1-3 32-16,1-1 16 0,-1 0-368 0,1-1-80 16,0-1-16-16,0 1 0 0,-2-7-656 0,0 0-144 15,1 1-32-15,-1-3 0 0,1-4-80 0,-6-4-128 16,0 0 176-16,0 0-176 0,0 0 272 0,0 0-48 15,2-7-16-15,-2-5 0 0,-2 1-208 0,0-2-208 16,-1-3 32-16,-1-1 16 0,-1-3 160 0,1-2 224 16,0-5-48-16,0 0-16 15,0-3-784-15,2-4-144 0,0-2-48 0,2 1 0 16,2 1-48-16,0 3-16 0,4 5 0 0,0 3 0 0,5 3 400 0,-1 4 80 16,2 5 16-16,1 3 0 0,1 3 512 0,2 3 128 15,-1 5 0-15,1-1 16 0,-2 2 384 0,1 2 80 16,-4 0 16-16,0 2 0 0,-5 1 416 0,-2 2 96 0,-2 0 16 0,-2 2 0 15,-6 0 112-15,0 3 16 0,-3-2 16 0,-3 2 0 16,-2 0-400-16,-2 1-64 0,-1-6-32 0,1 1 0 16,-1 1-672-16,2-5-256 0,0 0 176 0,4-2-176 31,-1 2-2240-31,3-5-560 0</inkml:trace>
  <inkml:trace contextRef="#ctx0" brushRef="#br2" timeOffset="61672">20989 4674 24991 0,'-4'15'1104'0,"4"-6"240"0,1 3-1088 0,2 1-256 0,-1 2 0 0,1 2 0 0,1 1 816 0,-2-1 96 16,3 3 32-16,1-3 0 0,-1 3 80 0,0-1 0 15,2-3 16-15,-2-1 0 0,-1 0-528 0,0-1-128 16,-2-4 0-16,1 1-16 0,0-2 240 0,-2-1 48 16,-1-8 16-16,0 0 0 0,0 0 256 0,0 0 48 15,0 0 16-15,0-8 0 0,0-1-240 0,0-2-48 16,0-2-16-16,0-2 0 0,0-1-368 0,0-2-80 16,0 0-16-16,1-1 0 0,0 0-224 0,2-1 0 15,1 2 0-15,1-3-160 16,0 3-288-16,2 1-64 0,2 4-16 0,1 2 0 15,0-2-1328-15,3 3-256 0,4 1-48 0,0 2-16 16,-1 1-1040-16,3 1-224 0</inkml:trace>
  <inkml:trace contextRef="#ctx0" brushRef="#br2" timeOffset="61828.23">21566 4801 14735 0,'0'0'640'0,"0"0"160"16,-4 9-640-16,-1-2-160 0,0 0 0 0,0 1 0 0,-2 0 2912 0,1-1 544 0,-1-1 128 0,0 2 0 15,1 0-1904-15,1-2-384 0,0 1-80 0,1 1 0 16,-2-5-976-16,6-3-240 0,0 0 0 0,0 0 0 31,0 0-2192-31,0 0-496 0,6-7-80 0</inkml:trace>
  <inkml:trace contextRef="#ctx0" brushRef="#br2" timeOffset="62265.89">21569 4521 22111 0,'-13'-3'1968'0,"13"3"-1584"0,-7 0-384 0,1 0 0 16,-1 1 1264-16,2-1 160 0,0 0 48 0,5 0 0 16,0 0-768-16,0 0-160 0,0 0-32 0,0 0 0 15,0 0-1520 1,8 7-304-16,1-2-64 0,1 2-10240 0</inkml:trace>
  <inkml:trace contextRef="#ctx0" brushRef="#br2" timeOffset="62704.6">21998 4665 26783 0,'0'0'1184'0,"0"0"240"0,-7-4-1136 0,-1 0-288 16,-1 1 0-16,-1-1 0 0,-2 0 1440 0,0 1 224 15,-1 2 64-15,0 0 0 0,-1 1-304 0,0 2-48 16,-2 2-16-16,2 3 0 0,-1 3-880 0,2-1-176 16,0 4-48-16,3 1 0 0,1 1-256 0,1 0 0 15,1-4 128-15,5 2-128 0,0-1 0 0,4-1 0 16,0 0-128-16,3-2 128 0,1-1-256 0,0-3 64 0,2-1 0 0,1 0 0 31,2-2-272-31,-2 1-48 0,-2-2-16 0,3-1 0 16,-1-1-208-16,0 1-32 0,0-4-16 0,-1 2 0 15,0-2-368-15,-2 1-80 0,1-4-16 0,-1 2 0 16,2-1-320-16,-1 1-64 0,-4-5-16 0,1 3 0 16,-1-1 256-16,0 1 48 0,-3 2 16 0,0 5 0 0,0 0 960 0,0 0 192 0,2-6 48 0,-2 6 0 15,0 0 960-15,0 0 192 0,0 0 32 0,9 3 16 16,0 4 272-16,1 2 48 0,-1 3 16 0,-2 2 0 16,1 2 128-16,-2 2 48 0,-3 2 0 0,0-1 0 15,-3 1-112-15,-3 1-32 0,0 2 0 0,-3-3 0 16,-2-2-400-16,-2 3-80 0,-2-3 0 0,-1 0-16 0,-1-1-448 0,0 0-96 15,-3-4-16-15,1-1 0 0,2 0-384 0,1-5 0 16,0 1-224-16,1-3 80 16,1-2-1776-16,2-4-336 0,3-1-80 0,1-1-8608 15,1-8-1712-15</inkml:trace>
  <inkml:trace contextRef="#ctx0" brushRef="#br2" timeOffset="63080.45">22215 4303 23039 0,'0'0'1024'0,"0"0"192"0,7 6-960 0,-1 5-256 0,1 4 0 0,-2 2 0 16,-1 0 2368-16,-1 3 416 0,-2 1 96 0,-1 2 0 15,-1 3-912-15,-1 2-192 0,-2 0-48 0,1 5 0 16,-1-2-1152-16,0 4-256 0,-2-5-32 0,3 0-16 16,-1-1-272-16,1-2 160 0,0-7-160 0,3-2 128 15,2-2-128-15,-1-3-192 0,0-3 32 0,2 0 16 31,-3-10-352-31,0 0-64 0,0 0-16 0,8 0 0 0,-2-6 224 0,1 0 32 0,1-5 16 0,-1-3 0 16,1-3 304-16,-1-2-192 0,1-5 192 0,1-1-160 16,1-2 32-16,2 0 0 0,1 0 0 0,0 0 0 15,0 4 128-15,-1 3 0 0,-2 4 0 0,1 3 0 16,-2 4 256-16,0 3 144 0,-1 4 32 0,0 2 0 16,-1 0 192-16,0 7 32 0,-2-1 16 0,0 7 0 0,0 4-240 0,-1 0-48 15,-1 4-16-15,1 1 0 0,0 4-240 0,-2-1-128 16,0 3 160-16,0 0-160 15,1 1-368-15,0-6-160 0,0 0-48 0,4-4 0 16,1-2-2752-16,1-3-576 0</inkml:trace>
  <inkml:trace contextRef="#ctx0" brushRef="#br2" timeOffset="63236.8">22855 4150 24879 0,'0'0'2208'0,"-3"4"-1760"15,-1 5-448-15,0 2 0 0,-1 4 1232 0,1 4 176 0,0 3 16 0,0 1 16 16,-1 7 224-16,1 3 32 0,1 3 16 0,3 1 0 16,3 3-1008-16,-1 2-192 0,1 1-32 0,1 0-16 15,0 0-464-15,2 0 0 0,1-2 0 0,-1-4 0 32,1-3-464-32,-1-2-192 0,3-2-48 0,-2-6-10096 0,-2 1-2016 0</inkml:trace>
  <inkml:trace contextRef="#ctx0" brushRef="#br2" timeOffset="63424.16">22676 4568 5519 0,'0'0'496'16,"0"-7"-496"-16,0 7 0 0,0-7 0 0,2-2 7632 0,2 2 1440 16,0-1 272-16,3 1 64 0,2 1-6080 0,2 0-1232 15,5 0-240-15,2-1-64 0,3 3-1216 0,3 1-240 16,2-1-48-16,2 1-16 15,2 0-960-15,2 3-192 0,0 0-32 0,2 0-18992 16</inkml:trace>
  <inkml:trace contextRef="#ctx0" brushRef="#br1" timeOffset="90606.54">16197 10777 23039 0,'0'0'2048'0,"0"0"-1648"0,0 0-400 0,7 5 0 15,-14-1 816-15,7-4 80 0,0 0 0 0,0 0 16 16,0 0-32-16,0 0-16 0,0 0 0 0,0 0 0 15,10-2-224-15,0-2-64 0,2-3 0 0,2-1 0 16,-1-2 368-16,4-2 64 0,0-2 16 0,1-3 0 16,-1-1-64-16,4-3-16 0,1-4 0 0,2 0 0 15,-1-5-352-15,1 0-64 0,0-1-16 0,2 0 0 16,3-2-128-16,0-1-16 0,-1-2-16 0,1-3 0 16,1-2-32-16,-1 1 0 0,-1 1 0 0,0-2 0 15,2 2-112-15,0 1-16 0,0 2-16 0,0-2 0 0,0-1-176 16,0 1 160-16,1 0-160 0,-1 2 160 0,0 1-160 0,0-1 0 15,0 0 0-15,-1 2 0 0,-2-1 0 0,0 1 0 16,0 3 0-16,-3-1 0 0,1 1 416 0,-1 1 0 16,-1 3 0-16,0-3 0 0,1-2 80 0,1 2 16 15,-2 0 0-15,3-2 0 0,-2-2-32 0,-1 1 0 16,2 3 0-16,0-2 0 0,-1 3-96 0,1 2-32 16,-1 1 0-16,-2 2 0 0,-1 3-80 0,-2-1-16 15,1 1 0-15,-1 0 0 0,1 1-256 0,0 1 160 16,-1 0-160-16,1-2 128 0,-1 1-128 0,-1 1 128 15,1-1-128-15,-2 3 128 0,-2-2-128 0,1 3 0 16,-3 2 0-16,0 1 0 0,0 1 0 0,-1 0 0 16,0-1 0-16,-2-1 0 15,0 2-448-15,0 2-32 0,-3-1 0 0,0 2 0 16,-2 3-3040-16,-1 2-624 0,-4 4-112 0,0 0-32 0</inkml:trace>
  <inkml:trace contextRef="#ctx0" brushRef="#br1" timeOffset="91576.02">17933 8712 18015 0,'0'0'800'0,"0"0"160"0,-7 1-768 0,7-1-192 15,-5 2 0-15,5-2 0 0,0 0 1312 0,0 0 224 16,0 0 32-16,0 0 16 0,0 0-192 0,5-4-48 16,0 0 0-16,2 1 0 0,1-2-208 0,1 1-48 15,1 0-16-15,2 0 0 0,0 0 16 0,1 0 16 16,1 1 0-16,0 0 0 0,2 0-240 0,1 2-48 15,0 0-16-15,0 1 0 0,0 0-256 0,2 0-48 16,6 1-16-16,0 2 0 0,1-1-32 0,3 1-16 16,1-2 0-16,1 2 0 0,4-1-48 0,-1 0-16 0,0-1 0 15,1-1 0-15,0 0-48 0,1 0-16 0,0 0 0 0,2 0 0 16,0-3-80-16,3 1-16 0,1-1 0 0,0-1 0 16,0 0-32-16,-1 2-16 0,1-4 0 0,0 5 0 15,-3-3-160-15,1 3 160 0,1 1-160 0,-1 1 160 16,0 3 160-16,1 0 16 0,1 0 16 0,-1 1 0 15,1 0-64-15,0-1-16 0,0 0 0 0,-1 1 0 16,1-2-64-16,0 0-16 0,-2-2 0 0,2-1 0 16,0 1 32-16,1 3 0 0,-3-4 0 0,-1 2 0 15,0-2-64-15,0 0-16 0,2-2 0 0,-3 2 0 16,-3-4-144-16,0 3 160 0,-2 0-160 0,-4 1 160 16,-1-3-16-16,1 2 0 0,-3-2 0 0,0 3 0 15,-2-4-16-15,0 3-128 0,-2 0 192 0,2-1-64 0,-4 0-128 16,1 0 0-16,-2 1 144 0,-1 1-144 0,-1 0 0 0,-2 0 0 15,1 0-160-15,-2 0 160 16,-1-1-1088-16,-1 0-128 0,0 1 0 0,-2 0-16 16,-1 1-1968-16,-1-1-400 0</inkml:trace>
  <inkml:trace contextRef="#ctx0" brushRef="#br1" timeOffset="92513.7">16184 10842 10127 0,'0'0'448'0,"0"0"96"0,0 0-544 0,0 0 0 0,0 0 0 0,0 0 0 16,0 0 2688-16,0 0 416 0,6 7 96 0,0-3 0 15,2 0-1552-15,1 2-320 0,1 2-64 0,2 2-16 16,3 2-672-16,-1 1-144 0,4 4-32 0,0 3 0 16,-2 2 656-16,2-3 128 0,2 2 32 0,1 1 0 15,0 2-448-15,1-2-64 0,1 3-32 0,1 2 0 0,0 2-160 16,1 1-16-16,1-1-16 0,0 1 0 15,0 0-32-15,0 1 0 0,1 0 0 0,-1 0 0 0,0-1-64 0,1 2-32 16,-1-1 0-16,-1 2 0 0,0-3-32 0,-2-3 0 16,1 0 0-16,-1 1 0 0,1 0 112 0,-1 0 16 15,-1-1 0-15,2 0 0 0,-1 1-96 0,2-2-16 16,1 0 0-16,-3-3 0 0,1 0-128 0,-1 1-16 16,2 0-16-16,-1 1 0 0,-1 1 80 0,1 2 32 15,-2 4 0-15,-1-2 0 0,-2-2 48 0,1 1 16 16,-3 0 0-16,1-2 0 0,0 0-32 0,0 0 0 15,-3-3 0-15,-2 1 0 0,1-1-176 0,-1-4-144 16,0 1 192-16,0-4-192 0,-1 3 128 0,-2-3-128 16,0 0 0-16,-1 0 0 0,-2 0 128 0,1-2-128 0,0 1 0 15,0-2 0-15,-2-2 0 0,0 0 0 0,-2-2 0 0,-1 2-192 32,1-6-528-32,0 2-112 0,-1 0 0 0,1 0-16 15,0-2-1728-15,1 1-352 0,3-1-64 0,0 5-8320 0,-1-2-1664 0</inkml:trace>
  <inkml:trace contextRef="#ctx0" brushRef="#br1" timeOffset="93546.31">17489 12572 23439 0,'0'0'512'0,"0"0"96"0,0 0 32 0,0 0 32 0,0 0-544 0,0 0-128 0,8 2 0 0,0-1 0 15,0-1 1280-15,1 0 208 0,3-1 48 0,1-1 16 16,0 4-208-16,2-2-64 0,1 0 0 0,4 1 0 16,-1 0-144-16,3 2-48 0,2-2 0 0,1 2 0 15,1 1-192-15,-2 1-64 0,2 0 0 0,2 0 0 16,1 2-160-16,-1-3-32 0,2 0-16 0,2 1 0 15,0-4-176-15,3 0-48 0,0 1 0 0,3 0 0 16,3-2-176-16,3 0-32 0,2 0-16 0,-1 0 0 16,1 0-16-16,1 0 0 0,-1 0 0 0,-1 2 0 15,2-1 128-15,0 2 32 0,-3-1 0 0,2 2 0 16,-2 0 160-16,2 1 32 0,0-1 16 0,0 1 0 16,-1-2-368-16,-1 1-160 0,-1-3 128 0,3 1-128 15,-1-2 128-15,0 1-128 0,-2 0 0 0,0 0 128 0,1 1-128 0,-2-1 0 16,-2-1 144-16,-1 0-144 0,-3 0 240 0,-1 1-32 15,-1-2 0-15,-2 0 0 0,0-1 48 0,0 1 0 16,-2-1 0-16,-1 0 0 0,-1 1-16 0,1 1 0 16,-1-4 0-16,-2 3 0 0,-2-1-64 0,0 2-16 15,-1-4 0-15,-1 2 0 0,-1-1-16 0,-1 1 0 16,-2-1 0-16,0 0 0 0,-2 1-144 0,0-1 160 16,-1 2-160-16,-2-2 160 0,-1 1-160 0,1 0 0 15,-4 0 0-15,0-1 0 16,-1-1-688-16,0 0-160 0,-1 2-48 0,-2-1 0 15,-5 3-1424-15,6-1-304 0,2 1-48 0,-1 0-16752 0</inkml:trace>
  <inkml:trace contextRef="#ctx0" brushRef="#br1" timeOffset="94815.53">19965 12652 15711 0,'0'0'704'0,"0"0"128"16,0 0-656-16,0 0-176 0,0 0 0 0,-4-3 0 0,2-1 1344 0,2 4 256 16,0 0 32-16,0 0 16 0,-2-6-368 0,2 6-80 15,0-5-16-15,2-1 0 0,0 0 64 0,1 1 16 16,1-1 0-16,1 1 0 0,0 1-48 0,2-1-16 16,-1-1 0-16,2 0 0 0,1-3-304 0,2 3-48 15,0-2-16-15,2 0 0 0,2 0-96 0,-2-1-32 16,0-1 0-16,1-2 0 0,2 0-192 0,2-2-32 15,2 1-16-15,0 0 0 0,3-4-80 0,1 0 0 16,2-1-16-16,4-1 0 0,0-1-112 0,3-4 0 16,1 1-16-16,0-2 0 0,0-1-48 0,0 0 0 15,1-2 0-15,-1 2 0 0,-2-2 64 0,1 0 0 16,-1 0 0-16,1 1 0 0,1 1-64 0,0 2 0 16,-2 0 0-16,1 1 0 0,0-1-16 0,1-2-16 15,-2 3 0-15,-1 0 0 0,-1 3 32 0,0-4 0 16,-2-1 0-16,-1 2 0 0,2-1-64 0,-2 1 0 0,-2 0 0 0,0-1 0 15,-1-2 80-15,3 3 16 0,-3-1 0 0,1 1 0 16,0-1 16-16,-2 5 0 0,0-2 0 0,-3 2 0 16,1 2 0-16,1 2 0 0,-2 1 0 0,0-3 0 15,0 1-64-15,0 2-16 0,-1-1 0 0,0 1 0 16,-2 1-32-16,0 1-128 0,-4 0 192 0,0 2-64 16,0-3-128-16,1 2 0 0,-2 1 0 0,-2 0 128 15,1 2-128-15,-1 0 0 0,1 1 0 0,-2-2 0 16,1 2-448-16,-1-1 48 0,2-1 0 0,-4-1 0 15,0 1-1328-15,-2 2-256 0,-1-1-48 0,-1 2-18240 16</inkml:trace>
  <inkml:trace contextRef="#ctx0" brushRef="#br1" timeOffset="95440.56">21004 8807 10127 0,'0'0'896'0,"0"0"-704"0,0 0-192 0,0-10 0 15,0 2 2800-15,0 0 528 0,0 0 96 0,1 0 32 16,-1-1-1248-16,0 0-240 0,-1 0-48 0,0 3-16 16,-2-1-112-16,-1 2 0 0,-1 0-16 0,0 1 0 15,-2 0-496-15,0 1-112 0,-3 3-16 0,0 2 0 0,-2 3-560 0,-1 3-112 16,-1 3-32-16,-2 6 0 0,1 1-304 0,-1 7-144 16,0 5 128-16,1 0-128 0,2 2 0 0,2 1 0 15,2 1 0-15,3 0 0 0,3-1 0 0,4-2 0 16,3-2-144-16,3-3 144 0,2-3 0 0,4-1-160 15,4-1 160-15,4-5-128 0,1-2 128 0,4-3 0 16,1-2 0-16,2-8-128 0,0-2 128 0,-1-3 0 16,1-3 128-16,-2-2-128 0,-1-4 320 0,-1-1-16 15,-3-3 0-15,-2-3 0 0,-4-2 224 0,-2-1 48 16,-2-1 16-16,-4 0 0 0,-3-1-160 0,-1-1-48 16,-6 0 0-16,0 0 0 0,-3 2 96 0,-2-1 16 15,-1 2 0-15,-2 1 0 0,-5 0-240 0,0 1-64 16,-1 4 0-16,0-2 0 0,0 4-192 0,0 3-160 0,2 4 32 15,-1 3 0 1,1 2-2144-16,2 5-416 0,0 4-96 0</inkml:trace>
  <inkml:trace contextRef="#ctx0" brushRef="#br1" timeOffset="96114.77">21174 9513 12895 0,'0'0'1152'0,"0"0"-928"0,0 0-224 0,-2 7 0 15,2 2 2480-15,2-1 448 0,-1 1 80 0,2 2 32 16,0-1-1104-16,1 3-208 0,0 3-64 0,2 1 0 16,0 4-640-16,2 2-144 0,0 2-32 0,0 1 0 15,-1 4-64-15,2 1-16 0,2 2 0 0,1 1 0 16,-1 1-48-16,0 2-16 0,-1-5 0 0,1 3 0 16,0 2-64-16,0-2-32 0,-1 0 0 0,1 0 0 15,0 1-208-15,0-4-32 0,-2 2-16 0,1-3 0 16,1 2-96-16,-2 0 0 0,1-5-16 0,0 1 0 0,-1 0 16 0,0-1 0 15,0 1 0-15,1 0 0 0,2 1 16 0,-3 0 16 16,0-3 0-16,0 2 0 0,2 1 16 0,-1-2 0 16,2 0 0-16,-2-2 0 0,1 0-32 0,1-3 0 15,-3-2 0-15,0 1 0 0,0-1 48 0,0 0 16 16,3-1 0-16,-2 2 0 0,1-5-112 0,-1 2-32 16,1-2 0-16,0 3 0 0,-2-2-192 0,2 0 128 15,-1-2-128-15,1 0 0 0,-3-2 128 0,-2 2-128 16,-2-3 0-16,0-2 0 0,0 0 128 0,-2 1-128 15,1-2 0-15,0 2 0 0,-2-2 0 0,0 1 0 16,1-1 0-16,0 0 0 16,-2-3-416-16,3 1-128 0,-1-2-32 0,1 1 0 15,1-1-1776-15,0 3-352 0,0-1-80 0,0-1-16 16,-4-7-336-16,0 0-64 0,0 0 0 0</inkml:trace>
  <inkml:trace contextRef="#ctx0" brushRef="#br1" timeOffset="98311.63">16303 10887 19807 0,'0'0'880'0,"0"0"176"0,-3-7-848 0,3 7-208 15,-5-5 0-15,5 5 0 0,0 0 1712 0,0 0 288 16,-1-7 64-16,1 7 16 0,0 0-864 0,0 0-160 16,0 0-32-16,0 0-16 0,6 3-576 0,2 2-112 15,1 2-32-15,2 2 0 0,-1 4 64 0,3-1 16 16,0 2 0-16,2 3 0 0,-1 2 160 0,2 2 48 16,3 1 0-16,-1 2 0 0,1 1-96 0,2 1-16 15,-1 1 0-15,4 1 0 0,1 0-176 0,-1 0-32 16,2-1-16-16,1-1 0 0,-4 1-112 0,0-3 0 15,1 2-128-15,-1-3 192 0,2 4-192 0,1-3 0 0,-2 4 128 0,-1 0-128 16,1 4 0-16,0-1 0 0,1 2 128 0,0-3-128 16,0 1 0-16,-2 0 0 0,-1 0 128 0,1 1-128 15,1-2 0-15,0 0 128 0,-2-4-128 0,1 0 0 16,0 1 128-16,-1-2-128 0,-1 1 0 0,1-1 144 16,-4-2-144-16,0-1 128 0,-1 1-128 0,3-3 128 15,-2 1-128-15,0 0 160 0,0-1-160 0,-1-1 160 16,-1 0-160-16,1-1 0 0,-3-1 0 0,1 0 128 15,-1 0-128-15,-1-2 0 0,-1 0 0 0,1 0 0 16,0 0 128-16,0-1-128 0,0 0 0 0,-1 1 128 16,-1 0-128-16,2 0 0 0,-1-2 0 0,-1 0 0 15,-1-2 0-15,-1 1 0 0,-2-1 128 0,-1 0-128 16,2-2 0-16,0 2 0 0,0-1 144 0,-2-2-144 16,-1 1 0-16,2 0 0 0,-2-1 0 0,0 1 0 0,1 0-128 0,-1-1-64 15,0 0 0-15,0-1 0 16,-5-7-240-16,0 0-48 0,0 0-16 0,0 0 0 15,0 0-176-15,0 0-32 0,-5-10-16 0,-1 1 0 16,-4-4-48-16,0-2-16 0,-2 0 0 0,-2-2 0 16,-3-2 176-16,-3-3 32 0,2-4 16 0,-1 1 0 0,-4-5 192 0,3 0 48 15,-3 0 0-15,0-1 0 0,-3-2 80 0,1 0 32 16,0 1 0-16,2-1 0 0,1 1 208 0,0-2 0 16,-5 0 144-16,0 1-144 0,0-1 0 0,-2-1 0 15,0-1-176-15,1 0 176 0,2 3 0 0,2 3 0 16,1 5 0-16,4 3 0 0,5 2 128 0,1 4 64 15,4 3 0-15,0 3 0 0,2 2-64 0,3 3 0 16,4 5 0-16,0 0 0 0,0 0 48 0,0 0 0 0,7 9 0 0,2 4 0 16,0 4 176-16,5 5 32 15,3 6 16-15,4 2 0 0,3 3-32 0,2 4-16 0,2 2 0 0,1 0 0 16,-1 0-48-16,-1 2-16 0,-2-2 0 0,1 1 0 16,1-3 32-16,-2-1 0 0,0-3 0 0,-4-1 0 15,-2 1 112-15,1-2 16 0,-2-1 16 0,-1-5 0 16,1 0-256-16,0-2-48 0,2-4-16 0,-3-1 0 31,-2-4-2640-31,-1-1-512 0</inkml:trace>
  <inkml:trace contextRef="#ctx0" brushRef="#br1" timeOffset="99939.29">17583 12551 2751 0,'29'-28'256'0,"-29"28"-256"16,0 0 0-16,-9-2 0 0,9 2 3024 0,-9 0 560 15,9 0 128-15,-9 3 0 0,9-3-2384 0,-8 5-496 16,8-5-80-16,-7 9-32 0,7-9-544 0,-4 11-176 0,4-11 0 16,0 12 0-16,3-1 304 0,-3-11-48 0,4 7-16 0,1-1 0 15,3-3-48-15,1 2 0 0,1-1 0 0,2 0 0 16,1 0 240-16,3 0 32 15,14 0 16-15,-3 0 0 0,-1 1 32 0,3-3 16 0,1 2 0 0,3-1 0 16,-1 1-144-16,2 0-48 16,3 0 0-16,0 0 0 0,1 1-176 0,1-1-32 0,3 0-128 0,1 1 192 15,4 0-64-15,2 0 0 0,4 2-128 0,-1-1 192 16,0-3-192-16,1 1 0 0,1-2 128 0,-1 2-128 16,-1 0 128-16,3 0 0 0,1-1-128 0,4-2 192 15,1-1-192-15,-2 0 0 0,-4 0 0 0,-4 1 0 16,-6 2 0-16,0 1 0 0,-4-1 128 0,0 0-128 15,-3 1 128-15,-2 0-128 0,1 0 176 0,-2-1-176 16,-3-1 256-16,2 1-48 0,-1 0-16 0,-2-2 0 0,-2-1-64 16,-3 0-128-16,-4 0 176 0,-2 0-176 0,-3-1 144 0,-3-1-144 15,-2 0 0-15,-3 0 144 0,-9 2 112 0,0 0 32 16,4-10 0-16,-4 10 0 0,-7-9 272 0,-3 1 48 16,-5 0 16-16,-3 0 0 0,-4 2-416 0,-5-1-80 15,-6 0 0-15,-1-1-128 0,-2 0 0 0,-5-1-224 16,0 1 16-16,-1 0 0 15,-1-1-448-15,0 0-96 0,-3 0-16 0,-1 0 0 0,-1 1 320 0,-4 0 48 16,-4-1 16-16,-2 2 0 0,-2 0 384 0,0 4 0 16,0 2 0-16,2-1-128 0,-1 1 128 0,-1 1-160 15,-4 1 160-15,4 2-160 0,3 0-16 0,6-1 0 16,4 1 0-16,9-1 0 0,7-2 176 0,5 2-192 0,4 3 192 16,4-4-192-16,2 0 192 0,3 1-192 0,1 0 192 0,3-2-192 15,9 0 192-15,0 0 0 0,0 0 0 0,0 0 0 16,0 0 0-16,0 0 256 0,10 0-64 0,5 0-16 15,0 2-176-15,4-2 0 0,0 0 144 0,3 2-144 16,2 2 0-16,3-1 0 0,2-2 0 0,4 0-128 16,0 3 128-16,5 0 0 0,3 0 128 0,2 1-128 15,-2-3 0-15,1 3 0 0,0-3 0 0,-2 2 0 16,-1-2 160-16,2 0-32 0,1 0-128 0,-1 0 192 16,1 0 96-16,1-2 16 0,1 0 0 0,-1 1 0 15,-4 0-112-15,-1 0-32 0,-4-1 0 0,-3 0 0 16,-2 0-160-16,-3 0 0 0,-4 0 0 0,-2 2 128 15,-3-2-128-15,-4 0 0 0,-13 0 0 0,0 0 0 16,0 0 128-16,0 0-128 0,0 0 128 0,-20 0-128 16,-6 0 0-16,-6 1 0 0,-7 0 0 0,-11-1 0 0,-10 0 0 15,-4 0-176-15,-4-1 16 0,-1 0 0 0,-1-1-96 0,-1 0-32 16,0-2 0-16,-5-3 0 0,-2 1 288 0,1 1 0 16,3-1 0-16,7 1 0 0,9-1 0 0,4 2 0 15,6 1 0-15,5 1 0 0,4-1 0 0,2 3 224 16,3 3-32-16,7 2-16 0,6 0-176 0,7 3-256 15,3 1 64-15,11-9 16 0</inkml:trace>
  <inkml:trace contextRef="#ctx0" brushRef="#br1" timeOffset="101448.21">19770 12643 8287 0,'-37'-21'736'0,"37"21"-592"0,10 0-144 0,2-5 0 15,1-1 464-15,3 0 64 0,2-3 16 0,3 0 0 16,2-2 496-16,5 0 112 0,2-1 0 0,1-3 16 16,0 0-144-16,2-2-16 0,0-1-16 0,1-5 0 15,2 0-400-15,2 1-80 0,1 0 0 0,0-2-16 0,-1-2-96 0,1 0-16 16,0-1 0-16,1 2 0 0,1 1 64 16,-2 2 0-16,-4-3 0 0,-1 2 0 0,-3 0-192 0,2-1-16 15,1 1-16-15,-2-1 0 0,1 1-224 0,-2 1 176 16,-1-1-176-16,2 4 160 0,-1-1-160 0,0 1 0 15,-1-1 0-15,-2 1 0 0,-4-1 0 0,1 2 0 16,-1 0 0-16,-2-2 0 0,-1-1 176 0,-2 0-48 16,-1 0-128-16,-2 3 192 0,-3 1 0 0,-1 3-16 15,-2-1 0-15,-2 5 0 0,-3 4-176 0,-5 6 160 16,4-8-160-16,-4 8 160 0,0 0-160 0,0 0 0 16,-10 1 0-16,-2 6 128 0,-5 6-128 0,-4 1 0 15,-4 4 0-15,-3 6 0 0,-5 3 0 0,-5 3-144 16,-3 4 144-16,-4 1 0 0,-2 6 0 0,-2 3 0 0,-2 1 0 0,1 4 0 15,2-5 0-15,-1 0 0 0,-2-3 0 0,1-2 0 16,3-1 0-16,4-3 0 0,4-8 0 0,5-2 0 16,3-3 0-16,5-1 0 0,3-1 0 0,3-5 0 15,2-2 0-15,6-2 0 0,4-5 0 0,8-6 0 16,0 0 0-16,0 0 0 0,0 0 176 0,0 0-176 16,4-10 192-16,4-3-64 0,2-2 0 0,3 0-128 15,3-1 0-15,2-1 0 0,3-1 0 0,3-3 0 16,3-1 192-16,2 0-64 0,1-7 0 0,2 3-128 15,1 1 352-15,2-2-32 0,2-3-16 0,-1 1 0 16,-1-3 48-16,3-1 16 0,1-2 0 0,3 0 0 16,0-2-176-16,3 2-48 0,5 0 0 0,1-3 0 15,-1-3-144-15,1 1 0 0,-1 2 0 0,-2 0 0 16,0 2 0-16,-3 3 128 0,-6 5-128 0,-3 0 0 0,-3 1 0 0,-3 2 0 16,-3 3 0-16,1 2 0 0,-4 5 0 0,-1 0 0 15,-4 2 0-15,-1 0 0 0,1-1 0 0,-5 2 0 16,-2 1 0-16,-3 1 0 0,-3 3 0 0,-6 7 128 15,0 0-128-15,0 0 0 0,0 0 0 0,0 0 0 16,-14 11 0-16,-7 5 0 16,-6-3 0-16,-5 8-144 0,-4 5 144 0,-4 4-160 0,-4 3 0 0,-5 4 0 15,-6 5 0-15,-2 1 0 16,-6 3-288-16,-1-1-48 0,-2 0-16 0,5-4 0 0,5 0 208 0,3-5 48 16,5-3 0-16,6-2 0 0,6-1 256 0,1-4 0 0,2-1 0 15,3-3 0-15,3-5 240 0,3 3 0 0,3-3 0 0,5 0 0 16,2-2-240-16,5-4 176 0,3-2-176 0,6-9 160 15,0 0-160-15,0 0 0 0,0 0 0 0,15 1 128 16,2-5-128-16,4-6 128 0,4-6-128 0,1-1 128 16,0-4-128-16,2-2 192 0,2-5-192 0,0 1 192 15,1 0 48-15,1-5 16 0,1-1 0 0,2 1 0 16,2 4 160-16,2-4 32 0,3-3 16 0,2 1 0 16,2 2-16-16,-1-1 0 0,-1-1 0 0,2 1 0 15,1 1-304-15,0-1-144 0,0-1 128 0,1 2-128 16,2 2 0-16,-2 1 128 0,-2 0-128 0,-2 2 0 15,-1 1 0-15,-4 3 0 0,-5 0 0 0,-4 4 0 16,-4 1 0-16,-4 2 0 0,-4 2 0 0,-5 4 0 16,-5 1 0-16,-8 9 0 0,0 0 0 0,0 0 0 15,-9 6 0-15,-5 4 0 0,-6 4 0 0,-8 6 0 16,-6 3 0-16,-8 5 0 0,-6 3 0 0,-7 3 0 16,-5 6 0-16,-4 5 0 0,-4 3-144 0,-3 3 144 0,-5 2 0 15,-2 3 0-15,-3 3 0 0,3 1 0 0,2 1 0 0,4-2-128 16,2 5 128-16,2-3 0 15,2-2-480-15,4-2 16 0,5 0 0 0,5 1-13232 16</inkml:trace>
  <inkml:trace contextRef="#ctx0" brushRef="#br2" timeOffset="105277.27">1201 6792 23039 0,'-4'4'2048'0,"-11"-6"-1648"0,2 2-400 0,-1-1 0 16,0 0 1184-16,1-2 160 0,0 0 16 0,2 2 16 16,2-4-64-16,1 1-16 0,2 0 0 0,2-1 0 15,3-2-624-15,2 0-128 0,3-3-32 0,2 0 0 16,0-2-512-16,4-3 0 0,3-1 0 0,3-1 0 0,2 0 0 16,0-1 0-16,-1 2 0 0,1 2 0 0,1 1 0 0,1 2 0 15,1 5 0-15,1 1 0 0,-2-1 0 0,1 6 0 16,0 4 0-16,0 2 0 0,-2 1 176 0,1 4-32 15,-5 2 0-15,-2 1 0 0,-2 2 256 0,-5 2 48 16,-2 3 16-16,-2 4 0 0,-4 5 32 0,-3 2 0 16,-4 2 0-16,-2 3 0 0,0 0-288 0,-2 0-48 15,-3-1-16-15,-1 0 0 0,0-2-144 0,-1-4-144 16,0-4 144-16,1-3-208 0,1-1 208 0,0-3 0 16,2-4 0-16,0 0 0 0,-1-4 0 0,4-3 0 15,0-3 0-15,2-1 0 0,0-1 0 0,0-6 0 16,1-5 0-16,4-1-144 0,3-2-128 0,1-3-32 15,2-1 0-15,2-2 0 0,3 3 96 0,1 1 16 16,1-1 0-16,1 3 0 16,1-1 192-16,2 2 0 0,1-1 192 0,2 3-192 0,-1 3 336 0,2 1-32 0,0 2-16 0,1 2 0 15,1 2-64-15,0 2-16 0,1 1 0 0,-1 2 0 16,1-2-208-16,1 0 128 0,1 2-128 0,1-2 0 16,0 0-128-16,-3-1-128 0,1-1-32 0,-1-1 0 31,-2 0-2608-31,-1-2-528 0</inkml:trace>
  <inkml:trace contextRef="#ctx0" brushRef="#br2" timeOffset="105542.85">1678 6325 28559 0,'0'0'2544'0,"0"0"-2032"15,0 0-512-15,0 0 0 0,0 0 1520 0,0 0 208 16,0 0 32-16,0 0 16 0,0 0-176 0,12 0-16 15,3 4-16-15,2 5 0 0,1 4-576 0,3 4-112 16,3 6-32-16,1 6 0 0,1 4-320 0,0 3-64 16,-2 3-16-16,1 4 0 0,-3 6 192 0,1 1 16 15,-4 4 16-15,-2 1 0 0,-4-5-208 0,-2 3-32 16,-4-3-16-16,-1 1 0 0,-5 1-160 0,-2 3-48 16,-2 0 0-16,-2 0 0 0,-3-4-208 0,1-2 128 15,0-1-128-15,-1 1 0 16,-1-4-912-16,0 1-288 0,1-1-48 0,0 1-12832 15,0 0-2576-15</inkml:trace>
  <inkml:trace contextRef="#ctx0" brushRef="#br2" timeOffset="113440.53">2794 6681 29087 0,'-5'-5'1280'0,"-1"-1"272"0,1 0-1232 0,0-1-320 16,1 1 0-16,-1-1 0 0,1 2 816 0,4 5 96 16,0 0 32-16,0 0 0 0,0 0 128 0,0 0 16 15,0 0 16-15,0 0 0 0,0 0-752 0,5 4-160 16,2 1-16-16,1 4-16 0,1 3 224 0,-2 4 32 16,1 5 16-16,0 2 0 0,0 4-192 0,1 7-48 15,-1 0 0-15,0 0 0 0,0 0-192 0,-2 1 0 16,-1 0 0-16,0-2 0 15,1-3-432-15,-2 1-128 0,0 1-16 0,-2-1-16 16,1 1-2160-16,-2-2-448 0,-2 2-64 0,-1-6-9952 0</inkml:trace>
  <inkml:trace contextRef="#ctx0" brushRef="#br2" timeOffset="113612.62">2712 7256 27583 0,'0'0'1216'0,"0"0"256"0,0 0-1168 0,0 0-304 0,0 0 0 0,0 0 0 16,0 0 1584-16,0 0 256 0,4-7 48 0,5 1 16 15,5-2-752-15,2 1-128 0,1 0-48 0,1 0 0 16,3 1-480-16,2 0-112 0,2 1 0 0,2 0-16 16,1-2-368-16,0 1 144 0,1-1-144 0,1 1 0 31,1-2-928-31,2 0-288 0,0-1-64 0,-3-1-9632 0,-4 0-1920 0</inkml:trace>
  <inkml:trace contextRef="#ctx0" brushRef="#br2" timeOffset="113814.8">2709 6682 19343 0,'-18'-9'848'0,"9"5"192"0,-3-1-832 0,2 0-208 16,0-2 0-16,3-1 0 0,1 1 2784 0,4-1 512 15,3 0 96-15,4 1 32 0,3-2-2448 0,4 1-480 16,1 2-112-16,3 1 0 0,2 2-640 0,4-1-112 15,3 3-16-15,2 1-16 16,1 1-784-16,0 3-160 0,2-1-16 0,0 1-11296 0</inkml:trace>
  <inkml:trace contextRef="#ctx0" brushRef="#br2" timeOffset="114049.15">3422 6497 15663 0,'0'0'1392'0,"-2"-5"-1120"0,-2 0-272 0,-1-2 0 16,-1 1 2640-16,1-5 480 0,0 1 80 0,-2 2 32 15,-2 1-1136-15,0 2-240 0,-1 0-32 0,1 1-16 16,2 4-752-16,-1 0-160 0,0 1-16 0,2 7-16 16,-1 3-352-16,2 6-80 0,0 3-16 0,2 6 0 15,3 7-288-15,2 4-128 0,0 3 128 0,2 7-128 16,1 6 0-16,4 2 0 0,6-3 0 0,-1 0 0 16,-1-3 0-16,2-4 0 0,-1-3 0 0,2-3 0 15,-2-2 0-15,3-5-304 0,-2-2 48 0,0-2 16 16,-2-4-1808-16,-1-2-384 0,-3-3-64 15,-1-5-11776-15</inkml:trace>
  <inkml:trace contextRef="#ctx0" brushRef="#br2" timeOffset="114205.38">3237 6947 25791 0,'0'0'2304'0,"0"0"-1856"15,0 0-448-15,0 0 0 0,0 0 2656 0,0 0 432 16,12-2 96-16,2 2 16 0,3 0-1424 0,3 0-288 15,2 0-48-15,3-1-16 0,3-5-688 0,5-1-144 16,2-3-16-16,3-1-16 0,1 0-304 0,3-2-64 16,1-1-16-16,1 1-13456 15,-1-1-2688-15</inkml:trace>
  <inkml:trace contextRef="#ctx0" brushRef="#br2" timeOffset="117383.12">4460 6621 22575 0,'0'0'992'0,"4"12"224"15,-7-3-976-15,2 5-240 0,0 0 0 0,1 5 0 0,1 4 640 0,2 3 64 16,1 5 32-16,2 9 0 0,3 0 160 0,3 3 48 15,1 3 0-15,3-3 0 0,-2-3-944 0,-2-7 0 16,1-3 0-16,-3-3 0 0,1 2 0 0,-1-4 0 16,-1-3 0-16,2-3 0 0,-5-2 224 0,2 3 16 15,-2-7 0-15,0 0 0 0,-1-5 128 0,-5-8 16 16,0 0 16-16,0 0 0 0,0 0 304 0,-3-8 64 16,-1-3 16-16,0-3 0 0,1-4-400 0,-3-2-64 0,0-5-32 15,-1 1 0-15,-1-4-288 0,1-2 128 0,0-2-128 0,-1-5 0 16,0-2-192-16,2-4-128 0,1-3-48 15,1 0 0 1,0-1-240-16,4 4-48 0,1 3-16 0,2 4 0 0,1 2 352 0,2 4 64 0,2 3 0 0,1 5 16 16,2 1 240-16,0 5-176 0,2 3 176 0,3 5-160 15,2 3 160-15,2 2 0 0,1 5-144 0,1 4 144 16,1 5 0-16,2 6 256 0,0-2-32 0,-2 6-16 16,-1 3 384-16,1 2 80 0,-5-3 16 0,0 4 0 15,-4 3 96-15,1 0 32 0,-3 2 0 0,-3-1 0 16,-3-1 208-16,-3-1 32 0,-4-2 16 0,-2 0 0 15,-2 1-48-15,-2-1-16 0,-2 1 0 0,0-4 0 16,-4 0-608-16,-1-5-112 0,-1-2-32 0,0 0 0 16,-1-4-64-16,-2-1 0 0,1-3-16 0,0-1 0 15,1-2-176-15,2 1-256 0,-3-4 64 0,2-1 16 16,2-4-2000-16,2 0-384 0,0-2-96 0,5 0-8864 16,2 1-1760-16</inkml:trace>
  <inkml:trace contextRef="#ctx0" brushRef="#br2" timeOffset="117549.65">5043 6901 5519 0,'0'0'240'0,"9"1"64"0,-1-1-304 0,0 2 0 16,-1 0 0-16,2 2 0 0,2 0 7264 0,1-1 1392 16,-1-1 288-16,4 1 48 0,2-2-5840 0,4 1-1168 15,2-1-224-15,2-2-48 0,0-2-1264 0,2 0-240 0,3 0-48 0,-1-1-16 47,-2-3-2000-47,0 1-416 0</inkml:trace>
  <inkml:trace contextRef="#ctx0" brushRef="#br2" timeOffset="118149.52">6097 6818 12895 0,'0'0'1152'0,"-5"-3"-928"0,5 3-224 0,-8-4 0 16,-2-1 3104-16,-2 1 576 0,1 1 112 0,-1 2 32 16,-1 0-1728-16,-2 1-352 0,2 1-64 0,-1 4-16 15,1 1-1104-15,0-2-240 0,-1 5-32 0,1-3-16 16,2 2-272-16,2 0 0 0,1 0 0 0,2 1 0 16,2 0 0-16,2 0-144 0,5 0 144 0,1 0-192 15,3-1-48-15,2 0-16 0,1-2 0 0,3 1 0 16,1 1 64-16,3 0 16 0,2-2 0 0,0 2 0 15,1 0 176-15,-1 0 0 0,0 1 0 0,-1 1 0 16,0 3 224-16,-2 0 80 0,-3 0 16 0,-3 2 0 16,-1-2 384-16,-2 0 64 0,-5 0 32 0,0 0 0 0,-4 1-32 15,0 2-16-15,-3-2 0 0,-2-1 0 0,-1-2-336 0,-1 0-64 16,0-3-16-16,0 0 0 16,-2 0-1456-16,2-6-288 0,-1 0-64 0,1-2-16 15,1-4-1760-15,1-2-336 0</inkml:trace>
  <inkml:trace contextRef="#ctx0" brushRef="#br2" timeOffset="118508.96">6313 6779 23727 0,'0'0'1040'0,"0"0"240"0,0 7-1024 0,1 4-256 16,2 1 0-16,-2 2 0 0,-2 2 1792 0,-2 3 304 15,-1-1 64-15,1 2 16 0,2 0-784 0,0 2-160 0,1-3-16 0,1 5-16 16,2-3-832-16,2 1-176 0,0-1-16 0,0-2-16 15,1 1-160-15,-1-7 0 0,3 0 0 0,-1-3 0 16,4-1 0-16,-1-2 0 0,2-1-160 0,1-3 160 16,-3-4-176-16,1-2 176 0,-2-1-192 0,1-2 192 15,2-2-192-15,-1-1 192 0,-2-6-192 0,0 1 192 16,-1-2-176-16,0 1 176 0,-1-5-160 0,1 3 160 16,-1 2 0-16,-1-1 0 0,-1 0 0 0,1 2 0 15,-2 0 0-15,-1-1 0 0,1 2 128 0,0 1-128 16,-1 5 592-16,-1-2 16 0,-2 9 0 0,0 0 0 15,0 0-64-15,0 0-16 0,0 0 0 0,3 9 0 16,0 4-528-16,-1 2 0 0,0 2 0 0,-1 3 0 16,0 1 0-16,1 2 0 0,-1 1 0 0,1 2 0 15,2-4 0-15,2 1 0 0,1-1-144 0,1-1 144 16,0 0-1664-16,1-4-240 0,2-3-48 0,2-2-8496 16,0-3-1712-16</inkml:trace>
  <inkml:trace contextRef="#ctx0" brushRef="#br2" timeOffset="118946.31">6824 6964 13823 0,'-9'-12'1216'0,"6"7"-960"16,-1-2-256-16,-1 1 0 0,0-1 2624 0,-2 2 464 15,1 2 112-15,0 3 0 0,6 0-1152 0,-5 6-224 16,1 0-48-16,2 2-16 0,0 1-992 0,4 2-208 16,2 0-48-16,1 2 0 0,1 2-384 0,2-1-128 15,0 0 0-15,1 1 0 0,1-1 0 0,2 0 0 16,1 1 0-16,0-5 0 0,-1 1-128 0,1-1-48 15,-3-1 0-15,1 0 0 0,-1-5-144 0,-1 0-16 16,-9-4-16-16,7 4 0 0,-1-1 176 0,-6-3 48 0,0 0 0 0,0 0 0 16,0 0 128-16,0 0 0 0,0 0 0 0,-2-8 128 15,-1 3-128-15,1-3 0 0,-4-1 128 0,3-3-128 16,-1-4-208-16,0-1-112 0,0-1-32 0,1 0 0 31,1 1-288-31,0 2-64 0,1 1-16 0,1 4 0 0,0-1 304 0,1 5 64 0,-1 6 16 0,0 0 0 16,8-2 624-16,3 5 128 0,-1 4 32 0,2 3 0 15,1 4 576-15,1 3 112 0,-1 3 16 0,0 2 16 16,-1 3 64-16,-2 0 16 0,-2 1 0 0,0-2 0 16,-2 1 16-16,-2 1 0 0,-2-4 0 0,-2 3 0 15,-2 1-176-15,1-4-16 0,-3 3-16 0,-2-3 0 0,-5-1-432 0,-2-1-96 16,-4-1-16-16,0-2 0 0,-1-1-288 0,-2-2-64 16,-2 1-16-16,1-4 0 0,2-4-144 0,-1-1-176 15,2-4 48-15,2-1 0 16,2-1-2144-16,2-3-416 0,3-7-96 0,3-3-15328 15</inkml:trace>
  <inkml:trace contextRef="#ctx0" brushRef="#br2" timeOffset="119338.46">7384 6968 15663 0,'0'0'1392'0,"-5"-7"-1120"16,-3 1-272-16,0 0 0 15,-3 2 4016-15,-1 1 736 0,-1-1 160 0,1 1 16 0,-5 0-2432 0,2 2-512 0,-2 1-80 0,0 0-32 16,2 3-672-16,1 2-144 0,2 1-32 0,1 2 0 16,0 1-768-16,2 3-256 0,0 0 128 0,1 1-128 15,1 0 0-15,5 0 0 0,2-1 128 0,2-1-128 16,4 1 0-16,-2-1 0 0,0-2 0 0,2 1 0 16,1-1 160-16,2 0-160 0,1-2 128 0,1-1-128 15,0 0 464-15,2-4 16 0,0 2 0 0,2-4 0 16,-1 0-480-16,2-2 0 0,-1-2 0 0,1 0 0 15,-2-3-128-15,1-1-128 0,-1-2-32 0,0-2 0 16,1 1 288-16,-2-2 0 0,-3-1-128 0,-1 1 128 16,-2 2 0-16,-2 0 0 0,-1 2 0 0,1 0 0 0,-2 0 0 0,-2 1 0 15,0 0 0-15,-2 3 0 0,1 5 0 0,0 0 0 16,0 0 128-16,0 0-128 0,0 0 128 0,-3 7 0 16,1 2-128-16,2 2 192 0,-1 2-192 0,1 2 0 15,0 0 0-15,2 1 0 0,1-2 0 0,2-1 0 16,1-1 0-16,2 1 0 15,0-1-592-15,3 0-64 0,-1 1-16 0,3-7 0 16,1-1-2048-16,-1-2-416 0,-1-3-64 0,0-1-32 16,0-2-736-16,-3-1-160 0</inkml:trace>
  <inkml:trace contextRef="#ctx0" brushRef="#br2" timeOffset="119636.78">7640 6947 6447 0,'0'0'576'0,"0"0"-576"0,0 0 0 0,6-2 0 0,-6 2 3104 0,9 6 512 0,-1 2 96 0,1 2 32 15,2 3-1392-15,-2 3-288 0,-3 3-48 0,1-2-16 16,1 0-160-16,0 0-48 0,-2-1 0 0,1-2 0 16,0 0-512-16,1 1-96 0,-2-6-32 0,-1 0 0 15,0-3-496-15,0 0-96 0,-5-6-32 0,0 0 0 16,0 0-320-16,0 0-64 0,0 0-16 0,0 0 0 16,0 0-128-16,0 0 192 0,-2-6-192 0,-2-1 192 15,-2-2 272-15,1-3 64 0,0-3 16 0,1 0 0 16,-1-3-416-16,1-2-128 0,1-2 0 0,2 0 0 15,1 0 0-15,1 1 0 0,2 0 0 0,1 0 0 16,2 0 752-16,2 2 240 0,1-1 48 0,2 3 16 0,0 5-704 0,3 3-144 16,-4 4-16-16,4 4-16 0,2 1-176 0,0 0 128 15,-1 1-128-15,2 4 128 0,1 0-128 0,2 3 0 16,1 0 0-16,-2 1 0 16,0 2-2592-16,-1 0-400 0</inkml:trace>
  <inkml:trace contextRef="#ctx0" brushRef="#br2" timeOffset="120835.76">8711 7155 33743 0,'-2'8'1488'0,"-1"3"320"0,1 4-1440 0,-1 2-368 0,0 0 0 0,1 3 0 15,-3-2 1200-15,1 3 160 0,0 1 48 0,0 3 0 0,0 1-784 0,0 0-160 16,0 1-16-16,2 1-16 16,-1-1-880-16,2 0-160 0,-1-2-32 0,2-3-10944 15,2-5-2176-15</inkml:trace>
  <inkml:trace contextRef="#ctx0" brushRef="#br2" timeOffset="121348.32">9259 6916 2751 0,'0'0'256'0,"0"0"-256"0,0 10 0 0,-1 2 0 15,-1 1 4800-15,2 1 896 0,2 2 192 0,-1 1 48 16,0-2-3536-16,2 4-704 0,0 3-144 0,0-3-16 16,3 1-528-16,-1-1-112 15,0 0 0-15,0 0-16 0,1 1-560 0,-1-1-96 16,-1 0-32-16,0-3 0 0,-2 3-64 0,1-4 0 0,-2 1-128 0,-1-2 192 16,0-3 32-16,-1-2 0 0,-1-1 0 0,2-8 0 15,0 0-96-15,0 0-128 0,-6 0 176 0,6 0-176 16,-7-5 0-16,2-5 0 0,1-1 0 0,2-4 0 31,2-2-432-31,0-3-32 0,0-4-16 0,2-2 0 16,1-3-208-16,0-2-32 0,-1-3-16 0,2 0 0 15,0-2-80-15,1-2-16 0,-1 1 0 0,3 1 0 0,-1 3 608 0,2 5 224 0,1-2-176 0,-1 6 176 16,2 5 496-16,1 2 192 0,-1 5 32 0,1 4 16 16,-1 3 160-16,-1 5 48 0,0 3 0 0,-1 3 0 15,-1 3-48-15,-2 4 0 0,-3 4 0 0,1 1 0 0,-2 2-128 0,-1 1-48 16,-1 1 0-16,-2 1 0 0,0 0-528 0,-1-1-192 15,-2 0 144-15,1 0-144 16,0 2-976-16,-2-2-288 0,1-1-48 0,1-3-9520 16,1-1-1904-16</inkml:trace>
  <inkml:trace contextRef="#ctx0" brushRef="#br2" timeOffset="121680.14">9599 6874 28383 0,'0'0'1264'0,"0"0"256"0,-1 8-1216 0,1 1-304 16,0 1 0-16,0 1 0 0,0-1 1264 0,1 2 192 16,1 1 32-16,1 1 16 0,1 0-464 0,2 2-80 0,-1-2-32 0,3-1 0 15,-1-1-768-15,4 0-160 0,-2 0 0 0,0-4 0 16,2 1-176-16,0-3 16 0,0 1 0 0,-2-6 0 16,0-2-32-16,0-2-16 15,-1-1 0-15,0-4 0 0,0-1 208 0,1-3 0 0,0-3 0 0,-1-1 0 16,-1 1 0-16,1-2 0 0,-1-3 0 0,-1 0 0 15,2 0-128-15,0-3 128 0,-3-1 0 0,0 0-144 16,-1 2 16-16,0 3 0 0,-1 0 0 0,-2 5 0 16,-1 2 784-16,1 3 176 0,2 3 16 0,-3 6 16 0,0 0-32 0,0 0-16 15,0 0 0-15,0 7 0 0,0 5-368 0,0 2-64 16,0 3 0-16,0 3-16 0,-1 2-368 0,2 2 0 16,2 2 0-16,1-3 0 0,-1 3 0 0,3-2-128 15,-1-3 0-15,1-2 0 16,2-2-1296-16,1-3-256 0,1-3-48 0,0-3-15168 0</inkml:trace>
  <inkml:trace contextRef="#ctx0" brushRef="#br2" timeOffset="121836.7">10109 6442 17503 0,'0'0'1552'0,"0"0"-1232"0,0 0-320 0,0 0 0 15,0 0 2544-15,4 8 448 0,0 3 80 0,1 4 32 16,2 6-1280-16,-2 6-256 0,1 6-48 0,2 3-16 15,0 5-848-15,1 3-160 0,2 3-48 0,2 0 0 16,-3-1-320-16,2 1-128 0,-1-6 0 0,0 1 0 31,1-3-896-31,-2 0-288 0,-1-5-48 0,2-2-8624 0,-2-5-1728 0</inkml:trace>
  <inkml:trace contextRef="#ctx0" brushRef="#br2" timeOffset="122024.07">10067 6836 40319 0,'0'0'896'0,"0"0"176"0,0 0 32 0,0 0 16 0,7 6-896 0,2 0-224 0,1-2 0 0,5-3 0 0,0-2 1072 0,8-3 160 16,4-2 48-16,3-4 0 15,1-4-1904-15,4-5-368 0,2-1-80 0,2-3-16 0</inkml:trace>
  <inkml:trace contextRef="#ctx0" brushRef="#br2" timeOffset="122508.5">11260 6764 29487 0,'0'0'2624'0,"0"0"-2112"15,0 0-512-15,13 12 0 0,-13-12 1216 0,8 3 128 16,0-1 16-16,2 2 16 0,2 1-864 0,2 2-192 0,2-1-16 0,1 1-16 31,3-2-1632-31,2-1-336 0,1 0-64 0</inkml:trace>
  <inkml:trace contextRef="#ctx0" brushRef="#br2" timeOffset="122805.54">12062 6603 23039 0,'0'0'2048'0,"-7"-3"-1648"0,1 0-400 0,-1 1 0 16,1-1 2752-16,-1 1 448 0,1-4 112 0,-3 5 16 15,-2-2-1152-15,0 6-208 0,-1 0-48 0,-1 3-16 16,-2 2-1088-16,1 5-224 0,1 0-32 0,0 3-16 0,1 1-288 0,2 4-48 16,1-2-16-16,2 3 0 0,3 0 16 0,2 2 0 15,0 2 0-15,2 0 0 0,3 0 48 0,1 0 0 16,1-2 0-16,3-1 0 0,1-1-80 0,3-1-16 16,1-1 0-16,4-5 0 0,1 2-160 0,2-1 0 15,1-3 0-15,2-1 128 16,3-6-1152-16,1-2-256 0,1-3-32 0,0-2-16 15,2-3-2320-15,-1-2-448 0</inkml:trace>
  <inkml:trace contextRef="#ctx0" brushRef="#br2" timeOffset="122977.33">12535 6507 28559 0,'0'0'2544'0,"0"0"-2032"0,-6 11-512 0,-1 2 0 16,1 3 1520-16,-1-1 208 0,1 3 32 0,-1 5 16 15,1 3-496-15,2 2-80 0,1 4-32 0,2 3 0 16,2-3-912-16,-1 2-256 0,0 0 0 0,0 0 128 31,0-4-1616-31,3 0-336 0,1-3-64 0,1-2-8608 0,0-4-1712 0</inkml:trace>
  <inkml:trace contextRef="#ctx0" brushRef="#br2" timeOffset="123165.96">12677 6522 6447 0,'2'-24'272'0,"-1"16"80"0,-1 2-352 0,0 1 0 0,0 5 0 0,0 0 0 0,0 0 6016 0,0 0 1152 15,0 0 208-15,3 11 48 0,0 4-4848 0,1 3-976 16,0 6-192-16,2 2-32 0,-1 6-800 0,1 3-176 16,1 2-16-16,-1 2-16 0,1 0-368 0,-1 2 0 15,2-1 0-15,0 0 0 16,1 0-1552-16,-1-3-336 0,0-3-64 0,0-3-13600 0</inkml:trace>
  <inkml:trace contextRef="#ctx0" brushRef="#br2" timeOffset="123337.92">12613 6902 23039 0,'-5'-1'2048'0,"0"-3"-1648"0,5 4-400 0,0 0 0 16,0 0 2688-16,0 0 448 0,0 0 80 0,0-6 32 15,5-1-1616-15,3 2-320 0,4 0-64 0,2 0-16 16,3 1-1232-16,3-3 0 0,1 3-176 0,3 2 0 31,4 2-2976-31,0 0-608 0</inkml:trace>
  <inkml:trace contextRef="#ctx0" brushRef="#br2" timeOffset="123681.59">12988 6948 11055 0,'0'0'976'0,"0"0"-784"0,0 0-192 0,0 0 0 0,0 0 3264 0,4-4 592 16,1-2 128-16,3 0 32 0,1 0-2512 0,1-1-496 16,2 1-112-16,1 1 0 0,3-1-704 0,-1 3-192 15,1-1 0-15,-1-3 0 0,2 2 432 0,-1 1 16 16,0-1 0-16,-2 2 0 0,-1 1 672 0,-1 0 144 15,-2 2 16-15,-2 2 16 0,-8-2 192 0,0 0 48 16,0 0 0-16,3 10 0 0,-5 2-208 0,-3 1-48 16,0 0 0-16,-3 1 0 0,-2 0-816 0,-2 3-160 15,-1 2-48-15,0 0 0 0,2 5 400 0,0-6 80 16,0 2 16-16,2-2 0 0,0 0-752 0,4-1 0 16,2 1 0-16,3-3-208 15,5 0-1376-15,1-2-272 0,1-2-48 0,4-4-16 16,3-1-912-16,2-5-192 0,1-2-48 0</inkml:trace>
  <inkml:trace contextRef="#ctx0" brushRef="#br2" timeOffset="123947.13">13573 6758 30927 0,'-4'-18'1360'0,"1"10"304"0,-2-1-1344 0,-1-1-320 0,-2-1 0 0,-1 2 0 16,-3-3 1296-16,0 4 192 0,-2 4 48 0,0 4 0 15,-1 5-384-15,2 4-64 0,0 7 0 0,3 2-16 16,1 5-848-16,2 1-224 0,3 6 0 0,3 2 0 15,2-2 0-15,4-2 0 0,6-2 0 0,2-1 0 16,0 1 0-16,3-4 0 0,1-3 0 0,2-4-176 16,-1-4 176-16,1-1-128 0,-1-3 128 0,1-4-128 0,1-3 128 0,-3-1 0 15,-3-4 0-15,-1-2 0 0,-1-2 320 0,-2 0-16 16,-2-4 0-16,0 0 0 0,-1-3 144 0,-2 0 16 16,-3-3 16-16,0 2 0 0,-4-1-176 0,-3-7-48 15,-3 6 0-15,1 4 0 0,-4-2-256 0,-1 1 0 16,1-1 0-16,-2 0 0 15,0 0-832-15,0 1-240 0,2 0-32 0,2 3-16 16,1-1-1664-16,3 4-336 0</inkml:trace>
  <inkml:trace contextRef="#ctx0" brushRef="#br2" timeOffset="124134.68">14001 6492 23951 0,'0'0'1056'0,"0"0"224"0,0 0-1024 0,-3 6-256 0,-1 3 0 0,0 3 0 15,0 3 3520-15,-1 1 640 0,0 4 128 0,-2 5 16 16,2 1-2128-16,0 3-416 0,0 1-96 0,1 3 0 16,0 3-1184-16,1 0-224 0,3 1-64 0,2-3 0 15,0-4-336-15,3 0-80 0,2-6-16 0,2 0 0 32,0-2-1760-32,2-3-368 0,0 0-64 0,0-2 0 15,-2-4-1568-15,0-3-304 0</inkml:trace>
  <inkml:trace contextRef="#ctx0" brushRef="#br2" timeOffset="124368.95">14231 6424 23951 0,'-1'8'2128'0,"0"5"-1696"16,2 4-432-16,-1 4 0 0,1 1 2192 0,1 3 368 15,-1 1 64-15,2 2 0 0,1 5-832 0,1 1-192 16,0 1-16-16,1 3-16 0,2 0-1088 0,1-1-224 15,1 0-32-15,0-2-16 0,2 0-208 0,-1-2 0 16,0-3-192-16,-2-1 192 16,-1-1-704-16,0 0-48 0,-2-2 0 0,1-3 0 15,-3 1-2048-15,-2-5-400 0,-2-2-96 0,-1-2-9760 0</inkml:trace>
  <inkml:trace contextRef="#ctx0" brushRef="#br2" timeOffset="124526.58">14001 6886 17503 0,'0'0'768'0,"-8"0"176"0,1 0-752 0,1 0-192 0,1 2 0 0,5-2 0 15,0 0 5664-15,0 0 1104 0,0 0 208 0,10-2 64 16,6 0-4576-16,2 0-912 0,3-2-176 0,4 0-32 16,3-1-1008-16,2 1-192 0,1-2-144 0,2 3 192 15,-2-1-192-15,2 1 0 0,0 3 0 0,0 3-14288 16,3 3-2736-16</inkml:trace>
  <inkml:trace contextRef="#ctx0" brushRef="#br2" timeOffset="130836.31">2859 8290 8287 0,'0'0'736'0,"0"0"-592"0,0 0-144 15,0 0 0-15,3 10 4352 0,-10-3 848 0,3 3 176 0,2 4 16 16,0 5-3664-16,2 1-752 0,3 8-144 0,1 3-16 16,4-1-432-16,1 1-64 0,3-1-32 0,1-2 0 15,1-3-288-15,-1-7 0 0,0-1 0 0,1-3 0 16,-1-4 0-16,2 0 0 0,-1-4 0 0,2 1 0 15,-2-5 256-15,3 0-48 0,-3-4-16 0,1-3 0 16,-2-3 96-16,-2-1 16 0,2-1 0 0,-2-3 0 16,-2-3-176-16,-1 2-128 0,-2-6 144 0,0 3-144 15,-1-4 160-15,-1 3-160 0,-3 2 160 0,2-2-160 16,-3-1 400-16,0 2-16 0,-3 0 0 0,0 4 0 16,-1 2 384-16,2 3 64 0,-1 2 0 0,3 6 16 15,0 0-80-15,0 0-32 0,0 12 0 0,0 1 0 0,0 4-512 16,3 3-96-16,3 3-128 0,1 0 176 0,2 2-176 0,1 0 0 15,4 1 0-15,0-2-176 16,0 0-1360-16,2-1-288 0,1-2-48 0,0-1-16 16,1 1-1760-16,0-6-336 0,16 13-80 0,-12-11-16 0</inkml:trace>
  <inkml:trace contextRef="#ctx0" brushRef="#br2" timeOffset="131242.41">3463 8451 10127 0,'0'0'448'0,"0"0"96"0,0 0-544 0,0 11 0 16,1 2 0-16,2 2 0 0,0 4 3408 0,4 2 576 0,1 5 112 0,2 1 32 16,1 3-2352-16,0 3-480 15,4-1-80-15,-2 1-32 0,0-1-480 0,0 2-80 0,1-6-32 16,-2-2 0-16,-2 0-16 0,0-5 0 0,-3 1 0 0,0-4 0 16,-1-4-192-16,0-2-32 0,-4-3-16 0,-1-2 0 15,-1-7 80-15,0 0 16 0,0 0 0 16,0 0 0-16,0 0 144 0,-6-7 16 0,-2-3 16 0,0-3 0 15,2 0-304-15,-1-4-64 0,2-4-16 0,0-1 0 16,-2-7-224-16,2-2-208 0,1-4 32 0,0-3 16 31,0-5-288-31,0-3-48 0,-1-3-16 0,4-1 0 16,2 2-368-16,2 2-80 0,2 4 0 0,3 6-16 0,1 2 656 0,1 7 144 0,2 2 32 0,1 4 0 16,2 4 560-16,-1 4 112 0,0 4 32 0,1 4 0 15,-2 2 240-15,1 4 48 0,0 5 16 0,-1 4 0 16,-1 3-80-16,-4 3-16 0,-2 5 0 0,0-2 0 0,-4 5-224 15,0 0-48-15,-2 2-16 0,-2 3 0 0,0-3-288 0,-2 3-48 16,-1 0-16-16,-3 1 0 16,-3 2-432-16,-2-2-80 0,-4 3-32 0,-2-1 0 15,-5 0-2128-15,-1-2-416 0,-2 0-96 0</inkml:trace>
  <inkml:trace contextRef="#ctx0" brushRef="#br2" timeOffset="131445.6">2804 8996 31967 0,'0'0'1408'0,"0"0"304"0,0 0-1376 0,0 0-336 15,7 4 0-15,1 0 0 0,2-1 1296 0,6-1 192 0,5-2 48 0,6 0 0 16,6-2 224-16,6 2 48 0,4-3 16 0,5 2 0 16,7-3-512-16,-1 1-96 0,2-1-32 0,1 2 0 15,0-1-560-15,2 2-112 0,-2 0-32 0,3-2 0 16,1 0-352-16,-2-1-128 0,-2 3 0 0,-1 0 0 31,-1 1-1088-31,0-4-304 0,0 1-64 0,-1 3-19360 0</inkml:trace>
  <inkml:trace contextRef="#ctx0" brushRef="#br2" timeOffset="132102.23">4829 8463 5519 0,'0'0'240'0,"0"0"64"0,0 0-304 0,0 0 0 0,0 0 0 0,0 0 0 15,0-4 3616-15,0 4 672 0,0 0 128 16,0 0 16-16,0 0-2528 0,-5-4-512 0,-2 4-112 0,1 4 0 15,-2-1-64-15,0 5 0 0,-1 2 0 0,0 3 0 0,0 3-64 0,0 2-32 16,1 3 0-16,1 2 0 0,3 3-464 0,2-1-80 16,2 0-32-16,2-2 0 0,5 1-320 0,2-2-64 15,4-1-16-15,3-3 0 0,2-2-144 0,1-7 128 16,2-3-128-16,-1-3 128 0,-1-3-128 0,2-4 0 16,0-4 0-16,-3-2 128 0,-2-2-128 0,-2-2 128 15,-3-2-128-15,-2-1 128 0,-3 0-128 0,-2 0 128 16,-2-1-128-16,-4 0 128 0,-4-1-128 0,-2 1 0 15,-2 1 0-15,-3 0 0 0,-2 2-160 0,0-4-64 16,-1 2-16-16,0 3 0 16,-1-2-672-16,2 3-144 0,-1 3-32 0,2 1 0 15,2 1-1600-15,3 2-336 0</inkml:trace>
  <inkml:trace contextRef="#ctx0" brushRef="#br2" timeOffset="132445.81">5185 8441 5519 0,'6'19'240'0,"-2"-7"64"0,0 2-304 0,1 3 0 0,-1 2 0 0,2 2 0 16,-3 2 4688-16,1 0 880 0,0 2 192 0,-1-3 16 15,1-2-3024-15,0-2-592 0,-2-1-128 0,2-2-32 16,0-2-1168-16,3 0-256 0,-2-2-32 0,0-2-16 16,0-2-384-16,-5-7-144 0,0 0 0 0,0 0 144 15,7 1-144-15,-1-3 0 0,1-4-160 0,-2-3 160 16,0-4-144-16,1-1 144 0,-1-2-128 0,0-2 128 15,-1-2 0-15,0 0-160 0,0-3 160 0,1 1 0 16,1 0-144-16,2 0 144 0,1 1 0 0,3-1-144 0,-1 2 144 0,2 2-160 16,1 1 160-16,0 2-160 0,1 2 160 0,2 3 192 15,1 3-32-15,0 4-16 0,-1 3 688 0,0 5 128 16,-1 2 16-16,-2 4 16 0,2 4 112 0,-2 2 32 16,0 1 0-16,1 4 0 0,-1-2-560 0,-1 3-128 15,-1-2 0-15,-1 1-16 0,0-1-432 0,-2 1 0 16,0-2 0-16,-1 2 0 15,0 3-2272-15,0-2-544 0</inkml:trace>
  <inkml:trace contextRef="#ctx0" brushRef="#br2" timeOffset="134141.97">7139 8214 12895 0,'1'-5'1152'0,"-1"5"-928"0,0 0-224 0,4-8 0 0,-1-2 2032 0,0-1 352 0,-2 1 80 0,-1 1 16 15,0-3-64-15,-1 1-16 0,-2 2 0 0,-4 1 0 16,1 5-480-16,-2-4-112 0,-1 3-16 0,0 1 0 16,-2 3-512-16,0 0-96 0,-2 3-32 0,-2 2 0 15,-2 3-384-15,-1 4-64 0,-1 4-32 0,-2 2 0 0,0 7-224 0,0-2-32 16,1 6-16-16,3 2 0 0,3 2-96 0,4 3-32 15,3 1 0-15,5-4 0 0,3 1-16 0,3 0-16 16,4-1 0-16,3-2 0 0,5-6 32 0,5-2 16 16,2-2 0-16,3-1 0 0,0-3-64 0,3-3-16 15,4-3 0-15,-1-4 0 0,2-1-48 0,1-3-16 16,2 0 0-16,-1 0 0 0,1-3-144 0,-1-3 0 16,1 0 0-16,-1 2 128 15,1-4-1520-15,-3 0-304 0,-3-3-64 0,-2 0-18336 0</inkml:trace>
  <inkml:trace contextRef="#ctx0" brushRef="#br3" timeOffset="136954.34">29398 3707 20271 0,'0'0'1792'0,"0"0"-1424"0,0 0-368 0,0 0 0 15,0 0 3136-15,0 0 544 0,0 0 112 0,0 0 32 16,0 0-1616-16,0 0-320 0,14 31-64 0,-14-31-16 15,-5 11-1216-15,2 2-240 0,2 2-48 0,3 4-16 32,1 0-608-32,3 1-112 0,0-1-16 0,2 2-16 15,2 3-2704-15,0-2-544 0</inkml:trace>
  <inkml:trace contextRef="#ctx0" brushRef="#br3" timeOffset="137438.79">29347 4897 30351 0,'0'0'1344'0,"0"0"272"0,0 0-1296 0,0 0-320 0,0 0 0 0,0 0 0 16,0 0 1024-16,0 0 144 0,0 0 32 0,0 0 0 15,0 0-48-15,0 0-16 0,0 0 0 0,13 3 0 16,-4 0-848-16,-1 2-160 0,-8-5-128 0,5 6 144 16,-1 1-144-16,-2 2 0 0,0 0 0 0,-2 0-176 15,0 0 176-15,0 3 0 0,-2-5 128 0,2 0-128 16,-1 1 0-16,1 0 0 0,-1 0 0 0,1 0 0 16,0 2 0-16,0-2 128 0,0 1-128 0,0 1 176 15,0 4-16-15,0-3 0 0,1 1 0 0,3 0 0 16,0-1-160-16,1 0 0 0,3 1 0 0,1-2 0 15,2-1-240-15,3 2-80 0,3-5 0 0,8 5-16 16,-1-5-1808-16,1-1-352 0,-1 1-80 0</inkml:trace>
  <inkml:trace contextRef="#ctx0" brushRef="#br3" timeOffset="138016.94">29446 6348 20271 0,'0'0'896'0,"0"0"192"0,0 0-880 0,0 0-208 0,0 0 0 0,0 0 0 16,0 0 2432-16,0 0 448 0,0 0 96 0,6-4 16 15,-6 4-1328-15,9 0-272 0,1 0-48 0,-1 0-16 16,0 0-928-16,0 3-176 0,0 1-32 0,0-3-16 15,0 2-176-15,-9-3 0 0,8 4 0 0,-8-4 0 16,0 0 0-16,3 8 0 0,-2-1 0 0,-1-7 0 16,-4 10 0-16,-1-3 0 0,-3 0 0 0,0-2 0 0,-1 0-272 0,1 1 16 15,0-3 0-15,-2 1 0 16,10-4-160-16,-9 4-32 0,9-4 0 0,0 0 0 16,-9 6-144-16,9-6-48 0,0 0 0 0,0 0 0 15,-3 10 80-15,3-10 16 0,3 12 0 0,-1-4 0 0,2-2 128 0,4 3 32 16,3 0 0-16,0 3 0 0,2 1 384 0,0-1 0 15,0 1 0-15,-1 1 0 0,-1 0 448 0,-1 2 64 16,-2-3 0-16,-2 2 16 0,-2 0 368 0,-4 1 80 16,-4 2 16-16,-1-2 0 0,-1-2-288 0,-4-1-48 15,-1 1-16-15,-2-1 0 0,0 3-304 0,-2-4-64 16,1 0-16-16,-7 5 0 16,3-2-592-16,1 2-128 0,-1-1-32 0,6-5-10160 0,0 1-2032 0</inkml:trace>
  <inkml:trace contextRef="#ctx0" brushRef="#br3" timeOffset="138439.1">29461 7707 28959 0,'0'0'1280'0,"0"0"272"0,3-7-1232 0,0 2-320 15,-3 5 0-15,0 0 0 0,2-5 1344 0,-2 5 224 16,0 0 32-16,0 0 16 0,0 0 176 0,0 0 48 15,0 0 0-15,0 0 0 0,0 0-1248 0,-6 4-240 16,0 2-48-16,4 2-16 0,-2 1-288 0,1 0 0 16,1 1 0-16,0 0 0 0,1 0 0 0,0-2 0 15,1 1-128-15,0 0 128 0,0 2 0 0,1-3 0 16,3 0 0-16,0-1 0 0,1-1 0 0,2-1 0 16,-1 0 0-16,2-1-144 0,2 0-16 0,2-2 0 15,0 0 0-15,6-2 0 16,-2-2-560-16,-1 2-112 0,0-2-32 0,-2 1 0 15,0-2-1712-15,-1-1-352 0,-1 1-64 0,-3 1-11072 0</inkml:trace>
  <inkml:trace contextRef="#ctx0" brushRef="#br3" timeOffset="138579.59">29627 7698 13823 0,'0'0'608'0,"0"0"128"0,-7 5-592 0,1 3-144 0,-1 2 0 0,1 3 0 16,-1 3 4064-16,1-2 784 0,-2 4 144 0,0 1 48 15,0-1-2960-15,2 2-592 0,1 0-112 0,1 4-32 16,0-1-1024-16,1-1-320 0,1 2 128 0,-1 7-128 16,2-3-1136-16,1-1-288 0,0-4-64 0,0-3-13440 15</inkml:trace>
  <inkml:trace contextRef="#ctx0" brushRef="#br3" timeOffset="139017.04">29699 9104 5519 0,'0'0'496'0,"0"0"-496"0,0 0 0 0,0 0 0 15,0 0 4784-15,-9 0 848 0,9 0 192 0,-10 2 16 16,1-1-2880-16,9-1-576 0,-10 0-112 0,3 3-32 16,7-3-624-16,-9 6-128 0,1 3-16 0,2-2-16 15,6-7-928-15,-4 10-176 0,4-10-32 0,0 12-16 16,1-2-304-16,3 1 0 0,-4-11 0 0,7 13-144 15,-1-3 144-15,2 1 0 0,-1 0 0 0,-2 1-128 16,0 0 128-16,-1-2 0 0,0 1 0 0,-4-11 0 16,2 13 0-16,0-3 0 0,-2 2 0 0,-2-2 0 15,2-10-160-15,-6 11 0 0,-2-2 0 0,-1-1 0 16,0-2-480-16,0 1-80 0,0-1-32 0,-1-4 0 16,1-1-1568-16,-1-2-320 0,-2-1-64 0</inkml:trace>
  <inkml:trace contextRef="#ctx0" brushRef="#br3" timeOffset="139173.28">29609 9026 28559 0,'0'0'2544'15,"8"-4"-2032"-15,1-2-512 0,-2 1 0 0,-7 5 2944 0,11-4 512 16,-1 1 80-16,2 2 32 0,-1 1-1840 0,-2-3-352 16,0 6-80-16,1-3-16 0,1-3-720 0,0 2-160 15,5 0-16-15,0-1-16 16,-1 1-688-16,2 0-128 0,1-1-16 0,2 2-16 15,-2 0-2288-15,3-1-464 0,-3-2-96 0,-5 2-13600 0</inkml:trace>
  <inkml:trace contextRef="#ctx0" brushRef="#br3" timeOffset="139814.91">30885 8337 6447 0,'0'0'272'0,"0"0"80"0,0 0-352 0,0 0 0 15,0 0 0-15,0 0 0 0,0 0 4832 0,0 0 896 0,0 0 176 0,0 0 48 16,0 0-3104-16,0 0-608 0,0 0-128 0,0 0-32 16,0 0-640-16,0 0-128 0,0 0-32 0,-1 6 0 15,-3 2-400-15,-1 0-96 0,-1 0-16 0,0 2 0 16,-1 2-432-16,0 2-80 0,-3 2-32 0,-1 5 0 16,-1-6-224-16,3 2 0 0,2 1 128 0,2 1-128 15,0-6 0-15,4 4 0 0,2-4 0 0,1 0 0 16,1-2 0-16,2 1 0 0,2 0 0 0,1-6 0 15,-8-6 0-15,13 7 0 0,0-2-128 0,-2-4 128 16,0-1 0-16,1-1-192 0,1-4 192 0,0 0-160 16,0 0-48-16,-3-2-16 0,1-1 0 0,-5 2 0 15,-6 6-32-15,7-11 0 0,-2 3 0 0,-5 8 0 0,2-11 256 0,-2 0 0 16,-2 2 0-16,2 9 160 0,-9-8 80 0,0 3 16 16,-1 1 0-16,0 2 0 0,0-1 48 0,-1 3 16 15,-3 1 0-15,2 3 0 0,0 1-160 0,2 2-32 16,2-1 0-16,2 1 0 0,6-7-128 0,-7 12 0 15,2-1 0-15,1 2 0 16,0 2-1312-16,4-1-240 0,3-1-48 0</inkml:trace>
  <inkml:trace contextRef="#ctx0" brushRef="#br3" timeOffset="141340.64">8053 8214 21535 0,'-4'-7'960'0,"0"1"192"0,-1 2-928 0,1-2-224 15,4 6 0-15,-6-3 0 0,-1-1 816 0,1 0 112 16,-2 2 32-16,1 0 0 0,-1 4-432 0,2 0-80 16,-1 2 0-16,2 3-16 0,0-1-432 0,1 1 0 15,0 0 0-15,3 0 0 0,1-7-176 0,0 9 176 16,1-2-128-16,3 2 128 0,3 0 0 0,2 0-128 0,1 0 128 0,2 1 0 16,1 2 272-16,1 3 144 0,2-2 32 0,-2 1 0 31,-2-1 560-31,-2 0 112 0,1 1 32 0,-2 1 0 15,-3-1 64-15,0-1 0 0,-2 3 16 0,-3 1 0 16,-2 1-448-16,-2-1-80 0,-1-1-32 0,-1-1 0 16,-2 2-464-16,-2-3-80 0,-1 1-128 0,-1-1 176 15,0-3-448-15,0-1-96 0,-1 0-16 0,1-3-10912 16,-2-6-2192-16</inkml:trace>
  <inkml:trace contextRef="#ctx0" brushRef="#br3" timeOffset="141543.76">8007 8120 26719 0,'0'0'2368'15,"0"0"-1888"-15,0 0-480 0,0 0 0 0,0 0 2592 0,0 0 416 16,10-1 96-16,0 0 16 0,0 1-1008 0,2-3-192 16,2 2-32-16,2-1-16 0,1 1-1040 0,1-2-224 15,2-1-32-15,2 1-16 0,2 0-560 0,2-1 0 16,4-2 0-16,3-1 0 15,5 1-1200-15,5-4-336 0,6 3-80 0,3-3-17520 0</inkml:trace>
  <inkml:trace contextRef="#ctx0" brushRef="#br3" timeOffset="143815.54">20601 9228 22111 0,'-2'-4'1968'0,"-3"0"-1584"0,-2 2-384 0,0-1 0 0,0 1 2448 0,0 0 416 0,-1 2 80 0,2-2 0 15,-2 0-1216-15,0 4-240 0,0 0-48 0,-1 5-16 16,0-2-656-16,-1 6-128 0,-1 3-16 0,1 1-16 16,-2 6-608-16,2 0 0 0,2 3 0 0,1 2 0 15,1 1 0-15,2 1 0 0,1-1 0 0,5-2 0 16,1-1 0-16,1 0-160 0,3-3 160 0,2-3 0 15,1 0 0-15,2-1-128 0,1-1 128 0,2 0 0 16,-1-5-256-16,2-2 16 0,-1 0 0 0,1-5 0 16,-2 0-240-16,-1-1-48 0,0-3-16 0,-1-1 0 15,-2-1 288-15,-2 0 64 0,-3-2 16 0,-5 4 0 16,0-7 368-16,-2 1 80 0,-3-1 16 0,-3 1 0 0,-3-1 432 0,0 2 96 16,-2 0 16-16,-2 1 0 15,0 0-336-15,-2 0-64 0,0 0-16 0,2 2 0 16,2 0-288-16,2 2-128 0,1 0 0 0,4 2 128 31,6-2-1920-31,0 0-400 0,-1 7-80 0</inkml:trace>
  <inkml:trace contextRef="#ctx0" brushRef="#br3" timeOffset="144267.23">21208 10784 25791 0,'0'0'2304'0,"0"0"-1856"0,0 0-448 0,0 0 0 16,0 7 2544-16,0-7 400 0,0 0 96 0,0 8 16 16,0 1-1248-16,1 3-240 0,-1 0-48 0,0 2-16 15,1 2-576-15,0 2-112 0,1 2-32 0,-1 1 0 16,0 1-544-16,2 1-112 0,0 2-128 0,-1 1 176 16,1 1-176-16,-1-2 0 0,1 3-160 0,0 0 160 31,-1 1-2112-31,0 1-336 0,-1-1-64 0,0-2-15008 0</inkml:trace>
  <inkml:trace contextRef="#ctx0" brushRef="#br3" timeOffset="144971.67">19582 12106 3679 0,'0'0'320'0,"0"0"-320"15,0 0 0-15,0 0 0 0,0 0 5152 0,0 0 960 16,0 0 192-16,2-10 32 0,2 3-3872 0,0-2-784 15,3 1-144-15,1 1-48 0,2-1-304 0,2 2-64 16,0 1-16-16,-2 1 0 0,0 0-208 0,1 1-32 16,-1 1-16-16,-1 2 0 0,-1-3-64 0,-8 3-16 15,0 0 0-15,0 0 0 0,7 3-288 0,-2 1-64 16,-2 2-16-16,-3 2 0 0,-2 1-112 0,-2 3-32 16,0-2 0-16,-1 4 0 0,0 1-128 0,-2 0-128 0,1 1 192 15,-1 2-192-15,1 1 320 0,1 0-32 0,-1 1-16 0,4-1 0 16,1 1 80-16,1-2 16 0,1-2 0 0,4-2 0 15,2 2-208-15,2-5-32 0,1-1-128 0,2-3 192 16,2 1-192-16,3-3 0 0,3-2 0 0,2-2 0 16,1-1 0-16,2-2-128 0,2-1-16 0,1-2 0 31,-1-3-1952-31,-1 2-384 0,2-2-80 0</inkml:trace>
  <inkml:trace contextRef="#ctx0" brushRef="#br3" timeOffset="145815.43">17813 11963 17503 0,'0'0'768'0,"0"0"176"0,0 0-752 0,0 0-192 16,0 0 0-16,0 0 0 0,0 0 2752 0,13 11 512 15,-13-11 96-15,8 0 32 0,-1-3-1632 0,4 2-320 16,-1 1-64-16,2 0-16 0,0-1-336 0,1 2-80 15,0 0-16-15,-1 2 0 0,-1 0-352 0,1 0-64 16,-2 3 0-16,0-4-16 0,0 2-496 0,-2 3 0 16,-2-3 0-16,-6-4 0 0,0 0 128 0,4 9-128 15,-1 1 0-15,-2-2 144 0,-2 1-16 0,-2 0 0 16,-1 0 0-16,0 0 0 0,0-2-128 0,1 0 0 16,-1-2 144-16,0 0-144 0,4-5 0 0,0 0-208 15,-4 5 16-15,1 2 16 0,3-7-144 0,0 0-48 16,0 0 0-16,3 8 0 0,-3-8 112 0,6 6 32 15,2-1 0-15,1-1 0 0,3 0 224 0,1 1-176 16,1 0 176-16,1 1-160 0,-2 0 160 0,0 2 0 0,0 1 0 0,-1 0-128 16,-2 2 320-16,-2-1 80 0,-4 1 16 0,-2-1 0 15,-2 2 480-15,-1 1 112 0,-3 0 16 0,-2 0 0 16,-3 0-160-16,-3-1-32 0,-3-1 0 0,-2 0 0 16,1-1-256-16,-1-1-64 0,0-2-16 0,0-1 0 15,-4 1-368-15,1-3 0 0,2 0 0 0,1-3 0 31,0-1-1600-31,1-3-384 0,2 0-64 0,0-7-16096 0</inkml:trace>
  <inkml:trace contextRef="#ctx0" brushRef="#br3" timeOffset="146310.84">16808 10746 11967 0,'0'0'528'0,"0"0"112"0,0 0-512 0,0 0-128 15,0 0 0-15,0 0 0 0,0 0 3136 0,0 0 608 0,0 0 112 0,-6 5 32 16,1 0-2304-16,0 3-464 0,0 0-96 0,-1 2 0 16,1 1-304-16,1 2-48 0,-1 0-16 0,0 0 0 15,2 1-128-15,-1 2-16 0,0-2-16 0,2-1 0 16,1-2-48-16,1-2 0 0,1-1 0 0,0-1 0 16,2 1-160-16,1-1-32 0,1-2-16 0,3 0 0 15,0-1-240-15,2 0 0 0,2 0 128 0,2 0-128 16,0-3 0-16,2 0 0 0,1-1 0 0,0-1 0 31,1 0-768-31,-1-4-112 0,0-1-16 0,-3 1-9296 0,1 0-1872 0</inkml:trace>
  <inkml:trace contextRef="#ctx0" brushRef="#br3" timeOffset="146498.22">16990 10640 19343 0,'0'0'1728'0,"-3"11"-1392"15,2 4-336-15,-1 1 0 0,-2 2 2672 0,0 2 464 16,0 1 80-16,0 2 32 0,0 1-1168 0,-1 3-224 16,0 3-64-16,-1 0 0 0,2 1-960 0,1-1-192 15,-1 0-32-15,2-2-16 0,1-4-448 0,1 2-144 16,0-5 0-16,1 1 0 16,1-6-1216-16,-1-2-336 0,3-1-80 0,0-3-14384 0</inkml:trace>
  <inkml:trace contextRef="#ctx0" brushRef="#br3" timeOffset="147076.4">18103 8878 15599 0,'0'0'688'0,"4"-6"144"0,-2 0-656 0,-2 6-176 15,4-5 0-15,-4 5 0 0,0 0 1296 0,0 0 240 16,0 0 32-16,0 0 16 0,-7-4-272 0,1 0-48 15,-1 3-16-15,0 2 0 0,1 3-560 0,-1 0-112 16,-2 2-32-16,0 2 0 0,3 1 224 0,-1 2 64 0,1 0 0 0,0-2 0 16,2 3-256-16,3 0-64 0,1 0 0 0,1-1 0 15,2 0-352-15,1 1-160 0,1 1 128 0,3 0-128 16,1 0 128-16,0 1-128 0,0 0 0 0,1 1 128 16,-3-2 32-16,1 0 0 0,-1 1 0 0,-2-1 0 15,-2 0 64-15,-2 0 16 0,0 3 0 0,-1-3 0 16,-5-1-112-16,-2-1 0 0,1 2-128 0,-2-4 192 31,-1 1-736-31,-1-3-160 0,-2-1-16 0,1-1-16 16,1-4-2912-16,-1 0-592 0,-12-3-112 0,7-5-5568 0</inkml:trace>
  <inkml:trace contextRef="#ctx0" brushRef="#br3" timeOffset="147201.34">18008 8938 6447 0,'5'-16'576'0,"-5"16"-576"0,0 0 0 0,0 0 0 0,0 0 5408 0,8-3 976 16,0 2 192-16,1 0 32 0,2-2-3616 0,0 0-736 15,2 3-144-15,2 0-16 0,0 0-560 0,4-1-128 16,2-1 0-16,2 0-16 0,2 2-928 0,2-2-176 16,3 0-32-16,-1 1-16 15,-2 0-1920-15,1 1-384 0</inkml:trace>
  <inkml:trace contextRef="#ctx0" brushRef="#br1" timeOffset="160467.93">17826 7599 11967 0,'0'0'1072'0,"0"0"-864"0,0-7-208 0,0 7 0 0,0 0 2240 0,0 0 384 16,0-6 96-16,0 6 16 0,0 0-688 0,0 0-144 0,0 0-32 0,0 0 0 15,0 0-592-15,0 0-128 0,2 9-32 0,2 2 0 16,0 4 32-16,0 4 0 0,0 6 0 0,0 4 0 16,1 3-64-16,0 5 0 0,-1 3 0 0,1 3 0 15,1 3-176-15,0 1-32 0,-1 2-16 0,2-2 0 16,1 0-160-16,0 0-16 0,-2 0-16 0,1 1 0 15,-1-1-672-15,1-1 0 0,-3-3-176 0,-1 0 48 16,1-1 128-16,0-3 0 0,-1-1 128 0,-1-4-128 16,1-2 0-16,0-6-160 0,-2 0 16 0,0-5 0 31,1-3-1712-31,-1-3-352 0,-1-5-64 0,1-2-15648 0</inkml:trace>
  <inkml:trace contextRef="#ctx0" brushRef="#br1" timeOffset="160874.26">17903 6657 14735 0,'-6'-5'1312'0,"1"1"-1056"16,5 4-256-16,0 0 0 0,-9-2 3584 0,1 3 640 0,-2 0 144 0,-1 3 32 16,1 1-2320-16,0 4-464 0,-1 3-80 0,2 3-32 15,-4 4-912-15,0 2-176 0,0 2-32 0,1 2-16 16,0 3 80-16,3-4 0 0,1 4 16 0,3-3 0 15,3-2 80-15,2-1 16 0,2-1 0 0,2-1 0 16,1-2-48-16,2-1-16 0,1 0 0 0,2-6 0 16,3 1-304-16,3-1-48 0,2-4-16 0,0 0 0 15,3-1 64-15,1 0 0 0,2-6 0 0,-1-3 0 16,-1 0-192-16,2 1-192 0,-2-2 32 0,2 0 16 31,-1-1-3024-31,-1 0-608 0,-2 1-112 0,-3-3-11488 0</inkml:trace>
  <inkml:trace contextRef="#ctx0" brushRef="#br1" timeOffset="161066.34">18167 6720 2751 0,'9'-20'256'0,"-5"14"-256"15,0-1 0-15,1 1 0 0,-2-1 4640 0,-3 7 880 16,4-5 176-16,-4 5 48 0,0 0-3056 0,0 0-624 16,4 4-112-16,0 4-32 0,1 1-720 0,-2 7-160 15,-1 1-16-15,0 3-16 0,-1 5-576 0,0 1-112 16,0 4-32-16,1 2 0 0,-1 0-288 0,0-1 0 15,2 3 0-15,0-1-144 16,-1-1-1840-16,2-2-384 0,1-2-64 0,1-3-10576 0</inkml:trace>
  <inkml:trace contextRef="#ctx0" brushRef="#br1" timeOffset="161254.12">18411 6626 16575 0,'-5'-12'736'0,"5"12"160"0,0 0-720 0,0 0-176 0,0 0 0 0,0 0 0 0,0 0 2992 0,0 0 560 16,0 0 112-16,-3 8 32 0,2 3-2128 0,1 3-416 16,1 5-96-16,3 5-16 0,1 6-768 0,1 1-144 15,-1 3-128-15,1 3 144 0,2-1-144 0,1 1 0 16,-1-1 0-16,0 1 0 16,-2-6-400-16,2 0-112 0,0-1-32 0,0 0-9184 15,-3-5-1824-15</inkml:trace>
  <inkml:trace contextRef="#ctx0" brushRef="#br1" timeOffset="161425.97">18279 7007 23951 0,'-9'-13'1056'0,"7"8"224"0,-2-2-1024 0,2 2-256 0,2-2 0 0,3 1 0 15,2-1 1648-15,2 1 272 0,2 0 48 0,1 1 16 16,3 3-1344-16,0-5-272 0,0 3-48 0,2 2-16 31,0-1-2032-31,2 3-384 0,3 1-96 0,-2 1-9888 0</inkml:trace>
  <inkml:trace contextRef="#ctx0" brushRef="#br1" timeOffset="161816.74">18616 7012 17503 0,'0'0'1552'0,"0"0"-1232"0,0 0-320 0,0 0 0 0,0 0 2448 16,0 0 432-16,6-5 96 0,1 2 16 0,-1-1-1600 0,2 2-320 15,1-2-64-15,0 0-16 0,2 1-720 0,1 1-144 16,-1-1-128-16,1 2 192 0,0 1-192 0,-2-3 0 16,-1 2 0-16,-1-1 128 0,-1 1 16 0,0 1 0 15,-7 0 0-15,0 0 0 0,0 0 816 0,0 0 144 16,0 0 48-16,2 9 0 0,-4 0-160 0,0 3-32 15,-2-3 0-15,0 3 0 0,-1 1-208 0,2 3-48 16,-1-5-16-16,2 2 0 0,-1 1-160 0,2 0-16 16,0-2-16-16,1-1 0 0,2 1-352 0,1 0-144 15,1 0 128-15,1-1-128 0,1 1 0 0,2 0 0 16,0-4 0-16,4-1 0 16,-1 1-688-16,4-1-16 0,-1-1 0 0,2-2 0 15,1-1-1408-15,0-6-304 0,1-1-48 0,0-2-16 16,0-3 64-16,2-4 16 0,0-3 0 0,-2 0-6000 0,-1-2-1200 0</inkml:trace>
  <inkml:trace contextRef="#ctx0" brushRef="#br1" timeOffset="162082.41">19167 6781 6447 0,'-1'-18'272'0,"1"10"80"0,-3-2-352 0,-1 1 0 0,-1-2 0 0,-3 2 0 16,-1-1 5056-16,-1 3 960 0,-2 2 176 0,-1 4 32 16,0 1-3472-16,0 6-688 0,1 2-144 0,-1 5-16 15,-1 3-976-15,2 3-192 0,0 5-32 0,3 2-16 16,1 1-288-16,3 0-48 0,4 0-16 0,4-3 0 15,2-2-336-15,4 2 0 0,1-2 0 0,5-2 128 16,2-3-128-16,2-3 0 0,2-2 0 0,1-3-128 0,0-1 128 0,2-4 0 16,1-2 0-16,-1-3-128 0,1-2 128 0,0-3 0 15,-2-1 0-15,-2-1 0 0,-1-2 0 0,-3-2 0 16,-2-3 128-16,-3 0-128 0,-3 0 192 0,-2-1-48 16,-2-1 0-16,-2-1 0 0,-3-1-16 0,-2 1 0 15,-2 0 0-15,-1-2 0 0,-3 2-128 0,1 0 0 16,-5 1 144-16,0-1-144 15,-2 3-448-15,-1 0-176 0,0-1-16 0,-1 0-16 16,0 3-2320-16,2 6-464 0,-2-3-80 0</inkml:trace>
  <inkml:trace contextRef="#ctx0" brushRef="#br1" timeOffset="162270.01">19527 6451 23951 0,'0'0'2128'0,"0"0"-1696"0,0 0-432 0,1 11 0 16,2-2 2624-16,-3 3 432 0,0 3 80 0,0 4 32 16,0 1-1264-16,1 5-256 0,2 5-48 0,0 4-16 15,-1 0-1040-15,1 5-208 0,1 2-32 0,0-2-16 16,-1 0-160-16,1-1-128 0,0-3 144 0,1-1-144 31,-1-2-2208-31,2-3-544 0,-1-4-96 0,0-3-32 16,0-4-624-16,0-2-128 0,3 7-16 0,-8-23-16 0</inkml:trace>
  <inkml:trace contextRef="#ctx0" brushRef="#br1" timeOffset="162472.99">19770 6363 13823 0,'0'0'608'0,"0"0"128"0,-4 9-592 0,0 3-144 15,0 1 0-15,1 2 0 0,2 4 4080 0,1 4 784 16,1 4 144-16,3 3 48 0,0 6-3168 0,4-4-624 15,0 3-128-15,2 1-32 0,3-1-848 0,2 3-256 16,-1-5 128-16,3 1-128 0,-2-1 0 0,2-2 0 16,2-2 0-16,-2-2 0 15,-3 1-1920-15,0-1-288 0,-3 0-64 0,-2-2-16 16,-1-3-1456-16,-2-1-288 0</inkml:trace>
  <inkml:trace contextRef="#ctx0" brushRef="#br1" timeOffset="162660.87">19594 6822 31327 0,'0'0'2784'0,"0"0"-2224"0,0 0-560 0,0 0 0 16,0 0 2240-16,0 0 320 0,0 0 80 0,0 0 16 16,0 0-848-16,14 0-160 0,3-4-48 0,4 1 0 15,1-6-1072-15,4 2-208 0,3 2-64 0,-2 0 0 31,2 1-736-31,-1 2-160 0,2-1-16 0,0 2-13040 0,-1-2-2592 0</inkml:trace>
  <inkml:trace contextRef="#ctx0" brushRef="#br1" timeOffset="163812.97">17982 8717 2751 0,'0'0'128'0,"0"0"16"0,0 0-144 0,0 0 0 0,0 0 0 0,0 0 0 0,0 0 6096 0,0 0 1200 16,0 0 224-16,0 0 48 0,0 0-4608 0,0 0-912 15,0 0-192-15,0 0-48 0,0 0-1008 0,0 0-208 16,0 0-32-16,4 9-16 0,-1 0-224 0,-1 5-64 16,1 1 0-16,0 5 0 0,-1 3 208 0,1 5 48 15,-1 2 0-15,-2 2 0 0,-1 2-16 0,0 3 0 16,-1 2 0-16,2 0 0 0,0 0-144 0,2 1-32 16,-1-3 0-16,0 1 0 0,1-2-320 0,0-1 0 15,1 1 0-15,-1-3 128 0,1-3-128 0,1 0 0 0,0-2 0 16,1-1 0-1,-1-2-1472-15,0 0-256 0,-1-1-48 0,-1-3-16 16,-1-1-1632-16,1-1-336 0,-2 1-64 0</inkml:trace>
  <inkml:trace contextRef="#ctx0" brushRef="#br1" timeOffset="164109.79">17920 9958 22799 0,'0'0'1008'0,"0"0"208"0,0 0-960 15,0 0-256-15,0 0 0 0,0 0 0 0,0 0 1936 0,0 0 352 16,0 0 64-16,0 0 16 0,7 6-480 0,-1-2-96 15,-2 3 0-15,-1 5-16 0,0 1-544 0,0 1-96 16,-1 5-32-16,1 2 0 0,-2 1-528 0,0 2-96 16,-1 3-32-16,2-1 0 0,-2 0-272 0,1 0-176 15,-1 1 192-15,1-2-192 16,1 0-1104-16,-1-2-336 0,0-1-64 0,3-1-16 16,-1-5-1792-16,-1-2-352 0,0-5-80 0</inkml:trace>
  <inkml:trace contextRef="#ctx0" brushRef="#br1" timeOffset="164328.47">18107 9904 17503 0,'4'-20'768'0,"-1"14"176"0,-3 6-752 0,2-6-192 0,-2 6 0 0,0 0 0 16,0 0 3456-16,0 0 672 0,0 0 128 0,0 0 32 16,6 7-2240-16,-1 3-448 0,-1 3-96 0,1 3-16 15,0 2-848-15,-1 3-160 0,0-1-32 0,1 3-16 16,-1 1-432-16,0 0 128 0,1 1-128 0,1 0 0 15,-1 1 0-15,1 0 0 0,-2-1-224 0,1-2 80 32,1 1-1328-32,-1-3-272 0,-3-2-48 0,4-2-16 0,-2-1-1008 0,-1-3-208 0</inkml:trace>
  <inkml:trace contextRef="#ctx0" brushRef="#br1" timeOffset="164531.59">18002 10170 34671 0,'0'0'1536'0,"0"0"320"0,-5-3-1488 0,5 3-368 15,0 0 0-15,0 0 0 0,0 0 1744 0,0 0 288 16,0 0 48-16,0 0 16 0,0 0-912 0,0 0-176 16,0 0-48-16,0 0 0 0,10 0-720 0,3 0-240 15,0 0 128-15,3-1-128 0,2-2-128 0,4-1-96 16,3-1-16-16,1-2-19904 0</inkml:trace>
  <inkml:trace contextRef="#ctx0" brushRef="#br0" timeOffset="169108.74">2669 9691 12895 0,'-4'-9'1152'0,"-1"0"-928"0,-3-2-224 0,3 4 0 0,-1 1 2816 0,1 2 528 0,0-2 112 0,0 3 0 0,5 3-1728 0,0 0-368 16,0 0-64-16,0 0-16 0,0 0-64 0,-7 12 0 16,2 2-16-16,1 7 0 0,-1 4-464 0,1 6-96 15,1 5 0-15,-1 0-16 0,2 4-208 0,-1 3-32 16,2 3-16-16,2 1 0 0,0-4-240 0,2 0-128 15,1 0 128-15,1 0-128 0,2-6 0 0,1 0 0 16,-1 0 0-16,3-2 0 16,0-5-592-16,0-4-192 0,1 0-48 0,1-4 0 15,1-2-1808-15,-2-6-368 0,1 1-80 0,1-7-9424 0</inkml:trace>
  <inkml:trace contextRef="#ctx0" brushRef="#br0" timeOffset="169579.04">3132 10008 17567 0,'0'0'768'0,"0"0"176"0,0 0-752 0,0 0-192 0,0 0 0 0,-7 6 0 0,-1 0 1376 0,0 1 240 16,1 3 48-16,-1 0 16 0,-1 2-416 0,-1-1-96 16,1 1-16-16,2 1 0 0,-1 2-416 0,1 0-96 15,1 1 0-15,3 0-16 0,2-1-368 0,1 0-80 16,0-1-16-16,2-1 0 0,4 0-160 0,1 0 0 15,3-1 0-15,-1-2 0 0,1-2 0 0,3-2 0 16,1-2 0-16,3-1 0 0,-1-3 0 0,1-3 128 16,-1-2-128-16,-2-4 0 0,-1-3 208 0,-1-2-32 15,-2-3-16-15,-1-3 0 0,-1 0 32 0,-1-4 0 16,-3-1 0-16,-3 1 0 0,-2-1-16 0,-2 0 0 16,0-2 0-16,-1 1 0 0,-2 0 144 0,-2 2 16 15,-1-2 16-15,-1 4 0 0,-2-2-224 0,0 1-128 0,-1-2 128 16,0 2-128-1,-1 1-256-15,1-2-128 0,2-1-32 0,2 4 0 16,3 3-1824-16,0 4-384 0,1 2-64 0</inkml:trace>
  <inkml:trace contextRef="#ctx0" brushRef="#br0" timeOffset="169845.79">3373 9872 14735 0,'0'0'1312'0,"0"12"-1056"0,0 4-256 0,-2 1 0 15,1 2 2048-15,1 2 368 0,-1-4 64 0,1 3 16 16,-1-5-1024-16,2 2-192 0,1 0-32 0,2-4-16 16,0 1-560-16,1 1-112 0,3-1-32 0,0 1 0 0,1 0-368 0,2 0-160 15,0-2 128-15,1 0-128 0,1 0 224 0,1-4-32 16,1 0-16-16,-1-3 0 0,1-2 32 0,-2-2 16 16,-2-1 0-16,1-2 0 0,-2-3 96 0,0 0 0 15,-3-3 16-15,-1-2 0 0,-2-1 112 0,-1-2 32 16,-1-1 0-16,-4-1 0 0,0-1-160 0,-2 0-16 15,-1-2-16-15,-1 1 0 0,-1 2-160 0,-1-1-128 16,-1 0 192-16,-2-1-192 0,0 0 0 0,-1 2 0 16,0 0-240-16,0 1 80 15,1 4-1680-15,0-2-336 0,2 2-64 0,1 5-6928 16,2 3-1392-16</inkml:trace>
  <inkml:trace contextRef="#ctx0" brushRef="#br0" timeOffset="170236.61">3712 9951 9215 0,'0'0'816'0,"1"9"-656"0,-2 1-160 0,1 3 0 16,0 0 3264-16,0 2 608 0,0 0 128 0,0 2 32 15,0-4-1904-15,1 1-368 0,3 0-80 0,1-3-16 16,2-2-784-16,-1 1-176 0,1-3-16 0,0 0-16 16,1-1-416-16,0 0-96 0,1-5-16 0,0-1 0 15,-1-1 64-15,-1-2 16 0,1-2 0 0,1-2 0 16,0-1 0-16,-1-2 0 0,-2 0 0 0,1-1 0 15,-1 1-224-15,-1 1 128 0,1-4-128 0,-1 2 0 0,-3 2 0 0,1 1 0 16,-2 0 0-16,1 2-160 0,-4 1-32 0,2 5 0 16,0 0 0-16,0 0 0 0,0 0-64 0,0 0-32 15,0 0 0-15,0 0 0 0,4 6 80 0,1 5 16 16,1-2 0-16,0 2 0 0,-1 2 192 0,2-1 0 16,-2-1 0-16,3-1 0 0,1 0 0 0,2 0 0 15,-1-1 0-15,2-1 160 0,-2-3 96 0,2-1 32 16,1 0 0-16,0-4 0 0,-1-3 224 0,-1-1 32 15,-1-1 16-15,-1-2 0 0,0-2 16 0,-3 0 16 16,-2-4 0-16,0 0 0 0,0-1-208 0,-1-1-64 16,-2 1 0-16,0 0 0 0,-1-1-320 0,-1 1 0 15,0 1 0-15,-1 0 0 16,0 1-1504-16,-1 3-368 0,-1-3-80 0,0 4-8224 16,0 1-1632-16</inkml:trace>
  <inkml:trace contextRef="#ctx0" brushRef="#br0" timeOffset="170580.37">4208 9887 12895 0,'11'14'1152'0,"-7"-6"-928"0,1 1-224 0,-1 5 0 16,-2 5 2480-16,2 1 448 0,-1 3 80 0,0-3 32 15,-1 4-800-15,1-1-144 0,-2 0-48 0,2-1 0 16,1-1-896-16,0-2-192 0,1-5-48 0,0 1 0 16,0-3-624-16,0-2-128 0,-1-2-32 0,0-3 0 15,-4-5-128-15,0 0 128 0,0 0-128 0,0 0 128 16,7-4-128-16,-2-2 0 0,-1-5 0 0,0-2 128 15,0-1-128-15,0-2-256 0,0-5 64 0,-1 0 16 16,1 1 16-16,0-3 0 0,1 1 0 0,1 0 0 0,0 1 160 16,2 2 0-16,-1-1-144 0,-1 2 144 0,2 1 0 0,0 4 240 15,2 2-48-15,2 4 0 0,0 0 512 0,-1 4 80 16,-2 3 32-16,1 3 0 0,0 5-80 0,0 5-16 16,1 3 0-16,1 2 0 0,1 1-272 0,1 2-48 15,-1 3-16-15,1-1 0 0,3-1-256 0,0 0-128 16,-1 1 0-16,1-2 128 15,1-1-736-15,2 0-160 0,1-1-16 0,-1-3-16 16,0-4-2160-16,-1-2-432 0,2-2-96 0</inkml:trace>
  <inkml:trace contextRef="#ctx0" brushRef="#br0" timeOffset="170736.68">5241 10000 12895 0,'0'0'576'0,"1"8"112"0,1 5-560 0,-1 3-128 0,0 1 0 0,2-1 0 15,-1 1 3360-15,2-1 640 0,1-3 128 0,2 0 32 16,0-1-3072-16,0 0-624 0,1-5-112 0,1 1-8800 16,2-1-1744-16</inkml:trace>
  <inkml:trace contextRef="#ctx0" brushRef="#br0" timeOffset="171080.36">5353 9665 22687 0,'0'0'1008'0,"0"0"208"0,0 0-976 0,10 4-240 16,2-3 0-16,0-1 0 0,0-1-176 0,1 1-80 15,1-4 0-15,0 1-16 16,1 1-480-16,0-2-80 0,4-3-32 0,-2 1 0 15,-3-3-432-15,-2 1-96 0,-1-1-16 0,0 1 0 16,-1-2 320-16,-2 0 64 0,-1 0 16 0,-2 0 0 0,-1 0 1248 0,-2-3 240 16,-2 4 48-16,0 1 16 0,-2-2 544 0,-1 1 128 15,-1 1 0-15,-1 2 16 0,0-1 80 0,-2 4 16 0,1 0 0 16,6 3 0-16,-8 0-192 0,0 3-48 0,0 4 0 0,2 3 0 16,1 3 64-16,1 6 0 0,0-1 0 0,2 7 0 15,1 3-256-15,1 2-32 0,3 3-16 0,2 0 0 16,1 2-400-16,2 1-64 0,0-1-32 0,0-1 0 15,0 2-352-15,1-5 0 0,0-1 0 0,1-1 0 32,0-2-1504-32,-1-1-368 0,-3-1-80 0,1-2-10960 0</inkml:trace>
  <inkml:trace contextRef="#ctx0" brushRef="#br0" timeOffset="171236.51">5456 10012 16575 0,'0'0'1472'15,"0"0"-1168"-15,-3-7-304 0,3 7 0 0,0-8 4192 0,0 8 784 16,6-6 144-16,1 2 48 0,3 0-3232 0,1 2-640 16,4 0-128-16,3 1-16 0,1-2-592 0,6 1-112 15,4-2-32-15,15-4 0 16,-1 0-1136-16,3-1-240 0,3-3-32 0</inkml:trace>
  <inkml:trace contextRef="#ctx0" brushRef="#br0" timeOffset="171845.93">6592 9572 9215 0,'0'0'400'0,"0"0"96"0,0 0-496 0,0 0 0 15,0 0 0-15,0 0 0 0,0 0 4416 0,0 0 768 16,0 0 176-16,1 7 16 0,0 3-2944 0,1 3-608 16,-2 4-112-16,-2 3-32 0,1 1-736 0,-2 2-160 15,-1 2-16-15,2 2-16 0,0 1-240 0,0 1-64 16,-3-1 0-16,1 1 0 0,1 0-128 0,2-5-48 16,0 1 0-16,1-1 0 0,0-2-112 0,1-1-32 15,1-2 0-15,1-1 0 0,0 1-128 0,2-2 128 16,0-3-128-16,2-1 128 0,0-1-128 0,3-2 0 0,-1-1 0 0,2-5 0 31,2-3-464-31,3-2-80 0,2-4-16 0,3-3 0 16,3-4-1456-16,2-1-288 0,1-2-64 0</inkml:trace>
  <inkml:trace contextRef="#ctx0" brushRef="#br0" timeOffset="171971.01">7045 9838 25791 0,'0'0'2304'0,"0"0"-1856"0,0 0-448 0,0 0 0 15,0 0 1984-15,0 0 320 0,0 0 48 0,0 0 16 16,0 0-1184-16,0 0-224 0,0 0-64 0,0 0 0 16,7 6-656-16,5-2-240 0,4-2 144 0,1-1-144 15,2-1-1296-15,2 0-352 0,2 0-64 0,3 0-8448 16,1 2-1680-16</inkml:trace>
  <inkml:trace contextRef="#ctx0" brushRef="#br0" timeOffset="172315.94">7804 9725 19343 0,'-10'0'1728'0,"-3"0"-1392"15,-4 0-336-15,0 1 0 0,-2 2 2272 0,0 1 384 16,-2-2 80-16,1 2 16 0,1 2-1136 0,1-1-208 16,2 0-64-16,3 2 0 0,3-1-608 0,0 2-128 15,5-2-32-15,1 1 0 0,4-7-576 0,0 9 0 0,3 0 0 0,2 0 0 16,2 0 0-16,2 1 0 0,2-3 0 0,4 1 0 15,2 0 0-15,0 0 0 0,-2 0 0 0,4-1 0 16,-2 3-320-16,0 0 0 0,-2-1 16 0,0 2 0 16,-2-2 304-16,-2 1 0 0,0 1 0 0,-3-4 0 15,-2 3 400-15,-2-1 48 0,-1 1 0 0,-2 0 0 16,-2 1 368-16,-2-2 80 0,-2 4 0 0,-3-2 16 16,-1 2-432-16,0 0-96 0,-2 0 0 0,1-4-16 15,-2 0-208-15,0 0-32 0,2-2-128 0,1-1 192 31,1-1-1280-31,1-1-272 0,1-1-48 0,1-2-10064 0,5-1-2016 0</inkml:trace>
  <inkml:trace contextRef="#ctx0" brushRef="#br0" timeOffset="172644.03">8067 9777 10127 0,'0'0'896'0,"0"0"-704"16,-5 7-192-16,-1 2 0 0,-1 3 4160 0,-1 1 784 15,1 1 176-15,-1 2 16 0,0 2-3056 0,1 1-608 16,1 1-128-16,2 1-32 0,1-2-512 0,2 0-96 16,4-2-32-16,2-2 0 0,1 0-480 0,5-2-192 15,-2 0 128-15,4-6-128 0,0 1 0 0,0-3 0 16,0-1 0-16,0-1 0 0,-1-3-272 0,0-1 16 0,-1-3 0 0,1-1 0 16,-2-2 96-16,2-3 32 0,0-1 0 0,0 1 0 15,-2-6 128-15,1 3-208 0,-4-3 80 0,1 2 128 16,-1-4 0-16,-1 2 0 0,-1 2 0 0,1-1 0 15,-2 2 128-15,-1 3 80 0,0-2 32 0,0 4 0 16,-2 2 208-16,-1 6 32 0,0 0 16 0,0 0 0 16,0 0-112-16,0 0 0 0,0 10-16 0,-1 3 0 15,-1 4-176-15,2 3-48 0,0 1 0 0,0 1 0 16,2-1-144-16,-2 0 0 0,2-2 0 0,2 2 0 16,1-4-1408-16,2 0-304 15,1-1-64-15,2-3-16 0,2-2-1664 0,0-1-320 0</inkml:trace>
  <inkml:trace contextRef="#ctx0" brushRef="#br0" timeOffset="173081.48">8624 9878 18431 0,'0'0'1632'0,"-6"1"-1312"16,-5 1-320-16,2 4 0 0,-1 1 1728 0,0 4 288 15,1-1 48-15,2 3 16 0,-1 3-720 0,2-2-144 16,3 3-16-16,1 2-16 0,2-4-720 0,3 1-144 15,1 0-16-15,2-3-16 0,3 0-288 0,1-6 128 16,0 1-128-16,2-1 0 0,-1-2 0 0,0-1 0 16,-1-2 0-16,-1 1 0 0,-1-3-352 0,-1 0 32 15,-7 0 0-15,0 0 0 0,6-6 128 0,0 2 16 16,-3-3 16-16,0 1 0 0,-2-1 160 0,1-2 0 16,-2 0-144-16,0-2 144 0,0 1 0 0,0 0 0 0,0-6 0 0,0 3 0 15,1 0-208-15,0 0-32 0,1 1 0 0,-1 0 0 16,0 3-80-16,2 1-32 0,1 2 0 0,-4 6 0 15,7-4 352-15,-7 4 0 0,7 0 0 0,1 3 0 16,0 2 576-16,1 3 64 0,0 3 32 0,0 4 0 16,0 0 288-16,-1 5 64 0,-2 3 16 0,1 2 0 15,-2-1-224-15,-1-1-48 0,-4 1-16 0,0-2 0 16,-2 1 448-16,-1-2 80 0,-1 0 32 0,-3-2 0 16,-2 0-560-16,0-2-112 0,0 0-32 0,-1-3 0 15,1-1-304-15,-2 0-64 0,1-1-16 0,-1-2 0 16,2-2-224-16,0-2-208 0,0 0 32 0,2-4 16 15,0 1-1888-15,7-3-368 0,-7-5-80 0,3-2-8832 16,2-5-1760-16</inkml:trace>
  <inkml:trace contextRef="#ctx0" brushRef="#br0" timeOffset="173409.57">9011 9921 7359 0,'17'-17'656'0,"-10"10"-528"16,-2 1-128-16,-1-1 0 0,-2 1 4224 0,1 0 800 15,-3 0 160-15,0 6 48 0,-4-8-2976 0,-1 3-592 16,-3 2-112-16,-1 1-16 0,-1 0-240 0,-2 4-32 16,0 1-16-16,0 4 0 0,2 1-704 0,0 1-144 15,-1 3-16-15,1 1-16 0,1 1 0 0,1 2 0 16,1-1 0-16,2 1 0 0,1-2-112 0,3-1 0 16,1-1-16-16,1-1 0 0,2-4-240 0,2 1 0 0,0-1 0 0,2-1 0 15,0-2 0-15,1-1 0 0,1-2 0 0,1-1-160 16,-1-1 160-16,0-2-128 0,0-1 128 0,-1 2-128 15,0-5 128-15,-1 2 0 0,0 0 0 0,-2-1 128 16,0 1 16-16,-5 5 16 0,4-6 0 0,-4 6 0 16,4-7 224-16,-4 7 32 0,0 0 16 0,0 0 0 15,0 0-48-15,0 0 0 0,0 0 0 0,0 0 0 16,0 0-256-16,0 0-128 0,4 7 128 0,1 1-128 16,2 1 0-16,1 1-176 0,-1-2 16 0,1 0 0 15,1 0-672 1,1-2-128-16,-1 1-16 0,1-1-16 0,1-3-1840 0,-1-2-368 15,2-1-80-15,-2-3-10752 0</inkml:trace>
  <inkml:trace contextRef="#ctx0" brushRef="#br0" timeOffset="173706.54">9350 9786 15663 0,'0'0'688'0,"0"0"144"0,2 13-656 0,-2 2-176 15,1 0 0-15,1 2 0 0,0-1 3840 0,-1 1 752 16,0-2 144-16,1 1 16 0,-1 1-2416 0,0 0-480 15,1-3-112-15,0 1-16 0,1-4-912 0,1 1-192 16,-2-1-48-16,2-2 0 0,0-1-336 0,-4-8-80 16,0 0-16-16,0 0 0 0,0 0 240 0,0 0 64 15,0 0 0-15,0 0 0 0,0 0 48 0,5-8 16 16,-2 0 0-16,0 0 0 0,-1-5-288 0,1 1-48 16,-1 1-16-16,1-5 0 0,1 0-160 0,0 2 192 15,0 0-192-15,0 1 192 0,2 0-192 0,1 1 0 0,-1 1 0 0,2 2 0 16,0 0-336-16,1 3-48 0,0 0-16 0,3 2 0 31,0 3-496-31,1 4-80 0,1-1-32 0,0 1 0 16,1 0-2320-16,0 1-480 0,1-2-96 0</inkml:trace>
  <inkml:trace contextRef="#ctx0" brushRef="#br0" timeOffset="173983.96">9629 9295 4607 0,'0'0'400'0,"0"0"-400"0,0 0 0 0,15 6 0 15,-2 1 5168-15,2-1 944 0,5 2 192 0,-1 1 32 16,1 2-3840-16,1 4-768 0,2 5-144 0,2 3-48 16,1 3-384-16,0 3-64 0,-2 2-32 0,-1-1 0 15,1 2-240-15,-2 3-48 0,-3 1-16 0,-2 2 0 16,-1 1 112-16,-3 2 32 0,-4 2 0 0,-4 0 0 15,-3-1-112-15,-5 1-16 0,-2 0 0 0,-4 0 0 16,-3 0-128-16,-2 1-16 0,-3 0-16 0,0 1 0 0,0-2-320 0,0-2-64 16,2 0-16-16,1-1 0 0,-2-3-208 0,5-3-128 15,-1-3 128-15,5-10-14384 16,2 1-2752-16</inkml:trace>
  <inkml:trace contextRef="#ctx0" brushRef="#br2" timeOffset="177815.48">1345 11815 20271 0,'0'0'1792'0,"-10"0"-1424"0,0 0-368 0,8-1 0 0,-6 1 1600 0,-1-2 240 16,2 1 48-16,0-2 16 0,3-1-240 0,4 4-32 16,0 0-16-16,0 0 0 0,5-3-768 0,3-1-144 15,4 0-48-15,2 1 0 0,3-2-352 0,1 1-80 16,3 0-16-16,3 1 0 0,0 1 32 0,3-1 0 15,0 2 0-15,0 2 0 0,1 2-240 0,-1 2 0 16,0 2 128-16,-3 0-128 0,-3 3 0 0,0 0 0 16,-2 2 128-16,-1 1-128 0,-2 0 0 0,-3 0 0 0,-4 1 0 0,-2 3 0 15,-3 3 0-15,-4-1 0 0,-3 2 0 0,-3 0 0 16,-5 1 0-16,-1-1 0 0,1-1 0 0,-1-2 0 16,1-1 0-16,0-2 0 0,-1-3 128 0,2-1-128 15,0-2 0-15,3-3-160 0,0-1 0 0,7-5 0 16,0 0-144-16,0 0-16 0,0 0-16 0,0 0 0 15,0 0-192-15,7-6-48 0,2-1 0 0,4 5 0 16,1-2 320-16,4 1 48 0,3 3 16 0,1 0 0 0,2 3 192 0,-1 1 0 16,1 1 0-16,-1 1 0 0,1 2 208 0,-3 3 96 15,-3 2 16-15,-2-2 0 0,-5 4 288 0,0 2 64 16,-2 1 16-16,-4 2 0 0,-5-1 128 0,-3 1 16 16,0-1 16-16,-5 1 0 0,-3-1-240 0,-2 4-48 15,-1-5-16-15,-2-1 0 0,-1 2-400 0,-1-3-144 16,0 0 0-16,0-2 144 15,-2-1-848-15,0-3-160 0,1-2-32 0,2-4-16 16,4-3-2672-16,-1-3-512 0</inkml:trace>
  <inkml:trace contextRef="#ctx0" brushRef="#br2" timeOffset="178103.12">1914 11412 27295 0,'0'0'1216'0,"5"7"240"0,3 3-1168 0,2 3-288 15,2-1 0-15,2 3 0 0,5 4 1408 0,-1 0 240 16,1 3 32-16,5 3 16 0,1 3-416 0,1 1-96 16,-1 4-16-16,-2 4 0 0,-2 0-432 0,-2 5-96 15,1-1 0-15,-3 4-16 0,-3 1-112 0,-2 2 0 16,-4 0-16-16,-6 2 0 0,-3-1-240 0,-3 2-32 15,-1-1-16-15,-2-1 0 0,-2-3-208 0,-1 2 176 16,-2 2-176-16,-1-2 160 0,-2 0-160 0,-4-1-192 16,-2-1 32-16,2-1 16 15,-1-2-1648-15,2-2-320 0,1-2-64 0,-1 0 0 0</inkml:trace>
  <inkml:trace contextRef="#ctx0" brushRef="#br2" timeOffset="188012.1">3068 12374 17503 0,'13'-36'1552'0,"-13"36"-1232"0,0 0-320 0,0 0 0 16,0 0 1472-16,8 0 224 0,1 2 48 0,-2 1 16 15,3 5-480-15,-3 1-112 0,1 1-16 0,1 3 0 16,0 3-192-16,1 1-64 0,-3 2 0 0,0 4 0 16,-1 0-448-16,0 2-80 0,-4-6-32 0,2 5 0 15,-1-3 32-15,-2 1 0 0,-2-3 0 0,-2 1 0 16,1 1-96-16,-2-4-16 0,0 0 0 0,-1-2 0 16,-3-2-96-16,0-2-32 0,0-2 0 0,0-2 0 15,0-4 0-15,1-3-128 0,-3-3 192 0,1-3-64 16,0-3-128-16,0-4 0 0,3-4 0 0,0-5-176 15,1-4-240 1,1-4-48-16,3-3-16 0,0-3 0 0,-1-6-32 16,2-1 0-16,0-1 0 0,2-4 0 0,0-2 0 0,2 2-16 0,0-2 0 15,5 5 0-15,2 2 176 0,2 3 32 0,2 4 16 0,4 2 0 0,0 3 304 0,1 2 128 16,-1 2-128-16,2 2 192 0,-1 3 352 0,1 6 64 16,1-1 16-16,-1 7 0 0,-2 3 176 0,-1 5 32 15,-2 4 16-15,0 5 0 0,-1 1 48 0,-2 5 16 16,-2 1 0-16,-2 4 0 0,-3 2 64 0,-2 3 16 15,-1 5 0-15,-4 3 0 0,-3 3-384 0,-2 1-80 16,0 0-16-16,-2 2 0 0,-1-5-320 0,-1 2-64 16,-3-1 0-16,0-3-128 0,-2-4 0 0,2-4 0 15,1-2 0-15,1-1 0 16,0-3-1264-16,2-2-304 0,3-2-64 0,-1-4-16 16,7-8-768-16,0 0-144 0,0 0-48 0,0 0-11472 15</inkml:trace>
  <inkml:trace contextRef="#ctx0" brushRef="#br2" timeOffset="188246.7">3553 11611 17503 0,'0'0'1552'0,"0"0"-1232"0,0 0-320 0,0 0 0 15,0 0 2768-15,0 0 496 0,0 0 112 0,4 6 16 16,1 2-1504-16,0 5-288 0,-1 1-64 0,1 5-16 31,-2 6-560-31,-1 3-128 0,1 2 0 0,0 2-16 16,-3 5-544-16,0 4-96 0,-2 4-32 0,1 2 0 0,1-3-144 0,3 0 0 0,-2 1 0 0,1-2 128 31,2-3-640-31,2-2-128 0,-1-2-16 0,1-2-16 16,1-2-2032-16,3-6-416 0,1-2-80 0,0-7-9728 15</inkml:trace>
  <inkml:trace contextRef="#ctx0" brushRef="#br2" timeOffset="188607.63">3896 12057 23327 0,'-4'-26'1024'0,"4"17"224"0,1 1-992 0,-1-1-256 0,-3-1 0 0,-1 1 0 0,-1 1 1664 0,0 3 304 31,1 1 48-31,4 4 16 0,-8 0-576 0,0 4-112 16,-1 3-32-16,0 5 0 0,1 4-672 0,0 5-144 15,1 0-32-15,-1 3 0 0,1 1-288 0,2 0-176 16,1 0 192-16,2-3-192 0,-1-4 0 0,3-1 0 15,1-3 0-15,2-1 0 0,1-2 0 0,1-3 0 0,0-2 0 0,2-2 0 16,1-1 0-16,-8-3 0 0,7 0 0 0,1-2 0 16,0 0 0-16,0-2 0 0,0-1 0 0,0-2 0 15,-1-1 192-15,1-1-192 0,0-1 192 0,-1-5-192 16,-2 2 240-16,1 0-64 0,1-2-16 0,-2 0 0 16,-1 0-16-16,1 2 0 0,-1 2 0 0,-1 1 0 15,-2 3 224-15,-1 7 32 0,0 0 16 0,0 0 0 16,0 0 64-16,0 0 16 0,-1 11 0 0,-1 3 0 15,1 2-304-15,-2 3-48 0,2 1-16 0,2 3 0 16,1 1-128-16,0-2 0 0,1 0 0 0,1 0 0 16,1 0-1136-16,3-2-208 0,1-3-32 0,3-1-16 15,2-3-1536-15,3-2-304 0,0-7-64 0</inkml:trace>
  <inkml:trace contextRef="#ctx0" brushRef="#br2" timeOffset="189013.72">4268 12167 2751 0,'2'-22'256'0,"-1"11"-256"16,0 0 0-16,1-2 0 0,-2-2 5008 0,0 1 960 15,-2 1 192-15,1 0 48 0,0 0-3200 0,-1 1-624 16,1 4-128-16,0 0-16 0,1 8-1024 0,0 0-192 16,0 0-32-16,0 0-16 0,0 0-560 0,-3 8-112 15,1 0-32-15,-1 6 0 0,0 3-144 0,2 4-128 16,0 1 192-16,1 3-192 0,1 0 128 0,2 0-128 16,1-2 0-16,1-1 0 0,0-1 0 0,3-1 0 15,2-3 0-15,1-2 0 0,0 0 0 0,1-1 0 0,0 0 0 16,1-3 0-16,1-1 0 0,2-1 0 0,1-2 0 0,0-1 0 15,0-2 0-15,0 0 0 0,-2 0 0 0,1-3 0 16,0-3 0-16,-2-1 0 0,3-1 128 0,-1 0-128 16,-1-2 144-16,0-2-16 0,-1-2-128 0,-1-2 192 15,-1-4 16-15,-2 2 0 0,-1-4 0 0,0 1 0 16,-1 2-64-16,-1-2-16 0,-3 0 0 0,-2-1 0 16,-1 0 0-16,1 2 0 0,-5-1 0 0,-1 2 0 15,-2 0 352-15,-2 4 64 0,-2 3 16 0,-1 1 0 16,-2 2 16-16,0 4 0 0,0 1 0 0,1 6 0 15,2 1-208-15,1 3-48 0,1 3 0 0,3 0 0 16,3 4 32-16,4 3 0 0,2-5 0 0,2 6 0 16,4-3-96-16,4 2 0 0,0-2-16 0,4-1 0 0,4 0-80 15,3-2-16-15,2-4 0 0,6-3 0 0,2 0-144 0,0-4 0 16,1 0 0-16,3-4 0 16,-1-3-2624-16,1-3-416 0</inkml:trace>
  <inkml:trace contextRef="#ctx0" brushRef="#br2" timeOffset="190213.08">5755 12133 13823 0,'0'0'1216'0,"0"0"-960"0,-6 0-256 0,6 0 0 0,0 0 4704 0,0 0 896 0,0 0 176 0,0 0 48 16,0 0-3808-16,0 0-752 0,0 0-160 0,8 0-16 15,3 1-192-15,2 1-48 0,2 0 0 0,4-2 0 16,3 0-576-16,3 0-112 0,-2-2-32 0,2 4 0 16,1-4-960-16,1 2-192 0,2-2-32 0,0 1-10784 15,-2 0-2176-15</inkml:trace>
  <inkml:trace contextRef="#ctx0" brushRef="#br2" timeOffset="190573.72">6571 11833 27647 0,'-4'-6'2448'0,"-1"0"-1952"15,-2 0-496-15,1 1 0 0,-2 1 2048 0,0 1 320 16,-1-3 64-16,-2-1 16 0,1 3-816 0,-2 2-160 16,0 0-48-16,1 5 0 15,0 3-848-15,1 6-160 0,1 4-32 0,0 5-16 0,-2 1-368 0,3 4 0 0,3 3 0 0,3 3 0 16,2 5 0-16,3-3-160 0,4 3 160 0,3-1 0 15,3-4-128-15,3-2 128 0,1-4 0 0,1-2 0 16,3-2-144-16,1-4 144 0,0-2 0 0,2-6-144 16,-1-1 144-16,1-3 0 0,-1-5 0 0,1-2-128 15,-1-5 128-15,-2 0-160 0,-1-6 160 0,-3 0-160 16,0-1 160-16,-4-6 0 0,-2-2-144 0,-2-3 144 16,-3-2 0-16,-4 0 0 0,-2 1 0 0,-2 1 0 15,-4-2 0-15,-1 2 128 0,-4-2-128 0,0 3 0 16,-4 0 0-16,0 3-224 0,-4 0 32 0,0 3 0 15,0 1-2064-15,1 2-416 0,1 1-80 0,0 3-12832 16</inkml:trace>
  <inkml:trace contextRef="#ctx0" brushRef="#br2" timeOffset="190761.08">6871 11747 22111 0,'0'0'976'0,"0"0"208"0,0 0-944 0,0 0-240 15,6 8 0-15,-1 0 0 0,1 1 3360 0,-3 3 624 16,1 2 128-16,3 3 32 0,1 1-2176 0,1 3-432 16,1 4-96-16,1 5-16 0,-2 0-944 0,0 4-192 15,0 3-32-15,0 4-16 0,0 1-240 0,2 1 0 16,-1-2 0-16,-1 0 0 16,-2-2-1536-16,1-3-192 0,-1-3-32 0,1-4-16 15,0-7-1104-15,0-4-208 0,-2-5-48 0</inkml:trace>
  <inkml:trace contextRef="#ctx0" brushRef="#br2" timeOffset="190964.26">7242 11621 27647 0,'-1'13'2448'0,"1"5"-1952"0,2 7-496 0,2 2 0 16,2 3 1136-16,0 3 128 0,2-3 16 0,1 1 16 15,1 3-144-15,2 1-16 0,1 3-16 0,2 0 0 16,2-1-864-16,1 0-256 0,0-2 0 0,2-1 128 16,0-3-912-16,0-2-176 0,-2-3-48 0,1-1-9184 15,0-2-1840-15</inkml:trace>
  <inkml:trace contextRef="#ctx0" brushRef="#br2" timeOffset="191167.39">7135 12108 27647 0,'-11'-2'2448'0,"11"2"-1952"16,0 0-496-16,0 0 0 0,0 0 2528 0,0 0 416 16,0 0 64-16,7 2 32 0,2 0-1408 0,4-2-288 0,3-2-48 0,5-2-16 15,2-1-576-15,6-1-112 0,1-1-16 0,4-1-16 31,4 2-2992-31,2-5-576 0</inkml:trace>
  <inkml:trace contextRef="#ctx0" brushRef="#br2" timeOffset="191776.59">8932 11879 11055 0,'2'-22'976'0,"0"14"-784"0,-2-1-192 0,0 0 0 16,0-2 3472-16,-2 1 656 0,-2 3 128 0,-1 1 32 16,-1-1-2480-16,-3 4-480 0,-3 2-112 0,-1 2 0 15,-2 2 144-15,0 4 48 0,-1 0 0 0,3 5 0 16,1 5-512-16,1 0-112 0,0 3-16 0,2 0 0 16,0 4-416-16,4 2-96 0,2 1 0 0,3 1-16 15,3-1-240-15,1-2 0 0,1-3-144 0,3-1 144 16,1-3 0-16,3-5 0 0,2-1 0 0,3-4 0 15,1-3 0-15,0-4 0 0,-1-2 0 0,-1 0 0 16,-3-6 128-16,-1 1-128 0,-3-1 144 0,-1-1-144 16,-3-1 240-16,-1-1-48 0,-2-1-16 0,-3 0 0 0,-1 0-176 0,-4-4 128 15,0 0-128-15,-1 2 128 16,1-2-496-16,-1 1-96 0,-1 3-32 0,1-2 0 16,0 0-2144-16,1 1-432 0,0 2-96 0,2-1-10880 15</inkml:trace>
  <inkml:trace contextRef="#ctx0" brushRef="#br2" timeOffset="192105">9129 11755 3679 0,'13'0'320'0,"-13"0"-320"16,7 1 0-16,3 3 0 0,-1 3 5104 0,0 3 944 15,-1 3 192-15,0 4 32 0,-1 3-3328 0,1 3-656 16,-1 3-144-16,-1 4-32 0,-1 1-448 0,1 2-80 16,-2 1-32-16,1 0 0 0,-1 0-784 0,1-4-144 15,0-3-48-15,0-1 0 0,1-4-384 0,0-2-64 0,1-4-128 0,-1-3 176 16,-1-2-176-16,1-3 0 0,-1-3 0 0,-5-5 0 15,0 0 0-15,0 0-320 0,6-8 48 0,-1-2 16 16,1-4 0-16,-2-5 16 0,-1 1 0 0,1-5 0 16,-1-5-16-16,0 0 0 0,-1-6 0 0,1 1 0 15,-1-3 64-15,4 2 0 0,-1 1 0 0,3 3 0 16,1 2 192-16,1 0 0 0,2 2-160 0,1 4 160 16,0 4 320-16,1 5 128 0,-1 0 16 0,2 6 16 15,-2 4 480-15,0 6 80 0,0 4 32 0,0 6 0 16,-1 1-256-16,-1 8-48 0,0 2-16 0,1 3 0 15,-5 4-224-15,1 3-32 0,-1 3-16 0,1-1 0 16,-2 2-336-16,1 1-144 0,-2 0 128 0,1-1-128 16,3-1-1408-16,1-2-384 0,1-3-64 15</inkml:trace>
  <inkml:trace contextRef="#ctx0" brushRef="#br4" timeOffset="194813.17">10887 11815 20271 0,'0'0'896'0,"0"0"192"0,0 0-880 0,0 0-208 0,-6-1 0 0,-1-2 0 15,-1 0 2688-15,1 2 512 0,7 1 80 0,-9-1 32 16,-1-2-1664-16,3 3-336 0,-1 0-64 0,0 3-16 16,-1 1-848-16,0 2-192 0,-2 5-16 0,0 2-16 15,-3 2-160-15,3 6 0 0,2 0 0 0,0 2 0 16,-1 2 0-16,3 0 0 0,-1 1 0 0,3 0 0 16,-1-4-128-16,2 2 128 0,2-3 0 0,0-2 0 0,2-1 0 0,3-2 0 15,2-3 0-15,2-2 0 0,1-4 0 0,1-1 0 16,0-2 0-16,4-4 0 0,-1-2 0 0,-1-4 0 15,1-2 0-15,0-1 0 0,-2-2 0 0,1 0-176 16,-2-4 176-16,0 0-128 0,-1-2 128 0,0 0 0 16,-2 1 0-16,1-2 0 0,-2-2 0 0,0 2 0 15,-1 0 0-15,0 1 0 0,0 2 320 0,0 4 64 16,-2 0 0-16,0 3 0 0,-2 8 288 0,0 0 64 16,0 0 16-16,0 0 0 0,0 0-336 0,2 10-64 15,1 3-16-15,-1 0 0 0,2 0-336 0,0 4 0 16,0 0 0-16,1 2 0 0,2 1-176 0,-2 3-96 15,0-2-32-15,1 1 0 16,-1 0-1664-16,1 1-336 0,0-4-64 0,-1-1-8336 16,0-2-1680-16</inkml:trace>
  <inkml:trace contextRef="#ctx0" brushRef="#br4" timeOffset="195173.17">11096 11859 9215 0,'3'-9'816'0,"-1"-1"-656"0,1-7-160 0,1 4 0 15,1 1 4304-15,0 1 832 0,0 1 176 0,1 2 16 16,-3 6-2688-16,-3 2-528 0,7 0-128 0,-1 5 0 16,0 3-768-16,-1 5-160 0,0 4-32 0,-1 2 0 15,-3 3-448-15,1 3-112 0,-2 0-16 0,1 2 0 16,0 1-224-16,-1 2-48 0,0-3-16 0,0 2 0 16,0-5-160-16,0 0 128 0,-1-3-128 0,0-3 128 15,1-2-128-15,1-3 128 0,0-3-128 0,1-2 128 0,-2-8-128 0,0 0 0 16,0 0-160-16,7 1 160 15,3-3-528-15,-3-4-16 0,1-1 0 0,0-4 0 16,1-2-160-16,2-2-48 0,-2-4 0 0,1 0 0 16,1-1-96-16,0-1-32 0,0-1 0 0,-1 1 0 15,-1 3 368-15,-1 1 64 0,-1 3 0 0,-2 2 16 0,1 3 432 0,0 2 0 16,-6 7 0-16,0 0 0 0,0 0 192 0,0 0 32 16,1 10 0-16,0 1 0 0,0 4 96 0,1 2 0 15,-1 1 16-15,0 1 0 0,2 2-144 0,0-1-48 16,-1-1 0-16,3 1 0 0,1-3-144 0,-1 0-192 15,1 0 32-15,2-4-10080 16,0-3-2032-16</inkml:trace>
  <inkml:trace contextRef="#ctx0" brushRef="#br4" timeOffset="195550.07">11698 11919 24879 0,'-4'-13'2208'0,"3"7"-1760"0,-2-2-448 0,1 1 0 16,-1 1 1936-16,-1-1 304 0,0 1 64 0,-1 1 16 15,0 1-272-15,-2 1-48 0,0 0-16 0,-2 3 0 16,-1 3-832-16,0 1-192 0,1 4-16 0,0 3-16 16,0 5-560-16,1 1-112 0,3 0-32 0,1 3 0 15,1-1-224-15,3 1 0 0,3-2 128 0,2 0-128 16,3 2 0-16,2-3 0 0,3-3 0 0,1-1-160 15,2-3 160-15,1-2 0 0,1-2 0 0,2-4 0 0,-2-2 144 0,0-2 64 16,2-2 16-16,-3-4 0 0,-1-1-352 0,-5-2-80 16,-2 1-16-16,-1-1 0 0,-1 0 224 0,-3 0 0 15,-3-2 0-15,-1 0 0 0,-1 0 160 0,-3 0-160 16,-1 1 128-16,-2 3-128 0,-2-3 0 0,0 5-224 16,1-4 32-16,0 3 0 15,-2 1-2144-15,1-1-416 0,1 0-96 0,-1 0-13904 0</inkml:trace>
  <inkml:trace contextRef="#ctx0" brushRef="#br4" timeOffset="196206.25">11848 11828 26319 0,'0'0'1152'0,"4"5"256"0,1 3-1120 0,1 2-288 0,-1 2 0 0,0 2 0 16,-1 2 2144-16,0 1 368 0,0 0 80 0,1 1 16 16,-1 2-832-16,0-2-176 0,0-1-16 0,1 0-16 15,0 1-880-15,2-3-176 0,-2 0-48 0,3-2 0 16,-3-1-336-16,0-3-128 0,0-2 0 0,0-2 144 15,-5-5 16-15,0 0 0 0,0 0 0 0,0 0 0 16,7-1-160-16,-7 1-176 0,4-8 48 0,0-1 0 16,-2-2 128-16,2-2 0 0,-1-3 0 0,1 0-128 15,1-1-240-15,2-2-32 0,-1 0-16 0,-1-1 0 16,1 1 32-16,-1 0 16 0,0 2 0 0,0 2 0 0,2 0 176 0,-1 2 48 16,1 2 0-16,-1 2 0 0,-1 1 144 0,2 5 0 15,-7 3 160-15,0 0-160 0,8 1 320 0,-2 6-16 16,0 2-16-16,-3 3 0 0,0 5 32 0,0 2 0 15,-2 2 0-15,0 0 0 0,1 1-64 0,-1-5 0 16,0 0 0-16,0-3 0 0,2-1-256 0,0-1 0 16,-1-3 0-16,2-2 0 0,-4-7-144 0,0 0 144 15,0 0-128-15,0 0 128 0,0 0 0 0,0 0 0 16,5-4 0-16,1-1-128 0,-1-2-176 0,0-2-16 16,0-3-16-16,1-1 0 0,-1-2 16 0,0-2 0 15,0 0 0-15,2 0 0 0,-1 1 64 0,1 3 32 16,-2-4 0-16,1 4 0 0,1-1 224 0,1 2 0 0,-2 2-160 0,1 3 160 15,-2 1 0-15,-5 6 0 0,7-4 0 0,-7 4 0 16,0 0 0-16,6 6 192 0,-1 5-32 0,-1 0 0 16,0 5 160-16,0 4 16 0,0 2 16 0,1 0 0 15,3-1-80-15,0-3-16 0,1-1 0 0,1-1 0 16,1-2-256-16,2-1 0 0,2 0 0 0,2-3 0 16,2-2 192-16,-2-1-32 0,-2-2 0 0,0-2 0 15,-1-1-32-15,0-2-128 0,-1-2 192 0,6-2-64 16,-6-5 32-16,0-1 0 0,-3-1 0 0,1 0 0 15,-2-2-32-15,-3-1-128 0,-2-2 192 0,0 1-64 16,-1-2-128-16,-3 1 192 0,-3-1-192 0,-1 1 192 16,-2 1-192-16,-1 2 0 0,-2 1 0 0,-2 2 128 15,1-1 64-15,0 1 0 0,-1 3 0 0,6 5 0 0,-2 2 32 16,1 0 16-16,-1 1 0 0,1 5 0 0,1 4-80 0,1 1-16 16,0 4 0-16,3 3 0 0,-1 1-144 0,4 2 0 15,0 0 0-15,2-1 0 0,1-2 0 0,3-1 0 16,1-1 0-16,3-1 0 15,1-4-640-15,1 0 0 0,2-2 0 0,0-1 0 16,-2-2-1792-16,-1-4-384 0,0-2-64 0,-1-4 0 16,0 2-336-16,-2-2-64 0,-1 0-16 0,3-5-4752 15,-4-2-944-15</inkml:trace>
  <inkml:trace contextRef="#ctx0" brushRef="#br4" timeOffset="196471.84">12728 11828 21935 0,'0'0'960'0,"5"6"224"0,1 4-944 0,0 1-240 0,2 4 0 0,0-1 0 15,0 4 1920-15,-1 0 320 0,3 1 80 0,-1-1 16 16,0 2-416-16,-1-2-64 0,-3 0-32 0,0 2 0 16,0-1-336-16,0 1-64 0,-1-6-16 0,0 2 0 15,0-3-608-15,0-3-128 0,0 1-32 0,-1-2 0 16,-3-9-352-16,0 0-80 0,0 0-16 0,0 0 0 16,0 0 0-16,0 0-16 0,0 0 0 0,2-9 0 15,0-1 16-15,-1-1 16 0,1-2 0 0,1-4 0 16,0 1-208-16,-1-2 0 0,1-2 0 0,1-1 0 31,0-1-512-31,0 0-32 0,1 1-16 0,0 0 0 0,2 3-256 0,0 1-48 0,1 0-16 16,0 0 0-16,1 2-2176 0,0-2-432 0,-1 1-96 0</inkml:trace>
  <inkml:trace contextRef="#ctx0" brushRef="#br4" timeOffset="196596.83">13199 11978 10127 0,'0'0'896'0,"1"10"-704"16,-1 1-192-16,0 0 0 0,0 1 3552 0,0-1 672 16,0-1 144-16,0 0 32 0,0 0-3280 0,1-1-656 15,1 0-128-15,-1 0-16 16,-1-9-1344-16,0 0-272 0,0 0-48 0</inkml:trace>
  <inkml:trace contextRef="#ctx0" brushRef="#br4" timeOffset="196911.12">13392 11681 5519 0,'9'-12'496'0,"-1"5"-496"0,2 1 0 0,2 1 0 15,1-1 4928-15,0 5 896 0,1-2 192 0,1 3 16 16,-2 0-4688-16,1 3-960 0,0-3-176 0,1 3-32 16,-2 1-176-16,-2-2 0 15,1 2 0-15,-1 1 0 0,-5 2 0 0,-6-7-144 0,3 12 144 0,-3-3 0 16,-2 4 0-16,-3 1 0 0,-5-1 0 0,-1 4 0 15,1 0 976-15,0 1 160 0,-1 1 16 0,1 1 16 16,-1 1 272-16,1 0 48 0,-1 1 16 0,4 0 0 16,1 1-128-16,2-4-32 0,1-2 0 0,1-1 0 0,5 1-192 0,2-4-64 15,0 0 0-15,3-1 0 0,4-3-432 0,1-2-80 16,1 1-32-16,6 0 0 0,3-1-224 0,3-3-64 16,-1-2 0-16,2-2 0 0,2-2-256 0,1 0-192 15,0-2 16-15,1 2 16 16,1-1-2208-16,-2 0-448 0,-2 2-96 0</inkml:trace>
  <inkml:trace contextRef="#ctx0" brushRef="#br4" timeOffset="200612.08">2773 13471 9215 0,'0'0'400'0,"0"0"96"0,-1-6-496 0,-2 2 0 15,-2 1 0-15,2-1 0 0,-1-2 3552 0,0 3 608 16,1-1 128-16,0-3 32 16,0-1-2080-16,-1 3-432 0,-1 0-80 0,-3 2 0 0,2 1-224 0,-2 2-32 15,-2 0-16-15,-3 1 0 0,-3 2-304 0,0 2-48 16,1 1-16-16,-1 3 0 0,0 3-288 0,1 0-64 16,-1 1-16-16,2 5 0 0,1 0-400 0,1 2-64 15,2 2-32-15,2 2 0 0,2-1-224 0,4 2 0 16,2 2 0-16,2-3 0 0,4-2 0 0,2 0 0 0,1-2-160 0,4-3 160 31,2-3-656-31,4-1-48 0,1-3-16 0,3-3 0 16,1-3-1584-16,1-4-304 0,0 0-64 0,2-3-16 15,1-1-256-15,-1-2-48 0,-3-3-16 0</inkml:trace>
  <inkml:trace contextRef="#ctx0" brushRef="#br4" timeOffset="200941.83">3035 13627 10127 0,'0'0'896'0,"0"0"-704"0,0-8-192 0,-1 0 0 0,-1 1 2464 0,0-1 464 0,-1 1 80 0,-1 1 32 15,-1 0-928-15,0 3-192 0,-2-1-48 0,1 4 0 16,-2-3-400-16,2 6-64 0,-1 1-32 0,0 2 0 16,0 3-928-16,0 2-176 0,1 0-32 0,2 2-16 0,1 2-224 0,2-2 0 15,-2 0 0-15,3 1 0 0,3-5 0 0,1 2 0 16,0-1 0-16,1-3 0 0,3 1 0 0,-1-2 0 16,1-2 0-16,1 0 0 0,1-3-128 0,0 0 128 15,-2-2 0-15,0-1 0 0,-1-2 0 0,1-2-128 16,0 1 128-16,-1-1 0 0,-1-5 0 0,1 2 0 15,-2-1 0-15,-1-1 0 0,0 1 128 0,1-1-128 16,-4 0 0-16,1 0 144 0,-1 1-144 0,-1 1 0 16,0 0 144-16,-1-1-144 0,-1 3 464 0,2 7 32 15,0 0 0-15,0 0 0 0,-4-6 272 16,4 6 64-16,0 0 16 0,0 0 0 0,0 0-336 0,-2 8-64 0,0 3 0 0,2-2-16 16,4 1-432-16,0 2 0 0,1 0 128 0,2-1-128 15,-1 0-224-15,2 1-80 0,1-1-16 0,2 1 0 31,1-2-1600-31,-1 0-336 0,1-4-64 0,1-1-16 16,1-2-800-16,1 0-176 0</inkml:trace>
  <inkml:trace contextRef="#ctx0" brushRef="#br4" timeOffset="201207.58">3330 13498 2751 0,'0'0'256'0,"0"0"-256"0,0 0 0 0,0 0 0 16,4 10 3616-16,0 2 672 0,-1 0 144 0,3 2 32 15,0 3-2464-15,1 1-480 0,-3 1-112 0,0-1 0 16,-2 0 48-16,2-2 16 0,1-1 0 0,-1 0 0 0,0-2-272 0,-1-1-48 16,-1-2-16-16,2-1 0 0,0-1-208 0,-4-8-32 15,0 0-16-15,0 0 0 0,0 0-224 0,0 0-32 16,0 0-16-16,0 0 0 0,0 0-32 0,0 0 0 16,5-7 0-16,-1-4 0 0,0-2-368 0,0-2-80 15,0 0 0-15,1-2-128 0,-1-3-192 0,1-2-128 16,-1 1-48-16,1 3 0 15,1-3-1536-15,-1 3-304 0,0 2-64 0,0-1-16 16,0 2-1056-16,1 0-224 0,-1 2-32 0</inkml:trace>
  <inkml:trace contextRef="#ctx0" brushRef="#br4" timeOffset="201613.83">3622 13172 13823 0,'0'0'1216'0,"0"0"-960"0,1 8-256 0,2 4 0 16,-1 2 2976-16,2 3 544 0,-1 2 128 0,2 2 0 15,-1 4-1632-15,1 1-336 0,2 2-64 0,0 0-16 16,3 2-656-16,-3 1-144 0,0 2-32 0,-2 0 0 16,0-2-448-16,1 0-112 0,-1-1-16 0,3-1 0 15,-2-4-192-15,1-2 144 0,-1-2-144 0,-1-1 128 16,1-3-128-16,-4-3 0 0,1 0 144 0,-2-5-144 16,-1-1 0-16,0-8 0 0,1 8 0 0,-1-8 0 15,0 0 0-15,0 0 0 0,0 0 0 0,0 0 0 16,-4-4 0-16,2-4-240 0,-1-3 64 0,2-4 16 15,1-2-176-15,3-1-48 0,-1 0 0 0,2-2 0 16,3-1 0-16,-1 0 0 0,1 3 0 0,0-1 0 16,3 2 176-16,1 0 16 0,2 1 16 0,2 3 0 0,-1 3 176 0,2 0 0 15,1 3 0-15,0 3-128 0,-2 2 384 0,1 4 96 16,-2-1 16-16,-1 4 0 0,-2 3 160 0,-2 1 48 16,-1-1 0-16,-2 1 0 0,-1 2 240 0,-1 2 48 15,-4-3 16-15,-1 6 0 0,-3 1-240 0,-2 1-64 16,-2 0 0-16,-1 2 0 0,-3 1-240 0,-2-2-48 15,-3 1-16-15,1-2 0 0,-1-2-272 0,1-1 128 16,1-4-128-16,2-2 0 0,1-1 0 0,1-3-304 16,2-1 48-16,3-3 0 15,6-1-2112-15,0 0-432 0,-3-6-80 0,3-6-12608 0</inkml:trace>
  <inkml:trace contextRef="#ctx0" brushRef="#br4" timeOffset="201879.51">4245 13471 8287 0,'0'0'736'0,"-7"0"-592"0,-2 4-144 0,-1 1 0 16,-1 0 4736-16,0 4 896 0,-4 3 192 0,0 0 48 15,-1 2-3648-15,2 4-736 0,1-1-144 0,1 3-16 16,0-1-560-16,3 1-96 0,3 3-32 0,2-2 0 16,2-1-448-16,1-1-192 0,4-6 176 0,1 2-176 15,1-2 160-15,3-3-160 0,1-2 160 0,1-2-160 16,1 0 176-16,0-4-176 0,1-1 192 0,-2-1-192 15,0-1 320-15,-1-1-32 0,0-2-16 0,0-2 0 16,-1 1 176-16,0-4 48 0,-2-1 0 0,-1-1 0 0,1 0-176 0,-1-3-48 16,-1 1 0-16,-2 2 0 0,0-2-272 0,-1-2 0 15,0 4 0-15,1 0 0 16,-2-2-512-16,0 3-144 0,0-2-48 0,-2-1 0 16,1-1-2848-16,2-3-576 0</inkml:trace>
  <inkml:trace contextRef="#ctx0" brushRef="#br4" timeOffset="202208.91">4399 13362 14735 0,'0'0'640'0,"5"12"160"0,1-1-640 0,1 2-160 16,1 1 0-16,0 3 0 0,-2 2 3632 0,1 4 688 15,-1-3 144-15,1 4 16 0,-2-1-2192 0,-1 3-448 16,-2 1-96-16,0-1-16 0,-1 0-960 0,2-2-208 0,-1 0-48 16,1-3 0-16,-2-3-256 0,0-2-48 0,1-3-16 0,-1-4 0 15,0-1-192-15,-1-8-192 0,0 0 48 0,0 0 0 16,0 0-32-16,0 0 0 0,0 0 0 0,0 0 0 15,2-9 176-15,0-3 0 0,1-1 0 0,1-2 0 16,0-2-256-16,1-1 0 0,0-1-16 0,3 0 0 16,0 1 80-16,1 0 32 0,0 0 0 0,1-1 0 15,2 4 160-15,1-1 0 0,0 0 0 0,0 3 0 16,2 6 256-16,-2-1 128 0,-2 5 16 0,1 3 16 16,0 4 272-16,-2 3 48 0,-1 3 16 0,-1 3 0 15,-1 3-96-15,-1 1-16 0,1 1 0 0,-1 1 0 16,-2 0-368-16,1 0-80 0,-2 1 0 0,1 1-16 15,0 2-368-15,1-3-80 0,0 1-16 0,1-2 0 16,-1 1-2336-16,0-2-448 0,0-2-112 0</inkml:trace>
  <inkml:trace contextRef="#ctx0" brushRef="#br4" timeOffset="202880.8">5729 13109 23039 0,'-6'0'2048'0,"6"0"-1648"0,0 0-400 0,20-16 0 0,-34 36 1840 0,0 6 272 0,1 3 64 0,0 5 16 15,0-1-848-15,2 4-192 0,0 3-16 0,2 3-16 16,3 0-240-16,0 0-48 0,1 2-16 0,3 1 0 15,0-1-512-15,4-1-112 0,1-4 0 0,3-2-16 16,1-2-176-16,3-4 0 0,1-4 0 0,2-6 0 31,2-1-640-31,0-3-16 0,2-2 0 0,3-3 0 16,1-1-1888-16,1-4-368 0,-3-7-80 0</inkml:trace>
  <inkml:trace contextRef="#ctx0" brushRef="#br4" timeOffset="206112.55">6294 13283 12895 0,'0'-7'1152'0,"2"1"-928"16,-2-3-224-16,0 0 0 0,0-1 2480 0,0 0 448 15,-3 1 80-15,2 2 32 0,-3 0-576 0,-3 3-112 16,-1 1-32-16,2-1 0 0,-3 3-624 0,0 1-128 16,-3 5-32-16,-1 2 0 0,-3-1-496 0,1 8-96 15,-2 5-32-15,0 2 0 0,1 5-256 0,3 4-48 16,-1 2-16-16,2 3 0 16,2 3 208-16,3-1 32 0,-1-3 16 0,4-1 0 15,3 0-592-15,1-3-112 0,3-4-16 0,2-2-128 0,4-5 320 0,4-3-32 16,3-2-16-16,3-1 0 0,3-2-272 0,4-2 0 15,1-1 128-15,1-2-128 0,2-1 0 0,1-1 0 16,1-1 128-16,0-2-128 16,0-1-896-16,-2-1-224 0,-2-2-48 0,1-1-16 15,-2 2-1552-15,-2-4-304 0,-3 1-64 0</inkml:trace>
  <inkml:trace contextRef="#ctx0" brushRef="#br4" timeOffset="206612.51">6946 13246 22799 0,'2'-11'1008'0,"-2"11"208"0,-3-8-960 0,-1 3-256 16,1 1 0-16,3 4 0 0,0 0 2160 0,0 0 384 16,0 0 80-16,0 0 0 0,0 0-736 0,2 9-160 15,-1 4-16-15,0 1-16 0,1 3-592 0,0 4-112 16,2 2-32-16,0 4 0 0,0 1-352 0,-1 3-80 15,-2 5-16-15,3 0 0 0,-2-1-336 0,1 2-176 16,0-1 160-16,0 1-160 16,1-2-720-16,2-1-240 0,-1-1-64 0,0-3 0 15,2-3-1808-15,-1-2-368 0,-1-4-80 0</inkml:trace>
  <inkml:trace contextRef="#ctx0" brushRef="#br4" timeOffset="206940.61">7164 12940 13823 0,'0'0'1216'0,"0"0"-960"0,0 0-256 0,0 0 0 15,-7 1 3840-15,7-1 736 0,0 0 144 0,4 11 16 16,3 2-3216-16,3 2-656 0,5 4-128 0,3 2-32 16,3 3-96-16,2 4-32 0,2 0 0 0,2 2 0 0,1 2-48 15,-1 0-16-15,2-1 0 0,-2 3 0 0,-1-1 464 0,-1 1 96 16,-3 1 16-16,-2 2 0 0,-5-1-144 0,-2 1-32 16,-3 0 0-16,-4 1 0 0,-2 1-16 0,-3 2 0 15,-2 0 0-15,0 1 0 0,-5-4-416 0,0 1-96 16,-2 0 0-16,-1 0-16 0,-1-1-368 0,0-1 144 15,-3-1-144-15,2-2 0 16,0-1-944-16,2-2-288 0,1-2-64 0,0-2-19312 16</inkml:trace>
  <inkml:trace contextRef="#ctx0" brushRef="#br4" timeOffset="-213692.96">20549 11158 14735 0,'0'0'1312'0,"0"0"-1056"0,-8 2-256 0,2-2 0 0,-1 3 3584 0,1 1 672 16,6-4 128-16,-7 0 32 0,2 1-2272 0,5-1-448 16,0 0-96-16,-4 7 0 0,0-1-448 0,3 1-64 15,1-1-32-15,1 3 0 0,1-2-592 0,-1 1-112 16,1 1-32-16,-2-9 0 0,0 0-48 0,0 0-16 15,0 0 0-15,0 0 0 0,0 0 0 0,8-4-16 16,-1-3 0-16,-1-4 0 0,0-2-48 0,-3-3 0 16,1-2 0-16,0-3 0 0,-1-3-64 0,-1 0-128 15,1-1 176-15,0-1-176 0,-1-2 0 0,0 0 0 16,-1-1 0-16,0-1 0 0,1 0 0 0,-1 0-144 16,0 1-16-16,0 2 0 0,1 2-128 0,-1 1-32 15,-1 1 0-15,0 4 0 0,0 6 16 0,1 1 0 0,2 4 0 0,-3 8 0 16,0 0 96-16,0 0 16 0,6 11 0 0,1 4 0 15,1 6-16-15,2 3 0 0,1 2 0 0,0 2 0 16,1 5 208-16,1 2-144 0,-1 3 144 0,2 0-128 16,1-3 128-16,-1 0 0 0,-1-2-144 0,0-3 144 15,0-5 0-15,-1-2 0 0,0-2 0 0,-2-4 0 16,-1-3 0-16,-1-2 128 0,-3-3-128 0,-5-9 192 16,0 0 64-16,0 0 32 0,0 0 0 0,0 0 0 15,-4-6 16-15,-4-2 0 0,-3-1 0 0,-4-1 0 16,-2-3-112-16,-2-2-32 0,-5 0 0 0,-2 0 0 15,-4-2-32-15,-1 0 0 0,-3-3 0 0,-1 1 0 16,-3-2 48-16,0-3 0 0,0 0 0 0,3-1 0 0,3 1 0 16,3 2 0-16,4 1 0 0,6 3 0 0,3 4-176 0,6-1 128 15,3 6-128-15,6 0 128 0,1 9-128 0,9-2-176 16,5 2 48-16,6 5 0 0,3-1-48 0,6 4 0 16,5 1 0-16,2 0 0 15,0-1-576-15,1-2-112 0,1-1-32 0,1-1 0 16,0-1-736-16,-1 0-160 0,-3-1-16 0,1-2-16 15,-3-1 304-15,-1 0 64 0,-4-1 16 0,-3 1 0 0,-1 1 896 0,-6-3 176 16,-4 1 48-16,-1-1 0 0,-4 0 1024 0,-3 2 192 16,-6 1 64-16,0 0 0 0,0 0 816 0,0 0 160 15,-11-1 48-15,-2 2 0 0,-2 3-256 0,-2 3-64 16,-3 4 0-16,-2 2 0 0,-2 4-256 0,-2 4-64 16,-1 5-16-16,0 2 0 0,-3 0-496 0,1 5-80 15,0-3-32-15,2 2 0 0,1 1-464 0,2-2-112 0,2-2-16 0,3 0 0 31,0-3-2176-31,4 0-432 0,0-1-80 0</inkml:trace>
  <inkml:trace contextRef="#ctx0" brushRef="#br4" timeOffset="-210153.57">14409 12224 27007 0,'0'0'1200'0,"0"0"240"0,0 0-1152 0,0 0-288 16,0 0 0-16,0 0 0 0,0 0 960 0,18-4 144 15,-18 4 32-15,9-7 0 0,-1-5 208 0,2-1 64 16,1-6 0-16,0 1 0 0,1-7-896 0,1 1-192 16,2-2-16-16,-2-3-16 0,0-2-288 0,-2 1 0 15,0-6 0-15,-1 1 0 0,-1-1 0 0,1 1 0 16,-3 1 0-16,1 0-144 0,-1 0-64 0,-3 3-16 0,1-3 0 0,0 1 0 31,-1 3-192-31,0 3-32 0,-2 5-16 0,1 1 0 16,-2 5 16-16,1 7 16 0,-2 9 0 0,0 0 0 0,0 0 208 0,1 14 32 0,0 6 16 0,2 7 0 15,-1 7 176-15,2 4 0 0,2 5 0 0,0 4 0 16,1 4 0-16,2 0 0 0,0-1 0 0,1 0 0 16,-1-2 160-16,3-3-32 0,0-4-128 0,0-4 192 15,-1-7 128-15,0-2 32 0,-2-3 0 0,-1-1 0 16,0-4 112-16,-3-1 32 0,-1-6 0 0,-3-1 0 15,-1-5-80-15,0-7-16 0,-4 7 0 0,-2-3 0 16,-4-4 224-16,1-3 32 0,-1-1 16 0,-4-4 0 16,-3-2-544-16,-3-2-128 0,-1-5 0 0,-1-2 0 15,-3-5 320-15,-3-2 16 0,-5 0 16 0,-1-5 0 0,-2-4-96 0,-1-1-32 16,2 0 0-16,4 1 0 0,2 2-224 0,4-1 0 16,2 6 0-16,4 2 0 0,4 1 0 0,3 3 0 15,4 5 0-15,4-2-160 0,2 5-96 0,6 4-32 16,3 0 0-16,5 3 0 15,3 0-480-15,4 3-80 0,6 2-32 0,4-2 0 16,2 2-1088-16,4 1-208 0,2-2-64 0,0 1 0 16,-1 1 496-16,-3-6 80 0,1-1 32 0,-1-1-6080 15,-2-1-1216-15</inkml:trace>
  <inkml:trace contextRef="#ctx0" brushRef="#br4" timeOffset="-210059.84">14885 11601 5519 0,'0'0'496'0,"0"0"-496"16,-7 13 0-16,-2 0 0 0,-2 1 5984 0,-3 3 1104 0,-4 2 208 0,-3 3 64 15,-2 4-3888-15,-2 3-768 0,-5 2-144 0,-1 4-48 16,-2 0-640-16,-2 4-128 0,-4 4-16 0,-1 0-16 15,1 0-880-15,13-13-160 0,-1 3-32 0,0 2-16 32,0 2-1776-32,3 1-336 0,0 3-80 0</inkml:trace>
  <inkml:trace contextRef="#ctx0" brushRef="#br4" timeOffset="-206322.38">2793 14537 20671 0,'0'0'912'0,"0"0"192"0,13 10-880 0,-9-19-224 0,1 2 0 0,-1 1 0 16,-4 6 656-16,0 0 96 0,7-1 16 0,0 2 0 16,-1 5 176-16,0 4 32 0,-1 0 16 0,0 5 0 15,-1 3 96-15,0 2 32 0,-3 3 0 0,1 2 0 16,-2 2-240-16,-2 2-48 0,0 1-16 0,-1 1 0 15,-1 0-240-15,-1 1-32 0,0-1-16 0,-2-1 0 16,-2-1-80-16,-1-3-32 0,-3-3 0 0,2-1 0 16,1 0-224-16,-1-2-32 0,1-3-16 0,-1-3 0 15,1-2-16-15,0-3-128 0,2-2 192 0,-1-3-64 0,-2-2-128 16,1-3 160-16,-1 0-160 0,1-6 160 0,-1 1-160 0,1-6-272 16,0-1 64-16,1-2 16 0,-1-1-48 0,4-1 0 15,1-3 0-15,1 3 0 0,0-4 240 0,1 2-144 16,3-1 144-16,2 1-128 0,-1 0 128 0,4 1 0 15,0 1-144-15,2 1 144 0,-1 3 0 0,3 3 192 16,1 2-32-16,0 3 0 0,0 4 80 0,1 3 16 16,-1 5 0-16,1 5 0 0,-1 1 128 0,-1 3 16 15,2 4 16-15,0 1 0 0,1 2 32 0,0 1 16 16,-3-1 0-16,1 2 0 0,2-4-288 0,-1 1-176 16,-2 2 192-16,0-4-192 0,0 3 0 0,1-6 0 15,1-2 0-15,-1 0 0 16,1-1-1152-16,0-2-320 0,2-2-80 0,1-1-9840 15,-1-4-1984-15</inkml:trace>
  <inkml:trace contextRef="#ctx0" brushRef="#br4" timeOffset="-206088.12">3323 14969 18431 0,'0'0'816'0,"0"0"160"0,-5 0-784 0,5 0-192 0,0 0 0 0,0 0 0 16,0 0 4256-16,0 0 800 0,0 0 176 0,8-3 16 0,2 0-3584 0,3 2-736 16,0-4-144-16,3 1-16 0,2-1-768 0,2-1 0 15,1 0-160-15,2 2 32 16,1-2-1232-16,0 0-240 0,0 2-64 0,1 1-9072 15,-1-1-1808-15</inkml:trace>
  <inkml:trace contextRef="#ctx0" brushRef="#br4" timeOffset="-205791.27">4070 14703 19343 0,'0'0'1728'0,"0"0"-1392"0,-8 4-336 16,-2-3 0-16,-2 1 2480 0,-1 1 416 15,-1 0 96-15,0 1 16 0,-1 1-992 0,1 0-192 0,1 2-32 0,0-1-16 16,1-1-944-16,2 2-176 0,2-2-32 0,1 1-16 16,3 1-384-16,4-7-80 0,2 8-16 0,0 1 0 15,1 0-272-15,2 2-64 0,2-4-16 0,2 4 0 16,1-1 224-16,2 1 0 0,2 0 0 0,2 2 0 16,-2 0 0-16,1 3 0 0,-1-2 0 0,-1 2 0 15,-1-3 0-15,-2 4 0 0,1-3 208 0,-5 2-64 16,-2 0 16-16,-1 2 0 0,-3 1 0 0,-3 1 0 15,-1 0-160-15,0-3 160 0,-4 2-160 0,2-1 160 16,-1-2-528-16,1 0-96 0,-2-1-32 16,1-4 0-16,1-3-2192 0,1-3-448 0,5-5-96 0</inkml:trace>
  <inkml:trace contextRef="#ctx0" brushRef="#br4" timeOffset="-205416.12">4246 14824 8287 0,'0'0'368'0,"0"0"80"0,0 0-448 0,0 0 0 16,-4 8 0-16,0-2 0 0,0 2 5312 0,1 1 992 16,0 2 192-16,2 2 32 0,1 1-4256 0,1 2-864 15,2 1-160-15,-1 1-32 0,3 3-768 0,1 0-128 16,-1-1-48-16,3 0 0 0,2-2-272 0,2-2 0 16,0-3 0-16,-2-1 0 0,0-3 144 0,1 0-144 15,-3-3 0-15,1-2 144 0,-1-1-144 0,1-3 0 16,-1-1 0-16,-1-3 0 0,0-2 0 0,-1-1 192 15,1-4-192-15,-1 2 192 0,0-3-64 0,0 1-128 0,1-2 192 0,-1-3-64 16,-1-2-128-16,2-1 0 0,-2 0 144 0,-1 2-144 16,0 0 0-16,0 1 0 0,-2 1 0 0,1 2 128 15,0 1 144-15,-1 3 48 0,0 4 0 0,-2 5 0 16,0 0 144-16,0 0 48 0,0 0 0 0,0 0 0 16,0 0-352-16,-2 10-160 0,4 3 160 0,-1 3-160 15,0 2 0-15,2 1 0 0,1 2 0 0,1 2 0 16,1 0 0-16,4-1-256 0,0 2 48 0,2-5 16 15,1 2-2000 1,0-3-400-16,1-1-80 0,2-2-7824 0,-1-2-1584 0</inkml:trace>
  <inkml:trace contextRef="#ctx0" brushRef="#br4" timeOffset="-204947.5">4819 14922 17503 0,'0'0'1552'16,"0"0"-1232"-16,-7 5-320 0,1 0 0 0,0 2 1664 0,6-7 288 16,-2 5 48-16,2 3 16 0,1-1-1296 0,0 3-256 15,5-1-48-15,-1 0-16 0,0 1-32 0,1 1-16 16,4-1 0-16,1-2 0 0,0 2-128 0,-1-1-32 16,2-2 0-16,1-2 0 0,0 0-192 0,0-1 144 15,0-2-144-15,0-2 128 0,0-2 48 0,-1 0 0 16,-2-2 0-16,-1-1 0 0,-1-1-176 0,-1 1 0 15,-5 0 0-15,1 0 128 0,-2-2 96 0,1 1 16 16,-4-1 0-16,1-1 0 0,-2-1 16 0,1 1 0 0,-5 1 0 0,1-3 0 16,-2 3-112-16,0-1-16 0,0 0 0 0,0 0 0 15,-1 0-128-15,0 2 192 0,0 1-192 0,1 2 192 16,0 0-64-16,8 3 0 0,-6-1 0 0,6 1 0 16,0 0-128-16,0 0 160 0,-1 8-160 0,2 1 160 15,3 0-160-15,2 2 0 0,3 0 0 0,3 2 0 16,1 2 0-16,2 0 240 0,-1 1-64 0,0 1-16 15,2 1 544-15,0 3 128 0,-1-1 0 0,1-1 16 16,-2 2-112-16,-1 1-32 0,-2 2 0 0,-4-1 0 16,0 1 256-16,-3-1 64 0,-4 1 0 0,-1-2 0 15,-3-1-16-15,-3-2 0 0,-2 1 0 0,0-3 0 16,-2 0-448-16,0-2-96 0,-2-2-16 0,-2-1 0 16,1-3-304-16,0-2-144 0,-1-2 128 0,1-3-128 15,1 1-896-15,0-6-272 0,1-2-48 0,2-5-16 16,-1-3-2816-16,3-3-560 0</inkml:trace>
  <inkml:trace contextRef="#ctx0" brushRef="#br4" timeOffset="-204555.46">5495 14916 19343 0,'-6'-1'1728'0,"-3"0"-1392"16,-3 0-336-16,-1 1 0 0,0 1 3936 0,-3 0 720 0,0 0 144 0,-2 1 16 15,-3 0-2576-15,2 4-528 0,-1 1-112 0,3 4 0 16,3-2-784-16,0 4-160 0,-1 3-16 0,3 1-16 16,5-2-448-16,1 2-176 0,4 0 128 0,2-3-128 15,1 2 0-15,3-2 0 0,4-1 128 0,0-1-128 16,0-1 0-16,1-5 0 0,1 2 0 0,3-4 0 16,3-2 0-16,-1 0 0 0,1-2 0 0,-2 0 0 15,-2 0 0-15,0-3 0 0,0-1 0 0,-2-1 0 16,-1-1 0-16,0-1 0 0,-1-1 0 0,0-1 0 15,-2-1 0-15,1-1 0 0,-1 2 0 0,0-3 0 16,-2 2 0-16,0 2 0 0,-2-2 0 0,-1 2 0 16,-1 0 0-16,0 1 0 0,0 7 0 0,0 0 128 15,-3-3-128-15,3 3 0 0,0 0 144 0,0 0-144 16,-4 6 128-16,1 1-128 0,0 3 128 0,3 3-128 0,2 1 0 0,0 2 0 16,2-3 0-16,1 1 0 15,2-1-416-15,3-1-48 0,1-1-16 0,-1-2 0 16,-2-1-1776-16,2-4-368 0,1-1-64 0,-1 0 0 15,-1 0-640-15,1-3-112 0,-3-4-16 0,0 1-16 0</inkml:trace>
  <inkml:trace contextRef="#ctx0" brushRef="#br4" timeOffset="-204258.42">5692 14918 7359 0,'0'0'656'0,"8"10"-528"15,0 2-128-15,1 2 0 0,0 2 3648 0,0 0 688 16,0-1 144-16,0 2 16 0,0-3-2000 0,2 2-384 0,-2 0-96 15,-1-1-16-15,-2-2-400 0,0 0-64 0,-1-1-32 0,1-1 0 16,-2-2-672-16,0-1-128 0,-1-1-16 0,-3-7-16 16,0 0-288-16,0 0-64 0,0 0-16 0,0 0 0 15,0 0 0-15,0 0 0 0,0 0 0 0,0 0 0 16,-3-6 144-16,0-3 16 0,1-3 16 0,-1 0 0 16,1 1-192-16,0-2-32 0,0-2-16 0,0 0 0 15,2-1-240-15,3-1 0 0,1-1 0 0,0-1 0 16,1 1 176-16,2 1-16 0,-1 2 0 0,3-2 0 15,2 4 160-15,0 2 16 0,2 2 16 0,2 0 0 16,-1 1-352-16,-1 3 144 0,0 1-144 0,0 0 0 16,2 1 0-16,-1 1 0 0,0 1 0 0,2 1 0 15,0 0-1136-15,-1 1-336 0,1-1-64 0,1 1 0 0</inkml:trace>
  <inkml:trace contextRef="#ctx0" brushRef="#br4" timeOffset="-203227">7041 15043 16575 0,'0'0'1472'0,"0"0"-1168"15,0 0-304-15,0 0 0 0,0 0 2496 0,0 0 448 16,-4-5 96-16,3-1 16 0,5 0-1744 0,1 2-352 0,3 0-64 0,3-2 0 16,3 3-48-16,2 0 0 0,0 2 0 0,4-2 0 15,-2 2-384-15,2 1-80 0,2 0 0 0,3 0-16 16,1 0-368-16,3-1 0 0,-1 0 0 0,2-3 128 16,4-3-272-16,0-2-48 0,0 1-16 0,-3-1 0 31,-1-3-2160-31,-2 1-448 0</inkml:trace>
  <inkml:trace contextRef="#ctx0" brushRef="#br4" timeOffset="-202914.59">7439 14675 12895 0,'0'0'1152'0,"0"0"-928"15,-5 7-224-15,2 1 0 0,2-1 2704 0,3 3 496 16,4-1 112-16,2-2 16 0,3 1-2720 0,4-1-608 15,2-1 0-15,1 1 0 0,1-1 0 0,2 1 0 16,0-2 0-16,0 0 0 0,-2 1 0 0,1 0 0 16,0-2 0-16,-2 2 0 0,-2 1 0 0,-2 0 128 15,-2 0-128-15,-2 1 176 0,-1 0 560 0,-2 2 112 16,-2 2 32-16,-3 2 0 0,0 2 688 0,-2 2 144 16,-3 1 16-16,1 0 16 0,-2 2-432 0,0 0-96 15,0 1 0-15,0 0-16 0,-1-1-512 0,1-1-112 16,0-2 0-16,1 0-16 0,-1 3-432 0,2-1-128 15,0-1 0-15,1 2 0 16,1-1-2112-16,0-1-496 0,1 1-80 0,2-1-32 0</inkml:trace>
  <inkml:trace contextRef="#ctx0" brushRef="#br4" timeOffset="-202194.52">8829 14564 25103 0,'0'0'1104'0,"-2"-6"240"0,1-1-1072 0,0 1-272 0,-2-2 0 0,1 2 0 16,2 6 992-16,0 0 144 0,-4-6 16 0,4 6 16 16,-7-2-64-16,2 3-16 0,-3 0 0 0,2 5 0 15,-2 1-512-15,0 4-128 0,-1 2 0 0,1 2-16 16,0 5-432-16,2 3 0 0,1 0 0 0,1 1 0 16,1 2 0-16,3 1 0 0,1 0 0 0,3-1 0 0,3 0 0 0,2-2 0 15,1-1 0-15,2-3 0 0,2-1 128 0,3-2-128 16,2-3 128-16,0-2-128 0,2-1 272 0,0-6-16 15,-2-1-16-15,0-2 0 0,-1-2 160 0,-1-2 48 16,-2-4 0-16,-1 0 0 0,-4-2 32 0,-2-1 16 16,-4-1 0-16,-3-1 0 0,-1-1 16 0,-3-1 16 15,-1 0 0-15,-2-1 0 0,-3-6-176 0,-2 1-32 16,-2 1-16-16,0-1 0 0,-1 1-144 0,-2 3-32 16,1-4 0-16,0 4 0 0,1 2-352 0,1 2-80 15,1 2-16-15,2 2 0 16,1 2-2160-16,2 1-432 0,2 2-96 0,5 2-12448 0</inkml:trace>
  <inkml:trace contextRef="#ctx0" brushRef="#br4" timeOffset="-201991.26">9208 14429 19343 0,'0'0'1728'0,"0"-7"-1392"0,0 7-336 0,0 0 0 15,0 0 2752-15,0 0 464 0,0 0 112 0,0 0 0 16,0 0-1376-16,7 9-288 0,-3 2-48 0,-1 6-16 15,-1 2-624-15,-1 7-128 0,-1 2-16 0,0 3-16 16,-1 2-576-16,-1 1-112 0,1 1-128 0,0 1 176 16,1 2-176-16,1-1 0 0,0-3 0 0,1-6 0 15,-1 1-336-15,2 0-112 0,1-3 0 0,-2-3-16 16,1-3-656-16,1-3-128 0,0-6-32 0,0-2 0 16,-1-2-1856-16,-3-7-384 0,0 0-80 0,8-4-16 0</inkml:trace>
  <inkml:trace contextRef="#ctx0" brushRef="#br4" timeOffset="-201803.62">9417 14317 3679 0,'5'-15'320'0,"-5"15"-320"15,1-6 0-15,-1 6 0 0,0 0 5696 0,0 0 1056 16,0 0 224-16,5 10 32 0,-1 3-4944 0,2 7-976 16,-2 1-208-16,2 5-48 0,2 1-240 0,1 4-48 15,1 2-16-15,1 2 0 0,-1 0-272 0,1 2-64 16,-1-1-16-16,2 1 0 15,2-3-496-15,-1 1-112 0,0-2-16 0,-1-2 0 16,-2 2-2592-16,0-6-528 0,1 25-96 0,-4-19-32 0</inkml:trace>
  <inkml:trace contextRef="#ctx0" brushRef="#br4" timeOffset="-201647.39">9345 14717 31263 0,'0'0'1392'0,"0"0"272"0,-5-4-1328 0,5 4-336 0,0 0 0 0,0 0 0 16,0 0 1056-16,6-6 144 0,3-4 16 0,5 4 16 16,1-1-576-16,3 1-112 0,2-2-32 0,2 3 0 15,-1-2-512-15,1 2 0 0,2 0-160 0,-2 1-10912 16,-1 0-2176-16</inkml:trace>
  <inkml:trace contextRef="#ctx0" brushRef="#br4" timeOffset="-201366.17">8315 14768 35535 0,'0'0'1568'0,"0"0"336"0,0 0-1520 0,0 0-384 0,0 0 0 0,0 0 0 15,-1 6 336-15,1-6 0 0,6 8 0 0,3-1 0 16,4-1-336-16,3-1 0 0,2-1 0 0,6-1-10800 16,3 0-2256-16</inkml:trace>
  <inkml:trace contextRef="#ctx0" brushRef="#br4" timeOffset="-200725.25">10561 14348 7359 0,'0'0'656'0,"-2"-3"-528"16,-1-1-128-16,3 4 0 0,0 0 5376 0,0 0 1024 15,0 0 224-15,0 0 32 0,0 0-4320 0,3 6-864 16,2 0-192-16,2 6-16 0,0 2-496 0,1 7-112 16,3 4-16-16,-2 5 0 0,0 6-368 0,1-2-80 15,-1 5 0-15,3 2-16 0,-1 1-176 0,0 1 0 16,1 0 0-16,-2-2 0 16,2 1-816-16,-1-4-32 0,2 0-16 0,-3-3 0 15,1-4-2224-15,-5-2-448 0,1-7-96 0,-4-2-8512 0</inkml:trace>
  <inkml:trace contextRef="#ctx0" brushRef="#br4" timeOffset="-200553.18">10576 14710 19343 0,'-4'-14'848'0,"3"8"192"0,-2-2-832 0,2 0-208 0,-1 1 0 0,4 1 0 16,0-1 3200-16,-2 7 608 0,5-4 112 0,2-1 32 15,1 3-2848-15,2 0-560 0,3 1-112 0,2 0-32 16,0-1-400-16,2 2 0 0,3 0 0 0,-1 0 0 15,2 2 0-15,0-1 0 0,-1 2-144 0,-2-1 144 32,0 3-1872-32,-1 2-272 0,0-1-48 0,-1 1-6768 0,-3 1-1344 0</inkml:trace>
  <inkml:trace contextRef="#ctx0" brushRef="#br4" timeOffset="-200051.25">11006 14687 27071 0,'0'0'592'0,"0"0"128"0,0 0 32 0,0 0 0 0,5 6-608 0,0 4-144 0,1 3 0 0,0 1 0 15,-1 2 896-15,3 1 128 0,0 6 48 0,1-3 0 16,0 0-480-16,-1 1-80 0,0 0-32 0,-2 0 0 15,1-5 128-15,-2-1 32 0,-2-2 0 0,-1-2 0 16,0-2 224-16,0-3 48 0,-2-6 16 0,0 0 0 16,0 0-48-16,0 0-16 0,0 0 0 0,0 0 0 15,-4-6-288-15,2-2-64 0,-2-1-16 0,0 0 0 16,0-3-256-16,3-1-48 0,-1 0-16 0,2-4 0 16,0-1-176-16,2 0 0 0,-1-2 0 0,2-1 0 15,-1-1 0-15,2-1 0 0,0 0 0 0,3 4 0 16,2 1 0-16,0 2-192 15,1 3 32-15,-1 2 16 0,2 1-1280 0,1 2-256 0,5 3-48 0,1 1-16 16,1 3-1072-16,2 2-192 0,0 0-64 0</inkml:trace>
  <inkml:trace contextRef="#ctx0" brushRef="#br4" timeOffset="-199160.61">11693 14620 6447 0,'0'0'576'0,"0"0"-576"0,3-5 0 0,-3 5 0 16,0 0 2736-16,0 0 432 0,0 0 96 0,0 0 0 16,0 0-1536-16,0 0-320 0,7 3-64 0,0 2-16 15,-2 2 64-15,-1 2 16 0,-1 2 0 0,-2 2 0 16,0 1-80-16,-1 2-16 0,0 0 0 0,-1 2 0 15,0 1-112-15,-2-1-32 0,-1 0 0 0,0 0 0 16,0 1-240-16,-2-1-48 0,-2-1-16 0,-1 0 0 16,0 1-480-16,-2-2-80 0,1 1-32 0,-2 0 0 15,0-6-144-15,-1 2-128 0,-2-1 144 0,-1-4-144 16,0-2 192-16,1 0-64 0,-1-2-128 0,1-2 192 0,0-1-192 16,2-1 176-16,-2-2-176 0,1-3 160 0,3-1-160 15,3-1-176-15,0-3 48 0,2 0 0 0,2-4-224 0,1-1-32 16,0-2-16-16,5 0 0 15,0 1-48-15,2-4-16 0,3 3 0 0,1-1 0 0,1 1 224 0,0 2 48 16,0 2 16-16,0 0 0 0,0 2 176 0,2 0 0 16,-2 2 0-16,3 1 0 0,-1 3 400 0,1 2 16 15,0 2 0-15,1 2 0 0,0 6-32 0,-1 0 0 16,-2 2 0-16,0 2 0 0,1 5-64 0,-1-2-32 16,-2 3 0-16,0 2 0 0,0-3-160 0,-2 1-128 15,-1 2 192-15,1 2-192 0,0-4 0 0,1 3 0 16,-2 0 0-16,1-2 0 15,2-2-320-15,0-2-192 0,1 0-16 0,2 1-16 16,-1-3-2176-16,2-5-432 0,1 0-96 0,0-3-11408 0</inkml:trace>
  <inkml:trace contextRef="#ctx0" brushRef="#br4" timeOffset="-198816.8">11997 14700 19343 0,'0'0'848'0,"0"0"192"0,4-5-832 0,-4 5-208 0,5-5 0 0,-5 5 0 15,0 0 2592-15,0 0 480 0,5 6 80 0,-1 5 32 16,-1 0-1664-16,-1 8-336 0,-2-4-64 0,0 6-16 16,0 0-368-16,-1 1-80 0,0 0-16 0,-1-1 0 15,0 0-208-15,-1-2-48 0,2-2-16 0,1-1 0 16,0-3-128-16,0-1-32 0,1 0 0 0,-1-6 0 16,0-6-16-16,0 0 0 0,0 7 0 0,0-7 0 0,0 0-192 0,0 0 0 15,0 0 0-15,4-7 0 0,0-2 0 0,0-3 0 16,1-1 0-16,2-1 0 0,-1-2-272 0,2 1 48 15,-2-5 16-15,4 0 0 0,-1 1 32 0,0-1 16 16,0 1 0-16,1-2 0 0,1 1 160 0,1 2 0 16,1 2 0-16,-2 2 0 0,0 2 0 0,-1 5 0 15,1 1 144-15,-2 4-144 0,-1 2 240 0,-8 0-64 16,5 8-16-16,0 2 0 0,-1 4 128 0,0 3 32 16,-2 3 0-16,1 2 0 0,-2-2-176 0,2 0-16 15,1-1-128-15,1-1 192 16,2-1-1472-16,2-1-320 0,2-1-48 0,2-3-16 15,3-2-1920-15,0-1-400 0</inkml:trace>
  <inkml:trace contextRef="#ctx0" brushRef="#br4" timeOffset="-198518.45">12590 14693 4607 0,'0'0'400'0,"0"0"-400"0,-5-6 0 0,-3-1 0 0,-1 2 5008 0,0 1 928 0,-2-1 176 0,3 0 32 16,-1 1-4096-16,0-1-816 0,1 3-160 0,2-1-48 15,6 3-576-15,0 0-112 0,0 0-16 0,0 0-16 16,0 0 0-16,-3 6 0 0,3 2 0 0,4 1 0 16,1 1 16-16,3 1 0 0,3 1 0 0,-1 1 0 15,0 1-144-15,2-1-32 16,1 1 0-16,0 2 0 0,0-2 176 0,0 1 48 0,-1-1 0 0,-1 0 0 0,-2-1 736 0,-2 0 160 16,0-1 16-16,-3 0 16 0,-1 0 240 0,-3 1 32 15,-4-2 16-15,-2 2 0 0,-1 2-384 0,-5-2-80 16,-1-1-16-16,-3 1 0 0,-2-3-400 0,-2 3-64 15,-1-4-32-15,2 3 0 0,1-4-416 0,-1 0-64 16,2-5-128-16,3 1 176 16,1-1-1264-16,3-3-256 0,2-1-64 0,8 1-20528 0</inkml:trace>
  <inkml:trace contextRef="#ctx0" brushRef="#br4" timeOffset="-197987.27">13366 14315 25679 0,'0'0'560'0,"0"0"112"0,5 4 32 0,-2 3 32 0,-2 1-592 0,0 3-144 0,2 2 0 15,1 4 0-15,0 6 1792 0,-1 1 336 0,0 5 64 0,1 2 16 16,0 4-624-16,-1 2-128 0,-1-1-32 0,1 2 0 16,1 1-736-16,1 1-160 0,0-4-16 0,2 1-16 15,0-6-368-15,3 0-128 0,0 0 0 0,0-1 0 32,0-1-1520-32,-1-2-400 0,1-3-64 0,-1-2-8848 0,-2-6-1776 0</inkml:trace>
  <inkml:trace contextRef="#ctx0" brushRef="#br4" timeOffset="-197627.7">13413 14877 13823 0,'-2'-15'608'0,"2"8"128"0,-1-1-592 0,1-1-144 0,1-1 0 0,2-2 0 15,0-1 3056-15,2 0 576 0,1-1 112 0,1-1 32 16,3 1-2224-16,2 0-432 0,1 1-96 0,0 1 0 0,3-1-640 0,-1 1-128 16,2 2-32-16,2 0 0 0,-1 4 96 0,0-1 32 15,-2 1 0-15,-2 2 0 0,-2 3-32 0,-3 1 0 16,-3 1 0-16,-6-1 0 0,0 0-80 0,4 10-32 15,-2 3 0-15,-2 1 0 0,-2 2 48 0,2-1 16 16,-1 0 0-16,1 2 0 0,0 0-272 0,0 2 160 16,3-1-160-16,-1 0 128 0,2 0-128 0,1 1 0 15,2 0 0-15,2-1 0 0,1 1 0 0,2-1 0 16,1 0 0-16,0-2 0 0,2-2 0 0,0-2 0 16,2-2 0-16,0-2 0 0,-1-1 0 0,-1-3 0 15,2-4 0-15,-1-4 192 0,-3-2 256 0,-1-1 64 16,-4-2 16-16,-2-2 0 0,-2-2 320 0,-3 0 64 15,-1-1 16-15,-4-1 0 0,-2 0-240 0,-5-1-48 16,0 0-16-16,-2-1 0 0,0-1-368 0,-2 3-64 0,1-4 0 0,0 2-16 16,-1-1-368-16,2 1-64 0,2 2 0 0,-1 0-16 31,3 2-2608-31,2 4-528 0,3-1-112 0</inkml:trace>
  <inkml:trace contextRef="#ctx0" brushRef="#br4" timeOffset="-197409.06">14364 14748 40319 0,'-19'-5'1792'0,"11"1"352"0,0 2-1712 0,2-4-432 16,6 6 0-16,0 0 0 0,0 0 416 0,0 0 0 15,0 0 0-15,5-4 0 0,4 0-176 0,3 1-48 16,3 0 0-16,5 0 0 0,3 2-352 0,2-2-80 16,1 2-16-16,0 0 0 15,2 0-3168-15,0 1-640 0</inkml:trace>
  <inkml:trace contextRef="#ctx0" brushRef="#br4" timeOffset="-197159.1">15003 14501 30639 0,'-15'-3'1344'0,"5"0"304"0,-1 2-1328 0,-2 0-320 0,-2 1 0 0,1 1 0 16,0 3 1600-16,-1-1 240 0,-2 3 48 0,3 3 16 16,1 3-496-16,1 2-112 0,0 5-16 0,3 1 0 15,2 3-688-15,1 0-144 0,2 3-16 0,3 0-16 16,2-1-416-16,3-2 0 0,3 0 0 0,2-3 0 15,3-1 0-15,2-2-144 0,2-6 144 0,1 2-208 16,1-1-464 0,1-1-96-16,2-2 0 0,-1-2-16 0,-2 0-1920 0,0 0-384 0,1-6-80 15,-1 0-6864-15,0-2-1360 0</inkml:trace>
  <inkml:trace contextRef="#ctx0" brushRef="#br4" timeOffset="-196969.87">15307 14493 32655 0,'0'0'1440'0,"-5"5"304"0,0 1-1392 0,-1 2-352 16,0 4 0-16,-1 5 0 0,1-1 480 0,1 4 32 15,-1-1 0-15,2 2 0 0,0 1 16 0,2 2 16 16,1 0 0-16,1 2 0 0,1 1-544 0,1-1 0 16,1 1 0-16,0-3 0 15,-1-2-1744-15,2-1-464 0,1-1-96 0,2-3-7104 0,-1-1-1408 0</inkml:trace>
  <inkml:trace contextRef="#ctx0" brushRef="#br4" timeOffset="-196749.57">15505 14399 19343 0,'0'0'848'0,"0"0"192"16,0 0-832-16,-4 6-208 0,0 3 0 0,2 5 0 15,-2 1 3552-15,1 3 672 0,2 3 128 0,1 4 16 16,0 2-2416-16,1 1-480 0,3 2-112 0,0 1-16 0,0 3-656 0,1 0-144 16,0 1-32-16,2-1 0 0,-1-1-512 0,2-1 0 15,1 2 0-15,-2-4 0 16,-1-3-448-16,1-1-208 0,-1 1-48 0,0-4 0 16,-2-2-2368-16,-2-2-464 0,1 0-112 0</inkml:trace>
  <inkml:trace contextRef="#ctx0" brushRef="#br4" timeOffset="-196577.62">15379 14850 17503 0,'0'0'1552'0,"-4"-8"-1232"15,1-1-320-15,2 1 0 0,1-1 3248 0,0 3 592 16,0-4 112-16,2 4 16 0,2-1-2496 0,0 1-512 16,1 1-112-16,3 2-16 0,3 0-640 0,0 3-192 0,1 3 0 0,3-2 128 31,0 2-496-31,1 1-80 0,-2 1-32 0,2-2 0 15,1 2-656-15,1 0-128 0,0 2-16 0,2-1-16 16,-2-1-1392-16,-1 1-256 0,-3-1-64 0</inkml:trace>
  <inkml:trace contextRef="#ctx0" brushRef="#br4" timeOffset="-196280.87">15708 14862 24127 0,'0'0'1072'0,"0"0"208"0,0 0-1024 0,0 0-256 0,0 0 0 0,0 0 0 16,-6 2 1856-16,6-2 304 0,0 0 64 0,0 0 16 15,0 0-640-15,0 0-128 0,0 0-32 0,0 0 0 16,0 0-848-16,0 0-160 0,0 0-48 0,0 0 0 15,6-1-80-15,2 0-32 0,-1 2 0 0,1 0 0 16,-8-1 32-16,6 3 0 0,-6-3 0 0,7 2 0 16,-1 1 64-16,-1 1 16 0,1 3 0 0,-2-1 0 0,1 1-48 15,-1 0 0-15,0 3 0 0,-2 0 0 0,-1 3 48 0,-1 0 16 16,2 1 0-16,-2-1 0 0,0 0 128 0,0 0 32 16,0 3 0-16,0-4 0 0,-2 1-240 0,5-1-64 15,0-1 0-15,1 1 0 0,1 1-256 0,1-2 0 16,1-2 0-16,2-2 0 15,0 3-240-15,2-4-144 0,0 1-48 0,2-2 0 16,2-3-2480-16,2 0-496 0,1-2-112 0,0-3-13520 0</inkml:trace>
  <inkml:trace contextRef="#ctx0" brushRef="#br4" timeOffset="-196015.28">16226 14813 21183 0,'-5'-23'944'0,"2"13"192"0,-2-4-912 0,-1 0-224 0,-2 0 0 0,-3 1 0 16,0 1 3456-16,-1 3 656 0,-1 1 128 0,0 5 32 15,0 5-2736-15,-3 4-560 0,2 5-96 0,-1 7-32 16,2 5-400-16,2 4-64 0,0 0-32 0,3 0 0 16,4 2-224-16,4 0-128 0,4-1 128 0,4 0-128 15,3-5 0-15,8 8 144 0,2-7-144 0,-5-11 0 16,2-3 0-16,3 0 0 0,-2-4 0 0,1-2 0 16,-2-1 0-16,0-5 0 0,-1 0 0 0,-1-4 0 15,-2 1 224-15,-1-1 32 0,-1-3 16 0,-1-1 0 16,-1 1 48-16,-2 0 0 0,-4-3 0 0,-3 1 0 15,-1-2-176-15,-1 0-16 0,-2-2-128 0,-1 1 192 16,-1 0-192-16,-3-5-128 0,0 2 128 0,2 7-208 16,-2-2-1648-16,0-2-320 0,0 1-64 15,0-1-14752-15</inkml:trace>
  <inkml:trace contextRef="#ctx0" brushRef="#br4" timeOffset="-195841.75">16539 14623 33279 0,'0'0'1472'0,"0"0"320"0,0 0-1440 0,6 7-352 16,0 2 0-16,-2 2 0 0,-2 4 832 0,0 3 112 15,-2 3 16-15,-2 1 0 0,1 4 208 0,0 2 48 16,-2-1 16-16,2 2 0 0,-2-1-736 0,2 4-160 0,1-5-16 0,1 0-16 16,0 1-560-16,3-1-96 0,2-3-32 0,0-1 0 31,1-1-2304-31,0-2-448 0,1-3-112 0,0-6-6912 0,-1-1-1376 0</inkml:trace>
  <inkml:trace contextRef="#ctx0" brushRef="#br4" timeOffset="-195654.22">16811 14636 15663 0,'0'0'1392'0,"7"-9"-1120"0,-7 9-272 0,0 0 0 15,0 0 4080-15,0 0 752 0,0 0 160 0,10 16 16 16,-2 4-3680-16,-1 7-752 0,-2 3-128 0,-1-7-48 15,1 4 256-15,2 15 48 0,-2-1 16 0,0-15 0 0,0 4-496 0,3 0-96 16,0 0-128-16,5 13 176 16,-1-4-736-16,-5-16-144 0,3 1-16 0,-5 0-16 15,1 0-2256-15,0 1-448 0,-3-3-80 0,0 9-32 0</inkml:trace>
  <inkml:trace contextRef="#ctx0" brushRef="#br4" timeOffset="-195467.52">16678 15034 31327 0,'0'0'2784'0,"-3"-4"-2224"15,3 4-560-15,0 0 0 0,0 0 2544 0,0 0 400 0,0 0 64 0,6-3 32 16,2 2-1456-16,2 0-304 0,3-2-48 0,3 2-16 16,1-1-416-16,1 1-96 0,2-2 0 0,10 1-16 31,-2 1-1136-31,0 1-240 0,-3-4-32 0,-2 2-13392 0,-3 2-2672 0</inkml:trace>
  <inkml:trace contextRef="#ctx0" brushRef="#br4" timeOffset="-193583.42">21739 11134 18431 0,'0'0'1632'0,"0"0"-1312"0,0 0-320 0,0 0 0 16,0 0 2704-16,0 0 480 0,0 0 80 0,0 0 32 15,0 0-1248-15,0 0-240 0,0 0-48 0,-1 8-16 16,0 1-544-16,1 3-112 0,-1 2-32 0,1 3 0 15,1 3-240-15,1 6-48 0,0 1-16 0,-1 6 0 16,-1 2 48-16,1 6 16 0,1 4 0 0,-1 6 0 16,0-1-304-16,1 4-48 0,0 2-16 0,1 0 0 15,-1 3-240-15,1-3-48 0,1-2-16 0,0-1 0 16,1-1-144-16,0-1 0 0,2-5 0 0,1-3 0 16,-1-4-272-16,1-1-96 0,0-2-16 0,0 1 0 15,1-5-1936-15,-2 1-400 0,-4-3-80 0,1 0-9360 16,-1-4-1888-16</inkml:trace>
  <inkml:trace contextRef="#ctx0" brushRef="#br4" timeOffset="-193182.1">21923 12686 18431 0,'0'0'1632'0,"0"0"-1312"0,0 0-320 0,-1-5 0 0,-2-2 2688 0,-1 1 448 16,1-1 112-16,3 7 16 0,-7-5-1088 0,-1 1-224 15,-1 4-32-15,0 0-16 0,0 0-736 0,0 4-144 16,-2 1-16-16,1 4-16 0,-2 3-592 0,2 3-112 16,-1 5-32-16,2 4 0 0,1 3-112 0,2-1-16 15,1 1-128-15,2 1 192 0,3-2-192 0,3 0 0 16,1 0 0-16,2 1 0 0,1-2 0 0,2-1 0 15,2-4 0-15,4 0 0 0,0-2 0 0,2-2-128 16,0 0 128-16,4-6 0 0,0-1 0 0,-1-4-128 16,-3-2 128-16,-1-3 0 0,1-3 0 0,-1-1 0 15,0-3 0-15,-2-4 0 0,-4-1 224 0,0 1 0 0,-5-4 0 0,-3 1 0 16,0-4 16-16,-2 1 0 0,-4 0 0 0,-1 0 0 16,-3-1-112-16,-1-2 0 0,-3 1-128 0,0-1 192 15,0-1-368-15,1-1-80 0,-1 0 0 0,0 1-16 31,3-3-1936-31,3 2-384 0,0 1-80 0</inkml:trace>
  <inkml:trace contextRef="#ctx0" brushRef="#br4" timeOffset="-192994.55">22277 12575 35999 0,'0'0'1600'0,"0"0"320"16,0 0-1536-16,0 0-384 0,0 0 0 0,0 0 0 0,4 8 1312 0,-2 1 192 15,-1 1 32-15,2 3 16 0,0 3-592 0,1 2-112 16,-3 2-16-16,0 3-16 0,0 3-560 0,1 3-96 16,-1 2-32-16,-1 2 0 0,0-2-128 0,-1 2 0 15,-1-1 0-15,1 1 0 16,1 0-368-16,0 0-96 0,1-3-32 0,1-1 0 16,-1-1-1648-16,2-6-336 0,-2-1-64 0,3-7-8720 15,0-2-1728-15</inkml:trace>
  <inkml:trace contextRef="#ctx0" brushRef="#br4" timeOffset="-192791.48">22509 12528 20271 0,'0'0'1792'0,"1"-7"-1424"0,0 2-368 0,-1 5 0 16,0 0 2864-16,0 0 496 0,0 0 96 0,0 0 32 16,4 13-1904-16,1 4-384 0,1 5-80 0,0 4-16 15,1 3-608-15,-1 2-128 0,1 3-32 0,-1 2 0 16,1-1-336-16,1 1 128 0,1 1-128 0,1-2 0 15,-2-4 0-15,-2 1 0 0,1-1 0 0,1 0 128 16,-3-2-288-16,0-1-48 0,0 2-16 0,2-6 0 31,-2-1-2080-31,-1 0-432 0,0-3-80 0</inkml:trace>
  <inkml:trace contextRef="#ctx0" brushRef="#br4" timeOffset="-192588.35">22317 12827 28559 0,'-6'-3'2544'0,"-1"-2"-2032"16,0 0-512-16,1 2 0 0,6 3 3264 0,0 0 544 15,0 0 112-15,0 0 32 0,0 0-2016 0,0 0-400 16,0 0-64-16,0 0-32 0,6 6-784 0,4 1-144 16,3-3-48-16,2 1 0 0,4 0-256 0,3 1-48 15,0-3-16-15,4 0 0 0,1-2-144 0,3 2-224 16,3-3 48-16,-1 0-14592 15,1 0-2912-15</inkml:trace>
  <inkml:trace contextRef="#ctx0" brushRef="#br4" timeOffset="-191883.13">21751 10746 4607 0,'0'0'400'0,"0"-7"-400"0,-2 1 0 0,0-3 0 16,1-3 2960-16,0 0 512 0,-1 2 112 0,1-2 0 16,0 2-1216-16,-1 2-256 0,2-3-64 0,-1 5 0 15,1 6-272-15,0 0-64 0,0 0-16 0,0 0 0 16,0 0-416-16,0 0-64 0,0 0-32 0,0 0 0 16,4 10-224-16,-3 5-32 0,1 4-16 0,-2 5 0 0,-2 4 32 0,1 4 0 15,0 4 0-15,-2 6 0 0,1 1-384 0,-1 0-80 16,0 0-16-16,-1 0 0 0,-1-4-272 0,1 1-48 15,2-3-16-15,-1-4 0 0,3-7-128 0,0-2-144 16,1-4 144-16,2-4-208 16,0-5-2080-16,-1-2-400 0,-2-9-96 0,0 0-13856 15</inkml:trace>
  <inkml:trace contextRef="#ctx0" brushRef="#br4" timeOffset="-191459.11">21792 9953 5519 0,'0'0'496'0,"0"0"-496"16,0 0 0-16,-4 7 0 0,4-7 5616 0,-4 8 1024 15,0 2 208-15,0 2 32 0,1 2-3872 0,1 6-768 16,-1-1-144-16,1 5-48 0,-1-2-1152 0,0 5-224 16,2-1-48-16,0 2-16 0,-1-1-416 0,2 2-192 15,0-2 160-15,0-1-160 16,0 0-352-16,3-6-160 0,-2-2-48 0,1-2 0 15,-1-5-2624-15,2 1-528 0,-1-3-96 0</inkml:trace>
  <inkml:trace contextRef="#ctx0" brushRef="#br4" timeOffset="-191255.78">21909 9938 17503 0,'5'-17'768'0,"-2"10"176"0,-1-3-752 0,1 0-192 0,1 4 0 0,-4 6 0 16,0 0 4112-16,0 0 800 0,0 0 144 0,0 0 48 15,0 0-2944-15,4 6-592 0,0 5-112 0,-2 5-32 16,1-1-672-16,-2 6-144 0,1 3-32 0,-1 2 0 16,3 4-400-16,-2-3-176 0,1 4 128 0,0-1-128 0,-1 0 0 15,2 2-320-15,0 0 48 0,3-3 16 16,-4-1-1744-16,1 1-352 0,0-3-64 0,-1-1-16 16,-1-3-672-16,1-2-144 0</inkml:trace>
  <inkml:trace contextRef="#ctx0" brushRef="#br4" timeOffset="-191037.17">21779 10185 7359 0,'-12'-10'656'0,"7"6"-528"16,-1 0-128-16,1 1 0 0,0-1 6528 0,5 4 1264 15,0 0 256-15,0 0 48 0,0 0-4896 0,0 0-992 0,0 0-192 0,0 0-32 16,0 0-1056-16,7 6-208 0,0-1-32 0,4 0-16 15,1 2-416-15,2-3-96 0,0 1-16 0,3 0 0 32,0-1-800-32,1 0-176 0,2-2-16 0,1 1-18992 0</inkml:trace>
  <inkml:trace contextRef="#ctx0" brushRef="#br2" timeOffset="-176385.04">1673 16826 13823 0,'0'0'1216'0,"6"-9"-960"16,-12 7-256-16,-2-2 0 0,1 1 2560 0,7 3 448 16,-5-4 112-16,5 4 16 0,0 0-1552 0,0 0-304 15,-6-4-64-15,6 4-16 0,0 0-384 0,0 0-80 16,0 0-16-16,-6 9 0 0,1 3-480 0,1 4-112 16,0 2 0-16,0 3-128 0,1 1 240 0,-1 2-64 15,1-1-16-15,2 2 0 0,-1 0-160 0,1-1 0 16,2 0 0-16,1-3 128 0,-1-2-128 0,3-3 0 15,0-3 0-15,2-3 128 0,1 1-128 0,2-3 0 16,0-1 0-16,4 1 0 0,1-4 0 0,2-1 0 16,1-2 144-16,0-1-144 0,0-1 0 0,0-2 144 0,0-1-144 0,1 0 0 31,0 0-304-31,1 0-160 0,-2-2-48 0,-2-2-9120 0,0-1-1824 0</inkml:trace>
  <inkml:trace contextRef="#ctx0" brushRef="#br2" timeOffset="-176181.87">1838 16674 19343 0,'-5'2'1728'0,"-1"2"-1392"0,-1 3-336 0,-1 5 0 15,0 1 2432-15,2 7 432 0,-1 7 80 0,1 3 0 16,1 3-1504-16,-1 7-304 0,2 1-64 0,2 5-16 16,-1 5-352-16,2 2-64 0,1-2 0 0,1 1-16 15,2-2-416-15,1-3-80 0,1-2 0 0,3-2-128 16,1-4 0-16,1-1-176 0,2-3 0 0,1-1 0 15,3-2-2128-15,1-4-448 0,1-6-64 0,-1-3-10256 16</inkml:trace>
  <inkml:trace contextRef="#ctx0" brushRef="#br2" timeOffset="-175916.31">2149 16616 23039 0,'-2'-23'1024'0,"2"14"192"0,2-2-960 0,0 2-256 16,1 0 0-16,2 1 0 0,0 2 1216 0,2 1 192 16,1 2 32-16,2 3 16 0,2 0-304 0,1 7-48 0,2 0-16 0,2 6 0 15,2 3-256-15,-1 5-48 0,1 8-16 16,2 1 0-16,1 2 240 0,1 5 32 0,-3 3 16 0,0 1 0 16,-3 2 48-16,-1 2 16 0,-2 2 0 0,-5 0 0 15,-1-3-160-15,-4 2-48 0,-3-2 0 0,-1 3 0 16,0-2-368-16,-3-1-80 0,0-2-16 0,-1-3 0 15,-3-3-304-15,1-2-144 0,-2-3 128 0,0-1-128 32,0 0-832-32,2-2-256 0,-1-2-64 0,2-4-12352 0,2-1-2464 0</inkml:trace>
  <inkml:trace contextRef="#ctx0" brushRef="#br2" timeOffset="-175182.05">3066 16975 6447 0,'0'0'576'0,"-6"-4"-576"0,1 1 0 0,5 3 0 0,0 0 4896 0,0 0 864 0,1-5 192 0,-6 9 16 15,-2-1-4048-15,3 5-832 0,2 2-144 0,0 7-48 0,4 5-176 16,2 4-32-16,2 4-16 0,2 0 0 0,0 4-352 0,3-1-64 16,0-1 0-16,1-2-16 0,-1-1-240 0,2-3 128 15,0-1-128-15,-1-3 0 0,-1-1 160 0,-1-6-160 16,0 0 160-16,0-6-160 0,-3 0 0 0,0-1-128 16,-7-8-16-16,0 0 0 0,0 0-112 0,0 0 0 15,0 0-16-15,0 0 0 0,-5 4 272 0,-3-4 0 16,-1-4 0-16,-2-3 0 0,0-2 0 0,-1-1 0 15,-1-6 0-15,0-2 0 0,0-6-352 0,-2-2 32 16,0 0 16-16,2-4 0 0,0 0 304 0,4-1 144 16,2 0-16-16,2 1 0 0,1-3-128 0,3 3 0 15,1 1 0-15,2 5 128 0,3-1 256 0,2 3 64 16,2 1 0-16,3 3 0 0,1 2-448 0,1 3 0 0,2 0 0 0,2 1 0 16,3 0 0-16,1 2 0 0,0 2 0 0,2 2 0 31,-2 2-560-31,0 1-32 0,0 1-16 0,-1-1 0 15,-3 2-2432-15,-2 1-480 0</inkml:trace>
  <inkml:trace contextRef="#ctx0" brushRef="#br2" timeOffset="-175025.82">3043 17274 17503 0,'-13'-2'1552'0,"13"2"-1232"0,-4 0-320 0,4 0 0 16,0 0 2704-16,0 0 496 0,0 0 80 0,0 0 32 15,10 2-2048-15,2-4-416 0,1 0-80 0,3-2 0 0,5 0-176 0,1-1-16 16,1-3-16-16,1 1 0 0,-2-3-560 0,0 1-272 16,0-2 16-16,0 1 16 15,-2-2-2464-15,1 0-496 0</inkml:trace>
  <inkml:trace contextRef="#ctx0" brushRef="#br2" timeOffset="-174853.86">3472 16744 15663 0,'0'0'688'0,"0"0"144"0,0 0-656 0,0 0-176 16,0 0 0-16,-3 11 0 0,1 2 2960 0,-1 5 560 16,0 5 128-16,1 3 0 0,-1 3-1968 0,1 2-400 15,-1 5-64-15,2-2-32 0,-1 5-640 0,2 1-128 16,-1 0-32-16,1 2 0 0,0 1-384 0,1 0 0 0,3-2 0 0,0-2 0 31,1-5-448-31,1-2-112 0,0-4-16 0,2-2-16 16,1-4-2032-16,1-5-384 0</inkml:trace>
  <inkml:trace contextRef="#ctx0" brushRef="#br2" timeOffset="-174744.6">3759 17156 2751 0,'0'0'128'0</inkml:trace>
  <inkml:trace contextRef="#ctx0" brushRef="#br2" timeOffset="-174260.06">3871 17210 14735 0,'0'0'1312'0,"-7"-3"-1056"0,-1 2-256 0,2 1 0 15,-2 0 2720-15,0 0 480 0,-1-3 112 0,0 2 16 16,0 0-1424-16,0 2-288 0,0 3-48 0,-2-2-16 15,1 2-848-15,-2 0-160 0,2 3-32 0,0 2-16 16,3 1-320-16,-1 3-176 0,0-2 192 0,1 2-192 16,4 1 0-16,0 0 0 0,2 1 0 0,-1-3 0 15,2 2 0-15,3 0 0 0,2-2 0 0,2-2 0 16,1 1 0-16,1-5 0 0,1 2 0 0,0-3 0 16,2-1 0-16,0-2 0 0,0-2 0 0,-2-2 0 15,-1-2 0-15,2 0 0 0,-2-1 0 0,0-1-144 16,-3-2 144-16,1-3 0 0,-2 0 0 0,0 0 0 15,1-3 0-15,-4 0 0 0,-2-1 0 0,0-2 0 16,0 4 0-16,-1-2-208 0,-3 0 16 0,-1 0 16 16,-2 0-208-16,-1 4-64 0,1 0 0 0,-1 2 0 15,-3 1-1984-15,4 2-416 0,-1 4-80 0</inkml:trace>
  <inkml:trace contextRef="#ctx0" brushRef="#br2" timeOffset="-173852.57">4147 17298 10127 0,'0'0'448'0,"0"0"96"0,0 0-544 0,1-6 0 16,-1-1 0-16,0 1 0 0,0-2 3968 0,0-1 672 0,-1 0 144 0,0-2 16 15,-2 1-2800-15,1-1-560 0,-2 2-112 0,1 3-32 16,-3-3-560-16,-1 2-112 0,1 1-32 0,-1 2 0 15,-1 0-192-15,-1 4-32 16,-1 1-16-16,-1 3 0 0,1 2-48 0,1 4-16 0,-2 5 0 0,3 1 0 16,-2 0-288-16,3 0 0 0,1 3 0 0,2-5 0 15,3 3 0-15,1-3 0 0,2-1 0 0,2-1 0 16,1-3 0-16,3-1 0 0,0-1 0 0,1-2 0 16,2-1-208-16,0-2 48 0,1-2 16 0,0-1 0 15,1 0-80-15,-1-3-16 0,-2-3 0 0,0 1 0 16,1-1 64-16,-1 1 16 0,-1-3 0 0,1 0 0 15,-3-1 160-15,0 3 0 0,-3-1 0 0,-2 0 0 0,0 1 0 16,-2 7 0-16,0-6 128 0,0 6-128 0,0 0 592 0,0 0 48 16,0 0 16-16,0 0 0 0,0 0-224 0,0 0-48 15,-4 6-16-15,1 1 0 0,2 1-368 0,2 1 0 16,-1 1 0-16,4-1 0 16,3 2-320-16,0-1-144 0,3 1-32 0,-1-2 0 15,1-3-1728-15,1 0-336 0,-1-4-80 0,0-2-6608 16,2-1-1312-16</inkml:trace>
  <inkml:trace contextRef="#ctx0" brushRef="#br2" timeOffset="-173649.47">4450 16785 23039 0,'0'0'2048'0,"0"0"-1648"0,0 0-400 0,0 0 0 15,-3 9 1968-15,2 5 304 0,1 2 64 0,1 5 16 16,2 2-1456-16,-1 4-272 0,2 3-64 0,1 3-16 15,3 4-32-15,1 0 0 0,2 1 0 0,0 3 0 16,2 2-384-16,1 2-128 0,0-2 0 0,0-2 0 16,1-1-224-16,-1-2-96 0,-1-4-32 0,-1-3 0 31,-1 2-2592-31,-1-5-512 0</inkml:trace>
  <inkml:trace contextRef="#ctx0" brushRef="#br2" timeOffset="-173477.61">4324 17242 20271 0,'0'0'1792'0,"0"0"-1424"15,0 0-368-15,0 0 0 0,7-5 4576 0,5-1 848 16,5-4 160-16,6-3 48 0,4-2-4064 0,7-2-800 16,5-3-176-16,7-1-16 15,5 2-1792-15,5-1-368 0</inkml:trace>
  <inkml:trace contextRef="#ctx0" brushRef="#br2" timeOffset="-147394.79">5539 17068 25679 0,'0'-3'1136'0,"15"-26"240"0,-15 29-1104 0,0 0-272 16,0 0 0-16,4 8 0 0,-2 1 784 0,2-1 112 15,0 2 0-15,1 2 16 0,2 3-160 0,-1 0-48 16,1 2 0-16,1 1 0 0,1 3-576 0,1 0-128 16,1-1 0-16,-1-2 0 15,1-1-1680-15,0-2-288 0,0 0-48 0,-1-2-9904 0</inkml:trace>
  <inkml:trace contextRef="#ctx0" brushRef="#br2" timeOffset="-147207.31">5875 16942 21183 0,'0'0'944'0,"0"0"192"0,-6 7-912 0,1 5-224 0,0 1 0 0,-2 4 0 15,0 6 2848-15,-1 3 528 0,-1 3 96 0,-2 2 32 16,-1 4-2016-16,1 2-400 0,-1 1-64 0,2 1-32 16,-2 0-672-16,3 1-128 0,0-2-16 0,1 0-16 15,1-3-160-15,2-2-176 0,1-1 48 0,1-3 0 16,2-4-2480-16,1-4-480 0,3-3-112 0</inkml:trace>
  <inkml:trace contextRef="#ctx0" brushRef="#br2" timeOffset="-146925.97">6040 17124 14735 0,'0'-17'1312'0,"1"9"-1056"16,1-1-256-16,-2-3 0 0,-2 3 3280 0,0 0 608 15,-1 0 112-15,-1 2 32 0,-1 4-2064 0,5 3-416 16,-8 2-80-16,2 8 0 0,-1 5-864 0,1 4-160 15,0 3-48-15,3 6 0 0,0 4-400 0,4 0-272 16,1 0 32-16,0-1 16 0,2-2 224 0,3-4-144 16,2-4 144-16,1-6-128 0,2-3-64 0,0-4-16 15,-2-4 0-15,1-3 0 0,-2-7 208 0,-2-2 0 0,0-5 192 16,-1-3-192-16,0-3 624 0,-2-4 16 0,-2 0 0 0,0-2 0 16,-2 0-80-16,-2 3-16 0,1-1 0 0,0 1 0 15,-2-2-400-15,0 1-144 0,1 0 0 0,-1 5 144 31,2-1-2192-31,1 3-448 0,0 2-96 0,0 2-12112 0</inkml:trace>
  <inkml:trace contextRef="#ctx0" brushRef="#br2" timeOffset="-146659.25">6204 17010 6447 0,'4'13'576'0,"-2"-5"-576"0,-2 2 0 0,0 4 0 16,0 0 4592-16,-2 1 800 0,1 1 176 0,1 1 16 0,1 1-2976 15,2 1-608-15,1-1-112 0,1 0-32 0,2-1-1136 0,2-1-224 16,0-3-48-16,0-3-16 0,1 1-288 0,2-5-144 15,1-1 160-15,0-1-160 0,-1-2 144 0,-2-4-144 16,1 0 128-16,-2-4-128 0,0 0 192 0,0-3-64 16,0-2 0-16,0 0 0 0,-1-1 0 0,-1-1-128 15,-2-3 192-15,0-1-64 0,0-1-128 0,-1 1 128 16,-1 0-128-16,0 1 128 0,-2 5 0 0,0-1 0 16,0 4 0-16,2 2 0 0,-3 6 320 0,0 0 48 15,0 0 16-15,0 0 0 0,0 0-192 0,1 7-48 16,1 5 0-16,0 1 0 0,1 0-272 0,2 2 0 15,2 3 128-15,0 0-128 0,0 0 0 0,1 1 0 16,0-2 0-16,2-2 0 16,-1-2-320-16,2-2-128 0,-1-4-32 0,3-1-11040 0,0-5-2224 0</inkml:trace>
  <inkml:trace contextRef="#ctx0" brushRef="#br2" timeOffset="-146346.72">6633 17005 5519 0,'0'0'496'0,"0"0"-496"0,0 0 0 0,0 0 0 15,0 0 4512-15,0 0 800 0,7 9 176 0,-1 3 16 16,2 2-3168-16,1 3-640 0,0 3-128 0,2 1-32 16,-1 1-272-16,1 1-64 0,-1 3-16 0,1-2 0 15,-2-2-464-15,0-1-80 0,-1-4-32 0,-2 0 0 16,-1-4-80-16,-1-2-16 0,-2 0 0 0,-1-3 0 16,-1-8-128-16,0 0-48 0,0 0 0 0,0 0 0 15,0 0-128-15,0 0-16 0,-4-8-16 0,0-3 0 0,1-2-176 16,1-4 0-16,-1-5 0 0,1 0 128 0,0-1-128 0,1-2 0 15,-2-4 0-15,3 2 128 0,2 1-128 0,0-2 160 16,2 2-160-16,1 1 160 0,2 2 384 0,1 2 80 16,1 0 16-16,1 6 0 0,2 3-64 0,2 5 0 15,3 3 0-15,3 6 0 0,1 0-384 0,2 4-192 16,2 1 160-16,2 3-160 16,-1-1-816-16,1-1-256 0,-1-2-48 0</inkml:trace>
  <inkml:trace contextRef="#ctx0" brushRef="#br2" timeOffset="-145424.43">8232 16924 5519 0,'0'0'496'0,"0"0"-496"0,0 0 0 0,0 0 0 0,-2-6 3840 0,2-1 688 15,2 2 128-15,-1 0 16 0,-2-2-2256 0,-2 1-464 16,-1-1-96-16,-1 1 0 0,-3 0-160 0,-2 2-32 16,-2 3 0-16,-1 2 0 0,-1 3-752 0,-1 2-144 15,0 1-48-15,-2 5 0 0,0 2-272 0,0 2-64 16,0 1-16-16,2 3 0 0,2 1-176 0,3 1-48 16,1-3 0-16,2 5 0 0,3-1-144 0,4-1 0 15,3-2 0-15,2-2 0 0,2-1 0 0,2-1 0 16,3-7 144-16,1-1-144 0,1-4 0 0,0-4 0 15,2-3-160-15,0-2 160 0,-2-6-176 0,2 2 176 16,-1-5-160-16,1 1 160 0,-2-3-192 0,1-1 48 16,-4-1 16-16,1 0 0 0,-2-2 128 0,0 1 0 15,-3 2-144-15,-1-3 144 0,-1 3 0 0,-1 3 0 16,-2 2 0-16,0 3 0 0,-2 2 0 0,0 7 0 0,0 0 0 0,0 0 0 16,0 0 192-16,-6 6-64 0,3 3 0 0,-1 4 0 15,1 4-128-15,0 2 160 0,2 2-160 0,1 3 160 16,1 2-160-16,2-3 0 0,1 1 0 0,1-1 0 31,2 1-1200-31,2-2-272 0,1-5-48 0,3-2-9184 0,3-3-1840 0</inkml:trace>
  <inkml:trace contextRef="#ctx0" brushRef="#br2" timeOffset="-145158.84">8719 16834 31551 0,'-19'4'1408'0,"10"0"272"0,-3 1-1344 0,-4 2-336 15,-2-1 0-15,0 2 0 16,-1 0 1088-16,2 1 160 0,2 0 32 0,2 0 0 0,2 2-544 0,5-1-96 16,2 1-32-16,5-2 0 0,4 0-608 0,5 0 0 15,1-1 0-15,4 0 0 0,0-1 0 0,2 1 0 16,2-1-192-16,-3-1 64 0,3 1 128 0,0-1 0 16,1 1-144-16,-2-2 144 0,-4-1 0 0,-2 1 0 15,-3-2 0-15,-2 3 0 0,-3 1 256 0,-3 2 128 16,-2 1 32-16,-5 5 0 0,-4-4 464 0,-2 5 80 15,-2 0 32-15,0 1 0 0,-1-2-624 0,2 1-128 16,0-3-32-16,2-1 0 16,-1-2-1280-16,3-2-256 0,1-3-48 0,8-5-16 15,0 0-2192-15,0 0-448 0</inkml:trace>
  <inkml:trace contextRef="#ctx0" brushRef="#br2" timeOffset="-144955.83">8908 16592 12895 0,'-2'-15'1152'0,"2"15"-928"0,0 0-224 0,0 0 0 0,0 0 5408 0,0 0 1040 0,0 0 208 0,2 13 32 16,0 4-4720-16,0 6-944 0,1 4-192 0,1 5-48 15,0 8 0-15,1 0 0 0,0 6 0 0,2-1 0 16,-1 1-592-16,2-2-192 0,0 3 128 0,0 0-128 16,-1-1-480-16,3-6-160 0,0 1-16 0,-1-6-16 15,-1-5-2528-15,-2-3-512 16,-2-3-112-16,0-4-10304 0</inkml:trace>
  <inkml:trace contextRef="#ctx0" brushRef="#br2" timeOffset="-144283.74">8958 17041 5519 0,'-3'-7'496'0,"1"-1"-496"16,-1-1 0-16,2 2 0 0,-1 2 5504 0,1 0 1024 16,1 5 192-16,3-5 32 0,-3 5-4416 0,5-6-880 15,0 2-176-15,2 2-48 0,2 1-720 0,0 1-128 16,1 1-48-16,2 0 0 0,0 2-336 0,1-2 0 15,0-1 0-15,1 1 0 0,1 1-224 0,-1-1-64 16,-1 2-16-16,1-2 0 16,-1 0-336-16,-1 3-80 0,-2 1-16 0,0 2 0 15,-3-1-32-15,0 1 0 0,-1-1 0 0,0 2 0 16,-2 0-16-16,2-3-16 0,-6-5 0 0,0 0 0 16,5 9 112-16,1 0 32 0,-3-1 0 0,0 3 0 0,-3-11 800 0,0 0 176 0,0 0 16 0,4 6 16 15,-4-6 1280-15,4 9 256 0,-2-1 48 0,2-1 16 16,-4-7-480-16,0 0-80 0,6 4-32 0,-6-4 0 15,0 0-480-15,6-4-112 0,-1-7 0 0,1 1-16 16,-3-2-304-16,1-1-48 0,0-1-16 0,2-5 0 16,-1 3-384-16,0-4 128 0,-1 2-128 0,2-1 0 15,1 3-208-15,-1-1-128 0,1 0-32 0,1 1 0 16,0 2-2240 0,-1-1-448-16,3 5-80 0,0 1-32 0,2 0 1248 0,-1 2 240 15,2 2 48-15,0 2 16 0,1 2 208 0,0 0 32 0,2 1 16 16,-1 0 0-16,0 0 1008 0,-1 0 208 0,0 0 144 0,2 0-192 15,-2-2 448-15,-1 2 64 0,-1 2 32 0,-2 2 0 16,-10-4 1312-16,0 0 272 0,0 0 48 0,0 0 16 0,2 9 512 0,-2-1 112 16,-3-2 0-16,-1 4 16 0,-4 0-864 0,-2 0-176 15,-1-1-48-15,1 2 0 0,-2 0-720 0,-1 1-160 16,0 0-32-16,2 1 0 0,-1-1-304 0,1-1-64 16,2 1-16-16,1-2 0 0,2 2-256 0,-1-5 128 15,3 1-128-15,4-8 0 0,0 0 144 0,0 0-144 16,2 7 0-16,-2-7 144 0,0 0-144 0,0 0-176 15,9 0 48-15,0-1 0 0,1-2-80 0,1 0-16 16,-1-3 0-16,-1 0 0 0,1-2 224 0,-1 0-176 16,0 0 176-16,0 1-160 0,0-1 160 0,-1 1 0 15,0-2 0-15,-2 1 0 0,-2 2 0 0,-1-1 0 16,-3 7 0-16,0 0 0 0,0 0 224 0,0 0-32 0,0 0 0 0,0 0 0 16,0 0 224-16,0 8 32 0,-2 1 16 15,2 4 0-15,2 0-336 0,-1 2-128 0,0 1 0 0,3 3 144 16,1-2-144-16,2 1 0 0,-2 3-192 0,0-2 192 31,1-2-1648-31,0-2-208 0,2-4-32 0,1-3-16 16,3-1-976-16,-2-3-208 0,2-7-48 0</inkml:trace>
  <inkml:trace contextRef="#ctx0" brushRef="#br2" timeOffset="-144142.92">9795 16570 39615 0,'0'0'880'0,"0"0"176"0,0 0 32 0,0 0 16 0,4 10-880 0,0 6-224 0,-2 2 0 0,0 4 0 16,0 8 1536-16,1 7 272 0,-1 3 48 0,1 2 16 0,2-1-880 0,3 5-176 16,1-2-48-16,0 1 0 0,0-6-768 0,2-1 0 15,-2-2 0-15,3 1-21824 16</inkml:trace>
  <inkml:trace contextRef="#ctx0" brushRef="#br2" timeOffset="-143486.18">10581 17090 11967 0,'3'-12'1072'0,"0"2"-864"0,3 3-208 0,0-1 0 16,1-1 3392-16,-1 1 624 0,-1 2 128 0,1 2 16 0,-6 4-2048 0,0 0-400 16,5 6-96-16,1 6-16 0,2 4-288 0,0 3-64 15,0 3-16-15,0 6 0 0,0 3-336 0,1 3-80 16,0 0-16-16,0 0 0 0,0-2-192 0,-1-2-32 16,-2-2-16-16,2-2 0 0,0-3-208 0,-1-3-32 15,-2-3-16-15,-1-3 0 0,0-2-112 0,-1-4-32 16,-3-8 0-16,0 0 0 0,0 0-160 0,0 0 0 15,0 0-192-15,0 0 192 0,-5-6-208 0,0-1 80 16,0-4 128-16,-2-2-208 16,0-2-224-16,-1-2-32 0,0-3-16 0,1-1 0 15,2-2-80-15,3-5-16 0,-1-3 0 0,3 0 0 16,3-4-560-16,0 1-112 0,4 1-32 0,1 2 0 16,1-1 624-16,1 5 112 0,3 4 32 0,-1 3 0 0,-3 4 512 0,0 3 0 0,0 4 128 0,1 3-128 15,-1 3 816-15,-1 1 64 0,-8 2 16 0,7 3 0 16,0 3 160-16,-3 0 32 0,-2 3 16 0,0 3 0 15,-4 1-272-15,-2 3-64 0,-2 1-16 0,-2 0 0 16,-2 2-288-16,-1 2-48 0,0 1-16 0,-2-2 0 16,-3 1-400-16,2-1 0 0,2 3 128 0,1-5-128 31,2-2-1152-31,3-3-256 0,2-3-48 0,1-3-16 16,3-7-1536-16,0 0-304 0,0 0-64 0</inkml:trace>
  <inkml:trace contextRef="#ctx0" brushRef="#br2" timeOffset="-143048.79">10980 16852 28095 0,'0'0'1248'0,"6"7"256"0,2 2-1200 0,1 4-304 16,2 0 0-16,1 3 0 0,-1 1 1248 0,1 1 192 15,-2 0 32-15,2 7 16 0,0-2-240 0,-3 1-48 16,-1-2-16-16,-2-1 0 0,-3-3-512 0,-2-1-96 16,-1-4-32-16,-1-1 0 0,-2-2-16 0,-1-2 0 15,-1-1 0-15,-1-5 0 0,-2 2-80 0,-1-4-32 16,0-2 0-16,0-2 0 0,-1-5-192 0,3-1-32 15,0 0-16-15,1-3 0 0,0-3-176 0,2-2 0 16,1-1 0-16,1-1 0 16,2 0-720-16,3 2-32 0,1 0 0 0,2 2 0 15,3 1-2064-15,3 2-400 0,1 2-96 0,1-1-16 16,2 5 1472-16,2 0 272 0,3 1 64 0,1 2 16 16,2-2-160-16,1 5-16 0,-1-1-16 0,0-1 0 15,-3 2 944-15,-3-2 192 0,-2 3 48 0,-3 3 0 0,-3 1 1392 0,-1-1 272 0,-5 3 64 0,-1 0 16 16,-3 2 1456-16,-3 1 304 0,-1 4 48 0,-1-2 16 15,-3 2-672-15,-1 2-128 0,-1 2-16 0,-1 0-16 16,-1-1-992-16,3 1-192 0,3 2-32 0,1 2-16 16,1-4-544-16,2 3-96 0,2-6-32 0,3 0 0 15,1 1-320-15,2-7 0 0,1-1 0 0,2-1 128 16,3-4-128-16,0-2 0 0,-1-4 0 0,1-2 0 16,-2-1 0-16,0-3 0 0,-3-2 0 0,0-1 0 15,-2-1 0-15,-1-1 0 0,-1 0 0 0,-2-1 0 16,-2 2 0-16,-2-3 0 0,0 2 0 0,0 1-192 15,-1 0-272-15,-2 1-64 0,0 0-16 0,-1 0 0 16,2 1-2384-16,0 1-464 0</inkml:trace>
  <inkml:trace contextRef="#ctx0" brushRef="#br2" timeOffset="-142719.06">11533 16910 16575 0,'0'0'736'0,"-3"8"160"0,2 2-720 0,-2 2-176 16,1 0 0-16,0-1 0 0,2 0 3456 0,2 0 672 16,-1 2 128-16,1 0 32 0,2 1-2896 0,2-1-576 15,-1 2-112-15,1 0-32 0,0 3-480 0,-1-1-192 0,-1 0 128 0,1 0-128 16,-1-2 0-16,0 2 128 0,0 1-128 0,0 2 0 16,-2-2 496-16,1 1 16 0,-1-1 0 0,1 1 0 15,-2 1 464-15,1 1 112 0,-2-2 0 0,0 2 16 16,-2 0-112-16,1-1-32 0,-2-1 0 0,1-1 0 15,-1-2-400-15,1-3-96 0,-2-1-16 0,1-3 0 16,-1-1-208-16,-1-2-48 0,0 1-16 0,-2-5 0 16,-2 0-16-16,0-2 0 0,-2-3 0 0,1-1 0 15,-2-2-160-15,1-3 0 0,-2-3 0 0,-1-1 0 16,0-4-1824-16,4 1-240 0,-1-3-48 16,1-2-16-16,1-5-1328 0,0 1-272 0,-1 0-48 0,3 0-16 15</inkml:trace>
  <inkml:trace contextRef="#ctx0" brushRef="#br2" timeOffset="-142609.71">11478 16808 19343 0,'-3'-14'1728'0,"3"14"-1392"16,0 0-336-16,-4-7 0 0,0 1 3808 0,1 1 688 15,-1 1 144-15,4 4 32 0,0 0-3200 0,0 0-624 16,0 0-128-16,0 0-16 16,5 6-1840-16,1 3-352 0,2 2-80 0</inkml:trace>
  <inkml:trace contextRef="#ctx0" brushRef="#br2" timeOffset="-142312.86">11711 16993 29999 0,'0'0'1328'0,"0"0"272"0,0 0-1280 0,6 7-320 0,0 3 0 16,1-3 0-16,0-2 832 0,4 0 112 0,1-1 16 0,1-1 0 16,0-1-208-16,1 2-48 0,2-3 0 0,-1-1 0 15,-2-1-336-15,0-4-80 0,-1-2-16 0,-2 1 0 16,-2 1 256-16,0-4 48 0,-1-1 16 0,0 0 0 15,-1-2-48-15,-4 3-16 0,-2-3 0 0,-1 2 0 16,0-2 48-16,-2 3 0 0,-1-1 0 0,-1 2 0 16,-2 3 32-16,1-2 16 0,-2 3 0 0,-1 3 0 15,-1 2-144-15,-1 3-32 0,1 3 0 0,1 0 0 16,-1 5-304-16,4 1-144 0,2 2 128 0,1 2-128 16,1 2 0-16,3 3 0 0,0 2-192 0,3 1 192 15,3-2-1536-15,1-1-192 0,2-2-48 16,2-2 0-16,0 0-1232 0,1-5-256 0,0-1-64 0,0-3 0 15</inkml:trace>
  <inkml:trace contextRef="#ctx0" brushRef="#br2" timeOffset="-142141">12195 16998 28447 0,'0'0'1264'0,"-4"-3"256"0,1-1-1216 0,-2-2-304 16,-1 1 0-16,-1 0 0 0,1 1 1872 0,-1 0 320 15,-1 0 64-15,-1 3 16 0,0 2-576 0,-1 3-112 16,-1 0-32-16,2 5 0 0,1-2-800 0,0 4-176 15,2 2-16-15,2 3-16 0,3 0-416 0,1 1-128 16,1-2 0-16,3 1 0 0,1 0 0 0,3-2-176 16,1-1 0-16,2-3 0 15,0 2-1936-15,2-1-384 0,2-2-64 0,0-1-8832 16,4-6-1744-16</inkml:trace>
  <inkml:trace contextRef="#ctx0" brushRef="#br2" timeOffset="-141953.52">12453 16773 11055 0,'-4'-22'976'0,"3"10"-784"0,-2-2-192 0,1-6 0 16,-1 1 4160-16,0 4 768 0,2 3 176 0,1 12 16 16,0 0-3104-16,0 0-624 0,0 0-128 0,-4 10-32 15,2 3-400-15,-1 5-96 0,2 5-16 0,1 6 0 16,1 4-528-16,0-1-192 0,2 3 0 0,1 2 144 16,1 1-144-16,2 0 0 0,0 1 0 0,3-2 0 15,-1-3-1536-15,0-2-192 0,-1-1-48 16,-1 0-12704-16</inkml:trace>
  <inkml:trace contextRef="#ctx0" brushRef="#br2" timeOffset="-141687.83">12436 17112 19007 0,'-9'-22'832'0,"5"10"192"0,-1 0-832 0,1 1-192 16,0-1 0-16,1 1 0 0,1 0 1584 0,2 1 272 15,4 3 48-15,0-1 16 0,1 3-528 0,1-1-112 16,1 1 0-16,3-1-16 0,2 0-1008 0,1 1-256 15,0 0 0-15,2 1 0 0,0 3 0 0,2 0-128 16,-1 2 128-16,5 3-208 16,-4 0-192-16,-2 2-48 0,0 1 0 0,-6-3 0 15,0 2-592-15,3 6-128 0,-2 2-32 0,-1-3 0 16,-1 0-2256-16,0 1-448 0,-2 0-80 0,-1 1-32 16,1 1 2320-16,-4-5 464 0,0 0 80 0,-2 3 32 0,0-12 3312 0,-2 11 672 0,2-11 128 0,-2 6 16 15,2-6-1584-15,0 0-320 0,0 0-64 0,0 0-16 31,-7-2-2912-31,3-2-592 0</inkml:trace>
  <inkml:trace contextRef="#ctx0" brushRef="#br2" timeOffset="-141391.08">12816 16863 6447 0,'9'-8'576'0,"-3"4"-576"0,-1-1 0 0,-5 5 0 15,8-5 4384-15,-8 5 768 0,0 0 160 0,0 0 16 16,0 0-2672-16,0 0-544 0,0 0-96 0,2 10-32 15,-4 1-704-15,0 3-128 0,-2 4-48 0,-2 2 0 16,0 1-848-16,-1 2-256 0,0 2 128 0,3-7-128 16,1 4 144-16,1 8-144 0,0-6 192 0,4-3-192 0,1-3 192 0,4-6-64 15,1-1 0-15,1 0-128 0,3-2 128 0,1-4-128 16,1 0 0-16,0-3 0 0,3-2 128 0,-2-2-128 16,-2-4 192-16,-2 1-192 0,0-2 496 0,3-5-16 15,-3-1 0-15,-5 3 0 0,-1-1 48 0,2-4 16 16,-2-4 0-16,-2 8 0 0,-2-1-304 0,-1 0-64 15,-3 1-16-15,-1-4 0 0,-1 1-160 0,-1 3 0 16,-2 1 0-16,-1 2 0 16,-2-1-1872-16,2 3-256 0,0 0-48 0,9 6-14400 0</inkml:trace>
  <inkml:trace contextRef="#ctx0" brushRef="#br2" timeOffset="-141093.29">13156 16808 35535 0,'0'0'1568'0,"2"13"336"0,1 1-1520 0,0 5-384 0,-2-1 0 0,0 2 0 16,-1-1 1248-16,2-5 176 0,-2 1 48 0,1 0 0 15,0 4-256-15,0-4-64 0,2 4 0 0,1 4 0 16,0-5-896-16,1-3-256 0,0-4 0 0,1-3 128 31,-6-8-512-31,0 0-96 0,0 0-32 0,10 1 0 0,-10-1-432 0,6-5-80 0,1-3-32 0,1-3 0 16,-2-8 288-16,0 8 48 0,-3-2 16 0,4 0 0 15,0-6 256-15,2-4 48 0,-2 1 16 0,4 1 0 16,2 3 224-16,3-2 160 0,-1 2-192 0,-2 7 192 16,3 1 128-16,0 1 128 0,0 2 16 0,7 2 16 0,-5 5 864 0,-6 3 160 15,-2 5 32-15,4 7 16 0,-2 1-32 0,-3 3-16 16,-2 4 0-16,-2 0 0 0,2 1-560 0,-4-1-112 16,1-1-32-16,-1-6 0 15,0-1-1184-15,2 10-224 0,1 0-48 0,-2-7-19632 16</inkml:trace>
  <inkml:trace contextRef="#ctx0" brushRef="#br2" timeOffset="-140312.12">14564 16881 5519 0,'0'0'496'0,"0"0"-496"0,0 0 0 0,8 3 0 0,1-2 3984 0,0-1 704 0,0-1 144 0,0-2 32 15,0-1-3344-15,-1-1-672 0,-3 0-128 0,1-2-16 16,-3-1 560-16,0 2 112 0,-2-1 32 0,-1 7 0 16,-1-7-336-16,-2 0-64 0,-2 1-16 0,0 2 0 15,-2-2-160-15,0 3-16 0,-2 1-16 0,-1 1 0 16,1 2-416-16,-4 3-96 0,-1 0-16 0,0 5 0 16,-2 3 192-16,2 4 48 0,-2 0 0 0,4 3 0 15,3-1-192-15,3 0-16 0,0-1-16 0,2-1 0 16,4-2-288-16,3-1 0 0,2-1 128 0,3-3-128 15,3-2 0-15,0-1 0 0,5-1 0 0,-3-1 0 16,0-2 128-16,0-2-128 0,-1-2 0 0,-1 0 0 16,0-2 0-16,-1-2 160 0,-1 1-160 0,1 0 128 15,-1 1-128-15,-1 0 0 0,-1 0 144 0,0 0-144 0,-7 4 0 16,0 0 0-16,6-2 0 0,-6 2 128 0,0 0-128 0,0 0 0 16,0 0 0-16,0 0 0 0,0 0 0 0,7 6 0 15,-2 1 0-15,0 1 128 0,2-2-288 0,-1 1-48 16,1-1-16-16,-1-1 0 15,-2 2-2336-15,2-2-448 0,-6-5-112 0,9 3-16 0</inkml:trace>
  <inkml:trace contextRef="#ctx0" brushRef="#br2" timeOffset="-139857.34">14838 16849 2751 0,'0'0'256'0,"0"0"-256"15,0 0 0-15,0 0 0 0,2 10 6208 0,2 6 1184 16,1 3 240-16,2-1 48 0,-1 7-5520 0,2-5-1120 0,0 3-208 0,1 2-64 15,2 0 48-15,-2-2 0 0,0-1 0 0,0-1 0 16,-1-3-256-16,1 2-48 0,-1-4-16 0,-2-3 0 16,-1-7-32-16,-1 1 0 0,-4-7 0 0,0 0 0 15,0 0-112-15,0 0-32 0,6-5 0 0,-3-3 0 16,0-4-192-16,1-2-128 0,0-3 128 0,0-3-128 31,0-2-320-31,1-1-144 0,0-4-32 0,2 0 0 16,1-3-704-16,1 3-144 0,0 1-16 0,4 2-16 0,1 1-512 15,-1 7-96-15,-1 0-32 0,1 2 0 0,0 1 32 0,0 1 16 16,-1 1 0-16,-2 0 0 0,-1 1 1552 0,2 1 416 0,-2 2-128 0,0 3 128 16,-1 2 1392-16,-8 2 336 0,0 0 64 0,8 6 0 15,-2 2-224-15,-2 4-48 0,-4-2-16 0,-1 4 0 16,-2 5-336-16,-2-2-64 0,0 2-16 0,0 2 0 0,-2 1-208 0,0-1-48 16,0 1-16-16,0-2 0 0,3 1-208 0,3-6-32 15,1 2-16-15,3-1 0 0,-1-1-384 0,3 0-176 16,2-2 160-16,2-1-160 0,1-1 144 0,5-2-144 15,-2-3 128-15,-1-4-128 0,-2 0 192 0,0-4-64 16,1-3 0-16,-2-1 0 0,-1-2 48 0,0-4 0 16,-3-1 0-16,-1 1 0 0,-2-5-176 0,-2 0 160 15,0-2-160-15,0-1 160 0,-1 1-304 0,-2-4-64 16,-2 3-16-16,0-1 0 16,0 0-1232-16,0 0-240 0,-2 3-48 0,2 6-16 15,0 2-1744-15,-1-1-336 0</inkml:trace>
  <inkml:trace contextRef="#ctx0" brushRef="#br2" timeOffset="-139575.96">15413 16803 27871 0,'0'0'1232'0,"1"12"256"0,0 3-1184 0,0 2-304 0,-1 0 0 0,0 0 0 16,0 3 2128-16,2-3 368 0,-1-2 80 0,2 1 16 16,-1-2-1104-16,2-2-208 0,1-2-64 0,2 0 0 15,-1-4-768-15,2-1-176 0,3-1-16 0,-1-4-16 16,2 0-112-16,0 0-128 0,-1-5 176 0,1 0-176 15,1-2 0-15,-1 1 0 0,-2-1 0 0,-1-3 0 16,-1 1 0-16,0-3 0 0,-1 0 0 0,-1 0 0 0,-1 1-128 16,0-1 128-16,-2 2 0 0,0-1-144 0,-1-1 144 0,0 3 0 15,-1 1 0-15,-1 8 0 0,0 0 128 0,0 0 0 16,0 0 0-16,0 0 0 0,0 0 192 0,-4 10 32 16,0-1 16-16,1 2 0 0,2 2-208 0,2 2-32 15,2-1-128-15,2 0 192 0,1 0-192 0,1-1 0 16,1-2 0-16,1 1 0 15,2 0-1456-15,-1-2-176 0,1-2-32 0,-1 0-16 16,-1-2-1664-16,-1 0-336 0,0-3-64 0</inkml:trace>
  <inkml:trace contextRef="#ctx0" brushRef="#br2" timeOffset="-139216.71">15804 16860 13823 0,'2'-14'608'0,"-2"14"128"0,2-5-592 0,-2 5-144 0,0 0 0 0,0 0 0 16,0 0 4208-16,7-2 800 0,-7 2 176 0,8 6 16 15,0-2-2960-15,-1 5-576 0,-2 0-128 0,1 1-32 16,1 2-464-16,-2 0-80 0,0-1-32 0,-1 2 0 16,0-1-304-16,0 0-64 0,0-3-16 0,0 0 0 15,-4-9-192-15,4 7-32 0,0-1-16 0,-4-6 0 16,0 0-112-16,6 3-32 0,-6-3 0 0,8-1 0 16,0-1-32-16,0-4-128 0,-1-1 192 0,1-3-64 15,0-1-128-15,0-2 0 0,0-1 0 0,0-2 0 16,-2 1 0-16,1-4 0 0,-1 1 0 0,1-1-176 15,0-2 0-15,1 0 0 0,-1 0 0 0,-1 3 0 16,1 2 176-16,-2 4-192 0,-2 5 192 0,-3 7-192 0,0 0 192 0,0 0 0 16,2 7 0-16,0 5 0 0,-1 2 160 0,0 3 16 15,0 2 0-15,3 0 0 0,-1 2-176 0,0 0 0 16,0 0 0-16,3 0 128 0,0-2-416 0,2-1-96 16,-1-2 0-16,3-2-16 15,3-2-2304-15,1-4-464 0,2-1-96 0,0-2-12800 16</inkml:trace>
  <inkml:trace contextRef="#ctx0" brushRef="#br2" timeOffset="-138857.09">16368 16811 10127 0,'-1'-16'896'0,"0"10"-704"15,-1-2-192-15,0 0 0 0,-2 0 3456 0,0 0 640 16,1 0 144-16,-2 3 32 0,-3 3-2512 0,0 2-496 16,-1 2-112-16,0 3 0 0,0 3-544 0,0 4-96 0,0 4-32 0,1-1 0 15,1 6 320-15,1 3 64 0,1-4 16 0,2 3 0 16,3-3-160-16,3-1-16 0,3-4-16 0,1 0 0 15,1-4-368-15,3-1-80 0,2-4-16 0,0-1 0 16,-1-3 32-16,-2-5 0 0,2-1 0 0,-1 0 0 16,-1-2-256-16,-1-5 0 0,0 0 0 0,0-3 0 15,-3 0 256-15,0-4 176 0,2-3 16 0,-3-1 16 16,0-2-272-16,-1 0-64 0,0-4-128 0,3-11 192 16,-2 0-192-16,-1 3-240 0,-3 0 48 0,-1 2 16 15,-1 2 176-15,-3 1 0 0,-3-2-144 0,0 3 144 16,-2 0-176-16,2 13 48 0,-1-3 0 0,-4-3 0 15,2 2 128-15,2 9-208 0,4 5 80 0,4 7 128 16,0 0 128-16,0 0 128 0,2 14 48 0,2 7 0 16,1 5 160-16,1 4 48 0,2 5 0 0,1 3 0 0,2 1 176 0,-5-10 32 15,1 2 16-15,0 3 0 0,3-2-160 0,-1 0-48 16,1-4 0-16,1 1 0 0,0-3-528 0,1-1 0 16,1-2 0-16,-1 0 0 15,-2-1-2560-15,-1-1-608 0,-1-4-128 0</inkml:trace>
  <inkml:trace contextRef="#ctx0" brushRef="#br2" timeOffset="-138060.22">17591 16400 14735 0,'0'0'1312'0,"0"0"-1056"0,0 0-256 0,-1 10 0 0,2 4 3520 0,0 1 640 15,1 6 128-15,0 2 16 0,1 4-3200 0,2 3-640 16,2 3-128-16,-1 7-16 0,1-1-32 0,2 4 0 15,0 4 0-15,1-3 0 0,1 2-288 0,0-1 0 16,1-3-208-16,0-3 80 16,1-4-2576-16,0-2-512 0,1-4-112 0</inkml:trace>
  <inkml:trace contextRef="#ctx0" brushRef="#br2" timeOffset="-137683.92">17631 16987 12895 0,'-5'-13'1152'16,"-1"-4"-928"-16,-2-5-224 0,1-2 0 0,2 1 1856 0,1-3 336 0,3 1 64 0,2 3 16 15,2 2-672-15,2 4-144 16,0 2-32-16,6 2 0 0,3 2-656 0,3 2-128 0,1 2-16 0,3-2-16 16,4 4-608-16,1 0 0 0,-3 1 0 0,1 2 0 15,-1 1 0-15,0 1 0 0,-4 1 0 0,-1-1 0 16,-1 0 0-16,-4 2 0 0,-2 1 0 0,-5 0 176 16,-6-4 576-16,0 0 112 0,-1 10 32 0,-3 1 0 15,-2 0 160-15,-1 4 32 0,2-2 16 0,0 0 0 16,-1 4-672-16,2-3-144 0,1 2-32 0,1-1 0 15,1 1-256-15,2-2 0 0,3 1 0 0,3-2 0 16,1-3-144-16,3-1 144 0,2-1-128 0,3-1 128 0,0-4 0 16,1-1-160-16,-1-4 160 0,3-3 0 0,-1-1 0 0,-1-3 0 15,-3-2 0-15,-1-2 0 0,-1-1 528 0,-3-1 64 16,-2 0 16-16,-3 0 0 0,-2 0 192 0,-2-1 32 16,-2-1 16-16,-2 2 0 0,-2-1-352 0,-1-1-80 15,-2 0-16-15,-2 0 0 0,-1 0-272 0,2 0-128 16,-1 2 128-16,1 1-128 15,0 1-1664-15,2 3-432 0,1 1-80 0,2 1-14784 16</inkml:trace>
  <inkml:trace contextRef="#ctx0" brushRef="#br2" timeOffset="-137324.42">19090 16787 30751 0,'0'0'1360'0,"0"0"288"0,-4-6-1328 0,1-2-320 0,-1 1 0 0,-2 1 0 15,-1 1 1248-15,0-2 176 0,1 3 48 0,-2 2 0 16,-3 2-128-16,1 0 0 0,-2 2-16 0,0 5 0 16,1 1-1008-16,0 2-192 0,1 3-128 0,1 0 160 15,2 1-160-15,2 2 0 0,0 0 0 0,2 1 0 16,2-4 0-16,1-2 0 0,1 1 0 0,3-4 0 15,3 0 0-15,0 0 0 0,1-2 0 0,3 1 0 16,0-6 0-16,2 0 0 0,2-2-176 0,-2-3 176 16,1 0-304-16,0-4 32 0,2-1 0 0,-2-3 0 0,-1-2 32 0,-1 0 16 15,-3 1 0-15,0-2 0 0,-2 1 224 0,-2 1 0 16,-2 1 0-16,-2-3 0 0,-1 2 224 0,-1 6-16 16,-1 1 0-16,0 0 0 0,-2 4-64 0,4 2-16 15,-8 1 0-15,2 3 0 0,-1 2-128 0,1 5 0 16,-1 2-160-16,2 3 160 15,0-1-480-15,1 2 0 0,1 0 0 0,2 0 0 16,3-1-2592-16,5-2-512 0,1-2-96 0</inkml:trace>
  <inkml:trace contextRef="#ctx0" brushRef="#br2" timeOffset="-137025.86">19556 16746 16575 0,'0'0'1472'0,"-4"-4"-1168"0,-1-3-304 0,-3 1 0 16,-1 0 3616-16,0 1 672 0,-1 0 128 0,1 2 16 15,-1-1-2400-15,-2 3-496 0,0-1-80 0,2 0-32 16,-2 1-848-16,2 1-192 0,1 1-16 0,1 3-16 16,1-1-352-16,7-3 0 0,0 0-192 0,0 0 64 15,0 8-144-15,3-1-32 0,1 0 0 0,0 1 0 16,1 0 144-16,2 1 32 0,0-2 0 0,1 3 0 16,1-1 128-16,3 1 0 0,1 2 0 0,0 1-128 15,0 1 128-15,-1 1 0 0,-3-6 0 0,1 2 0 16,0 1 416-16,1 5 16 0,-3-6 0 0,-4-1 0 15,-4 0 304-15,0-10 64 0,-7 12 16 0,-2-4 0 0,-1 0-384 0,0 0-80 16,-2-4-16-16,4-1 0 0,-1 3-528 0,0-5-128 16,0 2 0-16,-3-1-16 15,1-2-2800-15,11 0-544 0,0 0-112 0</inkml:trace>
  <inkml:trace contextRef="#ctx0" brushRef="#br2" timeOffset="-136713.28">19830 16742 21183 0,'0'0'1888'0,"0"0"-1504"16,-3-7-384-16,-4-3 0 0,0 3 2832 0,-4 3 496 16,-1 0 112-16,1 2 16 0,-1-1-2192 0,-1 3-432 15,-1-2-96-15,-1 4-16 0,2 1-192 0,1 2-32 0,1 0-16 0,2 2 0 16,9-7-480-16,-7 10 0 0,3-2 0 0,3 2 0 16,1-10 0-16,4 13 0 0,2-1-144 0,2-3 144 15,3 0 0-15,2 1-144 0,2-1 144 0,2-3 0 16,0 2 0-16,1 0-160 0,1 0 160 0,-1-1 0 15,-1 1 0-15,-3-1 0 0,-2-1 0 0,-4 2 144 16,-8-8 176-16,5 13 48 0,-1-2 0 0,-4 0 0 16,-3 1 208-16,-1-3 32 0,-2 2 16 0,-5 4 0 15,1 0-192-15,-2-1-48 0,1-2 0 0,0 1 0 16,2-5-384-16,1 1 0 0,2-2 0 0,6-7 0 16,0 0-2400-16,0 0-560 0,0 0-112 0,0 0-12736 15</inkml:trace>
  <inkml:trace contextRef="#ctx0" brushRef="#br2" timeOffset="-136603.91">20003 16851 7359 0,'0'0'656'0,"0"0"-528"15,0 0-128-15,5 13 0 0,-1 2 3776 0,-1 0 736 16,-1-1 144-16,1 2 16 0,-1-3-3200 0,0 2-656 16,-1-2-128-16,-1-2-32 15,0 1-1680-15,-1-2-320 0,1-10-80 0</inkml:trace>
  <inkml:trace contextRef="#ctx0" brushRef="#br2" timeOffset="-136463.15">20030 16536 17503 0,'-6'-12'1552'0,"6"12"-1232"0,-7-9-320 0,2 4 0 16,5 5 4096-16,0 0 768 0,0 0 160 0,0 0 32 15,-3 13-4208-15,3 1-848 0,3 0-128 0,4 1-64 16,3-1-112-16,3 2-16 0,4 3-16 0,1-1-9840 15,3-2-1984-15</inkml:trace>
  <inkml:trace contextRef="#ctx0" brushRef="#br2" timeOffset="-136088.06">20335 16815 25967 0,'0'0'1152'0,"0"0"240"0,0 0-1120 0,0 0-272 0,-11 2 0 0,0 2 0 16,1-4 1856-16,-1 3 320 0,0-1 64 0,-1 1 16 15,0 0-1168-15,2 0-256 0,-1 0-32 0,1 1-16 16,1 0-480-16,1 1-112 0,8-5 0 0,-7 7-16 15,7-7-176-15,0 0 0 0,0 0 0 0,0 0 0 0,0 0 0 16,0 0 128-16,0 0-128 0,0 0 0 0,0 0 0 0,0 0 0 16,8 6 0-16,-8-6 0 0,0 0 0 0,13 4 0 15,-1-1 0-15,0-3 0 0,-1-2 0 0,1 0 0 16,0-3-176-16,-2 1 176 0,-1-3-304 0,-1 2 32 16,1 0 0-16,-9 5 0 0,8-6 272 0,-8 6-128 15,0 0 128-15,0 0 0 0,0 0 0 0,0 0 224 16,0 0-16-16,0 0 0 0,0 0 176 0,0 0 48 15,7 10 0-15,-2 0 0 0,0 3-128 0,-1 3-32 16,0 2 0-16,-1 2 0 0,-2-1 336 0,-1 2 64 16,-1 1 16-16,-5 2 0 0,-1-1 80 0,-3 1 32 15,0-2 0-15,0-1 0 0,-2-2-192 0,4-6-32 16,-1 1-16-16,-3 2 0 0,0-3-400 0,7-6-160 0,-1-2 128 16,-1 1-128-1,7-6-896-15,0 0-272 0,0 0-48 0,-5-7-16 16,1-4-1760-16,4 1-336 0,1-7-80 0,2 0-12144 0</inkml:trace>
  <inkml:trace contextRef="#ctx0" brushRef="#br2" timeOffset="-135791.24">20543 16753 34431 0,'0'0'1536'0,"0"0"304"0,0 0-1472 0,11 0-368 0,1 4 0 0,-1 4 0 16,-6 0 864-16,0 4 96 0,-2 1 32 0,-3 5 0 15,0 3 288-15,-2 0 48 0,1-2 16 0,0 2 0 16,-2 0-704-16,0-3-144 0,1-2-32 0,1-2 0 15,1-1-336-15,0-13-128 0,2 11 0 0,-2-11 144 16,7 7-560-16,-7-7-112 0,0 0-32 0,0 0 0 16,11-2-560-16,0-3-112 0,-3-4-32 0,1 1 0 15,0-4 624-15,-1 2 112 0,0-2 16 0,-1 0 16 0,1 0 496 0,0 2 0 16,0-1 0-16,0 1 160 0,0 1 512 0,2 0 96 16,0 1 32-16,2 1 0 0,1 1 480 0,1 1 80 15,0-1 32-15,-1 4 0 0,-2-1-288 0,1 3-48 16,-2 3-16-16,1 1 0 0,-11-4-464 0,10 9-112 15,-2 3-16-15,-1-2 0 0,-7-10-320 0,7 13-128 16,0 0 0-16,0-1 0 16,-1 1-1440-16,1 0-384 0,-1-3-80 0,1 1-18384 0</inkml:trace>
  <inkml:trace contextRef="#ctx0" brushRef="#br2" timeOffset="-135292.81">21716 16421 31327 0,'0'0'1392'0,"-8"3"272"0,2-2-1328 0,-1 4-336 15,2 3 0-15,1 4 0 0,1 5 1312 0,3 2 192 16,2 5 32-16,0 3 16 0,1 3-1216 0,2 3-336 15,2 2 128-15,-1 1-128 0,-1 3 0 0,1 0 0 0,-1-1 0 0,0 0 0 32,2-3-1152-32,-1-1-256 0,1-4-64 0,-1-4-16 15,-1-1-1600-15,1-5-320 0</inkml:trace>
  <inkml:trace contextRef="#ctx0" brushRef="#br2" timeOffset="-135105.45">21715 16974 1839 0,'-15'-12'160'0,"10"7"-160"0,1-3 0 0,-1 0 0 16,1 0 5296-16,2-1 1024 0,-1 0 208 0,2 0 32 15,-1 1-3664-15,2 0-720 0,2 0-160 0,-1 1-32 16,2-1-400-16,0 0-96 0,3 1-16 0,0 1 0 16,1-1-960-16,1 1-192 0,-1-1-32 0,2 2-16 15,1 0-272-15,0 0-224 0,0 2 32 0,2-2 16 16,0 1-736-16,1 0-160 0,0-1-16 0,-1 0-16 16,-1-6-1680-16,1 2-336 0,0-4-64 0,0 0-16 15,-1 0-800-15,1-3-160 0</inkml:trace>
  <inkml:trace contextRef="#ctx0" brushRef="#br2" timeOffset="-134621.09">22012 16470 3679 0,'8'-10'160'0,"-8"10"32"0,0 0-192 0,0 0 0 16,0 0 0-16,0 0 0 0,0 0 4864 0,4 9 944 16,0 7 176-16,-2 5 32 0,0 3-3600 0,-1 5-736 15,-1 2-144-15,-1 2-16 0,-2 1-480 0,-1-2-80 16,0 0-32-16,-1-1 0 0,-2 2-96 0,2-3-32 16,0-4 0-16,0 0 0 0,-1-4-352 0,3-4-80 15,-1-1-16-15,1-4 0 0,2-4-352 0,1-9 0 16,0 0 0-16,0 0 0 15,0 0-256-15,0 0-128 0,8-2-32 0,-2-5 0 0,-1-3 96 0,2-3 0 16,1-3 16-16,-2-1 0 16,1-4-144-16,2 0-48 0,3 1 0 0,1 0 0 15,-2 2-32-15,2 2-16 0,-2 3 0 0,-1 3 0 0,-1-1 384 0,-1 5 160 0,0 0-128 0,-8 6 128 16,7 2 304-16,-1 3 144 0,1 1 16 0,-1 5 16 16,-1 2 224-16,2 3 64 0,1 2 0 0,1 1 0 15,1 2-288-15,3 0-48 0,2 0-16 0,0-1 0 16,0-4-288-16,1 1-128 0,0-2 128 0,1-2-128 15,-3-3 128-15,2-2-128 0,-2-1 0 0,-1-2 128 16,-1-1-128-16,0-2 0 0,0-4 0 0,-1-1 0 16,1-1 0-16,-1-2-224 0,-2-6 48 0,1-1 16 15,-1-3-480-15,0 2-80 0,-2-3-32 16,-2-3 0-16,-1 1 160 0,-3 1 16 0,-2-1 16 16,-2 1 0-16,-2 1 560 0,-3 2 0 0,-1 0 0 0,-1 2 0 0,-2 1 448 0,0 5 80 15,1 1 32-15,0 5 0 0,2 2 512 0,1 5 96 16,3 0 32-16,1 3 0 0,1 4-464 0,3 4-96 15,3 3 0-15,2 1-16 0,2-1-224 0,1 4-32 16,2-1-16-16,2 0 0 0,1-3-208 0,4 0-144 16,1-2 192-16,3-1-192 0,2-5 0 0,3 0 0 15,4-8 0-15,2-2 0 16,0-2-2048-16,4-6-432 0</inkml:trace>
  <inkml:trace contextRef="#ctx0" brushRef="#br2" timeOffset="-134119.53">23459 16659 12895 0,'0'0'1152'0,"0"0"-928"16,5 11-224-16,1 1 0 0,0 2 3008 0,1 4 544 15,2 4 112-15,-1 3 32 0,-1 3-1360 0,1 0-272 16,1 2-48-16,0 0-16 0,2-2-592 0,-2-2-128 16,-1-3-32-16,0-1 0 0,2-2-672 0,-2-3-128 15,-2-3-16-15,1-1-16 0,-2-4-208 0,0-2-32 16,2-2-16-16,-7-5 0 0,0 0 48 0,0 0 16 15,6-5 0-15,1-3 0 0,-2 0-48 0,-1-5-16 0,-1-1 0 0,-2-2 0 16,2-1-288-16,-2-2-64 0,1-2-16 0,1-3 0 31,0 0-768-31,1 0-160 0,2 2-16 0,1 4-16 16,-2-1-176-16,1 1-48 0,2 5 0 0,1-3-8560 0,2 2-1712 0</inkml:trace>
  <inkml:trace contextRef="#ctx0" brushRef="#br2" timeOffset="-133785.91">23820 16794 16575 0,'0'0'736'0,"0"0"160"16,0 0-720-16,0 0-176 0,-2 6 0 0,2-6 0 0,-3 8 2496 0,3-1 480 16,0-7 96-16,4 7 0 0,1 1-1920 0,3 0-400 15,2-1-80-15,2-3-16 0,-1-1-96 0,-2-1-32 16,2 2 0-16,1-4 0 0,0 0 288 0,2-3 48 15,-1 0 16-15,2 0 0 0,-1-4-64 0,0 0-16 16,-2 0 0-16,0-2 0 0,-1-1-464 0,3 1-80 16,-5-2-32-16,1 0 0 0,-1 1-96 0,-1-1-128 15,-3 2 176-15,-1 0-176 0,0 2 192 0,-3 0-192 16,-3-1 192-16,-1 0-192 0,-1 4 304 0,-4 0-48 16,-2 3-16-16,-3 1 0 0,-3 3 128 0,-2 2 16 15,-2 1 16-15,2 5 0 0,0 3-16 0,-2 3 0 16,0 1 0-16,1 2 0 0,2 1-96 0,3-1-32 15,2 0 0-15,3 1 0 0,4-2-256 0,2 2 128 0,2-2-128 0,4-2 0 16,1-2 0-16,5 1 0 16,4-3-160-16,1 1 160 0,3-3-2304 0,4-2-352 0,4-1-64 0</inkml:trace>
  <inkml:trace contextRef="#ctx0" brushRef="#br2" timeOffset="-133488.89">24346 16747 12895 0,'-7'-3'1152'0,"-2"1"-928"16,-1-4-224-16,-2 1 0 0,0-3 4112 0,0 2 784 16,1 1 160-16,1 2 16 0,3 2-3472 0,0 2-704 15,7-1-144-15,0 0-32 0,-1 8-304 0,2 1-64 16,3 0-16-16,3 2 0 0,0 0-336 0,4 1 0 16,1 0 0-16,-1-1-128 0,1 0 256 0,0 1 64 15,-1 1 16-15,0 1 0 0,-2-1 768 0,-1 0 160 16,-4 0 16-16,0 0 16 0,-3 0 16 0,-1-1 0 0,-1 2 0 0,-2-1 0 15,-1 2-512-15,-2-2-96 0,-3-2-32 0,-1 2 0 16,0 0-320-16,0-1-64 0,-2-1-16 0,1-4 0 16,0-1-304-16,0-2-64 0,2-2-16 0,1-2 0 31,0 2-1872-31,8-2-368 0,0 0-80 0,0 0 0 16,4-8-1568-16,3-4-304 0</inkml:trace>
  <inkml:trace contextRef="#ctx0" brushRef="#br2" timeOffset="-133290.5">24666 16399 26719 0,'2'-15'2368'0,"-2"15"-1888"0,0 0-480 0,0 0 0 15,0 0 2560-15,0 0 400 0,0 0 96 0,-6 15 16 0,3 3-2160 0,1-2-416 16,1 5-96-16,1 5-16 0,0 5 112 0,1 4 16 16,2-1 0-16,1 2 0 0,0 4-512 0,1-1 128 15,1-3-128-15,0 1 0 0,-1 1 0 0,0-5-288 16,0 0 64-16,0-3 16 15,1-1-624-15,-1-3-128 0,-3 1-32 16,0-3 0-16,-2-5-1520 0,0 1-304 0,0-5-64 0,0-3-10560 16</inkml:trace>
  <inkml:trace contextRef="#ctx0" brushRef="#br2" timeOffset="-133118.56">24484 16676 34095 0,'0'0'3024'0,"0"0"-2416"16,0 0-480-16,0 0-128 0,8 6 1872 0,2-2 368 16,3 2 64-16,3-2 0 0,3 0-1056 0,5 1-224 15,2-5-32-15,1 0-16 0,3 0-480 0,0-2-112 16,3-2 0-16,-2-2-16 0,0 1-368 0,-1-3 0 16,-2-1 0-16,8-3-192 15,-4 3-3392-15,-6 2-672 0</inkml:trace>
  <inkml:trace contextRef="#ctx0" brushRef="#br2" timeOffset="-131654.09">25417 17000 43311 0,'0'0'1920'0,"3"17"384"0,-15-20-1840 0,3 3-464 0,3 0 0 0,6 0 0 15,0 0-576-15,0 0-192 0,0 0-64 0,9 7-11504 16,2 3-2304-16</inkml:trace>
  <inkml:trace contextRef="#ctx0" brushRef="#br2" timeOffset="-125323.21">8376 18083 25791 0,'0'0'2304'0,"15"-15"-1856"15,-23 11-448-15,-1 1 0 0,-2 0 688 0,1 1 32 16,-2-1 16-16,0 2 0 0,2 0-736 0,0 1 0 16,0 0 0-16,1 1 0 15,2 1-576-15,0 2-128 0,7-4 0 0,-4 10-16 16,0-1-16-16,3 4 0 0,1 2 0 0,1 0 0 0,2-2 464 0,2 1 80 15,2-4 32-15,2 3 0 0,0 1 160 0,4-1 0 16,1 1 0-16,2 2 0 0,-1-3 720 0,2 0 80 16,-1 0 16-16,0 0 0 0,-1 1 416 0,0-4 96 15,-4 2 16-15,0 0 0 0,-3 1-160 0,-3 0-32 16,-3-1 0-16,-3 2 0 0,-3 3-448 0,-1 0-80 16,-3 0-32-16,2-1 0 0,-2-1-352 0,-1 1-80 0,0 2-16 0,-2-4 0 31,-1 2-1456-31,2-2-288 0,0-2-64 0,-1 0-13184 0</inkml:trace>
  <inkml:trace contextRef="#ctx0" brushRef="#br2" timeOffset="-125151.24">8730 17954 23951 0,'0'0'2128'0,"0"0"-1696"0,0 0-432 0,-3 7 0 16,2 6 3120-16,-1 2 528 0,1 5 128 0,1 5 0 15,0 3-3024-15,1 5-624 0,1 1-128 0,0 2 0 16,2 5 144-16,2 3 32 0,0 0 0 0,1 1 0 16,-1-1-496-16,-1-7-112 0,0 2-16 0,1-3 0 15,-2-2-2640-15,0-1-544 0,1-5-96 0</inkml:trace>
  <inkml:trace contextRef="#ctx0" brushRef="#br2" timeOffset="-124712.83">8672 18300 17503 0,'-5'-19'1552'0,"5"19"-1232"16,0 0-320-16,0 0 0 0,0 0 1936 0,0 0 336 15,5-5 64-15,3 4 16 0,1 1-1840 0,3 4-352 16,2 1-160-16,3 4 128 0,2 0-128 0,0 2 0 16,2-1 0-16,1 0-176 0,0 1-80 0,0-2 0 15,3-2-16-15,0-2 0 16,0-3-224-16,0 0-32 0,-2-2-16 0,-1 0 0 0,-2 0 304 0,-3 0 64 0,-3-2 16 0,-4 1 0 15,0-2 464-15,-10 3 80 0,5-1 32 0,-5 1 0 16,0 0 880-16,0 0 176 0,0 0 48 0,0 0 0 16,-11 0-320-16,1 1-64 0,-4 1-16 0,2 0 0 15,0 4-432-15,2-4-96 0,-2 2-16 0,2-1 0 16,-1 1-192-16,2 0-32 0,1-2-16 0,2 2 0 16,0 0-48-16,0 1-16 0,6-5 0 0,-5 7 0 15,1 1 32-15,1-2 0 0,3-6 0 0,0 8 0 16,3 0-304-16,-1-1 128 0,1 0-128 0,1 0 0 15,1-1 0-15,2-1 0 0,0-1 0 0,3-1 0 0,0-1 0 16,3 0 0-16,-1-2 0 0,-2 0 0 0,-1-3 0 0,-1 0 0 16,-1 1 0-16,-7 2 0 0,0 0 128 0,5-5-128 15,-5 5 144-15,4-6-144 0,-4 6 160 0,4-5-160 16,-3-1 160-16,0 0-160 0,-1 6 176 0,0 0-176 16,3-6 192-16,-3 6-192 0,0 0 0 0,0 0-144 15,0 0-16-15,0 0 0 16,0 0-800-16,0 0-144 0,0 0-48 0,5-1-9792 15,-5 1-1952-15</inkml:trace>
  <inkml:trace contextRef="#ctx0" brushRef="#br2" timeOffset="-124414.85">9213 18266 11967 0,'0'0'528'0,"0"0"112"0,3 6-512 0,1 3-128 0,1 3 0 0,0 1 0 16,2-1 3216-16,1 3 624 0,-3 1 112 0,0 0 16 15,0 1-1632-15,1 0-336 0,-1-3-64 0,0 2-16 16,-1-3-688-16,1 0-144 0,0-2-16 0,-1 0-16 16,-2-3-288-16,-2-8-64 0,2 6-16 0,-1-1 0 15,-1-5-64-15,0 0-16 0,0 0 0 0,0 0 0 16,0 0 32-16,-1-6 0 0,0-2 0 0,0-1 0 16,-2 1-384-16,2-4-64 0,1-1 0 0,0 2-16 15,1-5-432-15,-1 0-96 0,0-1-16 0,1 2 0 16,1 0-288-1,0 2-64-15,2-1-16 0,1 1 0 16,0 0-2128-16,2 0-416 0,-3 1-96 0,1 3-6624 0,0-1-1328 0</inkml:trace>
  <inkml:trace contextRef="#ctx0" brushRef="#br2" timeOffset="-124242.77">9558 18024 18431 0,'0'0'816'0,"0"0"160"0,0 0-784 0,0 0-192 16,0 0 0-16,0 0 0 0,0 0 3600 0,0 0 688 15,3 10 128-15,3 3 16 0,-1 2-2608 0,1 5-528 16,1 3-96-16,2 1-32 0,-2 2-608 0,0 0-128 16,1 3-32-16,1-2 0 0,-1 0-400 0,1 3 0 15,0-1 0-15,-1 1 0 0,0 3 0 0,1-3 0 0,-1 0 0 0,0-2 0 32,-3 2-2048-32,0-2-400 0,-1-4-80 0,0-1-12704 0</inkml:trace>
  <inkml:trace contextRef="#ctx0" brushRef="#br2" timeOffset="-124102.09">9501 18399 31727 0,'-5'-16'1408'0,"5"16"288"0,-2-8-1360 0,0 2-336 0,2-2 0 0,0 8 0 16,0 0 2224-16,8-4 368 0,0 1 80 0,5 1 16 16,4-1-1536-16,4 3-320 0,4-3-48 0,3 1-16 15,4 1-528-15,1-6-112 0,1 2-128 0,3-2-13072 16,1 0-2720-16</inkml:trace>
  <inkml:trace contextRef="#ctx0" brushRef="#br2" timeOffset="-123460.3">10831 18180 28159 0,'0'0'1248'0,"0"0"256"0,0 0-1200 0,-6 1-304 0,-2 2 0 0,0 3 0 15,-1-1 1136-15,0 4 160 0,1 3 48 0,2 2 0 16,0 5-368-16,4-1-64 0,-1 2-16 0,2 0 0 0,1 1-384 0,2 1-64 15,2 1-32-15,2-3 0 0,-1 0-192 0,1-4-32 16,1-5-16-16,1 2 0 0,-1 0-176 0,3-2 0 16,-1-2 144-16,0 0-144 0,0-2 0 0,1-3 0 15,1-2 0-15,-1-6 0 0,1 2 0 0,-1-5-160 16,1-3 16-16,-2-1 0 31,0 0-256-31,-1-3-48 0,-1 1-16 0,0 0 0 0,-3 0 16 0,0 4 16 0,0 0 0 0,1 0 0 0,0 0 240 0,0 1 32 16,1 0 16-16,0 0 0 0,1 2 144 0,2-2-160 15,0 2 160-15,0 2-160 0,1 2 160 0,-1 2 0 16,-9 0 0-16,10 3 0 0,-4 2 336 0,1 2 160 16,-1-1 16-16,1 2 16 0,-2 0 480 0,0 0 80 0,0-1 32 0,1 0 0 15,-6-7-336-15,0 0-64 0,6 9-16 0,1-5 0 16,-7-4-464-16,0 0-112 0,7 3 0 0,0-3-128 16,-1-3 176-16,1-1-176 0,-1-2 160 0,1-1-160 31,0-5-240-31,-2 1-144 0,0 0-16 0,-1-1-16 15,0-1-2688-15,0 0-544 0,-2-1-96 0</inkml:trace>
  <inkml:trace contextRef="#ctx0" brushRef="#br2" timeOffset="-123287.4">11351 17811 15663 0,'0'0'1392'0,"4"7"-1120"0,-1 5-272 0,0 4 0 15,-1 3 4784-15,1 5 896 0,-1 8 176 0,1 2 32 0,-2 5-3136 0,1 5-624 16,-5-3-128-16,0 5-16 0,0 1-832 0,-1 2-144 15,-2 1-48-15,2-1 0 0,-1 4-672 0,1-13-144 16,0 2-16-16,2-2-14272 16,-1-3-2832-16</inkml:trace>
  <inkml:trace contextRef="#ctx0" brushRef="#br2" timeOffset="-122781.53">11963 18217 23039 0,'0'0'1024'0,"-3"-3"192"0,1-1-960 0,0 0-256 0,1 0 0 0,0 1 0 16,1 3 2048-16,0 0 352 0,0 0 80 0,0 0 16 16,10 4-1600-16,2 1-320 0,0-2-64 0,1 6-16 31,-2 1-320-31,2 2-176 0,-1 0 192 0,1 1-192 0,2-1 0 0,-1-1 0 0,0 1 0 0,-1 0 0 31,0-2-544-31,-1-1-160 0,0 1-48 0,-2-7 0 0,-1 1-2144 0,-1-1-432 16,0-2-96-16,-8-1-16 0,7-1 272 0,-1-3 48 0</inkml:trace>
  <inkml:trace contextRef="#ctx0" brushRef="#br2" timeOffset="-122656.39">12325 18150 23039 0,'0'0'1024'0,"0"0"192"0,0 0-960 0,0 0-256 15,0 0 0-15,2 11 0 0,-2 5 2000 0,-3 1 368 16,-5 3 64-16,-1 3 0 0,0 3-672 0,-4 4-144 15,-1-3-16-15,2-2-16 0,-1 3-752 0,0-2-160 16,0 4-32-16,0 1 0 0,0 2-448 0,2-4-192 16,3-1 176-16,-2 3-176 15,2-6-1984-15,3-4-512 0,2-4-80 0</inkml:trace>
  <inkml:trace contextRef="#ctx0" brushRef="#br2" timeOffset="-122359.54">12547 18250 29423 0,'0'0'1296'0,"0"0"288"0,-3-4-1264 0,1 0-320 0,-2 0 0 0,4 4 0 0,-5 0 912 0,-1 3 128 0,1 1 32 0,0 4 0 31,-3 6-448-31,2 4-96 0,-1 4-16 0,1 3 0 0,0 4-192 0,2-4-32 0,2-2-16 0,1 2 0 31,1 0-272-31,1-5-192 0,3 0 16 0,0-4 16 0,2-5 160 0,3 2 256 0,2-3-64 0,-1-5-16 16,1-4 0-16,-2-5 0 0,0-5 0 0,0-1 0 15,0-6 128-15,-1-1 16 0,-3-1 16 0,0-3 0 16,1 1-144-16,-4 2-16 0,1-3-16 0,-1 3 0 16,0 1-432-16,-2 1-96 0,0 2-16 0,-2-2 0 31,1 3-1536-31,-1 2-320 0,-1-1-64 0,2 3-16 0,-2 1-864 0,2 1-160 0,-1 4-48 0</inkml:trace>
  <inkml:trace contextRef="#ctx0" brushRef="#br2" timeOffset="-122093.84">12607 18241 8287 0,'0'0'736'0,"0"0"-592"0,0 0-144 0,6 4 0 0,1 1 3232 0,-2 2 608 15,-1-1 128-15,0 3 32 0,0 2-1440 0,0 0-304 16,0 2-48-16,0 0-16 0,1 0-896 0,1 0-176 16,1 1-32-16,1-1-16 0,1 0-624 0,1-3-128 15,-2 0-32-15,1 0 0 0,-1-4-80 0,0-2-16 16,0-1 0-16,0-1 0 0,-8-2 256 0,9-1 32 16,-2 0 16-16,3-5 0 0,-3 1-112 0,1-1 0 15,-1-1-16-15,1 1 0 0,-2-3-208 0,1-1-32 16,-2 0-128-16,-1 0 192 0,0-1-192 0,-2 1 128 15,0-1-128-15,-1 2 0 0,-1 3 272 0,0 6-32 16,0-7-16-16,0 7 0 0,0 0 352 0,0 0 64 0,0 0 0 0,0 0 16 16,0 0-416-16,1 8-96 0,-1 1-16 0,1 1 0 15,2 2-128-15,1 0 0 0,0 0 0 0,1-1 0 32,0 2-400-32,3 0-64 0,1-1-16 0,3-1 0 15,0-2-2496-15,-3-4-496 0,1-2-112 0,1-2 0 0</inkml:trace>
  <inkml:trace contextRef="#ctx0" brushRef="#br2" timeOffset="-121859.28">13093 18266 23199 0,'0'0'1024'0,"0"0"224"0,3 9-992 0,1 3-256 0,0 1 0 0,1 1 0 15,0 2 1376-15,0 0 224 0,1 3 64 0,-3-1 0 0,3 0-496 0,0-1-80 16,-1-4-32-16,-1-2 0 0,0-1-256 0,-1-1-48 15,-1-1-16-15,-2-8 0 0,2 7 160 0,-2-7 48 16,0 0 0-16,0 0 0 0,-5-3 80 0,1-2 0 16,-2-4 16-16,2-2 0 0,1-1-432 0,0 5-96 15,0-6 0-15,2 1-16 0,0 0-144 0,1-4-32 16,0 2 0-16,1 1 0 0,2-4-320 0,3-2 0 16,2-1 0-16,2 2 0 15,3 1-1344-15,4 1-192 0,2 1-48 0,15-8-17088 0</inkml:trace>
  <inkml:trace contextRef="#ctx0" brushRef="#br2" timeOffset="-121218.56">14014 17842 24879 0,'0'0'2208'0,"-7"-3"-1760"0,-1 3-448 0,2 3 0 16,6-3 2496-16,-5 8 400 0,2 4 96 0,3 4 16 16,0 1-1632-16,1 6-320 0,2 4-64 0,1 2-16 15,0 5-368-15,0 1-80 0,0-1-16 0,2 0 0 16,-1 2-224-16,0-5-48 0,-2 1-16 0,0-2 0 16,1 0 96-16,-2-3 32 0,0-4 0 0,-2 1 0 15,-2-2 0-15,1-1 0 0,-2-4 0 0,1-1 0 0,0-2-176 0,1-1-48 16,-2-4 0-16,2-2 0 0,1-7-128 0,0 0 0 15,0 0 0-15,0 0 0 16,0 0-512-16,7-8 0 0,-2-1 16 0,0-3 0 16,2 0 16-16,-2-4 0 0,0 0 0 0,0-1 0 0,1 0 160 0,0-2 16 15,1 1 16-15,-1 2 0 0,2 6 128 0,1-2 32 16,0 1 0-16,2-1 0 0,-2 4 128 0,2 3 0 16,1 1 0-16,-1 4 0 0,-2 3 0 0,0 2 0 15,-1 0 0-15,-1 4 176 0,1 0 160 0,0 3 48 16,-1 0 0-16,0 1 0 0,1 1-48 0,1 2 0 15,1-1 0-15,0 4 0 0,-1-4-16 0,3 1-16 16,0-3 0-16,1-1 0 0,1-1-304 0,0 1 0 0,1-4 0 0,-1 0 0 16,0-3 0-16,-1-1 0 0,0-2 128 0,-1 1-128 15,0-3 128-15,-2-1-128 0,1-3 144 0,-1 0-144 16,-2-1 144-16,0-2-144 0,0-1 128 0,1 1-128 16,-1-4 128-16,1 1-128 0,2-2 0 0,-1 0 128 15,-3 1-128-15,0-3 0 0,-2 1 144 0,-1 2-144 16,-1-1 0-16,-2 0 128 0,0 1-128 0,1 1 0 15,-1 3 272-15,-1 7-16 0,-3-6 0 0,3 6 0 16,0 0 64-16,0 0 16 0,-6 3 0 0,-1 3 0 16,-1 4-336-16,1 1 128 0,-1 2-128 0,3 3 0 15,1 0 0-15,-2 1 0 0,5 1 0 0,1 1 0 16,3 0 0-16,3 0 0 0,2 1 0 0,2-2 0 16,2-2-1712-16,0 1-256 0,1-3-48 0,7 4-16 15,-2-5-1376-15,0-5-288 0,0-3-48 0</inkml:trace>
  <inkml:trace contextRef="#ctx0" brushRef="#br2" timeOffset="-120921.52">14828 18459 23327 0,'-1'-12'1024'0,"0"4"224"0,0-1-992 0,-2-1-256 15,-2 2 0-15,0 1 0 0,-2 2 2272 0,0 1 416 16,-2 1 64-16,9 3 32 0,-9 0-928 0,9 0-192 16,-10 4-48-16,1 2 0 0,2 0-960 0,7-6-192 15,-5 11-32-15,1-2-16 0,4-9-416 0,-1 9 128 16,-2-1-128-16,2 5 0 0,1-13 0 0,2 10 0 15,-2-10 0-15,7 10 0 0,-7-10 0 0,0 0 0 16,10 7 0-16,1-3 0 0,-11-4 0 0,12 1 0 16,-12-1 128-16,11-2-128 0,0-5 0 0,-1 2 160 0,-1-2-160 0,-1 2 160 15,0-4-160-15,-2 0 128 0,1 0-128 0,-2 2 128 16,-5 7-128-16,5-6 0 0,-5 6 0 0,0 0-176 16,0 0 176-16,0 0 0 0,0 0 0 0,0 0 0 15,0 0 0-15,0 0 0 0,0 0 0 0,-4 14 0 16,2 0 0-16,-1 2 0 0,2-2 128 0,1 2-128 31,3 0-304-31,0-3-128 0,3-3-16 0,-6-10-16 16,9 9-1952-16,1-2-384 0,1-2-80 0,2-2 0 15,1-2-1040-15,0-1-208 0,1-3-32 0</inkml:trace>
  <inkml:trace contextRef="#ctx0" brushRef="#br2" timeOffset="-120577.73">15034 18533 3679 0,'12'-9'320'0,"-5"2"-320"0,-1-2 0 0,-1-1 0 16,-2-2 3648-16,0 0 672 0,-1 3 128 0,1-3 32 15,-2-1-1824-15,-1 2-352 0,-1-2-80 0,0 2-16 16,-1 1-352-16,0 2-80 0,-4 0-16 0,6 8 0 15,-7-6-768-15,-1 0-160 0,-1 2-16 0,0 3-16 0,9 1-480 0,-11 3-80 16,1 2-32-16,-1 4 0 0,2 0-208 0,3 3 0 16,2 5-192-16,2 4 192 0,4 0-144 0,0-1 144 15,1 3 0-15,2-5-144 0,3 0 144 0,2-5 0 16,3 0 0-16,3-2 0 0,1-4 0 0,3 0-160 16,-2-4 160-16,-1-2 0 0,-2-4 0 0,1-3 128 15,0-3 0-15,1-6 16 0,-2-3 144 0,1-2 32 16,-4-3 0-16,-1 0 0 0,1-1-144 0,-1-3-32 15,-4-3 0-15,0 0 0 0,-2 1-144 0,-1-1 0 16,-3-4 0-16,-1-1 0 0,0-2 0 0,-1 0 0 16,-3-5 0-16,0 13 128 0,-2-2 160 0,-1-6 32 15,1 2 0-15,-2 4 0 0,1 2-320 0,1 6 0 0,-1 5 0 16,1 5 0-16,-2 6 240 0,1 8 32 0,1 6 16 0,-2 6 0 16,3 9 368-16,1 8 80 0,1 5 16 0,2 7 0 15,2 5-144-15,3 1-32 0,3 0 0 0,2-1 0 16,1 2-384-16,5-4-192 0,2-2 160 0,7 12-13872 15,1-12-2784-15</inkml:trace>
  <inkml:trace contextRef="#ctx0" brushRef="#br2" timeOffset="-119890.15">16315 18221 13823 0,'0'0'1216'0,"0"0"-960"0,0 0-256 0,0 0 0 16,-2-5 2992-16,-1 0 544 0,-4 2 112 0,-1 3 32 15,-1-1-1632-15,0 2-320 0,0 5-64 0,-2 0 0 16,1 1-944-16,-2 0-176 0,2 4-32 0,-1 1-16 16,1 1-112-16,-1 2-32 0,1 0 0 0,0-1 0 15,0-1 336-15,1 3 64 0,5-2 16 0,1 2 0 16,1-3-368-16,2 0-64 0,0 1-16 0,3-4 0 15,1 1-320-15,1-1 0 0,1-2 0 0,2-1 0 0,0-1 0 0,1-5-160 16,2-1 16-16,2-1 0 16,1-5-304-16,0-1-48 0,-2-3-16 0,1-1 0 0,0 0 272 0,-1-3 48 15,-3 1 16-15,-2 0 0 0,-1 0 176 0,-1 0 128 16,1 2-128-16,-3-4 176 0,1 2 80 0,0 1 32 16,0 2 0-16,0-2 0 0,0 2-32 0,0 2 0 15,0-2 0-15,0 3 0 0,-4 7 80 0,0 0 16 16,2-6 0-16,-2 6 0 0,0 0 112 0,0 0 32 15,0 0 0-15,0 0 0 0,4 10-496 0,0 3 0 16,-1-3 0-16,1 5 0 0,1 3 0 0,0-1-336 16,0 3 48-16,2-1 16 15,1 1-1856-15,1-2-368 0,1-2-80 0,2-3-13216 0</inkml:trace>
  <inkml:trace contextRef="#ctx0" brushRef="#br2" timeOffset="-119733.59">16741 17961 29487 0,'0'0'1296'0,"-4"7"288"0,-1 6-1264 0,0 2-320 0,-2 7 0 0,2-1 0 15,1 5 1664-15,1 3 288 0,1 1 48 0,1 0 16 16,1 0-1184-16,2 0-256 0,3-2-32 0,2 2-16 16,1 1-528-16,0-1-272 0,-2-2 16 0,2-1 16 15,0-2-3632-15,0-3-736 0</inkml:trace>
  <inkml:trace contextRef="#ctx0" brushRef="#br2" timeOffset="-119592.98">16933 18370 13823 0,'0'0'608'0,"0"0"128"0,-2 9-592 0,1-1-144 15,0 0 0-15,1 0 0 0,0-1 1728 0,0 1 304 16,1 3 64-16,0-4-7472 15,2 1-1472-15</inkml:trace>
  <inkml:trace contextRef="#ctx0" brushRef="#br2" timeOffset="-119389.56">16937 18250 25743 0,'-10'-33'1136'0,"5"18"240"0,-1-3-1104 0,-1-5-272 0,1-3 0 0,-1-1 0 15,2 1 512-15,2 5 64 0,-1 0 0 0,3 7 0 16,0 1-576-16,3 4 0 0,2 1 0 0,-4 8 0 31,0 0-1072-31,13 8-112 0,0-2-32 0,3 5-6224 0,-2 0-1264 0</inkml:trace>
  <inkml:trace contextRef="#ctx0" brushRef="#br2" timeOffset="-119061.45">17304 18195 14735 0,'0'0'1312'0,"0"0"-1056"0,0 0-256 0,0 0 0 15,-6 7 3888-15,1-1 720 0,-2 0 128 0,0 0 48 0,1-2-3008 0,-2 1-608 16,0 2-112-16,-1 1-32 0,-1 2-384 0,1-1-96 16,-2 1-16-16,2 0 0 0,1 0-288 0,2-1-64 15,-1-1-16-15,2 0 0 0,2 0-32 0,3-8 0 16,0 0 0-16,3 7 0 0,1 0-128 0,2-2 0 16,4-1 0-16,-1-1 0 0,1-1-320 0,2-2 64 15,-2-1 16-15,-1-2 0 16,1 2-288-16,-3-3-64 0,2 2-16 0,-2-2 0 0,-2 1 240 0,-1-1 48 15,-1-2 16-15,-3 6 0 0,0 0 304 0,4-6 0 16,-3 0 0-16,-1 6 0 0,1-7 0 0,1 2 0 16,-2 5 0-16,0 0 0 0,0 0 0 0,0 0-192 15,0 0 192-15,0 0-208 0,0 0 208 0,6 5 0 16,-1 5 192-16,-1 1-192 0,-1 4 752 0,-1 0 32 16,-2 3 16-16,-1 1 0 0,-2 2 352 0,1-4 64 0,-2 2 0 15,0-2 16-15,1 0-288 0,-2 0-64 0,-1 0-16 0,-1-1 0 16,1-2-496-16,-1 0-112 0,2-2 0 0,0 0-16 31,0-2-944-31,-1-2-176 0,1-3-32 0,5-5-12032 0,0 0-2416 0</inkml:trace>
  <inkml:trace contextRef="#ctx0" brushRef="#br2" timeOffset="-118217.78">17522 18165 25791 0,'0'0'2304'15,"4"15"-1856"-15,-4-1-448 0,0 6 0 0,0-1 2624 0,0-3 416 16,0 1 96-16,0 1 0 0,-1 4-1056 0,-1-1-224 16,0 1-32-16,-1 2-16 0,0-2-944 0,2-1-192 15,0-2-32-15,0-2-16 0,1-1-464 0,0-3-160 16,-2-1 0-16,2-2 144 0,3-2-144 0,-3-8 0 16,0 0 0-16,0 0 0 0,0 0 0 0,0 0 0 15,0 0-224-15,4-7 80 0,-2-2 144 0,1-1-160 16,0-2 160-16,-1-1-160 0,1-1 160 0,1-3-160 15,0-4 160-15,1 0-160 0,0-1-128 0,3-7-32 16,0 0 0-16,0 6 0 0,-3 5 192 0,3 3 128 16,-1 2-192-16,2 4 192 0,-1 4-192 0,-8 5 64 15,0 0 128-15,0 0-208 0,8 6 352 0,0 4 80 16,-2 1 16-16,2 4 0 0,0 2 80 0,0 1 0 0,-3 0 16 0,2 0 0 16,0 1-96-16,1-1-32 0,0 0 0 0,1 0 0 15,2-2-80-15,0 0-128 0,1-2 176 0,1-1-176 16,2-3 128-16,-2 0-128 0,1-3 0 0,-1-1 0 15,0-2 0-15,-1-4 0 0,-1-3 0 0,2-1 0 16,-2 0 0-16,-1-2 0 0,-1-4 0 0,1 1 0 16,-1-1 144-16,0-2-144 0,-1-1 0 0,1 0 144 15,0-3-144-15,0 2 0 0,-1 1 144 0,-2-3-144 16,1 3 0-16,-2 3 0 0,-1 1 0 0,-1 1 128 16,-1 2-128-16,-2 6 0 0,0 0 0 0,0 0 0 15,0 0 0-15,-2 7 128 0,-2 5-128 0,0 1 0 16,-1 0 0-16,-1 4 0 0,1-1 0 0,0 6 0 15,2-4-224-15,2-1-16 0,4-3 0 0,1 1 0 16,-1-3-784-16,3-2-144 0,0-1-48 0,2-1 0 16,1-2-400-16,3 0-96 0,1-6-16 0,1 0 0 15,1-3-208-15,-1-1-48 0,2-2-16 0,-1-2 0 16,2-1 528-16,0-4 96 0,0-3 32 0,-3 2 0 16,-2-2 736-16,-1 2 160 0,-4 1 16 0,0-3 16 0,-4 3 416 0,-3 1 0 15,-3 0 0-15,-1 2 0 0,0 0 1312 0,-2 3 240 16,-2-1 48-16,0 4 16 0,0 3-240 0,0 1-48 15,-2 3-16-15,1 2 0 0,0 3-672 0,1 3-128 16,1 4-16-16,1 0-16 0,1 1-16 0,1 1 0 16,1 0 0-16,3-3 0 0,4-2-144 0,1 1-16 15,2-1-16-15,2 0 0 0,1-2-160 0,2-2-128 16,0-2 144-16,1-1-144 0,1-2 192 0,0-3-48 16,1-1-16-16,-3-2 0 0,-2-2 160 0,2-3 32 0,-1-1 0 0,1-1 0 15,-1-3-32-15,-1-2 0 0,-1-2 0 0,0-2 0 16,-1-3-160-16,1-2-128 0,-1-1 192 0,-1-3-192 15,-2-2 0-15,-1-17-192 0,-4 2 0 0,-2 14 0 16,1-4 48-16,0-4 16 0,-1-4 0 0,1-2 0 16,-3-3 128-16,-1 6 0 0,-3 1-144 0,2 7 144 15,-1 10 0-15,1 7 128 0,-2 4 0 0,1 7 0 16,-1 9 544-16,1 7 96 0,-1 6 32 0,3 11 0 16,1 7 96-16,1 6 32 0,2 7 0 0,2 8 0 15,3-4-464-15,4 1-80 0,0-3-32 0,5 1 0 16,5 0-1488-16,4-10-288 0</inkml:trace>
  <inkml:trace contextRef="#ctx0" brushRef="#br2" timeOffset="-117513.53">19053 18206 33279 0,'-12'-8'1472'0,"12"8"320"0,0 0-1440 0,0 0-352 0,-3-7 0 0,3 7 0 15,0 0 480-15,0 0 32 0,0 0 0 0,0 0 0 16,0 0-96-16,0 0-16 0,5 8 0 0,2 4 0 0,1 4-240 0,1-2-160 16,0 2 192-16,0 0-192 0,2 0 0 0,-1 1 0 15,0-3 0-15,1 2 0 0,-1 0 0 0,1-3 0 16,-2-3 0-16,-1 1 0 0,-1-2 128 0,1-3-128 16,-1-2 0-16,-1-3 0 0,-6-1 0 0,9-2 0 15,3-1 0-15,0-3 0 0,0-3-192 0,1-1-112 16,1 0-16-16,-1-2 0 15,0 1-496-15,1 0-96 0,-2 3-32 0,-1 1 0 16,-4 3-288-16,1-2-64 0,-8 6-16 0,0 0 0 0,5 7 960 0,1 1 192 16,-2 1 160-16,1 3-208 0,-3-1 1008 0,2 2 208 15,2 0 32-15,3 2 16 0,1 0-416 0,-1-2-96 16,2 0-16-16,0-1 0 0,2-1 128 0,2-2 32 0,0 0 0 16,1-1 0-16,1-3 288 0,5 0 64 0,-4-5 16 0,-3-4 0 15,-1-1 224-15,-1-3 64 0,-1-1 0 0,-3-1 0 16,-1-3-688-16,-3 0-128 0,0 0-16 0,-1 2-16 15,-1-1-336-15,-1 1-160 0,-2-1 160 0,0 0-160 32,-1 0-400-32,0-1-176 0,-1 0-48 0,0-2 0 15,-2-1-1488-15,0 2-320 0,0-1-48 0,2 2-14544 0</inkml:trace>
  <inkml:trace contextRef="#ctx0" brushRef="#br2" timeOffset="-117357.08">19953 17839 5519 0,'0'0'496'0,"0"0"-496"0,0 0 0 0,0 0 0 0,-2 8 8256 0,0 5 1568 15,1 7 304-15,0 6 64 0,-2 6-7616 0,1 5-1520 16,-1 6-304-16,0 0-64 0,0 3-48 0,0 3 0 16,-2-2 0-16,-1-1 0 0,0-2-464 0,1-1-176 15,1 0 0-15,1-10 144 16,1-1-1632-16,0 1-336 0,2 1-64 0</inkml:trace>
  <inkml:trace contextRef="#ctx0" brushRef="#br2" timeOffset="-116589.89">20724 17949 9215 0,'-3'-8'816'0,"-1"-2"-656"0,-3-3-160 0,-3 0 0 0,0 2 5568 0,-2 2 1088 0,-2 0 224 0,-2 2 32 15,-5 1-3472-15,1 3-704 0,1 6-144 0,2 3-32 0,0 3-1008 0,2 6-208 16,0 4-32-16,4 5-16 0,-2 5-864 0,4 4-176 16,3 4-48-16,4 2 0 0,3 0-208 0,3 2 0 15,0-5 0-15,2 1 0 0,2-5 0 0,3-2-160 16,3-2 160-16,2-2-128 16,2-3-752-16,3-3-144 0,0-5-16 0,2 0-16 15,-1-6-1824-15,-4-3-352 0,3-1-80 0,0-1-7904 16,0-2-1584-16</inkml:trace>
  <inkml:trace contextRef="#ctx0" brushRef="#br2" timeOffset="-116246.16">21114 18241 11055 0,'-2'-8'976'0,"1"2"-784"0,-3-1-192 0,0 3 0 16,-1 2 4128-16,-1 2 784 0,-1 2 144 0,-1 2 48 16,-2 3-2736-16,-2-1-528 0,-1 6-112 0,0 1-32 15,0 0-784-15,1 1-144 0,2 3-48 0,1-1 0 16,2-2-464-16,2 0-80 0,1 1-32 0,3-2 0 15,1-1-144-15,2-2 0 0,2 0 0 0,1 0 0 16,2-4 0-16,3 1 0 0,1-6 0 0,1 0 0 16,-3-2-208-16,-2 0 16 0,3-2 16 0,-1-1 0 15,0-1 176-15,-1 0 0 0,1-2 128 0,-3-1-128 16,0-2 176-16,-4 2-48 0,2-4 0 0,0 3 0 16,1 0 192-16,-2 0 48 0,-2-1 0 0,0 0 0 15,-2 3 352-15,1-3 80 0,0 3 16 0,0-1 0 16,0 8-32-16,0 0 0 0,-3-4 0 0,3 4 0 15,0 0-432-15,0 0-96 0,0 0 0 0,-2 9-16 0,1-1-240 16,2 4 0-16,1-3 0 0,2 1-160 16,2 2-288-16,-1-2-48 0,0 1-16 0,3-1 0 15,2 1-1440-15,1-4-288 0,-1-1-64 0,2-2-16 16,-3-2-1008-16,0-2-208 0,-1-2-48 0,0-2 0 0</inkml:trace>
  <inkml:trace contextRef="#ctx0" brushRef="#br2" timeOffset="-116058.64">21374 18111 3679 0,'4'11'160'0,"-4"-11"32"0,0 0-192 0,2 11 0 15,-2 0 0-15,-2 4 0 0,2 3 6544 0,0-1 1264 0,0 0 256 0,-1 2 64 16,0 1-4864-16,1 0-960 0,0-5-192 0,-2 0-32 16,5-2-880-16,-2-2-176 0,2 1-48 0,-2-5 0 15,-1-7-640-15,5 6-128 0,-5-6-16 0,0 0-16 16,0 0-176-16,0 0 0 0,0 0 0 0,0 0 0 31,8 0-976-31,0-3-240 0,-3 0-32 0,3-7-16 16,1-3-1056-16,0 0-224 0,2 0-32 0,-1-2-7712 0,1-1-1536 0</inkml:trace>
  <inkml:trace contextRef="#ctx0" brushRef="#br2" timeOffset="-115645.77">21659 17843 4607 0,'0'0'192'0,"0"0"64"0,0 0-256 0,0 0 0 0,1 11 0 0,0 3 0 15,-1 4 5040-15,0 4 960 0,0 1 192 0,0 4 32 0,0-2-3664 0,-1 5-720 16,0 2-160-16,-1 2-16 0,0-2-512 0,-1-2-80 16,1-3-32-16,0 0 0 0,1 1-288 0,2-5-64 15,-1-3-16-15,2-3 0 0,-1 0-416 0,0-4-96 16,2-3-16-16,-1-1 0 0,1-1-144 0,0-2 0 16,-3-6 0-16,0 0 0 0,0 0 0 0,0 0 0 15,0 0 0-15,0 0 0 0,5-6 0 0,1-3-176 16,-3-2 48-16,1 0 0 0,0-2-144 0,0-2-32 15,0 0 0-15,1-2 0 0,1 1-64 0,2-2-16 16,0 0 0-16,1 1 0 0,-2 0 160 0,2 1 32 16,0 3 0-16,1 4 0 0,1 2 192 0,0 2 128 15,1 3 0-15,0 3-128 0,0 4 640 0,-3 2 0 0,0 3 16 16,-3 3 0-16,0-3 304 0,-2 5 64 0,-3 0 16 0,-1 4 0 16,-1-2-16-16,-2 1-16 0,-1 0 0 0,-1 0 0 15,-2-2-432-15,1 0-96 0,-2-1-16 0,0 1 0 16,-2-3-256-16,1 0-48 0,-2 0-16 0,2-4 0 15,-1 0-144-15,-1-2 0 0,1-2 0 0,1-1 0 32,1-1-1568-32,1-2-192 0,7-1-32 0,0 0-16 0,-4-5-1264 0,2-3-240 0,0-3-48 0</inkml:trace>
  <inkml:trace contextRef="#ctx0" brushRef="#br2" timeOffset="-115379.95">22064 18173 23727 0,'7'-13'1040'0,"-7"13"240"0,0 0-1024 0,0 0-256 15,-7-6 0-15,-1 0 0 0,-2 2 2896 0,-2 4 544 16,-1 3 96-16,-1 1 32 0,1 0-1536 0,2 2-304 0,0 3-64 0,-6 7-16 16,1-2-944-16,4 1-176 0,2 3-32 0,5-5-16 15,-1 0-320-15,2 0-160 0,3 0 160 0,1 2-160 16,3-5 160-16,1 0-160 0,1 0 160 0,1-3-160 16,1 0 128-16,2-2-128 0,1-2 0 0,2-2 144 15,0-1-144-15,0-1 192 0,-1-2-192 0,0-3 192 16,-2-1-192-16,0 1 160 0,-1-2-160 0,0-1 160 15,0-1-160-15,1-4 0 0,-1 1-160 0,-2 0 160 32,-2 0-1728-32,1-1-240 0,2-2-48 0,-1 2-16 0,1 1-1568 15,-2-3-320-15</inkml:trace>
  <inkml:trace contextRef="#ctx0" brushRef="#br2" timeOffset="-115114.33">22211 18068 30351 0,'0'0'1344'0,"0"0"272"0,-1 18-1296 16,1 0-320-16,0 2 0 0,-1 0 0 0,0 1 1344 0,1-5 192 15,-3 1 32-15,0 9 16 0,1 0-256 0,0-10-48 16,0-2-16-16,0-1 0 0,1 3-816 0,1-3-144 16,1-2-48-16,1-1 0 0,-1-3-256 0,2 0 0 15,-3-7 0-15,5 4 0 0,-5-4 0 0,0 0 0 16,8-5 0-16,0-2 0 0,-1 1-272 0,4-6 32 16,1-2 16-16,-2 0 0 0,-2 0 0 0,0 0 0 15,-1-1 0-15,1 2 0 0,1 2 224 0,1 2 0 16,-1-4 0-16,1 2 0 0,0 1 640 0,1 4 0 15,-1 3 16-15,-10 3 0 0,11 0 304 0,-11 0 64 16,6 2 16-16,3 9 0 0,-2 0-480 0,-3 1-112 0,0 2 0 0,-2 3-16 16,0 2-192-16,-1-1-48 0,-1 0 0 0,1 8 0 31,1-2-1360-31,3-4-288 0,0-4-48 0</inkml:trace>
  <inkml:trace contextRef="#ctx0" brushRef="#br2" timeOffset="-114678.77">23382 17893 13823 0,'0'0'1216'0,"0"0"-960"0,-4-5-256 0,4 5 0 16,0 0 6368-16,0 0 1232 0,-4 10 240 0,-1 7 48 16,1 1-5744-16,0 7-1152 0,-1 5-224 0,0 6-64 15,0 1-288-15,1 1-64 0,-1 4-16 0,1-3 0 31,0 2-336-31,1 1-208 0,2-3 16 0,0 2 16 16,1-5-1936-16,1-10-400 0,0 2-80 0,2-2-16 16,-1-4-816-16,1-4-160 0</inkml:trace>
  <inkml:trace contextRef="#ctx0" brushRef="#br2" timeOffset="-114491.3">23600 17854 29487 0,'0'0'2624'0,"0"0"-2112"0,0 0-512 0,-1 11 0 16,-1 2 1792-16,1 6 240 0,-2 3 48 0,2 4 16 16,2-1-1552-16,1 5-304 0,-1 2-64 0,3 1-16 0,-2 1-160 0,4 0 0 15,0 1 144-15,3 1-144 16,-1 1-960-16,-1-3-272 0,-2 0-48 0,-2 2-16 16,-2 7-752-16,0-13-128 0</inkml:trace>
  <inkml:trace contextRef="#ctx0" brushRef="#br2" timeOffset="-114288.23">23240 18379 24879 0,'-17'-6'1088'0,"9"3"256"0,-1 0-1088 0,1 1-256 16,8 2 0-16,0 0 0 0,0 0 3856 0,0 0 720 15,0 0 144-15,0 0 16 0,7 1-3088 0,2-2-624 0,3-2-128 0,6 1-32 16,3-2-672-16,4-2-192 0,1 0 0 0,4 1 0 15,1-4 0-15,3-1-320 0,1 0 64 0,0 2 16 32,0 3-1984-32,-1 1-400 0,-1-1-64 0,-2 0-8800 0,-3 2-1760 0</inkml:trace>
  <inkml:trace contextRef="#ctx0" brushRef="#br2" timeOffset="-114053.89">23239 18360 36399 0,'-7'0'1600'0,"7"0"352"0,-2 0-1568 0,2 0-384 0,0 0 0 0,0 0 0 0,10 3 1088 0,3 3 128 16,3-2 16-16,1 2 16 0,4-3-416 0,1 1-96 15,2 2-16-15,3-2 0 0,3-1-480 0,2 1-112 16,-2-1 0-16,4 0-128 0,1-3 0 0,2 0-192 15,-3 0 0-15,-2 0 0 16,0-1-1712-16,-5-2-336 0,0-1-64 0,-2-1-14576 16</inkml:trace>
  <inkml:trace contextRef="#ctx0" brushRef="#br2" timeOffset="-113866.41">24147 17813 19343 0,'-1'-10'848'0,"1"10"192"0,0 0-832 0,0 0-208 0,-8 1 0 0,2 3 0 16,-2 1 5712-16,0 4 1104 0,0 6 224 0,2 4 32 16,-1 5-4992-16,1 2-992 0,-1 5-208 0,2 3-48 15,0 3-608-15,1-1-224 0,0 3 144 0,1-1-144 32,1-2-768-32,0-3-224 0,2-2-48 0,0-2-16 15,0-2-2784-15,0-1-544 0</inkml:trace>
  <inkml:trace contextRef="#ctx0" brushRef="#br2" timeOffset="-113694.55">24393 18271 26719 0,'-13'4'2368'0,"6"0"-1888"0,-3 1-480 0,-1 4 0 0,2-2 4736 0,1 2 864 16,0-3 160-16,4 1 48 15,4-7-5168-15,0 8-1024 0,3-1-192 0</inkml:trace>
  <inkml:trace contextRef="#ctx0" brushRef="#br2" timeOffset="-111284.29">25145 17649 21183 0,'-7'-9'944'0,"1"0"192"0,-1 1-912 0,1 0-224 15,-2 0 0-15,1 4 0 0,1-1 3264 0,-1 5 624 16,1 3 112-16,-1 5 32 0,-1 2-2096 0,2 7-400 16,-2 5-96-16,2 8-16 0,-2 9-496 0,1 7-96 15,1 5-32-15,2 5 0 16,3 2-416-16,2 4-96 0,1-1-16 0,5-2 0 0,1-2-272 0,2-1 160 0,3-4-160 0,2-1 128 15,2-7-128-15,-2-8-176 0,2 0 48 0,1-2 0 32,3-1-1824-32,3-3-352 0,-2 0-80 0,1-4-14976 0</inkml:trace>
  <inkml:trace contextRef="#ctx0" brushRef="#br2" timeOffset="-110987.24">25557 17985 23951 0,'-8'-2'2128'0,"0"0"-1696"16,-1-1-432-16,0 3 0 0,1 3 2464 0,-1 1 416 15,-2 5 64-15,2 3 32 0,0 4-1696 0,1 3-352 16,1 4-64-16,1 1-16 0,2 5-544 0,4-3-112 16,3 0-32-16,1-1 0 0,3-2-160 0,0-3 0 15,4 0 0-15,0-7 0 0,3-2 0 0,-1-3 0 16,1-3 0-16,0 1 0 0,-1-5 0 0,0 0 288 15,-2-3-48-15,-1-2-16 0,-1 1 64 0,0-6 16 16,-1-3 0-16,1-1 0 0,-1-1-32 0,-3-2 0 16,-1 1 0-16,-1-4 0 0,-3 1-272 0,0 1 160 15,-1 0-160-15,-3 0 128 0,-1-1-352 0,-1 1-80 16,0 0-16-16,-1 1 0 16,1 2-2352-16,-1 1-464 0</inkml:trace>
  <inkml:trace contextRef="#ctx0" brushRef="#br2" timeOffset="-110721.54">25767 17975 5519 0,'10'19'240'0,"-6"-9"64"0,0 0-304 0,2 4 0 0,1 3 0 0,1 2 0 15,-3-6 5600-15,0 2 1056 0,0 4 224 0,-1-4 32 16,0 1-4352-16,0-1-896 0,-1 0-160 0,1-2-32 16,0 1-896-16,0-3-160 0,-2-1-32 0,-2-10-16 15,0 0-368-15,0 0 144 0,0 0-144 0,0 0 0 16,0-9 224-16,-1-2-64 0,0-3-16 0,-2-3 0 15,0-2 336-15,1-1 64 0,-1 1 16 0,0-4 0 16,1 3 256-16,1-4 48 0,-1 2 16 0,2 1 0 0,3 1-352 16,1 1-64-16,0 2-16 0,0-1 0 0,3 3-448 15,4 2 128-15,2 0-128 0,3 3 0 0,0 2 0 0,4 3 0 16,2 1 0-16,2 1 0 16,-1-1-1536-16,1 4-208 0,3 3-48 0</inkml:trace>
  <inkml:trace contextRef="#ctx0" brushRef="#br2" timeOffset="-109396.39">26445 18233 19343 0,'0'0'1728'0,"0"0"-1392"0,0 0-336 0,0 0 0 0,0 0 2208 0,13 13 368 16,-13-2 80-16,-2-1 16 0,1 0-1360 0,0 1-272 16,1 1-48-16,0-2-16 0,1 2-496 0,2-1-96 15,-1 1-32-15,2 1 0 16,-1-2-2576-16,-1-4-512 0</inkml:trace>
  <inkml:trace contextRef="#ctx0" brushRef="#br2" timeOffset="-109084.02">26832 17835 9215 0,'0'0'816'0,"2"11"-656"0,-2 2-160 0,0 3 0 16,2 1 2832-16,0 1 544 0,4 1 96 0,-3 3 32 15,-1-3-1744-15,-1 0-352 0,-1 1-64 0,4 2 0 16,5 1-640-16,-2 2-128 0,-5 1-32 0,1-4 0 15,-4-2-400-15,-1-4-144 0,2-6 0 0,2 1 144 0,-1-5 400 0,-1-6 80 16,0 0 16-16,0 0 0 0,0 0 928 0,-8 0 192 16,0-3 32-16,3-3 16 0,2-5-704 0,1-2-144 15,2-1-16-15,1-3-16 0,0-1-688 0,1-3-240 16,-2-1 144-16,4-2-144 0,2 1 0 0,1-1 0 16,-1 5 0-16,1 2 0 0,-2-3-240 0,1 3-80 15,2 2 0-15,7-2-16 16,-1 6-1696-16,0 2-336 0,1 3-64 0,-6 2-7904 15,1 0-1584-15</inkml:trace>
  <inkml:trace contextRef="#ctx0" brushRef="#br2" timeOffset="-108958.92">27210 17941 19343 0,'0'8'1728'0,"1"4"-1392"0,2 2-336 0,-2 5 0 15,2 0 2112-15,-1 0 368 0,0 1 64 0,0-2 16 16,1 0-1904-16,1-2-368 0,1-3-80 0,-1-1-13088 15</inkml:trace>
  <inkml:trace contextRef="#ctx0" brushRef="#br2" timeOffset="-108457.23">27263 17876 4607 0,'-4'-25'400'0,"2"11"-400"0,2-1 0 0,0-7 0 16,1-3 3360-16,2-1 592 0,-1-6 112 0,5-6 32 15,1 7-2784-15,0 6-544 0,-2 7-128 0,2 5 0 16,1 5 512-16,0 3 96 0,-9 5 32 0,13 1 0 15,0 4-1120-15,2 2-160 0,-1 0-144 0,1 3 144 16,1-1-768-16,1 1-16 0,0 2-16 0,0-2 0 16,0 3-624-16,-3 0-128 0,-2-3-32 0,-3 1 0 15,-2 0 688-15,-1 0 128 0,-1 2 16 0,-1-3 16 0,-1 0 1232 0,1 0 240 16,0-2 48-16,0-1 16 0,0-1-352 0,1 1-64 16,-5-7 0-16,0 0-16 0,0 0-192 0,0 0-48 15,0 0 0-15,1 9 0 0,-2-3 1024 0,-1 2 192 16,0 1 32-16,-1-2 16 0,-1-1 160 0,2 1 48 15,2 1 0-15,-2 1 0 0,2-1-800 0,0 0-160 16,0-1-16-16,0 3-16 0,2 0-432 0,0-2-176 16,0 1 128-16,0 0-128 0,-2-9 0 0,3 8 0 15,-3-8 0-15,5 5 0 0,-5-5-320 0,8 1-64 0,0-2 0 0,3-3 0 32,-1-1-272-32,-3-2-64 0,1-2-16 15,0 1 0-15,-3-2-112 0,0 1-32 0,-5 9 0 0,2-8 0 0,-4 0 688 0,1 2 192 0,0-1 0 0,0 1 0 16,-2 0 176-16,3 6 144 0,0 0 48 0,0 0 0 15,0 0-112-15,0 0 0 0,3-6-16 0,-3 6 0 16,0 0-80-16,7 0-16 0,3 0 0 0,-1 5 0 16,-3 6 608-16,2 3 112 0,-4-1 32 0,0 4 0 15,-3 2 192-15,0 0 32 0,-1 2 16 0,-1 1 0 16,-2 1-32-16,1-1 0 0,-3 1 0 0,-2 0 0 16,-1 0-576-16,-1-3-112 0,1 0-32 0,-2-1 0 15,-2-1-384-15,2-1-192 0,1-4 0 0,1-2 16 16,0-3-1776-16,3-3-352 0,5-5-80 0,0 0-12880 15</inkml:trace>
  <inkml:trace contextRef="#ctx0" brushRef="#br2" timeOffset="-108127.14">27842 17536 23951 0,'0'0'1056'0,"0"0"224"0,0 0-1024 0,0 0-256 16,4 14 0-16,-4 3 0 0,-1 2 2464 0,-1-2 432 0,0 4 96 0,-1 3 16 15,1 4-1408-15,-1 0-288 16,-1 3-48-16,0 0-16 0,0 2-704 0,0-6-144 0,1 1-16 0,0-2-16 16,2-3-240-16,1-1-128 0,0-2 160 0,1-6-160 15,0 1 0-15,2-6 0 0,1-3 0 0,-4-6 0 32,0 0-528-32,0 0-112 0,8-1 0 0,-1-3-16 0,0-2 256 0,-1-4 48 0,2 0 16 0,0-3 0 15,1-3 336-15,0 2 0 0,0-4 0 0,1-1 0 16,0 1 0-16,-1 1 0 0,0 3 0 0,0 0 0 15,0 3 0-15,-1 2 0 0,0 3 0 0,-8 6 0 16,0 0 0-16,0 0 240 0,8 5-48 0,-4 4 0 16,0 3 144-16,-3 2 32 0,-1 3 0 0,-1 2 0 15,-1 1-176-15,2 0-48 0,-1 2 0 0,4-1 0 16,1-1-1616-16,1 0-320 0,0-3-64 0</inkml:trace>
  <inkml:trace contextRef="#ctx0" brushRef="#br2" timeOffset="-107924.02">28398 17378 23039 0,'0'0'1024'0,"-8"2"192"0,-3 5-960 0,0 3-256 16,-1 6 0-16,3 2 0 0,1 4 4448 0,1 2 848 15,2 1 160-15,3 2 48 0,3 2-4352 0,3 3-880 0,1-3-272 0,4 17 160 16,2-2-160-16,0-4-144 0,1-7 144 0,-2-11-208 31,2 3-2144-31,0-4-416 0,-2 1-96 0,-2-4-13216 0</inkml:trace>
  <inkml:trace contextRef="#ctx0" brushRef="#br2" timeOffset="-107781.45">28244 17818 14735 0,'-2'-11'1312'0,"0"-2"-1056"0,-1-4-256 0,2 0 0 16,1 1 3888-16,1 1 720 0,2-1 128 0,1 3 48 15,0 1-2256-15,3 3-448 0,4 1-96 0,2 0 0 16,3 2-1456-16,1 1-272 0,1 1-64 0,1 2-16 31,2 0-2224-31,3 0-432 0,2 0-80 0</inkml:trace>
  <inkml:trace contextRef="#ctx0" brushRef="#br2" timeOffset="-107609.5">28757 17542 2751 0,'0'0'256'0,"0"0"-256"15,0 0 0-15,0 0 0 0,0 0 8400 0,0 0 1648 16,6-1 320-16,1-2 64 0,3 1-8512 0,1-1-1712 0,2 0-208 0,3 1-288 31,1-1-2256-31,1 2-448 0</inkml:trace>
  <inkml:trace contextRef="#ctx0" brushRef="#br2" timeOffset="-107421.55">28751 17719 39743 0,'-18'-2'1760'0,"18"2"352"0,-6 2-1680 0,6-2-432 0,0 0 0 0,0 0 0 31,0 0 384-31,0 0-16 0,0 0 0 0,8 0 0 15,1-2-176-15,4 0-16 0,2 2-16 0,2 0 0 16,2 0-1952-16,2 0-384 0,1 0-64 0,21 0-8736 16,-5-2-1744-16</inkml:trace>
  <inkml:trace contextRef="#ctx0" brushRef="#br2" timeOffset="-107155.96">29507 17500 27295 0,'-9'-10'1216'0,"2"5"240"0,-2 1-1168 0,-1-1-288 16,-3 1 0-16,-2 2 0 0,-1 2 560 0,-3 4 48 16,0 3 16-16,-1 2 0 0,2 3 896 0,2 3 176 15,3 2 32-15,4 3 16 0,-1-3-672 0,4 2-144 16,5-2-32-16,2 3 0 0,2-6-448 0,5 1-112 0,4-1-16 0,3-4 0 16,3 2-192-16,2-4-128 0,0-6 128 0,2 0-128 15,1-4 128-15,-1 1-128 0,-1-3 128 0,0-4-128 16,0-3 160-16,-3-2-32 0,-2-3-128 0,-3-2 192 15,-1-3-16-15,-2 1-16 0,-2-1 0 0,-3 3 0 16,-1-3-160-16,-1 2 128 0,-3-3-128 0,-2 1 128 16,-2-1-320-16,1-1-80 0,-1 1-16 0,-2-4-11936 15,-1 3-2400-15</inkml:trace>
  <inkml:trace contextRef="#ctx0" brushRef="#br2" timeOffset="-106890.47">29906 17418 22111 0,'-9'8'1968'0,"-4"4"-1584"15,-2 1-384-15,0 1 0 0,-2 3 3392 0,1-1 576 16,3-2 128-16,1 3 32 0,2 3-2528 0,2 0-512 16,3-1-112-16,4 0-16 0,3 1-320 0,4-1-64 15,0-6 0-15,7 0-16 0,1-1-560 0,2-3 0 16,0-2 0-16,-1-3 0 0,1-4 0 0,0-3 0 15,-1-2-160-15,0-2 160 0,-4-3 0 0,0-2 0 16,-3-1-144-16,-1-1 144 0,0 1 0 0,-3-5-128 16,-3-1 128-16,-1 1 0 15,-1 0-464-15,0 0 16 0,-1 3 0 0,1-2 0 16,-3-4-2336-16,0 1-464 0,-2-1-80 0</inkml:trace>
  <inkml:trace contextRef="#ctx0" brushRef="#br2" timeOffset="-106515.23">30138 17380 34319 0,'0'0'1520'0,"-1"12"320"0,1 1-1472 0,-3 3-368 0,-2 2 0 0,0 0 0 15,-2-1 752-15,3-4 80 0,3 0 0 0,5-1 16 16,5 0 208-16,-2-2 32 0,-4 1 16 0,3-1 0 16,1-1-736-16,4-1-160 0,2-1-16 0,1-3-16 15,1-2-176-15,-2-1 0 0,-3-2 0 0,1 0 0 16,-1-2 0-16,0-1-256 0,2-1 64 0,1-3 16 15,-1-2-272-15,-2-1-64 0,1 2-16 0,-1 0 0 16,-2 1-240-16,0-1-64 0,-3 0 0 0,-5 9 0 16,1-10-320-16,1 2-80 0,-2 8-16 0,0 0 0 15,0 0 176-15,0 0 48 0,-11 1 0 0,2 4 0 0,1 2 1232 0,8-7 256 16,-4 12 48-16,2-1 16 0,2-11 304 0,1 12 48 16,3 1 16-16,0 0 0 0,0-1-144 0,2-3-32 15,2 0 0-15,1-2 0 0,2-2-32 0,0 1-16 16,1 1 0-16,-1-3 0 0,-1-4 256 0,2-1 48 15,-1-2 16-15,2-2 0 0,2-3-336 0,-1 1-64 16,1-2-16-16,-1-1 0 0,0-1-432 0,-1-2-144 16,-1 0 0-16,-2 0 0 15,1 0-304-15,-2-1-160 0,0-3-48 0,-1 0-12272 16,-3-3-2448-16</inkml:trace>
  <inkml:trace contextRef="#ctx0" brushRef="#br2" timeOffset="-106187.15">30803 17387 7359 0,'-1'21'320'0,"1"-7"80"0,0 3-400 0,0 1 0 0,-2-1 0 0,0 0 0 15,-1-1 5696-15,0-2 1040 0,1 1 224 0,-1 3 32 16,2 3-4320-16,-2-3-880 0,1-5-160 0,0 0-32 16,0 1-1232-16,1-1-240 0,1-6-128 0,0-7 128 15,0 0-128-15,0 0 0 0,0 0 0 0,0 0 128 16,0 0-128-16,0 0 176 0,0 0-176 0,0 0 192 15,5-16 192-15,0 3 64 0,0-1 0 0,-1-2 0 16,0-2-32-16,1 0 0 0,4-1 0 0,2 0 0 16,-1-2-672-16,1-2-144 0,0-2-32 15,2 0 0-15,3 0-432 0,1 4-96 0,3 3 0 0,-2 3-16 16,-1 2 800-16,-2 5 176 0,0 4 0 0,-1 4 0 0,-1 4 1168 0,-1 4 192 16,-3 5 48-16,-1 5 0 0,0 0-384 0,-2 3-64 15,-1 2 0-15,1 1-16 0,0-1-480 0,-1 2-80 16,1 0-32-16,-1 0 0 0,1-2-352 0,-2 3-288 15,-3-2 48-15,-1 0 16 16,-2 0-3088-16,-3-2-608 0</inkml:trace>
  <inkml:trace contextRef="#ctx0" brushRef="#br2" timeOffset="-105583.06">28065 18379 22111 0,'0'0'1968'0,"0"0"-1584"0,0 0-384 0,0 9 0 16,-2 2 3264-16,-2 2 576 0,0 1 128 0,-2 3 0 0,-1 1-1904 0,0 3-384 16,1 3-80-16,-1 2 0 0,3 0-960 0,2 0-176 15,-1-1-32-15,2-1-16 0,1 4-416 0,1-5 0 16,3-1 0-16,2-1 0 0,0-3-240 0,0 1-128 15,1-5-16-15,-2-1-16 16,-1-1-496-16,1-2-80 0,2-3-32 0,-1-2 0 16,-6-5 80-16,7 3 16 0,-7-3 0 0,7 0 0 15,3-4 352-15,0 0 80 0,2-3 16 0,-1 1 0 0,1-2 144 0,1 0 48 16,-1 0 0-16,1-1 0 0,-1 1 272 0,1 2-160 16,0-1 160-16,-2-1-128 0,3-1 128 0,-1 0 0 15,-2 0 0-15,0-1 0 0,-2-1 272 0,0-2 96 16,0 1 16-16,0 1 0 0,-1-2 256 0,-1-2 48 15,-4 2 16-15,-1 4 0 0,-5-1 176 0,1 2 32 0,-2 0 16 0,-2 4 0 16,0-2 144-16,-3 0 16 0,-3 5 16 0,0-1 0 16,1 2-352-16,0 2-80 0,1-1-16 0,1 5 0 0,1 0-400 0,1 3-96 15,1 2-16-15,1 0 0 0,2 1-144 0,2 1 0 16,2 2 0-16,2-4 0 16,-1 1-912-16,5-2-64 0,0 2-16 0,4-4 0 15,2-1-1504-15,3-2-288 0,2 0-64 0,1-2-8112 16,4-5-1632-16</inkml:trace>
  <inkml:trace contextRef="#ctx0" brushRef="#br2" timeOffset="-105411.15">28654 18356 21471 0,'0'-19'960'0,"0"10"192"0,-1-1-928 0,0-1-224 0,-2 1 0 0,1 2 0 16,-1 3 1488-16,3 5 256 0,0 0 48 0,-5 4 16 15,0 5-208-15,1 4-32 0,0 3-16 0,0 3 0 16,1 3-704-16,1 3-144 0,-1 3-16 0,2 0-16 15,1 2-352-15,1 3-80 0,2 1-16 0,-1-2 0 16,2 0-224-16,0-1 0 0,0-1 0 0,1 0 0 16,0-3-1520-16,1-3-192 0,0-1-32 0,-2-2-12784 15</inkml:trace>
  <inkml:trace contextRef="#ctx0" brushRef="#br2" timeOffset="-105233.27">28510 18637 21183 0,'-2'-10'1888'0,"1"1"-1504"0,0-3-384 0,2 2 0 16,2 2 3488-16,1-1 624 0,1 1 128 0,4 1 32 15,1-1-2736-15,3 2-528 0,2 1-112 0,-1-2-32 16,2 1-864-16,-1 0 0 0,2 1 0 0,-1 3-192 31,1 0-784-31,0 1-176 0,1 1-16 0,0-1-16 16,1 1-1840-16,-1 0-368 0,-1-2-80 0,0 0-8608 0</inkml:trace>
  <inkml:trace contextRef="#ctx0" brushRef="#br2" timeOffset="-105076.81">28903 18413 2751 0,'0'0'128'0,"0"0"16"15,0 0-144-15,0 0 0 0,0 0 0 0,0 0 0 16,-6 0 6192-16,1 4 1200 0,-1 4 240 0,3 3 48 0,0 5-5088 0,0 1-1024 16,1 5-208-16,0 3-32 0,1 1-720 0,1 3-144 15,0 1-16-15,1 1-16 0,2 0-304 0,1-1-128 16,0-1 0-16,1 0 128 15,0-3-1920-15,1-3-400 0,-1-2-80 0</inkml:trace>
  <inkml:trace contextRef="#ctx0" brushRef="#br2" timeOffset="-104920.46">28823 18678 12895 0,'0'0'576'0,"0"0"112"0,-4-7-560 0,0 2-128 0,1 0 0 0,3 5 0 16,0-7 6400-16,0 7 1232 0,3-6 256 0,2-1 48 15,3 1-5728-15,2-1-1152 0,3 1-224 0,3-1-64 16,1 3-768-16,2-2-400 0,2 0 32 0,3 3 16 31,1 0-2272-31,-1 0-464 0,0 1-96 0,10-1-12736 0</inkml:trace>
  <inkml:trace contextRef="#ctx0" brushRef="#br2" timeOffset="-104748.68">29241 18521 33743 0,'0'0'1488'0,"0"0"320"0,0 0-1440 0,0 0-368 0,0 0 0 0,0 0 0 15,0 0 1104-15,9-1 160 0,2 2 16 0,0-1 16 0,2 0-912 0,2-1-192 16,0 1-48-16,4 0 0 16,-1 0-2512-16,17 1-512 0,-5 0-112 0</inkml:trace>
  <inkml:trace contextRef="#ctx0" brushRef="#br2" timeOffset="-104561.09">29287 18685 39615 0,'-21'-1'1760'0,"9"-1"352"0,2 0-1680 0,10 2-432 15,0 0 0-15,0 0 0 0,0 0 1936 0,0 0 304 0,10-1 64 16,6 1 16-16,3-3-2096 0,7 3-416 0,2 0-96 0,3 0-16 31,0-1-2544-31,1 0-512 0,-1-1-96 0</inkml:trace>
  <inkml:trace contextRef="#ctx0" brushRef="#br2" timeOffset="-104215.72">29867 18529 26719 0,'-7'7'2368'0,"-2"2"-1888"0,-1 0-480 0,1 5 0 0,0 0 2672 0,2 5 432 16,2-1 96-16,1 0 0 0,1-1-1776 0,5-1-352 15,0 2-80-15,3 0-16 0,2-3-592 0,2-2-112 16,3-4-16-16,0 0-16 0,1-3-240 0,0 1-208 16,1-2 32-16,2-5 16 15,-1 0-512-15,0-4-96 0,-4 2-32 0,1-2 0 16,0-3 0-16,-2 2 0 0,-2-1 0 0,-1-2 0 15,-2-1 256-15,0-1 48 0,0 0 16 0,0 2 0 0,-1-4 736 0,0 3 160 16,-2 2 32-16,-2-1 0 0,-2-3 32 0,5 5 16 16,-3 6 0-16,0 0 0 0,8-5-96 0,-8 5-16 15,0 0 0-15,0 0 0 0,0 0-16 0,-4 10-16 16,1 3 0-16,2 3 0 0,-2 3-192 0,1-2-32 16,-4 3-128-16,4-1 192 0,2 2-192 0,0 1 0 15,-2-2 0-15,4-1 0 16,2 0-1120-16,2-2-272 0,2-2-48 0,4-2-9856 0,3-1-1968 0</inkml:trace>
  <inkml:trace contextRef="#ctx0" brushRef="#br2" timeOffset="-103825.18">30315 18728 2751 0,'0'0'256'0,"0"0"-256"0,0 0 0 0,0 0 0 16,0 0 5200-16,7 12 1008 0,-2 1 192 0,-1 4 32 15,0 1-4048-15,1 2-800 0,-1 0-176 0,1 2-16 16,-1-3-176-16,1 1-16 0,1-3-16 0,1 0 0 16,0-3-224-16,1-2-64 0,-2-2 0 0,-1-2 0 0,-5-8-464 0,0 0-112 15,0 0 0-15,0 0-16 0,0 0-48 0,0 0 0 16,0 0 0-16,0 0 0 0,0 0 208 0,0 0 48 16,0-10 0-16,-1-1 0 0,-3-2-352 0,2-1-160 15,0-3 160-15,2 1-160 0,-1-2-224 0,2 0-144 16,1-4-16-16,0 1-16 15,1-5-368-15,1 1-80 0,1-3-16 0,2 4 0 16,2 0-624-16,2 2-128 0,2 3-32 0,2 0 0 0,-4 2 1024 0,5 6 208 16,1 1 32-16,1 3 16 0,3 3 1328 0,-1 2 256 15,-2 1 48-15,0 5 16 0,-2 1-32 0,-3 3 0 16,0 4 0-16,-5 2 0 0,-3-1-144 0,-4 0-16 16,-3 2-16-16,-2-1 0 0,0-1-368 0,-4 1-80 0,-4 2-16 0,-1-4 0 15,-1-2-416-15,0-1-64 0,-3-1-128 0,1-1 176 31,2-2-1024-31,-2 0-208 0,-1 0-32 0,3-3-16 16,2-2-2752-16,0-2-560 0</inkml:trace>
  <inkml:trace contextRef="#ctx0" brushRef="#br2" timeOffset="-103485.59">30786 18095 17503 0,'0'0'1552'0,"0"0"-1232"0,0 0-320 0,12 2 0 0,-1 0 3408 0,4 4 624 0,0 3 128 0,1 4 32 16,0 4-1536-16,2 6-304 0,2 1-64 0,0 5-16 15,1-2-544-15,-1 6-128 0,-1 0 0 0,-2-2-16 16,-1 1-496-16,-3 2-80 0,-3 0-32 0,0 0 0 15,-4 0-208-15,-2-1-32 0,-4-2-16 0,-1-1 0 16,-2-4-512-16,-1 0-208 0,0 0 176 0,-4-2-176 16,-1-2 0-16,-4 1 0 0,-2 1 0 0,-4-1 0 15,0 3-1536-15,-1 0-240 0,-3 3-48 0,2 0-19760 16</inkml:trace>
  <inkml:trace contextRef="#ctx0" brushRef="#br2" timeOffset="-40188.89">19801 11831 13823 0,'0'0'1216'0,"0"0"-960"0,-4-7-256 0,1 0 0 16,1 2 3232-16,2 5 608 0,0 0 112 0,0 0 16 16,-4-5-1648-16,1 1-336 0,3 4-64 0,0 0 0 15,0 0-800-15,0 0-160 0,0 0-16 0,0 0-16 16,0 0-208-16,0 9-32 0,-1 6-16 0,2-2 0 16,3-4 176-16,0 5 48 0,-1 3 0 0,-2 3 0 15,0-1-96-15,1 5-16 0,-2 6 0 0,0 1 0 16,0 3-176-16,1 1-32 0,0 3-16 0,-1 2 0 15,0-1-176-15,0 2-48 0,0-5 0 0,0 1 0 16,1-5-144-16,2 2-16 0,-3-2-16 0,0-1 0 16,0-5-160-16,1 0 128 0,1 1-128 0,0-3 128 15,1-1-128-15,0 1 0 0,-2-5 0 0,0 1 0 16,2-1 0-16,-1 1 0 0,0 0 0 0,0-2-176 16,1 0-48-16,-1 0-16 0,0-2 0 0,-1 1 0 15,0-4-256-15,1 0-48 0,-1-1-16 0,2-3 0 16,-1-3-1024-16,-2-6-208 0,0 0-32 0,0 0-11216 15,5-4-2240-15</inkml:trace>
  <inkml:trace contextRef="#ctx0" brushRef="#br2" timeOffset="-39516.99">19741 11270 3679 0,'0'0'160'0,"0"0"32"0,0 0-192 0,0 0 0 16,0 0 0-16,2-5 0 0,0-3 3888 0,-1 1 720 15,-1 1 160-15,0 6 32 0,0-8-2560 0,-1 2-496 16,1 6-96-16,0 0-32 0,-3-7-96 0,1 2-32 16,-1 1 0-16,3 4 0 0,-5-3-224 0,-2 3-48 15,-1 0-16-15,-1 5 0 0,-1 1-416 0,-1 3-80 16,4 3 0-16,-1 2-16 0,-3 3-352 0,4 1-64 15,-1 2-16-15,3 3 0 0,1 4-256 0,1-2 0 16,3 0 0-16,4 0 0 0,0-2 0 0,2-2 0 16,2-1 0-16,4-3-144 0,1-2 144 0,1-2 0 0,1-1 0 0,0-5 0 15,2-5 0-15,1-1 0 0,2-2 0 0,0-4 0 16,-3-2 176-16,-1 0-48 0,0-4 0 0,-3-1 0 16,0-1 144-16,-4-1 32 0,-2 1 0 0,-2-4 0 15,-2 0 144-15,1 1 16 0,-4-3 16 0,-3 2 0 16,-2-1-272-16,-2-1-48 0,-1 0-16 0,-1 2 0 15,-1-3-144-15,-2 1-192 0,-2 1 32 0,-1 2 16 32,1 3-1488-32,1-1-288 0,-1 2-64 0,3 3-9568 0,2 2-1904 0</inkml:trace>
  <inkml:trace contextRef="#ctx0" brushRef="#br2" timeOffset="-39282.74">19998 11230 19343 0,'0'0'848'0,"0"0"192"0,-3-6-832 0,1 0-208 15,-1-2 0-15,2 1 0 0,-1 1 2656 0,1-1 480 16,1 1 112-16,0 6 16 0,0 0-1440 0,0 0-288 16,0 0-48-16,0 0-16 0,0 0-608 0,0 0-128 15,3 9-32-15,-2 4 0 0,0 5 112 0,-1 4 16 16,0 2 0-16,0 3 0 0,0 3-368 0,0 3-64 15,0-1-16-15,0 2 0 0,0 0-384 0,0-1 0 16,0-1 0-16,2-3 0 16,-1-3-1600-16,0-2-192 0,2-3-32 0,1-5-9824 15,-2-2-1984-15</inkml:trace>
  <inkml:trace contextRef="#ctx0" brushRef="#br2" timeOffset="-39095.01">20109 11216 11967 0,'0'0'1072'0,"0"0"-864"0,0 0-208 0,0 0 0 16,0 0 3920-16,0 0 752 0,0 0 128 0,0 0 48 16,0 0-3088-16,0 0-608 0,1 11-128 0,0 3-32 15,0 4-464-15,2 3-80 0,1 3-32 0,1 2 0 16,2 1-272-16,-2 2-144 0,0 0 160 0,0-1-160 16,2 1 0-16,-1-3 0 0,2-2 0 0,1-2 0 15,-1 0-672-15,-3-1-128 0,2 0-32 0,-1-6-8944 16,0 1-1792-16</inkml:trace>
  <inkml:trace contextRef="#ctx0" brushRef="#br2" timeOffset="-38907.49">19963 11422 36975 0,'0'0'1632'0,"0"0"352"0,0 0-1600 0,0 0-384 16,0 0 0-16,0 0 0 0,0 0 1008 0,9-2 112 15,1-2 32-15,3 1 0 0,3 2-96 0,2 1-16 16,3-3 0-16,1 2 0 0,-1 0-816 0,-2 0-224 16,4 2 0-16,-1 0 0 15,0 3-2368-15,-1-1-544 0,0 3-112 0</inkml:trace>
  <inkml:trace contextRef="#ctx0" brushRef="#br2" timeOffset="-37639.89">19651 13308 3679 0,'0'0'320'0,"0"0"-320"0,0 0 0 0,0 0 0 16,0 0 7488-16,0 0 1408 0,0 0 304 0,0 0 48 16,0 0-6368-16,0 0-1264 0,8 5-256 0,1-3-48 15,1 1-640-15,1-2-128 0,-1-1-32 0,2 0 0 16,2-1-512-16,1 1 0 0,0-4 0 0,1 2-12864 16,1 0-2576-16</inkml:trace>
  <inkml:trace contextRef="#ctx0" brushRef="#br2" timeOffset="-32014.57">19865 12695 8287 0,'0'0'736'15,"0"0"-592"-15,0 0-144 0,0 0 0 0,0 0 2624 0,0 0 512 16,0 0 80-16,0 0 32 0,0 0-1072 0,0 0-192 15,0 0-64-15,0 0 0 0,-5 2-208 0,5-2-48 16,-3 8-16-16,0 0 0 0,1 1-352 0,-1 2-64 16,2 0-16-16,-1 4 0 0,0 0-480 0,-1 4-96 15,2 2-32-15,0 1 0 0,1 0-160 0,0 4-16 16,0-1-16-16,0 3 0 0,-2 0-96 0,2 0 0 16,0 2-16-16,2 0 0 0,-1 0-48 15,0 0-16-15,1 0 0 0,0-1 0 0,3-2-112 0,-2-1-128 16,0 1 176-16,-1-3-176 0,1 1 128 0,-1 0-128 15,1 0 0-15,-2-1 0 0,1-1 0 0,-1-3 0 16,0 0 0-16,2 1 0 16,-1 0-768-16,1-2-48 0,-2-2-16 0,1 0 0 15,-1 0-704-15,2-4-128 0,-1 0-48 0,1-1-14400 0</inkml:trace>
  <inkml:trace contextRef="#ctx0" brushRef="#br2" timeOffset="-31733.43">19637 13755 23951 0,'0'0'2128'0,"0"0"-1696"16,0 0-432-16,0 0 0 0,2 6 2160 0,1 2 336 16,-2 1 80-16,2 3 16 0,1 4-1088 0,-2 3-224 15,2 3-32-15,-1 1-16 0,1-1-752 0,-2 1-160 16,0 3-16-16,-1 3-16 0,0 0-288 0,0 1 0 16,-1 1 0-16,0 1 0 15,0 0-1392-15,0 0-224 0,0-6-48 0,2-1-16 16,-1-3-1728-16,0-3-352 0</inkml:trace>
  <inkml:trace contextRef="#ctx0" brushRef="#br2" timeOffset="-31561.55">19934 13673 19343 0,'0'0'1728'0,"0"0"-1392"0,0 6-336 0,0 2 0 15,1 4 2560-15,0 5 448 0,1 0 96 0,-1 5 16 16,2 0-1904-16,2 3-368 0,0 1-80 0,2 2 0 15,-1 2-512-15,2 2-112 0,0-2-16 0,1 0 0 32,-1 0-1712-32,0-2-336 0,-1 2-80 0,0-4-10992 0</inkml:trace>
  <inkml:trace contextRef="#ctx0" brushRef="#br2" timeOffset="-31358.47">19630 14040 8287 0,'-13'0'368'0,"13"0"80"0,-5 6-448 0,1 1 0 15,3 1 0-15,2 1 0 0,-1-9 7024 0,8 7 1312 16,3-1 272-16,6 0 48 0,6-3-6288 0,4 1-1248 16,6-4-256-16,6-1-48 0,5-2-624 0,0-2-192 15,1-3 0-15,-1 1-12496 16,-1-1-2592-16</inkml:trace>
  <inkml:trace contextRef="#ctx0" brushRef="#br2" timeOffset="-30620.92">20088 14954 13823 0,'0'0'608'0,"-6"-2"128"0,3 0-592 0,-3 0-144 0,-1-1 0 0,0 2 0 16,-1 1 3392-16,-1 1 656 0,-1 3 128 0,-1 3 32 16,1 2-2528-16,-1 1-496 0,1 4-96 0,-2 3-32 15,0 2-768-15,2 4-160 0,1 1-128 0,2 2 192 0,1 1-192 0,3 0 0 16,3 2 0-16,4-3 0 0,1-2 0 0,4-2 0 16,2-1 0-16,1-4 128 0,2-2 96 0,2-2 16 15,1-1 0-15,1-3 0 0,0-2 16 0,2-3 0 16,-2-2 0-16,0-4 0 0,2-2 448 0,-1-4 80 15,-2-1 32-15,0-8 0 0,-1-2 48 0,-2 0 16 16,-1-2 0-16,-2-1 0 0,-4-3-288 0,-1 0-48 16,-6 1-16-16,-2-4 0 0,0 2-304 0,-5 0-64 15,1 3-16-15,-3-3 0 0,-3 2-368 0,-1 2-80 16,0 1-16-16,-2-1 0 16,1 2-2304-16,-2 3-480 0,-3 3-96 0</inkml:trace>
  <inkml:trace contextRef="#ctx0" brushRef="#br2" timeOffset="-30183.09">19931 15216 24127 0,'0'0'1072'0,"0"0"208"0,0 0-1024 0,0 0-256 0,0 0 0 0,0 0 0 15,0 0 1264-15,0 0 192 0,0 0 32 0,0 0 16 0,-4-2-112 0,-1-4-32 16,-1 3 0-16,-1 0 0 0,1-1-176 0,-4 1-32 16,-1 0-16-16,-2-1 0 0,-2 0-208 0,-2 1-32 15,-3 0-16-15,-3 2 0 0,0 1-144 0,-3-4-32 16,-2 3 0-16,1 2 0 0,0 3-256 0,-3-3-48 15,-3 2-16-15,0 0 0 0,0-1-80 0,-1 2-32 16,-2 0 0-16,1 3 0 0,-1-3-48 0,1 1-16 16,-2-1 0-16,2 0 0 0,0 1-16 0,1-1-16 15,0-2 0-15,3 1 0 0,1-2-176 0,0 1 192 16,-2-2-192-16,1-2 192 0,0-2-192 0,-1 2 0 16,2-1 144-16,1 0-144 0,-1 0 0 0,1-1 0 15,0 0 0-15,3 1 0 0,0 1 0 0,4 0-208 16,4 1 16-16,2 0 16 15,3 1-1520-15,2 1-304 0,2 2-64 0,4-1-16 16,5-2-1824-16,0 0-384 0</inkml:trace>
  <inkml:trace contextRef="#ctx0" brushRef="#br2" timeOffset="-29870.67">18751 15248 11967 0,'0'0'1072'15,"0"0"-864"-15,0 0-208 0,0 0 0 0,-5-3 3824 0,0-1 720 16,0 0 128-16,1-4 48 0,0-1-2608 0,0-1-512 15,0-2-96-15,-1-2-32 0,0-5-272 0,-1 1-64 16,0-1-16-16,-2-5 0 0,-1 1-96 0,0-2-32 16,-2 0 0-16,1 0 0 0,-2 1-464 0,-2-4-80 15,0 2-32-15,1 0 0 0,-1 0-416 0,3 4 0 16,0 2 0-16,2 3-176 16,0 2-544-16,3 2-112 0,-1 4-32 0,3-1 0 15,2 6-2336-15,2 4-480 0,0 0-96 0</inkml:trace>
  <inkml:trace contextRef="#ctx0" brushRef="#br2" timeOffset="-29546.77">18608 15233 15663 0,'0'0'1392'0,"0"0"-1120"0,0 0-272 0,-1 8 0 16,-2-1 2512-16,0 2 448 0,0-3 96 0,-3 5 16 16,0-2-928-16,-2 2-176 0,-2 1-48 0,-1 3 0 15,-1 0-416-15,-1 3-96 0,0 2 0 0,-2 0-16 0,-2-2-192 0,-3 3-48 0,-1-2 0 0,2-2 0 16,-1 3-448-16,2-3-112 0,0 0-16 0,2 0 0 16,-1-2-448-16,1 1-128 0,3 1 0 0,2 0 0 31,2-5-1232-31,1 1-272 0,3 0-48 0,2 0-16 15,3 0-1776-15,4-3-368 0,4-1-64 0</inkml:trace>
  <inkml:trace contextRef="#ctx0" brushRef="#br2" timeOffset="-29140.56">20006 14837 20271 0,'0'0'1792'0,"0"0"-1424"0,-6-3-368 0,6 3 0 16,-5-1 1584-16,5 1 240 0,0 0 48 0,0 0-9008 16,0 0-1808-16</inkml:trace>
  <inkml:trace contextRef="#ctx0" brushRef="#br2" timeOffset="-28984.33">19998 14571 28095 0,'0'0'1248'0,"-5"-4"256"0,1-1-1200 0,0 1-304 16,0-1 0-16,4 5 0 0,-3-6 0 0,3 6 128 15,0 0-128-15,0 0-12480 0</inkml:trace>
  <inkml:trace contextRef="#ctx0" brushRef="#br2" timeOffset="-28859.23">19994 14434 28383 0,'-8'-8'1264'0,"8"8"256"0,-7-1-1216 0,2-2-304 0,-1-1 0 0,6 4 0 16,0 0 592-16,0 0 64 0,0 0 16 0,0 0 0 31,0 0-1792-31,0 0-352 0</inkml:trace>
  <inkml:trace contextRef="#ctx0" brushRef="#br2" timeOffset="-28484.29">19189 14936 26495 0,'0'0'1168'0,"2"-7"240"0,-1 1-1120 0,-1 6-288 15,0 0 0-15,0 0 0 0,0 0 1424 0,0 0 240 16,1 9 32-16,2 1 16 0,-2 7-240 0,1 3-64 0,-4 2 0 0,1 4 0 16,0 6-512-16,-2 3-128 0,0 3 0 0,1 2-16 15,-1 3-448-15,-1-1-96 0,-1-2-16 0,0 1 0 16,1-2-192-16,0-3 0 0,0-2 0 0,2-3 0 31,-2 1-512-31,1-4-112 0,0 0-16 0,1-2 0 16,2-3-2496-16,-2-2-512 0</inkml:trace>
  <inkml:trace contextRef="#ctx0" brushRef="#br2" timeOffset="-28093.8">19415 14737 13823 0,'0'0'1216'0,"0"-7"-960"15,0-1-256-15,0 2 0 0,0-1 2688 0,0 7 480 16,1-6 96-16,-1 6 32 0,2-7-1184 0,-2 7-256 15,0 0-32-15,0 0-16 0,0 0-912 0,0 0-176 16,0 0-32-16,0 0-16 0,-3 7-176 0,2 2-48 0,-1 1 0 16,1 2 0-16,0 0-128 0,-1-1-48 0,1 1 0 0,1 1 0 15,1 0-272-15,2-1 128 0,0-2-128 0,1 2 0 16,2-3 0-16,-1-1 0 0,1-1 0 0,-1-1 0 16,1-3-192-16,2-1-80 0,1 0-32 0,2-2 0 31,-2-2-1488-31,1 0-288 0,-1-1-64 0,0 0-11808 0</inkml:trace>
  <inkml:trace contextRef="#ctx0" brushRef="#br2" timeOffset="-27515.49">19440 15532 11967 0,'0'0'528'0,"0"0"112"0,0 0-512 0,0 0-128 16,0 0 0-16,0 0 0 0,0 0 4160 0,0 0 816 16,0 0 144-16,-3 9 48 0,2-1-3536 0,1 1-704 15,0 1-144-15,0 1-16 0,1 2-192 0,0-3-48 16,1 3 0-16,-1 0 0 0,0 0-144 0,1-1-16 15,-2 0-16-15,0 1 0 0,0-4-176 0,0 1-48 16,0 1 0-16,0-3 0 0,0-1-128 0,-2 1 128 0,2-8-128 0,0 0 128 16,0 0-128-16,0 0-144 0,0 0 144 0,0 0-208 31,0 0-224-31,0 0-32 0,-4-5-16 0,2-3 0 16,1-1-384-16,1-1-80 0,1-3-16 0,0-2 0 15,2 0 64-15,1 0 16 0,1-2 0 0,0 0 0 16,0-2 288-16,2 2 48 0,-1 1 16 0,2-1 0 0,-1 4 528 0,0 2 0 0,1 1 0 0,1 4 0 15,1-1 608-15,0 5 32 0,-1-2 0 0,0 4 0 16,-9 0-96-16,0 0-16 0,8 4 0 0,-8-4 0 16,8 4-208-16,-8-4-64 0,5 6 0 0,-2 1 0 15,-3-7 144-15,1 9 32 0,-2 1 0 0,-2-1 0 16,-3 2 256-16,-2 1 48 0,-1-1 16 0,0 2 0 16,-1 0-176-16,3 0-48 0,-1 0 0 0,1-1 0 15,2-1 0-15,1-2 0 0,0 0 0 0,3 1 0 0,1-3-224 0,1 1-48 16,0-1-16-16,3 3 0 0,2-3-240 0,0 1 176 15,3 0-176-15,0 0 160 0,1 0-160 0,0 1 0 16,2-3 0-16,1 1 0 16,1-3-848-16,2 2-256 0,-1 2-48 0,2 0-15968 15</inkml:trace>
  <inkml:trace contextRef="#ctx0" brushRef="#br2" timeOffset="-23016.26">17711 11851 2751 0,'0'0'256'0,"0"0"-256"0,0 0 0 0,0 0 0 0,0 0 6080 0,7 6 1152 0,-14 3 256 0,3 2 32 16,1 1-4480-16,1 5-896 0,-2 0-176 0,1 3-48 16,1 2-352-16,-1 1-80 0,-1 3-16 0,0 3 0 15,0 2-576-15,0 3-112 0,1-4-16 0,-1 3-16 16,1 1-368-16,0 0-64 0,0 1 0 0,0-5-16 15,-1-2-304-15,0 2 0 0,0-1 128 0,0 0-128 16,4-4-128-16,-1-1-96 0,0 0-16 0,-1-5 0 31,1-4-1632-31,1-2-336 0,1-3-64 0,1-1-9728 0,-2-9-1952 0</inkml:trace>
  <inkml:trace contextRef="#ctx0" brushRef="#br2" timeOffset="-22656.9">17866 11286 5519 0,'-2'-8'496'0,"-2"-1"-496"16,0-1 0-16,-2 4 0 0,1-1 5712 0,0 1 1056 16,0-1 208-16,-2 5 32 0,-2 1-4064 0,-1 2-832 15,-2 3-144-15,0 5-48 0,1 1-896 0,-1 7-176 16,0 3-32-16,2 5-16 0,1 5-544 0,2 1-128 15,2 1 0-15,1 1-128 0,1 0 128 0,3-2-128 16,4-1 0-16,3-1 0 0,1-6 0 0,2-2 0 16,3-3 0-16,1-1 0 0,2-6 0 0,1-2 0 15,1-4-144-15,2-4 144 0,-1-2 0 0,1-3 0 16,-2-3 0-16,-1-3 0 0,-1-3 208 0,-2-1 80 0,-2-3 16 0,-2-2 0 16,-2 0 80-16,-3-2 0 0,-1 0 16 0,-1-1 0 15,-2-1-240-15,-1-2-160 0,-3 3 192 0,0-1-192 16,-4 4 0-16,-1-1 0 0,-1-1 0 0,-1 2-144 31,-3-1-1776-31,0 2-336 0,1 0-80 0,0 2-16 16,2 4-1360-16,-1 1-288 0</inkml:trace>
  <inkml:trace contextRef="#ctx0" brushRef="#br2" timeOffset="-22453.92">17994 11162 13823 0,'10'-9'1216'0,"-6"3"-960"0,1-1-256 0,2 1 0 0,-1 2 3744 0,1 1 704 15,-7 3 144-15,0 0 16 0,0 0-1872 0,8 0-384 16,0 3-80-16,-2 1-16 0,-1 4-848 0,-1 3-160 16,0 0-32-16,-1 5-16 0,-1 5-752 0,1 1-128 15,-2 1-48-15,1 2 0 0,-2 3-272 0,1 2-192 16,-1 3 16-16,-1-1 16 16,-1 2-1440-16,1-3-304 0,1-2-48 0,0-2-16 15,0-5-608-15,1-4-128 0,1-2-32 0,-1-5-10640 0</inkml:trace>
  <inkml:trace contextRef="#ctx0" brushRef="#br2" timeOffset="-22282.02">18247 10978 16575 0,'0'0'1472'0,"0"0"-1168"0,0 0-304 0,0 0 0 16,0 0 3488-16,-1 6 640 0,1 5 128 0,-2 2 32 15,1 3-2384-15,1 4-480 0,0 5-80 0,1 3-32 16,2 0-704-16,2 3-144 0,3 2-16 0,1 0-16 15,3 1-432-15,-1-1 0 0,1 0-144 0,-1-2 144 32,-1-1-832-32,-1-1-64 0,2-3-16 0,-2-1 0 15,-1-3-752-15,-3-1-160 0,-1-2-32 0,-2-2-11696 0</inkml:trace>
  <inkml:trace contextRef="#ctx0" brushRef="#br2" timeOffset="-22094.59">18062 11381 35183 0,'-6'-5'768'0,"3"-1"176"16,-1 1 16-16,1 2 32 0,3 3-800 0,0 0-192 0,0-6 0 0,0 6 0 0,8-4 704 0,2 1 80 15,3 1 32-15,6 1 0 0,1 2-624 0,5 1-192 16,3 1 128-16,-1 1-128 0,2 2-192 0,-2 1-112 16,-2 1-16-16,0 1 0 15,-5 1-3264-15</inkml:trace>
  <inkml:trace contextRef="#ctx0" brushRef="#br2" timeOffset="-21719.63">17615 12559 11055 0,'0'0'976'0,"0"0"-784"0,0 0-192 0,0 0 0 15,0 0 3200-15,0 0 608 0,0 0 112 0,0 0 32 0,0 0-1232 16,0 0-240-16,0 0-48 0,0 0-16 0,5 7-432 0,-1 2-64 16,-2 3-32-16,0 2 0 0,-4 2-688 0,1 2-144 15,0 1-32-15,-2 2 0 0,0 0-592 0,1 1-128 16,1 2-32-16,-2-1 0 0,-1 1-272 0,0 1 0 16,0-1-208-16,0 1 80 15,0-1-1344-15,0 0-256 0,-1 2-48 0,0 2-16 16,0-1-1664-16,0 1-352 0</inkml:trace>
  <inkml:trace contextRef="#ctx0" brushRef="#br2" timeOffset="-21485.18">17457 13305 20271 0,'0'0'1792'0,"0"0"-1424"0,0 0-368 0,0 0 0 15,0 0 2768-15,0 0 496 0,2 10 80 0,0 2 32 16,-1 1-1520-16,0 2-288 0,1 0-64 0,-1 2-16 16,0 1-720-16,-1 2-128 0,0 2-48 0,-1-1 0 15,0 1-400-15,-1 2-192 0,1-1 160 0,0 3-160 16,-1-2 0-16,0-1 0 0,-1 1 0 0,2 0-160 31,0-2-1776-31,-1-2-368 0,4-3-64 0,-1-1-12992 0</inkml:trace>
  <inkml:trace contextRef="#ctx0" brushRef="#br2" timeOffset="-21282.04">17671 13355 29423 0,'0'0'1296'0,"0"0"288"0,0 0-1264 0,0 0-320 16,6 3 0-16,1 4 0 0,-2 3 800 0,3 3 96 15,1 3 32-15,0 0 0 0,0 2-480 0,0 2-112 16,-1-1-16-16,0-1 0 0,-2 1-320 0,0 0 0 15,-1 5 0-15,-1-4 0 0,-2 3 0 0,2-2-288 16,-1 2 48-16,-1-1 16 16,1-1-1424-16,0 1-272 0,-2-1-64 0,0-1-10752 0</inkml:trace>
  <inkml:trace contextRef="#ctx0" brushRef="#br2" timeOffset="-21079.02">17472 13601 32591 0,'0'0'1440'0,"0"0"304"0,0 0-1392 0,0 0-352 0,0 0 0 0,0 0 0 15,7-7 1136-15,1 2 144 0,2 4 48 0,3-2 0 16,3-1-176-16,0 3-48 0,-1 1 0 0,2 0 0 16,4-1-544-16,-1 1-112 0,-2 1-32 0,1-1 0 15,1-1-288-15,2 1-128 0,0 0 0 0,-1 0 128 31,0 0-1408-31,-2 0-272 0,1 1-64 0</inkml:trace>
  <inkml:trace contextRef="#ctx0" brushRef="#br2" timeOffset="-17358.75">16217 10789 10127 0,'0'0'896'0,"0"0"-704"0,0 0-192 0,-4-5 0 0,4 5 2432 0,-3-6 464 15,0 1 96-15,3 5 16 0,0 0-1152 0,0 0-240 16,0 0-32-16,0 0-16 0,0 0-208 0,0 0-32 15,-2 7-16-15,1 3 0 0,1 6 80 0,0 3 16 16,0 5 0-16,0 5 0 0,0 4-304 0,-1 3-48 16,-1 1-16-16,1 3 0 0,0-1-512 0,1 0-96 0,0 0-32 0,0 0 0 15,0-3-256-15,0 1-144 0,1-1 160 16,2-3-160 0,-1 1-288-16,1-4-160 0,-1 0-16 0,2-3-16 15,-1-1-2432-15,0 0-480 0,-1 1-112 0</inkml:trace>
  <inkml:trace contextRef="#ctx0" brushRef="#br2" timeOffset="-16983.89">15759 11888 12895 0,'0'0'1152'16,"0"0"-928"-16,0 0-224 0,0 0 0 0,0 0 3904 0,0 0 752 16,0 0 144-16,0 8 16 0,-1 0-2816 0,1 3-560 0,-1 5-112 0,1 3-32 15,0 4-1008-15,0 0-288 0,0 1 0 0,0 0 128 16,0 1 48-16,0 1 0 0,-2 2 0 0,2-2 0 31,0-2-1776-31,0 0-336 0,2-2-80 0,-2-2-11824 0</inkml:trace>
  <inkml:trace contextRef="#ctx0" brushRef="#br2" timeOffset="-16796.41">15834 11870 14735 0,'0'0'640'0,"0"0"160"0,0 0-640 0,0 0-160 0,0 0 0 0,0 0 0 15,0 0 3168-15,0 0 608 0,2 9 112 0,2 2 16 0,0 5-2560 0,3 1-528 16,-1 4-112-16,2 2 0 0,1 2-704 0,0-1 0 15,0 2 0-15,0-3 0 16,1 1-384-16,-3-1-128 0,0 1 0 0,-1-2-16 16,0 1-1520-16,-2-3-320 0,-3-1-48 0</inkml:trace>
  <inkml:trace contextRef="#ctx0" brushRef="#br2" timeOffset="-16390.13">15778 12169 26079 0,'0'0'1152'0,"0"0"256"0,0 0-1136 0,0 0-272 16,0 0 0-16,0 0 0 0,0 0 384 0,9 2 32 15,1-2 0-15,3 0 0 0,2-2-224 0,1 0-32 0,3-1-16 0,0-1 0 32,2 2-464-32,1-3-112 0,2-1-16 0,-1 4 0 15,3-4-880-15,-2 3-176 0,-2-3-32 0,-4 2-16 16,-2-1 80-16,-3 1 32 0,-3 2 0 0,-3 2 0 0,-7 0 1312 0,0 0 256 0,0 0 48 0,0 0 16 15,-7 1 1696-15,-1 3 352 0,1 1 64 0,-4 2 0 16,1-1-704-16,-1 2-128 0,1 1-48 0,1 2 0 16,1 0-848-16,1 2-160 0,4 0-32 0,0-1-16 15,3 0-368-15,3 0 0 0,0-1 0 0,4 0 0 16,2-1 0-16,3-2 0 0,2-3 0 0,3-1 0 16,-1-1 256-16,1-3-32 0,0-2 0 0,0-1 0 15,-2-3 288-15,1 0 64 0,0-1 16 0,-2-2 0 16,-2-1 208-16,1-1 32 0,-2 0 16 0,0-1 0 15,-5-1-112-15,1 0-32 0,-1 0 0 0,-3-2 0 0,-3 1-256 0,-1 0-48 16,-2-1-16-16,-2 1 0 0,-2 0-16 0,1-1-16 16,-2 1 0-16,-1 0 0 15,1-1-896-15,-1 1-176 0,0 0-48 0,0-2 0 16,1-2-2928-16,1-2-592 0</inkml:trace>
  <inkml:trace contextRef="#ctx0" brushRef="#br2" timeOffset="-15983.51">16123 10260 20207 0,'8'-21'896'0,"-3"10"192"0,2 2-880 0,-1 0-208 0,1-1 0 0,0 0 0 0,1 3 1568 16,-1 1 272-16,-1 4 48 0,-6 2 16 0,8 2-384 0,-1 6-80 15,-1 3-16-15,-1 3 0 0,-1 4-208 0,0 4-32 16,0 4-16-16,-1 4 0 0,-1 2-592 0,0 2-112 16,-1 2-16-16,-1 2-16 0,0 1-224 0,0 0-32 15,0 0-16-15,-1 2 0 0,-1 0-160 0,1 0-192 16,0-5 32-16,1 0 16 16,-2-3-416-16,2-1-80 0,0-2 0 0,0-5-16 15,2-3-1600-15,-2-4-320 0,0-4-64 0</inkml:trace>
  <inkml:trace contextRef="#ctx0" brushRef="#br2" timeOffset="-15670.92">16036 9386 19343 0,'1'-5'1728'0,"2"-2"-1392"0,-3 7-336 0,2-6 0 15,-2 6 2240-15,0 0 384 0,0 0 80 0,0 0 16 16,4 10-1296-16,-1 7-256 0,-2 5-48 0,-1 6-16 0,-1 4-688 0,-2 2-144 15,1 1-16-15,-1 3-16 0,-1 1-240 0,1 0 0 16,1-1 0-16,1-1 0 16,-1-2-736-16,2-2-144 0,0-6-16 0,2-4-8608 15,-1 0-1712-15</inkml:trace>
  <inkml:trace contextRef="#ctx0" brushRef="#br2" timeOffset="-15467.56">16239 9234 25679 0,'0'0'1136'0,"0"0"240"0,0 0-1104 0,0 0-272 15,0 0 0-15,1 14 0 0,1 1 864 0,-1 6 112 16,2 4 32-16,-2 4 0 0,2 1-512 0,-1 2-112 16,2 0 0-16,0 0-16 0,0 1-368 0,0 1 0 0,1-4-160 0,0 1 160 31,-1-1-864-31,0-3-64 0,-1 1-16 0,-1-1-7456 0,0 1-1504 0</inkml:trace>
  <inkml:trace contextRef="#ctx0" brushRef="#br2" timeOffset="-15248.68">16075 9578 23951 0,'0'0'1056'0,"0"0"224"16,0 0-1024-16,0 0-256 0,0 0 0 0,0 0 0 0,0 0 2944 0,0 0 512 16,9 5 128-16,0 0 0 0,0 0-1936 0,2 1-400 15,0-3-80-15,1 0-16 0,4 2-848 0,-1-2-176 16,2 0-128-16,2-2 144 16,0-1-1520-16,3-3-304 0,2 1-64 0</inkml:trace>
  <inkml:trace contextRef="#ctx0" brushRef="#br1" timeOffset="-6616.52">21835 6520 21183 0,'2'-14'1888'0,"-2"-2"-1504"0,0 1-384 0,-5 7 0 0,5-5 704 0,0 3 80 16,0-1 16-16,0 2 0 0,-1-3-624 0,-1 2-176 16,1 2 0-16,-1-5 0 0,-1-1 0 0,0-1 128 15,1 2-128-15,-2 0 0 0,-1-2 144 0,-1-1-144 16,0 0 192-16,-3 2-192 0,-4 0 416 0,-2 1-32 0,1 1 0 0,-2 0 0 15,-2-1-192-15,-1 1-32 0,-4 2-16 0,-1-1 0 16,-6 1-144-16,-2 1 0 0,0-3 0 0,-3 0 0 16,-3-1 0-16,1 0 0 0,2-1 0 0,0 0 0 15,0-1 128-15,-2 1-128 0,-2 0 192 0,0 2-64 16,0 0 368-16,-3 0 64 0,-2 1 16 0,-3-1 0 16,-1 0-176-16,-2 2-16 0,-2 1-16 0,0 0 0 15,1-1-368-15,-1 3 0 0,-3 0 0 0,-2 3 0 16,-5 2 0-16,0 0 0 0,-2-2 0 0,3 0 0 15,3-1 0-15,1 1 0 0,0 0 0 0,0-1 0 16,1 1 0-16,-1-2 0 0,-3 1 0 0,-1 1 0 16,0 0 0-16,2 0 0 0,1-3 0 0,4 1 0 15,-1 2 0-15,-1 1 144 0,-1 1-144 0,-1-1 0 16,2 0 176-16,-1 1-176 0,-1-2 160 0,5 1-160 0,3 3 192 16,1 0-48-16,-1-2-16 0,-2 2 0 0,-3 0-128 0,-1 0 0 15,-1 2 144-15,0-2-144 0,-2 2 0 0,4 0 0 16,3 1 0-16,3-1 0 0,-1 1 0 0,2 1 0 15,-2 1 0-15,-1 0 0 0,-1 1 0 0,0-1 0 16,-1-3 0-16,3 4 0 0,3-1 0 0,0 1 0 16,0 2 0-1,0 1 0-15,3 2 0 0,-4-2 0 0,-4 1 0 0,1 5 0 0,-1 0 0 0,-1 2 0 16,0 0 0-16,0 1 0 0,-2-1 0 0,0 4 0 16,-1 5 0-16,-4 2 0 0,-5 0 0 0,-2 0 0 0,-2-1 0 15,4 4 0-15,2-1 0 0,4 2 0 0,0-1 0 0,-1 0 0 16,0-2 0-16,0-2 0 0,1-1 0 0,3 2 0 15,4 1 0-15,4-3 0 0,0 1 0 0,2 3 0 16,0 3 0-16,3-2 0 0,0-1 0 0,-1 1 0 16,-3 2 0-16,1 2 0 0,2 0 192 0,2-2-64 15,3-1-128-15,4 0 0 0,2-2-176 0,2 2 176 16,0 2 0-16,1 3 0 0,-1 0-128 0,2 2 128 16,3 3 0-16,1 1 0 0,0-2 0 0,2 0 0 15,-1 0 0-15,2-3 0 0,0-1 0 0,1-1 0 16,3-4 0-16,1 2 0 0,1 0 0 0,-1 2 0 15,0 2 0-15,-1 1 0 0,0-2 0 0,0 2 0 16,1 1 0-16,0 1 0 0,0 2 0 0,0-1 0 16,1-3 0-16,1 0 0 0,-1 0 0 0,2 1 0 15,-2 2 0-15,2 2 128 0,-2-1-128 0,0 3 0 0,-1 4 144 16,0-2-144-16,2 3 0 0,-1-2 144 0,1-2-144 0,0-3 0 16,3 2 0-16,3-2 128 0,-1 1-128 0,2-1 0 15,0 2 0-15,2-2 128 0,-1-1-128 0,2 1 0 16,0 2 0-16,1-2 0 0,1-1 128 0,1-1-128 15,-1-3 0-15,3 3 128 0,3 0-128 0,1-1 0 16,-1 0 0-16,3 0 128 0,-1 2-128 0,0 2 0 16,2-1 0-16,-1 0 128 0,1-1-128 0,-2-2 0 15,0-1 0-15,2 2 0 0,0 1 0 0,0 1 0 16,-1-3 0-16,1 1 0 0,-2 1 0 0,0 0 0 16,1 2 0-16,-1 0 0 0,1-6 0 0,-2 0 0 15,1 0 0-15,1 0 0 0,-1-1 0 0,1 0 0 0,1 1 0 16,-1-1 0-16,1-2 128 0,-2 2-128 0,-1 0 0 0,0-2 128 15,0-1-128-15,0 1 0 0,0-4 144 0,-2 1-144 16,0-2 160-16,-1 2-32 0,0-2-128 0,-1 3 192 16,0-3-16-16,0 2-16 0,0-3 0 0,0 1 0 15,0 0-160-15,0 2 128 0,0-3-128 0,0 1 128 16,3 0-128-16,0-1 128 0,-1 0-128 0,1-1 128 16,-2-2-128-16,0 3 128 0,-1 0-128 0,0 3 128 15,0-3-128-15,-1 1 0 0,-2 2 0 0,1-1 128 16,-2 0-128-16,1 0 0 0,1 1 0 0,-1 0 128 15,-1-1-128-15,2 2 0 0,0 2 0 0,1-2 128 16,0-4-128-16,1 2 0 0,0-1 0 0,1 2 0 16,0-6 0-16,1 4 0 0,-4-1 0 0,2 0 0 15,0 0 0-15,0 1 0 0,0 1 0 0,-1 2 0 0,0-2 0 0,-2 3 0 16,0 3 0-16,-2 0 0 0,-3-1 0 0,1-1 0 16,-1 1 0-16,-1 0 0 0,-2 1 0 0,1 0 0 15,2 0 0-15,1-4 0 0,1 5 0 0,-1-5 0 16,1 0 0-16,-1-2 128 0,0 1-128 0,0-1 0 15,0 0 0-15,2-1 0 0,1 0 0 0,0-1 0 16,1-1 0-16,0-2 0 0,0 1 0 0,1-1 0 16,-1 0 0-16,0 3 0 0,2-1 0 0,0 0 0 15,0-1 0-15,-1 0 0 0,1 1 0 0,1 1 0 16,-1-3 0-16,2 3 0 0,2 0 0 0,-1 0 0 16,2-1 0-16,1-2 0 0,1-1 0 0,0 0 0 15,2-1 0-15,1 0 0 0,0-2 0 0,2 1 128 16,0-2-128-16,2-3 0 0,-1-2 0 0,1 0 0 0,0 0 128 0,-1 3-128 15,2-2 0-15,1 1 128 0,-2 0-128 0,1-2 128 16,-1-3-128-16,1 3 0 0,1 0 0 0,0 1 0 16,1-4 0-16,1 5 0 0,0-1 128 0,1-1-128 15,2-3 0-15,1 1 0 0,-1-1 144 0,1-1-144 16,-1 1 0-16,1 1 144 0,-1-2-144 0,3-3 0 16,-2 2 128-16,-1-2-128 0,1 1 0 0,-1-2 0 15,-1 1 128-15,1 1-128 0,-1-2 0 0,1 1 0 16,-2 2 0-16,1 0 0 0,-3-4 128 0,3 2-128 15,-1 2 0-15,0-2 128 0,-1-3-128 0,3 1 0 16,-1 1 128-16,2 0-128 0,0 0 0 0,1-1 0 16,2-2 0-16,-1 1 160 0,-1-1-160 0,0 1 128 15,3-6-128-15,0 4 192 0,0-1-192 0,-2 3 192 16,-1-3-192-16,-1 0 192 0,0 1-192 0,1-1 192 0,2 1-192 16,-1 0 0-16,-1 0 144 0,2-3-144 0,1 2 128 0,1 1-128 15,1 0 128-15,2-1-128 0,2 0 176 0,0-2-48 16,1 2 0-16,0-1 0 0,1-2-128 0,-1 2 0 15,1-2 144-15,-2 0-144 0,-1-1 0 0,2 2 0 16,-1 0 0-16,0 1 128 16,-1-3-128-16,0 1 0 0,0 1 0 0,0-2 128 15,3 0-128-15,1 0 0 0,-1 0 0 0,1 0 0 16,-1 0 0-16,0 1 144 0,-2-1-144 0,-3 2 0 16,-1 1 160-16,-1 0-160 0,-2-1 128 0,1 5-128 15,0-1 0-15,-2-2 0 0,0 1 128 0,-1 1-128 16,0-1 0-16,0 0 0 0,0 0 0 0,0 2 0 15,1-3 0-15,0 1 0 0,2-1 0 0,0 0 0 0,-2 1 0 16,-1 0 0-16,-2 0 0 0,-1 2 0 0,0-1 192 0,0 0-64 16,1-2 0-16,-3 1 0 0,-2 1-128 0,0-2-144 15,-1 0 144-15,-1 1-208 0,-1 2 208 0,-1-2 0 16,1 3 0-16,-3-2-144 0,-1 1 144 0,1 1 0 16,-1-2 0-16,0 1 0 0,-8-7 0 0,8 8 0 15,0-1 0-15,-1 4 0 0,1-5 0 0,0 0 0 16,0 0 0-16,-8-6-128 0,0 0 128 0,8 12 0 15,-1-6 0-15,-1 2 0 0,-6-8 0 0,6 11 0 16,-1-4 0-16,-1 1 128 0,-4-8-128 0,6 11 0 16,-3 0 0-16,1 0-128 0,0-5 128 0,1 4 0 15,-5-10 0-15,4 11 128 0,0 0-128 0,-4-11 0 0,6 11 0 0,-1 0-128 16,-1-2 128-16,1 1 0 0,-5-10 0 0,6 10 0 16,-6-10 0-16,6 13 0 0,-1-2 0 0,-1 0 0 15,-2 0 0-15,1-1 0 0,-3-10 0 0,3 11 0 16,-3-11 0-16,3 13 0 0,-3-13 0 0,4 13 128 15,-1 0-128-15,-3-13 0 0,3 11 0 0,-3-11-128 16,2 13 128-16,-2-13 0 0,0 0 0 0,0 0 0 16,5 10 0-16,-5-10 0 0,0 0 0 0,6 11 0 15,-6-11 192-15,0 0-48 0,5 11 0 0,-5-11 0 16,0 0-144-16,6 10 0 0,-6-10 0 0,8 9 0 16,-8-9 0-16,0 0 192 0,0 0-32 0,8 9 0 15,-8-9-160-15,8 6 0 0,-8-6 0 0,0 0 0 16,0 0 0-16,13 4 0 0,-3-4 0 0,-10 0 0 15,12-4 0-15,0 2 0 0,-2 0 0 0,-1-1 128 0,-1-3-128 0,0 2 160 16,0-1-160-16,-8 5 160 0,10-6-160 0,-2 0 128 16,0 0-128-16,0-1 128 0,0 1-128 0,-1 1 192 15,2 0-192-15,1-1 192 0,-1 1-192 0,1 0 0 16,1-2 0-16,-1 1 128 0,0-1-128 0,1-1 0 16,-1 2 0-16,1-4 0 0,-1 0 0 0,1 3 0 15,-2-1 144-15,1 0-144 0,-1 1 128 0,0 1-128 16,-1 1 128-16,-8 5-128 0,9-6 0 0,0 3 0 15,-9 3 0-15,12-3 128 0,-1 0-128 0,0 2 0 16,-11 1 0-16,12 0 0 0,0-3 0 0,-2 3 0 16,2 0 0-16,0 0 0 0,-1 0 0 0,1 0 0 15,-1 0 0-15,0 0 0 0,2-2 0 0,0 2 0 0,2-1 0 0,-1 1 0 16,2 0 0-16,1 0 0 0,0 0 0 0,0 0 0 16,-2 0 0-16,2 0 0 0,0 1 0 0,0-1 0 15,0 0 0-15,1 0 0 0,-1 2 0 0,1-2 0 16,-1-2 0-16,2 1 0 0,-1 1 0 0,0 0-128 15,0-3 128-15,1 3 0 0,-1 0 0 0,0-3 0 16,2 2 0-16,-1-2 0 0,1 3 0 0,-2 0 0 16,0-4 0-16,1 3 0 0,-1-1 0 0,1 2 0 15,-2-3 0-15,0 3 0 0,0 0 0 0,0 0 0 16,1-1 0-16,-1 1 0 0,-1 0 0 0,0 0 0 16,1-2 0-16,0 2 0 0,-2 2 0 0,4-1 0 15,-1-2 0-15,0-1 0 0,0 1 0 0,1 0 0 16,-3-1 0-16,1 1 0 0,0-1 0 0,0-1 0 15,-1 0 0-15,0 1 0 0,-1-2 0 0,2 1 0 16,-1-1 0-16,-1 0 0 0,0 0 0 0,0 2 128 0,-1-1-128 0,0 1 0 16,-1 0 0-16,0 1 0 0,0-2 0 0,0 3 0 15,0-2 0-15,0 1 0 0,1 1 0 0,1 0 0 16,-2 0 0-16,1 0 0 0,2-2 0 0,-1 1 0 16,1 1 0-16,1-3 0 0,0 1 0 0,1 0 0 15,2 2 0-15,1-4 0 0,-1 2 0 0,1-1 0 16,0 1 0-16,0-2 0 0,1 0 0 0,-1 1 0 15,-1 1 0-15,1-1 0 0,1 0 0 0,0 3 0 16,0-2 0-16,0 0 0 0,0 0 0 0,0 2 0 16,2-3 0-16,2 3 0 0,1 0 0 0,2-1 0 15,1 0 0-15,1-1 0 0,2 2 0 0,1-4 0 0,0 2 0 16,-2-1 0-16,0 1 0 0,0-1 0 0,2 0 0 0,0 1 0 16,0-1 0-16,0 2 0 0,0-2 0 0,1 2 0 15,4 1 0-15,-1-1 0 0,0-1 0 0,1-3 0 16,1 5 0-16,-1-1 0 0,-1 1 0 0,0-3 0 15,1 1 0-15,-1 0 0 0,0 1 0 0,1 1 0 16,0-1 0-16,4-1 0 0,1 1 0 0,2 0 0 16,1 0 0-16,0-1 0 0,-2 1 0 0,1-2 0 15,1 1 0-15,-1 0 0 0,-2 0 0 0,1 0 0 16,2 0 0-16,3 2 0 0,-1-4 0 0,2 3 0 16,0-1 0-16,-1-2 0 0,-3 2 0 0,0 2 0 15,0-3 0-15,-2 2 0 0,1-2 0 0,-1 2 0 16,2 0 0-16,2-1 0 0,-1 0 0 0,-1 1 0 15,-3-2 0-15,0 0 0 0,1-1 0 0,-1 2 0 0,-5 0 0 16,0 1 0-16,0 0 0 0,0-3 0 0,1 1 0 0,0 1 0 16,2-1 0-16,-2 1 0 0,-2-1 0 0,0-1 0 15,-2 0 0-15,-2 0 0 0,-3 0 0 0,-1 0 0 16,0 0 0-16,-1-1 0 0,-2-3 0 0,1 1 0 16,-2-3 0-16,-1 1 128 0,-1-2-128 0,0 0 0 15,-2 1 0-15,2-1 128 0,0-2-128 0,-1 3 0 16,-3-3 0-16,1 0 128 0,-1-3-128 0,-2-1 128 15,-1-2-128-15,0-1 128 0,-1 1 16 0,-1-4 16 16,0 1 0-16,-2-1 0 0,0-1 96 0,0-3 0 16,-2-1 16-16,0 1 0 0,-1-3-80 0,1 0-32 15,-2 0 0-15,0 0 0 0,0-6-32 0,0-1-128 0,-2 1 192 0,-1-3-64 16,1-1-128-16,-1 3 160 0,2-2-160 0,1-1 160 16,2 3-160-16,-4-6 0 0,-1 1 0 0,-1-1 128 15,1-3-128-15,1-1 0 0,1-1 0 0,-2-2 0 16,0-2 0-16,-1 3 128 0,-1-2-128 0,0 1 0 15,-1 1 160-15,1-1-160 0,-1 1 192 0,0-3-192 16,-1-3 256-16,-1 0-48 0,-1 0-16 0,0 2 0 16,0 1-48-16,0-2-16 0,2 1 0 0,-1 1 0 15,0-4-128-15,2 0 160 0,-2-3-160 0,2-1 160 16,0 3-160-16,-1-1 0 0,1 1 0 0,1 0 128 16,0 0-128-16,-1 0 0 0,0-5 0 0,1-2 0 15,-1 0 0-15,-1 2 0 0,0 2 0 0,-1 2 0 16,0-2 0-16,-1-3 0 0,0 1 0 0,1-1 0 15,2-1 0-15,-2 3 0 0,-1 1 0 0,0 1 0 0,0-2 0 16,0 2 0-16,2 1 0 0,-1-5 0 0,-1-2 0 0,1 1 0 16,-1 1 0-16,2 1 0 0,-2 1 0 0,0-3 0 15,0 1 0-15,0 1 0 0,0-6 0 0,0 3 0 16,0 2 0-16,0-1 0 0,0 0 0 0,1 2 160 16,0 0-160-16,0 2 160 0,1-5-32 0,0 1-128 15,1 1 192-15,0 1-64 0,-1 2-128 0,1 2 0 16,-2-1 0-16,0 2 128 0,1-2-128 0,0-1 0 15,0 1 0-15,-1-1 0 0,2 6 0 0,-1-1 0 16,1-1 0-16,-1 1 0 0,1-1 0 0,0 1 0 16,-2-1 0-16,0 0 0 0,0 0 0 0,-1 3 0 15,-1-1 0-15,0 5 0 0,0 0 0 0,-2 5 0 0,-1 0 0 16,0 1 0-16,-1-2 128 0,0 1-128 0,-3 1 0 0,0 1 128 16,0 2-128-16,-1 2 0 0,-3 3 0 0,2 1 0 15,0-3 0-15,-1 1 0 16,-2 3 0-16,0 2 0 0,-1 0 0 0,-1 1 0 0,0 0 0 0,-4-2 0 15,0 0-128-15,-2 2 128 0,0 1 0 0,-1 1 0 16,-3-2 0-16,-2 1 0 0,-4 0 0 0,-2 4 0 16,-1 3-144-16,-2-3 144 0,-4 1 0 0,3 0 0 15,-1-1 0-15,1 2-128 0,0 0 128 0,-3 2 0 16,-1 1 0-16,-1 1 0 0,0-2 0 0,-2-1 0 16,-3-3 0-16,-4-1 0 0,-1 1 0 0,0 0 0 15,0-1 0-15,-2 0 0 0,0-1 0 0,0-2 0 16,1 3 144-16,-3 1-144 0,-4 0 128 0,0-2-128 0,-3-4 176 0,0-1-48 15,1 2-128-15,-1 0 192 0,-1 0-64 0,-1-2 0 16,-4-3-128-16,-3-5 192 0,-2 0-192 0,0-3 144 16,1-1-144-16,-2 2 128 0,-3 4-128 0,-4 0 0 15,-4 2 0-15,-3 1 0 16,-1 3-304-16,-5 5-80 0,-5 5-32 0,-7 1 0 16,-6 5-2224-16,-9 7-448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13535 0 0,'-5'-1'215'0'0,"-1"1"0"0"0,1-1-1 0 0,-1 1 1 0 0,1 1-1 0 0,-1-1 1 0 0,1 1 0 0 0,-1 0-1 0 0,1 0 1 0 0,-1 1 0 0 0,1 0-1 0 0,0 0 1 0 0,0 0-1 0 0,0 0 1 0 0,0 1 0 0 0,0 0-1 0 0,1 0 1 0 0,-1 0-1 0 0,1 0 1 0 0,-7 7 0 0 0,5-4 83 0 0,0 1 0 0 0,1 0 1 0 0,0-1-1 0 0,0 2 0 0 0,0-1 1 0 0,1 0-1 0 0,0 1 0 0 0,0 0 1 0 0,1 0-1 0 0,0 0 0 0 0,1 0 1 0 0,-3 11-1 0 0,4-6-241 0 0,-1 0-1 0 0,1 0 1 0 0,1 0 0 0 0,0 0 0 0 0,1 1 0 0 0,1-1-1 0 0,0 0 1 0 0,0-1 0 0 0,2 1 0 0 0,-1 0-1 0 0,2-1 1 0 0,-1 1 0 0 0,2-1 0 0 0,0-1-1 0 0,0 1 1 0 0,1-1 0 0 0,0 0 0 0 0,1 0 0 0 0,0-1-1 0 0,1 0 1 0 0,0-1 0 0 0,1 0 0 0 0,18 14-1 0 0,-22-19-40 0 0,-1-1-1 0 0,1 1 0 0 0,0-1 1 0 0,0-1-1 0 0,1 1 0 0 0,-1-1 0 0 0,0 0 1 0 0,1 0-1 0 0,-1-1 0 0 0,1 0 1 0 0,0 0-1 0 0,-1-1 0 0 0,1 0 0 0 0,0 0 1 0 0,-1 0-1 0 0,1-1 0 0 0,0 0 0 0 0,-1 0 1 0 0,1 0-1 0 0,-1-1 0 0 0,1 0 1 0 0,-1-1-1 0 0,6-2 0 0 0,-7 2 34 0 0,-1 0-1 0 0,0 0 0 0 0,0 0 1 0 0,0 0-1 0 0,0 0 0 0 0,-1-1 1 0 0,1 0-1 0 0,-1 0 0 0 0,0 0 1 0 0,0 0-1 0 0,2-5 0 0 0,0 1 16 0 0,0 0-1 0 0,-1-1 0 0 0,-1 0 1 0 0,0 1-1 0 0,3-11 0 0 0,-2 2-28 0 0,-1 1-1 0 0,-1-1 1 0 0,0 1 0 0 0,-1-25-1 0 0,-2 30-18 0 0,0 0 0 0 0,-1 1 0 0 0,0-1 0 0 0,-1 1 0 0 0,0-1-1 0 0,-1 1 1 0 0,0 0 0 0 0,-5-10 0 0 0,-9-9-1460 0 0,-25-35-1 0 0,22 35 382 0 0,17 22-1617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0,'5'7'1244'0'0,"2"5"-152"0"0,-1 1 0 0 0,0 0 0 0 0,-1 0 0 0 0,0 0 0 0 0,3 18 0 0 0,7 16 811 0 0,35 133-7 0 0,-34-112-1856 0 0,-8-43-245 0 0,13 29-1 0 0,-5-14-658 0 0,-14-35 231 0 0,0 0 0 0 0,0 0 0 0 0,1-1 0 0 0,5 8 0 0 0</inkml:trace>
  <inkml:trace contextRef="#ctx0" brushRef="#br0" timeOffset="1">275 0 10135 0 0,'0'0'919'0'0,"0"2"-759"0"0,1 21 884 0 0,2 0-1 0 0,0-1 1 0 0,1 0-1 0 0,2 0 1 0 0,0 0 0 0 0,17 40-1 0 0,56 164-2096 0 0,-61-170-3356 0 0,-8-26-1209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17679 0 0,'0'0'2006'0'0,"1"1"-1369"0"0,2 2-393 0 0,1 0 0 0 0,0 0-1 0 0,0-1 1 0 0,0 1 0 0 0,1-1 0 0 0,-1 0 0 0 0,0 0 0 0 0,1-1-1 0 0,-1 1 1 0 0,1-1 0 0 0,0 0 0 0 0,0 0 0 0 0,-1-1 0 0 0,1 1-1 0 0,8-1 1 0 0,7-1-67 0 0,0-1 0 0 0,27-5 0 0 0,-44 7-168 0 0,15-4-395 0 0,0-1-1 0 0,16-8 1 0 0,-11 5-1577 0 0,-3 1-5895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13303 0 0,'0'0'1202'0'0,"-1"1"-988"0"0,-2 30 1726 0 0,2-1 0 0 0,2 44 0 0 0,0-47-1501 0 0,21 228 490 0 0,9-87-3555 0 0,-26-145 380 0 0,3-3-4086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0,'0'2'778'0'0,"0"48"1786"0"0,22 99 1473 0 0,18 73-4247 0 0,-20-122-247 0 0,-10-52-1203 0 0,-5-27 128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17071 0 0,'-2'0'390'0'0,"-1"-1"-1"0"0,1 1 0 0 0,0 0 1 0 0,-1 0-1 0 0,1 0 0 0 0,-5 1 0 0 0,7-1-287 0 0,-1 0-1 0 0,1 0 0 0 0,0 0 0 0 0,0 1 1 0 0,0-1-1 0 0,-1 0 0 0 0,1 0 0 0 0,0 0 1 0 0,0 0-1 0 0,-1 0 0 0 0,1 1 1 0 0,0-1-1 0 0,0 0 0 0 0,0 0 0 0 0,0 0 1 0 0,0 0-1 0 0,-1 1 0 0 0,1-1 0 0 0,0 0 1 0 0,0 0-1 0 0,0 1 0 0 0,0-1 0 0 0,0 0 1 0 0,0 0-1 0 0,0 1 0 0 0,0-1 0 0 0,4 12 840 0 0,-2-10-885 0 0,0 0-1 0 0,0 0 1 0 0,1 0 0 0 0,-1 0-1 0 0,0-1 1 0 0,1 1-1 0 0,-1 0 1 0 0,1-1 0 0 0,0 0-1 0 0,4 2 1 0 0,30 8 13 0 0,-13-7-194 0 0,0-1 0 0 0,1-1 0 0 0,46-2 0 0 0,-10-5-6958 0 0,-34 1-55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0,'1'2'275'0'0,"5"-3"16"0"0,22-12 269 0 0,-27 13-556 0 0,-1 0 0 0 0,0 0 1 0 0,0 0-1 0 0,0 0 0 0 0,1 0 0 0 0,-1 0 1 0 0,0 0-1 0 0,0 0 0 0 0,1 0 1 0 0,-1 0-1 0 0,0 0 0 0 0,0 0 1 0 0,0 0-1 0 0,1 0 0 0 0,-1 0 0 0 0,0 1 1 0 0,0-1-1 0 0,0 0 0 0 0,1 0 1 0 0,-1 0-1 0 0,0 0 0 0 0,0 0 1 0 0,0 1-1 0 0,0-1 0 0 0,1 0 0 0 0,-1 0 1 0 0,0 0-1 0 0,0 0 0 0 0,0 1 1 0 0,0-1-1 0 0,0 0 0 0 0,0 0 1 0 0,0 1-1 0 0,1-1 0 0 0,-1 0 0 0 0,0 0 1 0 0,0 0-1 0 0,0 1 0 0 0,0-1 1 0 0,0 0-1 0 0,0 0 0 0 0,0 1 1 0 0,0-1-1 0 0,0 0 0 0 0,-2 15 24 0 0,2-9-31 0 0,-4 63 1448 0 0,4-1 0 0 0,12 97 0 0 0,-10-141-1569 0 0,11 84 551 0 0,0-40-2886 0 0,-13-65 1200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13247 0 0,'-2'51'1190'0'0,"6"65"0"0"0,13 51 494 0 0,-11-112-1474 0 0,16 115-267 0 0,-9-98-5277 0 0,-10-56 107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0,'-1'3'298'0'0,"-3"9"2014"0"0,6-5 3649 0 0,19-4-5262 0 0,-1 0 0 0 0,1-1 0 0 0,0-1 0 0 0,35-4 0 0 0,2 2-389 0 0,-3-3-1399 0 0,-27 1-270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0,'0'0'1239'0'0,"0"2"-1022"0"0,21 120 4733 0 0,4 37-3518 0 0,-23-141-1431 0 0,27 171-528 0 0,-19-153-934 0 0,-1-14-2327 0 0,-4-13-2115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0,'0'0'1158'0'0,"7"8"-300"0"0,0 6 248 0 0,0 0 1 0 0,6 21-1 0 0,-1-2-418 0 0,4 7-455 0 0,21 78-1 0 0,0 13-613 0 0,-12-46-2934 0 0,-20-63 1803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16959 0 0,'0'0'2363'0'0,"1"2"-1796"0"0,2 1-425 0 0,0 0 0 0 0,0 0 1 0 0,0-1-1 0 0,0 1 1 0 0,1-1-1 0 0,-1 0 0 0 0,1 0 1 0 0,-1 0-1 0 0,1 0 1 0 0,0 0-1 0 0,-1-1 0 0 0,1 0 1 0 0,0 0-1 0 0,0 0 1 0 0,0 0-1 0 0,7 0 0 0 0,6 0 4 0 0,0-1 0 0 0,30-4 0 0 0,-27 1-83 0 0,5 1-102 0 0,6-2-770 0 0,-1 2 0 0 0,33 2 1 0 0,-40 2-522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0,'0'0'6827'0'0,"1"3"-4910"0"0,9 34-1021 0 0,-2 1 0 0 0,-2 0 1 0 0,2 40-1 0 0,0-3-273 0 0,0 28-1851 0 0,-2-14-209 0 0,-4-26-4131 0 0,-2-55 3977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10135 0 0,'0'0'80'0'0,"0"0"-1"0"0,0-1 1 0 0,0 1-1 0 0,0 0 1 0 0,-1 0-1 0 0,1 0 1 0 0,1 0-1 0 0,-1-1 1 0 0,0 1-1 0 0,0 0 1 0 0,0 0-1 0 0,0 0 1 0 0,0-1-1 0 0,0 1 1 0 0,0 0-1 0 0,0 0 1 0 0,0 0-1 0 0,0 0 1 0 0,0-1-1 0 0,0 1 0 0 0,0 0 1 0 0,1 0-1 0 0,-1 0 1 0 0,0 0-1 0 0,0 0 1 0 0,0 0-1 0 0,0-1 1 0 0,0 1-1 0 0,1 0 1 0 0,-1 0-1 0 0,14 48 5140 0 0,3 27-3294 0 0,5 31-1899 0 0,24 117-340 0 0,-33-143-661 0 0,0 39-5483 0 0,-12-90 4539 0 0</inkml:trace>
  <inkml:trace contextRef="#ctx0" brushRef="#br0" timeOffset="1">13 417 17071 0 0,'-8'-13'1856'0'0,"4"6"1575"0"0,5 6-2993 0 0,2 0-340 0 0,0 0-1 0 0,0-1 1 0 0,0 1-1 0 0,0 0 1 0 0,0 1-1 0 0,1-1 1 0 0,-1 0-1 0 0,0 1 1 0 0,0 0-1 0 0,0 0 1 0 0,1 0-1 0 0,2 0 1 0 0,45 10 92 0 0,-13-3-962 0 0,-9-4-2419 0 0,-14-2-4253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11199 0 0,'2'-2'514'0'0,"1"1"-380"0"0,5-6 274 0 0,-8 6-389 0 0,1 0 0 0 0,-1 0-1 0 0,0 0 1 0 0,1 0 0 0 0,-1-1 0 0 0,0 1 0 0 0,0 0 0 0 0,0 0 0 0 0,0 0 0 0 0,0 0-1 0 0,0-1 1 0 0,-1 1 0 0 0,1 0 0 0 0,-1-2 0 0 0,1 2 616 0 0,-20-2 2663 0 0,17 3-3168 0 0,0 1 1 0 0,1 0-1 0 0,-1 0 0 0 0,0 0 0 0 0,1 0 0 0 0,-1 1 0 0 0,0-1 0 0 0,1 1 1 0 0,0 0-1 0 0,-1-1 0 0 0,1 1 0 0 0,0 0 0 0 0,0 0 0 0 0,0 1 0 0 0,0-1 1 0 0,0 0-1 0 0,-1 4 0 0 0,-2 1-58 0 0,1 1 0 0 0,0 0 1 0 0,0 0-1 0 0,-3 12 0 0 0,2-4 49 0 0,0 1 0 0 0,2 0 0 0 0,0 1 0 0 0,1-1 0 0 0,0 0 0 0 0,2 27 0 0 0,0-36-92 0 0,1 1 0 0 0,0-1 1 0 0,1 0-1 0 0,0 0 1 0 0,0 0-1 0 0,0 0 1 0 0,1-1-1 0 0,0 1 0 0 0,1-1 1 0 0,0 1-1 0 0,0-1 1 0 0,0 0-1 0 0,1 0 1 0 0,0-1-1 0 0,12 12 1 0 0,-12-14-15 0 0,0 0 1 0 0,1-1 0 0 0,-1 1 0 0 0,1-1-1 0 0,0 0 1 0 0,0-1 0 0 0,0 0-1 0 0,0 0 1 0 0,1 0 0 0 0,-1 0 0 0 0,0-1-1 0 0,14 1 1 0 0,-15-2 38 0 0,0 0-1 0 0,0 0 1 0 0,0 0 0 0 0,1-1-1 0 0,-1 1 1 0 0,0-1-1 0 0,0-1 1 0 0,0 1 0 0 0,0-1-1 0 0,0 1 1 0 0,-1-2-1 0 0,1 1 1 0 0,0 0 0 0 0,-1-1-1 0 0,0 0 1 0 0,8-6 0 0 0,-7 5 13 0 0,-1-1 0 0 0,0 1 0 0 0,0-1 1 0 0,-1 1-1 0 0,0-1 0 0 0,1-1 1 0 0,-1 1-1 0 0,-1 0 0 0 0,1-1 0 0 0,-1 1 1 0 0,0-1-1 0 0,0 0 0 0 0,-1 1 1 0 0,2-11-1 0 0,-2 10-39 0 0,-1-1 1 0 0,0 0 0 0 0,0 1-1 0 0,0-1 1 0 0,0 1-1 0 0,-1-1 1 0 0,0 1-1 0 0,-1-1 1 0 0,0 1 0 0 0,0-1-1 0 0,0 1 1 0 0,0 0-1 0 0,-1 0 1 0 0,0 0 0 0 0,-7-9-1 0 0,-3-2-479 0 0,0 0 0 0 0,-2 1 0 0 0,-24-20 0 0 0,35 32-476 0 0,-1 0 0 0 0,-1 0-1 0 0,-10-5 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0,'2'3'13535'0'0,"4"6"-12927"0"0,0 0-1 0 0,-1 1 1 0 0,0 0-1 0 0,-1 0 1 0 0,0 0 0 0 0,0 1-1 0 0,2 11 1 0 0,12 80 565 0 0,-10 17-559 0 0,4 18-3707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0,'0'0'2279'0'0,"4"7"797"0"0,4 15-1766 0 0,0 0 0 0 0,6 32 0 0 0,8 24-925 0 0,87 237-593 0 0,-83-233-2899 0 0,-21-66 1608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15775 0 0,'-7'-5'2843'0'0,"14"4"848"0"0,1 1-4097 0 0,17-1 1535 0 0,-17 1-952 0 0,-1 0 1 0 0,1 0-1 0 0,11-3 1 0 0,-9 2-42 0 0,-1-1 0 0 0,1 2-1 0 0,0-1 1 0 0,14 3 0 0 0,42 6-3587 0 0,-50-5-389 0 0,0 0-3523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7831 0 0,'0'0'603'0'0,"-4"4"-396"0"0,-8 12 89 0 0,9-11 3024 0 0,4-4-2919 0 0,0 0 0 0 0,0 0 0 0 0,0 0 0 0 0,-1 1 0 0 0,1-1 0 0 0,0 0 0 0 0,-1 1 0 0 0,1-1 0 0 0,0 3 0 0 0,2 27 841 0 0,-2-24-790 0 0,2 31 647 0 0,10 102 187 0 0,1-48-1307 0 0,-12-80-371 0 0,1-1 1 0 0,0 0 0 0 0,0 0 0 0 0,1 0 0 0 0,1 0 0 0 0,6 12 0 0 0,-4-13-1437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0,'0'0'102'0'0,"1"1"-1"0"0,14 24 1770 0 0,-9-10 1445 0 0,-1 0 0 0 0,4 25 0 0 0,0-1-2368 0 0,78 267 1045 0 0,-56-214-1656 0 0,-10-33-5514 0 0,-14-38-170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15695 0 0,'-3'2'4623'0'0,"20"4"-4134"0"0,31 7-1 0 0,-41-11-541 0 0,0 0-1 0 0,-1 1 1 0 0,1 0-1 0 0,11 7 1 0 0,-13-6-6 0 0,1-1 1 0 0,-1 0-1 0 0,1-1 0 0 0,0 1 1 0 0,0-1-1 0 0,0 0 1 0 0,6 1-1 0 0,13 1-556 0 0,-9-1-2012 0 0,31 1 0 0 0,-25-4-2960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8287 0 0,'0'0'639'0'0,"-1"1"-415"0"0,-23 14 833 0 0,10-7 1259 0 0,-19 16-1 0 0,29-21-2033 0 0,0 1 0 0 0,0 0 0 0 0,0 0-1 0 0,1 0 1 0 0,-1 0 0 0 0,1 0-1 0 0,0 1 1 0 0,-4 8 0 0 0,3-1-44 0 0,0-1 0 0 0,0 1 0 0 0,1 0 0 0 0,1 0 0 0 0,0 1 0 0 0,1-1 0 0 0,0 21 0 0 0,1-23-177 0 0,0-1 0 0 0,1 1 1 0 0,1-1-1 0 0,0 0 0 0 0,0 0 0 0 0,1 0 0 0 0,0 0 0 0 0,0 0 0 0 0,1 0 0 0 0,8 14 0 0 0,-8-19-35 0 0,0 1 1 0 0,0 0 0 0 0,0-1-1 0 0,1 0 1 0 0,-1 0-1 0 0,1-1 1 0 0,8 6-1 0 0,41 19 196 0 0,-43-23-175 0 0,-5-2 6 0 0,0 0-1 0 0,1-1 1 0 0,-1 0 0 0 0,1 0-1 0 0,-1 0 1 0 0,1-1-1 0 0,0 0 1 0 0,0 0-1 0 0,9-1 1 0 0,-11 0 5 0 0,-1-1 1 0 0,1 0-1 0 0,0 1 0 0 0,-1-2 0 0 0,1 1 1 0 0,-1 0-1 0 0,1-1 0 0 0,-1 0 1 0 0,0 0-1 0 0,0 0 0 0 0,0-1 0 0 0,0 1 1 0 0,0-1-1 0 0,5-5 0 0 0,38-40 807 0 0,-42 42-758 0 0,0 1-1 0 0,-1-1 1 0 0,0 0-1 0 0,0 0 0 0 0,0-1 1 0 0,-1 1-1 0 0,0-1 1 0 0,0 0-1 0 0,0 0 0 0 0,-1 0 1 0 0,0 0-1 0 0,0 0 1 0 0,0-10-1 0 0,-1 4 46 0 0,0-1-1 0 0,0 1 1 0 0,-2 0-1 0 0,0-1 1 0 0,0 1 0 0 0,-5-20-1 0 0,1 12-53 0 0,-2 1 1 0 0,0-1-1 0 0,-11-23 0 0 0,15 38-222 0 0,0 1-1 0 0,0-1 1 0 0,-1 1-1 0 0,1-1 1 0 0,-1 1-1 0 0,0 1 0 0 0,-1-1 1 0 0,1 0-1 0 0,-1 1 1 0 0,0 0-1 0 0,0 0 0 0 0,0 0 1 0 0,0 1-1 0 0,-1 0 1 0 0,-8-4-1 0 0,-2 3-1443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15519 0 0,'0'0'1186'0'0,"1"2"-813"0"0,4 92 778 0 0,1 5 1135 0 0,2-43-2403 0 0,1-1 0 0 0,30 94-1 0 0,-35-140-270 0 0,6 18-5433 0 0,-4-16-206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0,'0'0'778'0'0,"0"2"-352"0"0,8 20 885 0 0,0-1 0 0 0,2 0 0 0 0,15 25 0 0 0,-20-35-1206 0 0,0 1 0 0 0,-1-1 0 0 0,6 24 0 0 0,-7-20-96 0 0,11 25 1 0 0,19 41-918 0 0,-21-46-3337 0 0,-3-6-865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16991 0 0,'-1'-1'388'0'0,"-5"-7"107"0"0,5 6-402 0 0,0 1 1 0 0,0-1 0 0 0,0 0-1 0 0,0 1 1 0 0,-1-1-1 0 0,1 1 1 0 0,-1-1-1 0 0,1 1 1 0 0,-1 0 0 0 0,-2-2-1 0 0,3 2 153 0 0,8-4 404 0 0,-3 4-619 0 0,-1-1 0 0 0,1 0 0 0 0,0 1-1 0 0,-1-1 1 0 0,1 1 0 0 0,0 0 0 0 0,0 1 0 0 0,0-1-1 0 0,6 0 1 0 0,1 0-71 0 0,95-7-3350 0 0,-81 4 1664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6911 0 0,'0'2'93'0'0,"-1"0"0"0"0,0 1 0 0 0,0-1 0 0 0,0 0 0 0 0,0 0-1 0 0,-1 0 1 0 0,1 0 0 0 0,0 0 0 0 0,-1 0 0 0 0,0 0 0 0 0,1 0-1 0 0,-1 0 1 0 0,0-1 0 0 0,0 1 0 0 0,0-1 0 0 0,0 1 0 0 0,0-1-1 0 0,-4 2 1 0 0,-10 7 2594 0 0,11-6-2234 0 0,1 0 1 0 0,-1 1-1 0 0,1-1 0 0 0,0 1 0 0 0,1 0 1 0 0,-1 0-1 0 0,1 1 0 0 0,0-1 0 0 0,0 1 1 0 0,0 0-1 0 0,1-1 0 0 0,0 1 1 0 0,0 0-1 0 0,1 0 0 0 0,-1 1 0 0 0,0 10 1 0 0,1-3-171 0 0,0 1 0 0 0,1 0 0 0 0,0 0 0 0 0,2-1 1 0 0,0 1-1 0 0,3 15 0 0 0,-2-17-213 0 0,1 0 0 0 0,0 0 0 0 0,1-1 0 0 0,0 1 0 0 0,9 13 1 0 0,-10-20-50 0 0,0-1 0 0 0,0 1 1 0 0,0-1-1 0 0,1 1 0 0 0,0-1 1 0 0,0-1-1 0 0,0 1 1 0 0,1-1-1 0 0,0 0 0 0 0,-1 0 1 0 0,13 5-1 0 0,0 0 4 0 0,24 7-1 0 0,-34-14-11 0 0,0 0 0 0 0,-1-1 0 0 0,1 1 0 0 0,0-2 0 0 0,0 1 0 0 0,10-1 0 0 0,-11-1 17 0 0,13 0 76 0 0,23-4 0 0 0,-37 3-62 0 0,0 1 0 0 0,0-1 1 0 0,-1 0-1 0 0,1 0 1 0 0,-1 0-1 0 0,1-1 1 0 0,-1 0-1 0 0,8-5 0 0 0,-1-2 169 0 0,0 0-1 0 0,0-1 1 0 0,10-13-1 0 0,-17 17-85 0 0,0 0 0 0 0,0 0 1 0 0,-1 0-1 0 0,1 0 0 0 0,-2-1 0 0 0,1 1 0 0 0,3-13 0 0 0,-3 6 127 0 0,-1-1-1 0 0,3-20 1 0 0,-6 30-208 0 0,1-1 0 0 0,-2 1 1 0 0,1 0-1 0 0,0 0 0 0 0,-1 0 0 0 0,0-1 1 0 0,0 1-1 0 0,-1 0 0 0 0,1 0 0 0 0,-4-5 0 0 0,0-1-17 0 0,0 1 0 0 0,-1 0-1 0 0,0 0 1 0 0,-1 1 0 0 0,0 0-1 0 0,-1 0 1 0 0,1 1 0 0 0,-10-8-1 0 0,10 11-218 0 0,0 0 0 0 0,0 0 0 0 0,0 1 0 0 0,-1 0 0 0 0,1 0 0 0 0,-1 1 0 0 0,0 0 0 0 0,0 0 0 0 0,0 1 0 0 0,0 0 0 0 0,-13-1 0 0 0,14 2-213 0 0,1 0 0 0 0,0 1 0 0 0,-1 0 0 0 0,1 0 0 0 0,0 0 0 0 0,-1 1 0 0 0,1 0 0 0 0,-6 1 0 0 0,-7 7-1113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13615 0 0,'0'0'628'0'0,"0"3"-17"0"0,-2 22-106 0 0,1 1 0 0 0,5 37 0 0 0,0 12 1332 0 0,-3-39-1075 0 0,10 61 0 0 0,5-10-4391 0 0,-12-76-481 0 0,0 3-1074 0 0</inkml:trace>
  <inkml:trace contextRef="#ctx0" brushRef="#br0" timeOffset="1">224 0 16207 0 0,'0'0'1628'0'0,"1"2"-1488"0"0,25 36 223 0 0,-3 2 1 0 0,24 52-1 0 0,29 91-2150 0 0,-73-176 1620 0 0,6 20-1378 0 0,-1-1-78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9671 0 0,'-1'-1'748'0'0,"0"-1"-631"0"0,0 0 0 0 0,-1 1 0 0 0,1-1 1 0 0,0 0-1 0 0,0 0 0 0 0,0 0 0 0 0,1 1 0 0 0,-2-4 0 0 0,0 0 4289 0 0,12-10-1123 0 0,-7 13-3157 0 0,0 0-1 0 0,0 1 1 0 0,0-1 0 0 0,0 1 0 0 0,0 0 0 0 0,0 0 0 0 0,1 0-1 0 0,-1 0 1 0 0,0 0 0 0 0,6 0 0 0 0,37 1-180 0 0,-26 0 67 0 0,0 1-119 0 0,100-3-4580 0 0,-97 2-1172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5983 0 0,'-14'15'554'0'0,"1"1"-1"0"0,-16 26 0 0 0,23-33 733 0 0,2 1-1 0 0,-1-1 0 0 0,1 1 1 0 0,0 0-1 0 0,1 0 0 0 0,-3 18 1 0 0,4-16-973 0 0,1-1 1 0 0,0 1 0 0 0,1 0-1 0 0,0-1 1 0 0,1 1 0 0 0,0-1 0 0 0,1 1-1 0 0,5 19 1 0 0,-4-22-299 0 0,1 0 0 0 0,-1 0 0 0 0,2-1 0 0 0,-1 0 0 0 0,1 0 0 0 0,0 0 0 0 0,0 0 0 0 0,1-1 0 0 0,0 0 0 0 0,1 0 0 0 0,10 8 1 0 0,-12-11-3 0 0,1 0 1 0 0,0 0-1 0 0,0-1 1 0 0,0 0 0 0 0,0 0-1 0 0,1-1 1 0 0,-1 1 0 0 0,1-1-1 0 0,0-1 1 0 0,-1 1-1 0 0,1-1 1 0 0,0 0 0 0 0,0-1-1 0 0,0 0 1 0 0,0 0-1 0 0,0 0 1 0 0,0-1 0 0 0,0 0-1 0 0,-1 0 1 0 0,1-1 0 0 0,0 0-1 0 0,8-4 1 0 0,-6 3 131 0 0,1-1 0 0 0,-1-1 0 0 0,-1 0 0 0 0,1 0 0 0 0,-1 0 0 0 0,0-1 0 0 0,0-1 1 0 0,-1 1-1 0 0,0-1 0 0 0,0 0 0 0 0,0-1 0 0 0,-1 0 0 0 0,0 0 0 0 0,-1 0 0 0 0,5-9 0 0 0,-6 9-21 0 0,-1-1 1 0 0,0 1-1 0 0,0 0 0 0 0,-1-1 0 0 0,0 0 0 0 0,-1 1 0 0 0,0-1 1 0 0,0 0-1 0 0,-1 0 0 0 0,0 0 0 0 0,0 1 0 0 0,-1-1 0 0 0,0 0 1 0 0,-1 0-1 0 0,0 1 0 0 0,0-1 0 0 0,-1 1 0 0 0,0 0 0 0 0,-1-1 1 0 0,0 1-1 0 0,0 1 0 0 0,-6-10 0 0 0,-3-2-149 0 0,-1 1 1 0 0,-1 1-1 0 0,0 0 0 0 0,-32-25 1 0 0,-5 2-7559 0 0,35 28 73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 5063 0 0,'0'0'1690'0'0,"0"0"-1592"0"0,0 0-1 0 0,-1 0 1 0 0,1 0 0 0 0,0 1 0 0 0,0-1-1 0 0,-1 0 1 0 0,1 0 0 0 0,0 0 0 0 0,0 0-1 0 0,-1 0 1 0 0,1 0 0 0 0,0 0 0 0 0,0 0 0 0 0,-1 0-1 0 0,1 0 1 0 0,0 0 0 0 0,0 0 0 0 0,-1 0-1 0 0,1 0 1 0 0,0 0 0 0 0,0-1 0 0 0,-1 1 0 0 0,1 0-1 0 0,0 0 1 0 0,0 0 0 0 0,-1 0 0 0 0,1-1 51 0 0,-1 0 1 0 0,1 0-1 0 0,0 0 0 0 0,-1 0 1 0 0,1 1-1 0 0,0-1 1 0 0,0 0-1 0 0,-1 0 0 0 0,1 0 1 0 0,0 0-1 0 0,0 0 1 0 0,0-1-1 0 0,0 1 49 0 0,0 0-1 0 0,1 0 1 0 0,-1 0-1 0 0,-1 0 1 0 0,1 0-1 0 0,0 0 1 0 0,0 0-1 0 0,0 0 1 0 0,0 0 0 0 0,-1 0-1 0 0,1 0 1 0 0,-1 0-1 0 0,1 0 1 0 0,0 0-1 0 0,-1 0 1 0 0,0 0-1 0 0,1 0 1 0 0,-1 0-1 0 0,1 1 1 0 0,-1-1 0 0 0,0 0-1 0 0,0 0 1 0 0,1 1-1 0 0,-1-1 1 0 0,-1 0-1 0 0,-1 0-60 0 0,1 1-1 0 0,-1-1 0 0 0,1 1 1 0 0,-1 0-1 0 0,0 0 1 0 0,1 0-1 0 0,-1 0 0 0 0,1 0 1 0 0,-1 1-1 0 0,0-1 0 0 0,1 1 1 0 0,-1 0-1 0 0,1 0 1 0 0,0-1-1 0 0,-1 2 0 0 0,1-1 1 0 0,0 0-1 0 0,-1 0 1 0 0,1 1-1 0 0,0-1 0 0 0,0 1 1 0 0,0 0-1 0 0,-3 2 0 0 0,-3 5 66 0 0,-1 0 0 0 0,1 0-1 0 0,-11 18 1 0 0,13-17-63 0 0,0 1 0 0 0,1-1 1 0 0,0 1-1 0 0,1 0 0 0 0,0 1 0 0 0,1-1 0 0 0,0 1 0 0 0,-2 19 0 0 0,4-17-21 0 0,0 0 0 0 0,1 1 0 0 0,0-1 0 0 0,1 0 0 0 0,1 0 0 0 0,0 0 0 0 0,5 13 0 0 0,-4-18-89 0 0,0-1 0 0 0,0 0 0 0 0,1 0 0 0 0,0 0 0 0 0,1-1 0 0 0,-1 1 0 0 0,2-1 1 0 0,-1 0-1 0 0,1-1 0 0 0,0 1 0 0 0,0-1 0 0 0,1 0 0 0 0,12 8 0 0 0,-13-10-11 0 0,0 0 0 0 0,1 0 0 0 0,0-1 1 0 0,-1 0-1 0 0,1 0 0 0 0,1-1 0 0 0,-1 0 0 0 0,0 0 1 0 0,0-1-1 0 0,1 0 0 0 0,-1 0 0 0 0,1 0 0 0 0,-1-1 1 0 0,0 0-1 0 0,1-1 0 0 0,10-2 0 0 0,20-6-76 0 0,44-19-1 0 0,-44 15-409 0 0,27-9-4405 0 0,-45 15-1845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12695 0 0,'0'0'1150'0'0,"1"1"-946"0"0,6 55 2050 0 0,1 63 0 0 0,-8 59-1990 0 0,-1-77-260 0 0,2-89-695 0 0,-1-1 1 0 0,5 24 0 0 0,-3-32-879 0 0,2 3-65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0,'0'2'6754'0'0,"26"150"-1633"0"0,6 52-5276 0 0,-13-45-2474 0 0,-18-146 1386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13735 0 0,'0'0'5143'0'0,"1"1"-4864"0"0,32 0 285 0 0,-27-1-640 0 0,0-1 0 0 0,-1 1 0 0 0,1 1-1 0 0,0-1 1 0 0,-1 1 0 0 0,11 3-1 0 0,6 3-1348 0 0,-7-2-3415 0 0,-2-2-739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11543 0 0,'0'0'1047'0'0,"2"0"-859"0"0,13-1 373 0 0,-1 0 1 0 0,26-7-1 0 0,13-2 640 0 0,-43 9-879 0 0,2 0 264 0 0,-1 0-1 0 0,1 0 1 0 0,13 2-1 0 0,-27 19 383 0 0,0-12-796 0 0,0-1-1 0 0,0 1 0 0 0,-1-1 1 0 0,-1 0-1 0 0,1 1 1 0 0,-6 7-1 0 0,4-8-57 0 0,1 2-1 0 0,0-1 1 0 0,0 0 0 0 0,-4 13-1 0 0,6-6 239 0 0,0 0-1 0 0,0 0 1 0 0,2 23-1 0 0,0-36-317 0 0,0 1 19 0 0,0 0 0 0 0,0 0-1 0 0,1 1 1 0 0,-1-1 0 0 0,1 0 0 0 0,0 0-1 0 0,-1 0 1 0 0,2 0 0 0 0,-1 0 0 0 0,0 0 0 0 0,0 0-1 0 0,1 0 1 0 0,0 0 0 0 0,0-1 0 0 0,4 6-1 0 0,-3-5-9 0 0,0-1-1 0 0,0 1 0 0 0,1 0 1 0 0,-1-1-1 0 0,1 0 0 0 0,0 0 1 0 0,0 0-1 0 0,0 0 1 0 0,0-1-1 0 0,8 3 0 0 0,-4-3-188 0 0,0 1 0 0 0,0-1 0 0 0,0-1 0 0 0,0 0 0 0 0,0 0 0 0 0,0 0 0 0 0,0-1-1 0 0,0 0 1 0 0,0-1 0 0 0,0 0 0 0 0,0 0 0 0 0,9-4 0 0 0,7-6-1689 0 0,-1 0 0 0 0,0-2 0 0 0,25-19 0 0 0,-18 8-76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13183 0 0,'-24'-18'1195'0'0,"23"18"-1178"0"0,-1 0 0 0 0,1 0 0 0 0,-1-1 0 0 0,0 1-1 0 0,1 0 1 0 0,-1 0 0 0 0,1 1 0 0 0,-1-1 0 0 0,1 0 0 0 0,-1 1 0 0 0,1-1 0 0 0,-2 1 0 0 0,-1 0 0 0 0,0 0 182 0 0,-1 1 1 0 0,1-1-1 0 0,-1 1 0 0 0,1 0 0 0 0,0 0 0 0 0,0 0 0 0 0,0 1 0 0 0,0 0 0 0 0,0-1 1 0 0,0 1-1 0 0,1 1 0 0 0,0-1 0 0 0,-1 0 0 0 0,1 1 0 0 0,0 0 0 0 0,1-1 1 0 0,-1 1-1 0 0,1 1 0 0 0,-4 7 0 0 0,1-1 48 0 0,0 2-1 0 0,1-1 1 0 0,0 0 0 0 0,1 1-1 0 0,-2 25 1 0 0,3-23-183 0 0,2 1 1 0 0,0-1-1 0 0,1 1 0 0 0,0-1 1 0 0,1 1-1 0 0,1-1 0 0 0,1 0 1 0 0,0 0-1 0 0,1 0 0 0 0,8 18 1 0 0,-10-26-51 0 0,1 0 1 0 0,-1-1 0 0 0,1 0-1 0 0,0 0 1 0 0,1 0 0 0 0,0 0 0 0 0,-1-1-1 0 0,2 0 1 0 0,-1 0 0 0 0,1 0 0 0 0,-1-1-1 0 0,1 1 1 0 0,1-1 0 0 0,-1-1 0 0 0,0 1-1 0 0,1-1 1 0 0,0 0 0 0 0,0-1 0 0 0,0 1-1 0 0,0-2 1 0 0,0 1 0 0 0,0-1-1 0 0,13 1 1 0 0,-11-1 51 0 0,-1-2 0 0 0,0 1 0 0 0,1-1-1 0 0,-1 0 1 0 0,0-1 0 0 0,0 0 0 0 0,0 0 0 0 0,0-1-1 0 0,14-6 1 0 0,-16 6-5 0 0,-1 0-1 0 0,0-1 0 0 0,0 1 1 0 0,0-1-1 0 0,-1 0 1 0 0,1 0-1 0 0,-1-1 0 0 0,0 1 1 0 0,0-1-1 0 0,-1 0 1 0 0,1 0-1 0 0,-1 0 0 0 0,0-1 1 0 0,3-6-1 0 0,-2-1 77 0 0,1 1 1 0 0,-2 0-1 0 0,1-1 0 0 0,-2 0 1 0 0,3-24-1 0 0,-5 29-110 0 0,0-1 0 0 0,-1 1 1 0 0,0 0-1 0 0,0-1 0 0 0,-1 1 1 0 0,0 0-1 0 0,0 0 0 0 0,-1 0 1 0 0,0 0-1 0 0,-4-8 0 0 0,-1 1-306 0 0,-2 1 0 0 0,1 0 0 0 0,-2 1 0 0 0,0 0 0 0 0,0 0 0 0 0,-1 1 0 0 0,-20-16 0 0 0,28 24-567 0 0,-4-4-370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6447 0 0,'1'1'8403'0'0,"3"5"-7938"0"0,-1-1 0 0 0,1 1 0 0 0,-1-1 0 0 0,0 1 0 0 0,-1 0 0 0 0,1 0 0 0 0,-1 1 0 0 0,2 10 0 0 0,0 6-13 0 0,1 27 0 0 0,-2-6 47 0 0,6 101 55 0 0,1 9-603 0 0,-4-89-1391 0 0,-6-63 374 0 0</inkml:trace>
  <inkml:trace contextRef="#ctx0" brushRef="#br0" timeOffset="1">232 1 10591 0 0,'0'0'1882'0'0,"0"2"-1062"0"0,35 178 4047 0 0,-23-107-4368 0 0,1 2-343 0 0,4-1 0 0 0,29 80 0 0 0,-40-136-167 0 0,32 76-4279 0 0,-29-75-1241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6447 0 0,'-8'3'13790'0'0,"12"1"-13610"0"0,0 0 1 0 0,1-1 0 0 0,-1 0-1 0 0,1 0 1 0 0,0 0 0 0 0,0-1-1 0 0,0 0 1 0 0,7 3 0 0 0,48 10 288 0 0,-11-3-730 0 0,-34-7 69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0,'0'0'6062'0'0,"3"2"-5302"0"0,7 5-225 0 0,0 0 0 0 0,-1 1 1 0 0,0 0-1 0 0,0 1 1 0 0,-1 0-1 0 0,0 0 0 0 0,-1 1 1 0 0,9 14-1 0 0,18 38 339 0 0,37 95 0 0 0,10 20-1062 0 0,-74-164-408 0 0,1 0-1 0 0,0-1 0 0 0,16 21 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0,'0'0'2572'0'0,"1"2"-1840"0"0,6 18 28 0 0,1-1 0 0 0,2 1 0 0 0,15 24-1 0 0,-7-13-366 0 0,122 186 805 0 0,-75-122-1470 0 0,-10-28-4084 0 0,-48-55 2498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8287 0 0,'0'0'639'0'0,"-8"-2"-132"0"0,7 2-139 0 0,-1 0 1 0 0,1-1-1 0 0,0 1 1 0 0,0-1-1 0 0,0 1 1 0 0,0-1-1 0 0,0 1 1 0 0,0-1-1 0 0,0 0 1 0 0,0 1-1 0 0,0-1 1 0 0,0 0-1 0 0,0 0 1 0 0,0 0-1 0 0,0 0 1 0 0,1 0-1 0 0,-1 0 1 0 0,0 0-1 0 0,1 0 1 0 0,-1 0-1 0 0,1 0 1 0 0,-1 0-1 0 0,1 0 1 0 0,0-1-1 0 0,-1 0 1 0 0,1 1-292 0 0,0 0 1 0 0,0-1 0 0 0,0 1 0 0 0,0 0 0 0 0,0 0 0 0 0,1 0 0 0 0,-1 0 0 0 0,0 0 0 0 0,0 0 0 0 0,1 0 0 0 0,0-1 0 0 0,0 0 30 0 0,0 1 0 0 0,0 0 0 0 0,0 0 0 0 0,1 0 1 0 0,-1 1-1 0 0,0-1 0 0 0,1 0 0 0 0,-1 0 0 0 0,0 1 1 0 0,3-2-1 0 0,1 0 136 0 0,2-1-98 0 0,-1 0-1 0 0,1 0 0 0 0,0 1 1 0 0,15-3-1 0 0,-14 3-46 0 0,-1 1 1 0 0,1-2-1 0 0,-1 1 1 0 0,11-6-1 0 0,-6 1-416 0 0,1 1 1 0 0,-1 0-1 0 0,1 1 0 0 0,15-4 0 0 0,-8 4-1459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0,'6'-3'14793'0'0,"-5"6"-15027"0"0,5 30 2124 0 0,2 37 1 0 0,-3 85-885 0 0,-4-71-638 0 0,20 195-912 0 0,-16-263-1667 0 0,-5-15 2002 0 0,0-1 1 0 0,0 1 0 0 0,0-1-1 0 0,0 0 1 0 0,0 1 0 0 0,1-1-1 0 0,-1 1 1 0 0,0-1 0 0 0,0 0-1 0 0,1 1 1 0 0,-1-1 0 0 0,0 1-1 0 0,0-1 1 0 0,1 0 0 0 0,-1 0-1 0 0,0 1 1 0 0,1-1 0 0 0,-1 0 0 0 0,0 1-1 0 0,1-1 1 0 0,-1 0 0 0 0,1 0-1 0 0,-1 0 1 0 0,0 1 0 0 0,1-1-1 0 0,-1 0 1 0 0,1 0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11231 0 0,'0'0'1016'0'0,"0"0"-1011"0"0,0 0-1 0 0,0 0 1 0 0,0 0-1 0 0,0 0 1 0 0,1 0-1 0 0,-1 0 0 0 0,0 0 1 0 0,0 0-1 0 0,0 0 1 0 0,0 0-1 0 0,0 1 1 0 0,0-1-1 0 0,0 0 1 0 0,0 0-1 0 0,0 0 0 0 0,0 0 1 0 0,0 0-1 0 0,0 0 1 0 0,0 0-1 0 0,0 0 1 0 0,0 0-1 0 0,1 0 1 0 0,-1 0-1 0 0,0 0 0 0 0,0 0 1 0 0,0-1-1 0 0,0 1 1 0 0,0 0-1 0 0,0 0 1 0 0,0 0-1 0 0,0 0 1 0 0,0 0-1 0 0,0 0 0 0 0,0 0 1 0 0,0 0-1 0 0,0 0 1 0 0,0 0-1 0 0,0 0 1 0 0,0 0-1 0 0,1 0 1 0 0,-1 0-1 0 0,0 0 0 0 0,0 0 1 0 0,0 0-1 0 0,0 0 1 0 0,0 0-1 0 0,0 0 1 0 0,0-1-1 0 0,0 1 1 0 0,0 0-1 0 0,0 0 0 0 0,0 0 1 0 0,0 0-1 0 0,0 0 1 0 0,0 0-1 0 0,0 0 1 0 0,0 0-1 0 0,0 0 1 0 0,0 0-1 0 0,0 0 0 0 0,0 0 1 0 0,0 0-1 0 0,0 0 1 0 0,0-1-1 0 0,0 1 1 0 0,0 0-1 0 0,0 0 1 0 0,-1 0-1 0 0,6 22 2075 0 0,4 44 1 0 0,-2-10-1287 0 0,19 112 204 0 0,16 95-991 0 0,-21-165-2249 0 0,-20-92 267 0 0,1 7-3355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15375 0 0,'0'0'704'0'0,"-1"2"-14"0"0,-12 7-333 0 0,12-8 88 0 0,3 1 138 0 0,4 2-429 0 0,-1 0-1 0 0,1-1 1 0 0,0 1 0 0 0,0-1 0 0 0,0 0-1 0 0,0-1 1 0 0,1 1 0 0 0,-1-1 0 0 0,1-1-1 0 0,-1 1 1 0 0,1-1 0 0 0,0 0 0 0 0,0-1-1 0 0,-1 1 1 0 0,13-2 0 0 0,-3-1-359 0 0,0 0 0 0 0,0-1-1 0 0,-1-1 1 0 0,1 0 0 0 0,25-11 0 0 0,-15 3-1011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59:11.4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7709 2918 17503 0,'-4'-6'1552'0,"0"1"-1232"0,4 5-320 0,0 0 0 0,0 0 2304 0,0 0 384 0,0 0 96 0,0 0 16 0,0 0-1664 0,5 9-336 15,3 4-64-15,1 5-16 0,2 5 16 0,0 4 0 16,1 3 0-16,1 2 0 0,3 3-368 0,-2-2-80 16,-1-3-16-16,0-1 0 0,-1-2-144 0,0-4-128 15,-2 0 144-15,-1-8-144 0,-1 0 0 0,-3-6 0 16,-2-3 0-16,-3-6 0 0,0 0 0 0,0 0-128 16,-1-6-16-16,-2-3 0 15,0-8-336-15,1-3-64 0,-1-7-16 0,1-3 0 16,-1-3-48-16,2-2-16 0,-1-4 0 0,1-2 0 15,0-2-64-15,1-2-16 0,0-2 0 0,1 2 0 0,2 0 320 0,1 4 64 16,-1 1 16-16,4 5 0 0,-1 4 544 0,2 4 96 0,1 8 32 16,1 3 0-16,-1 6 176 0,0 6 32 0,0 4 16 0,1 4 0 15,2 4-96-15,0 3-32 0,-2 4 0 0,1 0 0 16,-2 2-64-16,0 2-16 0,-4 1 0 0,-1 0 0 16,-1 3-128-16,-3 1-48 0,-3 3 0 0,-2 2 0 15,-3 1-80-15,2-3-128 0,-4 1 176 0,0-1-176 16,0-2 192-16,-1-3-192 0,1-4 192 0,1-2-192 15,-1-3 0-15,3-3 0 0,0-1-160 0,2-5 160 32,0-1-736-32,5-3-32 0,0 0 0 0,0 0 0 15,0 0-304-15,0-7-64 0,1-2-16 0,5 0 0 16,1-1 432-16,2 2 80 0,0-2 0 0,3 0 16 0,1 1 480 0,3 1 144 0,1 3 0 0,1 4 0 16,3 1 256-16,-3 3 144 0,-1 0 48 0,-1 4 0 15,-1 1 464-15,0 1 112 0,-2 1 0 0,-3 3 16 0,-2 0-16 16,-3 3-16-16,-2 1 0 0,-3 1 0 0,-3 2-240 0,-2 2-32 15,-3-1-16-15,-2 1 0 0,-2-4-288 0,-1 3-64 16,-2 0-16-16,0-1 0 0,-3-6-352 0,-1-2 144 16,2-2-144-16,0-5 0 15,0-1-496-15,3-1-208 0,1-3-32 0,3 0-14944 16</inkml:trace>
  <inkml:trace contextRef="#ctx0" brushRef="#br0" timeOffset="265.58">8365 3004 5519 0,'0'0'496'0,"-9"6"-496"15,-2 1 0-15,1 5 0 0,-2 4 5056 0,0 2 928 0,2 2 176 0,1 0 48 16,1 1-3744-16,1 1-736 0,3 1-160 0,3-1-32 16,2-3-1024-16,3 1-224 0,3-2-32 0,2-2-16 15,3-4-240-15,3-2 0 0,2-4 0 0,3-2 0 16,-1-1 0-16,2-3 0 0,0-4 0 0,-3-2 0 15,-1-5 320-15,-2-1-48 0,-2-1 0 0,-3-2 0 16,-2-4 240-16,-4 3 64 0,-3-4 0 0,2 0 0 16,-3 0-208-16,-3 0-48 0,-2 3 0 0,-2 0 0 15,0 0-320-15,-3-1 0 0,0 1-160 0,0 0 160 32,-1 4-944-32,2-1-80 0,1 4 0 0,-1 0-9664 0,0 1-1936 0</inkml:trace>
  <inkml:trace contextRef="#ctx0" brushRef="#br0" timeOffset="468.69">8723 2431 29487 0,'0'-17'2624'0,"0"17"-2112"16,0 0-512-16,0 0 0 0,0 0 1808 0,0 0 256 16,0 0 48-16,1 13 16 0,2 5-656 0,1 7-128 15,1 6-16-15,2 7-16 0,-1 4-864 0,2 3-192 16,0 4-16-16,0 1-16 0,-2 4-224 0,2 2 0 15,0 0 0-15,2 0 0 16,1-5-1216-16,-1-2-304 0,-1-3-48 0,0-3-16 16,1-4-1216-16,-3-4-240 0,0-2-48 0</inkml:trace>
  <inkml:trace contextRef="#ctx0" brushRef="#br0" timeOffset="625.14">8709 3216 12895 0,'-18'-37'1152'0,"10"20"-928"0,0-2-224 0,0-4 0 16,2 0 3072-16,-1 1 560 0,1-2 112 0,2 2 32 15,1 1-1072-15,2 3-208 0,1 5-32 0,1-3-16 16,2 5-1488-16,3-1-320 0,2 1-48 0,4 0-16 16,1 2-576-16,4 1 0 0,2 1 0 0,2 1-192 31,1-2-1104-31,2 1-240 0,1 1-32 0,-2-3-13312 0</inkml:trace>
  <inkml:trace contextRef="#ctx0" brushRef="#br0" timeOffset="937.62">9142 2474 26719 0,'-2'10'2368'0,"1"7"-1888"16,0 8-480-16,-1 6 0 0,1 4 1632 0,1 3 224 15,0 1 64-15,0 2 0 0,0 6-192 0,1-2-48 16,2 0 0-16,1-1 0 0,0-4-1040 0,1-1-192 16,3-2-64-16,0-3 0 0,0-3-384 0,-2-2 128 15,1-4-128-15,-1-3 0 0,1-3-160 0,-1-3-112 16,-1-4-32-16,-1-3 0 15,-4-9-192-15,0 0-32 0,0 0-16 0,0 0 0 16,0 0 0-16,5-8 0 0,1-4 0 0,-1-5 0 0,0-4 288 0,0-2 48 16,1-4 16-16,0-2 0 0,1-1 192 0,2 0-176 15,2 1 176-15,3 3-160 0,-1 1 336 0,1 6 64 16,2 2 16-16,0 5 0 0,1 6 576 0,-1 3 128 0,1 7 32 0,1 6 0 16,1 7 16-16,-1 7 0 0,-1 2 0 0,0 3 0 15,1 1-240-15,0 2-64 0,2 2 0 0,1 0 0 16,2-1-528-16,2-3-176 0,1 0 0 0,1-3-20336 15</inkml:trace>
  <inkml:trace contextRef="#ctx0" brushRef="#br0" timeOffset="1502.33">11099 2751 27407 0,'0'0'592'0,"0"0"128"0,0 0 32 0,2-5 32 0,-2 5-624 0,0 0-160 0,0 0 0 0,0 0 0 16,-5-4 1456-16,-5 2 256 0,-4 2 48 0,0 2 16 16,-3 2-944-16,0 4-176 0,0 1-32 0,2 3-16 15,-1-3-608-15,2 0 0 0,-1-1 0 0,4 2 0 16,1-2 0-16,5 4 0 0,1-3 0 0,4 0 0 16,4-1-192-16,4 0-96 0,2 0-32 0,5-2 0 31,3 1-96-31,3-1-32 0,1 2 0 0,3 0 0 0,0-3 448 0,2 2 0 0,-2 0 0 0,-2 0 128 15,-2-3-128-15,-4 5 0 0,-4-4 0 0,-4 4 0 16,-4 3 288-16,-3 2 32 0,-5 2 16 0,-2 1 0 16,-7 1 240-16,-1 2 32 0,-1 1 16 0,-2 0 0 0,-1-5-384 0,0 1-80 15,0-1-16-15,2-2 0 0,-1-2-336 0,2-1-64 16,3-5 0-16,3-2-10656 16,2-3-2128-16</inkml:trace>
  <inkml:trace contextRef="#ctx0" brushRef="#br0" timeOffset="1689.83">11379 2449 26719 0,'0'0'1184'0,"0"0"240"0,0 0-1136 0,0 0-288 0,0 0 0 0,0 0 0 16,-1 8 1952-16,-2 2 336 0,0 3 64 0,1 7 16 16,0 2-896-16,2 7-192 0,0 6-16 0,3-1-16 15,1 5-1024-15,1 0-224 0,2 3 0 0,-1-1 0 16,2-3-240-16,2 4-16 0,2-3 0 0,0 1 0 31,-2 0-2256-31,-1-3-464 0,-2 0-96 0,-1-3-11040 0</inkml:trace>
  <inkml:trace contextRef="#ctx0" brushRef="#br0" timeOffset="1830.45">11368 3010 11055 0,'-2'-10'976'0,"-1"-1"-784"0,2-1-192 0,0-4 0 0,1-1 3712 0,1 2 688 16,2-2 144-16,2 0 16 0,3-1-2512 0,1 2-512 15,1-1-112-15,3 4-16 0,0 0-1120 0,3 2-288 16,-2 1 0-16,2 2 0 16,2 2-1568-16,2 1-368 0,-1 2-80 0</inkml:trace>
  <inkml:trace contextRef="#ctx0" brushRef="#br0" timeOffset="2158.6">11877 2973 10127 0,'0'0'448'0,"-4"10"96"0,-1 2-544 0,0 0 0 16,1 1 0-16,-2-1 0 0,0-1 4960 0,1 0 880 16,1-1 176-16,1-1 48 0,1-1-3632 0,0-1-704 0,2-7-160 0,0 0-32 15,0 0-1040-15,0 0-224 0,0 0-32 0,0 0-16 16,0 0-224-16,9-2 144 0,0-4-144 0,1-2 128 16,-3-1-128-16,1-4 0 0,0-5 0 0,-1-1 128 15,-1 0-128-15,1-1 0 0,-3 1 0 0,1-1 0 16,-1 2-160-16,1 1 160 0,0 0-208 0,-1 3 80 15,0 1 128-15,-1 2 0 0,-1 2 0 0,1 1-128 16,-1 2 128-16,-2 6 0 0,0 0 0 0,0 0 0 16,6-4 0-16,-6 4 0 0,0 0-192 0,9 6 64 15,-3 1 128-15,1 3-208 0,-2 3 80 0,3 3 128 16,0 1 0-16,-2 1 0 0,1 2 0 0,-1-2 128 16,2-1-128-16,1 0 0 0,2 0-160 0,0-1 160 15,1-2-1696-15,1 0-240 16,0-1-48-16,0-1-12608 0</inkml:trace>
  <inkml:trace contextRef="#ctx0" brushRef="#br0" timeOffset="2502.29">12327 2977 911 0,'0'0'0'0,"0"0"0"0,0 0 0 0,0 0 0 16,0 0 3520-16,0 0 640 0,0 0 112 0,7 1 16 16,1-2-2576-16,-1-3-528 0,-2 1-96 0,-5 3-32 15,0 0-96-15,7-3-32 0,-7 3 0 0,7-2 0 16,-7 2 288-16,0 0 48 0,0 0 16 0,0 0 0 15,0 0-320-15,0 0-64 0,7-5-16 0,-2 0 0 16,0 1-560-16,-5 4-128 0,4-4 0 0,-4 4-16 16,0 0-176-16,0 0 0 0,0 0-160 0,0 0 160 31,0 0-688-31,7-4-32 0,-7 4-16 0,0 0 0 16,8 1-1808-16,-8-1-352 0</inkml:trace>
  <inkml:trace contextRef="#ctx0" brushRef="#br0" timeOffset="3190.88">11900 2789 19807 0,'0'0'880'0,"0"0"176"0,0 0-848 0,0 0-208 16,0 0 0-16,0 0 0 0,0 0 1792 0,0 0 320 16,0 0 64-16,0 0 16 0,0 0-944 0,2 9-192 15,-2-1-32-15,1 5-16 0,0 5-352 0,1 3-64 16,-1 3-16-16,1-1 0 0,0 2-208 0,-1 1-48 16,0 1-16-16,3 1 0 0,-1-1-64 0,-1-1-16 15,0-1 0-15,-1-3 0 0,0-1-64 0,2-1-16 16,0-3 0-16,-1-2 0 0,1 1-144 0,-1-4 128 15,2-2-128-15,-1-3 128 0,-3-7-128 0,0 0 0 16,4 7 144-16,-4-7-144 0,0 0 0 0,0 0 0 16,0 0 0-16,0 0-192 0,0 0 384 0,4-6 64 15,-2-2 0-15,0-2 16 0,0-3-128 0,1-3-16 0,-2-1-128 16,2-3 192-16,-1 0-192 0,1-1 0 16,1-1 0-16,0-2 0 0,0 1 128 0,1 0-128 0,0-1 0 0,0 3 0 15,1 1 0-15,-1 3 0 0,-1 2 0 0,2-1 0 16,1 0-192-16,1 3-16 0,-1 3-16 0,3 3 0 31,0 0-1728-31,0 3-352 0,2-2-64 0,0 4-11504 0</inkml:trace>
  <inkml:trace contextRef="#ctx0" brushRef="#br0" timeOffset="3628.23">12376 2856 911 0,'0'0'0'0,"0"0"0"16,0 0 0-16,0 0 0 0,-6 5 5184 0,0-1 944 15,3 1 192-15,0 2 32 0,3-7-3536 0,-3 9-720 16,2 2-144-16,0 2-32 0,-1 2-928 0,1 0-192 16,1 2-32-16,3-1-16 0,-1 0-384 0,2-2-80 15,0-1-16-15,1 0 0 0,1-1-128 0,-1 0-16 16,0-2-128-16,0-2 192 0,2 0-192 0,-1-1 128 15,-1 0-128-15,1-3 0 0,-6-4 128 0,0 0-128 16,6 3 0-16,1-2 144 0,-1 0-144 0,-6-1 0 16,7-2 0-16,-1-5 0 0,1 0-192 0,-2 1-80 0,0-3-16 15,0-2 0 1,1 1-144-16,-1-4-16 0,0-1-16 0,-1 1 0 0,-1-2 48 0,-1 2 16 0,1-4 0 0,-1 1 0 16,0 0 272-16,-1 1 128 0,-1 2-128 0,0 2 128 15,0 3 176-15,0 0 112 0,0 9 32 0,0 0 0 16,0 0 224-16,0 0 48 0,0 0 16 0,0 0 0 15,3 8-368-15,-1 3-80 0,1 5-16 0,-1 2 0 16,2 4-144-16,2-2 0 0,0 0 0 0,2 3 128 16,1 1-384-16,0-1-96 0,0-2-16 0,2-2 0 31,-1-4-2992-31,3-1-608 0,13 10-112 0,-5-14-16 0</inkml:trace>
  <inkml:trace contextRef="#ctx0" brushRef="#br0" timeOffset="3831.43">12886 2990 11967 0,'1'-22'528'0,"1"13"112"0,-1-2-512 0,-1 0-128 0,0-2 0 0,-3-1 0 0,-2 1 3952 0,0 2 752 16,0 0 160-16,-1 3 16 0,1-1-2336 0,0 5-480 15,-3 2-80-15,2 2-32 0,-1 2-544 0,1 5-128 16,-1-1 0-16,2 4-16 0,1 1-688 0,1 5-128 16,2-3-16-16,2 4-16 0,2-1-416 0,2 2 0 15,3 0 0-15,1 0 0 0,2-2-288 0,2-2-32 16,1-1-16-16,3-1 0 15,2-3-1776-15,1-1-336 0,0-3-80 0,-1-2-16 16,2-4-592-16,0-5-128 0,-2-1-32 0</inkml:trace>
  <inkml:trace contextRef="#ctx0" brushRef="#br0" timeOffset="4003.19">13160 2513 11967 0,'0'0'1072'0,"-3"-7"-864"0,3 7-208 0,0 0 0 16,0 0 3072-16,0 0 560 0,-6 7 112 0,0-1 32 15,2 5-1680-15,3 3-336 0,1 6-64 0,1 3-16 16,3 6-672-16,2 0-144 0,1-1-32 0,3 5 0 16,-1 3-544-16,1 0-112 0,3-3-32 0,-1 1 0 15,0-1-144-15,1-2-176 0,0 0 48 0,0-4-10208 16,0-1-2032-16</inkml:trace>
  <inkml:trace contextRef="#ctx0" brushRef="#br0" timeOffset="4472.46">13214 2854 28559 0,'0'0'2544'0,"0"0"-2032"15,0 0-512-15,0 0 0 0,0 0 1184 0,0 0 144 16,0 0 16-16,0 0 16 0,0 0-784 0,0 0-144 16,0 0-48-16,12 0 0 15,1 0-768-15,3 0-144 0,3 0-48 0,2 0 0 16,3 0-496-16,2 0-96 0,0 0-32 0,0 0 0 15,0 0-16-15,-2-3 0 0,-2-1 0 0,5 0 0 0,-6 2 752 0,-5 2 144 16,-3-2 16-16,-3 0 16 0,-10 2 576 0,0 0 112 16,8 4 32-16,-8-4 0 0,0 0 624 0,2 13 128 0,-2-3 32 0,0-1 0 15,0-9 128-15,-1 9 48 0,1-9 0 0,-1 10 0 16,-2 2-304-16,2-4-64 0,1-8-16 0,0 8 0 16,0-1-576-16,3 0-112 0,-1 1-32 0,2 0 0 15,0-1-288-15,1 1 128 0,0 0-128 0,7 0 0 16,0-4 0-16,1-2 0 0,0-2 0 0,-4 0 0 15,2-1 0-15,-1 0-144 0,2-3 144 0,-2 0-128 16,1-3 128-16,-1-2-128 0,-1 2 128 0,0 0-128 16,-2-3 128-16,-1 2-128 0,-1-1 128 0,1-1-128 15,-4 0 128-15,1 1 0 0,-3-3 0 0,1 3 0 16,-1 3 0-16,0 6 0 0,-2-3 192 0,2 3-64 16,-6-4 304-16,6 4 64 0,0 0 16 0,-9 7 0 15,3-1-128-15,1 2-32 0,5-8 0 0,-2 13 0 0,4 0-176 0,3-3-48 16,1 1 0-16,3-1 0 0,3 2-256 0,0-2-64 15,1-2-16-15,1 0 0 16,1 0-1264-16,0 0-256 0,1-2-64 0,2-2 0 16,2-4-1728-16,-1-1-336 0</inkml:trace>
  <inkml:trace contextRef="#ctx0" brushRef="#br0" timeOffset="4894.6">14091 2762 3679 0,'0'0'320'0,"3"13"-320"0,1 0 0 0,0-1 0 0,2 3 5024 0,-3 4 928 0,3 1 192 0,-2-1 48 16,-1-1-3552-16,1-2-704 0,2 2-144 0,-1-3-16 16,-1 0-512-16,1-2-112 0,0-3 0 0,0 2-16 15,1-3-768-15,-1-1-160 0,1-2-16 0,-6-6-16 16,0 0 80-16,0 0 0 0,0 0 16 0,0 0 0 16,0 0 208-16,0 0 32 0,0 0 16 0,-4-10 0 15,0-3-272-15,2 0-48 0,-1-1-16 0,1-11 0 31,-2-3-512-31,0 0-96 0,1-2-32 0,1 0 0 16,-2-1-400-16,1 1-96 0,3-2-16 0,0 5 0 16,0 2-80-16,1 4-32 0,1 7 0 0,0 5 0 0,-2 9 896 0,0 0 176 0,0 0 0 0,12 0 0 15,-2 2 480-15,4 4 16 0,0 3 0 0,0 2 0 16,2 1 0-16,1 1 0 0,0-1 0 0,1-2 0 16,0 0-304-16,1-1-64 0,1 0-128 0,1 0 192 15,0-1 64-15,0-2 16 0,-1 1 0 0,-1-2 0 0,1 0 176 0,-2 0 16 16,-1-5 16-16,-2 2 0 0,0 0-128 0,-1-2-32 15,0-2 0-15,-2-2 0 0,-3 0-160 0,-9 4-32 16,0 0-128-16,7-7 192 0,-7 7-192 0,0 0 0 16,4-10 0-16,-3 1 0 0,-1 9 0 0,-3-8-160 15,3 8 0-15,-5-7 0 16,0 2-320-16,-1 3-64 0,-2 0-16 0,8 2 0 16,0 0-464-16,0 0-112 0,-11 7-16 0,11-7-9280 15,-6 6-1856-15</inkml:trace>
  <inkml:trace contextRef="#ctx0" brushRef="#br0" timeOffset="5365.09">14607 2778 11055 0,'0'0'976'0,"0"0"-784"16,0 0-192-16,0 0 0 0,0 0 3264 0,0 0 624 15,0 0 112-15,0 0 32 0,12-3-1792 0,-3-5-368 16,0 2-64-16,-1-1-16 0,-2-1-1184 0,2 2-240 16,-1-2-48-16,-1-1-16 0,-1 0-304 0,-1-1 0 15,-1 1 0-15,-3-1 0 0,0 10 144 0,-3-9-16 16,-1 1-128-16,0 3 192 0,4 5 256 0,-9-4 64 16,0 1 0-16,-1 6 0 0,-1-1 288 0,-1 6 64 15,-1 3 16-15,-1 2 0 0,-3 0-160 0,2 2-16 16,1 2-16-16,3 2 0 0,2 2-144 0,1-1-32 0,3 0 0 0,1-2 0 15,2 0-352-15,8-1-160 0,3-1 128 0,2-2-128 16,4-1-240-16,0 0-128 0,2-2-16 0,2-2-16 31,1-4-2560-31,3-1-512 0,1-1-112 0</inkml:trace>
  <inkml:trace contextRef="#ctx0" brushRef="#br0" timeOffset="5630.65">14911 2655 11967 0,'-19'-3'1072'0,"8"3"-864"0,-1 0-208 0,1 2 0 16,1 0 2304-16,10-2 432 0,-8 4 80 0,8-4 0 15,0 0-1152-15,2 12-224 0,3 1-48 0,4 0-16 16,4-1-1008-16,4 1-208 0,4 2-32 0,3 1-128 0,5 2 0 0,1-1 0 16,0-2 0-16,-1 3 0 0,-2 0 192 0,-2-1 128 15,-4-4 16-15,-3-1 16 0,-5-3 1216 0,-1-3 240 16,-3 1 48-16,-4-1 16 0,-2 4-160 0,-3-1-48 15,-4 2 0-15,-4-1 0 0,-4 0-240 0,-2 0-48 16,-4-2-16-16,-3 3 0 0,-4-2-624 0,-1 0-128 16,0-3-32-16,0 1 0 15,0-3-1376-15,1 1-288 0,2-1-48 0,4-4-16 0</inkml:trace>
  <inkml:trace contextRef="#ctx0" brushRef="#br0" timeOffset="6632.45">16243 2390 11967 0,'0'0'1072'0,"0"0"-864"0,0 0-208 0,0 0 0 0,8 4 3184 0,-2 4 592 0,1 1 112 16,-1 4 16-16,1 3-2224 0,1 5-448 16,0 5-80-16,-2 4-32 0,1 2-288 0,-1 0-48 0,-1 3-16 0,-1-4 0 15,-1-1-400-15,-1-3-96 0,0 1-16 0,-1-1 0 16,0-2-48-16,-1-2-16 0,0-2 0 0,0-2 0 16,0-4-64-16,0 0-128 0,-1-1 176 0,-2-1-176 15,1-5 144-15,-1-2-144 0,3-6 0 0,0 0 144 16,0 0-320-16,0 0-64 0,0 0-16 0,-2-5 0 31,0-1-256-31,4-4-64 0,0-1-16 0,2-2 0 16,1-2 48-16,2 0 16 0,2-1 0 0,3 0 0 0,1 2 256 0,2 2 48 0,2 2 16 0,2 2 0 15,-1 3 208-15,0 4 0 0,0 2-160 0,-1 4 160 16,-1 3 128-16,-2 0 80 0,-2 3 32 0,-2 6 0 16,-3-2 576-16,-3 2 112 0,-3 1 32 0,-1-2 0 15,-4-1 80-15,-2 1 32 0,-2 0 0 0,-1 0 0 16,-3 1-480-16,-1-1-80 0,-1 1-32 15,-1-4 0-15,1-1-304 0,-2-3-176 0,1-1 192 0,0-2-192 0,1-1 160 0,1-2-160 16,1-2 128-16,2-2-128 0,2-2 0 0,2-2 0 16,-1-1-224-16,3-2 80 15,1-1-320-15,2 1-64 0,1 1-16 0,3 0 0 16,2-3-16-16,3 4 0 0,2-4 0 0,3 2 0 0,2 0 144 0,2 1 32 16,1 1 0-16,0-1 0 0,4 3 384 0,2-1-160 15,0 3 160-15,1-2 0 0,0 0-144 0,0 1 144 16,0 2 0-16,-1-2-144 0,2-1 144 0,-3 0 0 15,-3-2 0-15,-1 1 0 0,-2-2 0 0,-2 1 0 16,-2 0 0-16,-2 0 0 0,-2 1 128 0,-3 0-128 0,0-2 128 16,-2 2-128-1,-4 5 304-15,0-7-16 0,-2 1 0 0,2 6 0 0,-5-5 352 0,0 2 80 0,5 3 16 0,-8-4 0 16,0 1-96-16,2 3 0 0,0 3-16 0,0 2 0 16,-1 0-128-16,2 3-32 0,0 1 0 0,1 4 0 15,3 2-208-15,1 0-32 0,1 0-16 0,2 0 0 16,1 1-208-16,1-2 0 0,1-2 0 0,2 0 0 15,1 0-352-15,3-2 32 0,0-2 16 0,1 1 0 32,0-5-1552-32,0 0-320 0,0-2-64 0,-1-2-16 0,-2-4-1184 15,0-2-224-15,9-14-48 0,-6 0-16 0</inkml:trace>
  <inkml:trace contextRef="#ctx0" brushRef="#br0" timeOffset="7101.33">17110 2323 29887 0,'0'0'1328'0,"-7"10"272"0,4 7-1280 0,-4 0-320 16,-1 0 0-16,0 4 0 0,2 7 1040 16,-1 4 160-16,2 5 16 0,1 4 16 0,0 2-608 15,2 0-128-15,2-3-32 0,1 3 0 0,2 0-464 0,1-1-128 16,1-4-16-16,3-2 0 16,2-2-896-16,4-2-176 0,-1-6-48 0,2-4 0 15,-1-5-2448-15,0-3-480 0,2-2-96 0,1-6-32 16,-3-3 1600-16,1-3 320 0,0-1 64 0,1-6 16 15,-4-2 752-15,-1-4 160 0,0-5 16 0,-2 1 16 0,0-3 1920 0,-1-1 384 16,0-1 80-16,0-3 16 0,-2-1 1136 0,-1 0 224 0,1 0 48 16,-3 3 16-16,0-1-880 0,0 5-176 0,-2 0-48 0,0 6 0 15,-1 2 288-15,0 4 48 0,0 7 16 0,0 0 0 16,0 0-224-16,-5 8-32 0,1 2-16 0,3 5 0 16,0 3-928-16,1 2-192 0,1 2-48 0,1 0 0 15,2 0-256-15,3-1 0 0,-1 0 0 0,4-2-144 16,0 0 144-16,3-4 0 0,-4 0 128 0,2-2-128 15,0-3 0-15,2 0 0 0,0 0 0 0,2-3-128 16,-4 0 128-16,1-2 192 0,0-1-32 0,-2 0-16 16,1-4-144-16,-2-4 192 0,-1 0-192 0,0 0 192 15,-2-1 192-15,-1 0 32 0,-2-2 16 0,-2-1 0 16,-1-2 336-16,0-2 64 0,-2 1 0 0,-2-2 16 0,1-1-352 16,-1 1-80-16,0-4-16 15,-1 1 0-15,-3-1-400 0,0-2 0 0,1 0 0 0,-1-1-176 16,-1 2-592-16,1 0-112 0,0-1-16 0,-1 5-16 15,2 2-304-15,2 3-48 0,1 1-16 0,0 3-12848 16</inkml:trace>
  <inkml:trace contextRef="#ctx0" brushRef="#br0" timeOffset="7695.12">17761 2749 15663 0,'0'0'688'0,"0"0"144"0,0 0-656 0,0 0-176 16,0 0 0-16,0 0 0 0,0 0 2832 0,0 0 544 15,0 0 96-15,3 9 32 0,-1 1-1728 16,-1 3-352-16,0 3-64 0,2 1-16 0,1 1-640 0,0 2-144 15,1-3-32-15,-1-2 0 0,0 0-272 0,1-1-64 16,-1-2-16-16,1-3 0 0,2-1-176 0,-2 1 192 16,0-4-192-16,0-1 192 0,-5-4-192 0,0 0 0 15,8-4 0-15,-1 0 0 0,-7 4-160 0,6-4-112 16,2-4-32-16,-3 2 0 0,0-4-16 0,-1 2-16 16,-1 0 0-16,0 1 0 15,-2 1-96-15,-1 6-16 0,1-7 0 0,-1 7 0 0,0 0 128 0,0 0 0 16,0 0 16-16,0 0 0 0,5 6 304 0,2 4 0 15,-1-4 128-15,2 4-128 0,3-1 384 0,2 0-32 0,0 0 0 0,1-4 0 16,2 0 240-16,-1-1 48 0,1-1 16 0,1-2 0 16,0-2 160-16,0 0 16 0,-3-1 16 0,1-2 0 15,-2-1 192-15,-2-3 48 0,0-1 0 0,-2 1 0 16,-1-1-128-16,-2 0 0 0,1-3-16 0,-2-2 0 16,0 0-352-16,-2-1-64 0,-2-2-16 0,0 2 0 15,-1-2-512-15,-1 0 0 0,-2 0 0 0,2-3-13888 16,0-2-2864-16</inkml:trace>
  <inkml:trace contextRef="#ctx0" brushRef="#br0" timeOffset="8367.25">19515 2768 11055 0,'0'0'480'0,"0"0"112"0,-6-1-464 0,-3 1-128 0,-3 3 0 0,-1 2 0 16,-1 1 4016-16,-3 2 784 0,-6 5 144 0,1 4 48 16,0 4-2816-16,1 1-576 0,2 2-96 0,2-1-32 15,2-2-784-15,4-1-176 0,2-2-16 0,2-1-16 0,2-3-224 0,2 0-32 16,3-3-16-16,2-2 0 0,1-2-208 0,3-2 128 15,0 0-128-15,2-4 0 0,2-1 0 0,1-1-192 16,-1-3 16-16,2-2 0 0,0-4-80 0,3 0 0 16,0-2-16-16,-2 1 0 0,-1-3 64 0,-2-2 16 15,-2-1 0-15,-2 1 0 0,0-4 192 0,-3 3 0 16,0 0 0-16,-3 4 0 0,-1 2 256 0,-1 2 80 16,0 2 32-16,2 7 0 0,-3-5 240 15,3 5 48-15,0 0 16 0,0 0 0 0,0 0-448 0,-1 9-96 16,0 3 0-16,1 1-128 0,1 1 0 0,3 0 0 15,0 1-160-15,2 0 160 16,1 0-880-16,2-1-48 0,1 0-16 0,3-3 0 16,0-1-2448-16,2-2-512 0,15 0-80 0,-9-8-32 0</inkml:trace>
  <inkml:trace contextRef="#ctx0" brushRef="#br0" timeOffset="8836.15">19783 2740 16575 0,'0'0'736'0,"6"0"160"0,1 1-720 0,0 3-176 0,3 4 0 0,0 2 0 16,-2 2 2368-16,-2 1 432 0,1-1 80 0,-1 6 32 16,2-2-1104-16,-3 2-208 0,-1-1-64 0,2 1 0 15,-3-4-768-15,0-1-176 0,-2 0-16 0,2 0-16 16,-3-3 16-16,-1-1 16 0,-3-1 0 0,0-1 0 16,4-7-128-16,0 0-16 0,0 0-16 0,-5 4 0 15,-2-2-208-15,2-2-32 0,5 0-16 0,-5-6 0 0,1-1-176 0,1-5 0 16,2-3 0-16,1 0 0 0,0-3-192 0,1-3-128 15,-1-1-32-15,1-2 0 16,1-1-176-16,2 3-48 0,1 4 0 0,1 0 0 16,2 3 176-16,1 5 16 0,2-2 16 0,1 4 0 0,-1 2 144 0,2 2 32 15,0 1 0-15,2 3 0 0,0 3 192 0,2-2-192 16,0 4 192-16,3-1-192 0,1 2 192 0,1-1 0 16,0 0 0-16,3 1 0 0,1 1 0 0,0 0 0 15,1-1 0-15,2-2 0 0,0-1 0 0,-3-1 0 16,-3-1 0-16,-1 1 0 0,-2-1 0 0,-3-1 0 15,-3 0 0-15,-2 0 0 0,-4-5 0 0,-8 5 0 16,5-4 0-16,-5 4 0 0,1-7 0 0,-2 1 0 16,-3-1 0-16,-2 2 0 0,-5-1 0 0,-3-1 0 15,-3 1 0-15,-1 0 0 0,-2 2 528 0,0 3 0 0,1 0 0 0,2 2 0 16,1 2 560-16,5 1 96 0,-2 0 32 0,5 2 0 16,2 3-160-16,6 3-32 0,2 2 0 0,4 1 0 15,5 3-592-15,3 0-128 0,4 0-32 0,6-1 0 16,4-1-272-16,9-3 0 0,6-3 0 0,5-3 0 31,2-3-1088-31,3-7-288 0</inkml:trace>
  <inkml:trace contextRef="#ctx0" brushRef="#br0" timeOffset="9968.11">21992 2766 2751 0,'0'0'128'0,"0"0"16"0,7-5-144 0,-2-2 0 16,-1-1 0-16,1 2 0 0,-1 0 4272 0,-4 6 816 15,4-7 160-15,-3-1 48 0,-1-1-2416 0,-1 1-496 16,-2-3-80-16,0 4-32 0,-3-1-912 15,-1 1-176-15,-3 3-32 0,0 2-16 0,-4 4-384 16,-1 1-80-16,0 4-16 0,0 3 0 0,1 2-480 0,0 2-176 16,-1 2 0-16,4 2 144 0,0-1-144 0,3 2 0 15,3-2 0-15,2 3 0 0,3-2 0 0,3 0 0 0,1-3 0 16,3-1 0-16,2 0-176 0,1-3 176 0,1-1-128 0,0 1 128 16,2-3-384-16,0-3 0 0,-1-3 0 0,0 1 0 31,0-2-368-31,-1-1-64 0,1-1-16 0,-2-3 0 15,1-2 224-15,-3-1 32 0,-1 1 16 0,0-2 0 16,-2 0-416-16,-1-1-96 0,-1-2-16 0,-2 2 0 16,0 3 240-16,-1 0 32 0,-2 0 16 0,2 6 0 0,0 0 560 0,0 0 240 0,0-7-192 0,0 7 192 15,0 0 0-15,0 0 288 0,8 0-32 0,1 4 0 16,1 3 640-16,1 3 128 0,-1 1 32 0,-1 2 0 16,2 0 320-16,-5 2 64 0,-1 1 16 0,-2 5 0 15,-2 1-64-15,-3 2-16 0,-5-2 0 0,-2 0 0 16,-3 1-224-16,-3 0-64 0,-4-3 0 0,0 3 0 0,-2-5-416 15,-1 0-96-15,0-4 0 0,-1-1-16 16,1-3-368-16,3-4-192 0,0-2 192 0,2-3-192 16,3-2-1344-16,4-3-384 0,2-2-80 0,4-7-15872 15</inkml:trace>
  <inkml:trace contextRef="#ctx0" brushRef="#br0" timeOffset="10171.2">22407 2235 25791 0,'0'0'2304'0,"0"0"-1856"0,3 12-448 0,-3 2 0 16,-2 6 1216-16,-2 1 128 0,-1 2 48 0,-1 6 0 15,-3 3 432-15,1 4 96 0,0 1 0 0,1 4 16 16,2 2-1328-16,1 0-272 0,2-3-48 0,0 1-16 16,5-2-448-16,1 0-80 0,1-3-32 0,2-3 0 31,-1 0-1584-31,3-3-320 0,3-3-64 0,1-4-7552 0,0-3-1520 0</inkml:trace>
  <inkml:trace contextRef="#ctx0" brushRef="#br0" timeOffset="10561.8">22730 2586 23199 0,'0'0'1024'0,"0"0"224"0,-1 8-992 0,-2 2-256 15,1 2 0-15,-1 1 0 0,1 4 1424 0,-1 2 240 16,0 0 64-16,1 1 0 0,0 3-592 0,2 1-112 15,2 0-32-15,2-5 0 0,0 1-736 0,1-3-256 16,0-3 144-16,2 2-144 0,-1-4 128 0,2 1-128 16,1-2 0-16,1-4 128 0,0-2-128 0,-3-1 0 15,1-1-160-15,0-2 160 16,1-1-448-16,2-3 0 0,-1-3 0 0,2-3 0 16,-1-3-16-16,1-2 0 0,-1-2 0 0,-1-1 0 0,0-1 128 0,0 0 16 15,-1-2 16-15,0 0 0 0,0 1 304 0,0-3 0 16,0-2 0-16,0 0 0 0,-1-1 0 0,1 1 0 15,0 3 128-15,-1 4-128 0,-1 4 800 0,-2 3 64 16,-1 2 16-16,-1 2 0 0,-3 6 272 0,0 0 48 0,0 0 16 16,-3 6 0-16,-1 7-288 0,0 4-48 0,0 3-16 0,0 2 0 15,0 3-352-15,2 1-80 0,-1 2-16 0,1 0 0 16,0 2-416-16,2-2 128 0,2 0-128 0,0 1 0 16,3-3-224-16,2-3-128 0,1-1-32 0,1-2 0 31,1-5-1552-31,1 1-320 0,0-4-64 0,2-2-8112 0,0-1-1600 0</inkml:trace>
  <inkml:trace contextRef="#ctx0" brushRef="#br0" timeOffset="10733.65">23464 2656 6447 0,'6'-13'576'0,"-6"13"-576"0,-2-6 0 0,2 6 0 0,0 0 5120 0,-4-3 896 15,4 3 192-15,-8 1 48 0,-1-1-3552 0,-1 6-704 16,-1 1-144-16,1 5-16 0,1 3-832 0,0 3-176 15,0 0-16-15,2 3-16 0,2 4-640 0,0 1-160 16,1 2 0-16,1-3 0 0,3 0-240 0,0 0-80 16,2-3 0-16,1-1-16 15,4-3-1840-15,2-1-384 0,2-4-64 0,0-4-6800 16,2-4-1376-16</inkml:trace>
  <inkml:trace contextRef="#ctx0" brushRef="#br0" timeOffset="11031.13">23677 2757 911 0,'5'-19'0'0,"-4"9"0"0,1-2 0 0,-2 0 0 16,-2 1 0-16,0 2 0 0,-3 2 5344 0,-2 3 992 0,-1 3 192 16,0 4 32-16,-1 2-4048 0,-1 3-800 0,-3 1-176 0,0 6-16 15,0 5-736-15,2 1-144 0,3 4-16 0,5-1-16 16,1 1-432-16,5-1-176 0,1-1 128 0,4 0-128 16,3-2 0-16,5-1 0 0,3-3-192 0,2-2 192 15,2-7-256-15,-1-3 64 0,1-2 0 0,-2-2 16 16,0-3 176-16,-2-5 224 0,-2-1-48 0,0-3-16 15,-1-1 352-15,-3-4 80 0,-1 1 16 0,-2 0 0 16,-3-2 160-16,-3 0 16 0,-3 1 16 0,-2-3 0 16,-3 2-112-16,-2 0-32 0,0 0 0 0,-3 0 0 15,-2 1-416-15,0-3-96 0,-1 1-16 0,0 0 0 16,0 1-1744-16,1 0-368 0,0 3-64 0,1 3 0 16,1 2-816-16,2 4-144 0</inkml:trace>
  <inkml:trace contextRef="#ctx0" brushRef="#br0" timeOffset="11596.59">24157 2647 1839 0,'0'0'160'0,"0"0"-160"16,0 0 0-16,0 0 0 0,-4-2 4144 0,-2-2 784 15,0 1 176-15,6 3 16 0,-7-1-2752 0,2 1-544 16,5 0-112-16,0 0-32 0,0 0-960 0,-1 8-192 0,1 1-32 0,1 0-16 16,2 0-192-16,1 1-32 0,1 1-16 0,1 0 0 15,1 3 464-15,1 0 112 0,0-1 16 0,-1 1 0 16,0 2 192-16,1-3 32 0,-2 1 16 0,0-1 0 16,-3 3-288-16,0-4-48 0,0-1-16 0,-3 2 0 15,-3-2-288-15,-1-1-64 0,-4 1-16 0,-2-1 0 16,-2-1-64-16,-2 0-16 15,-3 2 0-15,0-2 0 0,0-5 16 0,0 1 0 0,3 0 0 0,1 1 0 16,1-3-128-16,1-1-32 0,2 0 0 0,2 2 0 16,7-4-128-16,0 0 0 0,0 0 0 0,0 0 0 15,0 0-272-15,0 0 64 0,0 0 16 0,7 2 0 0,4-2-144 16,2 0-32-16,1 1 0 0,3 1 0 0,1 1 368 0,2 0-176 16,1-1 176-16,0 0-128 0,1-2 128 0,-1 0 0 15,-2 1 0-15,-1-2 0 0,-1-1 0 0,-1 0 0 16,0-1 0-16,-1 0 0 0,0-3 0 0,-1-3 128 15,-1 0-128-15,0 0 0 0,-1-1 0 0,1 0 0 16,-1-2 0-16,-1 1 0 0,-2-1-128 0,-1-1-64 16,-1-2 0-16,-3 2 0 0,-3 0 64 0,-1 0 0 15,-1-1 0-15,-2 1 0 0,-2 0 128 0,0 0 144 16,-2 2-16-16,-1 5-128 0,1 2 432 0,-3 3-32 16,0 2 0-16,0 3 0 0,-2 4 96 0,1 4 16 0,1 2 0 15,1 5 0-15,1 1 112 0,3 1 16 0,1 2 16 0,1-1 0 16,3 1-272-16,3-1-64 0,3-1-16 0,6 7 0 15,2-6-304-15,3-3 0 0,2-5 0 0,3 0 0 32,3-3-224-32,1-3-160 0,1-6-16 0,4-2-16 15,3-2-2016-15,3-2-384 0,1-4-96 0</inkml:trace>
  <inkml:trace contextRef="#ctx0" brushRef="#br0" timeOffset="11940.27">24810 2406 32415 0,'0'0'1440'0,"0"0"288"0,0 0-1376 0,0 0-352 16,0 0 0-16,13 5 0 0,0-4 496 0,5-2 16 16,6-3 16-16,4 2 0 0,6-1 48 0,1 0 16 15,2 1 0-15,1-1 0 16,-1-1-912-16,1 4-176 0,-1 0-32 0,-5 4-16 15,-4 1-176-15,-4 2-48 0,0-2 0 0,-11 2 0 0,-4 2 464 0,-2-3 96 16,-5 2 16-16,-3 3 0 0,-4 2 1072 0,-3 1 208 16,-3 2 64-16,-8 8 0 0,-3 0 512 0,-4 2 128 15,-3 1 0-15,0 2 16 0,2 0-704 0,2-2-144 16,4 0-16-16,3 1-16 0,2-2-608 0,5 1-128 16,2 2-32-16,3-2 0 15,4-1-1232-15,6 0-240 0,1 2-48 0,4-1-11328 0,1 2-2272 0</inkml:trace>
  <inkml:trace contextRef="#ctx0" brushRef="#br0" timeOffset="12034.07">25287 3289 14735 0,'0'0'640'0,"0"0"160"0,-9 3-640 0,-2 4-160 0,1 1 0 0,2 0 0 16,8-8 5152-16,0 0 992 0,-5 7 208 0,5 4-14560 15,4 2-2928-15</inkml:trace>
  <inkml:trace contextRef="#ctx0" brushRef="#br1" timeOffset="20793.47">7735 12452 4607 0,'1'-6'192'0,"2"-1"64"0,1 2-256 0,0 0 0 0,-2-2 0 0,-2 7 0 15,6-2 2128-15,-6 2 384 0,6-3 80 0,-6 3 16 16,5 5-656-16,-1 6-128 0,0-1-32 0,0 10 0 0,1 2-352 0,0 8-80 16,1 5-16-16,-1 6 0 0,1 2-448 0,2 4-80 15,1 3-32-15,0 3 0 0,-1 0-416 0,1 2-96 16,1 1-16-16,-1-1 0 0,0-1-128 0,0 1-128 16,0 0 144-16,-1-2-144 0,0-1 128 0,-2 1-128 15,-1-4 0-15,3-5 0 16,0-3-1376-16,0-5-368 0,-2-4-80 0</inkml:trace>
  <inkml:trace contextRef="#ctx0" brushRef="#br1" timeOffset="21624.67">7732 12430 26367 0,'0'0'1168'0,"-5"-4"240"0,0 2-1120 0,5 2-288 0,0 0 0 0,0 0 0 16,0 0 512-16,0 0 32 0,6-4 16 0,2-1 0 15,3-2-48-15,2-1-16 0,4-1 0 0,4-1 0 16,2-2 176-16,4 0 32 0,5-2 16 0,3 0 0 16,3-2-112-16,2 2-32 0,-1 1 0 0,2 1 0 15,2 1-384-15,1 4-64 0,2 0-128 0,1 2 176 16,2 0-48-16,3 1 0 0,4 0 0 0,0 0 0 15,0 1-128-15,0-2 192 0,2 1-192 0,0 0 192 0,2-1-192 0,3 0 0 16,1-2 0-16,-1 1 0 0,-4-3 0 0,1 2 0 16,-3 2 0-16,-4 0 0 0,-4 1 0 0,0-1 0 15,0 1 0-15,-2 1 0 0,0 2 0 0,0-2 0 16,-3 3 0-16,1 3 0 0,-4-3 0 0,-1 2 0 16,-5 2 0-16,3-1 0 0,-3 1 0 0,-3 0 0 15,-3 1 0-15,-3 0 0 0,0 2 0 0,-2-1 0 16,-1 1 0-16,-1-1 0 0,-1 1 0 0,-1-1 0 15,-1 1 0-15,0-1 0 0,0 1 0 0,-1-1 0 16,1-2 0-16,-1 3 0 0,0 1 0 0,2-2 0 16,-3 1 0-16,0 0 0 0,-2 1 0 0,0 1 0 15,-2 2 0-15,-2-2 0 0,1 1-240 0,-2 2 80 0,0 2 16 0,-1 2 0 16,-1 0 144-16,-1 2-160 0,0 3 160 0,2 2-160 16,-2 3 160-16,0 2 0 0,1 4-144 0,0 4 144 15,1 0 0-15,0 3-176 0,0 2 176 0,2 0-128 16,-1 1-64-16,1-2 0 0,-1-2 0 0,-1 0 0 15,-1 0 16-15,0-2 0 0,0 0 0 0,-1-3 0 16,1 0 176-16,1-2 0 0,1-2 0 0,-3-2 0 16,1-2 0-16,0-3 0 0,-1-1 0 0,-2-1 0 15,-1-2 0-15,0 0 0 0,-2-2-144 0,-1-2 144 16,-1-2 0-16,-2 1 0 0,-2-1-144 0,0-2 144 16,-1 1 0-16,-2-2 0 0,-2 1 0 0,-1 1 0 15,-2-4 0-15,-1 1 128 0,-3 3-128 0,-1-4 0 16,-1 1 128-16,0 0-128 0,1 0 0 0,-3 0 144 0,0 0-144 15,-3-1 0-15,-1 1 144 0,-1 0-144 0,-3-3 0 0,0 0 144 16,-2-1-144-16,-1-1 0 0,-3-2 144 0,0-1-144 16,-1 0 0-16,-2 0 144 15,-1 3-912-15,-1 1-176 0,0 0-32 0,-4 2-16 0,-3 5 1744 0,-2-1 336 16,-5-1 80-16,0 2 16 0,1-4-400 0,0 4-80 16,3 1 0-16,-1 1-16 0,1-3-48 0,0 1 0 15,1-2 0-15,-1-3 0 0,-4 2 192 0,1 0 16 16,0-2 16-16,0 1 0 0,0 1-608 0,1-4-128 15,0-2-128-15,-1-2 176 0,1 0 48 0,-1-4 16 16,-3 2 0-16,0-5 0 0,1-1-80 0,0-1-16 16,1-1 0-16,2 1 0 0,1-3-144 0,2 3 0 0,3 1 144 0,-1 1-144 15,3 2 0-15,1 1 0 0,3 2 0 0,4 0 0 32,1 4-1072-32,4 0-128 0,7 2-16 0,4 3-17248 0</inkml:trace>
  <inkml:trace contextRef="#ctx0" brushRef="#br1" timeOffset="22772.79">11494 12451 8287 0,'2'12'368'0,"1"0"80"0,1 6-448 0,0 1 0 0,3 7 0 0,1 4 0 16,1 2 3280-16,2 0 576 0,-1 1 112 0,1-3 32 15,0 0-2448-15,0-1-480 0,-2-2-112 0,0-4 0 16,-1 1-400-16,0-3-80 0,-3-3-16 0,-1 0 0 16,-2-3 208-16,0-4 32 0,-1-2 16 0,-1-9 0 15,0 0 432-15,0 0 64 0,0 0 32 0,0 0 0 16,-5-5-160-16,0-5-16 0,1-5-16 0,0-3 0 15,1-4-528-15,2-3-96 0,1-2-32 0,0-2 0 16,0-1-16-16,1-1-16 0,1 0 0 0,3 1 0 16,0 1-144-16,1 2-32 0,2 2 0 0,1 1 0 15,4 3-192-15,0 3-160 0,3 3 32 0,0 2 0 16,1 1-1664-16,2 5-320 0,2 1-64 0,1 4-8832 16,0 5-1792-16</inkml:trace>
  <inkml:trace contextRef="#ctx0" brushRef="#br1" timeOffset="22929.06">12126 12782 25279 0,'0'8'2240'0,"-3"0"-1792"16,1 0-448-16,-1-2 0 0,3-6 832 0,-5 5 64 16,5-5 0-16,0 0 16 0,-7 3-336 0,7-3-80 15,0 0-16-15,-6-3 0 16,1-6-1296-16,-1-1-256 0,4-3-48 0,-1-2-16 15,2 0-560-15,0-2-112 0,-1-5-32 0</inkml:trace>
  <inkml:trace contextRef="#ctx0" brushRef="#br1" timeOffset="23366.58">12410 12448 19231 0,'0'0'416'0,"7"6"96"0,-1 3 0 0,2-1 48 0,-2 2-560 0,1 2 0 0,-2-3 0 0,0 3 0 16,1 1 784-16,-2 0 48 0,-1 0 16 0,0-1 0 16,0-3 48-16,-1 0 16 0,0-1 0 15,-1-1 0-15,-1-7-80 0,0 0 0 0,2 7-16 0,-2-7 0 16,0 0-480-16,0 0-80 0,0 0-32 0,0 0 0 16,0 0-672-16,7 4-144 0,0-4-32 0,-7 0 0 15,6-4-528-15,-6 4-128 0,5-5 0 0,-1-1-16 16,-1 1 624-16,-3 5 128 0,1-6 32 0,-1 6 0 0,0 0 640 0,0 0 128 15,-3-7 16-15,3 7 16 0,0 0 384 0,0 0 80 16,0 0 16-16,0 0 0 0,0 0-560 0,0 0-208 16,0 0 176-16,0 0-176 0,6 9 512 0,-1 3 16 15,1 1 0-15,0 1 0 0,-1 2 528 0,0 2 96 16,0-2 32-16,-1 2 0 0,1 1 288 0,-2-1 64 16,0 1 16-16,-2 1 0 0,-1-1-336 0,-3 1-80 15,2 0-16-15,-3 0 0 0,-1-3-256 0,-2 3-48 16,-2-4-16-16,0 1 0 0,-1-1-640 0,-1 1-160 15,3-4 0-15,-1 0 0 0,0-3-256 0,1-4-96 16,8-6-16-16,0 0 0 16,0 0-2752-16,0 0-544 0,-4-6-112 0</inkml:trace>
  <inkml:trace contextRef="#ctx0" brushRef="#br1" timeOffset="23664.52">12703 12242 31103 0,'0'0'1376'0,"0"0"288"0,0 0-1344 0,6 8-320 0,-1 3 0 0,-1 3 0 16,1 4 704-16,-2 6 64 0,-1-1 0 0,1 7 16 16,-2 2 752-16,0 1 128 0,1 4 48 0,-2-1 0 15,0 1-960-15,0 1-192 0,0-2-48 0,0-2 0 16,0-3-288-16,1-2-64 0,3-3-16 0,0-2 0 16,0-5-144-16,1-3 0 0,0-3 0 0,2-5 0 0,-2-2 0 0,1-3-144 15,-6-3 0-15,8-3 0 0,1-2-16 0,-1-3 0 16,0-4 0-16,0-1 0 0,1 0 160 31,0-6 0-31,-1-2 0 0,2-1 0 0,1 0 0 0,1-2 0 0,-1 1 0 0,1-1-128 0,1 2 128 0,-1 5 0 16,-2 3 0-16,-1 3 0 0,0 5 0 0,-2 1 0 15,-7 5 0-15,8 2 0 0,-2 5 0 0,1 3 128 16,-2 3-128-16,0 3 176 0,0 2-48 0,1 3 0 16,-2 4 0-16,1-2 0 0,0 1-256 0,0-1-64 15,2 1-16-15,-1-2 0 16,1-3-2176-16,-1-2-432 0,2-1-96 0</inkml:trace>
  <inkml:trace contextRef="#ctx0" brushRef="#br1" timeOffset="23890.94">13368 12042 32191 0,'4'6'2864'0,"0"6"-2288"16,1 4-576-16,1 4 0 0,0 4 384 0,1 3-48 15,3 5 0-15,0 3 0 0,2 4 272 0,1 5 48 0,2-1 16 0,0 7 0 16,-2-3-448-16,0 4-96 0,0-1 0 0,0-1-128 31,0-5-272-31,-1-2-176 0,-1-3-16 0,0-3-16 16,0-2-1440-16,-2-1-272 0,-3-3-64 0,0-3-10800 0</inkml:trace>
  <inkml:trace contextRef="#ctx0" brushRef="#br1" timeOffset="24031.55">13316 12524 32255 0,'0'0'2864'0,"0"0"-2288"0,0 0-576 0,11 4 0 16,0-1 1552-16,4-1 208 0,0 1 32 0,5-3 16 16,3 1-928-16,3 0-192 0,2-1-48 0,3-1 0 15,4 1-192-15,3-1-32 0,3-6-16 0,0 5-19056 16</inkml:trace>
  <inkml:trace contextRef="#ctx0" brushRef="#br1" timeOffset="25094.47">3712 16714 21183 0,'0'0'1888'0,"0"0"-1504"0,0 0-384 0,0 0 0 0,0 0 1696 0,0 0 272 0,-2 11 48 0,1 3 16 16,2 2-1264-16,2 5-256 0,2 3-64 16,2 9 0-16,2 5 416 0,0 2 80 0,1 16 16 0,3 2 0 15,-1-2-416-15,0 0-80 0,0-2-16 0,-1-3 0 16,0-5-240-16,-1-4-48 0,1-7-16 0,-2-5 0 0,-1-2 112 0,-2 0 0 15,-1-9 16-15,-2 1 0 0,-2-4-80 0,1-5-32 16,-1-2 0-16,-1-9 0 0,0 0 32 0,0 0 16 16,-5-6 0-16,1-3 0 0,0-6-208 0,0-3 0 15,0-4 0-15,0-5 0 16,0-6-368-16,-1-5-112 0,0-3-32 0,-2-4 0 16,-2-2-400-16,1-2-96 0,0-5-16 0,2-2 0 15,-1 1 144-15,4 2 32 0,1 1 0 0,1 4 0 0,2-1 384 0,3 5 80 16,3 2 0-16,2 5 16 0,2 4 80 0,5 6 16 15,4 4 0-15,3 6 0 0,2 7 272 0,4 0-160 16,1 6 160-16,1 5-128 0,0 6 416 0,0 2 96 16,2 5 0-16,-2 6 16 0,-1 3 288 0,-5 3 48 15,-5 1 16-15,-3 5 0 0,-6-1 528 0,-2 2 128 16,-5 1 0-16,-4-1 16 0,-2 0-32 0,-5 1-16 0,-2 0 0 0,-1-3 0 16,-3-1-528-16,-2-3-96 0,-3 0-32 0,-1-3 0 15,-2-2-448-15,-2-1-80 0,0 0-32 0,0-1 0 16,-2-2-160-16,1 0 0 0,2-1 0 0,0 3 128 31,1-3-560-31,3 2-112 0,1-3-32 0,3 0 0 16,2-5-2496-16,3 0-512 0,2-2-112 0,5-1-16 0</inkml:trace>
  <inkml:trace contextRef="#ctx0" brushRef="#br1" timeOffset="25267.88">4596 17178 33167 0,'0'0'2944'0,"0"0"-2352"16,0 0-464-16,0 0-128 0,0 0 2096 0,10 0 400 16,2 2 64-16,2-2 32 15,3-2-1408-15,5 0-288 0,0 2-48 0,4-5-16 0,4-1-416 0,3 0-96 16,1-1 0-16,4 1-16 16,1-2-1024-16,3 3-208 0,1-4-32 0,2 2-18784 0</inkml:trace>
  <inkml:trace contextRef="#ctx0" brushRef="#br1" timeOffset="25970.97">5770 17060 26719 0,'0'0'2368'0,"0"0"-1888"16,4 2-480-16,-14-4 0 0,-1 2 1200 0,0 0 144 15,-1 1 16-15,-3 2 16 0,0 1-704 0,-2-1-144 16,-1 5-16-16,-1 3-16 0,1 0 80 0,0 2 32 16,2 2 0-16,3 0 0 0,3 1-416 0,1 0-64 0,2-1-128 0,2 1 176 15,2-2-176-15,2 1 0 0,1-7-160 0,3 1 160 16,1-2-416-16,2-1 16 0,2-4 0 0,1 0 0 31,1-1-496-31,1-2-112 0,1-2-16 0,-2-1 0 16,0 0-448-16,1 0-80 0,-2-2-32 0,0-3 0 15,0 1 432-15,-1 0 64 0,-1 0 32 0,-1 2 0 0,2 2 736 0,0-3 128 0,-2 3 48 0,2 3 0 16,1 2 1072-16,3 3 224 0,-2 3 32 0,2 2 16 16,1 3 256-16,2 3 48 0,-2 1 16 0,0 1 0 15,1 0-64-15,-4 2-16 0,-2 2 0 0,-3 0 0 16,1 0-144-16,-4 0-16 0,-3 0-16 0,-2 1 0 16,-2-3-192-16,-3 2-48 0,-2 1 0 0,1-1 0 15,-3 0-528-15,-1 0-112 0,-3-1-32 0,1-4 0 16,0 0-352-16,1-2 0 0,1-2 0 0,1-1 128 15,2-5-1216-15,1-1-224 0,0-1-48 0,1-4-16 16,1-5-1888-16,1-4-368 0,0-7-80 0</inkml:trace>
  <inkml:trace contextRef="#ctx0" brushRef="#br1" timeOffset="26536.03">6043 16653 31967 0,'-7'13'1408'0,"5"-3"304"16,-2 7-1376-16,0 6-336 0,0 3 0 0,0 1 0 0,0 6 304 0,0 0-16 16,2 1 0-16,-1 2 0 0,3 1 96 0,1 3 32 15,2 0 0-15,1 0 0 0,2 1-416 0,3 0 128 0,-1-1-128 0,1-3 0 16,2-1 0-16,-1-4-144 0,2-2 0 0,-2-4 0 31,3-4-560-31,2-5-128 0,0 0 0 0,1-6-16 16,0-2-448-16,-1-3-96 0,1-2-16 0,-2-2 0 15,1-4-96-15,-2-2-32 0,-2-2 0 0,2-3 0 16,2-2 464-16,-2-4 96 0,-1-2 16 0,-2 0 0 0,-1-4 656 0,0-1 144 0,0-2 32 0,0-1 0 16,1 2 256-16,-4-2 64 0,1-1 16 0,-2 3 0 15,-3-2 896-15,2 7 176 0,0-1 48 0,-1 8 0 16,-3-1 144-16,0 5 16 0,0 7 16 0,0 0 0 16,0 0 96-16,0 0 0 0,0 7 16 0,-3 5 0 15,1-2-400-15,0 4-64 0,4 2-32 0,0 2 0 16,1 3-432-16,0-1-96 0,0 1-16 0,3 1 0 15,-1 1-272-15,1-2-64 0,2 0-16 0,0 0 0 0,1 0-96 0,2-2 0 16,-1-6-128-16,2-1 192 0,-1-3-192 0,1-2 128 16,-1-3-128-16,-1-3 0 0,0-2 0 0,2-5 0 15,0-1 0-15,-2-4 0 0,0-2-256 0,0-1 64 16,0-3 16-16,0-1 0 0,-4-1 176 0,-1 0-208 16,0-5 80-16,2 0 128 0,-2 0-224 0,0-1 80 15,1-1 16-15,-1-1 0 0,-1-1 128 0,0 2-208 16,0-1 80-16,-1 5 128 0,0 2 0 0,1 5 0 15,-1 2 0-15,-1 5 0 0,-2 8 416 0,0 0 48 0,0 0 16 0,0 0 0 16,4 12-160-16,0 3-48 0,-1 5 0 0,1 3 0 16,-1 2-16-16,3 1 0 0,-1 0 0 0,1 3 0 15,1 1-256-15,1 0 0 0,1 0 0 0,1 0 0 32,2-3-320-32,0-1-160 0,1-1-32 0,1-3-16 15,0-4-1808-15,2-1-352 0,1-5-80 0,1 0-16 16,1-3-1152-16,-2-3-224 0</inkml:trace>
  <inkml:trace contextRef="#ctx0" brushRef="#br1" timeOffset="26734.71">7133 17071 13823 0,'-4'-15'608'0,"4"15"128"0,-5-3-592 0,-1-1-144 0,1 2 0 0,5 2 0 16,-6 4 5104-16,0 2 976 0,-1 3 208 0,0 4 48 15,2 2-4496-15,1 2-896 0,1 1-176 0,2 3-48 16,0 1-384-16,2 0-80 0,0 1 0 0,2 2-16 15,2-4-240-15,0 1 0 0,1-3 0 0,1 1-160 16,2 1-512-16,2-1-96 0,-1-7-32 0,1-1 0 16,0-1 240-16,1-4 48 0,1-2 16 0,0-4 0 15,-1-2-1792-15,0 0-352 0,-2-1-80 0,1-3-10192 16</inkml:trace>
  <inkml:trace contextRef="#ctx0" brushRef="#br1" timeOffset="27000.34">7298 17120 18879 0,'0'0'832'0,"0"0"192"0,-9 0-832 0,1 0-192 16,2 1 0-16,1 4 0 0,-1 2 1280 0,2 2 192 16,2 5 64-16,0 6 0 0,2-2-32 0,3 5 0 15,2 2 0-15,3 1 0 0,3-1-800 0,2-1-144 16,1-2-48-16,3-1 0 0,1-4-320 0,3-3-192 16,0-2 192-16,-2-3-192 0,1-4 192 0,-2-2-64 15,-1-3 0-15,-1-4-128 0,-2-3 688 0,1-1 16 16,-5-5 16-16,-2 0 0 0,-3-1 176 0,-1-2 48 0,-4-1 0 0,-1 0 0 15,-2-1-416-15,-1 0-80 0,-4-2 0 0,-1 1-16 16,-1-2-176-16,-1 0-16 0,0 0-16 0,-1-1 0 31,0-3-1056-31,0 0-192 0,1 2-64 0,-4-7 0 16,4 5-2064-16,3 8-432 0,1 6-64 0,6 5-9056 0</inkml:trace>
  <inkml:trace contextRef="#ctx0" brushRef="#br1" timeOffset="27594.34">7855 17143 11967 0,'13'-4'1072'0,"-13"4"-864"0,6-1-208 0,-6 1 0 15,7-1 3456-15,-7 1 640 0,5-4 128 0,-5 4 16 0,0 0-1792 0,0 0-352 16,-4-7-80-16,0 2-16 0,-2 4-880 0,-2-3-176 16,-2 1-48-16,-2 2 0 0,0 0-464 0,0-1-112 15,2 2 0-15,0 2-16 0,2-1-304 0,0 0 0 16,1 0 128-16,7-1-128 0,0 0 0 0,0 0 0 15,0 0-128-15,0 0 128 0,0 0-176 0,7 8 176 16,2 3-192-16,1-3 192 0,2 1-144 0,0 0 144 16,4 3 0-16,-1-1-144 0,0 0 144 0,0 2 0 15,1-3 0-15,-3 2 128 0,-1 0 96 0,-3 3 32 16,-1-3 0-16,-3 0 0 0,-1 1 144 0,-4-4 48 16,-3 5 0-16,-2-1 0 0,-3 2-112 0,-1 0-16 15,-3-2 0-15,0 0 0 0,-1-1-192 0,-1-3-128 0,-2-1 160 16,2 0-160-16,0-4 144 0,-1 0-144 0,2-2 128 0,2 0-128 15,1-2 0-15,3 0 0 0,0-2-144 0,7 2 144 16,0 0-272-16,0 0 48 0,0 0 16 0,0 0 0 16,0 0-64-16,11 0-16 0,2 0 0 0,2 0 0 15,2 2 288-15,1-2-160 0,3 0 160 0,3-2-128 16,1 0 128-16,2-1 0 0,0-1 0 0,1 0 0 16,-1-1 0-16,0-3 192 0,1-2-64 0,-2-1 0 15,-1 0-128-15,-1-1 192 0,1-2-64 0,-3-1 0 16,-2 0-128-16,-4-1 0 0,-3 0 0 0,-2-2 0 15,0 2 0-15,-2 1-160 0,-3-1 160 0,0 2-208 16,-2 1-32-16,-3 1 0 0,-2 0 0 0,-3-1 0 16,-3-1-144-16,-2 5-48 0,-1-2 0 0,0 9 0 15,0-2 288-15,-3 4 144 0,0 1-160 0,0 3 160 16,1 4 192-16,0 1 144 0,1 1 32 0,2 5 0 0,-1 3 336 16,4 2 80-16,2 0 16 0,4 1 0 0,3 0 0 0,3 1 0 15,3-2 0-15,4-1 0 0,3 0-240 0,5-4-48 16,2-2-16-16,6-5 0 0,4-3-240 0,2-1-32 15,4-2-16-15,5-4 0 0,2-3-208 0,1-1 0 16,-2-4 0-16,19-5 0 16,-6-1-2672-16,-6 2-416 0</inkml:trace>
  <inkml:trace contextRef="#ctx0" brushRef="#br2" timeOffset="32663.59">21178 12690 15663 0,'-3'-7'1392'0,"2"1"-1120"0,1-2-272 0,0 8 0 0,0 0 1872 0,0 0 320 0,0 0 64 0,0 0 16 15,0 0-928-15,-2 13-192 0,2 6-48 0,-1 5 0 16,0 5-256-16,-1 4-48 0,1 5-16 0,0 7 0 16,1 3-144-16,-1 4-16 0,-2 3-16 0,2-1 0 15,-1 3-400-15,2-5-80 0,0 0 0 0,2-4-128 16,0-5 0-16,2-2 0 0,0-2 0 0,-1-7 0 16,-2-2-448-16,2-4-192 15,-1-2-32-15,-1-5-16 0,1-3-2080 0,-1-2-432 0,0-6-64 0</inkml:trace>
  <inkml:trace contextRef="#ctx0" brushRef="#br2" timeOffset="33300.57">21116 12733 15663 0,'3'-16'1392'0,"-2"10"-1120"0,2-4-272 0,1 0 0 15,1-2 1232-15,3-1 192 0,2-1 48 0,2-2 0 16,0 2-432-16,2 1-80 0,2-4 0 0,2 4-16 15,4-4 272-15,3 4 48 0,1 0 16 0,5 1 0 16,4 3-80-16,5 0-16 0,1-3 0 0,4 2 0 0,-2-1-240 0,2 2-48 16,2 3-16-16,3 0 0 0,2 4-544 0,5 0-96 15,4 4-32-15,2-2 0 0,2 0-208 0,-1 0 0 16,0 0 0-16,0 1 0 0,-2 0 0 0,2 1 0 16,0 0 0-16,0 0 0 0,-3-4-144 0,-3 2 144 15,-6-4-208-15,-1 2 80 0,-2 0 128 0,-3 1-160 16,-3 0 160-16,-3 1-160 0,-2 0 160 0,-4 1-192 15,-4-1 192-15,-3 0-192 0,1 1 192 0,-5-1 0 16,-3 0-144-16,-2 0 144 0,-1 2 0 0,0-1 0 16,-3 0 0-16,-1 1 0 0,0 0 0 0,-1 1 0 15,1 1 0-15,-2 0 0 0,-2 2 128 0,0 1-128 16,-3 1 0-16,1 1 128 0,-2 1-128 0,2 2 128 16,-2 2-128-16,1 3 128 0,0 3 32 0,0 1 0 0,-1 3 0 15,2 1 0-15,1 4-16 0,1 3 0 0,0 2 0 0,1 3 0 16,1 2-144-16,0 4 0 0,5 0 0 0,-2 3 0 15,0 1 0-15,-1-1 0 0,0 0 0 0,0-2 0 16,0-3 0-16,0-2 0 0,0 0 0 0,-2-2 0 16,2-5 0-16,-2 1 0 0,-2-3 0 0,0-2 0 15,-1 1 0-15,-1-3 0 16,-4-1 0-16,0-2 128 0,-3-3-128 0,-1 0 0 0,-2-2 0 0,-1-3 128 16,-1-2-128-16,-3-1 0 0,-2-1 144 0,-2-2-144 15,-2-3 128-15,-2-1-128 0,-1 1 128 0,-2-4-128 16,-6 0 0-16,-3-2 0 0,-3-2 0 0,-4 0 0 0,-7-1 0 0,-6-1 0 15,-6-1 0-15,-3 0-128 0,-3 0 128 0,-2-1 0 16,-4-2 0-16,-5 1 0 0,-9-2 416 0,-2-2 64 16,-4-2 16-16,-1 0 0 0,-3-1 288 0,-2 1 64 15,0-3 16-15,1 4 0 0,3-1-80 0,6 7-16 16,5 3 0-16,3 3 0 0,2 3-448 0,4 3-80 16,3 3-32-16,4 3 0 0,6 2-208 0,7 2-160 15,5 4 32-15,6-3 0 16,5 2-1200-16,4-2-224 0,5 3-48 0,5-3-11040 15,2 0-2208-15</inkml:trace>
  <inkml:trace contextRef="#ctx0" brushRef="#br2" timeOffset="37372.03">20599 14081 10127 0,'0'0'896'0,"0"0"-704"0,6-4-192 0,-8-1 0 0,2 5 3536 0,0 0 688 15,0 0 128-15,0 0 16 0,0 0-1744 0,0 0-368 16,0 0-64-16,0 0-16 0,-3 7-848 0,0 3-176 16,2 1-48-16,0 2 0 0,0 2-352 0,1 0-80 15,0 2-16-15,0 3 0 0,-2-3-240 0,2 2-48 16,-1 1-16-16,1-2 0 0,0 0-32 0,1 1 0 16,1-4 0-16,0 1 0 0,1-3-64 0,1-1-32 15,1-2 0-15,1-1 0 0,4 0 0 0,-1-2 0 16,0-1 0-16,1 0 0 0,2-2-16 0,1-2 0 15,1-2 0-15,2 0 0 0,1-2-208 0,0-2 0 16,1-2 0-16,2 1 0 16,-2-1-1088-16,0-2-224 0,0 0-32 0,1 0-16 15,-1 0-1968-15,-1 2-384 0</inkml:trace>
  <inkml:trace contextRef="#ctx0" brushRef="#br2" timeOffset="37669.11">21035 14237 15663 0,'0'0'688'0,"0"0"144"0,0 0-656 0,0 0-176 0,0 0 0 0,4 9 0 16,0 0 3072-16,0-1 576 0,1 1 112 0,2-2 16 15,-1-2-2016-15,2 0-416 0,1-1-64 0,2-1-32 16,-1-3-544-16,3-3-96 0,0-1-32 0,0-1 0 16,-1-1-192-16,-1-4-64 0,-4 1 0 0,2 0 0 15,-1 0-96-15,-1-1-32 0,-2-3 0 0,-1 1 0 16,-1 3-16-16,-1 0-16 0,-1-2 0 0,-3 2 0 15,-1 0 176-15,1 0 48 0,0 2 0 0,0-1 0 0,-3 2-192 0,-2-1-48 16,-3 2 0-16,-1 1 0 0,1 2 192 0,-2 2 48 16,0 2 0-16,1 5 0 0,-1-1 64 0,0 2 32 15,2 1 0-15,1 2 0 0,1 4-624 0,2 2-128 16,3-1-32-16,1 0 0 0,2-1 176 0,3 2 128 16,1-1-192-16,4 0 192 15,1-2-1280-15,4-1-128 0,2-1-48 0,4-3 0 16,0 0-1104-16,1-1-240 0,1-2-32 0,1-2-10608 15</inkml:trace>
  <inkml:trace contextRef="#ctx0" brushRef="#br2" timeOffset="37872.17">21549 14122 20559 0,'0'-18'896'0,"-1"8"208"0,0-5-880 0,-2 0-224 0,-1-5 0 0,0 1 0 16,-1-1 1648-16,0 2 272 0,1 2 64 0,-1 1 16 15,-1 0-656-15,2 4-144 0,1 1-32 0,0 5 0 16,3 5-288-16,0 0-64 0,0 0-16 0,-5 9 0 15,-1 8-448-15,3 3-96 0,0 7 0 0,0 3-16 16,1 1-112-16,0 5-128 0,2 1 176 0,2 3-176 16,0 0 0-16,2-1 0 0,1-2 0 0,3-2-192 31,0-3-208-31,0 0-48 0,0-4 0 0,1 0 0 0,-3-3-2496 16,0-3-512-16</inkml:trace>
  <inkml:trace contextRef="#ctx0" brushRef="#br2" timeOffset="38059.71">21412 14331 17503 0,'-14'-20'768'0,"9"11"176"0,-1-2-752 0,0-1-192 16,2 0 0-16,1 0 0 0,2 2 3504 0,1 2 656 15,1 2 144-15,3-1 32 0,2 2-2864 0,0 2-560 16,3 3-112-16,3 2-32 0,2 3-624 0,1-1-144 16,2 2 0-16,1 1 0 0,1-2-144 0,2 0-32 15,1-1 0-15,-1-1 0 16,-1-3-1904-16,-2 0-384 0,2-3-80 0,-5 1-10528 15</inkml:trace>
  <inkml:trace contextRef="#ctx0" brushRef="#br2" timeOffset="38186.42">21809 13933 14735 0,'0'0'1312'0,"0"0"-1056"16,0 0-256-16,5 6 0 0,3 4 3024 0,-2 4 560 0,-1 5 96 0,-1 3 32 15,0 4-2080-15,0 4-416 0,0 4-64 0,0 2-32 16,1 1-496-16,0-1-112 0,1 1 0 0,-1-2-16 15,0-1-496-15,0-2 128 0,-1 0-128 0,-1-2-10032 16,-2-2-2032-16</inkml:trace>
  <inkml:trace contextRef="#ctx0" brushRef="#br2" timeOffset="38373.81">21693 14276 42207 0,'0'0'1872'0,"0"0"384"0,0 0-1808 0,0 0-448 16,0 0 0-16,9 6 0 0,0-3 736 0,4 0 48 16,2-3 16-16,4 0 0 0,6 0-224 0,2-1-64 15,2-2 0-15,3-1 0 16,5-1-1808-16,2 0-368 0,2-2-80 0</inkml:trace>
  <inkml:trace contextRef="#ctx0" brushRef="#br2" timeOffset="39030">21445 16482 34495 0,'0'0'1536'0,"-5"3"304"0,-1 2-1472 0,0 2-368 0,-2-1 0 0,2 2 0 15,-1 5 480-15,1 3 32 0,-1 2 0 0,2 4 0 16,1 4 320-16,-1 4 64 0,-2 3 0 0,2 3 16 16,0 5-224-16,-2 0-48 0,-2 2-16 0,1 0 0 15,0 0-48-15,2-1-16 0,-1-4 0 0,2-2 0 16,1-3-16-16,2-2 0 0,0-1 0 0,4-5 0 15,0 0-80-15,2-2-16 0,3-5 0 0,2 2 0 16,1-2-240-16,5-1-48 0,2-2-16 0,2-4 0 16,3 0-144-16,3-2 0 0,2-1 0 0,3-2 128 15,-1-1-128-15,1-1 0 0,0 0 0 0,1-2 0 16,2-4-976 0,1 0-240-16,-2-4-32 0,2 0-16 0,0-2-2384 0,-4 0-464 0</inkml:trace>
  <inkml:trace contextRef="#ctx0" brushRef="#br2" timeOffset="39170.61">22013 17036 41183 0,'0'0'1824'0,"0"0"368"0,0 0-1744 0,0 0-448 16,0 0 0-16,0 0 0 0,0 0 672 0,0 0 48 16,7-1 16-16,2-2 0 0,4-1-416 0,3 1-96 15,2-1-16-15,3 1 0 16,1 2-1808-16,3-3-352 0,7 1-80 0,1 3-15728 0</inkml:trace>
  <inkml:trace contextRef="#ctx0" brushRef="#br2" timeOffset="39592.75">22921 16962 18431 0,'-28'0'816'0,"14"1"160"0,-4-1-784 0,-4 4-192 0,-1 4 0 0,1 0 0 15,0 1 4080-15,1-1 768 0,3 0 144 0,2 1 48 16,2 1-3376-16,2 1-688 0,3-1-128 0,3 2-16 16,3-2-576-16,3 3-96 0,3 0-32 0,3-4 0 15,1-1-128-15,2 0-272 0,4 1 64 0,1 0 16 16,3 0-256-16,-1 1-32 0,-1-4-16 0,1-1 0 16,-2-5 112-16,1 2 0 0,-2-1 16 0,-2 0 0 15,-1 2 0-15,-1-6 0 0,-1 1 0 0,-1-2 0 16,2 0 176-16,-3-3 48 0,-1-2 0 0,-3-3 0 0,2 3 144 15,-1-4 0-15,-2 1-144 0,1 1 144 0,-2-1 0 0,0 0 0 16,0-1 0-16,1 0 0 0,-1 3 0 0,3 2 0 16,-1 3 0-16,-2 5 0 0,0 0 0 0,0 0 0 15,9-3 128-15,0 7-128 0,1 4 656 0,-4 2 48 16,1 3 16-16,-1 4 0 0,1 4 208 0,-1-1 32 16,-2 1 16-16,0-1 0 0,-5 1 144 0,-1 0 32 15,-3 3 0-15,-1-1 0 0,-2 0-272 0,0 2-48 16,-4-3-16-16,-1-3 0 0,0-1-448 0,-1-1-96 15,-1-1-16-15,1-1 0 0,1 1-256 0,0-6 0 16,0-3 0-16,1-3 0 16,-1 1-2096-16,3-6-320 0,2-5-64 0,3-4-16528 0</inkml:trace>
  <inkml:trace contextRef="#ctx0" brushRef="#br2" timeOffset="39780.18">23223 16592 23951 0,'0'0'1056'0,"0"0"224"0,0 10-1024 0,-1 3-256 0,-2 5 0 0,1 6 0 16,-2-1 2624-16,0 3 480 0,0 3 96 0,0 1 0 15,0 3-1680-15,0 3-352 0,0 2-64 0,2 0-16 16,0 0-640-16,2-1-144 0,0 4-32 0,2-2 0 16,-1-1-272-16,2 0 0 0,2-3 0 0,-1-3-144 15,0-2-2144-15,1-4-416 16,1-2-96-16</inkml:trace>
  <inkml:trace contextRef="#ctx0" brushRef="#br2" timeOffset="40173.56">23507 16908 21183 0,'0'0'944'0,"0"0"192"0,-1 8-912 0,-2 1-224 15,1 4 0-15,-1 4 0 0,2 2 2928 0,-2 2 528 16,1 1 128-16,-1 1 0 0,0 3-1728 0,2 2-368 15,1-5-64-15,1-1-16 0,2 2-928 0,2-5-192 0,1 0-32 0,1-1-16 16,2-1-80-16,1-3-16 0,0-1 0 0,0-2 0 16,1-4-144-16,1 0 0 0,1-3-160 0,0 0 160 31,0-2-528-31,2-3-16 0,-4 0 0 0,1-3 0 16,-1-7 48-16,1 1 16 0,0-2 0 0,-2 2 0 0,1-6 240 0,-1 2 48 0,-1-4 16 0,2-5 0 15,-2 3 176-15,-1-1 0 0,-2 0 0 0,-1 1-128 16,-1 3 336-16,0 4 80 0,-1 0 16 0,-1 3 0 15,2 2 496-15,-4 8 96 0,0 0 32 0,0 0 0 16,0 0-112-16,0 0-32 0,0 8 0 0,0 5 0 16,-1 2-432-16,1 4-96 0,0-4 0 0,1 6-16 15,1 1-240-15,0 3 0 0,1-3 0 0,-1-1 0 16,2-1 0-16,1-1-128 0,1 0-16 0,-1-1 0 16,1-1-1296-16,1-2-256 0,1-2-48 0,0 2-16 15,1-2-1648-15,1-4-336 0</inkml:trace>
  <inkml:trace contextRef="#ctx0" brushRef="#br2" timeOffset="40361.04">24227 16915 23951 0,'0'0'2128'0,"-5"-4"-1696"16,-2 1-432-16,-4 3 0 0,-1 6 3408 0,-3 4 608 15,2 3 112-15,4-1 32 0,-1 2-2688 0,-1 3-512 16,0 3-128-16,0 2 0 0,2 4 48 0,1 0 16 0,2 1 0 0,3 2 0 15,-1-1-720-15,3-2-176 0,1 2 0 0,1-3 0 16,2 0-272-16,5 0-96 0,0-5-16 0,3 1 0 31,2-5-2288-31,0-2-464 0,0-1-80 0,0-5-7792 0,0-1-1536 0</inkml:trace>
  <inkml:trace contextRef="#ctx0" brushRef="#br2" timeOffset="40657.94">24432 17079 23551 0,'1'-17'1040'0,"-1"8"224"0,-1-1-1008 0,-1 2-256 0,2 8 0 0,-5-5 0 16,-1 1 1152-16,6 4 192 0,-9 4 48 0,1 4 0 15,-1 5-304-15,-1 5-64 0,0 4-16 0,5-4 0 16,0 6-224-16,1-1-32 0,0 3-16 0,2 2 0 16,4-2-288-16,0 0-64 0,2-3-16 0,3 2 0 0,2-4-176 0,1-3-16 15,2-2-16-15,1-1 0 0,-1-4-160 0,1-1 128 16,0-6-128-16,1 0 128 0,1-4 32 0,-1-4 0 15,0-5 0-15,5-5 0 0,-5-2 48 0,-1-1 16 16,-1-2 0-16,-3-1 0 0,-3-1-32 0,0-1 0 16,-4-1 0-16,-2 6 0 0,-1-3 48 0,-3-7 0 15,-3 1 0-15,0 2 0 0,-3 1-240 0,1 2 0 16,-1 1 0-16,-1 3 0 16,1 3-1600-16,1 2-432 0,1 3-80 0,2 1 0 15,0 6-1520-15,6 2-288 0,0 0-64 0,0 0-16 0</inkml:trace>
  <inkml:trace contextRef="#ctx0" brushRef="#br2" timeOffset="41236.15">24872 17128 28959 0,'0'0'1280'0,"7"-7"272"0,-2-1-1232 0,-1-1-320 0,0 1 0 0,-4 8 0 16,1-10 960-16,-2 1 128 0,-2 0 16 0,-1 1 16 15,-1 3 160-15,-1-1 16 0,-4 1 16 0,1 1 0 16,0 0-672-16,-1 2-144 0,-1 0-32 0,2 1 0 15,1 0-464-15,8 1 0 0,0 0 0 0,0 0 0 16,0 0 0-16,0 0-240 0,0 0 80 0,7 13 16 16,-1 0 16-16,2 0 0 0,1-1 0 0,2 1 0 15,1 1 128-15,-1 2 0 0,2-1-144 0,-1 2 144 16,0-4 0-16,-2 2 288 0,1 0-48 0,-1-2-16 16,1 4 432-16,-4-2 96 0,1-4 16 0,-3 2 0 0,-2-1-64 15,-3 0 0-15,-3 0 0 0,-1-1 0 0,-1 2-368 0,-1-4-80 16,-2-1 0-16,-1 1-16 0,-2 2-96 0,1-3-16 15,-2-2 0-15,0-1 0 0,1-2-128 0,-1-3 160 16,0-1-160-16,3-1 160 0,0 1-288 0,9 1-64 16,-12-4-16-16,3 2 0 0,9 2-48 0,0 0 0 15,0 0 0-15,0 0 0 16,0 0-144-16,0 0-48 0,0 0 0 0,13 7 0 0,0 1 144 0,2 1 32 16,2-2 0-16,-1-3 0 0,1-2 272 0,3 1 0 15,2 0 0-15,-5-2 0 0,0-1 0 0,9-3 0 16,-1-1 0-16,1-2 0 0,0-3 0 0,0-2 0 15,0-2 0-15,-1-1 144 0,-2-2-144 0,0-1 0 0,-4 2 0 0,1-4 0 16,-3 1-128-16,-3 0-128 0,-5-2 0 0,-1 2-16 31,-2 0-352-31,-2 1-64 0,-4 1-16 0,-2 1 0 16,-5-2 144-16,2 9 32 0,-1-1 0 0,-2 1 0 0,-1 0 336 0,-2 4 64 0,-1 3 128 0,-1 3-208 16,0 4 672-16,-9 7 144 0,4 4 32 0,5 2 0 15,4 1 576-15,5-9 112 0,0 5 16 0,1 1 16 16,2 5-304-16,2 0-64 0,2 1-16 0,5 0 0 15,3 1-400-15,18 15-64 0,2-8-32 0,6-6 0 16,3-6-176-16,1-3-48 0,-1-6 0 0,6-1 0 16,3-3-416-16,5-2-96 0,1-2 0 0,3 1-14224 15,4-2-2848-15</inkml:trace>
  <inkml:trace contextRef="#ctx0" brushRef="#br3" timeOffset="76101.55">12951 6742 13823 0,'0'0'1216'0,"0"0"-960"0,0 0-256 0,0 0 0 16,-13 4 2368-16,20-18 448 0,2-1 64 0,-1-3 32 15,-1 0-2032-15,1-3-416 0,-1-5-80 0,-1 0 0 16,-1-2 192-16,1 2 32 0,-2 0 16 0,-1 2 0 16,-1-4 128-16,-1 9 16 0,-1-1 16 0,-1 2 0 15,-2 2 48-15,1 3 16 0,-2 1 0 0,-2 2 0 16,0 2-32-16,-4 2-16 0,-1 3 0 0,-2 4 0 16,-1 6-208-16,-1 5-32 0,1 2-16 0,0 4 0 15,-1 3-304-15,2 4-64 0,3 2-16 0,1 3 0 16,1 1-160-16,3 1 192 0,1-2-192 0,2 0 192 15,4 0-192-15,2 0 0 0,4 1 0 0,1-2 0 0,2-2 0 16,4-1 0-16,2 0 0 0,2-5-176 16,1-1-2128-16,2-5-448 0,1-3-64 0</inkml:trace>
  <inkml:trace contextRef="#ctx0" brushRef="#br3" timeOffset="76429.83">13310 6385 32127 0,'0'0'1424'0,"-7"9"304"0,-1 0-1392 0,2 5-336 16,-1 6 0-16,1 1 0 0,-2 4 512 0,1 2 16 15,1 3 16-15,1 0 0 0,1 4 112 0,0 1 32 0,1 3 0 0,2 1 0 16,1-2-512-16,1-4-176 0,-1-3 0 0,3-4 144 16,1-3-144-16,0-5 0 0,0-5 0 0,1-4 0 15,0-2 0-15,-5-7-272 0,0 0 64 0,10-6 16 16,1-4 32-16,-1-4 16 0,1-6 0 0,0-3 0 15,1-3 144-15,0-2 0 0,0-2 0 0,-1-2 0 16,2-6 0-16,0 3 0 0,-1 1 0 0,0 1 0 16,1 0 0-16,-1 5 224 0,-1 3-48 0,0 2-16 15,-2 4 96-15,-1 5 32 0,-2 4 0 0,1 3 0 16,-7 7 48-16,0 0 16 0,0 0 0 0,6 9 0 16,-2 7-192-16,0 3-32 0,-1 6-128 0,-1 4 192 15,2 6-384-15,-1 1-96 0,2 4-16 0,0-4 0 16,2 2-2448-1,2-3-512-15,3-4-80 0</inkml:trace>
  <inkml:trace contextRef="#ctx0" brushRef="#br3" timeOffset="76758.23">13899 6475 31679 0,'-14'-11'1408'0,"6"8"272"0,-3-3-1344 0,0 2-336 15,-1 0 0-15,1 3 0 0,0 0 1312 0,-1 3 192 16,-1 4 32-16,1 2 16 0,0 2-736 0,2 6-160 15,1 3-16-15,2 3-16 0,3 3-624 0,2-1 0 16,-1 0 0-16,5 1 0 0,1-4 0 0,4-2 0 16,0-2 0-16,2-1-128 0,0 0-128 0,1-5-32 15,1 0 0-15,-1-2 0 16,0-1-160-16,0-2-48 0,-1-2 0 0,0-1 0 0,1-3 208 0,-1-1 32 0,2-3 16 0,-2-3 0 16,-1 1-16-16,1-5 0 0,0-2 0 0,0-1 0 15,0-4 96-15,2-1 16 0,-3 1 0 0,-1-3 0 16,0 0 144-16,-1 0 0 0,-2-1-144 0,0 1 144 15,-1 2 0-15,-1 2 0 0,1 1 192 0,0 3-64 16,-2 3 416-16,0 2 80 0,-1 2 16 0,0 6 0 16,0 0-240-16,0 0-32 0,0 0-16 0,4 6 0 15,1 4-352-15,-1 6 0 0,-1 5 0 0,1 5 0 32,2 4-1264-32,0 3-160 0,-1 1-48 0,0-2-8816 0,2-2-1760 0</inkml:trace>
  <inkml:trace contextRef="#ctx0" brushRef="#br3" timeOffset="77134.06">14205 6519 22511 0,'2'-14'992'0,"-1"7"224"0,2 1-976 0,-3 6-240 16,0 0 0-16,0 0 0 0,0 0 1856 0,0 0 320 16,0 0 64-16,0 0 0 0,5 5-656 0,0 4-144 15,-2 3-32-15,-2 4 0 0,0-2-704 0,0 3-128 16,-1 2-48-16,2 1 0 0,-1 2-272 0,2-2-48 15,1-1-16-15,-2-1 0 0,1-1-192 0,1 0 0 16,-2-4 0-16,2-1 0 0,0-1 0 0,1-4 128 16,2-3-128-16,-7-4 0 0,8 0 0 0,1-2 0 0,0-4 0 0,0 0 0 15,2-4 0-15,-1-5 0 0,0-3 0 0,1-2-160 16,-1-2 160-16,1-3 0 0,0-1-144 0,1 2 144 16,-1-4 0-16,-2 3 0 0,-1 3 0 0,-1 5 0 15,0 4 0-15,-2 4 0 0,-1 3 0 0,-4 6 0 16,0 0 0-16,0 0 128 0,5 6-128 0,0 3 128 15,1 4-128-15,-2 3 160 0,-1 4-160 0,3-1 160 16,0 2-160-16,2 1 0 0,2 2 0 0,1-5 0 31,2 1-2064-31,0-2-352 0,1-2-64 0,2-6-12144 0</inkml:trace>
  <inkml:trace contextRef="#ctx0" brushRef="#br3" timeOffset="77290.3">14858 6112 19343 0,'2'-23'1728'0,"-2"16"-1392"0,0 1-336 0,0 6 0 0,0 0 2096 0,0 0 336 16,0 0 80-16,0 0 16 0,2 8-720 0,2 7-144 15,0 5-16-15,0 5-16 0,0 2-832 0,1 6-160 16,0 3-48-16,2 3 0 0,1 3-448 0,1 2-144 16,0 3 0-16,1 3 0 0,4 2 0 0,-4-1-224 15,0-2 16-15,1 1 0 16,1-3-2448-16,-3-4-480 0</inkml:trace>
  <inkml:trace contextRef="#ctx0" brushRef="#br3" timeOffset="77462.47">14883 6527 32831 0,'-5'-8'720'0,"0"0"160"0,1 2 16 0,0-1 16 0,0 1-720 16,1 1-192-16,2-1 0 0,1 1 0 0,3 0 1072 0,2 1 176 0,2-1 32 0,2 4 16 15,1-3-1072-15,3 1-224 0,1 2 0 0,2-1 0 32,1 1-2112-32,1 0-368 0,2-1-64 0,-1 1-6976 0,0-1-1392 0</inkml:trace>
  <inkml:trace contextRef="#ctx0" brushRef="#br3" timeOffset="77602.97">15195 6507 21711 0,'6'15'960'0,"-3"-6"192"0,0 3-912 0,-1 1-240 0,3 1 0 0,-2 2 0 15,-2-2 1216-15,2 0 208 0,1 1 48 0,0-1 0 0,-2 0-896 0,1 1-192 16,-2-4-16-16,3 0-16 16,-1-2-2208-16,-1 0-448 0,-2-9-96 0</inkml:trace>
  <inkml:trace contextRef="#ctx0" brushRef="#br3" timeOffset="77900.02">15330 6317 21183 0,'0'0'1888'0,"0"0"-1504"15,0 0-384-15,8-5 0 0,0 1 1296 0,0-3 192 16,-2 2 48-16,1 3 0 0,-1 2-272 0,1 2-48 16,-1 3-16-16,0 5 0 0,-4 3-992 0,1 4-208 15,-2 3 0-15,-1 6 0 0,-1 1 0 0,1 1 0 16,1 4-144-16,-1-2 144 0,2 0 0 0,1-1 0 0,3 0 0 16,0-1 0-16,1-2 0 0,2-3 0 0,1-5 0 0,1 1 0 15,0-4 0-15,1 0 0 0,-1-5 0 0,-1-2 0 16,2-3 176-16,-2-1-48 0,1-3-128 0,-2-1 192 15,-3-2 512-15,1-4 112 0,-2-1 16 0,0-4 0 16,-2-2 208-16,-2-1 48 0,-2-4 16 0,-1 1 0 16,0 1-208-16,-3 0-64 0,-3-1 0 0,-1 0 0 15,-2-1-384-15,0 0-64 0,-1 1-32 0,0 0 0 32,0 0-704-32,1 4-144 0,3-3-16 0,3 3-16 15,1 0-3040-15,1 0-592 0</inkml:trace>
  <inkml:trace contextRef="#ctx0" brushRef="#br3" timeOffset="78572.52">15732 6410 21183 0,'3'14'944'0,"-1"-4"192"0,2 5-912 0,0 3-224 15,1 2 0-15,-1 3 0 0,-1-2 2880 0,-1 1 512 16,0 2 128-16,-1-2 0 0,0 1-1376 0,3-1-288 16,-1-2-48-16,1-3-16 0,0-3-1248 0,1 2-256 15,0-6-48-15,-1-2-16 0,-4-8-224 0,0 0 0 16,6 3 0-16,-6-3 0 0,0 0-192 0,6-7-16 15,-2 1-16-15,-1-6 0 0,0-2 32 0,0-1 16 16,-2 0 0-16,-1-2 0 0,-1-2-16 0,-1 0 0 16,1-2 0-16,1-1 0 0,-1 0-112 0,2-1-16 15,0 3-16-15,1 0 0 0,0 2 80 0,2 1 32 16,1 3 0-16,1 0 0 0,-1 3 224 0,1 4 0 16,-6 7 0-16,0 0 0 0,8 5 384 0,0 6-16 0,0 2-16 15,-2 4 0-15,-2 1-32 0,0 3-16 0,-1 0 0 0,-1 2 0 16,1-1-144-16,0-1-32 0,-2-1 0 0,0-2 0 15,1-1-128-15,-1-3 0 0,0-1 0 0,0-1 128 16,1-1-128-16,-1-5 0 0,-1-6 0 0,0 0 0 16,0 0-384-16,0 0-16 0,0 0 0 0,0 0 0 31,5-6-176-31,0-4-16 0,2-3-16 0,0-1 0 16,-1-2-16-16,1 0 0 0,-1-1 0 0,1-4 0 15,-3-1 128-15,1-2 32 0,0 5 0 0,0-1 0 0,0 3 320 0,1 3 144 0,0 1-128 0,-2 4 128 16,0 2 0-16,-4 7 128 0,0 0 0 0,8 0 0 15,0 4 336-15,-1 5 80 0,1 0 16 0,0 6 0 0,0-1 208 16,0 4 32-16,-1 3 16 0,1 0 0 0,0-2-128 0,1 1-32 16,0-2 0-16,2 0 0 0,1-1-272 0,2-2-64 15,0-1-16-15,2-5 0 0,0 0-176 0,-1 0-128 16,0-3 192-16,-1-2-192 0,0-4 144 0,1-3-144 16,-1 2 0-16,-1-5 144 0,-1-1-144 0,-1-3 0 15,0 0 0-15,-2-3 0 0,-3 3 0 0,1-3 0 16,-2-6-128-16,-1 2 128 0,-3-1-128 0,-1 0 128 15,0-2-160-15,-2 2 160 0,-3 0 0 0,-2 1 0 16,-1 0 0-16,0 3 0 0,-1 1 0 0,1 2 0 16,1 5 0-16,-1 3 0 0,0 3 0 0,1 3 192 0,1 2-48 15,2 4 0-15,0 4-144 0,2 3 160 0,2 1-160 0,2-1 160 16,2 4-160-16,1-2 0 0,2 1 144 0,2 0-144 16,0 1-160-16,3-2-96 0,2-1-32 0,7 8 0 31,-1-7-2672-31,-2-5-544 0,1-3-96 0,-3-3-32 0</inkml:trace>
  <inkml:trace contextRef="#ctx0" brushRef="#br3" timeOffset="79072.7">16646 6515 30815 0,'1'32'1360'0,"2"-9"288"16,1 8-1328-16,-2-2-320 0,1-3 0 0,-2-6 0 0,1-3 1440 0,0-4 224 15,1 1 32-15,-1-1 16 0,-2-13-576 0,4 9-112 16,-4-9-32-16,0 0 0 0,0 0-608 0,0 0-128 16,0 0-32-16,0 0 0 0,0 0 0 0,-2-12 0 15,-1-1 0-15,2-5 0 0,-2-1-224 0,2-2 0 16,0 0 0-16,-1-1-160 16,0-3-496-16,0 0-112 0,0 0 0 0,0 1-16 15,2 0-640-15,2 5-128 0,-1-4-32 0,3 6 0 16,2 2-80-16,5 0-32 0,3 2 0 0,2-1 0 15,2 2 144-15,2 2 16 0,-1-1 16 0,2 2 0 16,0 3 640-16,0 2 128 0,1 3 32 0,-3-1 0 0,-2 2 576 0,-1 0 144 16,-3 2 0-16,-1 0 0 0,-2 1 592 0,-10-3 160 0,9 2 16 15,-9-2 16-15,0 0 288 0,0 0 48 0,0 0 16 0,0 0 0 16,0 0-496-16,-5 13-112 0,-3-2-16 0,-3 1 0 16,-4-1-128-16,-2 1-16 0,2-3-16 0,0 2 0 15,4-2-96-15,3 0-32 0,3 0 0 0,5-9 0 16,0 0-224-16,2 12 0 0,3 0 0 0,7-3 0 31,4 0-400-31,1-1-80 0,0-1-16 0,2 3 0 0,2 1 160 0,1 1 16 0,0 1 16 0,2 0 0 16,-3 0 656-16,0-1 128 0,-3 0 32 0,-4-2 0 15,-3 0 1472-15,-5 1 320 0,-3 1 48 0,-3-3 16 16,-4 1-128-16,-4 2 0 0,-5-3-16 0,-3 1 0 16,-1 2-752-16,-1 0-160 0,-3 1-32 0,0-3 0 15,-1 2-704-15,1-3-128 0,1 0-48 0,-1 0 0 16,1 1-1024-16,3-4-208 0,3-1-32 0,6 1-21168 15</inkml:trace>
  <inkml:trace contextRef="#ctx0" brushRef="#br3" timeOffset="81668.39">11882 7597 911 0,'0'0'0'0,"4"-7"0"0,5-5 0 0,-4 5 0 16,2-1 0-16,-2 1 0 0,0-2 3392 0,0-1 608 15,1 1 112-15,-1 0 32 0,0 0-1712 0,-1 1-320 16,-3 2-80-16,2-1-16 0,-3 7-368 0,0 0-80 0,0 0-16 16,0 0 0-16,0 0-368 0,0 0-80 0,0 0-16 0,-3 7 0 15,-2 3-416-15,-3 3-96 0,0 4 0 0,-2 4-16 16,-2 4-288-16,-1 3-48 0,-2 2-16 0,-1 2 0 15,-1 2-208-15,1 1 128 0,2 0-128 0,1 0 0 16,1-1 0-16,3 0 0 0,3-4 0 0,2-3 0 16,2-1 0-16,4 0 0 0,0-3 0 0,4 0 0 31,3 1-656-31,2-4-32 0,4 0 0 0,0-3 0 16,4-3-608-16,2-2-128 0,-1-3-32 0,3-4 0 15,-1-2-112-15,0-3-32 0,1-3 0 0,1-2-9056 0</inkml:trace>
  <inkml:trace contextRef="#ctx0" brushRef="#br3" timeOffset="82428.98">11873 7952 14735 0,'-18'0'1312'0,"11"0"-1056"0,-1 1-256 0,3 2 0 0,-3-3 3104 0,8 0 560 0,0 0 112 0,0 0 32 15,0 0-2048-15,0 0-416 0,0 0-64 0,0 0-32 16,8 2-384-16,4 0-80 0,1-2-16 0,4-2 0 16,2 0-144-16,5-2-48 0,2-1 0 0,3-2 0 15,1-2-144-15,2 0-48 0,3 0 0 0,1 0 0 16,-1-2-176-16,1 1-32 0,1 1-16 0,1 1 0 16,-1 0-160-16,0 2 0 0,-2-1 0 0,0 2 128 15,1-2-128-15,-3 1 0 0,-1-1 0 16,0-1 0-16,1-1 0 0,0 0 0 0,-1 0 0 0,2 0 128 0,0 2 112 0,1-2 16 15,2 1 0-15,-1-2 0 0,2-3 0 0,0 0 0 16,0 0 0-16,-1 1 0 0,2 2-256 0,1 1 176 16,0 1-176-16,2 1 160 0,-2 2-160 0,2 2 0 15,2 2 0-15,0 1 0 0,0 0 0 0,-1 1 0 16,0-1 0-16,1 2 0 0,2-1 160 0,-2 0-160 16,-1 1 192-16,1-1-192 0,2 0 320 0,2 1-32 15,2-2-16-15,0-2 0 0,0-3 112 0,1 0 32 16,-2 0 0-16,1-1 0 0,-4 0-80 0,-1-1-16 15,2 1 0-15,1 1 0 0,2 1-112 0,-1 0-16 16,2 4-16-16,0-4 0 0,0 1-48 0,1-1 0 0,2 2 0 16,-2 1 0-16,0 2-128 0,1 0 128 0,1 0-128 0,1 1 128 15,1 0-128-15,-3-2 0 0,-2 0 0 0,0 0 0 16,-2 0 0-16,-2 2 0 0,-1-2 0 0,1 0 128 16,0 0-128-16,1 1 160 0,1 0-160 0,0-1 160 15,0 0-160-15,-1 0 160 0,-1 0-160 0,19 3 160 16,-10-3-160-16,-5 1 0 0,-5 4 0 0,-1-1 0 15,-5 3 0-15,1-1 0 0,-1 2 0 0,2 0 0 16,1 0 0-16,0 0 0 0,0-2 0 0,-1 1 0 16,-3-2 0-16,1 1 0 0,3-2 128 0,1 0-128 15,-2-1 0-15,1-2 0 0,0 0 0 0,1-1 128 16,2 0 0-16,-2 2-128 0,-1-5 192 0,-2 1-64 0,-6-1 0 0,-1 3-128 16,0-5 192-16,0 3-64 0,-3 0-128 0,-1 2 0 15,-1 0 0-15,1 2 0 16,-2 0 0-16,2 0 0 0,0 1 128 0,2 0-128 0,-1 0 0 0,2 3 0 15,-2-1 0-15,0-1 0 0,0-2 0 0,2 1 0 16,-4 1 0-16,-1-3 0 0,1 4 0 0,2-1 192 16,-2-1-192-16,1 0 192 0,0-1-192 0,3-1 128 15,-2-1-128-15,3 0 128 0,4 0 0 0,-2 2 0 0,-1-1 0 0,2 3 0 16,-2 0-128-16,-2-3 0 0,-5 2 0 0,0-1 0 16,0 1 0-16,-2 1-224 0,0-4 32 0,1 0 0 31,-1-3-1504-31,0 2-288 0,0 1-64 0,-1-3-16 15,-5 1-1552-15,3-1-304 0,-3 2-64 0</inkml:trace>
  <inkml:trace contextRef="#ctx0" brushRef="#br3" timeOffset="82694.53">18055 7476 14735 0,'0'0'1312'0,"0"0"-1056"0,0 0-256 0,0 0 0 15,0 0 2496-15,0 0 432 0,0 0 80 0,0 0 32 16,0 0-1136-16,0 0-240 0,7 12-32 0,1-3-16 15,-1-1-480-15,5 1-112 0,1 1 0 0,3 1-16 16,3-1-448-16,2 1-96 0,0 0-16 0,1 0 0 0,-1 2-256 0,0 0-64 16,0-1-128-16,-3-1 192 0,-2 0-192 0,-2 2 0 15,0-1 0-15,-3 2 0 0,-2-1 336 0,-4-1-16 16,-2 1-16-16,-3-2 0 0,-2 4 448 0,-1 0 80 16,-7 1 32-16,-7 9 0 0,-1-2 80 0,-1 2 16 15,-2 0 0-15,-1 0 0 0,-1-1-208 0,3 2-48 16,-1-3 0-16,1 0 0 0,2-1-480 0,1 3-96 15,4-2-128-15,1 0 176 16,2-1-2736-16,1 4-560 0</inkml:trace>
  <inkml:trace contextRef="#ctx0" brushRef="#br3" timeOffset="83402.42">12870 9236 11967 0,'0'0'528'0,"0"0"112"0,0 0-512 0,29-12-128 0,-25 22 0 0,0-3 0 16,1 1 3280-16,3 0 624 0,1 0 128 0,1 0 32 15,1-3-2288-15,1-1-464 0,1 1-96 0,0-1 0 32,-2-3-240-32,5-2-32 0,0-2-16 0,-1-1 0 15,-2-2-32-15,0-5 0 0,0 2 0 0,-1-1 0 16,0-3-384-16,-3-2-96 0,1 0-16 0,0-2 0 16,-3-1-208-16,-1 1-32 0,-4 2-16 0,-2-2 0 0,-1 2-16 0,-2 0-128 15,-2 2 192-15,-1 2-64 0,-2 0 16 0,-1 2 0 16,-3 1 0-16,-1 3 0 0,-1 1 112 0,-1 4 0 15,1 3 16-15,1 2 0 0,1 3-32 0,2 5-16 16,2 0 0-16,3 5 0 0,2 3-224 0,2 2 144 16,1 5-144-16,2-2 128 0,3 4-128 0,3-4 0 15,1 0 0-15,3 1 0 0,3-3 0 0,1-3 0 16,3 1 0-16,2-5 0 0,2-2-416 0,2 0 32 16,2-3 16-16,2-3 0 15,1-4-3200-15,0-5-640 0</inkml:trace>
  <inkml:trace contextRef="#ctx0" brushRef="#br3" timeOffset="83636.98">13517 9132 27695 0,'-5'15'1216'0,"5"-4"272"0,1 6-1184 0,0-2-304 0,1 4 0 0,0 3 0 16,2 4 1104-16,3 3 176 0,0 1 16 0,3 1 16 15,0 0-112-15,3-2-32 0,1-3 0 0,1-3 0 16,-1-3-464-16,0-3-80 0,1-3-32 0,-2-3 0 15,1-5 112-15,-1-1 0 0,-1-3 16 0,0-4 0 16,-2-3-16-16,-1-1-16 0,-2-3 0 0,-2-3 0 16,-1-1-256-16,-3-3-48 0,-1-2-16 0,0-4 0 15,-1-2-368-15,-2-2 144 0,-1-2-144 0,-1-1 0 16,3-4-1312-16,-2-1-368 0,-2-2-80 0,1-2-10592 16,1 0-2128-16</inkml:trace>
  <inkml:trace contextRef="#ctx0" brushRef="#br3" timeOffset="83897.92">14076 9248 4607 0,'9'4'400'0,"3"2"-400"15,2 3 0-15,1-1 0 0,-2-1 2528 0,1-2 416 16,0 0 96-16,1-2 16 0,-2-1-1168 0,0-4-224 16,-1-2-64-16,-2-3 0 0,-2-2-1024 0,0 0-224 15,0-1-32-15,-3-3-16 0,-1-3 240 0,-3 2 48 16,-1-1 16-16,-3 1 0 0,-2-2 320 0,-1 2 64 15,-3 0 16-15,-1 1 0 0,-1 0 128 0,0 2 16 16,1 3 16-16,-2 3 0 0,-1 1 112 0,1 3 32 16,1 1 0-16,1 4 0 0,3 2-544 0,0 2-96 0,2 3-32 0,4 2 0 15,1 2-480-15,1 5-160 0,3-2 0 0,2 4 0 16,3 0 128-16,3 2-128 0,1-1 0 0,3-1 0 16,2-2-448-16,3 1-160 0,1-5-32 0,2-2 0 15,-1-1-3056-15,2-3-608 0</inkml:trace>
  <inkml:trace contextRef="#ctx0" brushRef="#br3" timeOffset="84239.45">14495 9117 25791 0,'0'0'1152'0,"0"0"224"0,0 0-1104 0,0 0-272 16,4 10 0-16,0 1 0 0,1-2 1296 0,4 6 208 0,0-1 32 0,1 2 16 15,0 1-32-15,-1 0-16 0,0 1 0 0,0 0 0 16,0 0-576-16,0-1-112 0,-1 0-32 0,0-1 0 15,0-2-48-15,-3-1-16 0,-1-2 0 0,0-2 0 16,-3-1-64-16,-1-8-16 0,0 0 0 0,0 0 0 16,0 0-192-16,0 0-32 0,0 0-16 0,0 0 0 15,1-8-80-15,-1-5 0 0,0 0-16 0,0-4 0 16,0-4-304-16,0-1 0 0,-2-4 0 0,-1-2 0 16,0 0 0-16,1-2 0 0,1 1-208 0,-1 2 80 15,2-1-192-15,3 1-16 0,1 5-16 0,1 2 0 16,-1 3-416-16,2 3-64 15,2 1-32-15,3 4 0 0,-1 2-288 0,2 2-48 0,-2 4-16 16,1 2 0-16,-3 4-128 0,1-1-48 0,0 3 0 0,1 1 0 16,2 2-1056-16,0-1-224 0,-2-1-32 0,2 0-16 0</inkml:trace>
  <inkml:trace contextRef="#ctx0" brushRef="#br3" timeOffset="84381.55">14892 9024 7359 0,'0'0'656'0,"0"0"-528"0,0 0-128 0,0 0 0 0,8-2 3376 0,0 4 640 15,1-1 128-15,0 3 16 0,0 1-1984 0,1 2-416 16,-3 0-80-16,1 4-16 0,0-2-896 0,0 3-192 16,1 1-48-16,1 1 0 0,1-1-320 0,-1 5-64 0,-1-2-16 0,2 0 0 15,1-3-304-15,-1-2-64 0,1 1-16 0,-2 0-8704 16,1-6-1728-16</inkml:trace>
  <inkml:trace contextRef="#ctx0" brushRef="#br3" timeOffset="84537.78">15217 8930 21183 0,'0'0'944'0,"0"6"192"0,0 6-912 0,0 6-224 0,0 3 0 0,-1 8 0 15,-2 3 4368-15,-2 9 832 0,-3 2 176 0,0 2 16 16,-2 5-2736-16,-2 2-544 0,-1 3-128 0,0-2 0 16,1 0-1280-16,1-4-240 0,0-1-48 0,3-3-16 15,2-4-1584-15,2-2-320 0,0-3-64 0</inkml:trace>
  <inkml:trace contextRef="#ctx0" brushRef="#br3" timeOffset="85023.97">16479 8866 25391 0,'-16'-13'1120'0,"9"6"240"0,-3-1-1088 0,0 1-272 0,-2-2 0 0,0 1 0 15,-1-3 800-15,0 2 96 0,0 0 32 0,0 3 0 0,3 4 1136 0,2 2 240 16,-2 3 32-16,-1 5 16 0,0 2-1296 0,0 6-256 15,2 1-48-15,1 4-16 0,0 2-128 0,2 2-32 16,1 1 0-16,3 1 0 0,1-1-272 0,1 0-64 16,3 0-16-16,0-1 0 0,4 1-224 0,2-2 0 15,2-2 0-15,-1 0 0 0,2-2-224 0,1-2-32 16,1-1-16-16,2-4 0 31,1-5-1664-31,1 0-336 0,0-1-64 0,0-5-8608 0,1-6-1712 0</inkml:trace>
  <inkml:trace contextRef="#ctx0" brushRef="#br3" timeOffset="85367.76">16624 8662 11967 0,'0'0'528'0,"0"0"112"0,0 0-512 0,0 0-128 0,5 10 0 0,0-1 0 16,-2 1 3712-16,-1 3 720 0,0 3 144 0,-2 5 32 16,0 1-2416-16,0 5-464 0,0 3-112 0,-2 3-16 15,1 2-688-15,1 0-144 0,1 0-16 0,1 1-16 16,-1-4-384-16,2 1-80 0,0-6-16 0,4-1 0 15,0-2-256-15,-1-5 0 0,1-3 128 0,-1-2-128 16,2-3 0-16,0-5 0 0,0-3 0 0,-1-3 0 16,0-3 0-16,-1-3 0 0,1-3 0 0,-1-3 0 15,1-1-192-15,-1-4 0 0,1 0 0 0,1-1 0 16,0-2-224-16,1-1-32 16,-1 0-16-16,-1 2 0 0,1-1 112 0,0 3 32 0,-1 2 0 0,-1 2 0 0,1 1 320 0,-3 3 0 15,-2 2 0-15,-2 7 0 0,0 0 0 0,0 0 0 16,8 4 0-16,-2 4 192 0,0 2-192 0,0 2 0 15,1 3 0-15,-1 0 0 16,1 3-656-16,-1 2-112 0,-1 1-32 0,2-2 0 16,0 2-2272-16,-1-1-448 0,1-1-80 0</inkml:trace>
  <inkml:trace contextRef="#ctx0" brushRef="#br3" timeOffset="85492.79">17130 8990 21183 0,'0'0'1888'0,"-2"9"-1504"16,2 4-384-16,0 0 0 0,0 1 1424 0,2 2 224 0,0 0 32 0,3 2 16 16,2-4-1232-16,1 4-240 0,1 1-48 0,1 0-16 15,2 2-160-15,1 0 0 0,-1-2 0 0,0 2-8272 16,-1-4-1616-16</inkml:trace>
  <inkml:trace contextRef="#ctx0" brushRef="#br3" timeOffset="86196.2">17483 9067 12895 0,'0'0'1152'0,"0"0"-928"0,-1 7-224 0,-1 4 0 0,2 3 3856 0,0 1 736 15,2-1 144-15,-1 2 16 0,0-1-2352 0,2 1-480 16,-1-2-80-16,2 2-32 0,0-3-944 0,3-1-192 15,-2-3-32-15,0 0-16 0,0-3-416 0,1-2-80 16,-6-4 0-16,0 0-128 0,0 0 464 0,0 0-16 16,0 0 0-16,3-6 0 0,0-2 336 0,-2-1 64 15,-2-6 16-15,0 0 0 0,-1-2-592 0,1-1-112 16,-1-3-32-16,0 0 0 0,0-1-128 0,0-2 0 16,0 1 0-16,0-5 128 0,1 0-336 0,1 0-80 15,0 2-16-15,1 4 0 16,2 3-1792-16,1 4-352 0,1 2-80 0,3 5-16 15,1 4-880-15,2 3-176 0,2 4-48 0,1 1-7936 0</inkml:trace>
  <inkml:trace contextRef="#ctx0" brushRef="#br3" timeOffset="86524.45">17891 8981 5519 0,'0'0'496'0,"8"4"-496"0,0-2 0 0,-2 1 0 16,-6-3 4160-16,0 0 752 0,7 2 144 0,-7-2 16 16,0 0-2672-16,0 0-544 0,0 0-96 0,0 0-32 15,0 0-272-15,0 0-64 0,-7 3-16 0,-2 1 0 16,0 1-320-16,-2 3-64 0,0-2-16 0,-1 2 0 15,1 0-192-15,1 0-32 0,1 0-16 0,2 1 0 16,-2 1-320-16,1 1-64 0,3-1-16 0,3 2 0 16,2 0-208-16,2-1-128 0,3 0 160 0,2-1-160 15,1-1 0-15,2 0 0 0,2-3 0 0,0-1 0 16,1-4-256-16,0 0 16 0,1-3 0 0,-1-2 0 16,0-1-144-16,-1-2-16 15,-2-1-16-15,-1-1 0 0,-1-1 224 0,0-1 32 0,-1 0 16 0,-1-1 0 0,-1 0-64 16,1 0-16-16,-2 2 0 0,-1 1 0 0,-1 0 368 0,-1 2 80 15,0 1 16-15,-1 6 0 0,0 0-80 0,0 0-16 16,0 0 0-16,0 0 0 0,0 0 32 0,0 0 0 16,0 0 0-16,6 8 0 0,-1 1-176 0,0 0 0 15,0 3 0-15,0 1 0 0,2 0 0 0,1 1-272 16,1 0 64-16,1-1 16 16,1 0-2336-16,0-1-464 0,0 0-80 0,-1-3-11664 0</inkml:trace>
  <inkml:trace contextRef="#ctx0" brushRef="#br3" timeOffset="86696.31">18324 8549 9215 0,'0'0'816'0,"0"0"-656"0,-3 10-160 0,2 7 0 16,1 6 5760-16,1 5 1136 0,0 6 208 0,2 3 64 15,1 3-4480-15,0 3-896 0,1 3-192 0,2 2-16 16,0-1-976-16,3 0-192 0,-1 0-32 0,2-3-16 31,4 2-1200-31,-1-1-256 0,2-3-32 0</inkml:trace>
  <inkml:trace contextRef="#ctx0" brushRef="#br3" timeOffset="87292.05">15135 10402 22287 0,'0'0'976'0,"5"-8"224"0,0-1-960 0,0-3-240 0,1 2 0 0,0-1 0 0,-2 1 1104 0,1-3 176 16,1 0 48-16,-4 2 0 0,1 1 32 0,-1 2 16 16,-2 1 0-16,-1 2 0 0,-4 0 48 0,-2 4 16 15,0-2 0-15,-3 6 0 0,0-2-352 0,-2 4-80 16,-1 2-16-16,-1 1 0 0,0 2-528 0,0 2-96 15,3-2-32-15,0 3 0 0,2 1-208 0,1 2-128 16,2 4 128-16,3-2-128 0,3 2 0 0,3-1 0 16,-1 3 0-16,4-2 0 0,2-1 0 0,2 1 0 15,4 1 0-15,3-4 0 0,3-2 0 0,3-2-192 16,3-2 32-16,4-3 0 16,2-3-1456-16,1-1-304 0,3-7-48 0,-1 1-14544 0</inkml:trace>
  <inkml:trace contextRef="#ctx0" brushRef="#br3" timeOffset="87667.26">15586 10532 20207 0,'0'0'896'0,"0"0"192"0,0 0-880 0,8 1-208 0,0-2 0 0,1 1 0 15,0-1 1440-15,0-2 240 0,0-1 48 0,2 0 16 16,-4-1-160-16,1-1-48 0,0-1 0 0,-1-1 0 0,-1-1-640 0,1 0-128 16,-2-3-16-16,0 0-16 0,-1 1-224 0,-2-1-32 15,0 2-16-15,-2 0 0 0,-2 1-16 0,0 2-16 31,-2 0 0-31,-1 0 0 0,-3 4 192 0,0 0 32 16,-1 2 16-16,-1 2 0 0,-2 4-160 0,0-1-48 16,0 5 0-16,1 0 0 0,0 3-272 0,3 1-64 15,3 1-128-15,3 1 192 0,0-1-192 0,4 0 0 0,0 2 128 0,5 0-128 0,2-5 0 0,1 3 0 32,3-1 0-32,2-2 0 0,0 2-160 0,2-1-80 0,0 0-16 0,3-2 0 31,-1-2-2320-31,2-1-480 0,0-2-80 0,0-3-12176 0</inkml:trace>
  <inkml:trace contextRef="#ctx0" brushRef="#br3" timeOffset="88026.64">15985 10323 27471 0,'0'0'1216'0,"0"0"256"0,0 0-1184 0,0 0-288 0,0 0 0 0,0 0 0 15,0 0 1280-15,-1 13 208 0,-1 6 48 0,2 0 0 16,-1 5-336-16,1 2-64 0,0 2-16 0,3 1 0 15,-3 0-464-15,2-2-80 0,2-2-32 0,0 0 0 16,-1-7-288-16,1 0-48 0,1-2-16 0,1-2 0 16,1-1-192-16,-1-2 0 0,1-2 0 0,2-1 0 15,-1-4 0-15,0-3-160 0,-1-2 0 0,1-3 0 16,0-4-160-16,0-1-16 0,1-2-16 0,0-2 0 0,0-1 0 0,0-2 0 0,2-5 0 0,-1 2 0 31,-1-2-48-31,0 0-16 0,-1 0 0 0,0-1 0 0,1 0 96 0,-1 0 32 0,-1 0 0 0,-2 2 0 0,0 2 288 0,0 3 128 31,0 5-128-31,-1 2 192 0,0 3 480 0,-4 5 96 16,0 0 0-16,0 0 16 0,5 7-336 0,2 2-64 16,-2 1 0-16,0 3-16 0,1 3-176 0,-2 2-48 0,-1 3 0 0,3 1 0 0,-1 3-144 0,1 0 0 31,1-1 0-31,-1 1 0 0,2-1-1216 0,0-1-256 0,1-2-64 0,0-3-9152 16,2 0-1808-16</inkml:trace>
  <inkml:trace contextRef="#ctx0" brushRef="#br3" timeOffset="88214.29">16641 10123 16575 0,'-2'-13'736'0,"2"13"160"0,-4-7-720 0,4 7-176 0,0 0 0 0,0 0 0 32,0 0 4112-32,0 0 800 0,0 0 144 0,0 11 48 15,0 4-3344-15,3 9-672 0,2 0-128 0,2 8-16 16,2 2-608-16,1 3-112 0,2 4-32 0,-2 2 0 15,1 0-192-15,-1-1 0 0,1-1 0 0,1-2 0 16,-2-2-256-16,-1-2-112 0,-1-1-16 0,0-3 0 31,0-3-2512-31,-2-5-512 0,-1-3-112 0</inkml:trace>
  <inkml:trace contextRef="#ctx0" brushRef="#br3" timeOffset="88558.05">16588 10438 25791 0,'0'0'1152'0,"0"0"224"0,0 0-1104 0,0 0-272 16,0 0 0-16,0 0 0 0,10 0 1376 0,-1 0 224 16,1-1 32-16,2 1 16 0,1 1-416 0,1 2-80 15,1 1 0-15,0-2-16 0,2 0-640 0,1-1-128 16,-1 0-32-16,2-1 0 0,0 0-208 0,2 0-128 16,1-2 160-16,-2-1-160 0,-2-2 144 0,-1 0-144 15,-1-2 128-15,-2 1-128 0,-1-2 208 0,-3 0-32 16,0 0-16-16,-4 0 0 0,-1-4-16 0,-1 2 0 15,-1-2 0-15,-1 1 0 0,-2-2 0 0,-1 2 0 16,-1 1 0-16,-2 1 0 0,-2-1 160 0,1 4 16 16,0 1 16-16,-3 1 0 0,0 2 384 0,1 4 80 0,-1 2 16 15,0 2 0-15,0 5-352 0,2-1-64 0,2 6-16 0,0 1 0 16,1 0-176-16,4 2-32 0,3-1-16 0,2 2 0 16,0 0-160-16,3-2 0 0,3 0-160 0,2-2 160 31,2-2-640-31,2-2-16 0,3-3-16 0,0-1 0 15,0-2-2016-15,1-2-384 0,1-1-96 0,0-2-16 16,-5-2-480-16,-1-2-112 0,-3 1 0 0</inkml:trace>
  <inkml:trace contextRef="#ctx0" brushRef="#br3" timeOffset="88829.39">17175 10382 9215 0,'0'0'816'0,"0"0"-656"0,0 0-160 0,0 0 0 16,8-1 3520-16,-1 1 656 0,0 4 144 0,1 0 32 0,-1 3-2304 0,2 5-464 15,-1 1-96-15,-1 0-16 0,0 2-304 0,-1 0-64 16,0 1-16-16,-1 0 0 0,-1-1-320 0,0-1-64 15,0-2 0-15,-2-1-16 0,0-2-160 0,-1-1-16 16,-1-8-16-16,0 0 0 0,0 0-208 0,0 0-32 16,0 0-16-16,0 0 0 0,-7-3-32 0,2-2 0 15,1-2 0-15,-1-4 0 0,0-3-208 0,0 0 0 16,1-3 128-16,0 0-128 0,1-1 144 0,2-2-16 0,1 2 0 0,2-4 0 16,1 1 480-16,2-1 96 0,3-1 0 0,3-1 16 15,0-1-16-15,5 3 0 0,1-1 0 0,4 3 0 16,1-1-320-16,3 6-80 0,1 0-16 0,2 6 0 15,1 3-288-15,2 2 0 0,1 4 0 0,16 6 0 16,-1 5-1664-16,-3 6-400 0,-1 0-80 16</inkml:trace>
  <inkml:trace contextRef="#ctx0" brushRef="#br3" timeOffset="92030.8">15665 11575 16575 0,'0'0'1472'0,"-1"-7"-1168"0,-1 0-304 0,0 0 0 0,0 1 2624 0,-1-1 480 0,-1-1 96 0,0 0 0 16,-1 1-1264-16,0 0-256 0,0 1-48 0,-1 0-16 15,-1 4-192-15,-3-1-32 0,0 2-16 0,1 2 0 16,1 2-544-16,0 2-128 0,-1 1 0 0,1 4-16 15,3 3-304-15,1 2-64 0,2 4-16 0,0-2 0 16,1 2-304-16,2-1 128 0,2 1-128 0,2-1 0 16,2 0 0-16,0 0 0 0,4 2 0 0,1-2 0 15,2 0-176-15,2 1-144 0,-2-5-16 0,2 2-16 16,-2-3-1712-16,2-3-352 16,-1-3-64-16,1-6-16 0,-1-5-976 0,1-4-208 0,11-15-32 0,-12 1-16 15</inkml:trace>
  <inkml:trace contextRef="#ctx0" brushRef="#br3" timeOffset="92358.86">15826 11306 911 0,'0'0'0'0,"0"0"0"16,1-5 0-16,-1 5 0 0,0 0 6016 0,0 0 1136 15,0 0 208-15,0 0 64 0,5 7-4928 0,1 4-992 16,-3 2-192-16,1 6-32 0,0 6-416 0,-1 5-80 16,0-1-16-16,-1 5 0 0,1 2-448 0,-1 0-112 15,1 1-16-15,1-2 0 0,-2-3-16 0,1-2-16 16,-2-4 0-16,2-2 0 0,0-2 32 0,0-6 16 15,1-2 0-15,0-1 0 0,2-6-32 0,-3-1-16 16,-3-6 0-16,0 0 0 0,8-5-160 0,0-2 0 0,1-2 0 16,0-2 0-16,-1-6 0 0,0-2 0 0,0 1 0 0,0-5 0 15,-1-2 0-15,3 0 0 0,-1 0-128 0,0 3 128 16,-1 1 0-16,1 4 0 0,-1 3 0 0,-1 4 0 16,1-1 192-16,-1 2 128 0,-2 4 0 0,-5 5 16 15,0 0 80-15,0 0 16 0,9 5 0 0,-1 2 0 16,-3 4-240-16,0 4-64 0,1 2 0 0,0 2 0 15,2 5-128-15,0-1 0 0,0-1-192 0,-1 2 192 32,3 0-1632-32,0 0-208 0,2-5-32 0,1-3-16 15,1-4-1248-15,-1-2-256 0,0 1-64 0</inkml:trace>
  <inkml:trace contextRef="#ctx0" brushRef="#br3" timeOffset="92671.34">16364 11641 11967 0,'0'-16'1072'0,"0"9"-864"0,-1-2-208 0,0 1 0 0,-2-4 3072 0,-1 5 560 16,-1 0 112-16,0 3 32 0,5 4-1376 0,0 0-272 15,-6 4-48-15,-1 1-16 0,-4 2-848 0,2 2-192 16,1 3-16-16,3 1-16 0,1 4-480 0,0-3-80 16,0 2-32-16,3-3 0 0,0 1-224 0,2-1-48 15,2 0-128-15,1 0 192 0,-1-3-192 0,3 0 0 16,2-3 0-16,-1 1 0 0,0-1 0 0,-1-2 0 16,1-2-144-16,-1-2 144 0,2-1-304 0,0-3 48 15,-1-2 0-15,0-3 0 0,1-1-64 0,0-1 0 16,0-3 0-16,-2 0 0 0,1 0 320 0,-1-3 0 15,1-1-128-15,-2-1 128 0,0-1 0 0,-2 4 192 16,-2 0-16-16,1 2-16 0,-1 3-160 0,-1 1 0 16,0 9 144-16,0 0-144 0,0 0 448 0,0 0 32 0,0 0 0 0,0 0 0 15,-3 6-96-15,1 4-32 0,2-1 0 0,0 1 0 16,1 2-352-16,2 1-240 0,-2 0 48 0,1 3 0 31,1-1-304-31,1 2-48 0,0-5-16 0,0 1 0 16,0 0-2960-16,1-1-576 0</inkml:trace>
  <inkml:trace contextRef="#ctx0" brushRef="#br3" timeOffset="92999.55">16658 11568 18431 0,'0'0'1632'0,"0"0"-1312"0,-4 6-320 0,1 2 0 0,0 2 2768 15,1 2 496-15,-1-1 80 0,1 2 32 0,-1 0-1808 0,2 1-352 16,1-1-80-16,1 0-16 0,0 0-448 0,2 0-96 15,-3 0 0-15,1 0-16 0,2-2-432 0,-1 0-128 16,2-5 0-16,2 0 0 0,-6-6 0 0,7 2 0 16,-7-2 0-16,10-1 0 0,-1 0-240 0,0-6-48 15,-1-3-16-15,-1-2 0 0,0 0 96 0,-1-1 16 16,0-1 0-16,0-2 0 0,1 1 192 0,-1-2-144 16,-1-2 144-16,1 1-128 0,-2-1 128 0,1 2 0 15,0 1 0-15,2 2 0 0,-1 1 400 0,-1 2 64 16,0 3 16-16,-1 3 0 0,-4 5 96 0,0 0 32 15,0 0 0-15,4 11 0 0,-1 3-128 0,-2 4-32 16,1 2 0-16,-2 2 0 0,0 1-272 0,0-1-176 16,0 1 192-16,1 0-192 0,1 1 0 0,2-1-256 0,0 1 32 15,4-2 0 1,-1-4-3744-16,0-1-768 0</inkml:trace>
  <inkml:trace contextRef="#ctx0" brushRef="#br3" timeOffset="93360.19">17057 11588 29199 0,'0'0'1280'0,"-7"0"288"0,-2 0-1248 0,2-1-320 0,7 1 0 0,-6 4 0 15,1 0 896-15,1-1 128 0,0 4 32 0,3 1 0 16,2 2-352-16,1 1-80 0,2 0-16 0,0 1 0 16,1 0-800-16,2 0-176 0,-1-5-16 0,2 1-16 15,0-1-432-15,1-2-96 0,0-2-16 0,-1-1 0 16,-8-2 368-16,8 1 64 0,-1-2 0 0,-7 1 16 0,0 0 496 0,6-5 0 15,-3 0 0-15,1-2 0 16,0-1 0-16,-1 1 0 0,0-5 0 0,1 0 0 0,0-1-176 0,0 0-80 16,0 0-32-16,1 0 0 15,0 0-240-15,2 1-48 0,-1 3-16 0,1-1 0 0,-1 2 592 0,2 3 288 16,0 1-32-16,0 4 0 0,-1 1 704 0,1 6 144 16,3 0 32-16,-3 5 0 0,-1 1 304 0,-1 4 64 15,-3 4 16-15,0 2 0 0,-3 1-96 0,0 1-16 16,-1-1 0-16,-3 5 0 0,-1 1-320 0,-3-1-80 15,-1-4-16-15,-2 1 0 0,1 0-416 0,-2 0-96 0,0-4-16 16,1-3 0-16,-1 0-464 0,1-2 0 0,2-4 0 0,2-2 0 31,-3 1-2192-31,3-5-336 0,-1-1-64 0,3-4-15312 0</inkml:trace>
  <inkml:trace contextRef="#ctx0" brushRef="#br3" timeOffset="94032.43">17336 11700 7359 0,'0'0'656'0,"11"0"-528"0,2-2-128 0,2 0 0 16,-1 0 2768-16,0-1 528 0,1-1 96 0,-2 0 32 15,0 2-1168-15,0-5-224 0,0 2-48 0,-1 0-16 16,-2-3-608-16,0 0-112 0,0-1-32 0,-1 1 0 0,0-2-320 0,-1-1-64 16,-3 2 0-16,-1-3-16 0,-2 1-32 0,0 0 0 15,-4 2 0-15,0 0 0 0,-3 1 320 0,-2 2 64 16,-1 0 16-16,-2 2 0 0,-2 2-96 0,-1 1 0 15,-1 2-16-15,-1 4 0 0,2 0-608 0,2 6-112 16,-1 3-32-16,1 0 0 0,2 3-320 0,3 2 0 16,1 0 0-16,3 2-128 0,4 0-144 0,3 0-32 15,3 0 0-15,1-2 0 16,1-2-1456-16,2-1-288 0,2-6-64 0,3-1-16 16,1 2 864-16,1-3 176 0,0-5 48 0,1 0 0 15,-2-2-496-15,2-1-112 0,0-1-16 0,1-2 0 16,-1 0 736-16,-1-4 144 0,0-1 16 0,0-1 16 0,-2 0 752 0,-1-1 0 15,-3-1 0-15,-1-2 0 0,-2 0 0 0,-2 0 0 0,-3 0 0 16,-1 0 160-16,-1 0 272 0,-3 0 48 16,-3 1 16-16,0-1 0 0,-1 3 288 0,-3 0 64 0,-5 3 16 0,0 0 0 15,0 2 32-15,1 4 16 0,-2 2 0 0,1 4 0 16,0 3-128-16,2 4-16 0,-1 2-16 0,2 2 0 16,1 1-48-16,2 0 0 0,5 5 0 0,1-1 0 15,1-4-192-15,4 2-32 0,3-1-16 0,2 1 0 16,1-4-224-16,2 0-48 0,1 0-16 0,3-3 0 15,-1-5 224-15,1-2 48 0,0 1 16 0,0-4 0 16,-3-5-464-16,2-1 0 0,0-2 0 0,-1-2 0 16,-2-5 128-16,0-3 48 0,-1-1 0 0,-2-3 0 15,-2 0-176-15,0-3 160 0,0 0-160 0,-2-2 160 16,-3-1-320-16,-2 0-64 0,-1-4-16 0,0 0 0 0,0 0-16 0,-1-1 0 16,-2 0 0-16,0-5 0 15,1 0-144-15,-3 1-48 0,-2-1 0 0,1 6 0 16,0 0-112-16,2 8-16 0,-1 8-16 0,0 2 0 0,0 7 592 0,5 5 320 15,-7 5-48-15,2 7 0 0,1 5 352 0,2 5 64 16,-1 5 16-16,3 2 0 0,0 6-128 0,3 3 0 16,0 3-16-16,3-1 0 0,-1-1-368 0,1-2-192 15,1-4 192-15,2 0-192 16,0-6-240-16,3 0-144 0,1-4-48 0,-1-2 0 16,-2-3-3392-16,-1-4-672 0</inkml:trace>
  <inkml:trace contextRef="#ctx0" brushRef="#br3" timeOffset="94204.25">18146 11265 16575 0,'0'0'736'0,"0"0"160"0,0 0-720 0,0 0-176 0,0 0 0 0,0 0 0 16,0 0 4432-16,0 0 864 0,0 0 160 0,8 9 48 15,-3 3-2992-15,2 2-592 0,1 3-112 0,0 2-16 16,-3 1-1136-16,1 2-208 0,1 3-64 0,-1-2 0 15,0 0-384-15,-1 0 0 0,0-3 0 0,0 3 0 16,0-2-1568-16,2 1-352 0,0-2-64 0,-1 0-9872 16,1 1-1984-16</inkml:trace>
  <inkml:trace contextRef="#ctx0" brushRef="#br3" timeOffset="94501.24">18375 12008 11967 0,'0'0'1072'0,"0"0"-864"16,-4 8-208-16,1 1 0 0,0 1 4128 0,1-1 784 16,-2-2 144-16,0-1 48 0,-1 0-2032 0,0-3-416 15,-1 3-80-15,6-6-16 0,-5 0-1456 0,1 0-288 16,4 0-64-16,-5-3-16 0,0 0-480 0,0 0-80 16,5 3-32-16,-3-6 0 0,2 0-144 0,-1-1 0 15,1 1 0-15,1-2 0 0,0 0-320 0,1 0 48 16,3-2 16-16,2 1 0 0,0 1 256 0,1 0 0 0,-1 0-128 15,-1 2 128-15,-5 6 128 0,0 0 96 0,8-3 16 0,0 3 0 16,-8 0 320-16,0 0 64 0,6 3 16 0,0 1 0 16,-6-4-96-16,4 5-16 0,-4-5 0 0,0 0 0 15,2 6-336-15,-2-6-192 0,0 0 192 0,0 8-192 32,0-8-1744-32,-1 8-464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4T14:11:53.3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6290 7146 23039 0,'0'0'2048'0,"-1"12"-1648"15,-3 2-400-15,2 2 0 0,-1 0 1280 0,2-1 192 0,-1 1 16 0,2 0 16 0,0-2-656 0,2 0-128 16,-1 1-16-16,3 0-16 0,1 0-688 0,2-2 0 16,-1-3-256-16,2 2 80 15,0-3-784-15,0 0-144 0,-1-1-48 0,1 0-7152 16,0 1-1424-16</inkml:trace>
  <inkml:trace contextRef="#ctx0" brushRef="#br0" timeOffset="564.29">6185 8187 23727 0,'0'0'1040'0,"0"0"240"0,0 0-1024 0,0 0-256 15,0 0 0-15,0 0 0 0,0 0 1088 0,8 4 160 16,-1-4 32-16,1 0 16 0,0 0-544 0,1-3-112 16,2 2-32-16,-1-1 0 0,1 1-448 0,-1-2-160 15,-1 2 0-15,2 0 144 0,-4 0-144 0,1 1 0 0,0 1 144 0,-1 1-144 16,-7-2 0-16,0 0 128 0,2 7-128 0,-1 2 0 31,2-1 0-31,-3 2 0 0,-1 3 0 0,-2 2 0 0,-1-2 336 0,0 1 0 0,0-2 0 0,2 1 0 16,-2-1 32-16,1-1 0 0,1 0 0 0,2-1 0 15,1 1-32-15,3-4 0 0,1 1 0 0,2-1 0 16,0-2-336-16,3 0 0 0,1-1 0 0,2 3 128 16,0-6-272-16,2 2-48 0,2-1-16 0,0 2 0 31,0 1-2672-31,-6 0-544 0</inkml:trace>
  <inkml:trace contextRef="#ctx0" brushRef="#br0" timeOffset="1159.87">6460 9569 19343 0,'0'0'1728'0,"0"0"-1392"0,0 0-336 0,0 0 0 15,0 0 1680-15,6 6 272 0,1-1 48 0,1 1 16 16,0-1-928-16,-1 0-176 0,1-2-32 0,-8-3-16 16,11 3-592-16,-4-1-112 0,-7-2-32 0,10 2 0 15,-10-2-128-15,0 0 160 0,0 0-160 0,0 0 160 16,0 0-32-16,5 8 0 0,-4 0 0 0,-1 2 0 15,-1 0-128-15,-3 0 0 0,-1 0 144 0,-1 3-144 16,0-3 0-16,-1 0-160 0,1 0 16 0,-1 1 0 0,1-1-16 16,-1-1 0-16,2-2 0 0,1-1 0 0,0 1 160 0,4-7 0 15,0 8 0-15,0-8-128 0,0 0 128 0,0 0-192 16,4 6 192-16,-4-6-192 0,8 6 192 0,1-1 0 16,0-3 0-16,2 2-128 0,-1 2 288 0,1-4 64 15,0 2 16-15,1 3 0 0,-1-4 368 0,-2 3 80 31,-3 0 16-31,1 2 0 0,-2-1 496 0,-1-1 96 16,-2 2 32-16,0 1 0 0,-1 0 16 0,-2 2 0 16,-2 0 0-16,-1 1 0 0,-2-2-512 0,-2 2-80 15,0 1-32-15,-1-1 0 0,0-2-320 0,0 0-64 16,-2-3-16-16,1 1 0 0,-2-1-320 0,0-1-320 0,2 1 64 0,-1-2 16 31,1 0-1232-31,1 0-240 0,1 1-48 0,0-4-16608 0</inkml:trace>
  <inkml:trace contextRef="#ctx0" brushRef="#br0" timeOffset="1791.23">6568 11249 18719 0,'0'0'832'0,"0"0"160"0,0 0-800 0,0 0-192 16,0 0 0-16,0 0 0 0,1 10 1072 0,-1 0 160 15,3 0 48-15,-2 0 0 0,2 1 160 0,-2-1 32 16,-1 3 16-16,2 2 0 0,-2-2-1056 0,0 1-224 15,1-1-32-15,3 1-16 0,0 1-160 0,-2-2 0 16,1 0 144-16,0-1-144 0,2-3 0 0,-1-3 0 16,-4-6 0-16,0 0 0 0,5 7 0 0,0-2 128 15,-5-5-128-15,7 3 0 0,-7-3 208 0,7 0-16 16,1-2-16-16,0 1 0 0,0-2-48 0,0 1 0 0,0-2 0 0,1-3 0 16,0 2-256-16,0-1-64 0,0-2-16 0,0 0 0 31,-1-1-1744-31,-2 1-352 0</inkml:trace>
  <inkml:trace contextRef="#ctx0" brushRef="#br0" timeOffset="1963.08">6718 11240 27983 0,'-12'17'1232'0,"8"-8"272"0,0 3-1200 0,2 3-304 0,-2 2 0 0,1 2 0 16,1-1 960-16,2 4 128 0,1 0 16 0,2 3 16 0,-1 1-624 0,3 1-128 15,2 1-32-15,1-1 0 16,1 1-640-16,0-1-128 0,2 2-16 0,-1-2-9120 16,2 3-1824-16</inkml:trace>
  <inkml:trace contextRef="#ctx0" brushRef="#br0" timeOffset="2395.9">6851 12327 17791 0,'0'0'384'0,"-5"3"96"0,-4-1 16 0,1 2 0 0,0 0-496 0,0 3 0 15,0-1 0-15,2 2 0 0,-1 0 576 0,2 1 0 0,1 0 16 16,0 2 0-16,2-1-112 0,0 2-32 0,1-3 0 0,1 1 0 16,1 1 496-16,1 2 80 0,0-4 32 0,2 3 0 15,1-1-224-15,2 2-32 0,1-1-16 0,1 1 0 16,3-1-208-16,-1 1-64 0,2 1 0 0,2-1 0 15,-5-1-96-15,2 0-32 0,0-2 0 0,-2 1 0 16,1 0-64-16,-4 1-32 0,-1 0 0 0,-1 0 0 16,-1-1-288-16,-2-2 0 0,0 2 0 0,-1-2 0 31,-2-1-608-31,-1 0-80 0,2-8-16 0,-5 5-12944 0</inkml:trace>
  <inkml:trace contextRef="#ctx0" brushRef="#br0" timeOffset="2552.27">6753 12441 14735 0,'0'0'1312'0,"0"0"-1056"16,0 0-256-16,0 0 0 0,0 0 4160 0,0 0 784 15,9 4 160-15,1-1 16 0,-1 0-3184 0,1 0-640 16,3-3-128-16,1 0-16 0,1 0-736 0,0 0-144 16,4-2-16-16,-1 1-16 0,1-2-240 0,2 1 0 15,-1-2 0-15,-1 0-160 16,0 1-1808-16,-1 2-352 0,0 0-80 0,0 2-12064 0</inkml:trace>
  <inkml:trace contextRef="#ctx0" brushRef="#br0" timeOffset="3208.78">7083 14272 5519 0,'-6'11'496'0,"2"-5"-496"16,-3 2 0-16,1 1 0 0,2 2 4432 0,-1 3 800 0,-1 0 144 0,4 1 48 16,-1 0-3872-16,2 1-768 0,1 1-144 0,2 0-48 15,4 1-384-15,0 2-80 0,2-3 0 0,2-2-128 31,3 1-256-31,0-4-176 0,2 1-16 0,-1-2-16 16,2 1-416-16,-1-4-80 0,1-1 0 0,0-4-16 16,-2 0 16-16,-1-2 16 0,0-1 0 0,-1 0 0 15,-2-1 288-15,-1 1 48 0,-1-3 16 0,-1 0 0 0,-7 3 800 0,0 0 176 0,0 0 16 0,0 0 16 16,0 0 704-16,0 0 144 0,0 0 16 0,-4-6 16 16,-1 2 112-16,-2 2 0 0,-1 1 16 0,0 1 0 15,2 1-144-15,-2 3-16 0,-1 1-16 0,1 1 0 16,0 1-336-16,2 2-64 0,-1 0-16 0,2 3 0 15,1-2-576-15,2 2-128 0,0-1-128 0,2-1 176 16,3 0-1472-16,1 1-304 0,2-1-48 0</inkml:trace>
  <inkml:trace contextRef="#ctx0" brushRef="#br0" timeOffset="4193.14">23828 7097 15663 0,'0'0'688'0,"0"0"144"0,0 0-656 0,0 0-176 15,0 0 0-15,0 0 0 0,0 0 3024 0,0 0 576 0,0 0 112 0,0 0 32 16,3 9-1888-16,1 3-368 0,1 5-80 0,-3-1 0 16,1 3-704-16,0 2-144 0,1 1-32 0,-1-1 0 15,0 1-384-15,1 1-144 0,1-1 0 0,0 3 144 31,-1 0-576-31,-1 0-112 0,-3 1-32 0,2-3 0 16,1-1-3088-16,1 2-624 0</inkml:trace>
  <inkml:trace contextRef="#ctx0" brushRef="#br0" timeOffset="4634.03">23807 8211 23839 0,'0'0'1056'0,"0"0"224"0,0 0-1024 0,0 0-256 16,0 0 0-16,0 0 0 0,4-5 1328 0,-4 5 208 0,7-4 64 0,0 0 0 16,3 0-752-16,-1 1-144 0,0 0-16 0,-1 0-16 15,-8 3-352-15,7-1-80 0,-7 1-16 0,10 0 0 16,-10 0 96-16,0 0 32 0,7 1 0 0,-7-1 0 16,7 6-64-16,-3 0-16 0,-4 2 0 0,0 0 0 15,-3 1-128-15,1 3-16 0,0-1-128 0,0 4 192 16,-2-1-192-16,0 2 0 0,0 1 0 0,1-2 0 15,1 1 272-15,0-2-32 0,4-1-16 0,0 2 0 16,2-2 80-16,3-3 16 0,-1 0 0 0,6 0 0 16,2-1-320-16,5-1 0 0,2-1-176 0,2 1-16400 15</inkml:trace>
  <inkml:trace contextRef="#ctx0" brushRef="#br0" timeOffset="5336.64">23968 9617 18255 0,'0'0'800'0,"0"0"176"0,0 0-784 0,0 0-192 15,0 0 0-15,9-3 0 16,1-1 864-16,-1 0 128 0,2 2 32 0,-1-3 0 0,-1-1-512 0,3 2-112 16,-2 1-16-16,2 0 0 0,0 0 16 0,0 2 0 15,-2 0 0-15,-1 1 0 0,-9 0 336 0,0 0 64 16,0 0 16-16,0 0 0 0,5 6-208 0,-3-1-32 16,-5 2-16-16,2 1 0 0,-2 1-352 0,1 1-64 15,-4 1-16-15,0 0 0 0,-1-1-128 0,1-1 0 16,-1-1 0-16,1 2 0 0,0-1-144 0,0 0 144 15,1-1-192-15,1-1 192 0,1-1-176 0,1 2 176 0,-2-2-160 16,4 2 160-16,2 0-160 0,1-3 160 0,1 1-160 0,1 0 160 16,3 1-160-16,1-1 160 0,1 1-160 0,2-1 160 15,3 2 0-15,-2-2 0 0,-2 1 0 0,0-1 0 16,-2 1 352-16,-1 0 16 0,-1-1 0 0,0-2 0 16,-2 1 384-16,-2 0 80 0,-3 1 0 0,-1-1 16 15,-2 0-16-15,-1 4-16 0,-4-2 0 0,-1 0 0 16,-3 0-496-16,3 0-112 0,-1-1-16 0,1 2 0 15,-2 0-192-15,2 1-160 0,-1 0 32 0,1 1 0 32,1 2-2368-32,0 1-448 0</inkml:trace>
  <inkml:trace contextRef="#ctx0" brushRef="#br0" timeOffset="5714.49">24254 11128 1839 0,'0'0'160'0,"0"0"-160"0,0 0 0 0,-1 9 0 16,-2-3 6144-16,1 2 1184 0,-1 1 240 0,2-1 48 15,0 4-5600-15,1-2-1120 0,0 3-240 0,1 2-32 16,0-1-384-16,1 2-80 0,-1-2-16 0,0 2 0 16,-1-2-144-16,1 0 0 15,1 1 0-15,-1-2 0 0,0 0 0 0,2-1 0 0,0-2 0 0,0-1 128 16,1-1-128-16,-4-8 0 0,6 6 0 0,-6-6 0 15,6 4-192-15,1-1 48 0,-7-3 0 0,9-3 0 16,0 1-624-16,1-2-128 0,-1 0-32 0,1 0-7840 16,-3-1-1584-16</inkml:trace>
  <inkml:trace contextRef="#ctx0" brushRef="#br0" timeOffset="5917.61">24355 11276 29311 0,'-7'20'1296'0,"5"-10"272"0,-2 3-1248 0,1 2-320 16,2 0 0-16,-2 1 0 0,1 0 560 0,0-1 48 16,4 1 16-16,-1-2 0 0,1 2-480 0,1 0-144 15,0-2 0-15,1 0 0 16,0 1-1856-16,1 0-496 0,0 1-80 0</inkml:trace>
  <inkml:trace contextRef="#ctx0" brushRef="#br0" timeOffset="6341.25">24436 12488 10127 0,'0'0'896'0,"-4"5"-704"15,0 1-192-15,0 1 0 0,0-1 3968 0,0 2 768 16,-1 0 160-16,0 0 32 0,-1 0-3520 0,1-1-688 16,3 1-144-16,-1 0-16 0,0 0-400 0,2 0-160 0,1 0 128 15,0-1-128-15,1 1 0 0,2 1 0 0,2-2 0 0,0 1 0 16,1 1 0-16,-2 0 0 0,-2 1 0 0,2-2 0 16,1 1 0-16,0-1 192 0,1-1-32 0,-1-1 0 15,-1 1-160-15,0-1 192 0,-2 1-192 0,2-1 192 16,-1 1-192-16,-2-1 160 0,-1-6-160 0,0 9 160 15,0-3-160-15,-1 0 0 0,1-6 0 0,-3 7 0 32,3-7-1568-32,-5 6-288 0,0-1-64 0</inkml:trace>
  <inkml:trace contextRef="#ctx0" brushRef="#br0" timeOffset="6529.12">24393 12512 24879 0,'0'0'2208'0,"0"0"-1760"16,0 0-448-16,0 0 0 0,0 0 2784 0,0 0 480 16,7 0 80-16,0 0 32 0,-7 0-2096 0,8 2-432 15,1-1-80-15,0 0 0 0,3-2-640 0,-1 0-128 16,1-1 0-16,1-2 0 16,0 2-1808-16,-1-2-368 0,1 1-64 0,-1-1-8160 15,-1 3-1632-15</inkml:trace>
  <inkml:trace contextRef="#ctx0" brushRef="#br0" timeOffset="7499.22">24754 14126 2751 0,'0'0'128'0,"0"0"16"0,0 0-144 0,0 0 0 0,0 0 0 0,0 0 0 15,0 0 4656-15,0 0 896 0,-6 2 176 0,0 0 32 0,-2 2-3456 0,-1 3-704 16,2-3-144-16,0 1-32 0,-1 1-352 0,0-2-80 15,0 0-16-15,2 1 0 0,0 2-240 0,1 1-48 16,-1-2-16-16,-1 2 0 0,2 0-256 0,0 2-48 16,1-2-16-16,1 1 0 0,1 2-160 0,0-1-16 15,1 2-16-15,1-4 0 0,0 0-160 0,1 1 160 16,1 0-160-16,0 0 160 0,-2-9-160 0,7 6 0 16,-1 2 0-16,3 1 0 0,1 0 0 0,0 2 0 15,0-3 0-15,2 0 0 0,0-5 0 0,1 1-144 16,-3-1 144-16,1-2 0 0,-1-1-160 0,-1 0 160 15,0-2-128-15,-1 0 128 0,0-3 0 0,-3 0-160 16,1 0 160-16,-3-2 0 0,0 2-144 0,0 0 144 16,-2-2 0-16,-1 7-144 0,0 0 144 0,-1-5 176 0,-5 0-48 0,0 1 0 15,-1 0 224-15,1 1 32 0,-1 3 16 0,1-4 0 16,-2 3 112-16,-1 1 0 0,-2 0 16 0,1 3 0 16,1-1-144-16,1-2-48 0,0 3 0 0,0-2 0 15,2-1-96-15,-1 3-32 0,1 1 0 0,1 1 0 16,1 0-64-16,0 0-16 0,1 1 0 0,-1 0 0 15,2-1-336-15,2-5-80 0,1 8-16 0,2 1 0 32,-1-2-1440-32,3-1-304 0,1 0-48 0,1-2-14016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8751 0 0,'0'0'1166'0'0,"2"3"39"0"0,0 0-469 0 0,0 1 0 0 0,0 0 0 0 0,0 0 0 0 0,-1 0 0 0 0,1 0 1 0 0,-1 0-1 0 0,1 8 0 0 0,7 20 492 0 0,61 132 259 0 0,24 48-782 0 0,-80-184-473 0 0,-13-27 176 0 0,-11-18-128 0 0,1-1-213 0 0,2 0-1 0 0,0 0 1 0 0,0-1 0 0 0,-4-25-1 0 0,-9-80-198 0 0,18 109 90 0 0,-17-147-372 0 0,17 118 257 0 0,3-73 0 0 0,0 106 133 0 0,1 0 0 0 0,0-1 0 0 0,0 1 0 0 0,1 0 0 0 0,0 0 1 0 0,9-18-1 0 0,-11 26 12 0 0,0 0 1 0 0,1 0-1 0 0,0 1 1 0 0,0-1-1 0 0,-1 0 1 0 0,2 1-1 0 0,-1-1 1 0 0,0 1-1 0 0,0 0 1 0 0,1-1-1 0 0,-1 1 1 0 0,1 1 0 0 0,0-1-1 0 0,-1 0 1 0 0,1 0-1 0 0,0 1 1 0 0,0 0-1 0 0,0 0 1 0 0,0 0-1 0 0,1 0 1 0 0,-1 0-1 0 0,0 0 1 0 0,0 1-1 0 0,0-1 1 0 0,1 1-1 0 0,-1 0 1 0 0,0 0-1 0 0,4 1 1 0 0,2 1-3 0 0,0 0-1 0 0,0 0 1 0 0,0 1 0 0 0,-1 1-1 0 0,1-1 1 0 0,-1 2 0 0 0,0-1-1 0 0,0 1 1 0 0,0 0 0 0 0,13 12 0 0 0,5 6 13 0 0,34 41 0 0 0,-57-61 4 0 0,22 27 158 0 0,-1 0 0 0 0,-1 1 0 0 0,28 53 0 0 0,-41-64 95 0 0,0 1 1 0 0,-2 0 0 0 0,0 0 0 0 0,-1 0 0 0 0,-1 1 0 0 0,-2 0 0 0 0,4 34-1 0 0,-8-45-75 0 0,0-1 0 0 0,0 1 0 0 0,-1 0 0 0 0,-1 0 0 0 0,0-1 0 0 0,0 1 0 0 0,-1-1 0 0 0,-1 0-1 0 0,0 1 1 0 0,-7 13 0 0 0,4-12 48 0 0,0-1 0 0 0,0 1 0 0 0,-1-1 0 0 0,-1-1 0 0 0,0 0 0 0 0,0 0 0 0 0,-21 16 0 0 0,18-17-132 0 0,0-1-1 0 0,0 0 1 0 0,-1-1 0 0 0,1-1 0 0 0,-2 0 0 0 0,-26 8 0 0 0,33-12-156 0 0,0 0 1 0 0,0-1 0 0 0,1 0 0 0 0,-2 0 0 0 0,1-1-1 0 0,0 0 1 0 0,0 0 0 0 0,0-1 0 0 0,0 0-1 0 0,0 0 1 0 0,0 0 0 0 0,1-1 0 0 0,-1 0-1 0 0,0-1 1 0 0,1 1 0 0 0,-8-5 0 0 0,12 6-160 0 0,0 0 1 0 0,1-1-1 0 0,-1 1 0 0 0,1 0 1 0 0,0-1-1 0 0,-1 1 1 0 0,1-1-1 0 0,0 1 1 0 0,0-1-1 0 0,0 0 0 0 0,0 1 1 0 0,0-1-1 0 0,0 0 1 0 0,0 0-1 0 0,1 0 0 0 0,-1 1 1 0 0,0-1-1 0 0,1 0 1 0 0,0 0-1 0 0,-1-3 1 0 0,2-8-1653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1375 0 0,'-3'8'16478'0'0,"181"-50"-15800"0"0,-120 27-3456 0 0,-28 7-3032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0,'0'0'4656'0'0,"8"13"-1474"0"0,-1 4-2209 0 0,-1 1 1 0 0,0-1 0 0 0,5 28-1 0 0,-2-5-209 0 0,18 76 428 0 0,4 18-760 0 0,-10-31-236 0 0,-2-5-1042 0 0,-15-83-645 0 0,1 0 1 0 0,8 16 0 0 0,-7-19-4125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5527 0 0,'-26'5'14614'0'0,"36"-7"-14455"0"0,-1 1 1 0 0,0-2 0 0 0,0 1-1 0 0,0-1 1 0 0,11-5 0 0 0,43-26 1434 0 0,-48 24-1232 0 0,1 2 0 0 0,0 0 0 0 0,1 0 0 0 0,32-9 0 0 0,-18 12-1486 0 0,1 1 0 0 0,-1 1-1 0 0,0 2 1 0 0,50 5 0 0 0,-63-3-679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0,'0'0'232'0'0,"0"9"32"0"0,2 6 1960 0 0,0 0 0 0 0,0 0 0 0 0,1 0 0 0 0,10 26-1 0 0,1 7-495 0 0,18 127 1062 0 0,-23-121-2301 0 0,5 42-86 0 0,2 16-212 0 0,-14-105-210 0 0,-2-5-67 0 0,2-4-585 0 0,0 0 536 0 0,-1 0 0 0 0,1 0 0 0 0,-1-1 0 0 0,1 1 0 0 0,-1 0 0 0 0,0-1 0 0 0,1-2 0 0 0,3-9-87 0 0,-2-1 0 0 0,0 1-1 0 0,0-1 1 0 0,0-17 0 0 0,-1 12-70 0 0,6-27 1 0 0,-6 39 210 0 0,2-7-52 0 0,0 0 0 0 0,7-17 0 0 0,-10 29 135 0 0,1 0 0 0 0,-1 0 0 0 0,1 0 0 0 0,-1 0-1 0 0,1 0 1 0 0,0 1 0 0 0,0-1 0 0 0,0 0 0 0 0,1 1 0 0 0,-1 0-1 0 0,1-1 1 0 0,-1 1 0 0 0,1 0 0 0 0,0 0 0 0 0,0 1 0 0 0,3-3 0 0 0,-4 4 36 0 0,0-1 1 0 0,0 1-1 0 0,0 0 1 0 0,0 0-1 0 0,0 0 1 0 0,0 0-1 0 0,0 0 1 0 0,0 1-1 0 0,-1-1 1 0 0,1 1 0 0 0,0-1-1 0 0,0 1 1 0 0,0-1-1 0 0,-1 1 1 0 0,1 0-1 0 0,0 0 1 0 0,0 0-1 0 0,-1 0 1 0 0,1 0-1 0 0,-1 0 1 0 0,1 1 0 0 0,-1-1-1 0 0,2 3 1 0 0,5 4 328 0 0,0 1 0 0 0,10 16 0 0 0,-16-21-259 0 0,5 7 223 0 0,-1 0 0 0 0,8 22 1 0 0,1 2 21 0 0,15 30-27 0 0,5 12-4593 0 0,-30-65-300 0 0,0 2-1168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.png"/><Relationship Id="rId21" Type="http://schemas.openxmlformats.org/officeDocument/2006/relationships/image" Target="../media/image10.png"/><Relationship Id="rId42" Type="http://schemas.openxmlformats.org/officeDocument/2006/relationships/customXml" Target="../ink/ink26.xml"/><Relationship Id="rId63" Type="http://schemas.openxmlformats.org/officeDocument/2006/relationships/image" Target="../media/image26.png"/><Relationship Id="rId84" Type="http://schemas.openxmlformats.org/officeDocument/2006/relationships/customXml" Target="../ink/ink47.xml"/><Relationship Id="rId138" Type="http://schemas.openxmlformats.org/officeDocument/2006/relationships/customXml" Target="../ink/ink74.xml"/><Relationship Id="rId159" Type="http://schemas.openxmlformats.org/officeDocument/2006/relationships/image" Target="../media/image74.png"/><Relationship Id="rId170" Type="http://schemas.openxmlformats.org/officeDocument/2006/relationships/customXml" Target="../ink/ink90.xml"/><Relationship Id="rId107" Type="http://schemas.openxmlformats.org/officeDocument/2006/relationships/image" Target="../media/image48.png"/><Relationship Id="rId11" Type="http://schemas.openxmlformats.org/officeDocument/2006/relationships/image" Target="../media/image5.png"/><Relationship Id="rId32" Type="http://schemas.openxmlformats.org/officeDocument/2006/relationships/customXml" Target="../ink/ink21.xml"/><Relationship Id="rId53" Type="http://schemas.openxmlformats.org/officeDocument/2006/relationships/image" Target="../media/image21.png"/><Relationship Id="rId74" Type="http://schemas.openxmlformats.org/officeDocument/2006/relationships/customXml" Target="../ink/ink42.xml"/><Relationship Id="rId128" Type="http://schemas.openxmlformats.org/officeDocument/2006/relationships/customXml" Target="../ink/ink69.xml"/><Relationship Id="rId149" Type="http://schemas.openxmlformats.org/officeDocument/2006/relationships/image" Target="../media/image69.png"/><Relationship Id="rId5" Type="http://schemas.openxmlformats.org/officeDocument/2006/relationships/image" Target="../media/image2.png"/><Relationship Id="rId95" Type="http://schemas.openxmlformats.org/officeDocument/2006/relationships/image" Target="../media/image42.png"/><Relationship Id="rId160" Type="http://schemas.openxmlformats.org/officeDocument/2006/relationships/customXml" Target="../ink/ink85.xml"/><Relationship Id="rId22" Type="http://schemas.openxmlformats.org/officeDocument/2006/relationships/customXml" Target="../ink/ink11.xml"/><Relationship Id="rId43" Type="http://schemas.openxmlformats.org/officeDocument/2006/relationships/image" Target="../media/image16.png"/><Relationship Id="rId64" Type="http://schemas.openxmlformats.org/officeDocument/2006/relationships/customXml" Target="../ink/ink37.xml"/><Relationship Id="rId118" Type="http://schemas.openxmlformats.org/officeDocument/2006/relationships/customXml" Target="../ink/ink64.xml"/><Relationship Id="rId139" Type="http://schemas.openxmlformats.org/officeDocument/2006/relationships/image" Target="../media/image64.png"/><Relationship Id="rId85" Type="http://schemas.openxmlformats.org/officeDocument/2006/relationships/image" Target="../media/image37.png"/><Relationship Id="rId150" Type="http://schemas.openxmlformats.org/officeDocument/2006/relationships/customXml" Target="../ink/ink80.xml"/><Relationship Id="rId171" Type="http://schemas.openxmlformats.org/officeDocument/2006/relationships/image" Target="../media/image80.png"/><Relationship Id="rId12" Type="http://schemas.openxmlformats.org/officeDocument/2006/relationships/customXml" Target="../ink/ink6.xml"/><Relationship Id="rId33" Type="http://schemas.openxmlformats.org/officeDocument/2006/relationships/image" Target="../media/image11.png"/><Relationship Id="rId108" Type="http://schemas.openxmlformats.org/officeDocument/2006/relationships/customXml" Target="../ink/ink59.xml"/><Relationship Id="rId129" Type="http://schemas.openxmlformats.org/officeDocument/2006/relationships/image" Target="../media/image59.png"/><Relationship Id="rId54" Type="http://schemas.openxmlformats.org/officeDocument/2006/relationships/customXml" Target="../ink/ink32.xml"/><Relationship Id="rId75" Type="http://schemas.openxmlformats.org/officeDocument/2006/relationships/image" Target="../media/image32.png"/><Relationship Id="rId96" Type="http://schemas.openxmlformats.org/officeDocument/2006/relationships/customXml" Target="../ink/ink53.xml"/><Relationship Id="rId140" Type="http://schemas.openxmlformats.org/officeDocument/2006/relationships/customXml" Target="../ink/ink75.xml"/><Relationship Id="rId161" Type="http://schemas.openxmlformats.org/officeDocument/2006/relationships/image" Target="../media/image75.png"/><Relationship Id="rId6" Type="http://schemas.openxmlformats.org/officeDocument/2006/relationships/customXml" Target="../ink/ink3.xml"/><Relationship Id="rId23" Type="http://schemas.openxmlformats.org/officeDocument/2006/relationships/customXml" Target="../ink/ink12.xml"/><Relationship Id="rId28" Type="http://schemas.openxmlformats.org/officeDocument/2006/relationships/customXml" Target="../ink/ink17.xml"/><Relationship Id="rId49" Type="http://schemas.openxmlformats.org/officeDocument/2006/relationships/image" Target="../media/image19.png"/><Relationship Id="rId114" Type="http://schemas.openxmlformats.org/officeDocument/2006/relationships/customXml" Target="../ink/ink62.xml"/><Relationship Id="rId119" Type="http://schemas.openxmlformats.org/officeDocument/2006/relationships/image" Target="../media/image54.png"/><Relationship Id="rId44" Type="http://schemas.openxmlformats.org/officeDocument/2006/relationships/customXml" Target="../ink/ink27.xml"/><Relationship Id="rId60" Type="http://schemas.openxmlformats.org/officeDocument/2006/relationships/customXml" Target="../ink/ink35.xml"/><Relationship Id="rId65" Type="http://schemas.openxmlformats.org/officeDocument/2006/relationships/image" Target="../media/image27.png"/><Relationship Id="rId81" Type="http://schemas.openxmlformats.org/officeDocument/2006/relationships/image" Target="../media/image35.png"/><Relationship Id="rId86" Type="http://schemas.openxmlformats.org/officeDocument/2006/relationships/customXml" Target="../ink/ink48.xml"/><Relationship Id="rId130" Type="http://schemas.openxmlformats.org/officeDocument/2006/relationships/customXml" Target="../ink/ink70.xml"/><Relationship Id="rId135" Type="http://schemas.openxmlformats.org/officeDocument/2006/relationships/image" Target="../media/image62.png"/><Relationship Id="rId151" Type="http://schemas.openxmlformats.org/officeDocument/2006/relationships/image" Target="../media/image70.png"/><Relationship Id="rId156" Type="http://schemas.openxmlformats.org/officeDocument/2006/relationships/customXml" Target="../ink/ink83.xml"/><Relationship Id="rId177" Type="http://schemas.openxmlformats.org/officeDocument/2006/relationships/image" Target="../media/image83.png"/><Relationship Id="rId172" Type="http://schemas.openxmlformats.org/officeDocument/2006/relationships/customXml" Target="../ink/ink91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4.png"/><Relationship Id="rId109" Type="http://schemas.openxmlformats.org/officeDocument/2006/relationships/image" Target="../media/image49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22.png"/><Relationship Id="rId76" Type="http://schemas.openxmlformats.org/officeDocument/2006/relationships/customXml" Target="../ink/ink43.xml"/><Relationship Id="rId97" Type="http://schemas.openxmlformats.org/officeDocument/2006/relationships/image" Target="../media/image43.png"/><Relationship Id="rId104" Type="http://schemas.openxmlformats.org/officeDocument/2006/relationships/customXml" Target="../ink/ink57.xml"/><Relationship Id="rId120" Type="http://schemas.openxmlformats.org/officeDocument/2006/relationships/customXml" Target="../ink/ink65.xml"/><Relationship Id="rId125" Type="http://schemas.openxmlformats.org/officeDocument/2006/relationships/image" Target="../media/image57.png"/><Relationship Id="rId141" Type="http://schemas.openxmlformats.org/officeDocument/2006/relationships/image" Target="../media/image65.png"/><Relationship Id="rId146" Type="http://schemas.openxmlformats.org/officeDocument/2006/relationships/customXml" Target="../ink/ink78.xml"/><Relationship Id="rId167" Type="http://schemas.openxmlformats.org/officeDocument/2006/relationships/image" Target="../media/image78.png"/><Relationship Id="rId7" Type="http://schemas.openxmlformats.org/officeDocument/2006/relationships/image" Target="../media/image3.png"/><Relationship Id="rId71" Type="http://schemas.openxmlformats.org/officeDocument/2006/relationships/image" Target="../media/image30.png"/><Relationship Id="rId92" Type="http://schemas.openxmlformats.org/officeDocument/2006/relationships/customXml" Target="../ink/ink51.xml"/><Relationship Id="rId162" Type="http://schemas.openxmlformats.org/officeDocument/2006/relationships/customXml" Target="../ink/ink86.xml"/><Relationship Id="rId2" Type="http://schemas.openxmlformats.org/officeDocument/2006/relationships/customXml" Target="../ink/ink1.xml"/><Relationship Id="rId29" Type="http://schemas.openxmlformats.org/officeDocument/2006/relationships/customXml" Target="../ink/ink18.xml"/><Relationship Id="rId24" Type="http://schemas.openxmlformats.org/officeDocument/2006/relationships/customXml" Target="../ink/ink13.xml"/><Relationship Id="rId40" Type="http://schemas.openxmlformats.org/officeDocument/2006/relationships/customXml" Target="../ink/ink25.xml"/><Relationship Id="rId45" Type="http://schemas.openxmlformats.org/officeDocument/2006/relationships/image" Target="../media/image17.png"/><Relationship Id="rId66" Type="http://schemas.openxmlformats.org/officeDocument/2006/relationships/customXml" Target="../ink/ink38.xml"/><Relationship Id="rId87" Type="http://schemas.openxmlformats.org/officeDocument/2006/relationships/image" Target="../media/image38.png"/><Relationship Id="rId110" Type="http://schemas.openxmlformats.org/officeDocument/2006/relationships/customXml" Target="../ink/ink60.xml"/><Relationship Id="rId115" Type="http://schemas.openxmlformats.org/officeDocument/2006/relationships/image" Target="../media/image52.png"/><Relationship Id="rId131" Type="http://schemas.openxmlformats.org/officeDocument/2006/relationships/image" Target="../media/image60.png"/><Relationship Id="rId136" Type="http://schemas.openxmlformats.org/officeDocument/2006/relationships/customXml" Target="../ink/ink73.xml"/><Relationship Id="rId157" Type="http://schemas.openxmlformats.org/officeDocument/2006/relationships/image" Target="../media/image73.png"/><Relationship Id="rId178" Type="http://schemas.openxmlformats.org/officeDocument/2006/relationships/customXml" Target="../ink/ink94.xml"/><Relationship Id="rId61" Type="http://schemas.openxmlformats.org/officeDocument/2006/relationships/image" Target="../media/image25.png"/><Relationship Id="rId82" Type="http://schemas.openxmlformats.org/officeDocument/2006/relationships/customXml" Target="../ink/ink46.xml"/><Relationship Id="rId152" Type="http://schemas.openxmlformats.org/officeDocument/2006/relationships/customXml" Target="../ink/ink81.xml"/><Relationship Id="rId173" Type="http://schemas.openxmlformats.org/officeDocument/2006/relationships/image" Target="../media/image81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9.xml"/><Relationship Id="rId35" Type="http://schemas.openxmlformats.org/officeDocument/2006/relationships/image" Target="../media/image12.png"/><Relationship Id="rId56" Type="http://schemas.openxmlformats.org/officeDocument/2006/relationships/customXml" Target="../ink/ink33.xml"/><Relationship Id="rId77" Type="http://schemas.openxmlformats.org/officeDocument/2006/relationships/image" Target="../media/image33.png"/><Relationship Id="rId100" Type="http://schemas.openxmlformats.org/officeDocument/2006/relationships/customXml" Target="../ink/ink55.xml"/><Relationship Id="rId105" Type="http://schemas.openxmlformats.org/officeDocument/2006/relationships/image" Target="../media/image47.png"/><Relationship Id="rId126" Type="http://schemas.openxmlformats.org/officeDocument/2006/relationships/customXml" Target="../ink/ink68.xml"/><Relationship Id="rId147" Type="http://schemas.openxmlformats.org/officeDocument/2006/relationships/image" Target="../media/image68.png"/><Relationship Id="rId168" Type="http://schemas.openxmlformats.org/officeDocument/2006/relationships/customXml" Target="../ink/ink89.xml"/><Relationship Id="rId8" Type="http://schemas.openxmlformats.org/officeDocument/2006/relationships/customXml" Target="../ink/ink4.xml"/><Relationship Id="rId51" Type="http://schemas.openxmlformats.org/officeDocument/2006/relationships/image" Target="../media/image20.png"/><Relationship Id="rId72" Type="http://schemas.openxmlformats.org/officeDocument/2006/relationships/customXml" Target="../ink/ink41.xml"/><Relationship Id="rId93" Type="http://schemas.openxmlformats.org/officeDocument/2006/relationships/image" Target="../media/image41.png"/><Relationship Id="rId98" Type="http://schemas.openxmlformats.org/officeDocument/2006/relationships/customXml" Target="../ink/ink54.xml"/><Relationship Id="rId121" Type="http://schemas.openxmlformats.org/officeDocument/2006/relationships/image" Target="../media/image55.png"/><Relationship Id="rId142" Type="http://schemas.openxmlformats.org/officeDocument/2006/relationships/customXml" Target="../ink/ink76.xml"/><Relationship Id="rId163" Type="http://schemas.openxmlformats.org/officeDocument/2006/relationships/image" Target="../media/image76.png"/><Relationship Id="rId3" Type="http://schemas.openxmlformats.org/officeDocument/2006/relationships/image" Target="../media/image1.png"/><Relationship Id="rId25" Type="http://schemas.openxmlformats.org/officeDocument/2006/relationships/customXml" Target="../ink/ink14.xml"/><Relationship Id="rId46" Type="http://schemas.openxmlformats.org/officeDocument/2006/relationships/customXml" Target="../ink/ink28.xml"/><Relationship Id="rId67" Type="http://schemas.openxmlformats.org/officeDocument/2006/relationships/image" Target="../media/image28.png"/><Relationship Id="rId116" Type="http://schemas.openxmlformats.org/officeDocument/2006/relationships/customXml" Target="../ink/ink63.xml"/><Relationship Id="rId137" Type="http://schemas.openxmlformats.org/officeDocument/2006/relationships/image" Target="../media/image63.png"/><Relationship Id="rId158" Type="http://schemas.openxmlformats.org/officeDocument/2006/relationships/customXml" Target="../ink/ink84.xml"/><Relationship Id="rId20" Type="http://schemas.openxmlformats.org/officeDocument/2006/relationships/customXml" Target="../ink/ink10.xml"/><Relationship Id="rId41" Type="http://schemas.openxmlformats.org/officeDocument/2006/relationships/image" Target="../media/image15.png"/><Relationship Id="rId62" Type="http://schemas.openxmlformats.org/officeDocument/2006/relationships/customXml" Target="../ink/ink36.xml"/><Relationship Id="rId83" Type="http://schemas.openxmlformats.org/officeDocument/2006/relationships/image" Target="../media/image36.png"/><Relationship Id="rId88" Type="http://schemas.openxmlformats.org/officeDocument/2006/relationships/customXml" Target="../ink/ink49.xml"/><Relationship Id="rId111" Type="http://schemas.openxmlformats.org/officeDocument/2006/relationships/image" Target="../media/image50.png"/><Relationship Id="rId132" Type="http://schemas.openxmlformats.org/officeDocument/2006/relationships/customXml" Target="../ink/ink71.xml"/><Relationship Id="rId153" Type="http://schemas.openxmlformats.org/officeDocument/2006/relationships/image" Target="../media/image71.png"/><Relationship Id="rId174" Type="http://schemas.openxmlformats.org/officeDocument/2006/relationships/customXml" Target="../ink/ink92.xml"/><Relationship Id="rId179" Type="http://schemas.openxmlformats.org/officeDocument/2006/relationships/image" Target="../media/image84.png"/><Relationship Id="rId15" Type="http://schemas.openxmlformats.org/officeDocument/2006/relationships/image" Target="../media/image7.png"/><Relationship Id="rId36" Type="http://schemas.openxmlformats.org/officeDocument/2006/relationships/customXml" Target="../ink/ink23.xml"/><Relationship Id="rId57" Type="http://schemas.openxmlformats.org/officeDocument/2006/relationships/image" Target="../media/image23.png"/><Relationship Id="rId106" Type="http://schemas.openxmlformats.org/officeDocument/2006/relationships/customXml" Target="../ink/ink58.xml"/><Relationship Id="rId127" Type="http://schemas.openxmlformats.org/officeDocument/2006/relationships/image" Target="../media/image58.png"/><Relationship Id="rId10" Type="http://schemas.openxmlformats.org/officeDocument/2006/relationships/customXml" Target="../ink/ink5.xml"/><Relationship Id="rId31" Type="http://schemas.openxmlformats.org/officeDocument/2006/relationships/customXml" Target="../ink/ink20.xml"/><Relationship Id="rId52" Type="http://schemas.openxmlformats.org/officeDocument/2006/relationships/customXml" Target="../ink/ink31.xml"/><Relationship Id="rId73" Type="http://schemas.openxmlformats.org/officeDocument/2006/relationships/image" Target="../media/image31.png"/><Relationship Id="rId78" Type="http://schemas.openxmlformats.org/officeDocument/2006/relationships/customXml" Target="../ink/ink44.xml"/><Relationship Id="rId94" Type="http://schemas.openxmlformats.org/officeDocument/2006/relationships/customXml" Target="../ink/ink52.xml"/><Relationship Id="rId99" Type="http://schemas.openxmlformats.org/officeDocument/2006/relationships/image" Target="../media/image44.png"/><Relationship Id="rId101" Type="http://schemas.openxmlformats.org/officeDocument/2006/relationships/image" Target="../media/image45.png"/><Relationship Id="rId122" Type="http://schemas.openxmlformats.org/officeDocument/2006/relationships/customXml" Target="../ink/ink66.xml"/><Relationship Id="rId143" Type="http://schemas.openxmlformats.org/officeDocument/2006/relationships/image" Target="../media/image66.png"/><Relationship Id="rId148" Type="http://schemas.openxmlformats.org/officeDocument/2006/relationships/customXml" Target="../ink/ink79.xml"/><Relationship Id="rId164" Type="http://schemas.openxmlformats.org/officeDocument/2006/relationships/customXml" Target="../ink/ink87.xml"/><Relationship Id="rId169" Type="http://schemas.openxmlformats.org/officeDocument/2006/relationships/image" Target="../media/image7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5.xml"/><Relationship Id="rId47" Type="http://schemas.openxmlformats.org/officeDocument/2006/relationships/image" Target="../media/image18.png"/><Relationship Id="rId68" Type="http://schemas.openxmlformats.org/officeDocument/2006/relationships/customXml" Target="../ink/ink39.xml"/><Relationship Id="rId89" Type="http://schemas.openxmlformats.org/officeDocument/2006/relationships/image" Target="../media/image39.png"/><Relationship Id="rId112" Type="http://schemas.openxmlformats.org/officeDocument/2006/relationships/customXml" Target="../ink/ink61.xml"/><Relationship Id="rId133" Type="http://schemas.openxmlformats.org/officeDocument/2006/relationships/image" Target="../media/image61.png"/><Relationship Id="rId154" Type="http://schemas.openxmlformats.org/officeDocument/2006/relationships/customXml" Target="../ink/ink82.xml"/><Relationship Id="rId175" Type="http://schemas.openxmlformats.org/officeDocument/2006/relationships/image" Target="../media/image82.png"/><Relationship Id="rId16" Type="http://schemas.openxmlformats.org/officeDocument/2006/relationships/customXml" Target="../ink/ink8.xml"/><Relationship Id="rId37" Type="http://schemas.openxmlformats.org/officeDocument/2006/relationships/image" Target="../media/image13.png"/><Relationship Id="rId58" Type="http://schemas.openxmlformats.org/officeDocument/2006/relationships/customXml" Target="../ink/ink34.xml"/><Relationship Id="rId79" Type="http://schemas.openxmlformats.org/officeDocument/2006/relationships/image" Target="../media/image34.png"/><Relationship Id="rId102" Type="http://schemas.openxmlformats.org/officeDocument/2006/relationships/customXml" Target="../ink/ink56.xml"/><Relationship Id="rId123" Type="http://schemas.openxmlformats.org/officeDocument/2006/relationships/image" Target="../media/image56.png"/><Relationship Id="rId144" Type="http://schemas.openxmlformats.org/officeDocument/2006/relationships/customXml" Target="../ink/ink77.xml"/><Relationship Id="rId90" Type="http://schemas.openxmlformats.org/officeDocument/2006/relationships/customXml" Target="../ink/ink50.xml"/><Relationship Id="rId165" Type="http://schemas.openxmlformats.org/officeDocument/2006/relationships/image" Target="../media/image77.png"/><Relationship Id="rId27" Type="http://schemas.openxmlformats.org/officeDocument/2006/relationships/customXml" Target="../ink/ink16.xml"/><Relationship Id="rId48" Type="http://schemas.openxmlformats.org/officeDocument/2006/relationships/customXml" Target="../ink/ink29.xml"/><Relationship Id="rId69" Type="http://schemas.openxmlformats.org/officeDocument/2006/relationships/image" Target="../media/image29.png"/><Relationship Id="rId113" Type="http://schemas.openxmlformats.org/officeDocument/2006/relationships/image" Target="../media/image51.png"/><Relationship Id="rId134" Type="http://schemas.openxmlformats.org/officeDocument/2006/relationships/customXml" Target="../ink/ink72.xml"/><Relationship Id="rId80" Type="http://schemas.openxmlformats.org/officeDocument/2006/relationships/customXml" Target="../ink/ink45.xml"/><Relationship Id="rId155" Type="http://schemas.openxmlformats.org/officeDocument/2006/relationships/image" Target="../media/image72.png"/><Relationship Id="rId176" Type="http://schemas.openxmlformats.org/officeDocument/2006/relationships/customXml" Target="../ink/ink93.xml"/><Relationship Id="rId17" Type="http://schemas.openxmlformats.org/officeDocument/2006/relationships/image" Target="../media/image8.png"/><Relationship Id="rId38" Type="http://schemas.openxmlformats.org/officeDocument/2006/relationships/customXml" Target="../ink/ink24.xml"/><Relationship Id="rId59" Type="http://schemas.openxmlformats.org/officeDocument/2006/relationships/image" Target="../media/image24.png"/><Relationship Id="rId103" Type="http://schemas.openxmlformats.org/officeDocument/2006/relationships/image" Target="../media/image46.png"/><Relationship Id="rId124" Type="http://schemas.openxmlformats.org/officeDocument/2006/relationships/customXml" Target="../ink/ink67.xml"/><Relationship Id="rId70" Type="http://schemas.openxmlformats.org/officeDocument/2006/relationships/customXml" Target="../ink/ink40.xml"/><Relationship Id="rId91" Type="http://schemas.openxmlformats.org/officeDocument/2006/relationships/image" Target="../media/image40.png"/><Relationship Id="rId145" Type="http://schemas.openxmlformats.org/officeDocument/2006/relationships/image" Target="../media/image67.png"/><Relationship Id="rId166" Type="http://schemas.openxmlformats.org/officeDocument/2006/relationships/customXml" Target="../ink/ink8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.png"/><Relationship Id="rId21" Type="http://schemas.openxmlformats.org/officeDocument/2006/relationships/image" Target="../media/image93.png"/><Relationship Id="rId42" Type="http://schemas.openxmlformats.org/officeDocument/2006/relationships/customXml" Target="../ink/ink115.xml"/><Relationship Id="rId63" Type="http://schemas.openxmlformats.org/officeDocument/2006/relationships/image" Target="../media/image114.png"/><Relationship Id="rId84" Type="http://schemas.openxmlformats.org/officeDocument/2006/relationships/customXml" Target="../ink/ink136.xml"/><Relationship Id="rId138" Type="http://schemas.openxmlformats.org/officeDocument/2006/relationships/image" Target="../media/image142.png"/><Relationship Id="rId159" Type="http://schemas.openxmlformats.org/officeDocument/2006/relationships/customXml" Target="../ink/ink183.xml"/><Relationship Id="rId107" Type="http://schemas.openxmlformats.org/officeDocument/2006/relationships/image" Target="../media/image136.png"/><Relationship Id="rId11" Type="http://schemas.openxmlformats.org/officeDocument/2006/relationships/image" Target="../media/image88.png"/><Relationship Id="rId32" Type="http://schemas.openxmlformats.org/officeDocument/2006/relationships/customXml" Target="../ink/ink110.xml"/><Relationship Id="rId53" Type="http://schemas.openxmlformats.org/officeDocument/2006/relationships/image" Target="../media/image109.png"/><Relationship Id="rId74" Type="http://schemas.openxmlformats.org/officeDocument/2006/relationships/customXml" Target="../ink/ink131.xml"/><Relationship Id="rId128" Type="http://schemas.openxmlformats.org/officeDocument/2006/relationships/customXml" Target="../ink/ink163.xml"/><Relationship Id="rId149" Type="http://schemas.openxmlformats.org/officeDocument/2006/relationships/customXml" Target="../ink/ink178.xml"/><Relationship Id="rId5" Type="http://schemas.openxmlformats.org/officeDocument/2006/relationships/image" Target="../media/image85.png"/><Relationship Id="rId95" Type="http://schemas.openxmlformats.org/officeDocument/2006/relationships/image" Target="../media/image130.png"/><Relationship Id="rId160" Type="http://schemas.openxmlformats.org/officeDocument/2006/relationships/image" Target="../media/image153.png"/><Relationship Id="rId22" Type="http://schemas.openxmlformats.org/officeDocument/2006/relationships/customXml" Target="../ink/ink105.xml"/><Relationship Id="rId43" Type="http://schemas.openxmlformats.org/officeDocument/2006/relationships/image" Target="../media/image104.png"/><Relationship Id="rId64" Type="http://schemas.openxmlformats.org/officeDocument/2006/relationships/customXml" Target="../ink/ink126.xml"/><Relationship Id="rId118" Type="http://schemas.openxmlformats.org/officeDocument/2006/relationships/customXml" Target="../ink/ink153.xml"/><Relationship Id="rId139" Type="http://schemas.openxmlformats.org/officeDocument/2006/relationships/customXml" Target="../ink/ink173.xml"/><Relationship Id="rId85" Type="http://schemas.openxmlformats.org/officeDocument/2006/relationships/image" Target="../media/image125.png"/><Relationship Id="rId150" Type="http://schemas.openxmlformats.org/officeDocument/2006/relationships/image" Target="../media/image148.png"/><Relationship Id="rId12" Type="http://schemas.openxmlformats.org/officeDocument/2006/relationships/customXml" Target="../ink/ink100.xml"/><Relationship Id="rId17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customXml" Target="../ink/ink113.xml"/><Relationship Id="rId59" Type="http://schemas.openxmlformats.org/officeDocument/2006/relationships/image" Target="../media/image112.png"/><Relationship Id="rId103" Type="http://schemas.openxmlformats.org/officeDocument/2006/relationships/image" Target="../media/image134.png"/><Relationship Id="rId108" Type="http://schemas.openxmlformats.org/officeDocument/2006/relationships/customXml" Target="../ink/ink148.xml"/><Relationship Id="rId124" Type="http://schemas.openxmlformats.org/officeDocument/2006/relationships/customXml" Target="../ink/ink159.xml"/><Relationship Id="rId129" Type="http://schemas.openxmlformats.org/officeDocument/2006/relationships/customXml" Target="../ink/ink164.xml"/><Relationship Id="rId54" Type="http://schemas.openxmlformats.org/officeDocument/2006/relationships/customXml" Target="../ink/ink121.xml"/><Relationship Id="rId70" Type="http://schemas.openxmlformats.org/officeDocument/2006/relationships/customXml" Target="../ink/ink129.xml"/><Relationship Id="rId75" Type="http://schemas.openxmlformats.org/officeDocument/2006/relationships/image" Target="../media/image120.png"/><Relationship Id="rId91" Type="http://schemas.openxmlformats.org/officeDocument/2006/relationships/image" Target="../media/image128.png"/><Relationship Id="rId96" Type="http://schemas.openxmlformats.org/officeDocument/2006/relationships/customXml" Target="../ink/ink142.xml"/><Relationship Id="rId140" Type="http://schemas.openxmlformats.org/officeDocument/2006/relationships/image" Target="../media/image143.png"/><Relationship Id="rId145" Type="http://schemas.openxmlformats.org/officeDocument/2006/relationships/customXml" Target="../ink/ink176.xml"/><Relationship Id="rId161" Type="http://schemas.openxmlformats.org/officeDocument/2006/relationships/customXml" Target="../ink/ink184.xml"/><Relationship Id="rId16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23" Type="http://schemas.openxmlformats.org/officeDocument/2006/relationships/image" Target="../media/image94.png"/><Relationship Id="rId28" Type="http://schemas.openxmlformats.org/officeDocument/2006/relationships/customXml" Target="../ink/ink108.xml"/><Relationship Id="rId49" Type="http://schemas.openxmlformats.org/officeDocument/2006/relationships/image" Target="../media/image107.png"/><Relationship Id="rId114" Type="http://schemas.openxmlformats.org/officeDocument/2006/relationships/customXml" Target="../ink/ink151.xml"/><Relationship Id="rId119" Type="http://schemas.openxmlformats.org/officeDocument/2006/relationships/customXml" Target="../ink/ink154.xml"/><Relationship Id="rId44" Type="http://schemas.openxmlformats.org/officeDocument/2006/relationships/customXml" Target="../ink/ink116.xml"/><Relationship Id="rId60" Type="http://schemas.openxmlformats.org/officeDocument/2006/relationships/customXml" Target="../ink/ink124.xml"/><Relationship Id="rId65" Type="http://schemas.openxmlformats.org/officeDocument/2006/relationships/image" Target="../media/image115.png"/><Relationship Id="rId81" Type="http://schemas.openxmlformats.org/officeDocument/2006/relationships/image" Target="../media/image123.png"/><Relationship Id="rId86" Type="http://schemas.openxmlformats.org/officeDocument/2006/relationships/customXml" Target="../ink/ink137.xml"/><Relationship Id="rId130" Type="http://schemas.openxmlformats.org/officeDocument/2006/relationships/customXml" Target="../ink/ink165.xml"/><Relationship Id="rId135" Type="http://schemas.openxmlformats.org/officeDocument/2006/relationships/customXml" Target="../ink/ink170.xml"/><Relationship Id="rId151" Type="http://schemas.openxmlformats.org/officeDocument/2006/relationships/customXml" Target="../ink/ink179.xml"/><Relationship Id="rId156" Type="http://schemas.openxmlformats.org/officeDocument/2006/relationships/image" Target="../media/image151.png"/><Relationship Id="rId13" Type="http://schemas.openxmlformats.org/officeDocument/2006/relationships/image" Target="../media/image89.png"/><Relationship Id="rId18" Type="http://schemas.openxmlformats.org/officeDocument/2006/relationships/customXml" Target="../ink/ink103.xml"/><Relationship Id="rId39" Type="http://schemas.openxmlformats.org/officeDocument/2006/relationships/image" Target="../media/image102.png"/><Relationship Id="rId109" Type="http://schemas.openxmlformats.org/officeDocument/2006/relationships/image" Target="../media/image137.png"/><Relationship Id="rId34" Type="http://schemas.openxmlformats.org/officeDocument/2006/relationships/customXml" Target="../ink/ink111.xml"/><Relationship Id="rId50" Type="http://schemas.openxmlformats.org/officeDocument/2006/relationships/customXml" Target="../ink/ink119.xml"/><Relationship Id="rId55" Type="http://schemas.openxmlformats.org/officeDocument/2006/relationships/image" Target="../media/image110.png"/><Relationship Id="rId76" Type="http://schemas.openxmlformats.org/officeDocument/2006/relationships/customXml" Target="../ink/ink132.xml"/><Relationship Id="rId97" Type="http://schemas.openxmlformats.org/officeDocument/2006/relationships/image" Target="../media/image131.png"/><Relationship Id="rId104" Type="http://schemas.openxmlformats.org/officeDocument/2006/relationships/customXml" Target="../ink/ink146.xml"/><Relationship Id="rId120" Type="http://schemas.openxmlformats.org/officeDocument/2006/relationships/customXml" Target="../ink/ink155.xml"/><Relationship Id="rId125" Type="http://schemas.openxmlformats.org/officeDocument/2006/relationships/customXml" Target="../ink/ink160.xml"/><Relationship Id="rId141" Type="http://schemas.openxmlformats.org/officeDocument/2006/relationships/customXml" Target="../ink/ink174.xml"/><Relationship Id="rId146" Type="http://schemas.openxmlformats.org/officeDocument/2006/relationships/image" Target="../media/image146.png"/><Relationship Id="rId7" Type="http://schemas.openxmlformats.org/officeDocument/2006/relationships/image" Target="../media/image86.png"/><Relationship Id="rId71" Type="http://schemas.openxmlformats.org/officeDocument/2006/relationships/image" Target="../media/image118.png"/><Relationship Id="rId92" Type="http://schemas.openxmlformats.org/officeDocument/2006/relationships/customXml" Target="../ink/ink140.xml"/><Relationship Id="rId162" Type="http://schemas.openxmlformats.org/officeDocument/2006/relationships/image" Target="../media/image154.png"/><Relationship Id="rId2" Type="http://schemas.openxmlformats.org/officeDocument/2006/relationships/customXml" Target="../ink/ink95.xml"/><Relationship Id="rId29" Type="http://schemas.openxmlformats.org/officeDocument/2006/relationships/image" Target="../media/image97.png"/><Relationship Id="rId24" Type="http://schemas.openxmlformats.org/officeDocument/2006/relationships/customXml" Target="../ink/ink106.xml"/><Relationship Id="rId40" Type="http://schemas.openxmlformats.org/officeDocument/2006/relationships/customXml" Target="../ink/ink114.xml"/><Relationship Id="rId45" Type="http://schemas.openxmlformats.org/officeDocument/2006/relationships/image" Target="../media/image105.png"/><Relationship Id="rId66" Type="http://schemas.openxmlformats.org/officeDocument/2006/relationships/customXml" Target="../ink/ink127.xml"/><Relationship Id="rId87" Type="http://schemas.openxmlformats.org/officeDocument/2006/relationships/image" Target="../media/image126.png"/><Relationship Id="rId110" Type="http://schemas.openxmlformats.org/officeDocument/2006/relationships/customXml" Target="../ink/ink149.xml"/><Relationship Id="rId115" Type="http://schemas.openxmlformats.org/officeDocument/2006/relationships/image" Target="../media/image140.png"/><Relationship Id="rId131" Type="http://schemas.openxmlformats.org/officeDocument/2006/relationships/customXml" Target="../ink/ink166.xml"/><Relationship Id="rId136" Type="http://schemas.openxmlformats.org/officeDocument/2006/relationships/customXml" Target="../ink/ink171.xml"/><Relationship Id="rId157" Type="http://schemas.openxmlformats.org/officeDocument/2006/relationships/customXml" Target="../ink/ink182.xml"/><Relationship Id="rId61" Type="http://schemas.openxmlformats.org/officeDocument/2006/relationships/image" Target="../media/image113.png"/><Relationship Id="rId82" Type="http://schemas.openxmlformats.org/officeDocument/2006/relationships/customXml" Target="../ink/ink135.xml"/><Relationship Id="rId152" Type="http://schemas.openxmlformats.org/officeDocument/2006/relationships/image" Target="../media/image149.png"/><Relationship Id="rId19" Type="http://schemas.openxmlformats.org/officeDocument/2006/relationships/image" Target="../media/image92.png"/><Relationship Id="rId14" Type="http://schemas.openxmlformats.org/officeDocument/2006/relationships/customXml" Target="../ink/ink101.xml"/><Relationship Id="rId30" Type="http://schemas.openxmlformats.org/officeDocument/2006/relationships/customXml" Target="../ink/ink109.xml"/><Relationship Id="rId35" Type="http://schemas.openxmlformats.org/officeDocument/2006/relationships/image" Target="../media/image100.png"/><Relationship Id="rId56" Type="http://schemas.openxmlformats.org/officeDocument/2006/relationships/customXml" Target="../ink/ink122.xml"/><Relationship Id="rId77" Type="http://schemas.openxmlformats.org/officeDocument/2006/relationships/image" Target="../media/image121.png"/><Relationship Id="rId100" Type="http://schemas.openxmlformats.org/officeDocument/2006/relationships/customXml" Target="../ink/ink144.xml"/><Relationship Id="rId105" Type="http://schemas.openxmlformats.org/officeDocument/2006/relationships/image" Target="../media/image135.png"/><Relationship Id="rId126" Type="http://schemas.openxmlformats.org/officeDocument/2006/relationships/customXml" Target="../ink/ink161.xml"/><Relationship Id="rId147" Type="http://schemas.openxmlformats.org/officeDocument/2006/relationships/customXml" Target="../ink/ink177.xml"/><Relationship Id="rId8" Type="http://schemas.openxmlformats.org/officeDocument/2006/relationships/customXml" Target="../ink/ink98.xml"/><Relationship Id="rId51" Type="http://schemas.openxmlformats.org/officeDocument/2006/relationships/image" Target="../media/image108.png"/><Relationship Id="rId72" Type="http://schemas.openxmlformats.org/officeDocument/2006/relationships/customXml" Target="../ink/ink130.xml"/><Relationship Id="rId93" Type="http://schemas.openxmlformats.org/officeDocument/2006/relationships/image" Target="../media/image129.png"/><Relationship Id="rId98" Type="http://schemas.openxmlformats.org/officeDocument/2006/relationships/customXml" Target="../ink/ink143.xml"/><Relationship Id="rId121" Type="http://schemas.openxmlformats.org/officeDocument/2006/relationships/customXml" Target="../ink/ink156.xml"/><Relationship Id="rId142" Type="http://schemas.openxmlformats.org/officeDocument/2006/relationships/image" Target="../media/image144.png"/><Relationship Id="rId163" Type="http://schemas.openxmlformats.org/officeDocument/2006/relationships/customXml" Target="../ink/ink185.xml"/><Relationship Id="rId3" Type="http://schemas.openxmlformats.org/officeDocument/2006/relationships/image" Target="../media/image840.png"/><Relationship Id="rId25" Type="http://schemas.openxmlformats.org/officeDocument/2006/relationships/image" Target="../media/image95.png"/><Relationship Id="rId46" Type="http://schemas.openxmlformats.org/officeDocument/2006/relationships/customXml" Target="../ink/ink117.xml"/><Relationship Id="rId67" Type="http://schemas.openxmlformats.org/officeDocument/2006/relationships/image" Target="../media/image116.png"/><Relationship Id="rId116" Type="http://schemas.openxmlformats.org/officeDocument/2006/relationships/customXml" Target="../ink/ink152.xml"/><Relationship Id="rId137" Type="http://schemas.openxmlformats.org/officeDocument/2006/relationships/customXml" Target="../ink/ink172.xml"/><Relationship Id="rId158" Type="http://schemas.openxmlformats.org/officeDocument/2006/relationships/image" Target="../media/image152.png"/><Relationship Id="rId20" Type="http://schemas.openxmlformats.org/officeDocument/2006/relationships/customXml" Target="../ink/ink104.xml"/><Relationship Id="rId41" Type="http://schemas.openxmlformats.org/officeDocument/2006/relationships/image" Target="../media/image103.png"/><Relationship Id="rId62" Type="http://schemas.openxmlformats.org/officeDocument/2006/relationships/customXml" Target="../ink/ink125.xml"/><Relationship Id="rId83" Type="http://schemas.openxmlformats.org/officeDocument/2006/relationships/image" Target="../media/image124.png"/><Relationship Id="rId88" Type="http://schemas.openxmlformats.org/officeDocument/2006/relationships/customXml" Target="../ink/ink138.xml"/><Relationship Id="rId111" Type="http://schemas.openxmlformats.org/officeDocument/2006/relationships/image" Target="../media/image138.png"/><Relationship Id="rId132" Type="http://schemas.openxmlformats.org/officeDocument/2006/relationships/customXml" Target="../ink/ink167.xml"/><Relationship Id="rId153" Type="http://schemas.openxmlformats.org/officeDocument/2006/relationships/customXml" Target="../ink/ink180.xml"/><Relationship Id="rId15" Type="http://schemas.openxmlformats.org/officeDocument/2006/relationships/image" Target="../media/image90.png"/><Relationship Id="rId36" Type="http://schemas.openxmlformats.org/officeDocument/2006/relationships/customXml" Target="../ink/ink112.xml"/><Relationship Id="rId57" Type="http://schemas.openxmlformats.org/officeDocument/2006/relationships/image" Target="../media/image111.png"/><Relationship Id="rId106" Type="http://schemas.openxmlformats.org/officeDocument/2006/relationships/customXml" Target="../ink/ink147.xml"/><Relationship Id="rId127" Type="http://schemas.openxmlformats.org/officeDocument/2006/relationships/customXml" Target="../ink/ink162.xml"/><Relationship Id="rId10" Type="http://schemas.openxmlformats.org/officeDocument/2006/relationships/customXml" Target="../ink/ink99.xml"/><Relationship Id="rId31" Type="http://schemas.openxmlformats.org/officeDocument/2006/relationships/image" Target="../media/image98.png"/><Relationship Id="rId52" Type="http://schemas.openxmlformats.org/officeDocument/2006/relationships/customXml" Target="../ink/ink120.xml"/><Relationship Id="rId73" Type="http://schemas.openxmlformats.org/officeDocument/2006/relationships/image" Target="../media/image119.png"/><Relationship Id="rId78" Type="http://schemas.openxmlformats.org/officeDocument/2006/relationships/customXml" Target="../ink/ink133.xml"/><Relationship Id="rId94" Type="http://schemas.openxmlformats.org/officeDocument/2006/relationships/customXml" Target="../ink/ink141.xml"/><Relationship Id="rId99" Type="http://schemas.openxmlformats.org/officeDocument/2006/relationships/image" Target="../media/image132.png"/><Relationship Id="rId101" Type="http://schemas.openxmlformats.org/officeDocument/2006/relationships/image" Target="../media/image133.png"/><Relationship Id="rId122" Type="http://schemas.openxmlformats.org/officeDocument/2006/relationships/customXml" Target="../ink/ink157.xml"/><Relationship Id="rId143" Type="http://schemas.openxmlformats.org/officeDocument/2006/relationships/customXml" Target="../ink/ink175.xml"/><Relationship Id="rId148" Type="http://schemas.openxmlformats.org/officeDocument/2006/relationships/image" Target="../media/image147.png"/><Relationship Id="rId164" Type="http://schemas.openxmlformats.org/officeDocument/2006/relationships/image" Target="../media/image155.png"/><Relationship Id="rId4" Type="http://schemas.openxmlformats.org/officeDocument/2006/relationships/customXml" Target="../ink/ink96.xml"/><Relationship Id="rId9" Type="http://schemas.openxmlformats.org/officeDocument/2006/relationships/image" Target="../media/image87.png"/><Relationship Id="rId26" Type="http://schemas.openxmlformats.org/officeDocument/2006/relationships/customXml" Target="../ink/ink107.xml"/><Relationship Id="rId47" Type="http://schemas.openxmlformats.org/officeDocument/2006/relationships/image" Target="../media/image106.png"/><Relationship Id="rId68" Type="http://schemas.openxmlformats.org/officeDocument/2006/relationships/customXml" Target="../ink/ink128.xml"/><Relationship Id="rId89" Type="http://schemas.openxmlformats.org/officeDocument/2006/relationships/image" Target="../media/image127.png"/><Relationship Id="rId112" Type="http://schemas.openxmlformats.org/officeDocument/2006/relationships/customXml" Target="../ink/ink150.xml"/><Relationship Id="rId133" Type="http://schemas.openxmlformats.org/officeDocument/2006/relationships/customXml" Target="../ink/ink168.xml"/><Relationship Id="rId154" Type="http://schemas.openxmlformats.org/officeDocument/2006/relationships/image" Target="../media/image150.png"/><Relationship Id="rId16" Type="http://schemas.openxmlformats.org/officeDocument/2006/relationships/customXml" Target="../ink/ink102.xml"/><Relationship Id="rId37" Type="http://schemas.openxmlformats.org/officeDocument/2006/relationships/image" Target="../media/image101.png"/><Relationship Id="rId58" Type="http://schemas.openxmlformats.org/officeDocument/2006/relationships/customXml" Target="../ink/ink123.xml"/><Relationship Id="rId79" Type="http://schemas.openxmlformats.org/officeDocument/2006/relationships/image" Target="../media/image122.png"/><Relationship Id="rId102" Type="http://schemas.openxmlformats.org/officeDocument/2006/relationships/customXml" Target="../ink/ink145.xml"/><Relationship Id="rId123" Type="http://schemas.openxmlformats.org/officeDocument/2006/relationships/customXml" Target="../ink/ink158.xml"/><Relationship Id="rId144" Type="http://schemas.openxmlformats.org/officeDocument/2006/relationships/image" Target="../media/image145.png"/><Relationship Id="rId90" Type="http://schemas.openxmlformats.org/officeDocument/2006/relationships/customXml" Target="../ink/ink139.xml"/><Relationship Id="rId165" Type="http://schemas.openxmlformats.org/officeDocument/2006/relationships/customXml" Target="../ink/ink186.xml"/><Relationship Id="rId27" Type="http://schemas.openxmlformats.org/officeDocument/2006/relationships/image" Target="../media/image96.png"/><Relationship Id="rId48" Type="http://schemas.openxmlformats.org/officeDocument/2006/relationships/customXml" Target="../ink/ink118.xml"/><Relationship Id="rId69" Type="http://schemas.openxmlformats.org/officeDocument/2006/relationships/image" Target="../media/image117.png"/><Relationship Id="rId113" Type="http://schemas.openxmlformats.org/officeDocument/2006/relationships/image" Target="../media/image139.png"/><Relationship Id="rId134" Type="http://schemas.openxmlformats.org/officeDocument/2006/relationships/customXml" Target="../ink/ink169.xml"/><Relationship Id="rId80" Type="http://schemas.openxmlformats.org/officeDocument/2006/relationships/customXml" Target="../ink/ink134.xml"/><Relationship Id="rId155" Type="http://schemas.openxmlformats.org/officeDocument/2006/relationships/customXml" Target="../ink/ink1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customXml" Target="../ink/ink18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0.xml"/><Relationship Id="rId21" Type="http://schemas.openxmlformats.org/officeDocument/2006/relationships/image" Target="../media/image167.png"/><Relationship Id="rId42" Type="http://schemas.openxmlformats.org/officeDocument/2006/relationships/customXml" Target="../ink/ink208.xml"/><Relationship Id="rId47" Type="http://schemas.openxmlformats.org/officeDocument/2006/relationships/image" Target="../media/image180.png"/><Relationship Id="rId63" Type="http://schemas.openxmlformats.org/officeDocument/2006/relationships/image" Target="../media/image188.png"/><Relationship Id="rId68" Type="http://schemas.openxmlformats.org/officeDocument/2006/relationships/customXml" Target="../ink/ink221.xml"/><Relationship Id="rId84" Type="http://schemas.openxmlformats.org/officeDocument/2006/relationships/customXml" Target="../ink/ink229.xml"/><Relationship Id="rId89" Type="http://schemas.openxmlformats.org/officeDocument/2006/relationships/image" Target="../media/image201.png"/><Relationship Id="rId16" Type="http://schemas.openxmlformats.org/officeDocument/2006/relationships/customXml" Target="../ink/ink195.xml"/><Relationship Id="rId107" Type="http://schemas.openxmlformats.org/officeDocument/2006/relationships/image" Target="../media/image210.png"/><Relationship Id="rId11" Type="http://schemas.openxmlformats.org/officeDocument/2006/relationships/image" Target="../media/image162.png"/><Relationship Id="rId32" Type="http://schemas.openxmlformats.org/officeDocument/2006/relationships/customXml" Target="../ink/ink203.xml"/><Relationship Id="rId37" Type="http://schemas.openxmlformats.org/officeDocument/2006/relationships/image" Target="../media/image175.png"/><Relationship Id="rId53" Type="http://schemas.openxmlformats.org/officeDocument/2006/relationships/image" Target="../media/image183.png"/><Relationship Id="rId58" Type="http://schemas.openxmlformats.org/officeDocument/2006/relationships/customXml" Target="../ink/ink216.xml"/><Relationship Id="rId74" Type="http://schemas.openxmlformats.org/officeDocument/2006/relationships/customXml" Target="../ink/ink224.xml"/><Relationship Id="rId79" Type="http://schemas.openxmlformats.org/officeDocument/2006/relationships/image" Target="../media/image196.png"/><Relationship Id="rId102" Type="http://schemas.openxmlformats.org/officeDocument/2006/relationships/customXml" Target="../ink/ink238.xml"/><Relationship Id="rId5" Type="http://schemas.openxmlformats.org/officeDocument/2006/relationships/image" Target="../media/image1590.png"/><Relationship Id="rId90" Type="http://schemas.openxmlformats.org/officeDocument/2006/relationships/customXml" Target="../ink/ink232.xml"/><Relationship Id="rId95" Type="http://schemas.openxmlformats.org/officeDocument/2006/relationships/image" Target="../media/image204.png"/><Relationship Id="rId22" Type="http://schemas.openxmlformats.org/officeDocument/2006/relationships/customXml" Target="../ink/ink198.xml"/><Relationship Id="rId27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customXml" Target="../ink/ink211.xml"/><Relationship Id="rId64" Type="http://schemas.openxmlformats.org/officeDocument/2006/relationships/customXml" Target="../ink/ink219.xml"/><Relationship Id="rId69" Type="http://schemas.openxmlformats.org/officeDocument/2006/relationships/image" Target="../media/image191.png"/><Relationship Id="rId80" Type="http://schemas.openxmlformats.org/officeDocument/2006/relationships/customXml" Target="../ink/ink227.xml"/><Relationship Id="rId85" Type="http://schemas.openxmlformats.org/officeDocument/2006/relationships/image" Target="../media/image199.png"/><Relationship Id="rId12" Type="http://schemas.openxmlformats.org/officeDocument/2006/relationships/customXml" Target="../ink/ink193.xml"/><Relationship Id="rId17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customXml" Target="../ink/ink206.xml"/><Relationship Id="rId59" Type="http://schemas.openxmlformats.org/officeDocument/2006/relationships/image" Target="../media/image186.png"/><Relationship Id="rId103" Type="http://schemas.openxmlformats.org/officeDocument/2006/relationships/image" Target="../media/image208.png"/><Relationship Id="rId20" Type="http://schemas.openxmlformats.org/officeDocument/2006/relationships/customXml" Target="../ink/ink197.xml"/><Relationship Id="rId41" Type="http://schemas.openxmlformats.org/officeDocument/2006/relationships/image" Target="../media/image177.png"/><Relationship Id="rId54" Type="http://schemas.openxmlformats.org/officeDocument/2006/relationships/customXml" Target="../ink/ink214.xml"/><Relationship Id="rId62" Type="http://schemas.openxmlformats.org/officeDocument/2006/relationships/customXml" Target="../ink/ink218.xml"/><Relationship Id="rId70" Type="http://schemas.openxmlformats.org/officeDocument/2006/relationships/customXml" Target="../ink/ink222.xml"/><Relationship Id="rId75" Type="http://schemas.openxmlformats.org/officeDocument/2006/relationships/image" Target="../media/image194.png"/><Relationship Id="rId83" Type="http://schemas.openxmlformats.org/officeDocument/2006/relationships/image" Target="../media/image198.png"/><Relationship Id="rId88" Type="http://schemas.openxmlformats.org/officeDocument/2006/relationships/customXml" Target="../ink/ink231.xml"/><Relationship Id="rId91" Type="http://schemas.openxmlformats.org/officeDocument/2006/relationships/image" Target="../media/image202.png"/><Relationship Id="rId96" Type="http://schemas.openxmlformats.org/officeDocument/2006/relationships/customXml" Target="../ink/ink2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5" Type="http://schemas.openxmlformats.org/officeDocument/2006/relationships/image" Target="../media/image164.png"/><Relationship Id="rId23" Type="http://schemas.openxmlformats.org/officeDocument/2006/relationships/image" Target="../media/image168.png"/><Relationship Id="rId28" Type="http://schemas.openxmlformats.org/officeDocument/2006/relationships/customXml" Target="../ink/ink201.xml"/><Relationship Id="rId36" Type="http://schemas.openxmlformats.org/officeDocument/2006/relationships/customXml" Target="../ink/ink205.xml"/><Relationship Id="rId49" Type="http://schemas.openxmlformats.org/officeDocument/2006/relationships/image" Target="../media/image181.png"/><Relationship Id="rId57" Type="http://schemas.openxmlformats.org/officeDocument/2006/relationships/image" Target="../media/image185.png"/><Relationship Id="rId106" Type="http://schemas.openxmlformats.org/officeDocument/2006/relationships/customXml" Target="../ink/ink240.xml"/><Relationship Id="rId10" Type="http://schemas.openxmlformats.org/officeDocument/2006/relationships/customXml" Target="../ink/ink192.xml"/><Relationship Id="rId31" Type="http://schemas.openxmlformats.org/officeDocument/2006/relationships/image" Target="../media/image172.png"/><Relationship Id="rId44" Type="http://schemas.openxmlformats.org/officeDocument/2006/relationships/customXml" Target="../ink/ink209.xml"/><Relationship Id="rId52" Type="http://schemas.openxmlformats.org/officeDocument/2006/relationships/customXml" Target="../ink/ink213.xml"/><Relationship Id="rId60" Type="http://schemas.openxmlformats.org/officeDocument/2006/relationships/customXml" Target="../ink/ink217.xml"/><Relationship Id="rId65" Type="http://schemas.openxmlformats.org/officeDocument/2006/relationships/image" Target="../media/image189.png"/><Relationship Id="rId73" Type="http://schemas.openxmlformats.org/officeDocument/2006/relationships/image" Target="../media/image193.png"/><Relationship Id="rId78" Type="http://schemas.openxmlformats.org/officeDocument/2006/relationships/customXml" Target="../ink/ink226.xml"/><Relationship Id="rId81" Type="http://schemas.openxmlformats.org/officeDocument/2006/relationships/image" Target="../media/image197.png"/><Relationship Id="rId86" Type="http://schemas.openxmlformats.org/officeDocument/2006/relationships/customXml" Target="../ink/ink230.xml"/><Relationship Id="rId94" Type="http://schemas.openxmlformats.org/officeDocument/2006/relationships/customXml" Target="../ink/ink234.xml"/><Relationship Id="rId99" Type="http://schemas.openxmlformats.org/officeDocument/2006/relationships/image" Target="../media/image206.png"/><Relationship Id="rId101" Type="http://schemas.openxmlformats.org/officeDocument/2006/relationships/image" Target="../media/image207.png"/><Relationship Id="rId4" Type="http://schemas.openxmlformats.org/officeDocument/2006/relationships/customXml" Target="../ink/ink189.xml"/><Relationship Id="rId9" Type="http://schemas.openxmlformats.org/officeDocument/2006/relationships/image" Target="../media/image161.png"/><Relationship Id="rId13" Type="http://schemas.openxmlformats.org/officeDocument/2006/relationships/image" Target="../media/image163.png"/><Relationship Id="rId18" Type="http://schemas.openxmlformats.org/officeDocument/2006/relationships/customXml" Target="../ink/ink196.xml"/><Relationship Id="rId39" Type="http://schemas.openxmlformats.org/officeDocument/2006/relationships/image" Target="../media/image176.png"/><Relationship Id="rId34" Type="http://schemas.openxmlformats.org/officeDocument/2006/relationships/customXml" Target="../ink/ink204.xml"/><Relationship Id="rId50" Type="http://schemas.openxmlformats.org/officeDocument/2006/relationships/customXml" Target="../ink/ink212.xml"/><Relationship Id="rId55" Type="http://schemas.openxmlformats.org/officeDocument/2006/relationships/image" Target="../media/image184.png"/><Relationship Id="rId76" Type="http://schemas.openxmlformats.org/officeDocument/2006/relationships/customXml" Target="../ink/ink225.xml"/><Relationship Id="rId97" Type="http://schemas.openxmlformats.org/officeDocument/2006/relationships/image" Target="../media/image205.png"/><Relationship Id="rId104" Type="http://schemas.openxmlformats.org/officeDocument/2006/relationships/customXml" Target="../ink/ink239.xml"/><Relationship Id="rId7" Type="http://schemas.openxmlformats.org/officeDocument/2006/relationships/image" Target="../media/image160.png"/><Relationship Id="rId71" Type="http://schemas.openxmlformats.org/officeDocument/2006/relationships/image" Target="../media/image192.png"/><Relationship Id="rId92" Type="http://schemas.openxmlformats.org/officeDocument/2006/relationships/customXml" Target="../ink/ink233.xml"/><Relationship Id="rId2" Type="http://schemas.openxmlformats.org/officeDocument/2006/relationships/customXml" Target="../ink/ink188.xml"/><Relationship Id="rId29" Type="http://schemas.openxmlformats.org/officeDocument/2006/relationships/image" Target="../media/image171.png"/><Relationship Id="rId24" Type="http://schemas.openxmlformats.org/officeDocument/2006/relationships/customXml" Target="../ink/ink199.xml"/><Relationship Id="rId40" Type="http://schemas.openxmlformats.org/officeDocument/2006/relationships/customXml" Target="../ink/ink207.xml"/><Relationship Id="rId45" Type="http://schemas.openxmlformats.org/officeDocument/2006/relationships/image" Target="../media/image179.png"/><Relationship Id="rId66" Type="http://schemas.openxmlformats.org/officeDocument/2006/relationships/customXml" Target="../ink/ink220.xml"/><Relationship Id="rId87" Type="http://schemas.openxmlformats.org/officeDocument/2006/relationships/image" Target="../media/image200.png"/><Relationship Id="rId61" Type="http://schemas.openxmlformats.org/officeDocument/2006/relationships/image" Target="../media/image187.png"/><Relationship Id="rId82" Type="http://schemas.openxmlformats.org/officeDocument/2006/relationships/customXml" Target="../ink/ink228.xml"/><Relationship Id="rId19" Type="http://schemas.openxmlformats.org/officeDocument/2006/relationships/image" Target="../media/image166.png"/><Relationship Id="rId14" Type="http://schemas.openxmlformats.org/officeDocument/2006/relationships/customXml" Target="../ink/ink194.xml"/><Relationship Id="rId30" Type="http://schemas.openxmlformats.org/officeDocument/2006/relationships/customXml" Target="../ink/ink202.xml"/><Relationship Id="rId35" Type="http://schemas.openxmlformats.org/officeDocument/2006/relationships/image" Target="../media/image174.png"/><Relationship Id="rId56" Type="http://schemas.openxmlformats.org/officeDocument/2006/relationships/customXml" Target="../ink/ink215.xml"/><Relationship Id="rId77" Type="http://schemas.openxmlformats.org/officeDocument/2006/relationships/image" Target="../media/image195.png"/><Relationship Id="rId100" Type="http://schemas.openxmlformats.org/officeDocument/2006/relationships/customXml" Target="../ink/ink237.xml"/><Relationship Id="rId105" Type="http://schemas.openxmlformats.org/officeDocument/2006/relationships/image" Target="../media/image209.png"/><Relationship Id="rId8" Type="http://schemas.openxmlformats.org/officeDocument/2006/relationships/customXml" Target="../ink/ink191.xml"/><Relationship Id="rId51" Type="http://schemas.openxmlformats.org/officeDocument/2006/relationships/image" Target="../media/image182.png"/><Relationship Id="rId72" Type="http://schemas.openxmlformats.org/officeDocument/2006/relationships/customXml" Target="../ink/ink223.xml"/><Relationship Id="rId93" Type="http://schemas.openxmlformats.org/officeDocument/2006/relationships/image" Target="../media/image203.png"/><Relationship Id="rId98" Type="http://schemas.openxmlformats.org/officeDocument/2006/relationships/customXml" Target="../ink/ink236.xml"/><Relationship Id="rId3" Type="http://schemas.openxmlformats.org/officeDocument/2006/relationships/image" Target="../media/image1580.png"/><Relationship Id="rId25" Type="http://schemas.openxmlformats.org/officeDocument/2006/relationships/image" Target="../media/image169.png"/><Relationship Id="rId46" Type="http://schemas.openxmlformats.org/officeDocument/2006/relationships/customXml" Target="../ink/ink210.xml"/><Relationship Id="rId67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1" Type="http://schemas.openxmlformats.org/officeDocument/2006/relationships/image" Target="../media/image219.png"/><Relationship Id="rId42" Type="http://schemas.openxmlformats.org/officeDocument/2006/relationships/customXml" Target="../ink/ink261.xml"/><Relationship Id="rId63" Type="http://schemas.openxmlformats.org/officeDocument/2006/relationships/image" Target="../media/image240.png"/><Relationship Id="rId84" Type="http://schemas.openxmlformats.org/officeDocument/2006/relationships/customXml" Target="../ink/ink282.xml"/><Relationship Id="rId138" Type="http://schemas.openxmlformats.org/officeDocument/2006/relationships/customXml" Target="../ink/ink309.xml"/><Relationship Id="rId159" Type="http://schemas.openxmlformats.org/officeDocument/2006/relationships/image" Target="../media/image288.png"/><Relationship Id="rId107" Type="http://schemas.openxmlformats.org/officeDocument/2006/relationships/image" Target="../media/image262.png"/><Relationship Id="rId11" Type="http://schemas.openxmlformats.org/officeDocument/2006/relationships/image" Target="../media/image214.png"/><Relationship Id="rId32" Type="http://schemas.openxmlformats.org/officeDocument/2006/relationships/customXml" Target="../ink/ink256.xml"/><Relationship Id="rId53" Type="http://schemas.openxmlformats.org/officeDocument/2006/relationships/image" Target="../media/image235.png"/><Relationship Id="rId74" Type="http://schemas.openxmlformats.org/officeDocument/2006/relationships/customXml" Target="../ink/ink277.xml"/><Relationship Id="rId128" Type="http://schemas.openxmlformats.org/officeDocument/2006/relationships/customXml" Target="../ink/ink304.xml"/><Relationship Id="rId149" Type="http://schemas.openxmlformats.org/officeDocument/2006/relationships/image" Target="../media/image283.png"/><Relationship Id="rId5" Type="http://schemas.openxmlformats.org/officeDocument/2006/relationships/image" Target="../media/image211.png"/><Relationship Id="rId95" Type="http://schemas.openxmlformats.org/officeDocument/2006/relationships/image" Target="../media/image256.png"/><Relationship Id="rId160" Type="http://schemas.openxmlformats.org/officeDocument/2006/relationships/customXml" Target="../ink/ink320.xml"/><Relationship Id="rId22" Type="http://schemas.openxmlformats.org/officeDocument/2006/relationships/customXml" Target="../ink/ink251.xml"/><Relationship Id="rId43" Type="http://schemas.openxmlformats.org/officeDocument/2006/relationships/image" Target="../media/image230.png"/><Relationship Id="rId64" Type="http://schemas.openxmlformats.org/officeDocument/2006/relationships/customXml" Target="../ink/ink272.xml"/><Relationship Id="rId118" Type="http://schemas.openxmlformats.org/officeDocument/2006/relationships/customXml" Target="../ink/ink299.xml"/><Relationship Id="rId139" Type="http://schemas.openxmlformats.org/officeDocument/2006/relationships/image" Target="../media/image278.png"/><Relationship Id="rId85" Type="http://schemas.openxmlformats.org/officeDocument/2006/relationships/image" Target="../media/image251.png"/><Relationship Id="rId150" Type="http://schemas.openxmlformats.org/officeDocument/2006/relationships/customXml" Target="../ink/ink315.xml"/><Relationship Id="rId12" Type="http://schemas.openxmlformats.org/officeDocument/2006/relationships/customXml" Target="../ink/ink246.xml"/><Relationship Id="rId33" Type="http://schemas.openxmlformats.org/officeDocument/2006/relationships/image" Target="../media/image225.png"/><Relationship Id="rId108" Type="http://schemas.openxmlformats.org/officeDocument/2006/relationships/customXml" Target="../ink/ink294.xml"/><Relationship Id="rId129" Type="http://schemas.openxmlformats.org/officeDocument/2006/relationships/image" Target="../media/image273.png"/><Relationship Id="rId54" Type="http://schemas.openxmlformats.org/officeDocument/2006/relationships/customXml" Target="../ink/ink267.xml"/><Relationship Id="rId70" Type="http://schemas.openxmlformats.org/officeDocument/2006/relationships/customXml" Target="../ink/ink275.xml"/><Relationship Id="rId75" Type="http://schemas.openxmlformats.org/officeDocument/2006/relationships/image" Target="../media/image246.png"/><Relationship Id="rId91" Type="http://schemas.openxmlformats.org/officeDocument/2006/relationships/image" Target="../media/image254.png"/><Relationship Id="rId96" Type="http://schemas.openxmlformats.org/officeDocument/2006/relationships/customXml" Target="../ink/ink288.xml"/><Relationship Id="rId140" Type="http://schemas.openxmlformats.org/officeDocument/2006/relationships/customXml" Target="../ink/ink310.xml"/><Relationship Id="rId145" Type="http://schemas.openxmlformats.org/officeDocument/2006/relationships/image" Target="../media/image281.png"/><Relationship Id="rId161" Type="http://schemas.openxmlformats.org/officeDocument/2006/relationships/image" Target="../media/image289.png"/><Relationship Id="rId166" Type="http://schemas.openxmlformats.org/officeDocument/2006/relationships/customXml" Target="../ink/ink3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3.xml"/><Relationship Id="rId23" Type="http://schemas.openxmlformats.org/officeDocument/2006/relationships/image" Target="../media/image220.png"/><Relationship Id="rId28" Type="http://schemas.openxmlformats.org/officeDocument/2006/relationships/customXml" Target="../ink/ink254.xml"/><Relationship Id="rId49" Type="http://schemas.openxmlformats.org/officeDocument/2006/relationships/image" Target="../media/image233.png"/><Relationship Id="rId114" Type="http://schemas.openxmlformats.org/officeDocument/2006/relationships/customXml" Target="../ink/ink297.xml"/><Relationship Id="rId119" Type="http://schemas.openxmlformats.org/officeDocument/2006/relationships/image" Target="../media/image268.png"/><Relationship Id="rId44" Type="http://schemas.openxmlformats.org/officeDocument/2006/relationships/customXml" Target="../ink/ink262.xml"/><Relationship Id="rId60" Type="http://schemas.openxmlformats.org/officeDocument/2006/relationships/customXml" Target="../ink/ink270.xml"/><Relationship Id="rId65" Type="http://schemas.openxmlformats.org/officeDocument/2006/relationships/image" Target="../media/image241.png"/><Relationship Id="rId81" Type="http://schemas.openxmlformats.org/officeDocument/2006/relationships/image" Target="../media/image249.png"/><Relationship Id="rId86" Type="http://schemas.openxmlformats.org/officeDocument/2006/relationships/customXml" Target="../ink/ink283.xml"/><Relationship Id="rId130" Type="http://schemas.openxmlformats.org/officeDocument/2006/relationships/customXml" Target="../ink/ink305.xml"/><Relationship Id="rId135" Type="http://schemas.openxmlformats.org/officeDocument/2006/relationships/image" Target="../media/image276.png"/><Relationship Id="rId151" Type="http://schemas.openxmlformats.org/officeDocument/2006/relationships/image" Target="../media/image284.png"/><Relationship Id="rId156" Type="http://schemas.openxmlformats.org/officeDocument/2006/relationships/customXml" Target="../ink/ink318.xml"/><Relationship Id="rId13" Type="http://schemas.openxmlformats.org/officeDocument/2006/relationships/image" Target="../media/image215.png"/><Relationship Id="rId18" Type="http://schemas.openxmlformats.org/officeDocument/2006/relationships/customXml" Target="../ink/ink249.xml"/><Relationship Id="rId39" Type="http://schemas.openxmlformats.org/officeDocument/2006/relationships/image" Target="../media/image228.png"/><Relationship Id="rId109" Type="http://schemas.openxmlformats.org/officeDocument/2006/relationships/image" Target="../media/image263.png"/><Relationship Id="rId34" Type="http://schemas.openxmlformats.org/officeDocument/2006/relationships/customXml" Target="../ink/ink257.xml"/><Relationship Id="rId50" Type="http://schemas.openxmlformats.org/officeDocument/2006/relationships/customXml" Target="../ink/ink265.xml"/><Relationship Id="rId55" Type="http://schemas.openxmlformats.org/officeDocument/2006/relationships/image" Target="../media/image236.png"/><Relationship Id="rId76" Type="http://schemas.openxmlformats.org/officeDocument/2006/relationships/customXml" Target="../ink/ink278.xml"/><Relationship Id="rId97" Type="http://schemas.openxmlformats.org/officeDocument/2006/relationships/image" Target="../media/image257.png"/><Relationship Id="rId104" Type="http://schemas.openxmlformats.org/officeDocument/2006/relationships/customXml" Target="../ink/ink292.xml"/><Relationship Id="rId120" Type="http://schemas.openxmlformats.org/officeDocument/2006/relationships/customXml" Target="../ink/ink300.xml"/><Relationship Id="rId125" Type="http://schemas.openxmlformats.org/officeDocument/2006/relationships/image" Target="../media/image271.png"/><Relationship Id="rId141" Type="http://schemas.openxmlformats.org/officeDocument/2006/relationships/image" Target="../media/image279.png"/><Relationship Id="rId146" Type="http://schemas.openxmlformats.org/officeDocument/2006/relationships/customXml" Target="../ink/ink313.xml"/><Relationship Id="rId167" Type="http://schemas.openxmlformats.org/officeDocument/2006/relationships/image" Target="../media/image292.png"/><Relationship Id="rId7" Type="http://schemas.openxmlformats.org/officeDocument/2006/relationships/image" Target="../media/image212.png"/><Relationship Id="rId71" Type="http://schemas.openxmlformats.org/officeDocument/2006/relationships/image" Target="../media/image244.png"/><Relationship Id="rId92" Type="http://schemas.openxmlformats.org/officeDocument/2006/relationships/customXml" Target="../ink/ink286.xml"/><Relationship Id="rId162" Type="http://schemas.openxmlformats.org/officeDocument/2006/relationships/customXml" Target="../ink/ink321.xml"/><Relationship Id="rId2" Type="http://schemas.openxmlformats.org/officeDocument/2006/relationships/customXml" Target="../ink/ink241.xml"/><Relationship Id="rId29" Type="http://schemas.openxmlformats.org/officeDocument/2006/relationships/image" Target="../media/image223.png"/><Relationship Id="rId24" Type="http://schemas.openxmlformats.org/officeDocument/2006/relationships/customXml" Target="../ink/ink252.xml"/><Relationship Id="rId40" Type="http://schemas.openxmlformats.org/officeDocument/2006/relationships/customXml" Target="../ink/ink260.xml"/><Relationship Id="rId45" Type="http://schemas.openxmlformats.org/officeDocument/2006/relationships/image" Target="../media/image231.png"/><Relationship Id="rId66" Type="http://schemas.openxmlformats.org/officeDocument/2006/relationships/customXml" Target="../ink/ink273.xml"/><Relationship Id="rId87" Type="http://schemas.openxmlformats.org/officeDocument/2006/relationships/image" Target="../media/image252.png"/><Relationship Id="rId110" Type="http://schemas.openxmlformats.org/officeDocument/2006/relationships/customXml" Target="../ink/ink295.xml"/><Relationship Id="rId115" Type="http://schemas.openxmlformats.org/officeDocument/2006/relationships/image" Target="../media/image266.png"/><Relationship Id="rId131" Type="http://schemas.openxmlformats.org/officeDocument/2006/relationships/image" Target="../media/image274.png"/><Relationship Id="rId136" Type="http://schemas.openxmlformats.org/officeDocument/2006/relationships/customXml" Target="../ink/ink308.xml"/><Relationship Id="rId157" Type="http://schemas.openxmlformats.org/officeDocument/2006/relationships/image" Target="../media/image287.png"/><Relationship Id="rId61" Type="http://schemas.openxmlformats.org/officeDocument/2006/relationships/image" Target="../media/image239.png"/><Relationship Id="rId82" Type="http://schemas.openxmlformats.org/officeDocument/2006/relationships/customXml" Target="../ink/ink281.xml"/><Relationship Id="rId152" Type="http://schemas.openxmlformats.org/officeDocument/2006/relationships/customXml" Target="../ink/ink316.xml"/><Relationship Id="rId19" Type="http://schemas.openxmlformats.org/officeDocument/2006/relationships/image" Target="../media/image218.png"/><Relationship Id="rId14" Type="http://schemas.openxmlformats.org/officeDocument/2006/relationships/customXml" Target="../ink/ink247.xml"/><Relationship Id="rId30" Type="http://schemas.openxmlformats.org/officeDocument/2006/relationships/customXml" Target="../ink/ink255.xml"/><Relationship Id="rId35" Type="http://schemas.openxmlformats.org/officeDocument/2006/relationships/image" Target="../media/image226.png"/><Relationship Id="rId56" Type="http://schemas.openxmlformats.org/officeDocument/2006/relationships/customXml" Target="../ink/ink268.xml"/><Relationship Id="rId77" Type="http://schemas.openxmlformats.org/officeDocument/2006/relationships/image" Target="../media/image247.png"/><Relationship Id="rId100" Type="http://schemas.openxmlformats.org/officeDocument/2006/relationships/customXml" Target="../ink/ink290.xml"/><Relationship Id="rId105" Type="http://schemas.openxmlformats.org/officeDocument/2006/relationships/image" Target="../media/image261.png"/><Relationship Id="rId126" Type="http://schemas.openxmlformats.org/officeDocument/2006/relationships/customXml" Target="../ink/ink303.xml"/><Relationship Id="rId147" Type="http://schemas.openxmlformats.org/officeDocument/2006/relationships/image" Target="../media/image282.png"/><Relationship Id="rId168" Type="http://schemas.openxmlformats.org/officeDocument/2006/relationships/customXml" Target="../ink/ink324.xml"/><Relationship Id="rId8" Type="http://schemas.openxmlformats.org/officeDocument/2006/relationships/customXml" Target="../ink/ink244.xml"/><Relationship Id="rId51" Type="http://schemas.openxmlformats.org/officeDocument/2006/relationships/image" Target="../media/image234.png"/><Relationship Id="rId72" Type="http://schemas.openxmlformats.org/officeDocument/2006/relationships/customXml" Target="../ink/ink276.xml"/><Relationship Id="rId93" Type="http://schemas.openxmlformats.org/officeDocument/2006/relationships/image" Target="../media/image255.png"/><Relationship Id="rId98" Type="http://schemas.openxmlformats.org/officeDocument/2006/relationships/customXml" Target="../ink/ink289.xml"/><Relationship Id="rId121" Type="http://schemas.openxmlformats.org/officeDocument/2006/relationships/image" Target="../media/image269.png"/><Relationship Id="rId142" Type="http://schemas.openxmlformats.org/officeDocument/2006/relationships/customXml" Target="../ink/ink311.xml"/><Relationship Id="rId163" Type="http://schemas.openxmlformats.org/officeDocument/2006/relationships/image" Target="../media/image290.png"/><Relationship Id="rId3" Type="http://schemas.openxmlformats.org/officeDocument/2006/relationships/image" Target="../media/image2100.png"/><Relationship Id="rId25" Type="http://schemas.openxmlformats.org/officeDocument/2006/relationships/image" Target="../media/image221.png"/><Relationship Id="rId46" Type="http://schemas.openxmlformats.org/officeDocument/2006/relationships/customXml" Target="../ink/ink263.xml"/><Relationship Id="rId67" Type="http://schemas.openxmlformats.org/officeDocument/2006/relationships/image" Target="../media/image242.png"/><Relationship Id="rId116" Type="http://schemas.openxmlformats.org/officeDocument/2006/relationships/customXml" Target="../ink/ink298.xml"/><Relationship Id="rId137" Type="http://schemas.openxmlformats.org/officeDocument/2006/relationships/image" Target="../media/image277.png"/><Relationship Id="rId158" Type="http://schemas.openxmlformats.org/officeDocument/2006/relationships/customXml" Target="../ink/ink319.xml"/><Relationship Id="rId20" Type="http://schemas.openxmlformats.org/officeDocument/2006/relationships/customXml" Target="../ink/ink250.xml"/><Relationship Id="rId41" Type="http://schemas.openxmlformats.org/officeDocument/2006/relationships/image" Target="../media/image229.png"/><Relationship Id="rId62" Type="http://schemas.openxmlformats.org/officeDocument/2006/relationships/customXml" Target="../ink/ink271.xml"/><Relationship Id="rId83" Type="http://schemas.openxmlformats.org/officeDocument/2006/relationships/image" Target="../media/image250.png"/><Relationship Id="rId88" Type="http://schemas.openxmlformats.org/officeDocument/2006/relationships/customXml" Target="../ink/ink284.xml"/><Relationship Id="rId111" Type="http://schemas.openxmlformats.org/officeDocument/2006/relationships/image" Target="../media/image264.png"/><Relationship Id="rId132" Type="http://schemas.openxmlformats.org/officeDocument/2006/relationships/customXml" Target="../ink/ink306.xml"/><Relationship Id="rId153" Type="http://schemas.openxmlformats.org/officeDocument/2006/relationships/image" Target="../media/image285.png"/><Relationship Id="rId15" Type="http://schemas.openxmlformats.org/officeDocument/2006/relationships/image" Target="../media/image216.png"/><Relationship Id="rId36" Type="http://schemas.openxmlformats.org/officeDocument/2006/relationships/customXml" Target="../ink/ink258.xml"/><Relationship Id="rId57" Type="http://schemas.openxmlformats.org/officeDocument/2006/relationships/image" Target="../media/image237.png"/><Relationship Id="rId106" Type="http://schemas.openxmlformats.org/officeDocument/2006/relationships/customXml" Target="../ink/ink293.xml"/><Relationship Id="rId127" Type="http://schemas.openxmlformats.org/officeDocument/2006/relationships/image" Target="../media/image272.png"/><Relationship Id="rId10" Type="http://schemas.openxmlformats.org/officeDocument/2006/relationships/customXml" Target="../ink/ink245.xml"/><Relationship Id="rId31" Type="http://schemas.openxmlformats.org/officeDocument/2006/relationships/image" Target="../media/image224.png"/><Relationship Id="rId52" Type="http://schemas.openxmlformats.org/officeDocument/2006/relationships/customXml" Target="../ink/ink266.xml"/><Relationship Id="rId73" Type="http://schemas.openxmlformats.org/officeDocument/2006/relationships/image" Target="../media/image245.png"/><Relationship Id="rId78" Type="http://schemas.openxmlformats.org/officeDocument/2006/relationships/customXml" Target="../ink/ink279.xml"/><Relationship Id="rId94" Type="http://schemas.openxmlformats.org/officeDocument/2006/relationships/customXml" Target="../ink/ink287.xml"/><Relationship Id="rId99" Type="http://schemas.openxmlformats.org/officeDocument/2006/relationships/image" Target="../media/image258.png"/><Relationship Id="rId101" Type="http://schemas.openxmlformats.org/officeDocument/2006/relationships/image" Target="../media/image259.png"/><Relationship Id="rId122" Type="http://schemas.openxmlformats.org/officeDocument/2006/relationships/customXml" Target="../ink/ink301.xml"/><Relationship Id="rId143" Type="http://schemas.openxmlformats.org/officeDocument/2006/relationships/image" Target="../media/image280.png"/><Relationship Id="rId148" Type="http://schemas.openxmlformats.org/officeDocument/2006/relationships/customXml" Target="../ink/ink314.xml"/><Relationship Id="rId164" Type="http://schemas.openxmlformats.org/officeDocument/2006/relationships/customXml" Target="../ink/ink322.xml"/><Relationship Id="rId169" Type="http://schemas.openxmlformats.org/officeDocument/2006/relationships/image" Target="../media/image293.png"/><Relationship Id="rId4" Type="http://schemas.openxmlformats.org/officeDocument/2006/relationships/customXml" Target="../ink/ink242.xml"/><Relationship Id="rId9" Type="http://schemas.openxmlformats.org/officeDocument/2006/relationships/image" Target="../media/image213.png"/><Relationship Id="rId26" Type="http://schemas.openxmlformats.org/officeDocument/2006/relationships/customXml" Target="../ink/ink253.xml"/><Relationship Id="rId47" Type="http://schemas.openxmlformats.org/officeDocument/2006/relationships/image" Target="../media/image232.png"/><Relationship Id="rId68" Type="http://schemas.openxmlformats.org/officeDocument/2006/relationships/customXml" Target="../ink/ink274.xml"/><Relationship Id="rId89" Type="http://schemas.openxmlformats.org/officeDocument/2006/relationships/image" Target="../media/image253.png"/><Relationship Id="rId112" Type="http://schemas.openxmlformats.org/officeDocument/2006/relationships/customXml" Target="../ink/ink296.xml"/><Relationship Id="rId133" Type="http://schemas.openxmlformats.org/officeDocument/2006/relationships/image" Target="../media/image275.png"/><Relationship Id="rId154" Type="http://schemas.openxmlformats.org/officeDocument/2006/relationships/customXml" Target="../ink/ink317.xml"/><Relationship Id="rId16" Type="http://schemas.openxmlformats.org/officeDocument/2006/relationships/customXml" Target="../ink/ink248.xml"/><Relationship Id="rId37" Type="http://schemas.openxmlformats.org/officeDocument/2006/relationships/image" Target="../media/image227.png"/><Relationship Id="rId58" Type="http://schemas.openxmlformats.org/officeDocument/2006/relationships/customXml" Target="../ink/ink269.xml"/><Relationship Id="rId79" Type="http://schemas.openxmlformats.org/officeDocument/2006/relationships/image" Target="../media/image248.png"/><Relationship Id="rId102" Type="http://schemas.openxmlformats.org/officeDocument/2006/relationships/customXml" Target="../ink/ink291.xml"/><Relationship Id="rId123" Type="http://schemas.openxmlformats.org/officeDocument/2006/relationships/image" Target="../media/image270.png"/><Relationship Id="rId144" Type="http://schemas.openxmlformats.org/officeDocument/2006/relationships/customXml" Target="../ink/ink312.xml"/><Relationship Id="rId90" Type="http://schemas.openxmlformats.org/officeDocument/2006/relationships/customXml" Target="../ink/ink285.xml"/><Relationship Id="rId165" Type="http://schemas.openxmlformats.org/officeDocument/2006/relationships/image" Target="../media/image291.png"/><Relationship Id="rId27" Type="http://schemas.openxmlformats.org/officeDocument/2006/relationships/image" Target="../media/image222.png"/><Relationship Id="rId48" Type="http://schemas.openxmlformats.org/officeDocument/2006/relationships/customXml" Target="../ink/ink264.xml"/><Relationship Id="rId69" Type="http://schemas.openxmlformats.org/officeDocument/2006/relationships/image" Target="../media/image243.png"/><Relationship Id="rId113" Type="http://schemas.openxmlformats.org/officeDocument/2006/relationships/image" Target="../media/image265.png"/><Relationship Id="rId134" Type="http://schemas.openxmlformats.org/officeDocument/2006/relationships/customXml" Target="../ink/ink307.xml"/><Relationship Id="rId80" Type="http://schemas.openxmlformats.org/officeDocument/2006/relationships/customXml" Target="../ink/ink280.xml"/><Relationship Id="rId155" Type="http://schemas.openxmlformats.org/officeDocument/2006/relationships/image" Target="../media/image286.png"/><Relationship Id="rId17" Type="http://schemas.openxmlformats.org/officeDocument/2006/relationships/image" Target="../media/image217.png"/><Relationship Id="rId38" Type="http://schemas.openxmlformats.org/officeDocument/2006/relationships/customXml" Target="../ink/ink259.xml"/><Relationship Id="rId59" Type="http://schemas.openxmlformats.org/officeDocument/2006/relationships/image" Target="../media/image238.png"/><Relationship Id="rId103" Type="http://schemas.openxmlformats.org/officeDocument/2006/relationships/image" Target="../media/image260.png"/><Relationship Id="rId124" Type="http://schemas.openxmlformats.org/officeDocument/2006/relationships/customXml" Target="../ink/ink30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0.xml"/><Relationship Id="rId21" Type="http://schemas.openxmlformats.org/officeDocument/2006/relationships/image" Target="../media/image302.png"/><Relationship Id="rId42" Type="http://schemas.openxmlformats.org/officeDocument/2006/relationships/customXml" Target="../ink/ink345.xml"/><Relationship Id="rId63" Type="http://schemas.openxmlformats.org/officeDocument/2006/relationships/image" Target="../media/image323.png"/><Relationship Id="rId84" Type="http://schemas.openxmlformats.org/officeDocument/2006/relationships/customXml" Target="../ink/ink366.xml"/><Relationship Id="rId138" Type="http://schemas.openxmlformats.org/officeDocument/2006/relationships/image" Target="../media/image345.png"/><Relationship Id="rId159" Type="http://schemas.openxmlformats.org/officeDocument/2006/relationships/image" Target="../media/image350.png"/><Relationship Id="rId170" Type="http://schemas.openxmlformats.org/officeDocument/2006/relationships/customXml" Target="../ink/ink430.xml"/><Relationship Id="rId107" Type="http://schemas.openxmlformats.org/officeDocument/2006/relationships/customXml" Target="../ink/ink380.xml"/><Relationship Id="rId11" Type="http://schemas.openxmlformats.org/officeDocument/2006/relationships/image" Target="../media/image297.png"/><Relationship Id="rId32" Type="http://schemas.openxmlformats.org/officeDocument/2006/relationships/customXml" Target="../ink/ink340.xml"/><Relationship Id="rId53" Type="http://schemas.openxmlformats.org/officeDocument/2006/relationships/image" Target="../media/image318.png"/><Relationship Id="rId74" Type="http://schemas.openxmlformats.org/officeDocument/2006/relationships/customXml" Target="../ink/ink361.xml"/><Relationship Id="rId128" Type="http://schemas.openxmlformats.org/officeDocument/2006/relationships/customXml" Target="../ink/ink401.xml"/><Relationship Id="rId149" Type="http://schemas.openxmlformats.org/officeDocument/2006/relationships/customXml" Target="../ink/ink419.xml"/><Relationship Id="rId5" Type="http://schemas.openxmlformats.org/officeDocument/2006/relationships/image" Target="../media/image294.png"/><Relationship Id="rId95" Type="http://schemas.openxmlformats.org/officeDocument/2006/relationships/image" Target="../media/image339.png"/><Relationship Id="rId160" Type="http://schemas.openxmlformats.org/officeDocument/2006/relationships/customXml" Target="../ink/ink425.xml"/><Relationship Id="rId181" Type="http://schemas.openxmlformats.org/officeDocument/2006/relationships/image" Target="../media/image361.png"/><Relationship Id="rId22" Type="http://schemas.openxmlformats.org/officeDocument/2006/relationships/customXml" Target="../ink/ink335.xml"/><Relationship Id="rId43" Type="http://schemas.openxmlformats.org/officeDocument/2006/relationships/image" Target="../media/image313.png"/><Relationship Id="rId64" Type="http://schemas.openxmlformats.org/officeDocument/2006/relationships/customXml" Target="../ink/ink356.xml"/><Relationship Id="rId118" Type="http://schemas.openxmlformats.org/officeDocument/2006/relationships/customXml" Target="../ink/ink391.xml"/><Relationship Id="rId139" Type="http://schemas.openxmlformats.org/officeDocument/2006/relationships/customXml" Target="../ink/ink409.xml"/><Relationship Id="rId85" Type="http://schemas.openxmlformats.org/officeDocument/2006/relationships/image" Target="../media/image334.png"/><Relationship Id="rId150" Type="http://schemas.openxmlformats.org/officeDocument/2006/relationships/customXml" Target="../ink/ink420.xml"/><Relationship Id="rId171" Type="http://schemas.openxmlformats.org/officeDocument/2006/relationships/image" Target="../media/image356.png"/><Relationship Id="rId12" Type="http://schemas.openxmlformats.org/officeDocument/2006/relationships/customXml" Target="../ink/ink330.xml"/><Relationship Id="rId33" Type="http://schemas.openxmlformats.org/officeDocument/2006/relationships/image" Target="../media/image308.png"/><Relationship Id="rId108" Type="http://schemas.openxmlformats.org/officeDocument/2006/relationships/customXml" Target="../ink/ink381.xml"/><Relationship Id="rId129" Type="http://schemas.openxmlformats.org/officeDocument/2006/relationships/customXml" Target="../ink/ink402.xml"/><Relationship Id="rId54" Type="http://schemas.openxmlformats.org/officeDocument/2006/relationships/customXml" Target="../ink/ink351.xml"/><Relationship Id="rId75" Type="http://schemas.openxmlformats.org/officeDocument/2006/relationships/image" Target="../media/image329.png"/><Relationship Id="rId96" Type="http://schemas.openxmlformats.org/officeDocument/2006/relationships/customXml" Target="../ink/ink372.xml"/><Relationship Id="rId140" Type="http://schemas.openxmlformats.org/officeDocument/2006/relationships/customXml" Target="../ink/ink410.xml"/><Relationship Id="rId161" Type="http://schemas.openxmlformats.org/officeDocument/2006/relationships/image" Target="../media/image351.png"/><Relationship Id="rId182" Type="http://schemas.openxmlformats.org/officeDocument/2006/relationships/customXml" Target="../ink/ink436.xml"/><Relationship Id="rId6" Type="http://schemas.openxmlformats.org/officeDocument/2006/relationships/customXml" Target="../ink/ink327.xml"/><Relationship Id="rId23" Type="http://schemas.openxmlformats.org/officeDocument/2006/relationships/image" Target="../media/image303.png"/><Relationship Id="rId119" Type="http://schemas.openxmlformats.org/officeDocument/2006/relationships/customXml" Target="../ink/ink392.xml"/><Relationship Id="rId44" Type="http://schemas.openxmlformats.org/officeDocument/2006/relationships/customXml" Target="../ink/ink346.xml"/><Relationship Id="rId65" Type="http://schemas.openxmlformats.org/officeDocument/2006/relationships/image" Target="../media/image324.png"/><Relationship Id="rId86" Type="http://schemas.openxmlformats.org/officeDocument/2006/relationships/customXml" Target="../ink/ink367.xml"/><Relationship Id="rId130" Type="http://schemas.openxmlformats.org/officeDocument/2006/relationships/customXml" Target="../ink/ink403.xml"/><Relationship Id="rId151" Type="http://schemas.openxmlformats.org/officeDocument/2006/relationships/image" Target="../media/image346.png"/><Relationship Id="rId172" Type="http://schemas.openxmlformats.org/officeDocument/2006/relationships/customXml" Target="../ink/ink431.xml"/><Relationship Id="rId13" Type="http://schemas.openxmlformats.org/officeDocument/2006/relationships/image" Target="../media/image298.png"/><Relationship Id="rId18" Type="http://schemas.openxmlformats.org/officeDocument/2006/relationships/customXml" Target="../ink/ink333.xml"/><Relationship Id="rId39" Type="http://schemas.openxmlformats.org/officeDocument/2006/relationships/image" Target="../media/image311.png"/><Relationship Id="rId109" Type="http://schemas.openxmlformats.org/officeDocument/2006/relationships/customXml" Target="../ink/ink382.xml"/><Relationship Id="rId34" Type="http://schemas.openxmlformats.org/officeDocument/2006/relationships/customXml" Target="../ink/ink341.xml"/><Relationship Id="rId50" Type="http://schemas.openxmlformats.org/officeDocument/2006/relationships/customXml" Target="../ink/ink349.xml"/><Relationship Id="rId55" Type="http://schemas.openxmlformats.org/officeDocument/2006/relationships/image" Target="../media/image319.png"/><Relationship Id="rId76" Type="http://schemas.openxmlformats.org/officeDocument/2006/relationships/customXml" Target="../ink/ink362.xml"/><Relationship Id="rId97" Type="http://schemas.openxmlformats.org/officeDocument/2006/relationships/image" Target="../media/image340.png"/><Relationship Id="rId104" Type="http://schemas.openxmlformats.org/officeDocument/2006/relationships/customXml" Target="../ink/ink377.xml"/><Relationship Id="rId120" Type="http://schemas.openxmlformats.org/officeDocument/2006/relationships/customXml" Target="../ink/ink393.xml"/><Relationship Id="rId125" Type="http://schemas.openxmlformats.org/officeDocument/2006/relationships/customXml" Target="../ink/ink398.xml"/><Relationship Id="rId141" Type="http://schemas.openxmlformats.org/officeDocument/2006/relationships/customXml" Target="../ink/ink411.xml"/><Relationship Id="rId146" Type="http://schemas.openxmlformats.org/officeDocument/2006/relationships/customXml" Target="../ink/ink416.xml"/><Relationship Id="rId167" Type="http://schemas.openxmlformats.org/officeDocument/2006/relationships/image" Target="../media/image354.png"/><Relationship Id="rId188" Type="http://schemas.openxmlformats.org/officeDocument/2006/relationships/customXml" Target="../ink/ink439.xml"/><Relationship Id="rId7" Type="http://schemas.openxmlformats.org/officeDocument/2006/relationships/image" Target="../media/image295.png"/><Relationship Id="rId71" Type="http://schemas.openxmlformats.org/officeDocument/2006/relationships/image" Target="../media/image327.png"/><Relationship Id="rId92" Type="http://schemas.openxmlformats.org/officeDocument/2006/relationships/customXml" Target="../ink/ink370.xml"/><Relationship Id="rId162" Type="http://schemas.openxmlformats.org/officeDocument/2006/relationships/customXml" Target="../ink/ink426.xml"/><Relationship Id="rId183" Type="http://schemas.openxmlformats.org/officeDocument/2006/relationships/image" Target="../media/image362.png"/><Relationship Id="rId2" Type="http://schemas.openxmlformats.org/officeDocument/2006/relationships/customXml" Target="../ink/ink325.xml"/><Relationship Id="rId29" Type="http://schemas.openxmlformats.org/officeDocument/2006/relationships/image" Target="../media/image306.png"/><Relationship Id="rId24" Type="http://schemas.openxmlformats.org/officeDocument/2006/relationships/customXml" Target="../ink/ink336.xml"/><Relationship Id="rId40" Type="http://schemas.openxmlformats.org/officeDocument/2006/relationships/customXml" Target="../ink/ink344.xml"/><Relationship Id="rId45" Type="http://schemas.openxmlformats.org/officeDocument/2006/relationships/image" Target="../media/image314.png"/><Relationship Id="rId66" Type="http://schemas.openxmlformats.org/officeDocument/2006/relationships/customXml" Target="../ink/ink357.xml"/><Relationship Id="rId87" Type="http://schemas.openxmlformats.org/officeDocument/2006/relationships/image" Target="../media/image335.png"/><Relationship Id="rId110" Type="http://schemas.openxmlformats.org/officeDocument/2006/relationships/customXml" Target="../ink/ink383.xml"/><Relationship Id="rId115" Type="http://schemas.openxmlformats.org/officeDocument/2006/relationships/customXml" Target="../ink/ink388.xml"/><Relationship Id="rId131" Type="http://schemas.openxmlformats.org/officeDocument/2006/relationships/customXml" Target="../ink/ink404.xml"/><Relationship Id="rId136" Type="http://schemas.openxmlformats.org/officeDocument/2006/relationships/image" Target="../media/image344.png"/><Relationship Id="rId157" Type="http://schemas.openxmlformats.org/officeDocument/2006/relationships/image" Target="../media/image349.png"/><Relationship Id="rId178" Type="http://schemas.openxmlformats.org/officeDocument/2006/relationships/customXml" Target="../ink/ink434.xml"/><Relationship Id="rId61" Type="http://schemas.openxmlformats.org/officeDocument/2006/relationships/image" Target="../media/image322.png"/><Relationship Id="rId82" Type="http://schemas.openxmlformats.org/officeDocument/2006/relationships/customXml" Target="../ink/ink365.xml"/><Relationship Id="rId152" Type="http://schemas.openxmlformats.org/officeDocument/2006/relationships/customXml" Target="../ink/ink421.xml"/><Relationship Id="rId173" Type="http://schemas.openxmlformats.org/officeDocument/2006/relationships/image" Target="../media/image357.png"/><Relationship Id="rId19" Type="http://schemas.openxmlformats.org/officeDocument/2006/relationships/image" Target="../media/image301.png"/><Relationship Id="rId14" Type="http://schemas.openxmlformats.org/officeDocument/2006/relationships/customXml" Target="../ink/ink331.xml"/><Relationship Id="rId30" Type="http://schemas.openxmlformats.org/officeDocument/2006/relationships/customXml" Target="../ink/ink339.xml"/><Relationship Id="rId35" Type="http://schemas.openxmlformats.org/officeDocument/2006/relationships/image" Target="../media/image309.png"/><Relationship Id="rId56" Type="http://schemas.openxmlformats.org/officeDocument/2006/relationships/customXml" Target="../ink/ink352.xml"/><Relationship Id="rId77" Type="http://schemas.openxmlformats.org/officeDocument/2006/relationships/image" Target="../media/image330.png"/><Relationship Id="rId100" Type="http://schemas.openxmlformats.org/officeDocument/2006/relationships/customXml" Target="../ink/ink374.xml"/><Relationship Id="rId105" Type="http://schemas.openxmlformats.org/officeDocument/2006/relationships/customXml" Target="../ink/ink378.xml"/><Relationship Id="rId126" Type="http://schemas.openxmlformats.org/officeDocument/2006/relationships/customXml" Target="../ink/ink399.xml"/><Relationship Id="rId147" Type="http://schemas.openxmlformats.org/officeDocument/2006/relationships/customXml" Target="../ink/ink417.xml"/><Relationship Id="rId168" Type="http://schemas.openxmlformats.org/officeDocument/2006/relationships/customXml" Target="../ink/ink429.xml"/><Relationship Id="rId8" Type="http://schemas.openxmlformats.org/officeDocument/2006/relationships/customXml" Target="../ink/ink328.xml"/><Relationship Id="rId51" Type="http://schemas.openxmlformats.org/officeDocument/2006/relationships/image" Target="../media/image317.png"/><Relationship Id="rId72" Type="http://schemas.openxmlformats.org/officeDocument/2006/relationships/customXml" Target="../ink/ink360.xml"/><Relationship Id="rId93" Type="http://schemas.openxmlformats.org/officeDocument/2006/relationships/image" Target="../media/image338.png"/><Relationship Id="rId98" Type="http://schemas.openxmlformats.org/officeDocument/2006/relationships/customXml" Target="../ink/ink373.xml"/><Relationship Id="rId121" Type="http://schemas.openxmlformats.org/officeDocument/2006/relationships/customXml" Target="../ink/ink394.xml"/><Relationship Id="rId142" Type="http://schemas.openxmlformats.org/officeDocument/2006/relationships/customXml" Target="../ink/ink412.xml"/><Relationship Id="rId163" Type="http://schemas.openxmlformats.org/officeDocument/2006/relationships/image" Target="../media/image352.png"/><Relationship Id="rId184" Type="http://schemas.openxmlformats.org/officeDocument/2006/relationships/customXml" Target="../ink/ink437.xml"/><Relationship Id="rId189" Type="http://schemas.openxmlformats.org/officeDocument/2006/relationships/image" Target="../media/image365.png"/><Relationship Id="rId3" Type="http://schemas.openxmlformats.org/officeDocument/2006/relationships/image" Target="../media/image2930.png"/><Relationship Id="rId25" Type="http://schemas.openxmlformats.org/officeDocument/2006/relationships/image" Target="../media/image304.png"/><Relationship Id="rId46" Type="http://schemas.openxmlformats.org/officeDocument/2006/relationships/customXml" Target="../ink/ink347.xml"/><Relationship Id="rId67" Type="http://schemas.openxmlformats.org/officeDocument/2006/relationships/image" Target="../media/image325.png"/><Relationship Id="rId116" Type="http://schemas.openxmlformats.org/officeDocument/2006/relationships/customXml" Target="../ink/ink389.xml"/><Relationship Id="rId137" Type="http://schemas.openxmlformats.org/officeDocument/2006/relationships/customXml" Target="../ink/ink408.xml"/><Relationship Id="rId158" Type="http://schemas.openxmlformats.org/officeDocument/2006/relationships/customXml" Target="../ink/ink424.xml"/><Relationship Id="rId20" Type="http://schemas.openxmlformats.org/officeDocument/2006/relationships/customXml" Target="../ink/ink334.xml"/><Relationship Id="rId41" Type="http://schemas.openxmlformats.org/officeDocument/2006/relationships/image" Target="../media/image312.png"/><Relationship Id="rId62" Type="http://schemas.openxmlformats.org/officeDocument/2006/relationships/customXml" Target="../ink/ink355.xml"/><Relationship Id="rId83" Type="http://schemas.openxmlformats.org/officeDocument/2006/relationships/image" Target="../media/image333.png"/><Relationship Id="rId88" Type="http://schemas.openxmlformats.org/officeDocument/2006/relationships/customXml" Target="../ink/ink368.xml"/><Relationship Id="rId111" Type="http://schemas.openxmlformats.org/officeDocument/2006/relationships/customXml" Target="../ink/ink384.xml"/><Relationship Id="rId132" Type="http://schemas.openxmlformats.org/officeDocument/2006/relationships/customXml" Target="../ink/ink405.xml"/><Relationship Id="rId153" Type="http://schemas.openxmlformats.org/officeDocument/2006/relationships/image" Target="../media/image347.png"/><Relationship Id="rId174" Type="http://schemas.openxmlformats.org/officeDocument/2006/relationships/customXml" Target="../ink/ink432.xml"/><Relationship Id="rId179" Type="http://schemas.openxmlformats.org/officeDocument/2006/relationships/image" Target="../media/image360.png"/><Relationship Id="rId15" Type="http://schemas.openxmlformats.org/officeDocument/2006/relationships/image" Target="../media/image299.png"/><Relationship Id="rId36" Type="http://schemas.openxmlformats.org/officeDocument/2006/relationships/customXml" Target="../ink/ink342.xml"/><Relationship Id="rId57" Type="http://schemas.openxmlformats.org/officeDocument/2006/relationships/image" Target="../media/image320.png"/><Relationship Id="rId106" Type="http://schemas.openxmlformats.org/officeDocument/2006/relationships/customXml" Target="../ink/ink379.xml"/><Relationship Id="rId127" Type="http://schemas.openxmlformats.org/officeDocument/2006/relationships/customXml" Target="../ink/ink400.xml"/><Relationship Id="rId10" Type="http://schemas.openxmlformats.org/officeDocument/2006/relationships/customXml" Target="../ink/ink329.xml"/><Relationship Id="rId31" Type="http://schemas.openxmlformats.org/officeDocument/2006/relationships/image" Target="../media/image307.png"/><Relationship Id="rId52" Type="http://schemas.openxmlformats.org/officeDocument/2006/relationships/customXml" Target="../ink/ink350.xml"/><Relationship Id="rId73" Type="http://schemas.openxmlformats.org/officeDocument/2006/relationships/image" Target="../media/image328.png"/><Relationship Id="rId78" Type="http://schemas.openxmlformats.org/officeDocument/2006/relationships/customXml" Target="../ink/ink363.xml"/><Relationship Id="rId94" Type="http://schemas.openxmlformats.org/officeDocument/2006/relationships/customXml" Target="../ink/ink371.xml"/><Relationship Id="rId99" Type="http://schemas.openxmlformats.org/officeDocument/2006/relationships/image" Target="../media/image341.png"/><Relationship Id="rId101" Type="http://schemas.openxmlformats.org/officeDocument/2006/relationships/image" Target="../media/image342.png"/><Relationship Id="rId122" Type="http://schemas.openxmlformats.org/officeDocument/2006/relationships/customXml" Target="../ink/ink395.xml"/><Relationship Id="rId143" Type="http://schemas.openxmlformats.org/officeDocument/2006/relationships/customXml" Target="../ink/ink413.xml"/><Relationship Id="rId148" Type="http://schemas.openxmlformats.org/officeDocument/2006/relationships/customXml" Target="../ink/ink418.xml"/><Relationship Id="rId164" Type="http://schemas.openxmlformats.org/officeDocument/2006/relationships/customXml" Target="../ink/ink427.xml"/><Relationship Id="rId169" Type="http://schemas.openxmlformats.org/officeDocument/2006/relationships/image" Target="../media/image355.png"/><Relationship Id="rId185" Type="http://schemas.openxmlformats.org/officeDocument/2006/relationships/image" Target="../media/image363.png"/><Relationship Id="rId4" Type="http://schemas.openxmlformats.org/officeDocument/2006/relationships/customXml" Target="../ink/ink326.xml"/><Relationship Id="rId9" Type="http://schemas.openxmlformats.org/officeDocument/2006/relationships/image" Target="../media/image296.png"/><Relationship Id="rId180" Type="http://schemas.openxmlformats.org/officeDocument/2006/relationships/customXml" Target="../ink/ink435.xml"/><Relationship Id="rId26" Type="http://schemas.openxmlformats.org/officeDocument/2006/relationships/customXml" Target="../ink/ink337.xml"/><Relationship Id="rId47" Type="http://schemas.openxmlformats.org/officeDocument/2006/relationships/image" Target="../media/image315.png"/><Relationship Id="rId68" Type="http://schemas.openxmlformats.org/officeDocument/2006/relationships/customXml" Target="../ink/ink358.xml"/><Relationship Id="rId89" Type="http://schemas.openxmlformats.org/officeDocument/2006/relationships/image" Target="../media/image336.png"/><Relationship Id="rId112" Type="http://schemas.openxmlformats.org/officeDocument/2006/relationships/customXml" Target="../ink/ink385.xml"/><Relationship Id="rId133" Type="http://schemas.openxmlformats.org/officeDocument/2006/relationships/customXml" Target="../ink/ink406.xml"/><Relationship Id="rId154" Type="http://schemas.openxmlformats.org/officeDocument/2006/relationships/customXml" Target="../ink/ink422.xml"/><Relationship Id="rId175" Type="http://schemas.openxmlformats.org/officeDocument/2006/relationships/image" Target="../media/image358.png"/><Relationship Id="rId16" Type="http://schemas.openxmlformats.org/officeDocument/2006/relationships/customXml" Target="../ink/ink332.xml"/><Relationship Id="rId37" Type="http://schemas.openxmlformats.org/officeDocument/2006/relationships/image" Target="../media/image310.png"/><Relationship Id="rId58" Type="http://schemas.openxmlformats.org/officeDocument/2006/relationships/customXml" Target="../ink/ink353.xml"/><Relationship Id="rId79" Type="http://schemas.openxmlformats.org/officeDocument/2006/relationships/image" Target="../media/image331.png"/><Relationship Id="rId102" Type="http://schemas.openxmlformats.org/officeDocument/2006/relationships/customXml" Target="../ink/ink375.xml"/><Relationship Id="rId123" Type="http://schemas.openxmlformats.org/officeDocument/2006/relationships/customXml" Target="../ink/ink396.xml"/><Relationship Id="rId144" Type="http://schemas.openxmlformats.org/officeDocument/2006/relationships/customXml" Target="../ink/ink414.xml"/><Relationship Id="rId90" Type="http://schemas.openxmlformats.org/officeDocument/2006/relationships/customXml" Target="../ink/ink369.xml"/><Relationship Id="rId165" Type="http://schemas.openxmlformats.org/officeDocument/2006/relationships/image" Target="../media/image353.png"/><Relationship Id="rId186" Type="http://schemas.openxmlformats.org/officeDocument/2006/relationships/customXml" Target="../ink/ink438.xml"/><Relationship Id="rId27" Type="http://schemas.openxmlformats.org/officeDocument/2006/relationships/image" Target="../media/image305.png"/><Relationship Id="rId48" Type="http://schemas.openxmlformats.org/officeDocument/2006/relationships/customXml" Target="../ink/ink348.xml"/><Relationship Id="rId69" Type="http://schemas.openxmlformats.org/officeDocument/2006/relationships/image" Target="../media/image326.png"/><Relationship Id="rId113" Type="http://schemas.openxmlformats.org/officeDocument/2006/relationships/customXml" Target="../ink/ink386.xml"/><Relationship Id="rId134" Type="http://schemas.openxmlformats.org/officeDocument/2006/relationships/image" Target="../media/image343.png"/><Relationship Id="rId80" Type="http://schemas.openxmlformats.org/officeDocument/2006/relationships/customXml" Target="../ink/ink364.xml"/><Relationship Id="rId155" Type="http://schemas.openxmlformats.org/officeDocument/2006/relationships/image" Target="../media/image348.png"/><Relationship Id="rId176" Type="http://schemas.openxmlformats.org/officeDocument/2006/relationships/customXml" Target="../ink/ink433.xml"/><Relationship Id="rId17" Type="http://schemas.openxmlformats.org/officeDocument/2006/relationships/image" Target="../media/image300.png"/><Relationship Id="rId38" Type="http://schemas.openxmlformats.org/officeDocument/2006/relationships/customXml" Target="../ink/ink343.xml"/><Relationship Id="rId59" Type="http://schemas.openxmlformats.org/officeDocument/2006/relationships/image" Target="../media/image321.png"/><Relationship Id="rId103" Type="http://schemas.openxmlformats.org/officeDocument/2006/relationships/customXml" Target="../ink/ink376.xml"/><Relationship Id="rId124" Type="http://schemas.openxmlformats.org/officeDocument/2006/relationships/customXml" Target="../ink/ink397.xml"/><Relationship Id="rId70" Type="http://schemas.openxmlformats.org/officeDocument/2006/relationships/customXml" Target="../ink/ink359.xml"/><Relationship Id="rId91" Type="http://schemas.openxmlformats.org/officeDocument/2006/relationships/image" Target="../media/image337.png"/><Relationship Id="rId145" Type="http://schemas.openxmlformats.org/officeDocument/2006/relationships/customXml" Target="../ink/ink415.xml"/><Relationship Id="rId166" Type="http://schemas.openxmlformats.org/officeDocument/2006/relationships/customXml" Target="../ink/ink428.xml"/><Relationship Id="rId187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38.xml"/><Relationship Id="rId49" Type="http://schemas.openxmlformats.org/officeDocument/2006/relationships/image" Target="../media/image316.png"/><Relationship Id="rId114" Type="http://schemas.openxmlformats.org/officeDocument/2006/relationships/customXml" Target="../ink/ink387.xml"/><Relationship Id="rId60" Type="http://schemas.openxmlformats.org/officeDocument/2006/relationships/customXml" Target="../ink/ink354.xml"/><Relationship Id="rId81" Type="http://schemas.openxmlformats.org/officeDocument/2006/relationships/image" Target="../media/image332.png"/><Relationship Id="rId135" Type="http://schemas.openxmlformats.org/officeDocument/2006/relationships/customXml" Target="../ink/ink407.xml"/><Relationship Id="rId156" Type="http://schemas.openxmlformats.org/officeDocument/2006/relationships/customXml" Target="../ink/ink423.xml"/><Relationship Id="rId177" Type="http://schemas.openxmlformats.org/officeDocument/2006/relationships/image" Target="../media/image35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2.xml"/><Relationship Id="rId117" Type="http://schemas.openxmlformats.org/officeDocument/2006/relationships/image" Target="../media/image422.png"/><Relationship Id="rId21" Type="http://schemas.openxmlformats.org/officeDocument/2006/relationships/image" Target="../media/image374.png"/><Relationship Id="rId42" Type="http://schemas.openxmlformats.org/officeDocument/2006/relationships/customXml" Target="../ink/ink460.xml"/><Relationship Id="rId47" Type="http://schemas.openxmlformats.org/officeDocument/2006/relationships/image" Target="../media/image387.png"/><Relationship Id="rId63" Type="http://schemas.openxmlformats.org/officeDocument/2006/relationships/image" Target="../media/image395.png"/><Relationship Id="rId68" Type="http://schemas.openxmlformats.org/officeDocument/2006/relationships/customXml" Target="../ink/ink473.xml"/><Relationship Id="rId84" Type="http://schemas.openxmlformats.org/officeDocument/2006/relationships/customXml" Target="../ink/ink481.xml"/><Relationship Id="rId89" Type="http://schemas.openxmlformats.org/officeDocument/2006/relationships/image" Target="../media/image408.png"/><Relationship Id="rId112" Type="http://schemas.openxmlformats.org/officeDocument/2006/relationships/customXml" Target="../ink/ink495.xml"/><Relationship Id="rId16" Type="http://schemas.openxmlformats.org/officeDocument/2006/relationships/customXml" Target="../ink/ink447.xml"/><Relationship Id="rId107" Type="http://schemas.openxmlformats.org/officeDocument/2006/relationships/image" Target="../media/image417.png"/><Relationship Id="rId11" Type="http://schemas.openxmlformats.org/officeDocument/2006/relationships/image" Target="../media/image369.png"/><Relationship Id="rId32" Type="http://schemas.openxmlformats.org/officeDocument/2006/relationships/customXml" Target="../ink/ink455.xml"/><Relationship Id="rId37" Type="http://schemas.openxmlformats.org/officeDocument/2006/relationships/image" Target="../media/image382.png"/><Relationship Id="rId53" Type="http://schemas.openxmlformats.org/officeDocument/2006/relationships/image" Target="../media/image390.png"/><Relationship Id="rId58" Type="http://schemas.openxmlformats.org/officeDocument/2006/relationships/customXml" Target="../ink/ink468.xml"/><Relationship Id="rId74" Type="http://schemas.openxmlformats.org/officeDocument/2006/relationships/customXml" Target="../ink/ink476.xml"/><Relationship Id="rId79" Type="http://schemas.openxmlformats.org/officeDocument/2006/relationships/image" Target="../media/image403.png"/><Relationship Id="rId102" Type="http://schemas.openxmlformats.org/officeDocument/2006/relationships/customXml" Target="../ink/ink490.xml"/><Relationship Id="rId5" Type="http://schemas.openxmlformats.org/officeDocument/2006/relationships/image" Target="../media/image366.png"/><Relationship Id="rId90" Type="http://schemas.openxmlformats.org/officeDocument/2006/relationships/customXml" Target="../ink/ink484.xml"/><Relationship Id="rId95" Type="http://schemas.openxmlformats.org/officeDocument/2006/relationships/image" Target="../media/image411.png"/><Relationship Id="rId22" Type="http://schemas.openxmlformats.org/officeDocument/2006/relationships/customXml" Target="../ink/ink450.xml"/><Relationship Id="rId27" Type="http://schemas.openxmlformats.org/officeDocument/2006/relationships/image" Target="../media/image377.png"/><Relationship Id="rId43" Type="http://schemas.openxmlformats.org/officeDocument/2006/relationships/image" Target="../media/image385.png"/><Relationship Id="rId48" Type="http://schemas.openxmlformats.org/officeDocument/2006/relationships/customXml" Target="../ink/ink463.xml"/><Relationship Id="rId64" Type="http://schemas.openxmlformats.org/officeDocument/2006/relationships/customXml" Target="../ink/ink471.xml"/><Relationship Id="rId69" Type="http://schemas.openxmlformats.org/officeDocument/2006/relationships/image" Target="../media/image398.png"/><Relationship Id="rId113" Type="http://schemas.openxmlformats.org/officeDocument/2006/relationships/image" Target="../media/image420.png"/><Relationship Id="rId118" Type="http://schemas.openxmlformats.org/officeDocument/2006/relationships/customXml" Target="../ink/ink498.xml"/><Relationship Id="rId80" Type="http://schemas.openxmlformats.org/officeDocument/2006/relationships/customXml" Target="../ink/ink479.xml"/><Relationship Id="rId85" Type="http://schemas.openxmlformats.org/officeDocument/2006/relationships/image" Target="../media/image406.png"/><Relationship Id="rId12" Type="http://schemas.openxmlformats.org/officeDocument/2006/relationships/customXml" Target="../ink/ink445.xml"/><Relationship Id="rId17" Type="http://schemas.openxmlformats.org/officeDocument/2006/relationships/image" Target="../media/image372.png"/><Relationship Id="rId33" Type="http://schemas.openxmlformats.org/officeDocument/2006/relationships/image" Target="../media/image380.png"/><Relationship Id="rId38" Type="http://schemas.openxmlformats.org/officeDocument/2006/relationships/customXml" Target="../ink/ink458.xml"/><Relationship Id="rId59" Type="http://schemas.openxmlformats.org/officeDocument/2006/relationships/image" Target="../media/image393.png"/><Relationship Id="rId103" Type="http://schemas.openxmlformats.org/officeDocument/2006/relationships/image" Target="../media/image415.png"/><Relationship Id="rId108" Type="http://schemas.openxmlformats.org/officeDocument/2006/relationships/customXml" Target="../ink/ink493.xml"/><Relationship Id="rId54" Type="http://schemas.openxmlformats.org/officeDocument/2006/relationships/customXml" Target="../ink/ink466.xml"/><Relationship Id="rId70" Type="http://schemas.openxmlformats.org/officeDocument/2006/relationships/customXml" Target="../ink/ink474.xml"/><Relationship Id="rId75" Type="http://schemas.openxmlformats.org/officeDocument/2006/relationships/image" Target="../media/image401.png"/><Relationship Id="rId91" Type="http://schemas.openxmlformats.org/officeDocument/2006/relationships/image" Target="../media/image409.png"/><Relationship Id="rId96" Type="http://schemas.openxmlformats.org/officeDocument/2006/relationships/customXml" Target="../ink/ink4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2.xml"/><Relationship Id="rId23" Type="http://schemas.openxmlformats.org/officeDocument/2006/relationships/image" Target="../media/image375.png"/><Relationship Id="rId28" Type="http://schemas.openxmlformats.org/officeDocument/2006/relationships/customXml" Target="../ink/ink453.xml"/><Relationship Id="rId49" Type="http://schemas.openxmlformats.org/officeDocument/2006/relationships/image" Target="../media/image388.png"/><Relationship Id="rId114" Type="http://schemas.openxmlformats.org/officeDocument/2006/relationships/customXml" Target="../ink/ink496.xml"/><Relationship Id="rId119" Type="http://schemas.openxmlformats.org/officeDocument/2006/relationships/image" Target="../media/image423.png"/><Relationship Id="rId44" Type="http://schemas.openxmlformats.org/officeDocument/2006/relationships/customXml" Target="../ink/ink461.xml"/><Relationship Id="rId60" Type="http://schemas.openxmlformats.org/officeDocument/2006/relationships/customXml" Target="../ink/ink469.xml"/><Relationship Id="rId65" Type="http://schemas.openxmlformats.org/officeDocument/2006/relationships/image" Target="../media/image396.png"/><Relationship Id="rId81" Type="http://schemas.openxmlformats.org/officeDocument/2006/relationships/image" Target="../media/image404.png"/><Relationship Id="rId86" Type="http://schemas.openxmlformats.org/officeDocument/2006/relationships/customXml" Target="../ink/ink482.xml"/><Relationship Id="rId4" Type="http://schemas.openxmlformats.org/officeDocument/2006/relationships/customXml" Target="../ink/ink441.xml"/><Relationship Id="rId9" Type="http://schemas.openxmlformats.org/officeDocument/2006/relationships/image" Target="../media/image368.png"/><Relationship Id="rId13" Type="http://schemas.openxmlformats.org/officeDocument/2006/relationships/image" Target="../media/image370.png"/><Relationship Id="rId18" Type="http://schemas.openxmlformats.org/officeDocument/2006/relationships/customXml" Target="../ink/ink448.xml"/><Relationship Id="rId39" Type="http://schemas.openxmlformats.org/officeDocument/2006/relationships/image" Target="../media/image383.png"/><Relationship Id="rId109" Type="http://schemas.openxmlformats.org/officeDocument/2006/relationships/image" Target="../media/image418.png"/><Relationship Id="rId34" Type="http://schemas.openxmlformats.org/officeDocument/2006/relationships/customXml" Target="../ink/ink456.xml"/><Relationship Id="rId50" Type="http://schemas.openxmlformats.org/officeDocument/2006/relationships/customXml" Target="../ink/ink464.xml"/><Relationship Id="rId55" Type="http://schemas.openxmlformats.org/officeDocument/2006/relationships/image" Target="../media/image391.png"/><Relationship Id="rId76" Type="http://schemas.openxmlformats.org/officeDocument/2006/relationships/customXml" Target="../ink/ink477.xml"/><Relationship Id="rId97" Type="http://schemas.openxmlformats.org/officeDocument/2006/relationships/image" Target="../media/image412.png"/><Relationship Id="rId104" Type="http://schemas.openxmlformats.org/officeDocument/2006/relationships/customXml" Target="../ink/ink491.xml"/><Relationship Id="rId120" Type="http://schemas.openxmlformats.org/officeDocument/2006/relationships/customXml" Target="../ink/ink499.xml"/><Relationship Id="rId7" Type="http://schemas.openxmlformats.org/officeDocument/2006/relationships/image" Target="../media/image367.png"/><Relationship Id="rId71" Type="http://schemas.openxmlformats.org/officeDocument/2006/relationships/image" Target="../media/image399.png"/><Relationship Id="rId92" Type="http://schemas.openxmlformats.org/officeDocument/2006/relationships/customXml" Target="../ink/ink485.xml"/><Relationship Id="rId2" Type="http://schemas.openxmlformats.org/officeDocument/2006/relationships/customXml" Target="../ink/ink440.xml"/><Relationship Id="rId29" Type="http://schemas.openxmlformats.org/officeDocument/2006/relationships/image" Target="../media/image378.png"/><Relationship Id="rId24" Type="http://schemas.openxmlformats.org/officeDocument/2006/relationships/customXml" Target="../ink/ink451.xml"/><Relationship Id="rId40" Type="http://schemas.openxmlformats.org/officeDocument/2006/relationships/customXml" Target="../ink/ink459.xml"/><Relationship Id="rId45" Type="http://schemas.openxmlformats.org/officeDocument/2006/relationships/image" Target="../media/image386.png"/><Relationship Id="rId66" Type="http://schemas.openxmlformats.org/officeDocument/2006/relationships/customXml" Target="../ink/ink472.xml"/><Relationship Id="rId87" Type="http://schemas.openxmlformats.org/officeDocument/2006/relationships/image" Target="../media/image407.png"/><Relationship Id="rId110" Type="http://schemas.openxmlformats.org/officeDocument/2006/relationships/customXml" Target="../ink/ink494.xml"/><Relationship Id="rId115" Type="http://schemas.openxmlformats.org/officeDocument/2006/relationships/image" Target="../media/image421.png"/><Relationship Id="rId61" Type="http://schemas.openxmlformats.org/officeDocument/2006/relationships/image" Target="../media/image394.png"/><Relationship Id="rId82" Type="http://schemas.openxmlformats.org/officeDocument/2006/relationships/customXml" Target="../ink/ink480.xml"/><Relationship Id="rId19" Type="http://schemas.openxmlformats.org/officeDocument/2006/relationships/image" Target="../media/image373.png"/><Relationship Id="rId14" Type="http://schemas.openxmlformats.org/officeDocument/2006/relationships/customXml" Target="../ink/ink446.xml"/><Relationship Id="rId30" Type="http://schemas.openxmlformats.org/officeDocument/2006/relationships/customXml" Target="../ink/ink454.xml"/><Relationship Id="rId35" Type="http://schemas.openxmlformats.org/officeDocument/2006/relationships/image" Target="../media/image381.png"/><Relationship Id="rId56" Type="http://schemas.openxmlformats.org/officeDocument/2006/relationships/customXml" Target="../ink/ink467.xml"/><Relationship Id="rId77" Type="http://schemas.openxmlformats.org/officeDocument/2006/relationships/image" Target="../media/image402.png"/><Relationship Id="rId100" Type="http://schemas.openxmlformats.org/officeDocument/2006/relationships/customXml" Target="../ink/ink489.xml"/><Relationship Id="rId105" Type="http://schemas.openxmlformats.org/officeDocument/2006/relationships/image" Target="../media/image416.png"/><Relationship Id="rId8" Type="http://schemas.openxmlformats.org/officeDocument/2006/relationships/customXml" Target="../ink/ink443.xml"/><Relationship Id="rId51" Type="http://schemas.openxmlformats.org/officeDocument/2006/relationships/image" Target="../media/image389.png"/><Relationship Id="rId72" Type="http://schemas.openxmlformats.org/officeDocument/2006/relationships/customXml" Target="../ink/ink475.xml"/><Relationship Id="rId93" Type="http://schemas.openxmlformats.org/officeDocument/2006/relationships/image" Target="../media/image410.png"/><Relationship Id="rId98" Type="http://schemas.openxmlformats.org/officeDocument/2006/relationships/customXml" Target="../ink/ink488.xml"/><Relationship Id="rId121" Type="http://schemas.openxmlformats.org/officeDocument/2006/relationships/image" Target="../media/image424.png"/><Relationship Id="rId3" Type="http://schemas.openxmlformats.org/officeDocument/2006/relationships/image" Target="../media/image3650.png"/><Relationship Id="rId25" Type="http://schemas.openxmlformats.org/officeDocument/2006/relationships/image" Target="../media/image376.png"/><Relationship Id="rId46" Type="http://schemas.openxmlformats.org/officeDocument/2006/relationships/customXml" Target="../ink/ink462.xml"/><Relationship Id="rId67" Type="http://schemas.openxmlformats.org/officeDocument/2006/relationships/image" Target="../media/image397.png"/><Relationship Id="rId116" Type="http://schemas.openxmlformats.org/officeDocument/2006/relationships/customXml" Target="../ink/ink497.xml"/><Relationship Id="rId20" Type="http://schemas.openxmlformats.org/officeDocument/2006/relationships/customXml" Target="../ink/ink449.xml"/><Relationship Id="rId41" Type="http://schemas.openxmlformats.org/officeDocument/2006/relationships/image" Target="../media/image384.png"/><Relationship Id="rId62" Type="http://schemas.openxmlformats.org/officeDocument/2006/relationships/customXml" Target="../ink/ink470.xml"/><Relationship Id="rId83" Type="http://schemas.openxmlformats.org/officeDocument/2006/relationships/image" Target="../media/image405.png"/><Relationship Id="rId88" Type="http://schemas.openxmlformats.org/officeDocument/2006/relationships/customXml" Target="../ink/ink483.xml"/><Relationship Id="rId111" Type="http://schemas.openxmlformats.org/officeDocument/2006/relationships/image" Target="../media/image419.png"/><Relationship Id="rId15" Type="http://schemas.openxmlformats.org/officeDocument/2006/relationships/image" Target="../media/image371.png"/><Relationship Id="rId36" Type="http://schemas.openxmlformats.org/officeDocument/2006/relationships/customXml" Target="../ink/ink457.xml"/><Relationship Id="rId57" Type="http://schemas.openxmlformats.org/officeDocument/2006/relationships/image" Target="../media/image392.png"/><Relationship Id="rId106" Type="http://schemas.openxmlformats.org/officeDocument/2006/relationships/customXml" Target="../ink/ink492.xml"/><Relationship Id="rId10" Type="http://schemas.openxmlformats.org/officeDocument/2006/relationships/customXml" Target="../ink/ink444.xml"/><Relationship Id="rId31" Type="http://schemas.openxmlformats.org/officeDocument/2006/relationships/image" Target="../media/image379.png"/><Relationship Id="rId52" Type="http://schemas.openxmlformats.org/officeDocument/2006/relationships/customXml" Target="../ink/ink465.xml"/><Relationship Id="rId73" Type="http://schemas.openxmlformats.org/officeDocument/2006/relationships/image" Target="../media/image400.png"/><Relationship Id="rId78" Type="http://schemas.openxmlformats.org/officeDocument/2006/relationships/customXml" Target="../ink/ink478.xml"/><Relationship Id="rId94" Type="http://schemas.openxmlformats.org/officeDocument/2006/relationships/customXml" Target="../ink/ink486.xml"/><Relationship Id="rId99" Type="http://schemas.openxmlformats.org/officeDocument/2006/relationships/image" Target="../media/image413.png"/><Relationship Id="rId101" Type="http://schemas.openxmlformats.org/officeDocument/2006/relationships/image" Target="../media/image4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/>
            </a:br>
            <a:r>
              <a:rPr lang="en-US" sz="4400"/>
              <a:t>Cyclic Carbohydrates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4/14/2023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14:cNvPr>
              <p14:cNvContentPartPr/>
              <p14:nvPr/>
            </p14:nvContentPartPr>
            <p14:xfrm>
              <a:off x="2122932" y="2534582"/>
              <a:ext cx="287280" cy="2328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943" y="25255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14:cNvPr>
              <p14:cNvContentPartPr/>
              <p14:nvPr/>
            </p14:nvContentPartPr>
            <p14:xfrm>
              <a:off x="1729452" y="3096902"/>
              <a:ext cx="874800" cy="23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452" y="30879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14:cNvPr>
              <p14:cNvContentPartPr/>
              <p14:nvPr/>
            </p14:nvContentPartPr>
            <p14:xfrm>
              <a:off x="1842132" y="3603782"/>
              <a:ext cx="878040" cy="68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132" y="35947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14:cNvPr>
              <p14:cNvContentPartPr/>
              <p14:nvPr/>
            </p14:nvContentPartPr>
            <p14:xfrm>
              <a:off x="2001252" y="4200302"/>
              <a:ext cx="890640" cy="56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2252" y="41913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14:cNvPr>
              <p14:cNvContentPartPr/>
              <p14:nvPr/>
            </p14:nvContentPartPr>
            <p14:xfrm>
              <a:off x="2006292" y="4624742"/>
              <a:ext cx="925920" cy="45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7292" y="46157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14:cNvPr>
              <p14:cNvContentPartPr/>
              <p14:nvPr/>
            </p14:nvContentPartPr>
            <p14:xfrm>
              <a:off x="2383932" y="4685942"/>
              <a:ext cx="45720" cy="425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932" y="4676942"/>
                <a:ext cx="63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63CB2F-9661-D3ED-125E-DE6418204315}"/>
              </a:ext>
            </a:extLst>
          </p:cNvPr>
          <p:cNvGrpSpPr/>
          <p:nvPr/>
        </p:nvGrpSpPr>
        <p:grpSpPr>
          <a:xfrm>
            <a:off x="1730172" y="2111582"/>
            <a:ext cx="745200" cy="462600"/>
            <a:chOff x="1154942" y="4009421"/>
            <a:chExt cx="745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14:cNvPr>
                <p14:cNvContentPartPr/>
                <p14:nvPr/>
              </p14:nvContentPartPr>
              <p14:xfrm>
                <a:off x="1550942" y="4169621"/>
                <a:ext cx="349200" cy="27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1942" y="4160621"/>
                  <a:ext cx="36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14:cNvPr>
                <p14:cNvContentPartPr/>
                <p14:nvPr/>
              </p14:nvContentPartPr>
              <p14:xfrm>
                <a:off x="1343222" y="4305701"/>
                <a:ext cx="216720" cy="166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07" y="4296701"/>
                  <a:ext cx="234389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14:cNvPr>
                <p14:cNvContentPartPr/>
                <p14:nvPr/>
              </p14:nvContentPartPr>
              <p14:xfrm>
                <a:off x="1418102" y="4232621"/>
                <a:ext cx="182160" cy="159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084" y="4223621"/>
                  <a:ext cx="19983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14:cNvPr>
                <p14:cNvContentPartPr/>
                <p14:nvPr/>
              </p14:nvContentPartPr>
              <p14:xfrm>
                <a:off x="1154942" y="4009421"/>
                <a:ext cx="190800" cy="12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42" y="4000421"/>
                  <a:ext cx="208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14:cNvPr>
              <p14:cNvContentPartPr/>
              <p14:nvPr/>
            </p14:nvContentPartPr>
            <p14:xfrm>
              <a:off x="8460915" y="2544482"/>
              <a:ext cx="287280" cy="2328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1926" y="25354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14:cNvPr>
              <p14:cNvContentPartPr/>
              <p14:nvPr/>
            </p14:nvContentPartPr>
            <p14:xfrm>
              <a:off x="8067435" y="3106802"/>
              <a:ext cx="874800" cy="23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435" y="30978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14:cNvPr>
              <p14:cNvContentPartPr/>
              <p14:nvPr/>
            </p14:nvContentPartPr>
            <p14:xfrm>
              <a:off x="8180115" y="3613682"/>
              <a:ext cx="878040" cy="68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1115" y="36046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14:cNvPr>
              <p14:cNvContentPartPr/>
              <p14:nvPr/>
            </p14:nvContentPartPr>
            <p14:xfrm>
              <a:off x="8339235" y="4210202"/>
              <a:ext cx="890640" cy="56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0235" y="42012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14:cNvPr>
              <p14:cNvContentPartPr/>
              <p14:nvPr/>
            </p14:nvContentPartPr>
            <p14:xfrm>
              <a:off x="8344275" y="4634642"/>
              <a:ext cx="925920" cy="457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5275" y="46256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14:cNvPr>
              <p14:cNvContentPartPr/>
              <p14:nvPr/>
            </p14:nvContentPartPr>
            <p14:xfrm>
              <a:off x="8721915" y="4695842"/>
              <a:ext cx="45720" cy="425880"/>
            </p14:xfrm>
          </p:contentPart>
        </mc:Choice>
        <mc:Fallback xmlns="">
          <p:pic>
            <p:nvPicPr>
              <p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2915" y="4686842"/>
                <a:ext cx="63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14:cNvPr>
              <p14:cNvContentPartPr/>
              <p14:nvPr/>
            </p14:nvContentPartPr>
            <p14:xfrm>
              <a:off x="8464155" y="2281682"/>
              <a:ext cx="349200" cy="277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5155" y="2272682"/>
                <a:ext cx="3668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14:cNvPr>
              <p14:cNvContentPartPr/>
              <p14:nvPr/>
            </p14:nvContentPartPr>
            <p14:xfrm>
              <a:off x="8256435" y="2417762"/>
              <a:ext cx="216720" cy="166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47420" y="2408762"/>
                <a:ext cx="234389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14:cNvPr>
              <p14:cNvContentPartPr/>
              <p14:nvPr/>
            </p14:nvContentPartPr>
            <p14:xfrm>
              <a:off x="8331315" y="2344682"/>
              <a:ext cx="182160" cy="159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2297" y="2335682"/>
                <a:ext cx="199835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14:cNvPr>
              <p14:cNvContentPartPr/>
              <p14:nvPr/>
            </p14:nvContentPartPr>
            <p14:xfrm>
              <a:off x="8068155" y="2121482"/>
              <a:ext cx="190800" cy="1278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59155" y="2112482"/>
                <a:ext cx="208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3A3AC20-EB42-1A03-5BDF-15B17F756C91}"/>
              </a:ext>
            </a:extLst>
          </p:cNvPr>
          <p:cNvGrpSpPr/>
          <p:nvPr/>
        </p:nvGrpSpPr>
        <p:grpSpPr>
          <a:xfrm>
            <a:off x="2721105" y="2910584"/>
            <a:ext cx="423360" cy="257040"/>
            <a:chOff x="3516791" y="2786726"/>
            <a:chExt cx="4233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14:cNvPr>
                <p14:cNvContentPartPr/>
                <p14:nvPr/>
              </p14:nvContentPartPr>
              <p14:xfrm>
                <a:off x="3516791" y="2840006"/>
                <a:ext cx="186840" cy="20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7791" y="2831006"/>
                  <a:ext cx="20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14:cNvPr>
                <p14:cNvContentPartPr/>
                <p14:nvPr/>
              </p14:nvContentPartPr>
              <p14:xfrm>
                <a:off x="3767351" y="2827406"/>
                <a:ext cx="40320" cy="19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58351" y="2818406"/>
                  <a:ext cx="57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14:cNvPr>
                <p14:cNvContentPartPr/>
                <p14:nvPr/>
              </p14:nvContentPartPr>
              <p14:xfrm>
                <a:off x="3872111" y="2786726"/>
                <a:ext cx="6804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63111" y="2777726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14:cNvPr>
                <p14:cNvContentPartPr/>
                <p14:nvPr/>
              </p14:nvContentPartPr>
              <p14:xfrm>
                <a:off x="3806951" y="2919566"/>
                <a:ext cx="109080" cy="2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97981" y="2910566"/>
                  <a:ext cx="12666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069B6-D9C2-2B07-D07A-4D2A51289BA1}"/>
              </a:ext>
            </a:extLst>
          </p:cNvPr>
          <p:cNvGrpSpPr/>
          <p:nvPr/>
        </p:nvGrpSpPr>
        <p:grpSpPr>
          <a:xfrm>
            <a:off x="1333305" y="3552104"/>
            <a:ext cx="372600" cy="264960"/>
            <a:chOff x="2128991" y="3428246"/>
            <a:chExt cx="3726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14:cNvPr>
                <p14:cNvContentPartPr/>
                <p14:nvPr/>
              </p14:nvContentPartPr>
              <p14:xfrm>
                <a:off x="2384951" y="3495566"/>
                <a:ext cx="116640" cy="150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5951" y="3486566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14:cNvPr>
                <p14:cNvContentPartPr/>
                <p14:nvPr/>
              </p14:nvContentPartPr>
              <p14:xfrm>
                <a:off x="2128991" y="3509966"/>
                <a:ext cx="21240" cy="18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20141" y="3500966"/>
                  <a:ext cx="3858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14:cNvPr>
                <p14:cNvContentPartPr/>
                <p14:nvPr/>
              </p14:nvContentPartPr>
              <p14:xfrm>
                <a:off x="2209271" y="3428246"/>
                <a:ext cx="43560" cy="21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0271" y="341924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14:cNvPr>
                <p14:cNvContentPartPr/>
                <p14:nvPr/>
              </p14:nvContentPartPr>
              <p14:xfrm>
                <a:off x="2135471" y="3596726"/>
                <a:ext cx="8244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6432" y="3587726"/>
                  <a:ext cx="100157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F178C-662A-21EF-A0F1-C54B7BF7B156}"/>
              </a:ext>
            </a:extLst>
          </p:cNvPr>
          <p:cNvGrpSpPr/>
          <p:nvPr/>
        </p:nvGrpSpPr>
        <p:grpSpPr>
          <a:xfrm>
            <a:off x="1399185" y="2984744"/>
            <a:ext cx="119520" cy="223920"/>
            <a:chOff x="2194871" y="2860886"/>
            <a:chExt cx="1195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14:cNvPr>
                <p14:cNvContentPartPr/>
                <p14:nvPr/>
              </p14:nvContentPartPr>
              <p14:xfrm>
                <a:off x="2194871" y="2905166"/>
                <a:ext cx="15120" cy="179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85871" y="2896166"/>
                  <a:ext cx="3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14:cNvPr>
                <p14:cNvContentPartPr/>
                <p14:nvPr/>
              </p14:nvContentPartPr>
              <p14:xfrm>
                <a:off x="2261831" y="2860886"/>
                <a:ext cx="5256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52831" y="2851886"/>
                  <a:ext cx="7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14:cNvPr>
                <p14:cNvContentPartPr/>
                <p14:nvPr/>
              </p14:nvContentPartPr>
              <p14:xfrm>
                <a:off x="2208551" y="3005606"/>
                <a:ext cx="8820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99551" y="2996606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18356-D55F-9C38-7FCB-815F6DBA3D5C}"/>
              </a:ext>
            </a:extLst>
          </p:cNvPr>
          <p:cNvGrpSpPr/>
          <p:nvPr/>
        </p:nvGrpSpPr>
        <p:grpSpPr>
          <a:xfrm>
            <a:off x="2894625" y="3478304"/>
            <a:ext cx="133560" cy="196560"/>
            <a:chOff x="3690311" y="3354446"/>
            <a:chExt cx="1335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14:cNvPr>
                <p14:cNvContentPartPr/>
                <p14:nvPr/>
              </p14:nvContentPartPr>
              <p14:xfrm>
                <a:off x="3690311" y="3394046"/>
                <a:ext cx="1044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81311" y="3385067"/>
                  <a:ext cx="28080" cy="1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14:cNvPr>
                <p14:cNvContentPartPr/>
                <p14:nvPr/>
              </p14:nvContentPartPr>
              <p14:xfrm>
                <a:off x="3763031" y="3354446"/>
                <a:ext cx="60840" cy="19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54031" y="3345429"/>
                  <a:ext cx="7848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14:cNvPr>
                <p14:cNvContentPartPr/>
                <p14:nvPr/>
              </p14:nvContentPartPr>
              <p14:xfrm>
                <a:off x="3696791" y="3490886"/>
                <a:ext cx="11052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7762" y="3481672"/>
                  <a:ext cx="128218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18BC9-41A9-651D-CAAA-14E911DFC0E7}"/>
              </a:ext>
            </a:extLst>
          </p:cNvPr>
          <p:cNvGrpSpPr/>
          <p:nvPr/>
        </p:nvGrpSpPr>
        <p:grpSpPr>
          <a:xfrm>
            <a:off x="3072465" y="4056824"/>
            <a:ext cx="311040" cy="218520"/>
            <a:chOff x="3868151" y="3932966"/>
            <a:chExt cx="3110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14:cNvPr>
                <p14:cNvContentPartPr/>
                <p14:nvPr/>
              </p14:nvContentPartPr>
              <p14:xfrm>
                <a:off x="3868151" y="3995966"/>
                <a:ext cx="122040" cy="15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9151" y="398696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14:cNvPr>
                <p14:cNvContentPartPr/>
                <p14:nvPr/>
              </p14:nvContentPartPr>
              <p14:xfrm>
                <a:off x="4027631" y="3972926"/>
                <a:ext cx="36000" cy="16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8720" y="3963906"/>
                  <a:ext cx="53465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14:cNvPr>
                <p14:cNvContentPartPr/>
                <p14:nvPr/>
              </p14:nvContentPartPr>
              <p14:xfrm>
                <a:off x="4075871" y="3932966"/>
                <a:ext cx="103320" cy="18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66871" y="392396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F00BC-1991-83B7-C2D8-35E9B8AEEBF3}"/>
              </a:ext>
            </a:extLst>
          </p:cNvPr>
          <p:cNvGrpSpPr/>
          <p:nvPr/>
        </p:nvGrpSpPr>
        <p:grpSpPr>
          <a:xfrm>
            <a:off x="3162825" y="4548944"/>
            <a:ext cx="329760" cy="195480"/>
            <a:chOff x="3958511" y="4425086"/>
            <a:chExt cx="32976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14:cNvPr>
                <p14:cNvContentPartPr/>
                <p14:nvPr/>
              </p14:nvContentPartPr>
              <p14:xfrm>
                <a:off x="3958511" y="4452086"/>
                <a:ext cx="12168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9538" y="4443086"/>
                  <a:ext cx="139268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14:cNvPr>
                <p14:cNvContentPartPr/>
                <p14:nvPr/>
              </p14:nvContentPartPr>
              <p14:xfrm>
                <a:off x="4153631" y="4439486"/>
                <a:ext cx="1260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44366" y="4430468"/>
                  <a:ext cx="30759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14:cNvPr>
                <p14:cNvContentPartPr/>
                <p14:nvPr/>
              </p14:nvContentPartPr>
              <p14:xfrm>
                <a:off x="4184951" y="4425086"/>
                <a:ext cx="10332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5951" y="4416069"/>
                  <a:ext cx="120960" cy="21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41F00F-7907-2BBA-F049-BD1761E35FCF}"/>
              </a:ext>
            </a:extLst>
          </p:cNvPr>
          <p:cNvGrpSpPr/>
          <p:nvPr/>
        </p:nvGrpSpPr>
        <p:grpSpPr>
          <a:xfrm>
            <a:off x="1661625" y="4610504"/>
            <a:ext cx="170280" cy="218880"/>
            <a:chOff x="2457311" y="4486646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14:cNvPr>
                <p14:cNvContentPartPr/>
                <p14:nvPr/>
              </p14:nvContentPartPr>
              <p14:xfrm>
                <a:off x="2457311" y="4521566"/>
                <a:ext cx="36720" cy="18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48311" y="4512584"/>
                  <a:ext cx="543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14:cNvPr>
                <p14:cNvContentPartPr/>
                <p14:nvPr/>
              </p14:nvContentPartPr>
              <p14:xfrm>
                <a:off x="2572151" y="4486646"/>
                <a:ext cx="55440" cy="17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3151" y="4477646"/>
                  <a:ext cx="7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14:cNvPr>
                <p14:cNvContentPartPr/>
                <p14:nvPr/>
              </p14:nvContentPartPr>
              <p14:xfrm>
                <a:off x="2478191" y="4617326"/>
                <a:ext cx="11052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69191" y="460832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97812-AC69-737B-9D65-FE13AA31626D}"/>
              </a:ext>
            </a:extLst>
          </p:cNvPr>
          <p:cNvGrpSpPr/>
          <p:nvPr/>
        </p:nvGrpSpPr>
        <p:grpSpPr>
          <a:xfrm>
            <a:off x="1607985" y="4147184"/>
            <a:ext cx="126360" cy="223560"/>
            <a:chOff x="2403671" y="4023326"/>
            <a:chExt cx="126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14:cNvPr>
                <p14:cNvContentPartPr/>
                <p14:nvPr/>
              </p14:nvContentPartPr>
              <p14:xfrm>
                <a:off x="2403671" y="4023326"/>
                <a:ext cx="28440" cy="22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94671" y="4014326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14:cNvPr>
                <p14:cNvContentPartPr/>
                <p14:nvPr/>
              </p14:nvContentPartPr>
              <p14:xfrm>
                <a:off x="2431031" y="4039526"/>
                <a:ext cx="99000" cy="19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2031" y="4030526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5A6C3B-7678-98DD-63D2-B2482A483C86}"/>
              </a:ext>
            </a:extLst>
          </p:cNvPr>
          <p:cNvGrpSpPr/>
          <p:nvPr/>
        </p:nvGrpSpPr>
        <p:grpSpPr>
          <a:xfrm>
            <a:off x="2427345" y="5254184"/>
            <a:ext cx="988920" cy="322920"/>
            <a:chOff x="3223031" y="5130326"/>
            <a:chExt cx="98892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14:cNvPr>
                <p14:cNvContentPartPr/>
                <p14:nvPr/>
              </p14:nvContentPartPr>
              <p14:xfrm>
                <a:off x="3223031" y="5173166"/>
                <a:ext cx="179640" cy="166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14031" y="5164166"/>
                  <a:ext cx="19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14:cNvPr>
                <p14:cNvContentPartPr/>
                <p14:nvPr/>
              </p14:nvContentPartPr>
              <p14:xfrm>
                <a:off x="3490151" y="5130326"/>
                <a:ext cx="21600" cy="19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81151" y="5121309"/>
                  <a:ext cx="39240" cy="20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14:cNvPr>
                <p14:cNvContentPartPr/>
                <p14:nvPr/>
              </p14:nvContentPartPr>
              <p14:xfrm>
                <a:off x="3526871" y="5133926"/>
                <a:ext cx="78840" cy="20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7830" y="5124926"/>
                  <a:ext cx="96561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14:cNvPr>
                <p14:cNvContentPartPr/>
                <p14:nvPr/>
              </p14:nvContentPartPr>
              <p14:xfrm>
                <a:off x="3644591" y="5321486"/>
                <a:ext cx="187560" cy="13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35591" y="5312486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14:cNvPr>
                <p14:cNvContentPartPr/>
                <p14:nvPr/>
              </p14:nvContentPartPr>
              <p14:xfrm>
                <a:off x="3843311" y="5227526"/>
                <a:ext cx="133560" cy="16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4311" y="5218526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14:cNvPr>
                <p14:cNvContentPartPr/>
                <p14:nvPr/>
              </p14:nvContentPartPr>
              <p14:xfrm>
                <a:off x="4054991" y="5181446"/>
                <a:ext cx="154080" cy="21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5991" y="5172446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14:cNvPr>
                <p14:cNvContentPartPr/>
                <p14:nvPr/>
              </p14:nvContentPartPr>
              <p14:xfrm>
                <a:off x="4110071" y="5330846"/>
                <a:ext cx="101880" cy="1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1071" y="532184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EDC50B-D501-EC0E-92F4-34A537E7B8D8}"/>
              </a:ext>
            </a:extLst>
          </p:cNvPr>
          <p:cNvGrpSpPr/>
          <p:nvPr/>
        </p:nvGrpSpPr>
        <p:grpSpPr>
          <a:xfrm>
            <a:off x="9088511" y="2878004"/>
            <a:ext cx="181080" cy="274320"/>
            <a:chOff x="8675231" y="2812646"/>
            <a:chExt cx="1810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14:cNvPr>
                <p14:cNvContentPartPr/>
                <p14:nvPr/>
              </p14:nvContentPartPr>
              <p14:xfrm>
                <a:off x="8675231" y="2859806"/>
                <a:ext cx="24840" cy="227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66231" y="2850792"/>
                  <a:ext cx="4248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14:cNvPr>
                <p14:cNvContentPartPr/>
                <p14:nvPr/>
              </p14:nvContentPartPr>
              <p14:xfrm>
                <a:off x="8821391" y="2812646"/>
                <a:ext cx="34920" cy="21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12483" y="2803646"/>
                  <a:ext cx="523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14:cNvPr>
                <p14:cNvContentPartPr/>
                <p14:nvPr/>
              </p14:nvContentPartPr>
              <p14:xfrm>
                <a:off x="8709791" y="2982206"/>
                <a:ext cx="11016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00761" y="2973206"/>
                  <a:ext cx="127858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6F5988-90A5-4F8A-55CF-A46AE0A29151}"/>
              </a:ext>
            </a:extLst>
          </p:cNvPr>
          <p:cNvGrpSpPr/>
          <p:nvPr/>
        </p:nvGrpSpPr>
        <p:grpSpPr>
          <a:xfrm>
            <a:off x="7888631" y="3533564"/>
            <a:ext cx="151560" cy="234720"/>
            <a:chOff x="7475351" y="3468206"/>
            <a:chExt cx="1515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14:cNvPr>
                <p14:cNvContentPartPr/>
                <p14:nvPr/>
              </p14:nvContentPartPr>
              <p14:xfrm>
                <a:off x="7475351" y="3511046"/>
                <a:ext cx="277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66351" y="3502046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14:cNvPr>
                <p14:cNvContentPartPr/>
                <p14:nvPr/>
              </p14:nvContentPartPr>
              <p14:xfrm>
                <a:off x="7599191" y="3468206"/>
                <a:ext cx="23760" cy="23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90191" y="3459220"/>
                  <a:ext cx="4140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14:cNvPr>
                <p14:cNvContentPartPr/>
                <p14:nvPr/>
              </p14:nvContentPartPr>
              <p14:xfrm>
                <a:off x="7525031" y="3596006"/>
                <a:ext cx="10188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16031" y="3587006"/>
                  <a:ext cx="119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92102A-0F7C-3414-82FD-A22DB1D05DE0}"/>
              </a:ext>
            </a:extLst>
          </p:cNvPr>
          <p:cNvGrpSpPr/>
          <p:nvPr/>
        </p:nvGrpSpPr>
        <p:grpSpPr>
          <a:xfrm>
            <a:off x="9321431" y="4123964"/>
            <a:ext cx="145440" cy="200880"/>
            <a:chOff x="8908151" y="4058606"/>
            <a:chExt cx="1454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14:cNvPr>
                <p14:cNvContentPartPr/>
                <p14:nvPr/>
              </p14:nvContentPartPr>
              <p14:xfrm>
                <a:off x="8908151" y="4058606"/>
                <a:ext cx="36720" cy="20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99151" y="404960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14:cNvPr>
                <p14:cNvContentPartPr/>
                <p14:nvPr/>
              </p14:nvContentPartPr>
              <p14:xfrm>
                <a:off x="8993471" y="4070486"/>
                <a:ext cx="6012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84471" y="406148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14:cNvPr>
                <p14:cNvContentPartPr/>
                <p14:nvPr/>
              </p14:nvContentPartPr>
              <p14:xfrm>
                <a:off x="8923631" y="4160846"/>
                <a:ext cx="12312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14631" y="4152096"/>
                  <a:ext cx="140760" cy="2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6AC0C1-915A-8BF8-D8FF-114DADC4458B}"/>
              </a:ext>
            </a:extLst>
          </p:cNvPr>
          <p:cNvGrpSpPr/>
          <p:nvPr/>
        </p:nvGrpSpPr>
        <p:grpSpPr>
          <a:xfrm>
            <a:off x="9408191" y="4545164"/>
            <a:ext cx="126360" cy="245160"/>
            <a:chOff x="8994911" y="4479806"/>
            <a:chExt cx="1263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14:cNvPr>
                <p14:cNvContentPartPr/>
                <p14:nvPr/>
              </p14:nvContentPartPr>
              <p14:xfrm>
                <a:off x="8994911" y="4507166"/>
                <a:ext cx="2052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6066" y="4498166"/>
                  <a:ext cx="37856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14:cNvPr>
                <p14:cNvContentPartPr/>
                <p14:nvPr/>
              </p14:nvContentPartPr>
              <p14:xfrm>
                <a:off x="9047831" y="4479806"/>
                <a:ext cx="73440" cy="24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8831" y="4470806"/>
                  <a:ext cx="910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ADCC6-9BF9-AB56-3EAE-93130BB790F4}"/>
              </a:ext>
            </a:extLst>
          </p:cNvPr>
          <p:cNvGrpSpPr/>
          <p:nvPr/>
        </p:nvGrpSpPr>
        <p:grpSpPr>
          <a:xfrm>
            <a:off x="9187511" y="3476684"/>
            <a:ext cx="277200" cy="214920"/>
            <a:chOff x="8774231" y="3411326"/>
            <a:chExt cx="2772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14:cNvPr>
                <p14:cNvContentPartPr/>
                <p14:nvPr/>
              </p14:nvContentPartPr>
              <p14:xfrm>
                <a:off x="8774231" y="3468206"/>
                <a:ext cx="10296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65231" y="3459183"/>
                  <a:ext cx="1206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14:cNvPr>
                <p14:cNvContentPartPr/>
                <p14:nvPr/>
              </p14:nvContentPartPr>
              <p14:xfrm>
                <a:off x="8906351" y="3452726"/>
                <a:ext cx="2880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97462" y="3443726"/>
                  <a:ext cx="4622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14:cNvPr>
                <p14:cNvContentPartPr/>
                <p14:nvPr/>
              </p14:nvContentPartPr>
              <p14:xfrm>
                <a:off x="8980511" y="3411326"/>
                <a:ext cx="7092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1511" y="3402326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14:cNvPr>
                <p14:cNvContentPartPr/>
                <p14:nvPr/>
              </p14:nvContentPartPr>
              <p14:xfrm>
                <a:off x="8952431" y="3576926"/>
                <a:ext cx="87480" cy="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43468" y="3568455"/>
                  <a:ext cx="105048" cy="223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533FE-6980-679A-16D5-B4C7E7A6478E}"/>
              </a:ext>
            </a:extLst>
          </p:cNvPr>
          <p:cNvGrpSpPr/>
          <p:nvPr/>
        </p:nvGrpSpPr>
        <p:grpSpPr>
          <a:xfrm>
            <a:off x="7583711" y="2971244"/>
            <a:ext cx="337680" cy="221040"/>
            <a:chOff x="7170431" y="2905886"/>
            <a:chExt cx="3376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14:cNvPr>
                <p14:cNvContentPartPr/>
                <p14:nvPr/>
              </p14:nvContentPartPr>
              <p14:xfrm>
                <a:off x="7170431" y="2937566"/>
                <a:ext cx="29160" cy="162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61431" y="2928546"/>
                  <a:ext cx="4680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14:cNvPr>
                <p14:cNvContentPartPr/>
                <p14:nvPr/>
              </p14:nvContentPartPr>
              <p14:xfrm>
                <a:off x="7240991" y="2905886"/>
                <a:ext cx="69120" cy="22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1991" y="2896886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14:cNvPr>
                <p14:cNvContentPartPr/>
                <p14:nvPr/>
              </p14:nvContentPartPr>
              <p14:xfrm>
                <a:off x="7207511" y="3020726"/>
                <a:ext cx="98280" cy="2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8511" y="3011606"/>
                  <a:ext cx="1159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14:cNvPr>
                <p14:cNvContentPartPr/>
                <p14:nvPr/>
              </p14:nvContentPartPr>
              <p14:xfrm>
                <a:off x="7370591" y="2935046"/>
                <a:ext cx="137520" cy="17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61591" y="2926046"/>
                  <a:ext cx="155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01FCEC2-3391-71D0-6B88-4083DE719A19}"/>
              </a:ext>
            </a:extLst>
          </p:cNvPr>
          <p:cNvGrpSpPr/>
          <p:nvPr/>
        </p:nvGrpSpPr>
        <p:grpSpPr>
          <a:xfrm>
            <a:off x="7837871" y="4177244"/>
            <a:ext cx="336960" cy="197280"/>
            <a:chOff x="7424591" y="4111886"/>
            <a:chExt cx="3369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14:cNvPr>
                <p14:cNvContentPartPr/>
                <p14:nvPr/>
              </p14:nvContentPartPr>
              <p14:xfrm>
                <a:off x="7424591" y="4128086"/>
                <a:ext cx="32040" cy="18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5591" y="4119086"/>
                  <a:ext cx="4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14:cNvPr>
                <p14:cNvContentPartPr/>
                <p14:nvPr/>
              </p14:nvContentPartPr>
              <p14:xfrm>
                <a:off x="7498031" y="4111886"/>
                <a:ext cx="52920" cy="137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89031" y="4102910"/>
                  <a:ext cx="7056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14:cNvPr>
                <p14:cNvContentPartPr/>
                <p14:nvPr/>
              </p14:nvContentPartPr>
              <p14:xfrm>
                <a:off x="7456991" y="4215926"/>
                <a:ext cx="69840" cy="2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7991" y="4206926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14:cNvPr>
                <p14:cNvContentPartPr/>
                <p14:nvPr/>
              </p14:nvContentPartPr>
              <p14:xfrm>
                <a:off x="7589111" y="4121246"/>
                <a:ext cx="172440" cy="16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80111" y="4112246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F9AC0-B1F2-7032-E8B1-C3C0614AA8B6}"/>
              </a:ext>
            </a:extLst>
          </p:cNvPr>
          <p:cNvGrpSpPr/>
          <p:nvPr/>
        </p:nvGrpSpPr>
        <p:grpSpPr>
          <a:xfrm>
            <a:off x="7816631" y="4610324"/>
            <a:ext cx="348120" cy="194040"/>
            <a:chOff x="7403351" y="4544966"/>
            <a:chExt cx="3481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14:cNvPr>
                <p14:cNvContentPartPr/>
                <p14:nvPr/>
              </p14:nvContentPartPr>
              <p14:xfrm>
                <a:off x="7403351" y="4552166"/>
                <a:ext cx="150120" cy="18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4373" y="4543166"/>
                  <a:ext cx="167718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14:cNvPr>
                <p14:cNvContentPartPr/>
                <p14:nvPr/>
              </p14:nvContentPartPr>
              <p14:xfrm>
                <a:off x="7451951" y="4656566"/>
                <a:ext cx="100800" cy="2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42951" y="46475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14:cNvPr>
                <p14:cNvContentPartPr/>
                <p14:nvPr/>
              </p14:nvContentPartPr>
              <p14:xfrm>
                <a:off x="7612511" y="4544966"/>
                <a:ext cx="138960" cy="17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03488" y="4535966"/>
                  <a:ext cx="156646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418BF1-13B4-13A4-AEEA-70F2763F7884}"/>
              </a:ext>
            </a:extLst>
          </p:cNvPr>
          <p:cNvGrpSpPr/>
          <p:nvPr/>
        </p:nvGrpSpPr>
        <p:grpSpPr>
          <a:xfrm>
            <a:off x="8745791" y="5218364"/>
            <a:ext cx="938160" cy="278280"/>
            <a:chOff x="8332511" y="5153006"/>
            <a:chExt cx="93816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14:cNvPr>
                <p14:cNvContentPartPr/>
                <p14:nvPr/>
              </p14:nvContentPartPr>
              <p14:xfrm>
                <a:off x="8332511" y="5172446"/>
                <a:ext cx="16848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511" y="516344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14:cNvPr>
                <p14:cNvContentPartPr/>
                <p14:nvPr/>
              </p14:nvContentPartPr>
              <p14:xfrm>
                <a:off x="8592791" y="5162006"/>
                <a:ext cx="10080" cy="18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83791" y="5153006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14:cNvPr>
                <p14:cNvContentPartPr/>
                <p14:nvPr/>
              </p14:nvContentPartPr>
              <p14:xfrm>
                <a:off x="8664071" y="5178206"/>
                <a:ext cx="28440" cy="19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55071" y="5169206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14:cNvPr>
                <p14:cNvContentPartPr/>
                <p14:nvPr/>
              </p14:nvContentPartPr>
              <p14:xfrm>
                <a:off x="8606471" y="5282966"/>
                <a:ext cx="4896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97404" y="5273966"/>
                  <a:ext cx="66731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14:cNvPr>
                <p14:cNvContentPartPr/>
                <p14:nvPr/>
              </p14:nvContentPartPr>
              <p14:xfrm>
                <a:off x="8730311" y="5322206"/>
                <a:ext cx="167760" cy="10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1311" y="5313206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14:cNvPr>
                <p14:cNvContentPartPr/>
                <p14:nvPr/>
              </p14:nvContentPartPr>
              <p14:xfrm>
                <a:off x="8917871" y="5214206"/>
                <a:ext cx="132120" cy="164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08871" y="5205226"/>
                  <a:ext cx="1497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14:cNvPr>
                <p14:cNvContentPartPr/>
                <p14:nvPr/>
              </p14:nvContentPartPr>
              <p14:xfrm>
                <a:off x="9123791" y="5153006"/>
                <a:ext cx="146880" cy="248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4791" y="5143993"/>
                  <a:ext cx="16452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14:cNvPr>
                <p14:cNvContentPartPr/>
                <p14:nvPr/>
              </p14:nvContentPartPr>
              <p14:xfrm>
                <a:off x="9155471" y="5293766"/>
                <a:ext cx="62640" cy="2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6471" y="5284904"/>
                  <a:ext cx="8028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471581-6D6F-F095-52F5-D141B8EA6878}"/>
              </a:ext>
            </a:extLst>
          </p:cNvPr>
          <p:cNvGrpSpPr/>
          <p:nvPr/>
        </p:nvGrpSpPr>
        <p:grpSpPr>
          <a:xfrm>
            <a:off x="2531385" y="2125784"/>
            <a:ext cx="217800" cy="234360"/>
            <a:chOff x="3327071" y="2001926"/>
            <a:chExt cx="2178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14:cNvPr>
                <p14:cNvContentPartPr/>
                <p14:nvPr/>
              </p14:nvContentPartPr>
              <p14:xfrm>
                <a:off x="3327071" y="2034326"/>
                <a:ext cx="116640" cy="20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8043" y="2025326"/>
                  <a:ext cx="13433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14:cNvPr>
                <p14:cNvContentPartPr/>
                <p14:nvPr/>
              </p14:nvContentPartPr>
              <p14:xfrm>
                <a:off x="3423551" y="2001926"/>
                <a:ext cx="121320" cy="19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4551" y="1992926"/>
                  <a:ext cx="1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14:cNvPr>
                <p14:cNvContentPartPr/>
                <p14:nvPr/>
              </p14:nvContentPartPr>
              <p14:xfrm>
                <a:off x="3393311" y="2102726"/>
                <a:ext cx="79200" cy="43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84311" y="2093726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6464BD-D77D-8CAF-2913-6454F1434114}"/>
              </a:ext>
            </a:extLst>
          </p:cNvPr>
          <p:cNvGrpSpPr/>
          <p:nvPr/>
        </p:nvGrpSpPr>
        <p:grpSpPr>
          <a:xfrm>
            <a:off x="8904191" y="2124884"/>
            <a:ext cx="131760" cy="283680"/>
            <a:chOff x="8490911" y="2059526"/>
            <a:chExt cx="1317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14:cNvPr>
                <p14:cNvContentPartPr/>
                <p14:nvPr/>
              </p14:nvContentPartPr>
              <p14:xfrm>
                <a:off x="8490911" y="2109206"/>
                <a:ext cx="22320" cy="23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1911" y="2100206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14:cNvPr>
                <p14:cNvContentPartPr/>
                <p14:nvPr/>
              </p14:nvContentPartPr>
              <p14:xfrm>
                <a:off x="8580911" y="2059526"/>
                <a:ext cx="41760" cy="24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71911" y="2050539"/>
                  <a:ext cx="5940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14:cNvPr>
                <p14:cNvContentPartPr/>
                <p14:nvPr/>
              </p14:nvContentPartPr>
              <p14:xfrm>
                <a:off x="8508551" y="2248526"/>
                <a:ext cx="9432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9551" y="223971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14:cNvPr>
              <p14:cNvContentPartPr/>
              <p14:nvPr/>
            </p14:nvContentPartPr>
            <p14:xfrm>
              <a:off x="1335240" y="804600"/>
              <a:ext cx="7922520" cy="5555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325880" y="795240"/>
                <a:ext cx="7941240" cy="55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CB6ED6E-C7E6-44D9-899E-52F0A5716A85}"/>
                  </a:ext>
                </a:extLst>
              </p14:cNvPr>
              <p14:cNvContentPartPr/>
              <p14:nvPr/>
            </p14:nvContentPartPr>
            <p14:xfrm>
              <a:off x="2226600" y="2554920"/>
              <a:ext cx="6707160" cy="2733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CB6ED6E-C7E6-44D9-899E-52F0A5716A8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217240" y="2545560"/>
                <a:ext cx="6725880" cy="27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Aldose Sugars									(24.3)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90F67-314E-2FF8-1440-6D1FB2A7C916}"/>
              </a:ext>
            </a:extLst>
          </p:cNvPr>
          <p:cNvGrpSpPr/>
          <p:nvPr/>
        </p:nvGrpSpPr>
        <p:grpSpPr>
          <a:xfrm>
            <a:off x="775230" y="3918922"/>
            <a:ext cx="505800" cy="295200"/>
            <a:chOff x="775230" y="3918922"/>
            <a:chExt cx="5058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14:cNvPr>
                <p14:cNvContentPartPr/>
                <p14:nvPr/>
              </p14:nvContentPartPr>
              <p14:xfrm>
                <a:off x="775230" y="3918922"/>
                <a:ext cx="214560" cy="29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215" y="3909922"/>
                  <a:ext cx="23223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14:cNvPr>
                <p14:cNvContentPartPr/>
                <p14:nvPr/>
              </p14:nvContentPartPr>
              <p14:xfrm>
                <a:off x="1184910" y="4056442"/>
                <a:ext cx="9612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910" y="4047442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898B7E-4595-8962-053B-E4A0C62F4EA5}"/>
              </a:ext>
            </a:extLst>
          </p:cNvPr>
          <p:cNvGrpSpPr/>
          <p:nvPr/>
        </p:nvGrpSpPr>
        <p:grpSpPr>
          <a:xfrm>
            <a:off x="1451194" y="3906680"/>
            <a:ext cx="1106280" cy="260280"/>
            <a:chOff x="1451194" y="3906680"/>
            <a:chExt cx="1106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14:cNvPr>
                <p14:cNvContentPartPr/>
                <p14:nvPr/>
              </p14:nvContentPartPr>
              <p14:xfrm>
                <a:off x="1513834" y="3923960"/>
                <a:ext cx="63000" cy="24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2" y="3914960"/>
                  <a:ext cx="80741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14:cNvPr>
                <p14:cNvContentPartPr/>
                <p14:nvPr/>
              </p14:nvContentPartPr>
              <p14:xfrm>
                <a:off x="1451194" y="3911000"/>
                <a:ext cx="16812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2194" y="3902000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14:cNvPr>
                <p14:cNvContentPartPr/>
                <p14:nvPr/>
              </p14:nvContentPartPr>
              <p14:xfrm>
                <a:off x="1659634" y="3906680"/>
                <a:ext cx="146880" cy="22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0656" y="3897680"/>
                  <a:ext cx="164477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14:cNvPr>
                <p14:cNvContentPartPr/>
                <p14:nvPr/>
              </p14:nvContentPartPr>
              <p14:xfrm>
                <a:off x="1860874" y="3987680"/>
                <a:ext cx="1213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1874" y="3978680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14:cNvPr>
                <p14:cNvContentPartPr/>
                <p14:nvPr/>
              </p14:nvContentPartPr>
              <p14:xfrm>
                <a:off x="2017834" y="4024400"/>
                <a:ext cx="96120" cy="10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834" y="4015400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14:cNvPr>
                <p14:cNvContentPartPr/>
                <p14:nvPr/>
              </p14:nvContentPartPr>
              <p14:xfrm>
                <a:off x="2138434" y="4002440"/>
                <a:ext cx="9828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434" y="3993417"/>
                  <a:ext cx="11592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14:cNvPr>
                <p14:cNvContentPartPr/>
                <p14:nvPr/>
              </p14:nvContentPartPr>
              <p14:xfrm>
                <a:off x="2274874" y="4019720"/>
                <a:ext cx="2826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5874" y="4010696"/>
                  <a:ext cx="30024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14:cNvPr>
                <p14:cNvContentPartPr/>
                <p14:nvPr/>
              </p14:nvContentPartPr>
              <p14:xfrm>
                <a:off x="2163274" y="4006400"/>
                <a:ext cx="42120" cy="5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4274" y="3997400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EA99B-3927-A087-FF2A-9563338B6081}"/>
              </a:ext>
            </a:extLst>
          </p:cNvPr>
          <p:cNvGrpSpPr/>
          <p:nvPr/>
        </p:nvGrpSpPr>
        <p:grpSpPr>
          <a:xfrm>
            <a:off x="3744394" y="3852320"/>
            <a:ext cx="307080" cy="260640"/>
            <a:chOff x="3744394" y="3852320"/>
            <a:chExt cx="307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14:cNvPr>
                <p14:cNvContentPartPr/>
                <p14:nvPr/>
              </p14:nvContentPartPr>
              <p14:xfrm>
                <a:off x="3744394" y="3852320"/>
                <a:ext cx="178920" cy="26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5394" y="3843320"/>
                  <a:ext cx="196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14:cNvPr>
                <p14:cNvContentPartPr/>
                <p14:nvPr/>
              </p14:nvContentPartPr>
              <p14:xfrm>
                <a:off x="3960034" y="4013960"/>
                <a:ext cx="9144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034" y="4004960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E0A34-7F62-3B56-122C-A4E9EE1ADB96}"/>
              </a:ext>
            </a:extLst>
          </p:cNvPr>
          <p:cNvGrpSpPr/>
          <p:nvPr/>
        </p:nvGrpSpPr>
        <p:grpSpPr>
          <a:xfrm>
            <a:off x="4173514" y="3853760"/>
            <a:ext cx="966960" cy="226800"/>
            <a:chOff x="4173514" y="3853760"/>
            <a:chExt cx="966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14:cNvPr>
                <p14:cNvContentPartPr/>
                <p14:nvPr/>
              </p14:nvContentPartPr>
              <p14:xfrm>
                <a:off x="4244434" y="3912800"/>
                <a:ext cx="42120" cy="16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356" y="3903800"/>
                  <a:ext cx="5991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14:cNvPr>
                <p14:cNvContentPartPr/>
                <p14:nvPr/>
              </p14:nvContentPartPr>
              <p14:xfrm>
                <a:off x="4173514" y="3885440"/>
                <a:ext cx="16200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514" y="3876440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14:cNvPr>
                <p14:cNvContentPartPr/>
                <p14:nvPr/>
              </p14:nvContentPartPr>
              <p14:xfrm>
                <a:off x="4363594" y="3853760"/>
                <a:ext cx="121320" cy="21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4594" y="3844760"/>
                  <a:ext cx="138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14:cNvPr>
                <p14:cNvContentPartPr/>
                <p14:nvPr/>
              </p14:nvContentPartPr>
              <p14:xfrm>
                <a:off x="4527394" y="3956000"/>
                <a:ext cx="90000" cy="9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8394" y="3947000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14:cNvPr>
                <p14:cNvContentPartPr/>
                <p14:nvPr/>
              </p14:nvContentPartPr>
              <p14:xfrm>
                <a:off x="4637914" y="3957080"/>
                <a:ext cx="11232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8914" y="3948080"/>
                  <a:ext cx="12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14:cNvPr>
                <p14:cNvContentPartPr/>
                <p14:nvPr/>
              </p14:nvContentPartPr>
              <p14:xfrm>
                <a:off x="4749154" y="3958880"/>
                <a:ext cx="77400" cy="8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0112" y="3949880"/>
                  <a:ext cx="9512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14:cNvPr>
                <p14:cNvContentPartPr/>
                <p14:nvPr/>
              </p14:nvContentPartPr>
              <p14:xfrm>
                <a:off x="4876594" y="3935480"/>
                <a:ext cx="263880" cy="11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7582" y="3926480"/>
                  <a:ext cx="281544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E94B25-4E0B-8242-8FD6-8DC1351D795E}"/>
              </a:ext>
            </a:extLst>
          </p:cNvPr>
          <p:cNvGrpSpPr/>
          <p:nvPr/>
        </p:nvGrpSpPr>
        <p:grpSpPr>
          <a:xfrm>
            <a:off x="6353674" y="3821720"/>
            <a:ext cx="335160" cy="244800"/>
            <a:chOff x="6353674" y="3821720"/>
            <a:chExt cx="3351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14:cNvPr>
                <p14:cNvContentPartPr/>
                <p14:nvPr/>
              </p14:nvContentPartPr>
              <p14:xfrm>
                <a:off x="6353674" y="3821720"/>
                <a:ext cx="145440" cy="24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4674" y="3812720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14:cNvPr>
                <p14:cNvContentPartPr/>
                <p14:nvPr/>
              </p14:nvContentPartPr>
              <p14:xfrm>
                <a:off x="6565354" y="3935480"/>
                <a:ext cx="12348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354" y="3926480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5FD983-B3EB-4C46-ECA8-BD6C4F40475F}"/>
              </a:ext>
            </a:extLst>
          </p:cNvPr>
          <p:cNvGrpSpPr/>
          <p:nvPr/>
        </p:nvGrpSpPr>
        <p:grpSpPr>
          <a:xfrm>
            <a:off x="6798994" y="3847640"/>
            <a:ext cx="1134000" cy="252000"/>
            <a:chOff x="6798994" y="3847640"/>
            <a:chExt cx="11340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14:cNvPr>
                <p14:cNvContentPartPr/>
                <p14:nvPr/>
              </p14:nvContentPartPr>
              <p14:xfrm>
                <a:off x="6798994" y="3847640"/>
                <a:ext cx="87840" cy="20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9994" y="3838640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14:cNvPr>
                <p14:cNvContentPartPr/>
                <p14:nvPr/>
              </p14:nvContentPartPr>
              <p14:xfrm>
                <a:off x="6843274" y="3907760"/>
                <a:ext cx="7632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4274" y="3898560"/>
                  <a:ext cx="9396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14:cNvPr>
                <p14:cNvContentPartPr/>
                <p14:nvPr/>
              </p14:nvContentPartPr>
              <p14:xfrm>
                <a:off x="6852274" y="4019720"/>
                <a:ext cx="8100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3314" y="4010515"/>
                  <a:ext cx="98562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14:cNvPr>
                <p14:cNvContentPartPr/>
                <p14:nvPr/>
              </p14:nvContentPartPr>
              <p14:xfrm>
                <a:off x="6999874" y="3928640"/>
                <a:ext cx="150120" cy="9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0874" y="3919640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14:cNvPr>
                <p14:cNvContentPartPr/>
                <p14:nvPr/>
              </p14:nvContentPartPr>
              <p14:xfrm>
                <a:off x="7180954" y="3877520"/>
                <a:ext cx="101520" cy="22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1954" y="3868520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14:cNvPr>
                <p14:cNvContentPartPr/>
                <p14:nvPr/>
              </p14:nvContentPartPr>
              <p14:xfrm>
                <a:off x="7250434" y="3886160"/>
                <a:ext cx="195480" cy="15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1417" y="3877139"/>
                  <a:ext cx="213153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14:cNvPr>
                <p14:cNvContentPartPr/>
                <p14:nvPr/>
              </p14:nvContentPartPr>
              <p14:xfrm>
                <a:off x="7491994" y="3919640"/>
                <a:ext cx="441000" cy="11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2994" y="3910640"/>
                  <a:ext cx="458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14:cNvPr>
              <p14:cNvContentPartPr/>
              <p14:nvPr/>
            </p14:nvContentPartPr>
            <p14:xfrm>
              <a:off x="9174650" y="3781349"/>
              <a:ext cx="218880" cy="26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65650" y="3772349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14:cNvPr>
              <p14:cNvContentPartPr/>
              <p14:nvPr/>
            </p14:nvContentPartPr>
            <p14:xfrm>
              <a:off x="9578930" y="3869909"/>
              <a:ext cx="11664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69930" y="3860909"/>
                <a:ext cx="134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983455A-C230-5545-02D8-07EFDF8757FA}"/>
              </a:ext>
            </a:extLst>
          </p:cNvPr>
          <p:cNvGrpSpPr/>
          <p:nvPr/>
        </p:nvGrpSpPr>
        <p:grpSpPr>
          <a:xfrm>
            <a:off x="9971330" y="3771989"/>
            <a:ext cx="1600560" cy="357120"/>
            <a:chOff x="9971330" y="3771989"/>
            <a:chExt cx="16005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14:cNvPr>
                <p14:cNvContentPartPr/>
                <p14:nvPr/>
              </p14:nvContentPartPr>
              <p14:xfrm>
                <a:off x="9971330" y="3773429"/>
                <a:ext cx="136440" cy="25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2330" y="3764429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14:cNvPr>
                <p14:cNvContentPartPr/>
                <p14:nvPr/>
              </p14:nvContentPartPr>
              <p14:xfrm>
                <a:off x="10009850" y="3909509"/>
                <a:ext cx="111240" cy="2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0850" y="3900371"/>
                  <a:ext cx="1288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14:cNvPr>
                <p14:cNvContentPartPr/>
                <p14:nvPr/>
              </p14:nvContentPartPr>
              <p14:xfrm>
                <a:off x="10008050" y="3983309"/>
                <a:ext cx="135720" cy="2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9074" y="3974199"/>
                  <a:ext cx="153313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14:cNvPr>
                <p14:cNvContentPartPr/>
                <p14:nvPr/>
              </p14:nvContentPartPr>
              <p14:xfrm>
                <a:off x="10243130" y="3907709"/>
                <a:ext cx="189000" cy="12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4130" y="3898709"/>
                  <a:ext cx="20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14:cNvPr>
                <p14:cNvContentPartPr/>
                <p14:nvPr/>
              </p14:nvContentPartPr>
              <p14:xfrm>
                <a:off x="10409450" y="3902309"/>
                <a:ext cx="79200" cy="22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0450" y="3893323"/>
                  <a:ext cx="96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14:cNvPr>
                <p14:cNvContentPartPr/>
                <p14:nvPr/>
              </p14:nvContentPartPr>
              <p14:xfrm>
                <a:off x="10553810" y="3771989"/>
                <a:ext cx="111960" cy="29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4839" y="3762989"/>
                  <a:ext cx="129543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14:cNvPr>
                <p14:cNvContentPartPr/>
                <p14:nvPr/>
              </p14:nvContentPartPr>
              <p14:xfrm>
                <a:off x="10709330" y="3771989"/>
                <a:ext cx="13536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306" y="3762989"/>
                  <a:ext cx="153047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14:cNvPr>
                <p14:cNvContentPartPr/>
                <p14:nvPr/>
              </p14:nvContentPartPr>
              <p14:xfrm>
                <a:off x="10919210" y="3870269"/>
                <a:ext cx="238680" cy="177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0224" y="3861269"/>
                  <a:ext cx="256293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14:cNvPr>
                <p14:cNvContentPartPr/>
                <p14:nvPr/>
              </p14:nvContentPartPr>
              <p14:xfrm>
                <a:off x="11240690" y="3919589"/>
                <a:ext cx="331200" cy="13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31690" y="3910589"/>
                  <a:ext cx="3488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B10B1-CC35-D0B1-51C9-CBD3B6166C54}"/>
              </a:ext>
            </a:extLst>
          </p:cNvPr>
          <p:cNvGrpSpPr/>
          <p:nvPr/>
        </p:nvGrpSpPr>
        <p:grpSpPr>
          <a:xfrm>
            <a:off x="1034851" y="48815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14:cNvPr>
              <p14:cNvContentPartPr/>
              <p14:nvPr/>
            </p14:nvContentPartPr>
            <p14:xfrm>
              <a:off x="1102891" y="5892393"/>
              <a:ext cx="879480" cy="24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3891" y="58833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14:cNvPr>
              <p14:cNvContentPartPr/>
              <p14:nvPr/>
            </p14:nvContentPartPr>
            <p14:xfrm>
              <a:off x="1493131" y="6412953"/>
              <a:ext cx="212040" cy="15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84131" y="64039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D4B0DC7-2DF1-1B82-89AA-6FDFAAA48486}"/>
              </a:ext>
            </a:extLst>
          </p:cNvPr>
          <p:cNvGrpSpPr/>
          <p:nvPr/>
        </p:nvGrpSpPr>
        <p:grpSpPr>
          <a:xfrm>
            <a:off x="1755501" y="63815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9CA201-69F1-49FF-8212-2A877A0EC906}"/>
              </a:ext>
            </a:extLst>
          </p:cNvPr>
          <p:cNvGrpSpPr/>
          <p:nvPr/>
        </p:nvGrpSpPr>
        <p:grpSpPr>
          <a:xfrm>
            <a:off x="1158621" y="46434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0FF9AD-2F95-7E47-B415-58BF1A660EB8}"/>
              </a:ext>
            </a:extLst>
          </p:cNvPr>
          <p:cNvGrpSpPr/>
          <p:nvPr/>
        </p:nvGrpSpPr>
        <p:grpSpPr>
          <a:xfrm>
            <a:off x="6799725" y="48122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14:cNvPr>
              <p14:cNvContentPartPr/>
              <p14:nvPr/>
            </p14:nvContentPartPr>
            <p14:xfrm>
              <a:off x="6867765" y="5823093"/>
              <a:ext cx="879480" cy="24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8765" y="58140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14:cNvPr>
              <p14:cNvContentPartPr/>
              <p14:nvPr/>
            </p14:nvContentPartPr>
            <p14:xfrm>
              <a:off x="7258005" y="6343653"/>
              <a:ext cx="212040" cy="155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9005" y="63346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2B9413-06A2-3067-8BC4-8CEFCAAC17AB}"/>
              </a:ext>
            </a:extLst>
          </p:cNvPr>
          <p:cNvGrpSpPr/>
          <p:nvPr/>
        </p:nvGrpSpPr>
        <p:grpSpPr>
          <a:xfrm>
            <a:off x="7520375" y="63122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E91D34-B5F6-D720-3671-2E23B5125BB9}"/>
              </a:ext>
            </a:extLst>
          </p:cNvPr>
          <p:cNvGrpSpPr/>
          <p:nvPr/>
        </p:nvGrpSpPr>
        <p:grpSpPr>
          <a:xfrm>
            <a:off x="6923495" y="45741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63C37-A94D-BF73-FC0B-19069631AF98}"/>
              </a:ext>
            </a:extLst>
          </p:cNvPr>
          <p:cNvGrpSpPr/>
          <p:nvPr/>
        </p:nvGrpSpPr>
        <p:grpSpPr>
          <a:xfrm>
            <a:off x="571991" y="5295707"/>
            <a:ext cx="339840" cy="221400"/>
            <a:chOff x="571991" y="5295707"/>
            <a:chExt cx="3398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14:cNvPr>
                <p14:cNvContentPartPr/>
                <p14:nvPr/>
              </p14:nvContentPartPr>
              <p14:xfrm>
                <a:off x="571991" y="5334947"/>
                <a:ext cx="23040" cy="18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129" y="5325947"/>
                  <a:ext cx="40409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14:cNvPr>
                <p14:cNvContentPartPr/>
                <p14:nvPr/>
              </p14:nvContentPartPr>
              <p14:xfrm>
                <a:off x="683231" y="5295707"/>
                <a:ext cx="14760" cy="18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006" y="5286707"/>
                  <a:ext cx="32841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14:cNvPr>
                <p14:cNvContentPartPr/>
                <p14:nvPr/>
              </p14:nvContentPartPr>
              <p14:xfrm>
                <a:off x="598991" y="5437547"/>
                <a:ext cx="9252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991" y="5428547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14:cNvPr>
                <p14:cNvContentPartPr/>
                <p14:nvPr/>
              </p14:nvContentPartPr>
              <p14:xfrm>
                <a:off x="751631" y="5326667"/>
                <a:ext cx="160200" cy="15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2611" y="5317667"/>
                  <a:ext cx="177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64F0A-97C3-D88D-3D12-4C53E5D6F37F}"/>
              </a:ext>
            </a:extLst>
          </p:cNvPr>
          <p:cNvGrpSpPr/>
          <p:nvPr/>
        </p:nvGrpSpPr>
        <p:grpSpPr>
          <a:xfrm>
            <a:off x="1984271" y="5259707"/>
            <a:ext cx="145080" cy="203760"/>
            <a:chOff x="1984271" y="5259707"/>
            <a:chExt cx="145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14:cNvPr>
                <p14:cNvContentPartPr/>
                <p14:nvPr/>
              </p14:nvContentPartPr>
              <p14:xfrm>
                <a:off x="1984271" y="5299307"/>
                <a:ext cx="2952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5379" y="5290327"/>
                  <a:ext cx="46947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14:cNvPr>
                <p14:cNvContentPartPr/>
                <p14:nvPr/>
              </p14:nvContentPartPr>
              <p14:xfrm>
                <a:off x="2059511" y="5259707"/>
                <a:ext cx="69840" cy="19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0557" y="5250707"/>
                  <a:ext cx="8739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14:cNvPr>
                <p14:cNvContentPartPr/>
                <p14:nvPr/>
              </p14:nvContentPartPr>
              <p14:xfrm>
                <a:off x="2002631" y="5388947"/>
                <a:ext cx="972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93631" y="53799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525B77-B14B-3A85-3CD5-2CBC146D5535}"/>
              </a:ext>
            </a:extLst>
          </p:cNvPr>
          <p:cNvGrpSpPr/>
          <p:nvPr/>
        </p:nvGrpSpPr>
        <p:grpSpPr>
          <a:xfrm>
            <a:off x="7760471" y="5153147"/>
            <a:ext cx="350640" cy="248760"/>
            <a:chOff x="7760471" y="5153147"/>
            <a:chExt cx="350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14:cNvPr>
                <p14:cNvContentPartPr/>
                <p14:nvPr/>
              </p14:nvContentPartPr>
              <p14:xfrm>
                <a:off x="7760471" y="5235227"/>
                <a:ext cx="113760" cy="14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51471" y="5226227"/>
                  <a:ext cx="13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14:cNvPr>
                <p14:cNvContentPartPr/>
                <p14:nvPr/>
              </p14:nvContentPartPr>
              <p14:xfrm>
                <a:off x="7962791" y="5171867"/>
                <a:ext cx="2232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53643" y="5162881"/>
                  <a:ext cx="40249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14:cNvPr>
                <p14:cNvContentPartPr/>
                <p14:nvPr/>
              </p14:nvContentPartPr>
              <p14:xfrm>
                <a:off x="8066471" y="5153147"/>
                <a:ext cx="44640" cy="22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57471" y="5144147"/>
                  <a:ext cx="6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14:cNvPr>
                <p14:cNvContentPartPr/>
                <p14:nvPr/>
              </p14:nvContentPartPr>
              <p14:xfrm>
                <a:off x="7996991" y="5298587"/>
                <a:ext cx="9180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7991" y="5289587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720ABF-F601-53B8-0894-CCE733812B58}"/>
              </a:ext>
            </a:extLst>
          </p:cNvPr>
          <p:cNvGrpSpPr/>
          <p:nvPr/>
        </p:nvGrpSpPr>
        <p:grpSpPr>
          <a:xfrm>
            <a:off x="6510551" y="5193467"/>
            <a:ext cx="118080" cy="205560"/>
            <a:chOff x="6510551" y="5193467"/>
            <a:chExt cx="1180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14:cNvPr>
                <p14:cNvContentPartPr/>
                <p14:nvPr/>
              </p14:nvContentPartPr>
              <p14:xfrm>
                <a:off x="6510551" y="5214347"/>
                <a:ext cx="14760" cy="18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1326" y="5205347"/>
                  <a:ext cx="3284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14:cNvPr>
                <p14:cNvContentPartPr/>
                <p14:nvPr/>
              </p14:nvContentPartPr>
              <p14:xfrm>
                <a:off x="6609191" y="5193467"/>
                <a:ext cx="1944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0191" y="5184467"/>
                  <a:ext cx="3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14:cNvPr>
                <p14:cNvContentPartPr/>
                <p14:nvPr/>
              </p14:nvContentPartPr>
              <p14:xfrm>
                <a:off x="6523151" y="5304707"/>
                <a:ext cx="9612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14151" y="529570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C607372-0333-21C4-96D9-A9A89F033739}"/>
                  </a:ext>
                </a:extLst>
              </p14:cNvPr>
              <p14:cNvContentPartPr/>
              <p14:nvPr/>
            </p14:nvContentPartPr>
            <p14:xfrm>
              <a:off x="672120" y="572760"/>
              <a:ext cx="10874520" cy="603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C607372-0333-21C4-96D9-A9A89F03373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62760" y="563400"/>
                <a:ext cx="10893240" cy="60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00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228"/>
            <a:ext cx="11353800" cy="1325563"/>
          </a:xfrm>
        </p:spPr>
        <p:txBody>
          <a:bodyPr/>
          <a:lstStyle/>
          <a:p>
            <a:r>
              <a:rPr lang="en-US"/>
              <a:t>Aldose Sugars									(24.3)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60D9-9F43-3056-D322-E8DBEF54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36"/>
            <a:ext cx="7643858" cy="2476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5796-03BF-011C-82A6-75E2508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73"/>
            <a:ext cx="12192000" cy="24619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AC36B4-5FC5-5EFA-E911-163605A53390}"/>
              </a:ext>
            </a:extLst>
          </p:cNvPr>
          <p:cNvCxnSpPr/>
          <p:nvPr/>
        </p:nvCxnSpPr>
        <p:spPr>
          <a:xfrm>
            <a:off x="0" y="32735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671234-93DA-AC84-0506-6C5AF146D762}"/>
                  </a:ext>
                </a:extLst>
              </p14:cNvPr>
              <p14:cNvContentPartPr/>
              <p14:nvPr/>
            </p14:nvContentPartPr>
            <p14:xfrm>
              <a:off x="492840" y="226800"/>
              <a:ext cx="11491920" cy="412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671234-93DA-AC84-0506-6C5AF146D7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480" y="217440"/>
                <a:ext cx="11510640" cy="41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2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8897-0DF4-97C8-ACDF-4323C619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6DE71-ED17-DCB6-52CA-F7BDE078551F}"/>
              </a:ext>
            </a:extLst>
          </p:cNvPr>
          <p:cNvGrpSpPr/>
          <p:nvPr/>
        </p:nvGrpSpPr>
        <p:grpSpPr>
          <a:xfrm>
            <a:off x="9701111" y="2955248"/>
            <a:ext cx="1104120" cy="3114000"/>
            <a:chOff x="9701111" y="2955248"/>
            <a:chExt cx="1104120" cy="31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14:cNvPr>
                <p14:cNvContentPartPr/>
                <p14:nvPr/>
              </p14:nvContentPartPr>
              <p14:xfrm>
                <a:off x="10115471" y="3497768"/>
                <a:ext cx="241920" cy="257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6471" y="3488767"/>
                  <a:ext cx="259560" cy="258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14:cNvPr>
                <p14:cNvContentPartPr/>
                <p14:nvPr/>
              </p14:nvContentPartPr>
              <p14:xfrm>
                <a:off x="10106471" y="3182048"/>
                <a:ext cx="453240" cy="30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7464" y="3173038"/>
                  <a:ext cx="470894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14:cNvPr>
                <p14:cNvContentPartPr/>
                <p14:nvPr/>
              </p14:nvContentPartPr>
              <p14:xfrm>
                <a:off x="9839711" y="3356288"/>
                <a:ext cx="24984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0698" y="3347288"/>
                  <a:ext cx="267505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14:cNvPr>
                <p14:cNvContentPartPr/>
                <p14:nvPr/>
              </p14:nvContentPartPr>
              <p14:xfrm>
                <a:off x="9964271" y="3257288"/>
                <a:ext cx="212040" cy="21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5271" y="3248288"/>
                  <a:ext cx="229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14:cNvPr>
                <p14:cNvContentPartPr/>
                <p14:nvPr/>
              </p14:nvContentPartPr>
              <p14:xfrm>
                <a:off x="9701111" y="3028688"/>
                <a:ext cx="18864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92111" y="301968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14:cNvPr>
                <p14:cNvContentPartPr/>
                <p14:nvPr/>
              </p14:nvContentPartPr>
              <p14:xfrm>
                <a:off x="10603631" y="2994848"/>
                <a:ext cx="90720" cy="22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4631" y="2985848"/>
                  <a:ext cx="10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14:cNvPr>
                <p14:cNvContentPartPr/>
                <p14:nvPr/>
              </p14:nvContentPartPr>
              <p14:xfrm>
                <a:off x="10694351" y="2955248"/>
                <a:ext cx="110880" cy="19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5351" y="2946232"/>
                  <a:ext cx="12852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14:cNvPr>
                <p14:cNvContentPartPr/>
                <p14:nvPr/>
              </p14:nvContentPartPr>
              <p14:xfrm>
                <a:off x="10638911" y="3066488"/>
                <a:ext cx="112320" cy="2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9911" y="3057375"/>
                  <a:ext cx="129960" cy="47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14:cNvPr>
              <p14:cNvContentPartPr/>
              <p14:nvPr/>
            </p14:nvContentPartPr>
            <p14:xfrm>
              <a:off x="9764471" y="4071968"/>
              <a:ext cx="74808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55471" y="4063079"/>
                <a:ext cx="765720" cy="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14:cNvPr>
              <p14:cNvContentPartPr/>
              <p14:nvPr/>
            </p14:nvContentPartPr>
            <p14:xfrm>
              <a:off x="9798671" y="4596848"/>
              <a:ext cx="71676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671" y="4587848"/>
                <a:ext cx="734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14:cNvPr>
              <p14:cNvContentPartPr/>
              <p14:nvPr/>
            </p14:nvContentPartPr>
            <p14:xfrm>
              <a:off x="9869231" y="5148728"/>
              <a:ext cx="761400" cy="5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0231" y="5139728"/>
                <a:ext cx="77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14:cNvPr>
              <p14:cNvContentPartPr/>
              <p14:nvPr/>
            </p14:nvContentPartPr>
            <p14:xfrm>
              <a:off x="9975431" y="5626448"/>
              <a:ext cx="755280" cy="7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66431" y="5617448"/>
                <a:ext cx="7729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A3257C4-ED4E-394B-C288-01F30BBE240F}"/>
              </a:ext>
            </a:extLst>
          </p:cNvPr>
          <p:cNvGrpSpPr/>
          <p:nvPr/>
        </p:nvGrpSpPr>
        <p:grpSpPr>
          <a:xfrm>
            <a:off x="10372511" y="6214688"/>
            <a:ext cx="1077120" cy="300600"/>
            <a:chOff x="10372511" y="6214688"/>
            <a:chExt cx="10771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14:cNvPr>
                <p14:cNvContentPartPr/>
                <p14:nvPr/>
              </p14:nvContentPartPr>
              <p14:xfrm>
                <a:off x="10372511" y="6262928"/>
                <a:ext cx="18756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3511" y="6253928"/>
                  <a:ext cx="20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14:cNvPr>
                <p14:cNvContentPartPr/>
                <p14:nvPr/>
              </p14:nvContentPartPr>
              <p14:xfrm>
                <a:off x="10631711" y="6249248"/>
                <a:ext cx="41400" cy="17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2711" y="6240248"/>
                  <a:ext cx="5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14:cNvPr>
                <p14:cNvContentPartPr/>
                <p14:nvPr/>
              </p14:nvContentPartPr>
              <p14:xfrm>
                <a:off x="10666631" y="6214688"/>
                <a:ext cx="11520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7631" y="6205702"/>
                  <a:ext cx="13284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14:cNvPr>
                <p14:cNvContentPartPr/>
                <p14:nvPr/>
              </p14:nvContentPartPr>
              <p14:xfrm>
                <a:off x="10836911" y="6387128"/>
                <a:ext cx="15120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7911" y="6378128"/>
                  <a:ext cx="16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14:cNvPr>
                <p14:cNvContentPartPr/>
                <p14:nvPr/>
              </p14:nvContentPartPr>
              <p14:xfrm>
                <a:off x="11048951" y="6299648"/>
                <a:ext cx="150480" cy="19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9951" y="6290648"/>
                  <a:ext cx="16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14:cNvPr>
                <p14:cNvContentPartPr/>
                <p14:nvPr/>
              </p14:nvContentPartPr>
              <p14:xfrm>
                <a:off x="11254871" y="6227648"/>
                <a:ext cx="194760" cy="24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45871" y="6218635"/>
                  <a:ext cx="21240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14:cNvPr>
                <p14:cNvContentPartPr/>
                <p14:nvPr/>
              </p14:nvContentPartPr>
              <p14:xfrm>
                <a:off x="11333351" y="6384968"/>
                <a:ext cx="7380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4351" y="6375968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A4B6C-379D-B8B0-89CC-465ADF129957}"/>
              </a:ext>
            </a:extLst>
          </p:cNvPr>
          <p:cNvGrpSpPr/>
          <p:nvPr/>
        </p:nvGrpSpPr>
        <p:grpSpPr>
          <a:xfrm>
            <a:off x="10705511" y="3912128"/>
            <a:ext cx="336960" cy="252360"/>
            <a:chOff x="10705511" y="3912128"/>
            <a:chExt cx="336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14:cNvPr>
                <p14:cNvContentPartPr/>
                <p14:nvPr/>
              </p14:nvContentPartPr>
              <p14:xfrm>
                <a:off x="10705511" y="3988808"/>
                <a:ext cx="11880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96511" y="3979808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14:cNvPr>
                <p14:cNvContentPartPr/>
                <p14:nvPr/>
              </p14:nvContentPartPr>
              <p14:xfrm>
                <a:off x="10899191" y="3976208"/>
                <a:ext cx="1584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90191" y="3967191"/>
                  <a:ext cx="334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14:cNvPr>
                <p14:cNvContentPartPr/>
                <p14:nvPr/>
              </p14:nvContentPartPr>
              <p14:xfrm>
                <a:off x="10912151" y="3912128"/>
                <a:ext cx="130320" cy="21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126" y="3903128"/>
                  <a:ext cx="148009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DC95E-D120-416A-28CE-E2C46770AE51}"/>
              </a:ext>
            </a:extLst>
          </p:cNvPr>
          <p:cNvGrpSpPr/>
          <p:nvPr/>
        </p:nvGrpSpPr>
        <p:grpSpPr>
          <a:xfrm>
            <a:off x="9404111" y="3967928"/>
            <a:ext cx="127080" cy="171720"/>
            <a:chOff x="9404111" y="3967928"/>
            <a:chExt cx="1270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14:cNvPr>
                <p14:cNvContentPartPr/>
                <p14:nvPr/>
              </p14:nvContentPartPr>
              <p14:xfrm>
                <a:off x="9404111" y="4014728"/>
                <a:ext cx="22320" cy="12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5111" y="4005728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14:cNvPr>
                <p14:cNvContentPartPr/>
                <p14:nvPr/>
              </p14:nvContentPartPr>
              <p14:xfrm>
                <a:off x="9462791" y="3967928"/>
                <a:ext cx="6840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3791" y="3958948"/>
                  <a:ext cx="860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14:cNvPr>
                <p14:cNvContentPartPr/>
                <p14:nvPr/>
              </p14:nvContentPartPr>
              <p14:xfrm>
                <a:off x="9422831" y="4064408"/>
                <a:ext cx="7092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876" y="4055408"/>
                  <a:ext cx="88471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BF0BB9-BB8F-C965-A6BE-BB4639927693}"/>
              </a:ext>
            </a:extLst>
          </p:cNvPr>
          <p:cNvGrpSpPr/>
          <p:nvPr/>
        </p:nvGrpSpPr>
        <p:grpSpPr>
          <a:xfrm>
            <a:off x="10668071" y="4490648"/>
            <a:ext cx="147600" cy="180000"/>
            <a:chOff x="10668071" y="4490648"/>
            <a:chExt cx="1476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14:cNvPr>
                <p14:cNvContentPartPr/>
                <p14:nvPr/>
              </p14:nvContentPartPr>
              <p14:xfrm>
                <a:off x="10668071" y="4492088"/>
                <a:ext cx="42840" cy="17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59071" y="4483088"/>
                  <a:ext cx="6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14:cNvPr>
                <p14:cNvContentPartPr/>
                <p14:nvPr/>
              </p14:nvContentPartPr>
              <p14:xfrm>
                <a:off x="10735031" y="4490648"/>
                <a:ext cx="80640" cy="17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6031" y="4481629"/>
                  <a:ext cx="9828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14:cNvPr>
                <p14:cNvContentPartPr/>
                <p14:nvPr/>
              </p14:nvContentPartPr>
              <p14:xfrm>
                <a:off x="10690391" y="4598288"/>
                <a:ext cx="117720" cy="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391" y="4589288"/>
                  <a:ext cx="135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57C2-6DEC-9B2A-AFB6-97DDB7D3042F}"/>
              </a:ext>
            </a:extLst>
          </p:cNvPr>
          <p:cNvGrpSpPr/>
          <p:nvPr/>
        </p:nvGrpSpPr>
        <p:grpSpPr>
          <a:xfrm>
            <a:off x="10782191" y="5075288"/>
            <a:ext cx="298440" cy="155160"/>
            <a:chOff x="10782191" y="5075288"/>
            <a:chExt cx="298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14:cNvPr>
                <p14:cNvContentPartPr/>
                <p14:nvPr/>
              </p14:nvContentPartPr>
              <p14:xfrm>
                <a:off x="10782191" y="5109848"/>
                <a:ext cx="9972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3223" y="5100848"/>
                  <a:ext cx="11729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14:cNvPr>
                <p14:cNvContentPartPr/>
                <p14:nvPr/>
              </p14:nvContentPartPr>
              <p14:xfrm>
                <a:off x="10938071" y="5075288"/>
                <a:ext cx="142560" cy="15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9094" y="5066288"/>
                  <a:ext cx="160156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14:cNvPr>
                <p14:cNvContentPartPr/>
                <p14:nvPr/>
              </p14:nvContentPartPr>
              <p14:xfrm>
                <a:off x="10957151" y="5164208"/>
                <a:ext cx="1141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8151" y="5155328"/>
                  <a:ext cx="131760" cy="44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B107-14E4-661B-39CD-7CC45F889F4E}"/>
              </a:ext>
            </a:extLst>
          </p:cNvPr>
          <p:cNvGrpSpPr/>
          <p:nvPr/>
        </p:nvGrpSpPr>
        <p:grpSpPr>
          <a:xfrm>
            <a:off x="9646031" y="5614568"/>
            <a:ext cx="170640" cy="242280"/>
            <a:chOff x="9646031" y="5614568"/>
            <a:chExt cx="1706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14:cNvPr>
                <p14:cNvContentPartPr/>
                <p14:nvPr/>
              </p14:nvContentPartPr>
              <p14:xfrm>
                <a:off x="9646031" y="5682968"/>
                <a:ext cx="37440" cy="17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7031" y="5673968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14:cNvPr>
                <p14:cNvContentPartPr/>
                <p14:nvPr/>
              </p14:nvContentPartPr>
              <p14:xfrm>
                <a:off x="9740351" y="5614568"/>
                <a:ext cx="76320" cy="171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31351" y="560556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14:cNvPr>
                <p14:cNvContentPartPr/>
                <p14:nvPr/>
              </p14:nvContentPartPr>
              <p14:xfrm>
                <a:off x="9699311" y="5763608"/>
                <a:ext cx="72000" cy="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0356" y="5754608"/>
                  <a:ext cx="89552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9E8381-9160-0149-5E6C-EC8D78BC5E6A}"/>
              </a:ext>
            </a:extLst>
          </p:cNvPr>
          <p:cNvGrpSpPr/>
          <p:nvPr/>
        </p:nvGrpSpPr>
        <p:grpSpPr>
          <a:xfrm>
            <a:off x="9555671" y="5079968"/>
            <a:ext cx="140760" cy="213480"/>
            <a:chOff x="9555671" y="5079968"/>
            <a:chExt cx="140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14:cNvPr>
                <p14:cNvContentPartPr/>
                <p14:nvPr/>
              </p14:nvContentPartPr>
              <p14:xfrm>
                <a:off x="9555671" y="5079968"/>
                <a:ext cx="4212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747" y="5070968"/>
                  <a:ext cx="59611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14:cNvPr>
                <p14:cNvContentPartPr/>
                <p14:nvPr/>
              </p14:nvContentPartPr>
              <p14:xfrm>
                <a:off x="9629831" y="5097248"/>
                <a:ext cx="6660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0879" y="5088248"/>
                  <a:ext cx="84145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14:cNvPr>
                <p14:cNvContentPartPr/>
                <p14:nvPr/>
              </p14:nvContentPartPr>
              <p14:xfrm>
                <a:off x="9597431" y="5195888"/>
                <a:ext cx="8712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8431" y="5186615"/>
                  <a:ext cx="104760" cy="30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58CB9E-6FC1-CCBE-C71B-2B00C3C5E6C6}"/>
              </a:ext>
            </a:extLst>
          </p:cNvPr>
          <p:cNvGrpSpPr/>
          <p:nvPr/>
        </p:nvGrpSpPr>
        <p:grpSpPr>
          <a:xfrm>
            <a:off x="9336791" y="4532408"/>
            <a:ext cx="334800" cy="201240"/>
            <a:chOff x="9336791" y="4532408"/>
            <a:chExt cx="3348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14:cNvPr>
                <p14:cNvContentPartPr/>
                <p14:nvPr/>
              </p14:nvContentPartPr>
              <p14:xfrm>
                <a:off x="9336791" y="4559048"/>
                <a:ext cx="45360" cy="17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7791" y="4550048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14:cNvPr>
                <p14:cNvContentPartPr/>
                <p14:nvPr/>
              </p14:nvContentPartPr>
              <p14:xfrm>
                <a:off x="9412031" y="4532408"/>
                <a:ext cx="44640" cy="172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3031" y="4523408"/>
                  <a:ext cx="6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14:cNvPr>
                <p14:cNvContentPartPr/>
                <p14:nvPr/>
              </p14:nvContentPartPr>
              <p14:xfrm>
                <a:off x="9370991" y="4636808"/>
                <a:ext cx="820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1991" y="462780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14:cNvPr>
                <p14:cNvContentPartPr/>
                <p14:nvPr/>
              </p14:nvContentPartPr>
              <p14:xfrm>
                <a:off x="9527231" y="4548608"/>
                <a:ext cx="1443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231" y="4539608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95E0A-7674-92B1-A4EC-462B25CF6236}"/>
              </a:ext>
            </a:extLst>
          </p:cNvPr>
          <p:cNvGrpSpPr/>
          <p:nvPr/>
        </p:nvGrpSpPr>
        <p:grpSpPr>
          <a:xfrm>
            <a:off x="10934471" y="5516648"/>
            <a:ext cx="343440" cy="246960"/>
            <a:chOff x="10934471" y="5516648"/>
            <a:chExt cx="3434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14:cNvPr>
                <p14:cNvContentPartPr/>
                <p14:nvPr/>
              </p14:nvContentPartPr>
              <p14:xfrm>
                <a:off x="10934471" y="5543288"/>
                <a:ext cx="12276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5471" y="5534288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14:cNvPr>
                <p14:cNvContentPartPr/>
                <p14:nvPr/>
              </p14:nvContentPartPr>
              <p14:xfrm>
                <a:off x="11140031" y="5516648"/>
                <a:ext cx="2196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1031" y="5507648"/>
                  <a:ext cx="3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14:cNvPr>
                <p14:cNvContentPartPr/>
                <p14:nvPr/>
              </p14:nvContentPartPr>
              <p14:xfrm>
                <a:off x="11156231" y="5535728"/>
                <a:ext cx="1216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7231" y="5526728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A5C505-EAFC-A3CE-0DCB-B26871985A06}"/>
              </a:ext>
            </a:extLst>
          </p:cNvPr>
          <p:cNvGrpSpPr/>
          <p:nvPr/>
        </p:nvGrpSpPr>
        <p:grpSpPr>
          <a:xfrm>
            <a:off x="9325451" y="2322008"/>
            <a:ext cx="1701720" cy="336240"/>
            <a:chOff x="12103751" y="3913928"/>
            <a:chExt cx="1701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14:cNvPr>
                <p14:cNvContentPartPr/>
                <p14:nvPr/>
              </p14:nvContentPartPr>
              <p14:xfrm>
                <a:off x="12103751" y="3942728"/>
                <a:ext cx="227160" cy="29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94751" y="3933728"/>
                  <a:ext cx="244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14:cNvPr>
                <p14:cNvContentPartPr/>
                <p14:nvPr/>
              </p14:nvContentPartPr>
              <p14:xfrm>
                <a:off x="12407591" y="4082048"/>
                <a:ext cx="137520" cy="3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98567" y="4073048"/>
                  <a:ext cx="155206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14:cNvPr>
                <p14:cNvContentPartPr/>
                <p14:nvPr/>
              </p14:nvContentPartPr>
              <p14:xfrm>
                <a:off x="12710711" y="4065488"/>
                <a:ext cx="12924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01736" y="4056488"/>
                  <a:ext cx="14683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14:cNvPr>
                <p14:cNvContentPartPr/>
                <p14:nvPr/>
              </p14:nvContentPartPr>
              <p14:xfrm>
                <a:off x="12896471" y="3913928"/>
                <a:ext cx="68040" cy="24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87471" y="3904928"/>
                  <a:ext cx="8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14:cNvPr>
                <p14:cNvContentPartPr/>
                <p14:nvPr/>
              </p14:nvContentPartPr>
              <p14:xfrm>
                <a:off x="13021751" y="4043168"/>
                <a:ext cx="16704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12751" y="4034168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14:cNvPr>
                <p14:cNvContentPartPr/>
                <p14:nvPr/>
              </p14:nvContentPartPr>
              <p14:xfrm>
                <a:off x="13266551" y="4048928"/>
                <a:ext cx="6012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57551" y="4039928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14:cNvPr>
                <p14:cNvContentPartPr/>
                <p14:nvPr/>
              </p14:nvContentPartPr>
              <p14:xfrm>
                <a:off x="13350791" y="4032368"/>
                <a:ext cx="93600" cy="133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41825" y="4023368"/>
                  <a:ext cx="1111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14:cNvPr>
                <p14:cNvContentPartPr/>
                <p14:nvPr/>
              </p14:nvContentPartPr>
              <p14:xfrm>
                <a:off x="13515311" y="4030928"/>
                <a:ext cx="29016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6311" y="4021928"/>
                  <a:ext cx="3078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056DF8-4230-686A-E2A7-D9362BF430BE}"/>
                  </a:ext>
                </a:extLst>
              </p14:cNvPr>
              <p14:cNvContentPartPr/>
              <p14:nvPr/>
            </p14:nvContentPartPr>
            <p14:xfrm>
              <a:off x="706320" y="216720"/>
              <a:ext cx="10379160" cy="621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056DF8-4230-686A-E2A7-D9362BF430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6960" y="207360"/>
                <a:ext cx="10397880" cy="62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69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6DF2-AD4D-93FE-6808-C1B004D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Cyclic Carbohydrates: Pyranose Rings						(24.5)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CD18F8-F0B0-B405-40C4-94B7E91AF8A5}"/>
              </a:ext>
            </a:extLst>
          </p:cNvPr>
          <p:cNvGrpSpPr/>
          <p:nvPr/>
        </p:nvGrpSpPr>
        <p:grpSpPr>
          <a:xfrm>
            <a:off x="315101" y="813010"/>
            <a:ext cx="640080" cy="252360"/>
            <a:chOff x="315101" y="813010"/>
            <a:chExt cx="6400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791EE1-0702-19E0-5AD3-26CBE5C86D77}"/>
                    </a:ext>
                  </a:extLst>
                </p14:cNvPr>
                <p14:cNvContentPartPr/>
                <p14:nvPr/>
              </p14:nvContentPartPr>
              <p14:xfrm>
                <a:off x="315101" y="813010"/>
                <a:ext cx="134280" cy="250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791EE1-0702-19E0-5AD3-26CBE5C86D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101" y="804010"/>
                  <a:ext cx="15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494373-74DE-C046-895C-4674330AEC19}"/>
                    </a:ext>
                  </a:extLst>
                </p14:cNvPr>
                <p14:cNvContentPartPr/>
                <p14:nvPr/>
              </p14:nvContentPartPr>
              <p14:xfrm>
                <a:off x="348581" y="946210"/>
                <a:ext cx="78480" cy="2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494373-74DE-C046-895C-4674330AEC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81" y="937210"/>
                  <a:ext cx="96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154A7C-23DE-37D9-5984-3ABBFC7E40F8}"/>
                    </a:ext>
                  </a:extLst>
                </p14:cNvPr>
                <p14:cNvContentPartPr/>
                <p14:nvPr/>
              </p14:nvContentPartPr>
              <p14:xfrm>
                <a:off x="498701" y="947290"/>
                <a:ext cx="74880" cy="10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154A7C-23DE-37D9-5984-3ABBFC7E40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9701" y="938321"/>
                  <a:ext cx="9252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76759F-B665-F819-538E-294A5B50CCC1}"/>
                    </a:ext>
                  </a:extLst>
                </p14:cNvPr>
                <p14:cNvContentPartPr/>
                <p14:nvPr/>
              </p14:nvContentPartPr>
              <p14:xfrm>
                <a:off x="583301" y="957730"/>
                <a:ext cx="92880" cy="102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76759F-B665-F819-538E-294A5B50CC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4301" y="948730"/>
                  <a:ext cx="110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92EEE7-ADC9-0E40-4D90-42E9D39E0EC6}"/>
                    </a:ext>
                  </a:extLst>
                </p14:cNvPr>
                <p14:cNvContentPartPr/>
                <p14:nvPr/>
              </p14:nvContentPartPr>
              <p14:xfrm>
                <a:off x="685901" y="955210"/>
                <a:ext cx="269280" cy="11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92EEE7-ADC9-0E40-4D90-42E9D39E0E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901" y="946180"/>
                  <a:ext cx="286920" cy="1278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443576-5D58-C087-B595-C3F0C8C437C3}"/>
              </a:ext>
            </a:extLst>
          </p:cNvPr>
          <p:cNvGrpSpPr/>
          <p:nvPr/>
        </p:nvGrpSpPr>
        <p:grpSpPr>
          <a:xfrm>
            <a:off x="1271981" y="797170"/>
            <a:ext cx="776880" cy="238680"/>
            <a:chOff x="1271981" y="797170"/>
            <a:chExt cx="77688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B8BADB-1221-5438-F10E-D867808F39B1}"/>
                    </a:ext>
                  </a:extLst>
                </p14:cNvPr>
                <p14:cNvContentPartPr/>
                <p14:nvPr/>
              </p14:nvContentPartPr>
              <p14:xfrm>
                <a:off x="1271981" y="823810"/>
                <a:ext cx="125280" cy="21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B8BADB-1221-5438-F10E-D867808F39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2981" y="814810"/>
                  <a:ext cx="142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93CF5-930F-6E15-63A7-F42D981F0D57}"/>
                    </a:ext>
                  </a:extLst>
                </p14:cNvPr>
                <p14:cNvContentPartPr/>
                <p14:nvPr/>
              </p14:nvContentPartPr>
              <p14:xfrm>
                <a:off x="1437581" y="844330"/>
                <a:ext cx="140040" cy="18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93CF5-930F-6E15-63A7-F42D981F0D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8581" y="835330"/>
                  <a:ext cx="157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516AFA-9410-EBB5-BFBD-A03FA978A144}"/>
                    </a:ext>
                  </a:extLst>
                </p14:cNvPr>
                <p14:cNvContentPartPr/>
                <p14:nvPr/>
              </p14:nvContentPartPr>
              <p14:xfrm>
                <a:off x="1630901" y="973570"/>
                <a:ext cx="540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516AFA-9410-EBB5-BFBD-A03FA978A1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21901" y="964570"/>
                  <a:ext cx="2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B37147-3BAE-240F-C9D7-9752D6E9129F}"/>
                    </a:ext>
                  </a:extLst>
                </p14:cNvPr>
                <p14:cNvContentPartPr/>
                <p14:nvPr/>
              </p14:nvContentPartPr>
              <p14:xfrm>
                <a:off x="1698221" y="806890"/>
                <a:ext cx="25560" cy="20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B37147-3BAE-240F-C9D7-9752D6E91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9092" y="797890"/>
                  <a:ext cx="43452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B112C0-A674-8239-22EC-C3E34743BE6F}"/>
                    </a:ext>
                  </a:extLst>
                </p14:cNvPr>
                <p14:cNvContentPartPr/>
                <p14:nvPr/>
              </p14:nvContentPartPr>
              <p14:xfrm>
                <a:off x="1797221" y="797170"/>
                <a:ext cx="83160" cy="18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B112C0-A674-8239-22EC-C3E34743BE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8221" y="788170"/>
                  <a:ext cx="10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C4350C-A25F-528F-A031-EE8EC2202420}"/>
                    </a:ext>
                  </a:extLst>
                </p14:cNvPr>
                <p14:cNvContentPartPr/>
                <p14:nvPr/>
              </p14:nvContentPartPr>
              <p14:xfrm>
                <a:off x="2028701" y="838210"/>
                <a:ext cx="20160" cy="3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C4350C-A25F-528F-A031-EE8EC22024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9701" y="829311"/>
                  <a:ext cx="37800" cy="4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66A77B-C0FB-B26F-4A95-9B4801A9737B}"/>
                    </a:ext>
                  </a:extLst>
                </p14:cNvPr>
                <p14:cNvContentPartPr/>
                <p14:nvPr/>
              </p14:nvContentPartPr>
              <p14:xfrm>
                <a:off x="2024021" y="955570"/>
                <a:ext cx="23040" cy="2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66A77B-C0FB-B26F-4A95-9B4801A973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021" y="946570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57D91B-46E8-1D6C-441C-774D50A5C674}"/>
              </a:ext>
            </a:extLst>
          </p:cNvPr>
          <p:cNvGrpSpPr/>
          <p:nvPr/>
        </p:nvGrpSpPr>
        <p:grpSpPr>
          <a:xfrm>
            <a:off x="463061" y="1779610"/>
            <a:ext cx="1753200" cy="357480"/>
            <a:chOff x="463061" y="1779610"/>
            <a:chExt cx="17532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ABDB87-3F7B-C7BC-5CBC-5F68F46C7959}"/>
                    </a:ext>
                  </a:extLst>
                </p14:cNvPr>
                <p14:cNvContentPartPr/>
                <p14:nvPr/>
              </p14:nvContentPartPr>
              <p14:xfrm>
                <a:off x="463061" y="1946290"/>
                <a:ext cx="27720" cy="19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ABDB87-3F7B-C7BC-5CBC-5F68F46C79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061" y="1937290"/>
                  <a:ext cx="45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E603D0-AF56-1546-09D7-CCC6CC5CCC6B}"/>
                    </a:ext>
                  </a:extLst>
                </p14:cNvPr>
                <p14:cNvContentPartPr/>
                <p14:nvPr/>
              </p14:nvContentPartPr>
              <p14:xfrm>
                <a:off x="571421" y="1880770"/>
                <a:ext cx="52200" cy="24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E603D0-AF56-1546-09D7-CCC6CC5CCC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2358" y="1871770"/>
                  <a:ext cx="69963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BA97AE-8696-0802-A9B4-5E6DB76B69A6}"/>
                    </a:ext>
                  </a:extLst>
                </p14:cNvPr>
                <p14:cNvContentPartPr/>
                <p14:nvPr/>
              </p14:nvContentPartPr>
              <p14:xfrm>
                <a:off x="493661" y="2039170"/>
                <a:ext cx="132840" cy="3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BA97AE-8696-0802-A9B4-5E6DB76B69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4661" y="2030084"/>
                  <a:ext cx="150480" cy="5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5F746B-0A68-047F-B161-F84F7EE19291}"/>
                    </a:ext>
                  </a:extLst>
                </p14:cNvPr>
                <p14:cNvContentPartPr/>
                <p14:nvPr/>
              </p14:nvContentPartPr>
              <p14:xfrm>
                <a:off x="681941" y="1929370"/>
                <a:ext cx="145440" cy="17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5F746B-0A68-047F-B161-F84F7EE192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2963" y="1920370"/>
                  <a:ext cx="163036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84E2B-38BE-4B34-10AB-1FC4751BB7B4}"/>
                    </a:ext>
                  </a:extLst>
                </p14:cNvPr>
                <p14:cNvContentPartPr/>
                <p14:nvPr/>
              </p14:nvContentPartPr>
              <p14:xfrm>
                <a:off x="929981" y="1829650"/>
                <a:ext cx="623160" cy="18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84E2B-38BE-4B34-10AB-1FC4751BB7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0981" y="1820667"/>
                  <a:ext cx="64080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F24B3F-FA21-E468-5672-28941E3B20F0}"/>
                    </a:ext>
                  </a:extLst>
                </p14:cNvPr>
                <p14:cNvContentPartPr/>
                <p14:nvPr/>
              </p14:nvContentPartPr>
              <p14:xfrm>
                <a:off x="1557821" y="1779610"/>
                <a:ext cx="658440" cy="18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F24B3F-FA21-E468-5672-28941E3B20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8821" y="1770610"/>
                  <a:ext cx="6760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D88EA5-41EB-8DD9-2897-3E5D5BA197B5}"/>
                  </a:ext>
                </a:extLst>
              </p14:cNvPr>
              <p14:cNvContentPartPr/>
              <p14:nvPr/>
            </p14:nvContentPartPr>
            <p14:xfrm>
              <a:off x="2213381" y="1763770"/>
              <a:ext cx="617040" cy="160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D88EA5-41EB-8DD9-2897-3E5D5BA197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4381" y="1754770"/>
                <a:ext cx="63468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2AE8607-4A58-8348-17E2-4CC744E0B527}"/>
              </a:ext>
            </a:extLst>
          </p:cNvPr>
          <p:cNvGrpSpPr/>
          <p:nvPr/>
        </p:nvGrpSpPr>
        <p:grpSpPr>
          <a:xfrm>
            <a:off x="2964341" y="1815970"/>
            <a:ext cx="120240" cy="204840"/>
            <a:chOff x="2964341" y="1815970"/>
            <a:chExt cx="1202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F4ED74-20BF-5C44-9B25-84E97E36F6CA}"/>
                    </a:ext>
                  </a:extLst>
                </p14:cNvPr>
                <p14:cNvContentPartPr/>
                <p14:nvPr/>
              </p14:nvContentPartPr>
              <p14:xfrm>
                <a:off x="2964341" y="1831810"/>
                <a:ext cx="14400" cy="175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F4ED74-20BF-5C44-9B25-84E97E36F6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55341" y="1822810"/>
                  <a:ext cx="32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A7B51C-77FD-E002-8CCD-D6F027A55667}"/>
                    </a:ext>
                  </a:extLst>
                </p14:cNvPr>
                <p14:cNvContentPartPr/>
                <p14:nvPr/>
              </p14:nvContentPartPr>
              <p14:xfrm>
                <a:off x="3046421" y="1815970"/>
                <a:ext cx="38160" cy="20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A7B51C-77FD-E002-8CCD-D6F027A556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7421" y="1806970"/>
                  <a:ext cx="55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034150-BF3C-8A78-8B5E-82F61652612C}"/>
                    </a:ext>
                  </a:extLst>
                </p14:cNvPr>
                <p14:cNvContentPartPr/>
                <p14:nvPr/>
              </p14:nvContentPartPr>
              <p14:xfrm>
                <a:off x="2994221" y="1921810"/>
                <a:ext cx="83520" cy="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034150-BF3C-8A78-8B5E-82F6165261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85182" y="1912810"/>
                  <a:ext cx="101236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A53C0-5D94-2D33-A343-C1237104E10F}"/>
              </a:ext>
            </a:extLst>
          </p:cNvPr>
          <p:cNvGrpSpPr/>
          <p:nvPr/>
        </p:nvGrpSpPr>
        <p:grpSpPr>
          <a:xfrm>
            <a:off x="2442341" y="1494130"/>
            <a:ext cx="132840" cy="281880"/>
            <a:chOff x="2442341" y="1494130"/>
            <a:chExt cx="1328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5AAEEE-41A2-42A9-F616-ECA3C7992FE1}"/>
                    </a:ext>
                  </a:extLst>
                </p14:cNvPr>
                <p14:cNvContentPartPr/>
                <p14:nvPr/>
              </p14:nvContentPartPr>
              <p14:xfrm>
                <a:off x="2442341" y="1494130"/>
                <a:ext cx="29160" cy="28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5AAEEE-41A2-42A9-F616-ECA3C7992F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33228" y="1485130"/>
                  <a:ext cx="47021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B0A31B-69C6-11D5-694B-88C7890CD5F4}"/>
                    </a:ext>
                  </a:extLst>
                </p14:cNvPr>
                <p14:cNvContentPartPr/>
                <p14:nvPr/>
              </p14:nvContentPartPr>
              <p14:xfrm>
                <a:off x="2527301" y="1507090"/>
                <a:ext cx="47880" cy="251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B0A31B-69C6-11D5-694B-88C7890CD5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18301" y="1498090"/>
                  <a:ext cx="655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69F3C0-3452-65F1-9B87-38441D6588C1}"/>
              </a:ext>
            </a:extLst>
          </p:cNvPr>
          <p:cNvGrpSpPr/>
          <p:nvPr/>
        </p:nvGrpSpPr>
        <p:grpSpPr>
          <a:xfrm>
            <a:off x="2439821" y="1192450"/>
            <a:ext cx="106200" cy="179280"/>
            <a:chOff x="2439821" y="1192450"/>
            <a:chExt cx="1062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42E5CB-A0A0-7533-68FC-FED4C99B9245}"/>
                    </a:ext>
                  </a:extLst>
                </p14:cNvPr>
                <p14:cNvContentPartPr/>
                <p14:nvPr/>
              </p14:nvContentPartPr>
              <p14:xfrm>
                <a:off x="2439821" y="1209370"/>
                <a:ext cx="106200" cy="162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42E5CB-A0A0-7533-68FC-FED4C99B92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0821" y="1200370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FA6101-AEBA-3E15-3F04-EF0B4B53B169}"/>
                    </a:ext>
                  </a:extLst>
                </p14:cNvPr>
                <p14:cNvContentPartPr/>
                <p14:nvPr/>
              </p14:nvContentPartPr>
              <p14:xfrm>
                <a:off x="2443781" y="1192450"/>
                <a:ext cx="51120" cy="4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FA6101-AEBA-3E15-3F04-EF0B4B53B1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34844" y="1183450"/>
                  <a:ext cx="68637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0752AD0-67C6-830E-A6B3-7FCF04ABABD7}"/>
                  </a:ext>
                </a:extLst>
              </p14:cNvPr>
              <p14:cNvContentPartPr/>
              <p14:nvPr/>
            </p14:nvContentPartPr>
            <p14:xfrm>
              <a:off x="3691901" y="1857730"/>
              <a:ext cx="203760" cy="9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0752AD0-67C6-830E-A6B3-7FCF04ABAB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2901" y="1848730"/>
                <a:ext cx="2214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6DD7638-B077-A512-CC88-C99C52CB5F56}"/>
              </a:ext>
            </a:extLst>
          </p:cNvPr>
          <p:cNvGrpSpPr/>
          <p:nvPr/>
        </p:nvGrpSpPr>
        <p:grpSpPr>
          <a:xfrm>
            <a:off x="3644741" y="1026130"/>
            <a:ext cx="1242360" cy="530640"/>
            <a:chOff x="3644741" y="1026130"/>
            <a:chExt cx="124236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598579-ACE3-AD4C-F647-6A462A2D0BCA}"/>
                    </a:ext>
                  </a:extLst>
                </p14:cNvPr>
                <p14:cNvContentPartPr/>
                <p14:nvPr/>
              </p14:nvContentPartPr>
              <p14:xfrm>
                <a:off x="3644741" y="1433650"/>
                <a:ext cx="1242360" cy="123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598579-ACE3-AD4C-F647-6A462A2D0B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35741" y="1424650"/>
                  <a:ext cx="126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FFFE74-390D-24F0-E488-5B65847AFF2B}"/>
                    </a:ext>
                  </a:extLst>
                </p14:cNvPr>
                <p14:cNvContentPartPr/>
                <p14:nvPr/>
              </p14:nvContentPartPr>
              <p14:xfrm>
                <a:off x="3831581" y="1136290"/>
                <a:ext cx="25920" cy="18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FFFE74-390D-24F0-E488-5B65847AFF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22581" y="1127290"/>
                  <a:ext cx="4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0D0B95-5A1B-227E-1160-BDA63E5648C6}"/>
                    </a:ext>
                  </a:extLst>
                </p14:cNvPr>
                <p14:cNvContentPartPr/>
                <p14:nvPr/>
              </p14:nvContentPartPr>
              <p14:xfrm>
                <a:off x="3894221" y="1103530"/>
                <a:ext cx="65520" cy="21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0D0B95-5A1B-227E-1160-BDA63E5648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5221" y="1094530"/>
                  <a:ext cx="83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2580EB-EF89-7389-2278-EDE5B0829FB0}"/>
                    </a:ext>
                  </a:extLst>
                </p14:cNvPr>
                <p14:cNvContentPartPr/>
                <p14:nvPr/>
              </p14:nvContentPartPr>
              <p14:xfrm>
                <a:off x="3862901" y="1240330"/>
                <a:ext cx="55800" cy="2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2580EB-EF89-7389-2278-EDE5B0829F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53901" y="1231441"/>
                  <a:ext cx="73440" cy="4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1AA0B1-D300-28A6-B8FA-DA2FE7257D37}"/>
                    </a:ext>
                  </a:extLst>
                </p14:cNvPr>
                <p14:cNvContentPartPr/>
                <p14:nvPr/>
              </p14:nvContentPartPr>
              <p14:xfrm>
                <a:off x="4018421" y="1267330"/>
                <a:ext cx="129600" cy="131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1AA0B1-D300-28A6-B8FA-DA2FE7257D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09446" y="1258330"/>
                  <a:ext cx="147191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E45D22-DEB3-6D49-33AB-7E219860C95F}"/>
                    </a:ext>
                  </a:extLst>
                </p14:cNvPr>
                <p14:cNvContentPartPr/>
                <p14:nvPr/>
              </p14:nvContentPartPr>
              <p14:xfrm>
                <a:off x="4206701" y="1159690"/>
                <a:ext cx="155520" cy="16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E45D22-DEB3-6D49-33AB-7E219860C9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7701" y="1150710"/>
                  <a:ext cx="1731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0FC5DB-4562-A5F5-5A16-C5A25A713F82}"/>
                    </a:ext>
                  </a:extLst>
                </p14:cNvPr>
                <p14:cNvContentPartPr/>
                <p14:nvPr/>
              </p14:nvContentPartPr>
              <p14:xfrm>
                <a:off x="4455461" y="1026130"/>
                <a:ext cx="45720" cy="165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0FC5DB-4562-A5F5-5A16-C5A25A713F8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6531" y="1017130"/>
                  <a:ext cx="63222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03CC0B-45BB-61E3-AD44-8F91EBAC414A}"/>
                    </a:ext>
                  </a:extLst>
                </p14:cNvPr>
                <p14:cNvContentPartPr/>
                <p14:nvPr/>
              </p14:nvContentPartPr>
              <p14:xfrm>
                <a:off x="4433861" y="1116850"/>
                <a:ext cx="136800" cy="20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03CC0B-45BB-61E3-AD44-8F91EBAC41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4837" y="1107850"/>
                  <a:ext cx="154487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7C168A-F059-0C60-E3C4-D865D2505CDC}"/>
              </a:ext>
            </a:extLst>
          </p:cNvPr>
          <p:cNvGrpSpPr/>
          <p:nvPr/>
        </p:nvGrpSpPr>
        <p:grpSpPr>
          <a:xfrm>
            <a:off x="458691" y="3566726"/>
            <a:ext cx="1140120" cy="2655720"/>
            <a:chOff x="458691" y="3566726"/>
            <a:chExt cx="1140120" cy="26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80FBD3-1C24-194B-6F42-ED904DD4AD0A}"/>
                    </a:ext>
                  </a:extLst>
                </p14:cNvPr>
                <p14:cNvContentPartPr/>
                <p14:nvPr/>
              </p14:nvContentPartPr>
              <p14:xfrm>
                <a:off x="969171" y="3566726"/>
                <a:ext cx="171720" cy="265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80FBD3-1C24-194B-6F42-ED904DD4AD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0171" y="3557726"/>
                  <a:ext cx="189360" cy="26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BF4E5E-4D2A-6597-69A3-128E9119D95D}"/>
                    </a:ext>
                  </a:extLst>
                </p14:cNvPr>
                <p14:cNvContentPartPr/>
                <p14:nvPr/>
              </p14:nvContentPartPr>
              <p14:xfrm>
                <a:off x="458691" y="4173326"/>
                <a:ext cx="1140120" cy="1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BF4E5E-4D2A-6597-69A3-128E9119D9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691" y="4164326"/>
                  <a:ext cx="1157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B5DAFA-CA82-4994-DB5E-5373986B8C2B}"/>
                    </a:ext>
                  </a:extLst>
                </p14:cNvPr>
                <p14:cNvContentPartPr/>
                <p14:nvPr/>
              </p14:nvContentPartPr>
              <p14:xfrm>
                <a:off x="518091" y="4816646"/>
                <a:ext cx="1068120" cy="3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B5DAFA-CA82-4994-DB5E-5373986B8C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091" y="4807646"/>
                  <a:ext cx="10857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A5A2C1-0B03-51B6-657D-EBDDEB02B10C}"/>
                  </a:ext>
                </a:extLst>
              </p14:cNvPr>
              <p14:cNvContentPartPr/>
              <p14:nvPr/>
            </p14:nvContentPartPr>
            <p14:xfrm>
              <a:off x="542211" y="6007166"/>
              <a:ext cx="1067400" cy="2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A5A2C1-0B03-51B6-657D-EBDDEB02B1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3211" y="5998166"/>
                <a:ext cx="1085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F40BB80-C34E-76B4-3D3A-86839ACCDCCF}"/>
                  </a:ext>
                </a:extLst>
              </p14:cNvPr>
              <p14:cNvContentPartPr/>
              <p14:nvPr/>
            </p14:nvContentPartPr>
            <p14:xfrm>
              <a:off x="540334" y="5435649"/>
              <a:ext cx="1123920" cy="34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F40BB80-C34E-76B4-3D3A-86839ACCDCC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334" y="5426742"/>
                <a:ext cx="114156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82AFEED-815F-6A72-C18F-2C7A890A404D}"/>
                  </a:ext>
                </a:extLst>
              </p14:cNvPr>
              <p14:cNvContentPartPr/>
              <p14:nvPr/>
            </p14:nvContentPartPr>
            <p14:xfrm>
              <a:off x="1136134" y="6091209"/>
              <a:ext cx="13680" cy="350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82AFEED-815F-6A72-C18F-2C7A890A404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27134" y="6082209"/>
                <a:ext cx="3132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94F3857-BE0A-B104-2D49-8C8F0C8FAED5}"/>
              </a:ext>
            </a:extLst>
          </p:cNvPr>
          <p:cNvGrpSpPr/>
          <p:nvPr/>
        </p:nvGrpSpPr>
        <p:grpSpPr>
          <a:xfrm>
            <a:off x="1120294" y="6545169"/>
            <a:ext cx="910800" cy="253440"/>
            <a:chOff x="1120294" y="6545169"/>
            <a:chExt cx="9108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3BB9E2-7216-514C-1433-D9ED2849A76D}"/>
                    </a:ext>
                  </a:extLst>
                </p14:cNvPr>
                <p14:cNvContentPartPr/>
                <p14:nvPr/>
              </p14:nvContentPartPr>
              <p14:xfrm>
                <a:off x="1120294" y="6571449"/>
                <a:ext cx="156600" cy="139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3BB9E2-7216-514C-1433-D9ED2849A7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1315" y="6562426"/>
                  <a:ext cx="17420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72A485-864B-4B4A-B322-3934D10ED1E2}"/>
                    </a:ext>
                  </a:extLst>
                </p14:cNvPr>
                <p14:cNvContentPartPr/>
                <p14:nvPr/>
              </p14:nvContentPartPr>
              <p14:xfrm>
                <a:off x="1356454" y="6588729"/>
                <a:ext cx="19080" cy="142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72A485-864B-4B4A-B322-3934D10ED1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47454" y="6579729"/>
                  <a:ext cx="3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C7FDD4-D9E2-CB04-A1EA-B3371D159940}"/>
                    </a:ext>
                  </a:extLst>
                </p14:cNvPr>
                <p14:cNvContentPartPr/>
                <p14:nvPr/>
              </p14:nvContentPartPr>
              <p14:xfrm>
                <a:off x="1404694" y="6545169"/>
                <a:ext cx="72360" cy="19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C7FDD4-D9E2-CB04-A1EA-B3371D1599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5694" y="6536169"/>
                  <a:ext cx="9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C7F310-578D-7F8E-29F7-866E9ED7EB82}"/>
                    </a:ext>
                  </a:extLst>
                </p14:cNvPr>
                <p14:cNvContentPartPr/>
                <p14:nvPr/>
              </p14:nvContentPartPr>
              <p14:xfrm>
                <a:off x="1522774" y="6701049"/>
                <a:ext cx="176400" cy="9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C7F310-578D-7F8E-29F7-866E9ED7EB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13792" y="6692049"/>
                  <a:ext cx="194004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5A8715-FD20-2D1E-7267-F123043CB508}"/>
                    </a:ext>
                  </a:extLst>
                </p14:cNvPr>
                <p14:cNvContentPartPr/>
                <p14:nvPr/>
              </p14:nvContentPartPr>
              <p14:xfrm>
                <a:off x="1710334" y="6623649"/>
                <a:ext cx="106560" cy="150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5A8715-FD20-2D1E-7267-F123043CB5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01334" y="6614649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831B74-54DD-980F-E808-03490B7A83D7}"/>
                    </a:ext>
                  </a:extLst>
                </p14:cNvPr>
                <p14:cNvContentPartPr/>
                <p14:nvPr/>
              </p14:nvContentPartPr>
              <p14:xfrm>
                <a:off x="1887454" y="6594129"/>
                <a:ext cx="37800" cy="19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831B74-54DD-980F-E808-03490B7A83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8454" y="6585129"/>
                  <a:ext cx="5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B7466C-B439-19DB-0E63-5549BD02237E}"/>
                    </a:ext>
                  </a:extLst>
                </p14:cNvPr>
                <p14:cNvContentPartPr/>
                <p14:nvPr/>
              </p14:nvContentPartPr>
              <p14:xfrm>
                <a:off x="1919854" y="6578649"/>
                <a:ext cx="111240" cy="181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B7466C-B439-19DB-0E63-5549BD0223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0854" y="6569649"/>
                  <a:ext cx="1288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45BBDB9-5B29-9374-D2D8-E46643DA77DB}"/>
              </a:ext>
            </a:extLst>
          </p:cNvPr>
          <p:cNvGrpSpPr/>
          <p:nvPr/>
        </p:nvGrpSpPr>
        <p:grpSpPr>
          <a:xfrm>
            <a:off x="1808614" y="5883129"/>
            <a:ext cx="389880" cy="276840"/>
            <a:chOff x="1808614" y="5883129"/>
            <a:chExt cx="3898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6C4362-4B2A-1743-6218-34773E09CC68}"/>
                    </a:ext>
                  </a:extLst>
                </p14:cNvPr>
                <p14:cNvContentPartPr/>
                <p14:nvPr/>
              </p14:nvContentPartPr>
              <p14:xfrm>
                <a:off x="1808614" y="5928849"/>
                <a:ext cx="153000" cy="18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6C4362-4B2A-1743-6218-34773E09CC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99614" y="5919849"/>
                  <a:ext cx="170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704C54-6CB9-1826-B0B7-79533BE7B6E3}"/>
                    </a:ext>
                  </a:extLst>
                </p14:cNvPr>
                <p14:cNvContentPartPr/>
                <p14:nvPr/>
              </p14:nvContentPartPr>
              <p14:xfrm>
                <a:off x="2035414" y="5883129"/>
                <a:ext cx="25200" cy="242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704C54-6CB9-1826-B0B7-79533BE7B6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414" y="5874129"/>
                  <a:ext cx="42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73035C-EACA-B9FC-91DB-AE43B71F6D6A}"/>
                    </a:ext>
                  </a:extLst>
                </p14:cNvPr>
                <p14:cNvContentPartPr/>
                <p14:nvPr/>
              </p14:nvContentPartPr>
              <p14:xfrm>
                <a:off x="2122174" y="5890329"/>
                <a:ext cx="76320" cy="26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73035C-EACA-B9FC-91DB-AE43B71F6D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13216" y="5881329"/>
                  <a:ext cx="93877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EE4F03-4519-CD8B-C98B-3FEC9E75C083}"/>
                    </a:ext>
                  </a:extLst>
                </p14:cNvPr>
                <p14:cNvContentPartPr/>
                <p14:nvPr/>
              </p14:nvContentPartPr>
              <p14:xfrm>
                <a:off x="2102734" y="6051969"/>
                <a:ext cx="55440" cy="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EE4F03-4519-CD8B-C98B-3FEC9E75C0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93734" y="6042969"/>
                  <a:ext cx="7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25796A0-7F6F-5C84-49D5-ACD151E8807E}"/>
                    </a:ext>
                  </a:extLst>
                </p14:cNvPr>
                <p14:cNvContentPartPr/>
                <p14:nvPr/>
              </p14:nvContentPartPr>
              <p14:xfrm>
                <a:off x="2054134" y="6051969"/>
                <a:ext cx="99360" cy="1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25796A0-7F6F-5C84-49D5-ACD151E880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5166" y="6042969"/>
                  <a:ext cx="116936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CC8B1D-774E-2D5B-455C-6148643A6FB6}"/>
              </a:ext>
            </a:extLst>
          </p:cNvPr>
          <p:cNvGrpSpPr/>
          <p:nvPr/>
        </p:nvGrpSpPr>
        <p:grpSpPr>
          <a:xfrm>
            <a:off x="1838494" y="5306769"/>
            <a:ext cx="384120" cy="251280"/>
            <a:chOff x="1838494" y="5306769"/>
            <a:chExt cx="3841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6079ED8-F158-33EC-099E-B8BA03C306B9}"/>
                    </a:ext>
                  </a:extLst>
                </p14:cNvPr>
                <p14:cNvContentPartPr/>
                <p14:nvPr/>
              </p14:nvContentPartPr>
              <p14:xfrm>
                <a:off x="1838494" y="5331969"/>
                <a:ext cx="135720" cy="19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6079ED8-F158-33EC-099E-B8BA03C306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9494" y="5322969"/>
                  <a:ext cx="153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407B054-AE80-4409-6AB2-3E7B5F0D819D}"/>
                    </a:ext>
                  </a:extLst>
                </p14:cNvPr>
                <p14:cNvContentPartPr/>
                <p14:nvPr/>
              </p14:nvContentPartPr>
              <p14:xfrm>
                <a:off x="2056294" y="5306769"/>
                <a:ext cx="38520" cy="25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407B054-AE80-4409-6AB2-3E7B5F0D8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47294" y="5297769"/>
                  <a:ext cx="56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7BD191-BCC0-2594-0D8F-21E855837FCF}"/>
                    </a:ext>
                  </a:extLst>
                </p14:cNvPr>
                <p14:cNvContentPartPr/>
                <p14:nvPr/>
              </p14:nvContentPartPr>
              <p14:xfrm>
                <a:off x="2150974" y="5322249"/>
                <a:ext cx="71640" cy="213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7BD191-BCC0-2594-0D8F-21E855837F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41974" y="5313249"/>
                  <a:ext cx="89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5E06CF-0C41-73DE-53EE-80A6AB16C115}"/>
                    </a:ext>
                  </a:extLst>
                </p14:cNvPr>
                <p14:cNvContentPartPr/>
                <p14:nvPr/>
              </p14:nvContentPartPr>
              <p14:xfrm>
                <a:off x="2114974" y="5438529"/>
                <a:ext cx="77400" cy="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5E06CF-0C41-73DE-53EE-80A6AB16C1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05974" y="5429529"/>
                  <a:ext cx="95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16550DE-4680-0305-0F50-8E0F1254DEAE}"/>
              </a:ext>
            </a:extLst>
          </p:cNvPr>
          <p:cNvGrpSpPr/>
          <p:nvPr/>
        </p:nvGrpSpPr>
        <p:grpSpPr>
          <a:xfrm>
            <a:off x="1786654" y="4672809"/>
            <a:ext cx="164520" cy="252000"/>
            <a:chOff x="1786654" y="4672809"/>
            <a:chExt cx="1645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277901-855F-C7C0-D588-9C0760B41F22}"/>
                    </a:ext>
                  </a:extLst>
                </p14:cNvPr>
                <p14:cNvContentPartPr/>
                <p14:nvPr/>
              </p14:nvContentPartPr>
              <p14:xfrm>
                <a:off x="1786654" y="4704129"/>
                <a:ext cx="33120" cy="220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277901-855F-C7C0-D588-9C0760B41F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77654" y="4695129"/>
                  <a:ext cx="50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8D7683-9B87-1331-D5C0-DB5FA801273A}"/>
                    </a:ext>
                  </a:extLst>
                </p14:cNvPr>
                <p14:cNvContentPartPr/>
                <p14:nvPr/>
              </p14:nvContentPartPr>
              <p14:xfrm>
                <a:off x="1884574" y="4672809"/>
                <a:ext cx="66600" cy="23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8D7683-9B87-1331-D5C0-DB5FA80127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75574" y="4663809"/>
                  <a:ext cx="84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39510E-DE1C-7F55-9578-D43ACDB7C743}"/>
                    </a:ext>
                  </a:extLst>
                </p14:cNvPr>
                <p14:cNvContentPartPr/>
                <p14:nvPr/>
              </p14:nvContentPartPr>
              <p14:xfrm>
                <a:off x="1815094" y="4805289"/>
                <a:ext cx="93240" cy="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39510E-DE1C-7F55-9578-D43ACDB7C7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06094" y="4796289"/>
                  <a:ext cx="11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D9F7C8E-E6F0-940F-5C10-7C25300C965D}"/>
              </a:ext>
            </a:extLst>
          </p:cNvPr>
          <p:cNvGrpSpPr/>
          <p:nvPr/>
        </p:nvGrpSpPr>
        <p:grpSpPr>
          <a:xfrm>
            <a:off x="1760014" y="3967569"/>
            <a:ext cx="339840" cy="249840"/>
            <a:chOff x="1760014" y="3967569"/>
            <a:chExt cx="3398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C260DA-8C34-6514-BE61-03ABFA145CEF}"/>
                    </a:ext>
                  </a:extLst>
                </p14:cNvPr>
                <p14:cNvContentPartPr/>
                <p14:nvPr/>
              </p14:nvContentPartPr>
              <p14:xfrm>
                <a:off x="1760014" y="3995649"/>
                <a:ext cx="140040" cy="207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C260DA-8C34-6514-BE61-03ABFA145C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0991" y="3986649"/>
                  <a:ext cx="157725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68F9A9-C96A-C93B-C8E4-3A0249262166}"/>
                    </a:ext>
                  </a:extLst>
                </p14:cNvPr>
                <p14:cNvContentPartPr/>
                <p14:nvPr/>
              </p14:nvContentPartPr>
              <p14:xfrm>
                <a:off x="1957294" y="3996369"/>
                <a:ext cx="26640" cy="218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68F9A9-C96A-C93B-C8E4-3A02492621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48414" y="3987384"/>
                  <a:ext cx="44045" cy="235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4DC446-4213-1577-6E87-652FE77AECF8}"/>
                    </a:ext>
                  </a:extLst>
                </p14:cNvPr>
                <p14:cNvContentPartPr/>
                <p14:nvPr/>
              </p14:nvContentPartPr>
              <p14:xfrm>
                <a:off x="1983934" y="3967569"/>
                <a:ext cx="115920" cy="24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4DC446-4213-1577-6E87-652FE77AEC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74934" y="3958569"/>
                  <a:ext cx="1335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A548ECC-F884-81EB-EA03-2E8093A0D1AF}"/>
              </a:ext>
            </a:extLst>
          </p:cNvPr>
          <p:cNvGrpSpPr/>
          <p:nvPr/>
        </p:nvGrpSpPr>
        <p:grpSpPr>
          <a:xfrm>
            <a:off x="193294" y="3981969"/>
            <a:ext cx="132840" cy="280800"/>
            <a:chOff x="193294" y="3981969"/>
            <a:chExt cx="1328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986DFB-1CF7-ED43-0D02-D961770F9DC5}"/>
                    </a:ext>
                  </a:extLst>
                </p14:cNvPr>
                <p14:cNvContentPartPr/>
                <p14:nvPr/>
              </p14:nvContentPartPr>
              <p14:xfrm>
                <a:off x="193294" y="3981969"/>
                <a:ext cx="8280" cy="28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986DFB-1CF7-ED43-0D02-D961770F9D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294" y="3972969"/>
                  <a:ext cx="25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02D61F-21DC-7965-A2DB-248F726BCF2B}"/>
                    </a:ext>
                  </a:extLst>
                </p14:cNvPr>
                <p14:cNvContentPartPr/>
                <p14:nvPr/>
              </p14:nvContentPartPr>
              <p14:xfrm>
                <a:off x="293374" y="4002849"/>
                <a:ext cx="21960" cy="22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02D61F-21DC-7965-A2DB-248F726BCF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4374" y="3993863"/>
                  <a:ext cx="3960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F2B9CA-1EFD-CFED-BAD4-41E0E9427163}"/>
                    </a:ext>
                  </a:extLst>
                </p14:cNvPr>
                <p14:cNvContentPartPr/>
                <p14:nvPr/>
              </p14:nvContentPartPr>
              <p14:xfrm>
                <a:off x="195094" y="4179969"/>
                <a:ext cx="13104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F2B9CA-1EFD-CFED-BAD4-41E0E94271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6069" y="4170969"/>
                  <a:ext cx="148729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5B33065-BBF6-4BFD-60B7-5A66CF19A32D}"/>
              </a:ext>
            </a:extLst>
          </p:cNvPr>
          <p:cNvGrpSpPr/>
          <p:nvPr/>
        </p:nvGrpSpPr>
        <p:grpSpPr>
          <a:xfrm>
            <a:off x="108334" y="4713489"/>
            <a:ext cx="316800" cy="247680"/>
            <a:chOff x="108334" y="4713489"/>
            <a:chExt cx="3168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1599BD-89FD-62E0-A65B-0F42D4906698}"/>
                    </a:ext>
                  </a:extLst>
                </p14:cNvPr>
                <p14:cNvContentPartPr/>
                <p14:nvPr/>
              </p14:nvContentPartPr>
              <p14:xfrm>
                <a:off x="108334" y="4717449"/>
                <a:ext cx="14040" cy="23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1599BD-89FD-62E0-A65B-0F42D49066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34" y="4708449"/>
                  <a:ext cx="31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67EEFDD-5619-373D-68C3-9C9B431AB0BB}"/>
                    </a:ext>
                  </a:extLst>
                </p14:cNvPr>
                <p14:cNvContentPartPr/>
                <p14:nvPr/>
              </p14:nvContentPartPr>
              <p14:xfrm>
                <a:off x="173854" y="4713489"/>
                <a:ext cx="51120" cy="19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67EEFDD-5619-373D-68C3-9C9B431AB0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854" y="4704489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1F6882-02B6-DD49-D82D-30323414BCA5}"/>
                    </a:ext>
                  </a:extLst>
                </p14:cNvPr>
                <p14:cNvContentPartPr/>
                <p14:nvPr/>
              </p14:nvContentPartPr>
              <p14:xfrm>
                <a:off x="128854" y="4843449"/>
                <a:ext cx="10044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1F6882-02B6-DD49-D82D-30323414BCA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854" y="4834279"/>
                  <a:ext cx="11808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DACC24-55F9-CC8A-82C7-C61AEC54CC82}"/>
                    </a:ext>
                  </a:extLst>
                </p14:cNvPr>
                <p14:cNvContentPartPr/>
                <p14:nvPr/>
              </p14:nvContentPartPr>
              <p14:xfrm>
                <a:off x="295174" y="4759569"/>
                <a:ext cx="129960" cy="201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DACC24-55F9-CC8A-82C7-C61AEC54CC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6174" y="4750569"/>
                  <a:ext cx="1476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392DEE1-AEF1-3414-C7E5-B8D5A1F544D4}"/>
              </a:ext>
            </a:extLst>
          </p:cNvPr>
          <p:cNvGrpSpPr/>
          <p:nvPr/>
        </p:nvGrpSpPr>
        <p:grpSpPr>
          <a:xfrm>
            <a:off x="227854" y="5319009"/>
            <a:ext cx="174600" cy="248040"/>
            <a:chOff x="227854" y="5319009"/>
            <a:chExt cx="1746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480A66-827B-10BE-C68D-2D88B48D4116}"/>
                    </a:ext>
                  </a:extLst>
                </p14:cNvPr>
                <p14:cNvContentPartPr/>
                <p14:nvPr/>
              </p14:nvContentPartPr>
              <p14:xfrm>
                <a:off x="227854" y="5330889"/>
                <a:ext cx="46440" cy="23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480A66-827B-10BE-C68D-2D88B48D411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8854" y="5321889"/>
                  <a:ext cx="64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E67A95-0CB4-0041-0FA9-A5BF3190CAE9}"/>
                    </a:ext>
                  </a:extLst>
                </p14:cNvPr>
                <p14:cNvContentPartPr/>
                <p14:nvPr/>
              </p14:nvContentPartPr>
              <p14:xfrm>
                <a:off x="338734" y="5319009"/>
                <a:ext cx="63720" cy="24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E67A95-0CB4-0041-0FA9-A5BF3190CA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34" y="5310009"/>
                  <a:ext cx="81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61116B-ED35-6D67-24C6-6CDA30436042}"/>
                    </a:ext>
                  </a:extLst>
                </p14:cNvPr>
                <p14:cNvContentPartPr/>
                <p14:nvPr/>
              </p14:nvContentPartPr>
              <p14:xfrm>
                <a:off x="293014" y="5485689"/>
                <a:ext cx="95760" cy="5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61116B-ED35-6D67-24C6-6CDA304360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4014" y="5476689"/>
                  <a:ext cx="113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CD4A49E-7957-BFC5-5814-773AEC2F45D9}"/>
              </a:ext>
            </a:extLst>
          </p:cNvPr>
          <p:cNvGrpSpPr/>
          <p:nvPr/>
        </p:nvGrpSpPr>
        <p:grpSpPr>
          <a:xfrm>
            <a:off x="257734" y="5928489"/>
            <a:ext cx="130680" cy="255240"/>
            <a:chOff x="257734" y="5928489"/>
            <a:chExt cx="1306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AB8B9-9FD0-625F-2A14-3AF3F8204BAB}"/>
                    </a:ext>
                  </a:extLst>
                </p14:cNvPr>
                <p14:cNvContentPartPr/>
                <p14:nvPr/>
              </p14:nvContentPartPr>
              <p14:xfrm>
                <a:off x="257734" y="5960169"/>
                <a:ext cx="24840" cy="22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AB8B9-9FD0-625F-2A14-3AF3F8204B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8734" y="5951169"/>
                  <a:ext cx="42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418B8A-7182-6D8F-6F85-F9CB95F28DE6}"/>
                    </a:ext>
                  </a:extLst>
                </p14:cNvPr>
                <p14:cNvContentPartPr/>
                <p14:nvPr/>
              </p14:nvContentPartPr>
              <p14:xfrm>
                <a:off x="347014" y="5928489"/>
                <a:ext cx="41400" cy="20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418B8A-7182-6D8F-6F85-F9CB95F28D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8014" y="5919489"/>
                  <a:ext cx="5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0D4910-10D8-ABF2-5B96-523E73BC2F40}"/>
                    </a:ext>
                  </a:extLst>
                </p14:cNvPr>
                <p14:cNvContentPartPr/>
                <p14:nvPr/>
              </p14:nvContentPartPr>
              <p14:xfrm>
                <a:off x="281134" y="6045129"/>
                <a:ext cx="9288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0D4910-10D8-ABF2-5B96-523E73BC2F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2169" y="6036129"/>
                  <a:ext cx="110452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6FBEBD-CD3C-D844-8EAA-1E03717C13D6}"/>
              </a:ext>
            </a:extLst>
          </p:cNvPr>
          <p:cNvGrpSpPr/>
          <p:nvPr/>
        </p:nvGrpSpPr>
        <p:grpSpPr>
          <a:xfrm>
            <a:off x="475174" y="3240369"/>
            <a:ext cx="803160" cy="403200"/>
            <a:chOff x="475174" y="3240369"/>
            <a:chExt cx="8031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0332408-B56E-5B01-F613-2831A2ADEBDF}"/>
                    </a:ext>
                  </a:extLst>
                </p14:cNvPr>
                <p14:cNvContentPartPr/>
                <p14:nvPr/>
              </p14:nvContentPartPr>
              <p14:xfrm>
                <a:off x="962254" y="3295449"/>
                <a:ext cx="316080" cy="272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0332408-B56E-5B01-F613-2831A2ADEB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3254" y="3286449"/>
                  <a:ext cx="333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4868A3-14AC-8DDB-4CBA-799F747F593E}"/>
                    </a:ext>
                  </a:extLst>
                </p14:cNvPr>
                <p14:cNvContentPartPr/>
                <p14:nvPr/>
              </p14:nvContentPartPr>
              <p14:xfrm>
                <a:off x="741934" y="3506409"/>
                <a:ext cx="226800" cy="13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4868A3-14AC-8DDB-4CBA-799F747F59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2920" y="3497409"/>
                  <a:ext cx="244468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2109F5-05AE-F1F1-FDB9-1D68FFE31B2D}"/>
                    </a:ext>
                  </a:extLst>
                </p14:cNvPr>
                <p14:cNvContentPartPr/>
                <p14:nvPr/>
              </p14:nvContentPartPr>
              <p14:xfrm>
                <a:off x="777214" y="3381129"/>
                <a:ext cx="227880" cy="147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2109F5-05AE-F1F1-FDB9-1D68FFE31B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8214" y="3372107"/>
                  <a:ext cx="245520" cy="164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541677-FEA4-B749-1138-DB9A23C61D65}"/>
                    </a:ext>
                  </a:extLst>
                </p14:cNvPr>
                <p14:cNvContentPartPr/>
                <p14:nvPr/>
              </p14:nvContentPartPr>
              <p14:xfrm>
                <a:off x="475174" y="3240369"/>
                <a:ext cx="175320" cy="17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541677-FEA4-B749-1138-DB9A23C61D6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174" y="3231387"/>
                  <a:ext cx="192960" cy="194364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3D89EB1-C369-DF5A-2273-11D379C3BEA5}"/>
              </a:ext>
            </a:extLst>
          </p:cNvPr>
          <p:cNvCxnSpPr>
            <a:cxnSpLocks/>
          </p:cNvCxnSpPr>
          <p:nvPr/>
        </p:nvCxnSpPr>
        <p:spPr>
          <a:xfrm>
            <a:off x="0" y="24022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A50B7F-81F6-5463-19DB-D15316A4F663}"/>
              </a:ext>
            </a:extLst>
          </p:cNvPr>
          <p:cNvGrpSpPr/>
          <p:nvPr/>
        </p:nvGrpSpPr>
        <p:grpSpPr>
          <a:xfrm>
            <a:off x="1288031" y="3042326"/>
            <a:ext cx="268920" cy="287640"/>
            <a:chOff x="1288031" y="3042326"/>
            <a:chExt cx="2689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7DC9E1-D82D-5F52-7368-09F66B6C813F}"/>
                    </a:ext>
                  </a:extLst>
                </p14:cNvPr>
                <p14:cNvContentPartPr/>
                <p14:nvPr/>
              </p14:nvContentPartPr>
              <p14:xfrm>
                <a:off x="1288031" y="3129086"/>
                <a:ext cx="183240" cy="20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7DC9E1-D82D-5F52-7368-09F66B6C81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79031" y="3120086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C1B006-C9EA-FD2C-6582-D70BF665F5A6}"/>
                    </a:ext>
                  </a:extLst>
                </p14:cNvPr>
                <p14:cNvContentPartPr/>
                <p14:nvPr/>
              </p14:nvContentPartPr>
              <p14:xfrm>
                <a:off x="1344911" y="3042326"/>
                <a:ext cx="212040" cy="19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C1B006-C9EA-FD2C-6582-D70BF665F5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35911" y="3033326"/>
                  <a:ext cx="22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3CD28FD-6EFA-8267-DC3D-725D29205961}"/>
                    </a:ext>
                  </a:extLst>
                </p14:cNvPr>
                <p14:cNvContentPartPr/>
                <p14:nvPr/>
              </p14:nvContentPartPr>
              <p14:xfrm>
                <a:off x="1388471" y="3168326"/>
                <a:ext cx="45720" cy="4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3CD28FD-6EFA-8267-DC3D-725D292059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79831" y="3159686"/>
                  <a:ext cx="633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BAD5D9-E2D7-E2D2-5144-D58E92F82CAF}"/>
                  </a:ext>
                </a:extLst>
              </p14:cNvPr>
              <p14:cNvContentPartPr/>
              <p14:nvPr/>
            </p14:nvContentPartPr>
            <p14:xfrm>
              <a:off x="415440" y="31680"/>
              <a:ext cx="10559160" cy="664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BAD5D9-E2D7-E2D2-5144-D58E92F82CA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6080" y="22320"/>
                <a:ext cx="10577880" cy="66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67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5288-E967-67D5-DE36-97B6DCD4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Anomers of Glucopyranose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966A24-6381-957F-ABB6-C6042C677C78}"/>
                  </a:ext>
                </a:extLst>
              </p14:cNvPr>
              <p14:cNvContentPartPr/>
              <p14:nvPr/>
            </p14:nvContentPartPr>
            <p14:xfrm>
              <a:off x="3122746" y="4350037"/>
              <a:ext cx="1346361" cy="46998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966A24-6381-957F-ABB6-C6042C677C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3744" y="4340999"/>
                <a:ext cx="1364005" cy="6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4A9B56D-3A80-1DC0-9AAD-F0466FC218E0}"/>
                  </a:ext>
                </a:extLst>
              </p14:cNvPr>
              <p14:cNvContentPartPr/>
              <p14:nvPr/>
            </p14:nvContentPartPr>
            <p14:xfrm>
              <a:off x="2891922" y="2023086"/>
              <a:ext cx="64796" cy="546137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4A9B56D-3A80-1DC0-9AAD-F0466FC218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2923" y="2014086"/>
                <a:ext cx="82435" cy="563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59235F-EB47-6A1C-1052-249981D7B285}"/>
                  </a:ext>
                </a:extLst>
              </p14:cNvPr>
              <p14:cNvContentPartPr/>
              <p14:nvPr/>
            </p14:nvContentPartPr>
            <p14:xfrm>
              <a:off x="2956867" y="2552042"/>
              <a:ext cx="1021588" cy="13043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59235F-EB47-6A1C-1052-249981D7B2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7868" y="2543229"/>
                <a:ext cx="1039226" cy="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EAC20FF-C5F4-5FC8-4C95-A14A013B44F4}"/>
                  </a:ext>
                </a:extLst>
              </p14:cNvPr>
              <p14:cNvContentPartPr/>
              <p14:nvPr/>
            </p14:nvContentPartPr>
            <p14:xfrm>
              <a:off x="2507082" y="3420897"/>
              <a:ext cx="7574" cy="39466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EAC20FF-C5F4-5FC8-4C95-A14A013B44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7614" y="3411903"/>
                <a:ext cx="26130" cy="412295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7D8A36D-D6AB-7556-D237-A590954BE6FB}"/>
              </a:ext>
            </a:extLst>
          </p:cNvPr>
          <p:cNvGrpSpPr/>
          <p:nvPr/>
        </p:nvGrpSpPr>
        <p:grpSpPr>
          <a:xfrm>
            <a:off x="2502875" y="2572658"/>
            <a:ext cx="611774" cy="1795354"/>
            <a:chOff x="2502875" y="2572658"/>
            <a:chExt cx="611774" cy="17953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056B15-95B7-0FA4-18D4-86A3343BEFA8}"/>
                    </a:ext>
                  </a:extLst>
                </p14:cNvPr>
                <p14:cNvContentPartPr/>
                <p14:nvPr/>
              </p14:nvContentPartPr>
              <p14:xfrm>
                <a:off x="2526437" y="2572658"/>
                <a:ext cx="434217" cy="846134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056B15-95B7-0FA4-18D4-86A3343BEF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7436" y="2563657"/>
                  <a:ext cx="451859" cy="863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0BF065-197B-E081-292B-4068AC4A14DC}"/>
                    </a:ext>
                  </a:extLst>
                </p14:cNvPr>
                <p14:cNvContentPartPr/>
                <p14:nvPr/>
              </p14:nvContentPartPr>
              <p14:xfrm>
                <a:off x="2522229" y="3399859"/>
                <a:ext cx="592420" cy="96815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0BF065-197B-E081-292B-4068AC4A14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3231" y="3390861"/>
                  <a:ext cx="610056" cy="98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DA643C-4BA1-5D02-AB0E-8D3283777A19}"/>
                    </a:ext>
                  </a:extLst>
                </p14:cNvPr>
                <p14:cNvContentPartPr/>
                <p14:nvPr/>
              </p14:nvContentPartPr>
              <p14:xfrm>
                <a:off x="2958550" y="2577287"/>
                <a:ext cx="43338" cy="375732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DA643C-4BA1-5D02-AB0E-8D3283777A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9596" y="2568290"/>
                  <a:ext cx="60888" cy="39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E533F2-5865-2761-F9AE-1EDFAE9B9323}"/>
                    </a:ext>
                  </a:extLst>
                </p14:cNvPr>
                <p14:cNvContentPartPr/>
                <p14:nvPr/>
              </p14:nvContentPartPr>
              <p14:xfrm>
                <a:off x="2972014" y="3133943"/>
                <a:ext cx="15147" cy="238988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E533F2-5865-2761-F9AE-1EDFAE9B93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2998" y="3124945"/>
                  <a:ext cx="32819" cy="25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13D9B8-21CF-9D5B-E298-CC135AC99BAF}"/>
                    </a:ext>
                  </a:extLst>
                </p14:cNvPr>
                <p14:cNvContentPartPr/>
                <p14:nvPr/>
              </p14:nvContentPartPr>
              <p14:xfrm>
                <a:off x="3038914" y="3112485"/>
                <a:ext cx="35764" cy="24529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13D9B8-21CF-9D5B-E298-CC135AC99B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9973" y="3103480"/>
                  <a:ext cx="53288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46C12D-462B-D378-0859-6A79A8F6E5DD}"/>
                    </a:ext>
                  </a:extLst>
                </p14:cNvPr>
                <p14:cNvContentPartPr/>
                <p14:nvPr/>
              </p14:nvContentPartPr>
              <p14:xfrm>
                <a:off x="2994735" y="3298457"/>
                <a:ext cx="63954" cy="11781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46C12D-462B-D378-0859-6A79A8F6E5D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5702" y="3289532"/>
                  <a:ext cx="81659" cy="29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99B075-728D-2738-7201-34E9B05CA1E8}"/>
                    </a:ext>
                  </a:extLst>
                </p14:cNvPr>
                <p14:cNvContentPartPr/>
                <p14:nvPr/>
              </p14:nvContentPartPr>
              <p14:xfrm>
                <a:off x="2502875" y="2887803"/>
                <a:ext cx="20617" cy="541088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99B075-728D-2738-7201-34E9B05CA1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93832" y="2878797"/>
                  <a:ext cx="38340" cy="558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FB2353E-46F1-901B-CFF3-A629E311CE6D}"/>
              </a:ext>
            </a:extLst>
          </p:cNvPr>
          <p:cNvGrpSpPr/>
          <p:nvPr/>
        </p:nvGrpSpPr>
        <p:grpSpPr>
          <a:xfrm>
            <a:off x="2163327" y="3881621"/>
            <a:ext cx="423278" cy="294948"/>
            <a:chOff x="2163327" y="3881621"/>
            <a:chExt cx="423278" cy="2949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C30A192-42C1-BBAA-CA9B-35242E191C1E}"/>
                    </a:ext>
                  </a:extLst>
                </p14:cNvPr>
                <p14:cNvContentPartPr/>
                <p14:nvPr/>
              </p14:nvContentPartPr>
              <p14:xfrm>
                <a:off x="2163327" y="3927483"/>
                <a:ext cx="26928" cy="249086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C30A192-42C1-BBAA-CA9B-35242E191C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4351" y="3918471"/>
                  <a:ext cx="44521" cy="26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F0807-EE47-44BD-252B-0E0DF978C19F}"/>
                    </a:ext>
                  </a:extLst>
                </p14:cNvPr>
                <p14:cNvContentPartPr/>
                <p14:nvPr/>
              </p14:nvContentPartPr>
              <p14:xfrm>
                <a:off x="2242429" y="3881621"/>
                <a:ext cx="76577" cy="260446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F0807-EE47-44BD-252B-0E0DF978C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33441" y="3872628"/>
                  <a:ext cx="94193" cy="27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6D2359-979F-9F45-B539-8FFEAF0072FE}"/>
                    </a:ext>
                  </a:extLst>
                </p14:cNvPr>
                <p14:cNvContentPartPr/>
                <p14:nvPr/>
              </p14:nvContentPartPr>
              <p14:xfrm>
                <a:off x="2199091" y="4038562"/>
                <a:ext cx="143477" cy="4754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6D2359-979F-9F45-B539-8FFEAF007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90079" y="4029557"/>
                  <a:ext cx="161141" cy="6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D3C972-C80F-EE8D-8312-2A47E4C07FDC}"/>
                    </a:ext>
                  </a:extLst>
                </p14:cNvPr>
                <p14:cNvContentPartPr/>
                <p14:nvPr/>
              </p14:nvContentPartPr>
              <p14:xfrm>
                <a:off x="2412834" y="3935898"/>
                <a:ext cx="173771" cy="197754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D3C972-C80F-EE8D-8312-2A47E4C07F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3840" y="3926893"/>
                  <a:ext cx="191400" cy="215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AAEF3F4-0A52-976E-3B09-62C65F8F3078}"/>
              </a:ext>
            </a:extLst>
          </p:cNvPr>
          <p:cNvGrpSpPr/>
          <p:nvPr/>
        </p:nvGrpSpPr>
        <p:grpSpPr>
          <a:xfrm>
            <a:off x="3100344" y="3667037"/>
            <a:ext cx="354695" cy="1173901"/>
            <a:chOff x="3100344" y="3667037"/>
            <a:chExt cx="354695" cy="11739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355B51-8009-D132-5F94-62DEBFE740DC}"/>
                    </a:ext>
                  </a:extLst>
                </p14:cNvPr>
                <p14:cNvContentPartPr/>
                <p14:nvPr/>
              </p14:nvContentPartPr>
              <p14:xfrm>
                <a:off x="3120540" y="4015000"/>
                <a:ext cx="22300" cy="34501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355B51-8009-D132-5F94-62DEBFE740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1548" y="4005996"/>
                  <a:ext cx="39924" cy="36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211559-EEA8-6609-D9AC-329EBEA9B425}"/>
                    </a:ext>
                  </a:extLst>
                </p14:cNvPr>
                <p14:cNvContentPartPr/>
                <p14:nvPr/>
              </p14:nvContentPartPr>
              <p14:xfrm>
                <a:off x="3108759" y="3707429"/>
                <a:ext cx="129171" cy="183869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211559-EEA8-6609-D9AC-329EBEA9B4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9764" y="3698433"/>
                  <a:ext cx="146802" cy="20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D46C35F-8DEA-AD7B-08F8-A29016FA90F3}"/>
                    </a:ext>
                  </a:extLst>
                </p14:cNvPr>
                <p14:cNvContentPartPr/>
                <p14:nvPr/>
              </p14:nvContentPartPr>
              <p14:xfrm>
                <a:off x="3288000" y="3694807"/>
                <a:ext cx="38289" cy="220054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D46C35F-8DEA-AD7B-08F8-A29016FA90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79054" y="3685803"/>
                  <a:ext cx="55823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C6A2D8-D55B-9BD2-F1EA-5B64C4548464}"/>
                    </a:ext>
                  </a:extLst>
                </p14:cNvPr>
                <p14:cNvContentPartPr/>
                <p14:nvPr/>
              </p14:nvContentPartPr>
              <p14:xfrm>
                <a:off x="3393188" y="3667037"/>
                <a:ext cx="61851" cy="217529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C6A2D8-D55B-9BD2-F1EA-5B64C45484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84198" y="3658033"/>
                  <a:ext cx="79471" cy="23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772E1A-D0E1-014D-404D-9511EA88EB74}"/>
                    </a:ext>
                  </a:extLst>
                </p14:cNvPr>
                <p14:cNvContentPartPr/>
                <p14:nvPr/>
              </p14:nvContentPartPr>
              <p14:xfrm>
                <a:off x="3334283" y="3794946"/>
                <a:ext cx="104347" cy="17251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772E1A-D0E1-014D-404D-9511EA88EB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25288" y="3785961"/>
                  <a:ext cx="121978" cy="3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F1A3F2-AF26-DD0D-FA31-EC4F353EE669}"/>
                    </a:ext>
                  </a:extLst>
                </p14:cNvPr>
                <p14:cNvContentPartPr/>
                <p14:nvPr/>
              </p14:nvContentPartPr>
              <p14:xfrm>
                <a:off x="3100344" y="4384000"/>
                <a:ext cx="28611" cy="456938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F1A3F2-AF26-DD0D-FA31-EC4F353EE6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91403" y="4374998"/>
                  <a:ext cx="46135" cy="474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1A39D2-CFD6-4BFE-4E3C-A90281126ABD}"/>
              </a:ext>
            </a:extLst>
          </p:cNvPr>
          <p:cNvGrpSpPr/>
          <p:nvPr/>
        </p:nvGrpSpPr>
        <p:grpSpPr>
          <a:xfrm>
            <a:off x="3038493" y="5036588"/>
            <a:ext cx="166618" cy="302101"/>
            <a:chOff x="3038493" y="5036588"/>
            <a:chExt cx="166618" cy="3021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658493-8B7D-5BD3-364F-CFBF3F6D09B6}"/>
                    </a:ext>
                  </a:extLst>
                </p14:cNvPr>
                <p14:cNvContentPartPr/>
                <p14:nvPr/>
              </p14:nvContentPartPr>
              <p14:xfrm>
                <a:off x="3038493" y="5051735"/>
                <a:ext cx="29032" cy="276435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658493-8B7D-5BD3-364F-CFBF3F6D09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29533" y="5042736"/>
                  <a:ext cx="46595" cy="294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AB03D7-2F84-8AD2-AB64-3D1FAE8ABA7C}"/>
                    </a:ext>
                  </a:extLst>
                </p14:cNvPr>
                <p14:cNvContentPartPr/>
                <p14:nvPr/>
              </p14:nvContentPartPr>
              <p14:xfrm>
                <a:off x="3147048" y="5036588"/>
                <a:ext cx="57643" cy="302101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AB03D7-2F84-8AD2-AB64-3D1FAE8ABA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38041" y="5027586"/>
                  <a:ext cx="75296" cy="319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47B028-A643-3BB0-944C-C26EE56CDCBD}"/>
                    </a:ext>
                  </a:extLst>
                </p14:cNvPr>
                <p14:cNvContentPartPr/>
                <p14:nvPr/>
              </p14:nvContentPartPr>
              <p14:xfrm>
                <a:off x="3045225" y="5169967"/>
                <a:ext cx="159886" cy="22721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47B028-A643-3BB0-944C-C26EE56CDC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6222" y="5160951"/>
                  <a:ext cx="177531" cy="40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ABF79D9-EF0B-01C1-F195-9358B0333A8A}"/>
              </a:ext>
            </a:extLst>
          </p:cNvPr>
          <p:cNvGrpSpPr/>
          <p:nvPr/>
        </p:nvGrpSpPr>
        <p:grpSpPr>
          <a:xfrm>
            <a:off x="4439601" y="5004611"/>
            <a:ext cx="360164" cy="318089"/>
            <a:chOff x="4439601" y="5004611"/>
            <a:chExt cx="360164" cy="3180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B50CDF-3986-1292-7A96-6AD74FBBE118}"/>
                    </a:ext>
                  </a:extLst>
                </p14:cNvPr>
                <p14:cNvContentPartPr/>
                <p14:nvPr/>
              </p14:nvContentPartPr>
              <p14:xfrm>
                <a:off x="4439601" y="5067303"/>
                <a:ext cx="135903" cy="239829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B50CDF-3986-1292-7A96-6AD74FBBE1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30589" y="5058300"/>
                  <a:ext cx="153567" cy="257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33A2F8-1E93-75E1-BF41-D27669413697}"/>
                    </a:ext>
                  </a:extLst>
                </p14:cNvPr>
                <p14:cNvContentPartPr/>
                <p14:nvPr/>
              </p14:nvContentPartPr>
              <p14:xfrm>
                <a:off x="4637355" y="5030698"/>
                <a:ext cx="32398" cy="282746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33A2F8-1E93-75E1-BF41-D276694136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28356" y="5021693"/>
                  <a:ext cx="50037" cy="300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8400D7-0646-388C-D514-11A2D89BE6EE}"/>
                    </a:ext>
                  </a:extLst>
                </p14:cNvPr>
                <p14:cNvContentPartPr/>
                <p14:nvPr/>
              </p14:nvContentPartPr>
              <p14:xfrm>
                <a:off x="4704675" y="5004611"/>
                <a:ext cx="95090" cy="318089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8400D7-0646-388C-D514-11A2D89BE6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95670" y="4995605"/>
                  <a:ext cx="112739" cy="335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06E7C1-F045-8597-8087-D49DB45CBB57}"/>
                    </a:ext>
                  </a:extLst>
                </p14:cNvPr>
                <p14:cNvContentPartPr/>
                <p14:nvPr/>
              </p14:nvContentPartPr>
              <p14:xfrm>
                <a:off x="4653764" y="5161552"/>
                <a:ext cx="144318" cy="24824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06E7C1-F045-8597-8087-D49DB45CBB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4767" y="5152558"/>
                  <a:ext cx="161953" cy="42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F21D882-683E-7118-F3C4-53ED4326DAEC}"/>
              </a:ext>
            </a:extLst>
          </p:cNvPr>
          <p:cNvGrpSpPr/>
          <p:nvPr/>
        </p:nvGrpSpPr>
        <p:grpSpPr>
          <a:xfrm>
            <a:off x="4988684" y="3555538"/>
            <a:ext cx="450205" cy="923131"/>
            <a:chOff x="4988684" y="3555538"/>
            <a:chExt cx="450205" cy="9231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6CF767A-1722-A6D5-75FF-EBA06FE281B9}"/>
                    </a:ext>
                  </a:extLst>
                </p14:cNvPr>
                <p14:cNvContentPartPr/>
                <p14:nvPr/>
              </p14:nvContentPartPr>
              <p14:xfrm>
                <a:off x="4988684" y="3555538"/>
                <a:ext cx="63534" cy="503221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6CF767A-1722-A6D5-75FF-EBA06FE281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79659" y="3546539"/>
                  <a:ext cx="81222" cy="520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F38FBB-60B4-E5BA-2B24-CEC87F1BCB6C}"/>
                    </a:ext>
                  </a:extLst>
                </p14:cNvPr>
                <p14:cNvContentPartPr/>
                <p14:nvPr/>
              </p14:nvContentPartPr>
              <p14:xfrm>
                <a:off x="5048430" y="4214016"/>
                <a:ext cx="121598" cy="204486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F38FBB-60B4-E5BA-2B24-CEC87F1BCB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39436" y="4205000"/>
                  <a:ext cx="139226" cy="22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E2D789-3A24-1E04-4B29-21ADD9DD58E7}"/>
                    </a:ext>
                  </a:extLst>
                </p14:cNvPr>
                <p14:cNvContentPartPr/>
                <p14:nvPr/>
              </p14:nvContentPartPr>
              <p14:xfrm>
                <a:off x="5269747" y="4195503"/>
                <a:ext cx="29453" cy="275593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E2D789-3A24-1E04-4B29-21ADD9DD58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0767" y="4186497"/>
                  <a:ext cx="47053" cy="293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96CE16-33D4-5516-38D7-FFCC67047081}"/>
                    </a:ext>
                  </a:extLst>
                </p14:cNvPr>
                <p14:cNvContentPartPr/>
                <p14:nvPr/>
              </p14:nvContentPartPr>
              <p14:xfrm>
                <a:off x="5316029" y="4205180"/>
                <a:ext cx="122860" cy="273489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96CE16-33D4-5516-38D7-FFCC670470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7022" y="4196172"/>
                  <a:ext cx="140514" cy="2911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57F2401-D187-4628-24BF-601E0DF9579F}"/>
              </a:ext>
            </a:extLst>
          </p:cNvPr>
          <p:cNvGrpSpPr/>
          <p:nvPr/>
        </p:nvGrpSpPr>
        <p:grpSpPr>
          <a:xfrm>
            <a:off x="4403837" y="2722026"/>
            <a:ext cx="772503" cy="2084411"/>
            <a:chOff x="4403837" y="2722026"/>
            <a:chExt cx="772503" cy="20844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28F544-CAEB-C07B-A565-9CAB9BD291C3}"/>
                    </a:ext>
                  </a:extLst>
                </p14:cNvPr>
                <p14:cNvContentPartPr/>
                <p14:nvPr/>
              </p14:nvContentPartPr>
              <p14:xfrm>
                <a:off x="4469895" y="3564794"/>
                <a:ext cx="511636" cy="79438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28F544-CAEB-C07B-A565-9CAB9BD291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60894" y="3555791"/>
                  <a:ext cx="529279" cy="81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5DE964-F13D-7338-A033-781076F7A7B1}"/>
                    </a:ext>
                  </a:extLst>
                </p14:cNvPr>
                <p14:cNvContentPartPr/>
                <p14:nvPr/>
              </p14:nvContentPartPr>
              <p14:xfrm>
                <a:off x="4532167" y="2722026"/>
                <a:ext cx="472085" cy="83351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5DE964-F13D-7338-A033-781076F7A7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3165" y="2713025"/>
                  <a:ext cx="489730" cy="85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7C600F-C314-412F-C22A-B12656EAD55E}"/>
                    </a:ext>
                  </a:extLst>
                </p14:cNvPr>
                <p14:cNvContentPartPr/>
                <p14:nvPr/>
              </p14:nvContentPartPr>
              <p14:xfrm>
                <a:off x="4403837" y="4020470"/>
                <a:ext cx="18934" cy="38541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7C600F-C314-412F-C22A-B12656EAD5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94734" y="4011465"/>
                  <a:ext cx="36776" cy="40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DB7A07-3A7C-F96E-0409-8C86C0F572FA}"/>
                    </a:ext>
                  </a:extLst>
                </p14:cNvPr>
                <p14:cNvContentPartPr/>
                <p14:nvPr/>
              </p14:nvContentPartPr>
              <p14:xfrm>
                <a:off x="4432869" y="4374744"/>
                <a:ext cx="42075" cy="431693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DB7A07-3A7C-F96E-0409-8C86C0F572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23879" y="4365743"/>
                  <a:ext cx="59696" cy="449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A59F2E-3A65-4D4B-DAC6-6045DBEEF677}"/>
                    </a:ext>
                  </a:extLst>
                </p14:cNvPr>
                <p14:cNvContentPartPr/>
                <p14:nvPr/>
              </p14:nvContentPartPr>
              <p14:xfrm>
                <a:off x="4993733" y="3223143"/>
                <a:ext cx="14726" cy="324821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A59F2E-3A65-4D4B-DAC6-6045DBEEF6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84754" y="3214130"/>
                  <a:ext cx="32325" cy="342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AD0DF59-3B74-5390-B73E-066419EFCD5A}"/>
                    </a:ext>
                  </a:extLst>
                </p14:cNvPr>
                <p14:cNvContentPartPr/>
                <p14:nvPr/>
              </p14:nvContentPartPr>
              <p14:xfrm>
                <a:off x="5010563" y="2819641"/>
                <a:ext cx="23141" cy="228048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AD0DF59-3B74-5390-B73E-066419EFCD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01663" y="2810634"/>
                  <a:ext cx="40586" cy="245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155FFC-E8A2-6152-C52C-514890AD5ACF}"/>
                    </a:ext>
                  </a:extLst>
                </p14:cNvPr>
                <p14:cNvContentPartPr/>
                <p14:nvPr/>
              </p14:nvContentPartPr>
              <p14:xfrm>
                <a:off x="5094713" y="2781352"/>
                <a:ext cx="66058" cy="245299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155FFC-E8A2-6152-C52C-514890AD5A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85738" y="2772347"/>
                  <a:ext cx="83650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F863CB-24D6-40DC-6B36-AD7FA1C80F78}"/>
                    </a:ext>
                  </a:extLst>
                </p14:cNvPr>
                <p14:cNvContentPartPr/>
                <p14:nvPr/>
              </p14:nvContentPartPr>
              <p14:xfrm>
                <a:off x="5054742" y="2928195"/>
                <a:ext cx="121598" cy="36185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F863CB-24D6-40DC-6B36-AD7FA1C80F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45748" y="2919238"/>
                  <a:ext cx="139226" cy="537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1BEB849-42DB-5E54-6DF8-F3B4E9F3AF63}"/>
                  </a:ext>
                </a:extLst>
              </p14:cNvPr>
              <p14:cNvContentPartPr/>
              <p14:nvPr/>
            </p14:nvContentPartPr>
            <p14:xfrm>
              <a:off x="4159217" y="2404616"/>
              <a:ext cx="231835" cy="257501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1BEB849-42DB-5E54-6DF8-F3B4E9F3AF6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50203" y="2395600"/>
                <a:ext cx="249502" cy="275173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88A95C7-03B0-F65D-E0C7-E9D92566134F}"/>
              </a:ext>
            </a:extLst>
          </p:cNvPr>
          <p:cNvGrpSpPr/>
          <p:nvPr/>
        </p:nvGrpSpPr>
        <p:grpSpPr>
          <a:xfrm>
            <a:off x="2811124" y="1578677"/>
            <a:ext cx="1012753" cy="327346"/>
            <a:chOff x="2811124" y="1578677"/>
            <a:chExt cx="1012753" cy="3273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E2EDA3-F1BB-4509-0A14-A98810FBCB23}"/>
                    </a:ext>
                  </a:extLst>
                </p14:cNvPr>
                <p14:cNvContentPartPr/>
                <p14:nvPr/>
              </p14:nvContentPartPr>
              <p14:xfrm>
                <a:off x="2811124" y="1654413"/>
                <a:ext cx="148947" cy="186814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E2EDA3-F1BB-4509-0A14-A98810FBCB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02108" y="1645414"/>
                  <a:ext cx="166619" cy="20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503A18-4C4C-9913-2369-5AEC5A03046D}"/>
                    </a:ext>
                  </a:extLst>
                </p14:cNvPr>
                <p14:cNvContentPartPr/>
                <p14:nvPr/>
              </p14:nvContentPartPr>
              <p14:xfrm>
                <a:off x="3037069" y="1620332"/>
                <a:ext cx="10098" cy="229731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503A18-4C4C-9913-2369-5AEC5A0304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8364" y="1611316"/>
                  <a:ext cx="27160" cy="24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5E2BCA-5EA9-CBEF-22F3-6450B16AA608}"/>
                    </a:ext>
                  </a:extLst>
                </p14:cNvPr>
                <p14:cNvContentPartPr/>
                <p14:nvPr/>
              </p14:nvContentPartPr>
              <p14:xfrm>
                <a:off x="3101865" y="1593824"/>
                <a:ext cx="56802" cy="224682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5E2BCA-5EA9-CBEF-22F3-6450B16AA6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2877" y="1584822"/>
                  <a:ext cx="74418" cy="2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B66305-668D-BAD1-EA3C-11745FECFD3F}"/>
                    </a:ext>
                  </a:extLst>
                </p14:cNvPr>
                <p14:cNvContentPartPr/>
                <p14:nvPr/>
              </p14:nvContentPartPr>
              <p14:xfrm>
                <a:off x="3052216" y="1736880"/>
                <a:ext cx="88358" cy="16409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B66305-668D-BAD1-EA3C-11745FECFD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3200" y="1727764"/>
                  <a:ext cx="106030" cy="34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62F97D-B7BA-F8ED-E965-D745289968D2}"/>
                    </a:ext>
                  </a:extLst>
                </p14:cNvPr>
                <p14:cNvContentPartPr/>
                <p14:nvPr/>
              </p14:nvContentPartPr>
              <p14:xfrm>
                <a:off x="3213364" y="1747399"/>
                <a:ext cx="175875" cy="158624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62F97D-B7BA-F8ED-E965-D745289968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04354" y="1738407"/>
                  <a:ext cx="193535" cy="17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4654FB8-F7B1-45AA-E3F8-B28AD90625C8}"/>
                    </a:ext>
                  </a:extLst>
                </p14:cNvPr>
                <p14:cNvContentPartPr/>
                <p14:nvPr/>
              </p14:nvContentPartPr>
              <p14:xfrm>
                <a:off x="3447724" y="1604764"/>
                <a:ext cx="156520" cy="225103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4654FB8-F7B1-45AA-E3F8-B28AD90625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38708" y="1595760"/>
                  <a:ext cx="174192" cy="242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9C3D47F-ED60-CC1C-6F1B-A42E44CC66E6}"/>
                    </a:ext>
                  </a:extLst>
                </p14:cNvPr>
                <p14:cNvContentPartPr/>
                <p14:nvPr/>
              </p14:nvContentPartPr>
              <p14:xfrm>
                <a:off x="3669460" y="1613600"/>
                <a:ext cx="27349" cy="218371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9C3D47F-ED60-CC1C-6F1B-A42E44CC66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60344" y="1604606"/>
                  <a:ext cx="45217" cy="235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56110D-3245-853A-AFB5-76918BD55754}"/>
                    </a:ext>
                  </a:extLst>
                </p14:cNvPr>
                <p14:cNvContentPartPr/>
                <p14:nvPr/>
              </p14:nvContentPartPr>
              <p14:xfrm>
                <a:off x="3753611" y="1578677"/>
                <a:ext cx="70266" cy="273069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56110D-3245-853A-AFB5-76918BD557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4648" y="1569671"/>
                  <a:ext cx="87833" cy="290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649A1F-0E7A-25EC-B381-A7817DC8D332}"/>
                    </a:ext>
                  </a:extLst>
                </p14:cNvPr>
                <p14:cNvContentPartPr/>
                <p14:nvPr/>
              </p14:nvContentPartPr>
              <p14:xfrm>
                <a:off x="3712377" y="1744454"/>
                <a:ext cx="101401" cy="6732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649A1F-0E7A-25EC-B381-A7817DC8D3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3388" y="1735104"/>
                  <a:ext cx="119020" cy="250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FB465B0-8823-08B2-33B7-2B091FEACB38}"/>
                  </a:ext>
                </a:extLst>
              </p14:cNvPr>
              <p14:cNvContentPartPr/>
              <p14:nvPr/>
            </p14:nvContentPartPr>
            <p14:xfrm>
              <a:off x="8081561" y="4200670"/>
              <a:ext cx="1346361" cy="46998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FB465B0-8823-08B2-33B7-2B091FEACB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2559" y="4191632"/>
                <a:ext cx="1364005" cy="6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7839EA6-AE2E-6FD7-9043-A9113966F687}"/>
                  </a:ext>
                </a:extLst>
              </p14:cNvPr>
              <p14:cNvContentPartPr/>
              <p14:nvPr/>
            </p14:nvContentPartPr>
            <p14:xfrm>
              <a:off x="7850737" y="1873719"/>
              <a:ext cx="64796" cy="546137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7839EA6-AE2E-6FD7-9043-A9113966F6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1738" y="1864719"/>
                <a:ext cx="82435" cy="563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F3DC87F-1C81-D6EA-A944-CE6174BB607B}"/>
                  </a:ext>
                </a:extLst>
              </p14:cNvPr>
              <p14:cNvContentPartPr/>
              <p14:nvPr/>
            </p14:nvContentPartPr>
            <p14:xfrm>
              <a:off x="7915682" y="2402674"/>
              <a:ext cx="1021588" cy="13043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F3DC87F-1C81-D6EA-A944-CE6174BB60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6683" y="2393861"/>
                <a:ext cx="1039226" cy="3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1CC1C44-C913-E1F9-0325-695185813229}"/>
                  </a:ext>
                </a:extLst>
              </p14:cNvPr>
              <p14:cNvContentPartPr/>
              <p14:nvPr/>
            </p14:nvContentPartPr>
            <p14:xfrm>
              <a:off x="7465897" y="3271529"/>
              <a:ext cx="7574" cy="394666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1CC1C44-C913-E1F9-0325-6951858132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6429" y="3262535"/>
                <a:ext cx="26130" cy="412295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D510376-4819-17C3-2E73-E5EA1AA78D78}"/>
              </a:ext>
            </a:extLst>
          </p:cNvPr>
          <p:cNvGrpSpPr/>
          <p:nvPr/>
        </p:nvGrpSpPr>
        <p:grpSpPr>
          <a:xfrm>
            <a:off x="7461690" y="2423291"/>
            <a:ext cx="611774" cy="1795354"/>
            <a:chOff x="3218884" y="2551091"/>
            <a:chExt cx="611774" cy="17953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3496099-4F45-2AE9-3921-57E2FE4C4E3E}"/>
                    </a:ext>
                  </a:extLst>
                </p14:cNvPr>
                <p14:cNvContentPartPr/>
                <p14:nvPr/>
              </p14:nvContentPartPr>
              <p14:xfrm>
                <a:off x="3242446" y="2551091"/>
                <a:ext cx="434217" cy="846134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3496099-4F45-2AE9-3921-57E2FE4C4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3445" y="2542090"/>
                  <a:ext cx="451859" cy="863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3FCD08-3515-B1F8-8085-4B74CD81419A}"/>
                    </a:ext>
                  </a:extLst>
                </p14:cNvPr>
                <p14:cNvContentPartPr/>
                <p14:nvPr/>
              </p14:nvContentPartPr>
              <p14:xfrm>
                <a:off x="3238238" y="3378292"/>
                <a:ext cx="592420" cy="968153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3FCD08-3515-B1F8-8085-4B74CD8141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9240" y="3369294"/>
                  <a:ext cx="610056" cy="98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80E207-33A1-E7F0-939B-6F4C39868370}"/>
                    </a:ext>
                  </a:extLst>
                </p14:cNvPr>
                <p14:cNvContentPartPr/>
                <p14:nvPr/>
              </p14:nvContentPartPr>
              <p14:xfrm>
                <a:off x="3674559" y="2555719"/>
                <a:ext cx="43338" cy="375732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80E207-33A1-E7F0-939B-6F4C398683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5605" y="2546722"/>
                  <a:ext cx="60888" cy="39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06B3801-90F4-BF7E-E6A4-1A28B6558996}"/>
                    </a:ext>
                  </a:extLst>
                </p14:cNvPr>
                <p14:cNvContentPartPr/>
                <p14:nvPr/>
              </p14:nvContentPartPr>
              <p14:xfrm>
                <a:off x="3688023" y="3112376"/>
                <a:ext cx="15147" cy="238988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06B3801-90F4-BF7E-E6A4-1A28B65589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9007" y="3103378"/>
                  <a:ext cx="32819" cy="256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D0F061-F000-C2C5-F335-E423DA465ADE}"/>
                    </a:ext>
                  </a:extLst>
                </p14:cNvPr>
                <p14:cNvContentPartPr/>
                <p14:nvPr/>
              </p14:nvContentPartPr>
              <p14:xfrm>
                <a:off x="3754923" y="3090917"/>
                <a:ext cx="35764" cy="245299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D0F061-F000-C2C5-F335-E423DA465A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5982" y="3081912"/>
                  <a:ext cx="53288" cy="26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6925CA2-DBDF-E41B-C884-AF4F0290AC4C}"/>
                    </a:ext>
                  </a:extLst>
                </p14:cNvPr>
                <p14:cNvContentPartPr/>
                <p14:nvPr/>
              </p14:nvContentPartPr>
              <p14:xfrm>
                <a:off x="3710744" y="3276890"/>
                <a:ext cx="63954" cy="11781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6925CA2-DBDF-E41B-C884-AF4F0290AC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1711" y="3267965"/>
                  <a:ext cx="81659" cy="29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58593E-0E64-5315-9B67-AA6F0C59B23B}"/>
                    </a:ext>
                  </a:extLst>
                </p14:cNvPr>
                <p14:cNvContentPartPr/>
                <p14:nvPr/>
              </p14:nvContentPartPr>
              <p14:xfrm>
                <a:off x="3218884" y="2866235"/>
                <a:ext cx="20617" cy="541088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58593E-0E64-5315-9B67-AA6F0C59B2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9841" y="2857229"/>
                  <a:ext cx="38340" cy="558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A5A9BC9-68D5-1BF3-7027-C0A2C8909EDA}"/>
              </a:ext>
            </a:extLst>
          </p:cNvPr>
          <p:cNvGrpSpPr/>
          <p:nvPr/>
        </p:nvGrpSpPr>
        <p:grpSpPr>
          <a:xfrm>
            <a:off x="7122142" y="3732254"/>
            <a:ext cx="423278" cy="294948"/>
            <a:chOff x="2879336" y="3860054"/>
            <a:chExt cx="423278" cy="29494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B8C431-A88D-DE14-F4C1-D99EFA32ADED}"/>
                    </a:ext>
                  </a:extLst>
                </p14:cNvPr>
                <p14:cNvContentPartPr/>
                <p14:nvPr/>
              </p14:nvContentPartPr>
              <p14:xfrm>
                <a:off x="2879336" y="3905916"/>
                <a:ext cx="26928" cy="249086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B8C431-A88D-DE14-F4C1-D99EFA32AD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0360" y="3896904"/>
                  <a:ext cx="44521" cy="266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902E7A0-D64A-6E60-4298-D0BE1432E4C8}"/>
                    </a:ext>
                  </a:extLst>
                </p14:cNvPr>
                <p14:cNvContentPartPr/>
                <p14:nvPr/>
              </p14:nvContentPartPr>
              <p14:xfrm>
                <a:off x="2958438" y="3860054"/>
                <a:ext cx="76577" cy="260446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902E7A0-D64A-6E60-4298-D0BE1432E4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9450" y="3851061"/>
                  <a:ext cx="94193" cy="278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ABF8E0-A291-64B7-A987-F42547CCBA56}"/>
                    </a:ext>
                  </a:extLst>
                </p14:cNvPr>
                <p14:cNvContentPartPr/>
                <p14:nvPr/>
              </p14:nvContentPartPr>
              <p14:xfrm>
                <a:off x="2915100" y="4016995"/>
                <a:ext cx="143477" cy="47545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ABF8E0-A291-64B7-A987-F42547CCBA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6088" y="4007990"/>
                  <a:ext cx="161141" cy="6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912F61-FFAE-23F4-F091-153F2759B6C0}"/>
                    </a:ext>
                  </a:extLst>
                </p14:cNvPr>
                <p14:cNvContentPartPr/>
                <p14:nvPr/>
              </p14:nvContentPartPr>
              <p14:xfrm>
                <a:off x="3128843" y="3914331"/>
                <a:ext cx="173771" cy="197754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912F61-FFAE-23F4-F091-153F2759B6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9849" y="3905326"/>
                  <a:ext cx="191400" cy="215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4A0C6A-F968-B530-1054-8436991C5978}"/>
              </a:ext>
            </a:extLst>
          </p:cNvPr>
          <p:cNvGrpSpPr/>
          <p:nvPr/>
        </p:nvGrpSpPr>
        <p:grpSpPr>
          <a:xfrm>
            <a:off x="8059159" y="3517670"/>
            <a:ext cx="354695" cy="1173901"/>
            <a:chOff x="3816353" y="3645470"/>
            <a:chExt cx="354695" cy="11739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154E23-8247-4BB2-A330-86729F3C4B1E}"/>
                    </a:ext>
                  </a:extLst>
                </p14:cNvPr>
                <p14:cNvContentPartPr/>
                <p14:nvPr/>
              </p14:nvContentPartPr>
              <p14:xfrm>
                <a:off x="3836549" y="3993433"/>
                <a:ext cx="22300" cy="345017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154E23-8247-4BB2-A330-86729F3C4B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7557" y="3984429"/>
                  <a:ext cx="39924" cy="36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8513ADE-93F8-E428-A2AC-F2B7DC8C463F}"/>
                    </a:ext>
                  </a:extLst>
                </p14:cNvPr>
                <p14:cNvContentPartPr/>
                <p14:nvPr/>
              </p14:nvContentPartPr>
              <p14:xfrm>
                <a:off x="3824768" y="3685862"/>
                <a:ext cx="129171" cy="183869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8513ADE-93F8-E428-A2AC-F2B7DC8C46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5773" y="3676866"/>
                  <a:ext cx="146802" cy="201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26B1C1-A106-BDFD-1FA6-025C02B0D841}"/>
                    </a:ext>
                  </a:extLst>
                </p14:cNvPr>
                <p14:cNvContentPartPr/>
                <p14:nvPr/>
              </p14:nvContentPartPr>
              <p14:xfrm>
                <a:off x="4004009" y="3673240"/>
                <a:ext cx="38289" cy="220054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26B1C1-A106-BDFD-1FA6-025C02B0D8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5063" y="3664236"/>
                  <a:ext cx="55823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EF0EFE-1FF4-F615-D24C-34507594F3EE}"/>
                    </a:ext>
                  </a:extLst>
                </p14:cNvPr>
                <p14:cNvContentPartPr/>
                <p14:nvPr/>
              </p14:nvContentPartPr>
              <p14:xfrm>
                <a:off x="4109197" y="3645470"/>
                <a:ext cx="61851" cy="217529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EF0EFE-1FF4-F615-D24C-34507594F3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00207" y="3636466"/>
                  <a:ext cx="79471" cy="235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6B2C13-E3FD-9492-343C-F0C49A8ECA07}"/>
                    </a:ext>
                  </a:extLst>
                </p14:cNvPr>
                <p14:cNvContentPartPr/>
                <p14:nvPr/>
              </p14:nvContentPartPr>
              <p14:xfrm>
                <a:off x="4050292" y="3773379"/>
                <a:ext cx="104347" cy="17251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6B2C13-E3FD-9492-343C-F0C49A8ECA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41297" y="3764394"/>
                  <a:ext cx="121978" cy="34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9D93CA-0DC9-D87B-DE79-47FE59046DD7}"/>
                    </a:ext>
                  </a:extLst>
                </p14:cNvPr>
                <p14:cNvContentPartPr/>
                <p14:nvPr/>
              </p14:nvContentPartPr>
              <p14:xfrm>
                <a:off x="3816353" y="4362433"/>
                <a:ext cx="28611" cy="456938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9D93CA-0DC9-D87B-DE79-47FE59046D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7412" y="4353431"/>
                  <a:ext cx="46135" cy="4745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E7E1F13-D204-ECF7-6E56-D25D9E8F37AA}"/>
              </a:ext>
            </a:extLst>
          </p:cNvPr>
          <p:cNvGrpSpPr/>
          <p:nvPr/>
        </p:nvGrpSpPr>
        <p:grpSpPr>
          <a:xfrm>
            <a:off x="7997308" y="4887221"/>
            <a:ext cx="166618" cy="302101"/>
            <a:chOff x="3754502" y="5015021"/>
            <a:chExt cx="166618" cy="3021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C2A3426-2BE2-13B6-B3C2-F52D1CB51079}"/>
                    </a:ext>
                  </a:extLst>
                </p14:cNvPr>
                <p14:cNvContentPartPr/>
                <p14:nvPr/>
              </p14:nvContentPartPr>
              <p14:xfrm>
                <a:off x="3754502" y="5030168"/>
                <a:ext cx="29032" cy="276435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C2A3426-2BE2-13B6-B3C2-F52D1CB510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5542" y="5021169"/>
                  <a:ext cx="46595" cy="294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ED582DD-E4A8-6C20-D77B-190CC5F32B89}"/>
                    </a:ext>
                  </a:extLst>
                </p14:cNvPr>
                <p14:cNvContentPartPr/>
                <p14:nvPr/>
              </p14:nvContentPartPr>
              <p14:xfrm>
                <a:off x="3863057" y="5015021"/>
                <a:ext cx="57643" cy="302101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ED582DD-E4A8-6C20-D77B-190CC5F32B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4050" y="5006019"/>
                  <a:ext cx="75296" cy="319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4CE94C5-CE9E-F566-2414-6DD05B0D87B2}"/>
                    </a:ext>
                  </a:extLst>
                </p14:cNvPr>
                <p14:cNvContentPartPr/>
                <p14:nvPr/>
              </p14:nvContentPartPr>
              <p14:xfrm>
                <a:off x="3761234" y="5148400"/>
                <a:ext cx="159886" cy="22721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4CE94C5-CE9E-F566-2414-6DD05B0D87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2231" y="5139384"/>
                  <a:ext cx="177531" cy="40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F833017-5307-9C56-C02B-075D940759DA}"/>
              </a:ext>
            </a:extLst>
          </p:cNvPr>
          <p:cNvGrpSpPr/>
          <p:nvPr/>
        </p:nvGrpSpPr>
        <p:grpSpPr>
          <a:xfrm>
            <a:off x="9398416" y="4855244"/>
            <a:ext cx="360164" cy="318089"/>
            <a:chOff x="5155610" y="4983044"/>
            <a:chExt cx="360164" cy="3180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0014D9-92E9-E19C-56AF-6F809EFE2870}"/>
                    </a:ext>
                  </a:extLst>
                </p14:cNvPr>
                <p14:cNvContentPartPr/>
                <p14:nvPr/>
              </p14:nvContentPartPr>
              <p14:xfrm>
                <a:off x="5155610" y="5045736"/>
                <a:ext cx="135903" cy="239829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0014D9-92E9-E19C-56AF-6F809EFE28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6598" y="5036733"/>
                  <a:ext cx="153567" cy="257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BEDCFC-861A-0660-EF93-E08655BDC475}"/>
                    </a:ext>
                  </a:extLst>
                </p14:cNvPr>
                <p14:cNvContentPartPr/>
                <p14:nvPr/>
              </p14:nvContentPartPr>
              <p14:xfrm>
                <a:off x="5353364" y="5009130"/>
                <a:ext cx="32398" cy="282746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BEDCFC-861A-0660-EF93-E08655BDC4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44365" y="5000125"/>
                  <a:ext cx="50037" cy="300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A90A1B-7995-82F3-42FA-7EBECA4EC86C}"/>
                    </a:ext>
                  </a:extLst>
                </p14:cNvPr>
                <p14:cNvContentPartPr/>
                <p14:nvPr/>
              </p14:nvContentPartPr>
              <p14:xfrm>
                <a:off x="5420684" y="4983044"/>
                <a:ext cx="95090" cy="318089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A90A1B-7995-82F3-42FA-7EBECA4EC8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11679" y="4974038"/>
                  <a:ext cx="112739" cy="335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1F9B3C-D9D3-D5E6-05C9-FA37FFAC8476}"/>
                    </a:ext>
                  </a:extLst>
                </p14:cNvPr>
                <p14:cNvContentPartPr/>
                <p14:nvPr/>
              </p14:nvContentPartPr>
              <p14:xfrm>
                <a:off x="5369773" y="5139985"/>
                <a:ext cx="144318" cy="24824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1F9B3C-D9D3-D5E6-05C9-FA37FFAC84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0776" y="5130991"/>
                  <a:ext cx="161953" cy="424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69E2775-5F73-23C1-485F-EBB2F66D9A1C}"/>
              </a:ext>
            </a:extLst>
          </p:cNvPr>
          <p:cNvGrpSpPr/>
          <p:nvPr/>
        </p:nvGrpSpPr>
        <p:grpSpPr>
          <a:xfrm>
            <a:off x="9292386" y="2572658"/>
            <a:ext cx="670681" cy="2084411"/>
            <a:chOff x="5049580" y="2700458"/>
            <a:chExt cx="670681" cy="20844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1E01525-B88A-789D-A829-A41034FF102B}"/>
                    </a:ext>
                  </a:extLst>
                </p14:cNvPr>
                <p14:cNvContentPartPr/>
                <p14:nvPr/>
              </p14:nvContentPartPr>
              <p14:xfrm>
                <a:off x="5185904" y="3543227"/>
                <a:ext cx="511636" cy="794382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1E01525-B88A-789D-A829-A41034FF10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76903" y="3534224"/>
                  <a:ext cx="529279" cy="81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57FDD5F-FD3A-2812-1950-FB376D075C53}"/>
                    </a:ext>
                  </a:extLst>
                </p14:cNvPr>
                <p14:cNvContentPartPr/>
                <p14:nvPr/>
              </p14:nvContentPartPr>
              <p14:xfrm>
                <a:off x="5248176" y="2700458"/>
                <a:ext cx="472085" cy="833512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57FDD5F-FD3A-2812-1950-FB376D075C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39174" y="2691457"/>
                  <a:ext cx="489730" cy="85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FF93C0-9708-033B-4C04-5A5B32B1F042}"/>
                    </a:ext>
                  </a:extLst>
                </p14:cNvPr>
                <p14:cNvContentPartPr/>
                <p14:nvPr/>
              </p14:nvContentPartPr>
              <p14:xfrm>
                <a:off x="5119846" y="3998902"/>
                <a:ext cx="18934" cy="38541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FF93C0-9708-033B-4C04-5A5B32B1F0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10743" y="3989897"/>
                  <a:ext cx="36776" cy="403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4344FEC-F391-9844-C13C-9828E16C8119}"/>
                    </a:ext>
                  </a:extLst>
                </p14:cNvPr>
                <p14:cNvContentPartPr/>
                <p14:nvPr/>
              </p14:nvContentPartPr>
              <p14:xfrm>
                <a:off x="5068093" y="3675764"/>
                <a:ext cx="8415" cy="257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4344FEC-F391-9844-C13C-9828E16C81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59327" y="3666763"/>
                  <a:ext cx="25596" cy="274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6E537D-7106-0B37-083C-27CEB00A75B0}"/>
                    </a:ext>
                  </a:extLst>
                </p14:cNvPr>
                <p14:cNvContentPartPr/>
                <p14:nvPr/>
              </p14:nvContentPartPr>
              <p14:xfrm>
                <a:off x="5117742" y="3664824"/>
                <a:ext cx="38709" cy="179662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6E537D-7106-0B37-083C-27CEB00A75B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08782" y="3655841"/>
                  <a:ext cx="56271" cy="197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22D65F-0BB4-98BD-A996-2DD674182048}"/>
                    </a:ext>
                  </a:extLst>
                </p14:cNvPr>
                <p14:cNvContentPartPr/>
                <p14:nvPr/>
              </p14:nvContentPartPr>
              <p14:xfrm>
                <a:off x="5049580" y="3818399"/>
                <a:ext cx="106871" cy="15989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22D65F-0BB4-98BD-A996-2DD6741820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040584" y="3809516"/>
                  <a:ext cx="124503" cy="3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5B40134-91D0-3795-21BA-CE71881CA46A}"/>
                    </a:ext>
                  </a:extLst>
                </p14:cNvPr>
                <p14:cNvContentPartPr/>
                <p14:nvPr/>
              </p14:nvContentPartPr>
              <p14:xfrm>
                <a:off x="5148878" y="4353176"/>
                <a:ext cx="42075" cy="431693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5B40134-91D0-3795-21BA-CE71881CA4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39888" y="4344175"/>
                  <a:ext cx="59696" cy="4493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7667635-7079-04D8-F0CE-A30F549FD260}"/>
                  </a:ext>
                </a:extLst>
              </p14:cNvPr>
              <p14:cNvContentPartPr/>
              <p14:nvPr/>
            </p14:nvContentPartPr>
            <p14:xfrm>
              <a:off x="9118032" y="2255248"/>
              <a:ext cx="231835" cy="257501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7667635-7079-04D8-F0CE-A30F549FD2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09018" y="2246232"/>
                <a:ext cx="249502" cy="275173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04CD081-4A3C-9A93-CB75-9F86BB648F62}"/>
              </a:ext>
            </a:extLst>
          </p:cNvPr>
          <p:cNvGrpSpPr/>
          <p:nvPr/>
        </p:nvGrpSpPr>
        <p:grpSpPr>
          <a:xfrm>
            <a:off x="7769939" y="1429310"/>
            <a:ext cx="1012753" cy="327346"/>
            <a:chOff x="3527133" y="1557110"/>
            <a:chExt cx="1012753" cy="3273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335576-0E8C-1202-E55F-BEDC79499E62}"/>
                    </a:ext>
                  </a:extLst>
                </p14:cNvPr>
                <p14:cNvContentPartPr/>
                <p14:nvPr/>
              </p14:nvContentPartPr>
              <p14:xfrm>
                <a:off x="3527133" y="1632846"/>
                <a:ext cx="148947" cy="186814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335576-0E8C-1202-E55F-BEDC79499E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18117" y="1623847"/>
                  <a:ext cx="166619" cy="20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5E756F2-E235-4040-0DB4-11C2123FFCD6}"/>
                    </a:ext>
                  </a:extLst>
                </p14:cNvPr>
                <p14:cNvContentPartPr/>
                <p14:nvPr/>
              </p14:nvContentPartPr>
              <p14:xfrm>
                <a:off x="3753078" y="1598765"/>
                <a:ext cx="10098" cy="229731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5E756F2-E235-4040-0DB4-11C2123FFC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44373" y="1589749"/>
                  <a:ext cx="27160" cy="247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1287201-72D9-59E8-07BC-538B3C2D0A59}"/>
                    </a:ext>
                  </a:extLst>
                </p14:cNvPr>
                <p14:cNvContentPartPr/>
                <p14:nvPr/>
              </p14:nvContentPartPr>
              <p14:xfrm>
                <a:off x="3817874" y="1572257"/>
                <a:ext cx="56802" cy="224682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1287201-72D9-59E8-07BC-538B3C2D0A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8886" y="1563255"/>
                  <a:ext cx="74418" cy="242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5842A8C-3395-FEA2-E139-2D8A4484B39A}"/>
                    </a:ext>
                  </a:extLst>
                </p14:cNvPr>
                <p14:cNvContentPartPr/>
                <p14:nvPr/>
              </p14:nvContentPartPr>
              <p14:xfrm>
                <a:off x="3768225" y="1715313"/>
                <a:ext cx="88358" cy="16409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5842A8C-3395-FEA2-E139-2D8A4484B3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59209" y="1706197"/>
                  <a:ext cx="106030" cy="34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89D1EED-5CEA-43BC-9C34-5F0773F75349}"/>
                    </a:ext>
                  </a:extLst>
                </p14:cNvPr>
                <p14:cNvContentPartPr/>
                <p14:nvPr/>
              </p14:nvContentPartPr>
              <p14:xfrm>
                <a:off x="3929373" y="1725832"/>
                <a:ext cx="175875" cy="158624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89D1EED-5CEA-43BC-9C34-5F0773F753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20363" y="1716840"/>
                  <a:ext cx="193535" cy="176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A19301-CD0B-D282-AB24-B304FD5708DF}"/>
                    </a:ext>
                  </a:extLst>
                </p14:cNvPr>
                <p14:cNvContentPartPr/>
                <p14:nvPr/>
              </p14:nvContentPartPr>
              <p14:xfrm>
                <a:off x="4163733" y="1583197"/>
                <a:ext cx="156520" cy="225103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A19301-CD0B-D282-AB24-B304FD5708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4717" y="1574193"/>
                  <a:ext cx="174192" cy="242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48819E3-588F-95D9-316F-B3C0071B3429}"/>
                    </a:ext>
                  </a:extLst>
                </p14:cNvPr>
                <p14:cNvContentPartPr/>
                <p14:nvPr/>
              </p14:nvContentPartPr>
              <p14:xfrm>
                <a:off x="4385470" y="1592033"/>
                <a:ext cx="27349" cy="218371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48819E3-588F-95D9-316F-B3C0071B34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76354" y="1583039"/>
                  <a:ext cx="45217" cy="235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72A5B8-7778-C4D8-E3AF-98883F012BAA}"/>
                    </a:ext>
                  </a:extLst>
                </p14:cNvPr>
                <p14:cNvContentPartPr/>
                <p14:nvPr/>
              </p14:nvContentPartPr>
              <p14:xfrm>
                <a:off x="4469620" y="1557110"/>
                <a:ext cx="70266" cy="273069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72A5B8-7778-C4D8-E3AF-98883F012B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0657" y="1548104"/>
                  <a:ext cx="87833" cy="290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B9A6E9-DAED-521A-DC2E-EBC56C6BAFC1}"/>
                    </a:ext>
                  </a:extLst>
                </p14:cNvPr>
                <p14:cNvContentPartPr/>
                <p14:nvPr/>
              </p14:nvContentPartPr>
              <p14:xfrm>
                <a:off x="4428386" y="1722887"/>
                <a:ext cx="101401" cy="6732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B9A6E9-DAED-521A-DC2E-EBC56C6BAF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19397" y="1713537"/>
                  <a:ext cx="119020" cy="2505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E79990E-FD9D-1554-086A-5FDE4E90CDB6}"/>
                  </a:ext>
                </a:extLst>
              </p14:cNvPr>
              <p14:cNvContentPartPr/>
              <p14:nvPr/>
            </p14:nvContentPartPr>
            <p14:xfrm>
              <a:off x="9959833" y="2816023"/>
              <a:ext cx="23983" cy="606305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E79990E-FD9D-1554-086A-5FDE4E90CDB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950749" y="2807022"/>
                <a:ext cx="41789" cy="62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8967C07-A81D-5910-A9F4-E83118475B85}"/>
                  </a:ext>
                </a:extLst>
              </p14:cNvPr>
              <p14:cNvContentPartPr/>
              <p14:nvPr/>
            </p14:nvContentPartPr>
            <p14:xfrm>
              <a:off x="9966144" y="3405498"/>
              <a:ext cx="21038" cy="453993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8967C07-A81D-5910-A9F4-E83118475B8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957076" y="3396497"/>
                <a:ext cx="38811" cy="47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3770683-819F-E7A4-DAFD-8A7451D26CCE}"/>
                  </a:ext>
                </a:extLst>
              </p14:cNvPr>
              <p14:cNvContentPartPr/>
              <p14:nvPr/>
            </p14:nvContentPartPr>
            <p14:xfrm>
              <a:off x="9375407" y="3582635"/>
              <a:ext cx="36606" cy="203224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3770683-819F-E7A4-DAFD-8A7451D26CC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366435" y="3573627"/>
                <a:ext cx="54191" cy="2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D0B15A5-F664-32B2-2C71-A6A5749DC7D6}"/>
              </a:ext>
            </a:extLst>
          </p:cNvPr>
          <p:cNvGrpSpPr/>
          <p:nvPr/>
        </p:nvGrpSpPr>
        <p:grpSpPr>
          <a:xfrm>
            <a:off x="9909763" y="3966362"/>
            <a:ext cx="128330" cy="242775"/>
            <a:chOff x="9909763" y="3966362"/>
            <a:chExt cx="128330" cy="2427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2A8044A-9DE3-95F8-857C-FF764B38831B}"/>
                    </a:ext>
                  </a:extLst>
                </p14:cNvPr>
                <p14:cNvContentPartPr/>
                <p14:nvPr/>
              </p14:nvContentPartPr>
              <p14:xfrm>
                <a:off x="9909763" y="3978564"/>
                <a:ext cx="21879" cy="215426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2A8044A-9DE3-95F8-857C-FF764B3883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00796" y="3969558"/>
                  <a:ext cx="39454" cy="233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C604F5-21BE-C902-0A08-69CC180BB60E}"/>
                    </a:ext>
                  </a:extLst>
                </p14:cNvPr>
                <p14:cNvContentPartPr/>
                <p14:nvPr/>
              </p14:nvContentPartPr>
              <p14:xfrm>
                <a:off x="9998963" y="3966362"/>
                <a:ext cx="39130" cy="242775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C604F5-21BE-C902-0A08-69CC180BB6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89988" y="3957370"/>
                  <a:ext cx="56721" cy="26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F5F7057-4675-9005-7043-F9E0417DE2C4}"/>
                    </a:ext>
                  </a:extLst>
                </p14:cNvPr>
                <p14:cNvContentPartPr/>
                <p14:nvPr/>
              </p14:nvContentPartPr>
              <p14:xfrm>
                <a:off x="9937953" y="4111943"/>
                <a:ext cx="74894" cy="15989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F5F7057-4675-9005-7043-F9E0417DE2C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28951" y="4102858"/>
                  <a:ext cx="92537" cy="337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BF53532-AA52-4179-0ED9-CFA60F400F53}"/>
              </a:ext>
            </a:extLst>
          </p:cNvPr>
          <p:cNvGrpSpPr/>
          <p:nvPr/>
        </p:nvGrpSpPr>
        <p:grpSpPr>
          <a:xfrm>
            <a:off x="7360420" y="2403264"/>
            <a:ext cx="135483" cy="275594"/>
            <a:chOff x="7360420" y="2403264"/>
            <a:chExt cx="135483" cy="2755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3F05F66-1B0C-AF7F-78C0-5565CE53BE66}"/>
                    </a:ext>
                  </a:extLst>
                </p14:cNvPr>
                <p14:cNvContentPartPr/>
                <p14:nvPr/>
              </p14:nvContentPartPr>
              <p14:xfrm>
                <a:off x="7360420" y="2423461"/>
                <a:ext cx="16830" cy="255397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3F05F66-1B0C-AF7F-78C0-5565CE53BE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51468" y="2414443"/>
                  <a:ext cx="34376" cy="273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C70F8B-C27F-77F4-88E7-7271409EB1DA}"/>
                    </a:ext>
                  </a:extLst>
                </p14:cNvPr>
                <p14:cNvContentPartPr/>
                <p14:nvPr/>
              </p14:nvContentPartPr>
              <p14:xfrm>
                <a:off x="7440784" y="2403264"/>
                <a:ext cx="55119" cy="264654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C70F8B-C27F-77F4-88E7-7271409EB1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31778" y="2394262"/>
                  <a:ext cx="72771" cy="282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13157B-A3A6-A10E-B4FA-BB0755D71511}"/>
                    </a:ext>
                  </a:extLst>
                </p14:cNvPr>
                <p14:cNvContentPartPr/>
                <p14:nvPr/>
              </p14:nvContentPartPr>
              <p14:xfrm>
                <a:off x="7368835" y="2577456"/>
                <a:ext cx="120335" cy="5891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13157B-A3A6-A10E-B4FA-BB0755D715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59828" y="2568251"/>
                  <a:ext cx="137989" cy="239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FF00F81-89B1-269D-E23E-1E27A8D370E5}"/>
              </a:ext>
            </a:extLst>
          </p:cNvPr>
          <p:cNvGrpSpPr/>
          <p:nvPr/>
        </p:nvGrpSpPr>
        <p:grpSpPr>
          <a:xfrm>
            <a:off x="4327368" y="3744872"/>
            <a:ext cx="128330" cy="223841"/>
            <a:chOff x="4327368" y="3744872"/>
            <a:chExt cx="128330" cy="2238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E2946EC-30DE-3566-EC42-863DBD7B4DDE}"/>
                    </a:ext>
                  </a:extLst>
                </p14:cNvPr>
                <p14:cNvContentPartPr/>
                <p14:nvPr/>
              </p14:nvContentPartPr>
              <p14:xfrm>
                <a:off x="4327368" y="3789472"/>
                <a:ext cx="23141" cy="167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E2946EC-30DE-3566-EC42-863DBD7B4D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18329" y="3780466"/>
                  <a:ext cx="40858" cy="185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5C0BE8-9C7E-3782-7E2E-2BAACF73D6A0}"/>
                    </a:ext>
                  </a:extLst>
                </p14:cNvPr>
                <p14:cNvContentPartPr/>
                <p14:nvPr/>
              </p14:nvContentPartPr>
              <p14:xfrm>
                <a:off x="4404787" y="3744872"/>
                <a:ext cx="50911" cy="223841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5C0BE8-9C7E-3782-7E2E-2BAACF73D6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95760" y="3735875"/>
                  <a:ext cx="68603" cy="241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EF3F5A6-78F9-6E79-4BC8-7C1CE198BAED}"/>
                    </a:ext>
                  </a:extLst>
                </p14:cNvPr>
                <p14:cNvContentPartPr/>
                <p14:nvPr/>
              </p14:nvContentPartPr>
              <p14:xfrm>
                <a:off x="4356400" y="3874884"/>
                <a:ext cx="84992" cy="7574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EF3F5A6-78F9-6E79-4BC8-7C1CE198BA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47397" y="3865416"/>
                  <a:ext cx="102639" cy="261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A0FB3C7-41D8-7E6E-F1DF-E8ECE2D3BEC5}"/>
              </a:ext>
            </a:extLst>
          </p:cNvPr>
          <p:cNvGrpSpPr/>
          <p:nvPr/>
        </p:nvGrpSpPr>
        <p:grpSpPr>
          <a:xfrm>
            <a:off x="2394850" y="2607997"/>
            <a:ext cx="138428" cy="212481"/>
            <a:chOff x="2394850" y="2607997"/>
            <a:chExt cx="138428" cy="2124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F4039BF-3E18-D5D7-45EC-C31466BEA4BE}"/>
                    </a:ext>
                  </a:extLst>
                </p14:cNvPr>
                <p14:cNvContentPartPr/>
                <p14:nvPr/>
              </p14:nvContentPartPr>
              <p14:xfrm>
                <a:off x="2394850" y="2644182"/>
                <a:ext cx="33660" cy="176296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F4039BF-3E18-D5D7-45EC-C31466BEA4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5802" y="2635169"/>
                  <a:ext cx="51395" cy="193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9ED87D-99A3-1E84-9183-9A182B4504E2}"/>
                    </a:ext>
                  </a:extLst>
                </p14:cNvPr>
                <p14:cNvContentPartPr/>
                <p14:nvPr/>
              </p14:nvContentPartPr>
              <p14:xfrm>
                <a:off x="2494989" y="2607997"/>
                <a:ext cx="38289" cy="181765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9ED87D-99A3-1E84-9183-9A182B4504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86043" y="2598981"/>
                  <a:ext cx="55823" cy="199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E5ECB7D-DE5B-152E-D99B-CA417089DB56}"/>
                    </a:ext>
                  </a:extLst>
                </p14:cNvPr>
                <p14:cNvContentPartPr/>
                <p14:nvPr/>
              </p14:nvContentPartPr>
              <p14:xfrm>
                <a:off x="2419254" y="2703929"/>
                <a:ext cx="105188" cy="19355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E5ECB7D-DE5B-152E-D99B-CA417089DB5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10248" y="2694968"/>
                  <a:ext cx="122839" cy="369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F9571C6-C977-5188-2FA5-844125320BE9}"/>
                  </a:ext>
                </a:extLst>
              </p14:cNvPr>
              <p14:cNvContentPartPr/>
              <p14:nvPr/>
            </p14:nvContentPartPr>
            <p14:xfrm>
              <a:off x="9957001" y="2458301"/>
              <a:ext cx="161569" cy="213743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F9571C6-C977-5188-2FA5-844125320BE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948025" y="2449290"/>
                <a:ext cx="179162" cy="231405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433D262-34EB-3242-116B-6DB84EFB0279}"/>
              </a:ext>
            </a:extLst>
          </p:cNvPr>
          <p:cNvGrpSpPr/>
          <p:nvPr/>
        </p:nvGrpSpPr>
        <p:grpSpPr>
          <a:xfrm>
            <a:off x="10209873" y="2428428"/>
            <a:ext cx="135062" cy="264233"/>
            <a:chOff x="10209873" y="2428428"/>
            <a:chExt cx="135062" cy="2642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6324B16-8279-A7AD-456A-CCF7D81D48BE}"/>
                    </a:ext>
                  </a:extLst>
                </p14:cNvPr>
                <p14:cNvContentPartPr/>
                <p14:nvPr/>
              </p14:nvContentPartPr>
              <p14:xfrm>
                <a:off x="10209873" y="2456618"/>
                <a:ext cx="16830" cy="220054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6324B16-8279-A7AD-456A-CCF7D81D48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00921" y="2447614"/>
                  <a:ext cx="34376" cy="237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D619E3-EAC5-DF15-64F7-5394160569F6}"/>
                    </a:ext>
                  </a:extLst>
                </p14:cNvPr>
                <p14:cNvContentPartPr/>
                <p14:nvPr/>
              </p14:nvContentPartPr>
              <p14:xfrm>
                <a:off x="10315482" y="2428428"/>
                <a:ext cx="29453" cy="264233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D619E3-EAC5-DF15-64F7-5394160569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06502" y="2419416"/>
                  <a:ext cx="47053" cy="281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EE1566C-69B9-E1FF-E3FB-11E625E9791B}"/>
                    </a:ext>
                  </a:extLst>
                </p14:cNvPr>
                <p14:cNvContentPartPr/>
                <p14:nvPr/>
              </p14:nvContentPartPr>
              <p14:xfrm>
                <a:off x="10223337" y="2582423"/>
                <a:ext cx="102664" cy="9257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EE1566C-69B9-E1FF-E3FB-11E625E979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14331" y="2573522"/>
                  <a:ext cx="120315" cy="267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D91AE3-1B5C-47D6-8B74-3641BDF88287}"/>
                  </a:ext>
                </a:extLst>
              </p14:cNvPr>
              <p14:cNvContentPartPr/>
              <p14:nvPr/>
            </p14:nvContentPartPr>
            <p14:xfrm>
              <a:off x="265320" y="251640"/>
              <a:ext cx="10405080" cy="647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D91AE3-1B5C-47D6-8B74-3641BDF8828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5960" y="242280"/>
                <a:ext cx="10423800" cy="64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11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21BB-52C8-EF8D-E868-963F5103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Fischer Projection into Haworth Projection (of the Pyranose)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714772-456D-F536-5A47-65B1666854CC}"/>
              </a:ext>
            </a:extLst>
          </p:cNvPr>
          <p:cNvGrpSpPr/>
          <p:nvPr/>
        </p:nvGrpSpPr>
        <p:grpSpPr>
          <a:xfrm>
            <a:off x="10482928" y="1305182"/>
            <a:ext cx="107640" cy="2179080"/>
            <a:chOff x="10482928" y="1305182"/>
            <a:chExt cx="107640" cy="21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395A72-1169-6723-A627-639B03AE6E3B}"/>
                    </a:ext>
                  </a:extLst>
                </p14:cNvPr>
                <p14:cNvContentPartPr/>
                <p14:nvPr/>
              </p14:nvContentPartPr>
              <p14:xfrm>
                <a:off x="10482928" y="1305182"/>
                <a:ext cx="67320" cy="165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395A72-1169-6723-A627-639B03AE6E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3928" y="1296182"/>
                  <a:ext cx="84960" cy="16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C4F86E-4DC7-F0C7-5F8C-5666EE0D6156}"/>
                    </a:ext>
                  </a:extLst>
                </p14:cNvPr>
                <p14:cNvContentPartPr/>
                <p14:nvPr/>
              </p14:nvContentPartPr>
              <p14:xfrm>
                <a:off x="10514608" y="2705222"/>
                <a:ext cx="75960" cy="77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C4F86E-4DC7-F0C7-5F8C-5666EE0D61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05608" y="2696222"/>
                  <a:ext cx="93600" cy="79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4D411F-BD91-9596-02A0-9B8CDBADD846}"/>
                  </a:ext>
                </a:extLst>
              </p14:cNvPr>
              <p14:cNvContentPartPr/>
              <p14:nvPr/>
            </p14:nvContentPartPr>
            <p14:xfrm>
              <a:off x="10176820" y="1672047"/>
              <a:ext cx="696240" cy="3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4D411F-BD91-9596-02A0-9B8CDBADD8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7820" y="1663047"/>
                <a:ext cx="713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995E31-3581-7DAF-9C10-6FCBC7C9D834}"/>
                  </a:ext>
                </a:extLst>
              </p14:cNvPr>
              <p14:cNvContentPartPr/>
              <p14:nvPr/>
            </p14:nvContentPartPr>
            <p14:xfrm>
              <a:off x="10205620" y="2165247"/>
              <a:ext cx="678960" cy="23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995E31-3581-7DAF-9C10-6FCBC7C9D8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96620" y="2156247"/>
                <a:ext cx="696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3B8847-AE0D-E832-D16D-D9A0B4E4276D}"/>
                  </a:ext>
                </a:extLst>
              </p14:cNvPr>
              <p14:cNvContentPartPr/>
              <p14:nvPr/>
            </p14:nvContentPartPr>
            <p14:xfrm>
              <a:off x="10215700" y="2689767"/>
              <a:ext cx="644400" cy="15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3B8847-AE0D-E832-D16D-D9A0B4E427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06700" y="2680767"/>
                <a:ext cx="6620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8DF0E92-E3BE-450E-B2E1-BA89E61B66DB}"/>
              </a:ext>
            </a:extLst>
          </p:cNvPr>
          <p:cNvGrpSpPr/>
          <p:nvPr/>
        </p:nvGrpSpPr>
        <p:grpSpPr>
          <a:xfrm>
            <a:off x="10238020" y="3068487"/>
            <a:ext cx="1068840" cy="183600"/>
            <a:chOff x="10238020" y="3068487"/>
            <a:chExt cx="10688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FF4DB7-CDA9-E9E5-E36F-F7A30F1A78B3}"/>
                    </a:ext>
                  </a:extLst>
                </p14:cNvPr>
                <p14:cNvContentPartPr/>
                <p14:nvPr/>
              </p14:nvContentPartPr>
              <p14:xfrm>
                <a:off x="10238020" y="3156327"/>
                <a:ext cx="6980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FF4DB7-CDA9-E9E5-E36F-F7A30F1A78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29020" y="3147327"/>
                  <a:ext cx="715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46B12C-8E59-7F83-F608-3EEFE8D6F868}"/>
                    </a:ext>
                  </a:extLst>
                </p14:cNvPr>
                <p14:cNvContentPartPr/>
                <p14:nvPr/>
              </p14:nvContentPartPr>
              <p14:xfrm>
                <a:off x="11044060" y="3120327"/>
                <a:ext cx="104760" cy="12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46B12C-8E59-7F83-F608-3EEFE8D6F8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35060" y="3111327"/>
                  <a:ext cx="122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E04A12-91D4-38D2-9024-AA5FAA14BB53}"/>
                    </a:ext>
                  </a:extLst>
                </p14:cNvPr>
                <p14:cNvContentPartPr/>
                <p14:nvPr/>
              </p14:nvContentPartPr>
              <p14:xfrm>
                <a:off x="11207500" y="3075327"/>
                <a:ext cx="3600" cy="17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E04A12-91D4-38D2-9024-AA5FAA14BB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98500" y="3066327"/>
                  <a:ext cx="21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050B67-1D8C-4EF9-CA47-8571BFDF2F40}"/>
                    </a:ext>
                  </a:extLst>
                </p14:cNvPr>
                <p14:cNvContentPartPr/>
                <p14:nvPr/>
              </p14:nvContentPartPr>
              <p14:xfrm>
                <a:off x="11278780" y="3068487"/>
                <a:ext cx="28080" cy="18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050B67-1D8C-4EF9-CA47-8571BFDF2F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69663" y="3059505"/>
                  <a:ext cx="45949" cy="19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4F4D84-ED23-213D-775A-92A326C35382}"/>
                    </a:ext>
                  </a:extLst>
                </p14:cNvPr>
                <p14:cNvContentPartPr/>
                <p14:nvPr/>
              </p14:nvContentPartPr>
              <p14:xfrm>
                <a:off x="11226220" y="3168567"/>
                <a:ext cx="73800" cy="1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4F4D84-ED23-213D-775A-92A326C353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17176" y="3159567"/>
                  <a:ext cx="91526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F14740-B3CA-595A-E86F-EE40C171B545}"/>
              </a:ext>
            </a:extLst>
          </p:cNvPr>
          <p:cNvGrpSpPr/>
          <p:nvPr/>
        </p:nvGrpSpPr>
        <p:grpSpPr>
          <a:xfrm>
            <a:off x="10999780" y="2597247"/>
            <a:ext cx="249480" cy="168480"/>
            <a:chOff x="10999780" y="2597247"/>
            <a:chExt cx="24948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58DDA3-A393-4E06-7B1B-8D0A031A174F}"/>
                    </a:ext>
                  </a:extLst>
                </p14:cNvPr>
                <p14:cNvContentPartPr/>
                <p14:nvPr/>
              </p14:nvContentPartPr>
              <p14:xfrm>
                <a:off x="10999780" y="2638647"/>
                <a:ext cx="105840" cy="123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58DDA3-A393-4E06-7B1B-8D0A031A17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90811" y="2629647"/>
                  <a:ext cx="1234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A2600F-718F-0A5D-7FA4-ECD90F0C461C}"/>
                    </a:ext>
                  </a:extLst>
                </p14:cNvPr>
                <p14:cNvContentPartPr/>
                <p14:nvPr/>
              </p14:nvContentPartPr>
              <p14:xfrm>
                <a:off x="11138020" y="2612367"/>
                <a:ext cx="23040" cy="151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A2600F-718F-0A5D-7FA4-ECD90F0C46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29020" y="2603346"/>
                  <a:ext cx="40680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06ED4A-F227-7847-9485-343CF8747B45}"/>
                    </a:ext>
                  </a:extLst>
                </p14:cNvPr>
                <p14:cNvContentPartPr/>
                <p14:nvPr/>
              </p14:nvContentPartPr>
              <p14:xfrm>
                <a:off x="11205700" y="2597247"/>
                <a:ext cx="40680" cy="168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06ED4A-F227-7847-9485-343CF8747B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96700" y="2588247"/>
                  <a:ext cx="58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844B2D-E923-9E56-C00A-19F7D76E8F1E}"/>
                    </a:ext>
                  </a:extLst>
                </p14:cNvPr>
                <p14:cNvContentPartPr/>
                <p14:nvPr/>
              </p14:nvContentPartPr>
              <p14:xfrm>
                <a:off x="11165380" y="2703087"/>
                <a:ext cx="83880" cy="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844B2D-E923-9E56-C00A-19F7D76E8F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56380" y="2694087"/>
                  <a:ext cx="1015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131C94B-0C57-22AF-15B8-C30B404983FB}"/>
              </a:ext>
            </a:extLst>
          </p:cNvPr>
          <p:cNvGrpSpPr/>
          <p:nvPr/>
        </p:nvGrpSpPr>
        <p:grpSpPr>
          <a:xfrm>
            <a:off x="11012740" y="2056527"/>
            <a:ext cx="120960" cy="203040"/>
            <a:chOff x="11012740" y="2056527"/>
            <a:chExt cx="1209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8EB312-89D7-EC10-B529-AA6B456B49E9}"/>
                    </a:ext>
                  </a:extLst>
                </p14:cNvPr>
                <p14:cNvContentPartPr/>
                <p14:nvPr/>
              </p14:nvContentPartPr>
              <p14:xfrm>
                <a:off x="11012740" y="2096847"/>
                <a:ext cx="12960" cy="14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8EB312-89D7-EC10-B529-AA6B456B49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03740" y="2087870"/>
                  <a:ext cx="30600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BBB0AD-7FE5-0EC3-EAEF-4A15E461BE50}"/>
                    </a:ext>
                  </a:extLst>
                </p14:cNvPr>
                <p14:cNvContentPartPr/>
                <p14:nvPr/>
              </p14:nvContentPartPr>
              <p14:xfrm>
                <a:off x="11085100" y="2056527"/>
                <a:ext cx="39960" cy="20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BBB0AD-7FE5-0EC3-EAEF-4A15E461BE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76100" y="2047527"/>
                  <a:ext cx="57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05080A-7A66-2500-9B1D-B2A538D22FDD}"/>
                    </a:ext>
                  </a:extLst>
                </p14:cNvPr>
                <p14:cNvContentPartPr/>
                <p14:nvPr/>
              </p14:nvContentPartPr>
              <p14:xfrm>
                <a:off x="11039020" y="2179647"/>
                <a:ext cx="94680" cy="1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05080A-7A66-2500-9B1D-B2A538D22F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0054" y="2170831"/>
                  <a:ext cx="112253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C0BE82-5E38-3E51-1220-1BB5F06E6CEA}"/>
              </a:ext>
            </a:extLst>
          </p:cNvPr>
          <p:cNvGrpSpPr/>
          <p:nvPr/>
        </p:nvGrpSpPr>
        <p:grpSpPr>
          <a:xfrm>
            <a:off x="11007340" y="1574487"/>
            <a:ext cx="105480" cy="191160"/>
            <a:chOff x="11007340" y="1574487"/>
            <a:chExt cx="1054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9F0D5E-F856-F498-9A39-25FD6AE1F964}"/>
                    </a:ext>
                  </a:extLst>
                </p14:cNvPr>
                <p14:cNvContentPartPr/>
                <p14:nvPr/>
              </p14:nvContentPartPr>
              <p14:xfrm>
                <a:off x="11007340" y="1607247"/>
                <a:ext cx="7560" cy="150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9F0D5E-F856-F498-9A39-25FD6AE1F9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98340" y="1598247"/>
                  <a:ext cx="25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2A0F93-6E89-B4B0-C447-B9CF943598B2}"/>
                    </a:ext>
                  </a:extLst>
                </p14:cNvPr>
                <p14:cNvContentPartPr/>
                <p14:nvPr/>
              </p14:nvContentPartPr>
              <p14:xfrm>
                <a:off x="11071420" y="1574487"/>
                <a:ext cx="37440" cy="19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2A0F93-6E89-B4B0-C447-B9CF943598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62506" y="1565487"/>
                  <a:ext cx="54912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D4BC037-F7E8-E410-232E-46623BAE01C6}"/>
                    </a:ext>
                  </a:extLst>
                </p14:cNvPr>
                <p14:cNvContentPartPr/>
                <p14:nvPr/>
              </p14:nvContentPartPr>
              <p14:xfrm>
                <a:off x="11017420" y="1680687"/>
                <a:ext cx="95400" cy="2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D4BC037-F7E8-E410-232E-46623BAE01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08420" y="1671546"/>
                  <a:ext cx="113040" cy="413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31DB23-8BE9-6045-FABE-F57B8A308890}"/>
              </a:ext>
            </a:extLst>
          </p:cNvPr>
          <p:cNvGrpSpPr/>
          <p:nvPr/>
        </p:nvGrpSpPr>
        <p:grpSpPr>
          <a:xfrm>
            <a:off x="9800620" y="1574487"/>
            <a:ext cx="304200" cy="172440"/>
            <a:chOff x="9800620" y="1574487"/>
            <a:chExt cx="30420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87147E-C2EF-07D3-D346-74059E818BC1}"/>
                    </a:ext>
                  </a:extLst>
                </p14:cNvPr>
                <p14:cNvContentPartPr/>
                <p14:nvPr/>
              </p14:nvContentPartPr>
              <p14:xfrm>
                <a:off x="9994660" y="1589247"/>
                <a:ext cx="110160" cy="14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87147E-C2EF-07D3-D346-74059E818B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85660" y="1580269"/>
                  <a:ext cx="12780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6986D9-5A9B-074C-0321-9C9945F39024}"/>
                    </a:ext>
                  </a:extLst>
                </p14:cNvPr>
                <p14:cNvContentPartPr/>
                <p14:nvPr/>
              </p14:nvContentPartPr>
              <p14:xfrm>
                <a:off x="9800620" y="1591767"/>
                <a:ext cx="26640" cy="14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6986D9-5A9B-074C-0321-9C9945F390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91620" y="1582767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89BDED-17CF-76FE-5751-F3CCA1C55157}"/>
                    </a:ext>
                  </a:extLst>
                </p14:cNvPr>
                <p14:cNvContentPartPr/>
                <p14:nvPr/>
              </p14:nvContentPartPr>
              <p14:xfrm>
                <a:off x="9869020" y="1574487"/>
                <a:ext cx="35280" cy="172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89BDED-17CF-76FE-5751-F3CCA1C551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0020" y="1565487"/>
                  <a:ext cx="52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A1138F-843E-3FAB-BC4A-EB6E0754EA5B}"/>
                    </a:ext>
                  </a:extLst>
                </p14:cNvPr>
                <p14:cNvContentPartPr/>
                <p14:nvPr/>
              </p14:nvContentPartPr>
              <p14:xfrm>
                <a:off x="9840220" y="1678887"/>
                <a:ext cx="49320" cy="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A1138F-843E-3FAB-BC4A-EB6E0754EA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154" y="1669887"/>
                  <a:ext cx="6709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4B8A400-CCBE-2EFE-A495-1DEC81B43394}"/>
              </a:ext>
            </a:extLst>
          </p:cNvPr>
          <p:cNvGrpSpPr/>
          <p:nvPr/>
        </p:nvGrpSpPr>
        <p:grpSpPr>
          <a:xfrm>
            <a:off x="9872260" y="2100807"/>
            <a:ext cx="259920" cy="170280"/>
            <a:chOff x="9872260" y="2100807"/>
            <a:chExt cx="2599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0C64B-7AD9-1761-AFE4-503EB90D95DD}"/>
                    </a:ext>
                  </a:extLst>
                </p14:cNvPr>
                <p14:cNvContentPartPr/>
                <p14:nvPr/>
              </p14:nvContentPartPr>
              <p14:xfrm>
                <a:off x="10038580" y="2104407"/>
                <a:ext cx="93600" cy="128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0C64B-7AD9-1761-AFE4-503EB90D95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29580" y="2095407"/>
                  <a:ext cx="111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2B0933-4AEE-45BE-91C8-D2D9C0CEE48D}"/>
                    </a:ext>
                  </a:extLst>
                </p14:cNvPr>
                <p14:cNvContentPartPr/>
                <p14:nvPr/>
              </p14:nvContentPartPr>
              <p14:xfrm>
                <a:off x="9872260" y="2116287"/>
                <a:ext cx="14400" cy="154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2B0933-4AEE-45BE-91C8-D2D9C0CEE4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63260" y="2107287"/>
                  <a:ext cx="32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496049-5293-196C-B4CA-7C99E2B34DFE}"/>
                    </a:ext>
                  </a:extLst>
                </p14:cNvPr>
                <p14:cNvContentPartPr/>
                <p14:nvPr/>
              </p14:nvContentPartPr>
              <p14:xfrm>
                <a:off x="9921220" y="2100807"/>
                <a:ext cx="33120" cy="146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496049-5293-196C-B4CA-7C99E2B34D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12220" y="2091785"/>
                  <a:ext cx="50760" cy="164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91B65E-C72C-630A-0191-BA36A43A4FA0}"/>
                    </a:ext>
                  </a:extLst>
                </p14:cNvPr>
                <p14:cNvContentPartPr/>
                <p14:nvPr/>
              </p14:nvContentPartPr>
              <p14:xfrm>
                <a:off x="9884500" y="2199447"/>
                <a:ext cx="5868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91B65E-C72C-630A-0191-BA36A43A4F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75500" y="2190447"/>
                  <a:ext cx="763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69DBAA-04B1-E1F6-CDA5-1AD1763DD377}"/>
              </a:ext>
            </a:extLst>
          </p:cNvPr>
          <p:cNvGrpSpPr/>
          <p:nvPr/>
        </p:nvGrpSpPr>
        <p:grpSpPr>
          <a:xfrm>
            <a:off x="10020580" y="2597607"/>
            <a:ext cx="103680" cy="175680"/>
            <a:chOff x="10020580" y="2597607"/>
            <a:chExt cx="10368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AE2FA25-CD20-3A20-EDC8-EC1ED28357A8}"/>
                    </a:ext>
                  </a:extLst>
                </p14:cNvPr>
                <p14:cNvContentPartPr/>
                <p14:nvPr/>
              </p14:nvContentPartPr>
              <p14:xfrm>
                <a:off x="10020580" y="2635767"/>
                <a:ext cx="9000" cy="13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AE2FA25-CD20-3A20-EDC8-EC1ED28357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11580" y="2626790"/>
                  <a:ext cx="26640" cy="155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4271F9-FB61-E3DE-77EA-A8016E6804BB}"/>
                    </a:ext>
                  </a:extLst>
                </p14:cNvPr>
                <p14:cNvContentPartPr/>
                <p14:nvPr/>
              </p14:nvContentPartPr>
              <p14:xfrm>
                <a:off x="10100860" y="2597607"/>
                <a:ext cx="23400" cy="15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4271F9-FB61-E3DE-77EA-A8016E6804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91719" y="2588586"/>
                  <a:ext cx="41316" cy="1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5A41BA-F431-1B8D-871C-520633826D8C}"/>
                    </a:ext>
                  </a:extLst>
                </p14:cNvPr>
                <p14:cNvContentPartPr/>
                <p14:nvPr/>
              </p14:nvContentPartPr>
              <p14:xfrm>
                <a:off x="10030660" y="2707047"/>
                <a:ext cx="9108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5A41BA-F431-1B8D-871C-520633826D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21624" y="2698278"/>
                  <a:ext cx="108790" cy="30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D48EF0-53E0-1E5A-7A30-71BD7AF5598D}"/>
              </a:ext>
            </a:extLst>
          </p:cNvPr>
          <p:cNvGrpSpPr/>
          <p:nvPr/>
        </p:nvGrpSpPr>
        <p:grpSpPr>
          <a:xfrm>
            <a:off x="9988540" y="3081807"/>
            <a:ext cx="109080" cy="188280"/>
            <a:chOff x="9988540" y="3081807"/>
            <a:chExt cx="1090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452762-4D33-9022-AC0B-BCFBF7B266C4}"/>
                    </a:ext>
                  </a:extLst>
                </p14:cNvPr>
                <p14:cNvContentPartPr/>
                <p14:nvPr/>
              </p14:nvContentPartPr>
              <p14:xfrm>
                <a:off x="9991060" y="3114927"/>
                <a:ext cx="13320" cy="15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452762-4D33-9022-AC0B-BCFBF7B266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2060" y="3105927"/>
                  <a:ext cx="30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5FDB42-126C-3687-C392-BA135F6D63F0}"/>
                    </a:ext>
                  </a:extLst>
                </p14:cNvPr>
                <p14:cNvContentPartPr/>
                <p14:nvPr/>
              </p14:nvContentPartPr>
              <p14:xfrm>
                <a:off x="10064140" y="3081807"/>
                <a:ext cx="33480" cy="173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5FDB42-126C-3687-C392-BA135F6D63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55140" y="3072807"/>
                  <a:ext cx="5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7FCD77-07D6-E871-38C6-B977E2612229}"/>
                    </a:ext>
                  </a:extLst>
                </p14:cNvPr>
                <p14:cNvContentPartPr/>
                <p14:nvPr/>
              </p14:nvContentPartPr>
              <p14:xfrm>
                <a:off x="9988540" y="3187287"/>
                <a:ext cx="76320" cy="7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7FCD77-07D6-E871-38C6-B977E26122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79540" y="3178696"/>
                  <a:ext cx="93960" cy="243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2A97CBA-9C2E-F3AE-E84A-F405435BC955}"/>
                  </a:ext>
                </a:extLst>
              </p14:cNvPr>
              <p14:cNvContentPartPr/>
              <p14:nvPr/>
            </p14:nvContentPartPr>
            <p14:xfrm>
              <a:off x="10219571" y="1093577"/>
              <a:ext cx="96480" cy="112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2A97CBA-9C2E-F3AE-E84A-F405435BC95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10537" y="1084606"/>
                <a:ext cx="114186" cy="129904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2711FC2-137D-E4F1-FECA-CB18A1F44B48}"/>
              </a:ext>
            </a:extLst>
          </p:cNvPr>
          <p:cNvGrpSpPr/>
          <p:nvPr/>
        </p:nvGrpSpPr>
        <p:grpSpPr>
          <a:xfrm>
            <a:off x="10343051" y="1200137"/>
            <a:ext cx="143640" cy="151920"/>
            <a:chOff x="10343051" y="1200137"/>
            <a:chExt cx="1436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45B722-2CFE-7DCD-591D-C4541BB4F9C5}"/>
                    </a:ext>
                  </a:extLst>
                </p14:cNvPr>
                <p14:cNvContentPartPr/>
                <p14:nvPr/>
              </p14:nvContentPartPr>
              <p14:xfrm>
                <a:off x="10343051" y="1238297"/>
                <a:ext cx="132120" cy="113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45B722-2CFE-7DCD-591D-C4541BB4F9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34051" y="1229297"/>
                  <a:ext cx="149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05BA630-FC01-FB44-91F2-197E5A9CB2A1}"/>
                    </a:ext>
                  </a:extLst>
                </p14:cNvPr>
                <p14:cNvContentPartPr/>
                <p14:nvPr/>
              </p14:nvContentPartPr>
              <p14:xfrm>
                <a:off x="10379771" y="1200137"/>
                <a:ext cx="106920" cy="76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05BA630-FC01-FB44-91F2-197E5A9CB2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70771" y="1191137"/>
                  <a:ext cx="1245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5D9055B-CE13-84F6-631B-7995A75190E6}"/>
              </a:ext>
            </a:extLst>
          </p:cNvPr>
          <p:cNvGrpSpPr/>
          <p:nvPr/>
        </p:nvGrpSpPr>
        <p:grpSpPr>
          <a:xfrm>
            <a:off x="10182699" y="4159250"/>
            <a:ext cx="1139040" cy="225000"/>
            <a:chOff x="10182699" y="4159250"/>
            <a:chExt cx="11390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4814649-B635-4241-DA9B-34D77449E1BD}"/>
                    </a:ext>
                  </a:extLst>
                </p14:cNvPr>
                <p14:cNvContentPartPr/>
                <p14:nvPr/>
              </p14:nvContentPartPr>
              <p14:xfrm>
                <a:off x="10182699" y="4159250"/>
                <a:ext cx="159840" cy="195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4814649-B635-4241-DA9B-34D77449E1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73699" y="4150267"/>
                  <a:ext cx="177480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1166EE6-19E8-0315-84EF-FD031CA42B35}"/>
                    </a:ext>
                  </a:extLst>
                </p14:cNvPr>
                <p14:cNvContentPartPr/>
                <p14:nvPr/>
              </p14:nvContentPartPr>
              <p14:xfrm>
                <a:off x="10402659" y="4254650"/>
                <a:ext cx="47160" cy="8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1166EE6-19E8-0315-84EF-FD031CA42B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93659" y="4245650"/>
                  <a:ext cx="6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6601BE-83BC-100B-B049-0421AE4A6E14}"/>
                    </a:ext>
                  </a:extLst>
                </p14:cNvPr>
                <p14:cNvContentPartPr/>
                <p14:nvPr/>
              </p14:nvContentPartPr>
              <p14:xfrm>
                <a:off x="10434339" y="4268330"/>
                <a:ext cx="48600" cy="90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6601BE-83BC-100B-B049-0421AE4A6E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25339" y="4259330"/>
                  <a:ext cx="6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E4980D-B586-AEAB-1BC6-61E2A94F0BE7}"/>
                    </a:ext>
                  </a:extLst>
                </p14:cNvPr>
                <p14:cNvContentPartPr/>
                <p14:nvPr/>
              </p14:nvContentPartPr>
              <p14:xfrm>
                <a:off x="10546299" y="4268690"/>
                <a:ext cx="73080" cy="104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E4980D-B586-AEAB-1BC6-61E2A94F0B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37299" y="4259659"/>
                  <a:ext cx="907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B33AAB-2B8B-CD84-4CC0-7EEBBD9E30CA}"/>
                    </a:ext>
                  </a:extLst>
                </p14:cNvPr>
                <p14:cNvContentPartPr/>
                <p14:nvPr/>
              </p14:nvContentPartPr>
              <p14:xfrm>
                <a:off x="10676979" y="4257170"/>
                <a:ext cx="97200" cy="127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B33AAB-2B8B-CD84-4CC0-7EEBBD9E30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67979" y="4248170"/>
                  <a:ext cx="114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B3B7D6-EEA0-E672-4508-5F476B37FDA4}"/>
                    </a:ext>
                  </a:extLst>
                </p14:cNvPr>
                <p14:cNvContentPartPr/>
                <p14:nvPr/>
              </p14:nvContentPartPr>
              <p14:xfrm>
                <a:off x="10827459" y="4260410"/>
                <a:ext cx="86760" cy="113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B3B7D6-EEA0-E672-4508-5F476B37FD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8459" y="4251410"/>
                  <a:ext cx="104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DBFB8B-B518-5799-BB53-302F5471D04A}"/>
                    </a:ext>
                  </a:extLst>
                </p14:cNvPr>
                <p14:cNvContentPartPr/>
                <p14:nvPr/>
              </p14:nvContentPartPr>
              <p14:xfrm>
                <a:off x="10964259" y="4248530"/>
                <a:ext cx="82080" cy="12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DBFB8B-B518-5799-BB53-302F5471D0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55259" y="4239530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A6A958-C072-1986-8EB2-EC45DAF1F281}"/>
                    </a:ext>
                  </a:extLst>
                </p14:cNvPr>
                <p14:cNvContentPartPr/>
                <p14:nvPr/>
              </p14:nvContentPartPr>
              <p14:xfrm>
                <a:off x="11109339" y="4259690"/>
                <a:ext cx="212400" cy="10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A6A958-C072-1986-8EB2-EC45DAF1F2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00339" y="4250690"/>
                  <a:ext cx="23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4D299E-D166-1A06-8E88-B2E689722236}"/>
                    </a:ext>
                  </a:extLst>
                </p14:cNvPr>
                <p14:cNvContentPartPr/>
                <p14:nvPr/>
              </p14:nvContentPartPr>
              <p14:xfrm>
                <a:off x="10978299" y="4246730"/>
                <a:ext cx="57240" cy="1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4D299E-D166-1A06-8E88-B2E6897222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69299" y="4237730"/>
                  <a:ext cx="74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921C67-B6B6-7AE7-29AE-74B1130647A6}"/>
              </a:ext>
            </a:extLst>
          </p:cNvPr>
          <p:cNvGrpSpPr/>
          <p:nvPr/>
        </p:nvGrpSpPr>
        <p:grpSpPr>
          <a:xfrm>
            <a:off x="10595994" y="3533295"/>
            <a:ext cx="718200" cy="202320"/>
            <a:chOff x="10595994" y="3533295"/>
            <a:chExt cx="7182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8839B2-ACD6-D1D5-A133-8801048E8181}"/>
                    </a:ext>
                  </a:extLst>
                </p14:cNvPr>
                <p14:cNvContentPartPr/>
                <p14:nvPr/>
              </p14:nvContentPartPr>
              <p14:xfrm>
                <a:off x="10595994" y="3567135"/>
                <a:ext cx="130320" cy="134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8839B2-ACD6-D1D5-A133-8801048E81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86994" y="3558135"/>
                  <a:ext cx="14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BD6DF0-306B-9C45-0F14-F49E772445ED}"/>
                    </a:ext>
                  </a:extLst>
                </p14:cNvPr>
                <p14:cNvContentPartPr/>
                <p14:nvPr/>
              </p14:nvContentPartPr>
              <p14:xfrm>
                <a:off x="10765554" y="3558495"/>
                <a:ext cx="15840" cy="126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BD6DF0-306B-9C45-0F14-F49E772445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56554" y="3549495"/>
                  <a:ext cx="33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FD57F3-CEAE-435D-C98B-E420C27C2E30}"/>
                    </a:ext>
                  </a:extLst>
                </p14:cNvPr>
                <p14:cNvContentPartPr/>
                <p14:nvPr/>
              </p14:nvContentPartPr>
              <p14:xfrm>
                <a:off x="10839714" y="3533295"/>
                <a:ext cx="24120" cy="16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FD57F3-CEAE-435D-C98B-E420C27C2E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30714" y="3524315"/>
                  <a:ext cx="41760" cy="181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374DA12-A36A-8F21-BB56-12913F668AF4}"/>
                    </a:ext>
                  </a:extLst>
                </p14:cNvPr>
                <p14:cNvContentPartPr/>
                <p14:nvPr/>
              </p14:nvContentPartPr>
              <p14:xfrm>
                <a:off x="10784634" y="3633375"/>
                <a:ext cx="78120" cy="20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374DA12-A36A-8F21-BB56-12913F668A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75634" y="3624217"/>
                  <a:ext cx="95760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1C9A91-7496-8E15-B0B7-253121FDCCC9}"/>
                    </a:ext>
                  </a:extLst>
                </p14:cNvPr>
                <p14:cNvContentPartPr/>
                <p14:nvPr/>
              </p14:nvContentPartPr>
              <p14:xfrm>
                <a:off x="10901634" y="3641295"/>
                <a:ext cx="128160" cy="94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1C9A91-7496-8E15-B0B7-253121FDCC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92634" y="3632295"/>
                  <a:ext cx="145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833E2E-7BD0-23C0-1434-ECBC6F04ACFD}"/>
                    </a:ext>
                  </a:extLst>
                </p14:cNvPr>
                <p14:cNvContentPartPr/>
                <p14:nvPr/>
              </p14:nvContentPartPr>
              <p14:xfrm>
                <a:off x="11068314" y="3578295"/>
                <a:ext cx="94320" cy="116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833E2E-7BD0-23C0-1434-ECBC6F04AC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59314" y="3569295"/>
                  <a:ext cx="111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644E0D-6C90-EAE3-7FFE-61E33C5E24B1}"/>
                    </a:ext>
                  </a:extLst>
                </p14:cNvPr>
                <p14:cNvContentPartPr/>
                <p14:nvPr/>
              </p14:nvContentPartPr>
              <p14:xfrm>
                <a:off x="11197194" y="3562815"/>
                <a:ext cx="33480" cy="12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644E0D-6C90-EAE3-7FFE-61E33C5E24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88290" y="3553815"/>
                  <a:ext cx="50932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6AB000-BCC6-D7F9-469F-EABBF08EDAFA}"/>
                    </a:ext>
                  </a:extLst>
                </p14:cNvPr>
                <p14:cNvContentPartPr/>
                <p14:nvPr/>
              </p14:nvContentPartPr>
              <p14:xfrm>
                <a:off x="11276754" y="3538695"/>
                <a:ext cx="24480" cy="14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6AB000-BCC6-D7F9-469F-EABBF08EDA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67754" y="3529717"/>
                  <a:ext cx="4212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1C69BA-C98B-9935-AAFE-ED5BBFE86AD1}"/>
                    </a:ext>
                  </a:extLst>
                </p14:cNvPr>
                <p14:cNvContentPartPr/>
                <p14:nvPr/>
              </p14:nvContentPartPr>
              <p14:xfrm>
                <a:off x="11221674" y="3639495"/>
                <a:ext cx="92520" cy="11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1C69BA-C98B-9935-AAFE-ED5BBFE86A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12674" y="3630495"/>
                  <a:ext cx="110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53A633-EDF3-B3F1-DBC4-831282C1643D}"/>
              </a:ext>
            </a:extLst>
          </p:cNvPr>
          <p:cNvGrpSpPr/>
          <p:nvPr/>
        </p:nvGrpSpPr>
        <p:grpSpPr>
          <a:xfrm>
            <a:off x="10485939" y="999409"/>
            <a:ext cx="356400" cy="301680"/>
            <a:chOff x="10485939" y="999409"/>
            <a:chExt cx="3564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8B3F23-2BB5-612E-C2A4-6E5FB185484D}"/>
                    </a:ext>
                  </a:extLst>
                </p14:cNvPr>
                <p14:cNvContentPartPr/>
                <p14:nvPr/>
              </p14:nvContentPartPr>
              <p14:xfrm>
                <a:off x="10485939" y="1125049"/>
                <a:ext cx="204840" cy="176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8B3F23-2BB5-612E-C2A4-6E5FB18548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77299" y="1116409"/>
                  <a:ext cx="22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A886E7-DFB7-8B7E-0E8F-9EB22F04657A}"/>
                    </a:ext>
                  </a:extLst>
                </p14:cNvPr>
                <p14:cNvContentPartPr/>
                <p14:nvPr/>
              </p14:nvContentPartPr>
              <p14:xfrm>
                <a:off x="10711659" y="1035049"/>
                <a:ext cx="79560" cy="111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A886E7-DFB7-8B7E-0E8F-9EB22F0465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03019" y="1026409"/>
                  <a:ext cx="9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0DCC98-83A4-A33D-E90D-5856F30AAD4E}"/>
                    </a:ext>
                  </a:extLst>
                </p14:cNvPr>
                <p14:cNvContentPartPr/>
                <p14:nvPr/>
              </p14:nvContentPartPr>
              <p14:xfrm>
                <a:off x="10768539" y="999409"/>
                <a:ext cx="73800" cy="10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0DCC98-83A4-A33D-E90D-5856F30AAD4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59899" y="990769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6706F8-AD14-99E2-E7A0-CD3F46367382}"/>
                    </a:ext>
                  </a:extLst>
                </p14:cNvPr>
                <p14:cNvContentPartPr/>
                <p14:nvPr/>
              </p14:nvContentPartPr>
              <p14:xfrm>
                <a:off x="10752699" y="1052689"/>
                <a:ext cx="54360" cy="2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6706F8-AD14-99E2-E7A0-CD3F463673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44059" y="1044049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660F45-106E-389C-E6E2-2B9F802D9D2A}"/>
                  </a:ext>
                </a:extLst>
              </p14:cNvPr>
              <p14:cNvContentPartPr/>
              <p14:nvPr/>
            </p14:nvContentPartPr>
            <p14:xfrm>
              <a:off x="387360" y="819360"/>
              <a:ext cx="11088360" cy="6009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660F45-106E-389C-E6E2-2B9F802D9D2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8000" y="810000"/>
                <a:ext cx="11107080" cy="60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06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Cyclic Carbohydrates</vt:lpstr>
      <vt:lpstr>Classifying Carbohydrates: “D-” vs “L-”</vt:lpstr>
      <vt:lpstr>Aldose Sugars         (24.3)</vt:lpstr>
      <vt:lpstr>Aldose Sugars         (24.3)</vt:lpstr>
      <vt:lpstr>Epimers</vt:lpstr>
      <vt:lpstr>Cyclic Carbohydrates: Pyranose Rings      (24.5)</vt:lpstr>
      <vt:lpstr>Anomers of Glucopyranose</vt:lpstr>
      <vt:lpstr>Converting Fischer Projection into Haworth Projection (of the Pyranose)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2023-04-12T13:31:41Z</cp:lastPrinted>
  <dcterms:created xsi:type="dcterms:W3CDTF">2022-03-01T00:08:26Z</dcterms:created>
  <dcterms:modified xsi:type="dcterms:W3CDTF">2023-04-16T22:53:04Z</dcterms:modified>
</cp:coreProperties>
</file>