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76" r:id="rId2"/>
    <p:sldId id="467" r:id="rId3"/>
    <p:sldId id="464" r:id="rId4"/>
    <p:sldId id="468" r:id="rId5"/>
    <p:sldId id="465" r:id="rId6"/>
    <p:sldId id="469" r:id="rId7"/>
    <p:sldId id="470" r:id="rId8"/>
    <p:sldId id="471" r:id="rId9"/>
    <p:sldId id="472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2DAFA-4FAE-49EB-B021-6B458D26A5C9}" v="25" dt="2023-04-14T01:58:01.278"/>
    <p1510:client id="{E80455E3-0E76-434E-A6B3-21E80AFE95A7}" v="810" dt="2023-04-14T02:06:51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34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B2F2DAFA-4FAE-49EB-B021-6B458D26A5C9}"/>
    <pc:docChg chg="undo custSel addSld delSld modSld">
      <pc:chgData name="Tim Cook" userId="d1c7cfb340f2c7ab" providerId="LiveId" clId="{B2F2DAFA-4FAE-49EB-B021-6B458D26A5C9}" dt="2023-04-14T01:58:01.278" v="372" actId="1076"/>
      <pc:docMkLst>
        <pc:docMk/>
      </pc:docMkLst>
      <pc:sldChg chg="addSp delSp modSp del mod">
        <pc:chgData name="Tim Cook" userId="d1c7cfb340f2c7ab" providerId="LiveId" clId="{B2F2DAFA-4FAE-49EB-B021-6B458D26A5C9}" dt="2023-04-14T01:22:27.027" v="347" actId="47"/>
        <pc:sldMkLst>
          <pc:docMk/>
          <pc:sldMk cId="1484025802" sldId="449"/>
        </pc:sldMkLst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2" creationId="{6727F1C6-D6C6-6C9A-2BAD-6013AB73DDE3}"/>
          </ac:spMkLst>
        </pc:spChg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3" creationId="{80650396-F24E-C882-0D40-7C2CE05F27B8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6" creationId="{C383C558-34C5-5956-B5F5-9594026DE12C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8" creationId="{B758CFFB-123A-3151-D1AF-7CE70CB344D4}"/>
          </ac:spMkLst>
        </pc:spChg>
        <pc:inkChg chg="del">
          <ac:chgData name="Tim Cook" userId="d1c7cfb340f2c7ab" providerId="LiveId" clId="{B2F2DAFA-4FAE-49EB-B021-6B458D26A5C9}" dt="2023-04-14T00:32:39.262" v="0" actId="21"/>
          <ac:inkMkLst>
            <pc:docMk/>
            <pc:sldMk cId="1484025802" sldId="449"/>
            <ac:inkMk id="4" creationId="{414225D8-FA77-AC36-AEF6-F28D9858329B}"/>
          </ac:inkMkLst>
        </pc:inkChg>
      </pc:sldChg>
      <pc:sldChg chg="del">
        <pc:chgData name="Tim Cook" userId="d1c7cfb340f2c7ab" providerId="LiveId" clId="{B2F2DAFA-4FAE-49EB-B021-6B458D26A5C9}" dt="2023-04-14T00:43:15.631" v="1" actId="47"/>
        <pc:sldMkLst>
          <pc:docMk/>
          <pc:sldMk cId="1181720292" sldId="459"/>
        </pc:sldMkLst>
      </pc:sldChg>
      <pc:sldChg chg="del">
        <pc:chgData name="Tim Cook" userId="d1c7cfb340f2c7ab" providerId="LiveId" clId="{B2F2DAFA-4FAE-49EB-B021-6B458D26A5C9}" dt="2023-04-14T00:43:15.893" v="2" actId="47"/>
        <pc:sldMkLst>
          <pc:docMk/>
          <pc:sldMk cId="3344337587" sldId="460"/>
        </pc:sldMkLst>
      </pc:sldChg>
      <pc:sldChg chg="del">
        <pc:chgData name="Tim Cook" userId="d1c7cfb340f2c7ab" providerId="LiveId" clId="{B2F2DAFA-4FAE-49EB-B021-6B458D26A5C9}" dt="2023-04-14T00:43:16.664" v="3" actId="47"/>
        <pc:sldMkLst>
          <pc:docMk/>
          <pc:sldMk cId="1677961341" sldId="461"/>
        </pc:sldMkLst>
      </pc:sldChg>
      <pc:sldChg chg="del">
        <pc:chgData name="Tim Cook" userId="d1c7cfb340f2c7ab" providerId="LiveId" clId="{B2F2DAFA-4FAE-49EB-B021-6B458D26A5C9}" dt="2023-04-14T00:43:17.007" v="4" actId="47"/>
        <pc:sldMkLst>
          <pc:docMk/>
          <pc:sldMk cId="1009273492" sldId="462"/>
        </pc:sldMkLst>
      </pc:sldChg>
      <pc:sldChg chg="del">
        <pc:chgData name="Tim Cook" userId="d1c7cfb340f2c7ab" providerId="LiveId" clId="{B2F2DAFA-4FAE-49EB-B021-6B458D26A5C9}" dt="2023-04-14T00:43:18.409" v="6" actId="47"/>
        <pc:sldMkLst>
          <pc:docMk/>
          <pc:sldMk cId="2714024876" sldId="463"/>
        </pc:sldMkLst>
      </pc:sldChg>
      <pc:sldChg chg="del">
        <pc:chgData name="Tim Cook" userId="d1c7cfb340f2c7ab" providerId="LiveId" clId="{B2F2DAFA-4FAE-49EB-B021-6B458D26A5C9}" dt="2023-04-14T00:43:17.340" v="5" actId="47"/>
        <pc:sldMkLst>
          <pc:docMk/>
          <pc:sldMk cId="1083178754" sldId="466"/>
        </pc:sldMkLst>
      </pc:sldChg>
      <pc:sldChg chg="addSp delSp modSp new mod">
        <pc:chgData name="Tim Cook" userId="d1c7cfb340f2c7ab" providerId="LiveId" clId="{B2F2DAFA-4FAE-49EB-B021-6B458D26A5C9}" dt="2023-04-14T01:27:45.285" v="359" actId="1036"/>
        <pc:sldMkLst>
          <pc:docMk/>
          <pc:sldMk cId="3534678652" sldId="469"/>
        </pc:sldMkLst>
        <pc:spChg chg="mod">
          <ac:chgData name="Tim Cook" userId="d1c7cfb340f2c7ab" providerId="LiveId" clId="{B2F2DAFA-4FAE-49EB-B021-6B458D26A5C9}" dt="2023-04-14T01:14:45.047" v="197" actId="6549"/>
          <ac:spMkLst>
            <pc:docMk/>
            <pc:sldMk cId="3534678652" sldId="469"/>
            <ac:spMk id="2" creationId="{32996DF2-AD4D-93FE-6808-C1B004DF7B8D}"/>
          </ac:spMkLst>
        </pc:spChg>
        <pc:spChg chg="del">
          <ac:chgData name="Tim Cook" userId="d1c7cfb340f2c7ab" providerId="LiveId" clId="{B2F2DAFA-4FAE-49EB-B021-6B458D26A5C9}" dt="2023-04-14T01:14:49.951" v="198" actId="478"/>
          <ac:spMkLst>
            <pc:docMk/>
            <pc:sldMk cId="3534678652" sldId="469"/>
            <ac:spMk id="3" creationId="{FACF5A42-A1E6-1A1D-138B-7FFE1D8E893D}"/>
          </ac:spMkLst>
        </pc:spChg>
        <pc:cxnChg chg="add mod">
          <ac:chgData name="Tim Cook" userId="d1c7cfb340f2c7ab" providerId="LiveId" clId="{B2F2DAFA-4FAE-49EB-B021-6B458D26A5C9}" dt="2023-04-14T01:27:45.285" v="359" actId="1036"/>
          <ac:cxnSpMkLst>
            <pc:docMk/>
            <pc:sldMk cId="3534678652" sldId="469"/>
            <ac:cxnSpMk id="124" creationId="{A3D89EB1-C369-DF5A-2273-11D379C3BEA5}"/>
          </ac:cxnSpMkLst>
        </pc:cxnChg>
      </pc:sldChg>
      <pc:sldChg chg="delSp modSp new mod">
        <pc:chgData name="Tim Cook" userId="d1c7cfb340f2c7ab" providerId="LiveId" clId="{B2F2DAFA-4FAE-49EB-B021-6B458D26A5C9}" dt="2023-04-14T01:55:20.411" v="362" actId="1076"/>
        <pc:sldMkLst>
          <pc:docMk/>
          <pc:sldMk cId="2605117570" sldId="470"/>
        </pc:sldMkLst>
        <pc:spChg chg="mod">
          <ac:chgData name="Tim Cook" userId="d1c7cfb340f2c7ab" providerId="LiveId" clId="{B2F2DAFA-4FAE-49EB-B021-6B458D26A5C9}" dt="2023-04-14T01:55:20.411" v="362" actId="1076"/>
          <ac:spMkLst>
            <pc:docMk/>
            <pc:sldMk cId="2605117570" sldId="470"/>
            <ac:spMk id="2" creationId="{14495288-E967-67D5-DE36-97B6DCD4F49C}"/>
          </ac:spMkLst>
        </pc:spChg>
        <pc:spChg chg="del">
          <ac:chgData name="Tim Cook" userId="d1c7cfb340f2c7ab" providerId="LiveId" clId="{B2F2DAFA-4FAE-49EB-B021-6B458D26A5C9}" dt="2023-04-14T01:14:51.760" v="199" actId="478"/>
          <ac:spMkLst>
            <pc:docMk/>
            <pc:sldMk cId="2605117570" sldId="470"/>
            <ac:spMk id="3" creationId="{6FAD07B4-038F-3D6F-ABEA-E7DB7BEB6F2E}"/>
          </ac:spMkLst>
        </pc:spChg>
      </pc:sldChg>
      <pc:sldChg chg="delSp modSp new mod">
        <pc:chgData name="Tim Cook" userId="d1c7cfb340f2c7ab" providerId="LiveId" clId="{B2F2DAFA-4FAE-49EB-B021-6B458D26A5C9}" dt="2023-04-14T01:16:36.650" v="311" actId="6549"/>
        <pc:sldMkLst>
          <pc:docMk/>
          <pc:sldMk cId="1121062418" sldId="471"/>
        </pc:sldMkLst>
        <pc:spChg chg="mod">
          <ac:chgData name="Tim Cook" userId="d1c7cfb340f2c7ab" providerId="LiveId" clId="{B2F2DAFA-4FAE-49EB-B021-6B458D26A5C9}" dt="2023-04-14T01:16:36.650" v="311" actId="6549"/>
          <ac:spMkLst>
            <pc:docMk/>
            <pc:sldMk cId="1121062418" sldId="471"/>
            <ac:spMk id="2" creationId="{E0C021BB-52C8-EF8D-E868-963F5103BC41}"/>
          </ac:spMkLst>
        </pc:spChg>
        <pc:spChg chg="del">
          <ac:chgData name="Tim Cook" userId="d1c7cfb340f2c7ab" providerId="LiveId" clId="{B2F2DAFA-4FAE-49EB-B021-6B458D26A5C9}" dt="2023-04-14T01:16:34.128" v="309" actId="478"/>
          <ac:spMkLst>
            <pc:docMk/>
            <pc:sldMk cId="1121062418" sldId="471"/>
            <ac:spMk id="3" creationId="{1160AF8E-EC25-2DE5-B041-83FE05DBABB8}"/>
          </ac:spMkLst>
        </pc:spChg>
      </pc:sldChg>
      <pc:sldChg chg="addSp delSp modSp new mod">
        <pc:chgData name="Tim Cook" userId="d1c7cfb340f2c7ab" providerId="LiveId" clId="{B2F2DAFA-4FAE-49EB-B021-6B458D26A5C9}" dt="2023-04-14T01:58:01.278" v="372" actId="1076"/>
        <pc:sldMkLst>
          <pc:docMk/>
          <pc:sldMk cId="4111155161" sldId="472"/>
        </pc:sldMkLst>
        <pc:spChg chg="mod">
          <ac:chgData name="Tim Cook" userId="d1c7cfb340f2c7ab" providerId="LiveId" clId="{B2F2DAFA-4FAE-49EB-B021-6B458D26A5C9}" dt="2023-04-14T01:57:35.251" v="369" actId="1076"/>
          <ac:spMkLst>
            <pc:docMk/>
            <pc:sldMk cId="4111155161" sldId="472"/>
            <ac:spMk id="2" creationId="{35D0E0C0-9B8E-9DDC-A934-A525AD1388C1}"/>
          </ac:spMkLst>
        </pc:spChg>
        <pc:spChg chg="del">
          <ac:chgData name="Tim Cook" userId="d1c7cfb340f2c7ab" providerId="LiveId" clId="{B2F2DAFA-4FAE-49EB-B021-6B458D26A5C9}" dt="2023-04-14T01:17:08.625" v="342" actId="478"/>
          <ac:spMkLst>
            <pc:docMk/>
            <pc:sldMk cId="4111155161" sldId="472"/>
            <ac:spMk id="3" creationId="{832494AE-3DF0-B309-10DD-4A8FE2E647CB}"/>
          </ac:spMkLst>
        </pc:s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8" creationId="{94F1D031-17C8-1E99-4293-DB1F8FC54EE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" creationId="{7EA9B500-C817-C006-CAE2-ED7C71288BD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1" creationId="{AA9612BE-2969-B68F-B210-2CA49287E5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8" creationId="{72F7FC09-F7C7-6657-E5B9-A428F50CB47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2" creationId="{76365D42-8C96-E7A3-0385-FD8C0AC62970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7" creationId="{22105919-1350-197F-E1E1-5DD84BEA72EA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46" creationId="{3A2A033B-10BB-88DC-962A-166B77325471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59" creationId="{72F18618-869B-3AD2-D3DC-3F7EFE2F2FB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63" creationId="{7FAB6818-7600-C59B-D6AF-6BB6C327AD1D}"/>
          </ac:grpSpMkLst>
        </pc:grpChg>
        <pc:grpChg chg="add mod">
          <ac:chgData name="Tim Cook" userId="d1c7cfb340f2c7ab" providerId="LiveId" clId="{B2F2DAFA-4FAE-49EB-B021-6B458D26A5C9}" dt="2023-04-14T01:55:26.531" v="364" actId="107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3" creationId="{327858C7-1F75-6E44-64ED-2997285C2FD8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6" creationId="{1DFA809E-5260-4A3D-078E-A2AB0B4541F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4" creationId="{C606DEE3-4936-D25C-8A7F-566215E6F847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9" creationId="{D4603D38-171F-4942-CB7C-D034EA94E2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26" creationId="{2B3C14AD-A68D-D5D8-976E-4637D8114B6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0" creationId="{4F1FC75A-D100-ACA6-9CB9-38977486F77C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5" creationId="{CE6930A8-88A1-91C9-F7B3-49F861A404A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44" creationId="{099C99BE-5686-8EE4-C5F5-88F666B1AAD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56" creationId="{0D957333-0240-C483-77FE-371FF6667ED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0" creationId="{5BFBB5BC-FF06-3F3A-9356-16CFB880E369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5" creationId="{146F886D-A124-39E1-42A7-3F0E819AB53A}"/>
          </ac:grpSpMkLst>
        </pc:grpChg>
        <pc:inkChg chg="del">
          <ac:chgData name="Tim Cook" userId="d1c7cfb340f2c7ab" providerId="LiveId" clId="{B2F2DAFA-4FAE-49EB-B021-6B458D26A5C9}" dt="2023-04-14T01:55:17.178" v="360" actId="21"/>
          <ac:inkMkLst>
            <pc:docMk/>
            <pc:sldMk cId="4111155161" sldId="472"/>
            <ac:inkMk id="3" creationId="{F6EDCB31-B454-41D1-BAE9-D6427B0DDAE7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" creationId="{9B16FEAF-BB44-879A-F00D-1712FE1BB06C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" creationId="{CE40A45F-8760-CE69-4CB3-A2E00E5C3E63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6" creationId="{787F8529-43EA-2F5D-31ED-68F4EE2A5222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4" creationId="{A15FEDEA-EB8F-8FFA-3D36-B3B416F874E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5" creationId="{B2A7F49C-A938-086B-23DE-95544EF041C9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7" creationId="{2BDE84E8-DAFC-64F9-5EBE-9E09491267D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6" creationId="{AE3FF9F8-A536-3DEF-3D9A-7B46C2E09642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67" creationId="{013F51A3-9524-2B57-36C6-12C8B6D9BE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9" creationId="{5207D330-F7FF-5AC1-502D-EE2586F9C79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0" creationId="{1A2B7C7A-3240-65F9-ED9B-370D522741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1" creationId="{BA7DBCB5-C5D9-3AD9-134E-6219966573B2}"/>
          </ac:inkMkLst>
        </pc:inkChg>
        <pc:inkChg chg="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2" creationId="{AFCC78FD-3344-0FD6-1F54-D0D5C9C8726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6" creationId="{91B7D1AB-1355-38DD-4B44-99EA8E1FFE6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7" creationId="{A98FB0F8-E047-197A-CCB0-01FB24F7325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8" creationId="{668E4AD9-5C6B-D8AA-4732-E625E2B8374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9" creationId="{78BBB58A-9A5B-2FCC-8C1F-211854BA33E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1" creationId="{58667F7A-91ED-661D-3D1C-823B7D6B41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2" creationId="{91CE66D6-0E9E-4A3D-AD97-E3BCD18AE04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3" creationId="{54EF2209-4D71-855C-D1B7-574BA5A8E60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7" creationId="{E1D05DB1-C1B0-FE8C-5F7B-643955252F7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8" creationId="{879A0131-2CFC-17A7-E040-F97C274E61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9" creationId="{464D640E-109A-5F34-4AB5-1E8DA9A555C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0" creationId="{1D87FE6E-2027-65C8-4124-624AE8045C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2" creationId="{F3FEE89D-C6DA-3DB1-0B40-B5AD4A3D060A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3" creationId="{A414DA1C-AF8D-491A-3DEE-84E92F552B0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4" creationId="{D3043617-CED7-60C0-DC8C-90D37B8E3E79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5" creationId="{E2E9185A-757F-E73A-9DB1-6BB1678E9D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7" creationId="{5E76711A-EA05-8B33-A0F3-054C82E3C91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8" creationId="{01A19A86-24F5-965F-E027-40C9CF57838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3" creationId="{1CE12229-E15D-396F-3FBE-7CF24E7F35FE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64" creationId="{A0000F05-665B-DC95-5029-2BB8B3F8AD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6" creationId="{9B155BE8-044B-CE7B-88D0-CCC89779530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7" creationId="{074902C3-61A4-4769-6AE2-58B8B15503A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8" creationId="{F0A13DAF-88A8-123B-DF90-324AD54B94E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9" creationId="{E65310E8-AD06-C10C-D14A-731218C88AAF}"/>
          </ac:inkMkLst>
        </pc:inkChg>
        <pc:cxnChg chg="add mod">
          <ac:chgData name="Tim Cook" userId="d1c7cfb340f2c7ab" providerId="LiveId" clId="{B2F2DAFA-4FAE-49EB-B021-6B458D26A5C9}" dt="2023-04-14T01:57:32.292" v="368" actId="1076"/>
          <ac:cxnSpMkLst>
            <pc:docMk/>
            <pc:sldMk cId="4111155161" sldId="472"/>
            <ac:cxnSpMk id="170" creationId="{68C04CEF-C6E3-90F7-373E-CCA257CB44BC}"/>
          </ac:cxnSpMkLst>
        </pc:cxnChg>
      </pc:sldChg>
      <pc:sldChg chg="add del">
        <pc:chgData name="Tim Cook" userId="d1c7cfb340f2c7ab" providerId="LiveId" clId="{B2F2DAFA-4FAE-49EB-B021-6B458D26A5C9}" dt="2023-04-14T01:22:39.235" v="351" actId="47"/>
        <pc:sldMkLst>
          <pc:docMk/>
          <pc:sldMk cId="601223354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2957629835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1947385853" sldId="474"/>
        </pc:sldMkLst>
      </pc:sldChg>
      <pc:sldChg chg="add del">
        <pc:chgData name="Tim Cook" userId="d1c7cfb340f2c7ab" providerId="LiveId" clId="{B2F2DAFA-4FAE-49EB-B021-6B458D26A5C9}" dt="2023-04-14T01:22:40.259" v="352" actId="47"/>
        <pc:sldMkLst>
          <pc:docMk/>
          <pc:sldMk cId="2495175091" sldId="474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434029613" sldId="475"/>
        </pc:sldMkLst>
      </pc:sldChg>
      <pc:sldChg chg="add">
        <pc:chgData name="Tim Cook" userId="d1c7cfb340f2c7ab" providerId="LiveId" clId="{B2F2DAFA-4FAE-49EB-B021-6B458D26A5C9}" dt="2023-04-14T01:22:37.922" v="350"/>
        <pc:sldMkLst>
          <pc:docMk/>
          <pc:sldMk cId="535247102" sldId="476"/>
        </pc:sldMkLst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E80455E3-0E76-434E-A6B3-21E80AFE95A7}"/>
    <pc:docChg chg="undo custSel modSld">
      <pc:chgData name="Tim Cook" userId="d1c7cfb340f2c7ab" providerId="LiveId" clId="{E80455E3-0E76-434E-A6B3-21E80AFE95A7}" dt="2023-04-14T02:06:51.026" v="824"/>
      <pc:docMkLst>
        <pc:docMk/>
      </pc:docMkLst>
      <pc:sldChg chg="addSp delSp modSp mod">
        <pc:chgData name="Tim Cook" userId="d1c7cfb340f2c7ab" providerId="LiveId" clId="{E80455E3-0E76-434E-A6B3-21E80AFE95A7}" dt="2023-04-14T02:06:28.560" v="807"/>
        <pc:sldMkLst>
          <pc:docMk/>
          <pc:sldMk cId="3534678652" sldId="469"/>
        </pc:sldMkLst>
        <pc:grpChg chg="del mod">
          <ac:chgData name="Tim Cook" userId="d1c7cfb340f2c7ab" providerId="LiveId" clId="{E80455E3-0E76-434E-A6B3-21E80AFE95A7}" dt="2023-04-14T02:06:25.438" v="802"/>
          <ac:grpSpMkLst>
            <pc:docMk/>
            <pc:sldMk cId="3534678652" sldId="469"/>
            <ac:grpSpMk id="15" creationId="{F29D6221-6D13-498A-01AD-2B4C6A096E4C}"/>
          </ac:grpSpMkLst>
        </pc:grpChg>
        <pc:grpChg chg="del 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16" creationId="{EB49EEBC-8258-F5CB-083A-8267F1B4F307}"/>
          </ac:grpSpMkLst>
        </pc:grpChg>
        <pc:grpChg chg="mod">
          <ac:chgData name="Tim Cook" userId="d1c7cfb340f2c7ab" providerId="LiveId" clId="{E80455E3-0E76-434E-A6B3-21E80AFE95A7}" dt="2023-04-14T01:24:53.904" v="17"/>
          <ac:grpSpMkLst>
            <pc:docMk/>
            <pc:sldMk cId="3534678652" sldId="469"/>
            <ac:grpSpMk id="17" creationId="{ABCD18F8-F0B0-B405-40C4-94B7E91AF8A5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7" creationId="{2E57D91B-46E8-1D6C-441C-774D50A5C674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8" creationId="{DA443576-5D58-C087-B595-C3F0C8C437C3}"/>
          </ac:grpSpMkLst>
        </pc:grpChg>
        <pc:grpChg chg="mod">
          <ac:chgData name="Tim Cook" userId="d1c7cfb340f2c7ab" providerId="LiveId" clId="{E80455E3-0E76-434E-A6B3-21E80AFE95A7}" dt="2023-04-14T02:06:28.560" v="807"/>
          <ac:grpSpMkLst>
            <pc:docMk/>
            <pc:sldMk cId="3534678652" sldId="469"/>
            <ac:grpSpMk id="31" creationId="{11A50B7F-81F6-5463-19DB-D15316A4F663}"/>
          </ac:grpSpMkLst>
        </pc:grpChg>
        <pc:grpChg chg="del mod">
          <ac:chgData name="Tim Cook" userId="d1c7cfb340f2c7ab" providerId="LiveId" clId="{E80455E3-0E76-434E-A6B3-21E80AFE95A7}" dt="2023-04-14T01:25:23.271" v="45"/>
          <ac:grpSpMkLst>
            <pc:docMk/>
            <pc:sldMk cId="3534678652" sldId="469"/>
            <ac:grpSpMk id="38" creationId="{D57A1DAF-45E2-3717-E287-DABCD7B3CC59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5" creationId="{8BEA53C0-5D94-2D33-A343-C1237104E10F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6" creationId="{D2AE8607-4A58-8348-17E2-4CC744E0B527}"/>
          </ac:grpSpMkLst>
        </pc:grpChg>
        <pc:grpChg chg="mod">
          <ac:chgData name="Tim Cook" userId="d1c7cfb340f2c7ab" providerId="LiveId" clId="{E80455E3-0E76-434E-A6B3-21E80AFE95A7}" dt="2023-04-14T01:25:28.903" v="54"/>
          <ac:grpSpMkLst>
            <pc:docMk/>
            <pc:sldMk cId="3534678652" sldId="469"/>
            <ac:grpSpMk id="48" creationId="{D969F3C0-3452-65F1-9B87-38441D6588C1}"/>
          </ac:grpSpMkLst>
        </pc:grpChg>
        <pc:grpChg chg="mod">
          <ac:chgData name="Tim Cook" userId="d1c7cfb340f2c7ab" providerId="LiveId" clId="{E80455E3-0E76-434E-A6B3-21E80AFE95A7}" dt="2023-04-14T01:25:40.574" v="68"/>
          <ac:grpSpMkLst>
            <pc:docMk/>
            <pc:sldMk cId="3534678652" sldId="469"/>
            <ac:grpSpMk id="60" creationId="{D6DD7638-B077-A512-CC88-C99C52CB5F56}"/>
          </ac:grpSpMkLst>
        </pc:grpChg>
        <pc:grpChg chg="mod">
          <ac:chgData name="Tim Cook" userId="d1c7cfb340f2c7ab" providerId="LiveId" clId="{E80455E3-0E76-434E-A6B3-21E80AFE95A7}" dt="2023-04-14T01:26:04.569" v="78"/>
          <ac:grpSpMkLst>
            <pc:docMk/>
            <pc:sldMk cId="3534678652" sldId="469"/>
            <ac:grpSpMk id="65" creationId="{347C168A-F059-0C60-E3C4-D865D2505CDC}"/>
          </ac:grpSpMkLst>
        </pc:grpChg>
        <pc:grpChg chg="del mod">
          <ac:chgData name="Tim Cook" userId="d1c7cfb340f2c7ab" providerId="LiveId" clId="{E80455E3-0E76-434E-A6B3-21E80AFE95A7}" dt="2023-04-14T01:26:00.535" v="77"/>
          <ac:grpSpMkLst>
            <pc:docMk/>
            <pc:sldMk cId="3534678652" sldId="469"/>
            <ac:grpSpMk id="68" creationId="{788BF0A2-60E1-357A-6936-170C83BBB9A1}"/>
          </ac:grpSpMkLst>
        </pc:grpChg>
        <pc:grpChg chg="mod">
          <ac:chgData name="Tim Cook" userId="d1c7cfb340f2c7ab" providerId="LiveId" clId="{E80455E3-0E76-434E-A6B3-21E80AFE95A7}" dt="2023-04-14T01:26:16.111" v="88"/>
          <ac:grpSpMkLst>
            <pc:docMk/>
            <pc:sldMk cId="3534678652" sldId="469"/>
            <ac:grpSpMk id="78" creationId="{594F3857-BE0A-B104-2D49-8C8F0C8FAED5}"/>
          </ac:grpSpMkLst>
        </pc:grpChg>
        <pc:grpChg chg="del 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3" creationId="{8A9BA02B-3D07-76B0-0409-FD029D0CC4AA}"/>
          </ac:grpSpMkLst>
        </pc:grpChg>
        <pc:grpChg chg="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5" creationId="{C45BBDB9-5B29-9374-D2D8-E46643DA77DB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3" creationId="{F16550DE-4680-0305-0F50-8E0F1254DEAE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4" creationId="{3ACC8B1D-774E-2D5B-455C-6148643A6FB6}"/>
          </ac:grpSpMkLst>
        </pc:grpChg>
        <pc:grpChg chg="mod">
          <ac:chgData name="Tim Cook" userId="d1c7cfb340f2c7ab" providerId="LiveId" clId="{E80455E3-0E76-434E-A6B3-21E80AFE95A7}" dt="2023-04-14T01:26:30.002" v="107"/>
          <ac:grpSpMkLst>
            <pc:docMk/>
            <pc:sldMk cId="3534678652" sldId="469"/>
            <ac:grpSpMk id="98" creationId="{CD9F7C8E-E6F0-940F-5C10-7C25300C965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6" creationId="{55B33065-BBF6-4BFD-60B7-5A66CF19A32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7" creationId="{3A548ECC-F884-81EB-EA03-2E8093A0D1AF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4" creationId="{BCD4A49E-7957-BFC5-5814-773AEC2F45D9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5" creationId="{0392DEE1-AEF1-3414-C7E5-B8D5A1F544D4}"/>
          </ac:grpSpMkLst>
        </pc:grpChg>
        <pc:grpChg chg="mod">
          <ac:chgData name="Tim Cook" userId="d1c7cfb340f2c7ab" providerId="LiveId" clId="{E80455E3-0E76-434E-A6B3-21E80AFE95A7}" dt="2023-04-14T01:26:49.283" v="131"/>
          <ac:grpSpMkLst>
            <pc:docMk/>
            <pc:sldMk cId="3534678652" sldId="469"/>
            <ac:grpSpMk id="122" creationId="{1F6FBEBD-CD3C-D844-8EAA-1E03717C13D6}"/>
          </ac:grpSpMkLst>
        </pc:grpChg>
        <pc:inkChg chg="add del mod">
          <ac:chgData name="Tim Cook" userId="d1c7cfb340f2c7ab" providerId="LiveId" clId="{E80455E3-0E76-434E-A6B3-21E80AFE95A7}" dt="2023-04-14T02:06:25.438" v="803"/>
          <ac:inkMkLst>
            <pc:docMk/>
            <pc:sldMk cId="3534678652" sldId="469"/>
            <ac:inkMk id="3" creationId="{00BCD93E-EF0F-4A41-D28F-EAF82F2BBE7B}"/>
          </ac:inkMkLst>
        </pc:inkChg>
        <pc:inkChg chg="add del">
          <ac:chgData name="Tim Cook" userId="d1c7cfb340f2c7ab" providerId="LiveId" clId="{E80455E3-0E76-434E-A6B3-21E80AFE95A7}" dt="2023-04-14T01:24:47.294" v="3"/>
          <ac:inkMkLst>
            <pc:docMk/>
            <pc:sldMk cId="3534678652" sldId="469"/>
            <ac:inkMk id="3" creationId="{61D9FF57-1C27-A20B-51EE-FC020A740C6F}"/>
          </ac:inkMkLst>
        </pc:inkChg>
        <pc:inkChg chg="add del">
          <ac:chgData name="Tim Cook" userId="d1c7cfb340f2c7ab" providerId="LiveId" clId="{E80455E3-0E76-434E-A6B3-21E80AFE95A7}" dt="2023-04-14T01:24:47.294" v="4"/>
          <ac:inkMkLst>
            <pc:docMk/>
            <pc:sldMk cId="3534678652" sldId="469"/>
            <ac:inkMk id="4" creationId="{1826F254-82E3-0EB6-12CA-78ACBCE01173}"/>
          </ac:inkMkLst>
        </pc:inkChg>
        <pc:inkChg chg="add del mod">
          <ac:chgData name="Tim Cook" userId="d1c7cfb340f2c7ab" providerId="LiveId" clId="{E80455E3-0E76-434E-A6B3-21E80AFE95A7}" dt="2023-04-14T02:06:25.438" v="802"/>
          <ac:inkMkLst>
            <pc:docMk/>
            <pc:sldMk cId="3534678652" sldId="469"/>
            <ac:inkMk id="4" creationId="{A89E93AC-5569-A129-D41E-CF9C74A1E00C}"/>
          </ac:inkMkLst>
        </pc:inkChg>
        <pc:inkChg chg="add del mod">
          <ac:chgData name="Tim Cook" userId="d1c7cfb340f2c7ab" providerId="LiveId" clId="{E80455E3-0E76-434E-A6B3-21E80AFE95A7}" dt="2023-04-14T02:06:25.422" v="801"/>
          <ac:inkMkLst>
            <pc:docMk/>
            <pc:sldMk cId="3534678652" sldId="469"/>
            <ac:inkMk id="5" creationId="{EDE65084-3134-72A1-5F50-17B3283B376E}"/>
          </ac:inkMkLst>
        </pc:inkChg>
        <pc:inkChg chg="add del">
          <ac:chgData name="Tim Cook" userId="d1c7cfb340f2c7ab" providerId="LiveId" clId="{E80455E3-0E76-434E-A6B3-21E80AFE95A7}" dt="2023-04-14T01:24:47.294" v="5"/>
          <ac:inkMkLst>
            <pc:docMk/>
            <pc:sldMk cId="3534678652" sldId="469"/>
            <ac:inkMk id="5" creationId="{F3F012D5-3347-809B-F4C7-CAFABE4A6A55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6" creationId="{6B791EE1-0702-19E0-5AD3-26CBE5C86D77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7" creationId="{05494373-74DE-C046-895C-4674330AEC19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8" creationId="{8C154A7C-23DE-37D9-5984-3ABBFC7E40F8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9" creationId="{1576759F-B665-F819-538E-294A5B50CCC1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10" creationId="{E292EEE7-ADC9-0E40-4D90-42E9D39E0EC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1" creationId="{E8B8BADB-1221-5438-F10E-D867808F39B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2" creationId="{3F893CF5-930F-6E15-63A7-F42D981F0D57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3" creationId="{3C516AFA-9410-EBB5-BFBD-A03FA978A14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4" creationId="{11B37147-3BAE-240F-C9D7-9752D6E9129F}"/>
          </ac:inkMkLst>
        </pc:inkChg>
        <pc:inkChg chg="add del">
          <ac:chgData name="Tim Cook" userId="d1c7cfb340f2c7ab" providerId="LiveId" clId="{E80455E3-0E76-434E-A6B3-21E80AFE95A7}" dt="2023-04-14T01:24:53.576" v="16"/>
          <ac:inkMkLst>
            <pc:docMk/>
            <pc:sldMk cId="3534678652" sldId="469"/>
            <ac:inkMk id="15" creationId="{1A448A7B-AAAC-DB09-D163-D839E4AD4421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16" creationId="{FC7DC9E1-D82D-5F52-7368-09F66B6C813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8" creationId="{0FB112C0-A674-8239-22EC-C3E34743BE6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9" creationId="{10C4350C-A25F-528F-A031-EE8EC2202420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0" creationId="{A166A77B-C0FB-B26F-4A95-9B4801A9737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1" creationId="{1AABDB87-3F7B-C7BC-5CBC-5F68F46C7959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2" creationId="{E8E603D0-AF56-1546-09D7-CCC6CC5CCC6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3" creationId="{A3BA97AE-8696-0802-A9B4-5E6DB76B69A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4" creationId="{9B5F746B-0A68-047F-B161-F84F7EE1929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5" creationId="{15284E2B-38BE-4B34-10AB-1FC4751BB7B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6" creationId="{D1F24B3F-FA21-E468-5672-28941E3B20F0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29" creationId="{8EC1B006-C9EA-FD2C-6582-D70BF665F5A6}"/>
          </ac:inkMkLst>
        </pc:inkChg>
        <pc:inkChg chg="add del">
          <ac:chgData name="Tim Cook" userId="d1c7cfb340f2c7ab" providerId="LiveId" clId="{E80455E3-0E76-434E-A6B3-21E80AFE95A7}" dt="2023-04-14T01:25:14.291" v="32"/>
          <ac:inkMkLst>
            <pc:docMk/>
            <pc:sldMk cId="3534678652" sldId="469"/>
            <ac:inkMk id="29" creationId="{C11C3F52-2555-F57A-3A9A-6598296A7FA2}"/>
          </ac:inkMkLst>
        </pc:inkChg>
        <pc:inkChg chg="add del">
          <ac:chgData name="Tim Cook" userId="d1c7cfb340f2c7ab" providerId="LiveId" clId="{E80455E3-0E76-434E-A6B3-21E80AFE95A7}" dt="2023-04-14T01:25:14.291" v="33"/>
          <ac:inkMkLst>
            <pc:docMk/>
            <pc:sldMk cId="3534678652" sldId="469"/>
            <ac:inkMk id="30" creationId="{0A9AE573-9B32-6CCF-A0AE-DC44DE780577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30" creationId="{B3CD28FD-6EFA-8267-DC3D-725D29205961}"/>
          </ac:inkMkLst>
        </pc:inkChg>
        <pc:inkChg chg="add del">
          <ac:chgData name="Tim Cook" userId="d1c7cfb340f2c7ab" providerId="LiveId" clId="{E80455E3-0E76-434E-A6B3-21E80AFE95A7}" dt="2023-04-14T01:25:14.979" v="35"/>
          <ac:inkMkLst>
            <pc:docMk/>
            <pc:sldMk cId="3534678652" sldId="469"/>
            <ac:inkMk id="31" creationId="{88574D8B-ACD6-5812-92E3-3C4CFA054C19}"/>
          </ac:inkMkLst>
        </pc:inkChg>
        <pc:inkChg chg="add del">
          <ac:chgData name="Tim Cook" userId="d1c7cfb340f2c7ab" providerId="LiveId" clId="{E80455E3-0E76-434E-A6B3-21E80AFE95A7}" dt="2023-04-14T01:25:14.291" v="34"/>
          <ac:inkMkLst>
            <pc:docMk/>
            <pc:sldMk cId="3534678652" sldId="469"/>
            <ac:inkMk id="32" creationId="{5E728F2D-98C8-EFF8-47B7-104DBD1A164C}"/>
          </ac:inkMkLst>
        </pc:inkChg>
        <pc:inkChg chg="add del">
          <ac:chgData name="Tim Cook" userId="d1c7cfb340f2c7ab" providerId="LiveId" clId="{E80455E3-0E76-434E-A6B3-21E80AFE95A7}" dt="2023-04-14T01:25:18.169" v="37"/>
          <ac:inkMkLst>
            <pc:docMk/>
            <pc:sldMk cId="3534678652" sldId="469"/>
            <ac:inkMk id="33" creationId="{AA62F9D7-BEEC-4BAD-2947-7B9D575FE488}"/>
          </ac:inkMkLst>
        </pc:inkChg>
        <pc:inkChg chg="add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4" creationId="{A8D88EA5-41EB-8DD9-2897-3E5D5BA197B5}"/>
          </ac:inkMkLst>
        </pc:inkChg>
        <pc:inkChg chg="add del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5" creationId="{AA7D8D39-C0C6-21FB-8DD9-7FEB577B84D0}"/>
          </ac:inkMkLst>
        </pc:inkChg>
        <pc:inkChg chg="add del mod">
          <ac:chgData name="Tim Cook" userId="d1c7cfb340f2c7ab" providerId="LiveId" clId="{E80455E3-0E76-434E-A6B3-21E80AFE95A7}" dt="2023-04-14T01:25:23.271" v="44"/>
          <ac:inkMkLst>
            <pc:docMk/>
            <pc:sldMk cId="3534678652" sldId="469"/>
            <ac:inkMk id="36" creationId="{1B6CAB8A-51A5-E973-5C75-87EAD698F387}"/>
          </ac:inkMkLst>
        </pc:inkChg>
        <pc:inkChg chg="add del mod">
          <ac:chgData name="Tim Cook" userId="d1c7cfb340f2c7ab" providerId="LiveId" clId="{E80455E3-0E76-434E-A6B3-21E80AFE95A7}" dt="2023-04-14T01:25:23.271" v="43"/>
          <ac:inkMkLst>
            <pc:docMk/>
            <pc:sldMk cId="3534678652" sldId="469"/>
            <ac:inkMk id="37" creationId="{7A7DF1BD-4395-F47C-ED50-CF305E3144A3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39" creationId="{94F4ED74-20BF-5C44-9B25-84E97E36F6CA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0" creationId="{1DA7B51C-77FD-E002-8CCD-D6F027A55667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1" creationId="{01034150-BF3C-8A78-8B5E-82F61652612C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2" creationId="{EA5AAEEE-41A2-42A9-F616-ECA3C7992FE1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3" creationId="{6AB0A31B-69C6-11D5-694B-88C7890CD5F4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4" creationId="{EB42E5CB-A0A0-7533-68FC-FED4C99B9245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7" creationId="{11FA6101-AEBA-3E15-3F04-EF0B4B53B169}"/>
          </ac:inkMkLst>
        </pc:inkChg>
        <pc:inkChg chg="add del">
          <ac:chgData name="Tim Cook" userId="d1c7cfb340f2c7ab" providerId="LiveId" clId="{E80455E3-0E76-434E-A6B3-21E80AFE95A7}" dt="2023-04-14T01:25:33.713" v="58"/>
          <ac:inkMkLst>
            <pc:docMk/>
            <pc:sldMk cId="3534678652" sldId="469"/>
            <ac:inkMk id="49" creationId="{644CF3B8-B1C1-B7F5-4813-A845D0E65D34}"/>
          </ac:inkMkLst>
        </pc:inkChg>
        <pc:inkChg chg="add del">
          <ac:chgData name="Tim Cook" userId="d1c7cfb340f2c7ab" providerId="LiveId" clId="{E80455E3-0E76-434E-A6B3-21E80AFE95A7}" dt="2023-04-14T01:25:33.713" v="57"/>
          <ac:inkMkLst>
            <pc:docMk/>
            <pc:sldMk cId="3534678652" sldId="469"/>
            <ac:inkMk id="50" creationId="{54E07DE9-901C-3376-82F6-EBCFC99186F1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1" creationId="{02598579-ACE3-AD4C-F647-6A462A2D0BCA}"/>
          </ac:inkMkLst>
        </pc:inkChg>
        <pc:inkChg chg="add">
          <ac:chgData name="Tim Cook" userId="d1c7cfb340f2c7ab" providerId="LiveId" clId="{E80455E3-0E76-434E-A6B3-21E80AFE95A7}" dt="2023-04-14T01:25:36.717" v="60" actId="9405"/>
          <ac:inkMkLst>
            <pc:docMk/>
            <pc:sldMk cId="3534678652" sldId="469"/>
            <ac:inkMk id="52" creationId="{B0752AD0-67C6-830E-A6B3-7FCF04ABABD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3" creationId="{38FFFE74-390D-24F0-E488-5B65847AFF2B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4" creationId="{350D0B95-5A1B-227E-1160-BDA63E5648C6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5" creationId="{982580EB-EF89-7389-2278-EDE5B0829FB0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6" creationId="{461AA0B1-D300-28A6-B8FA-DA2FE7257D3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7" creationId="{63E45D22-DEB3-6D49-33AB-7E219860C95F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8" creationId="{790FC5DB-4562-A5F5-5A16-C5A25A713F82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9" creationId="{8A03CC0B-45BB-61E3-AD44-8F91EBAC414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1" creationId="{C180FBD3-1C24-194B-6F42-ED904DD4AD0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2" creationId="{6EBF4E5E-4D2A-6597-69A3-128E9119D95D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3" creationId="{ECB5DAFA-CA82-4994-DB5E-5373986B8C2B}"/>
          </ac:inkMkLst>
        </pc:inkChg>
        <pc:inkChg chg="add del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4" creationId="{F0D51947-CA45-C63A-D552-18F08FF2F8C9}"/>
          </ac:inkMkLst>
        </pc:inkChg>
        <pc:inkChg chg="add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6" creationId="{77A5A2C1-0B03-51B6-657D-EBDDEB02B10C}"/>
          </ac:inkMkLst>
        </pc:inkChg>
        <pc:inkChg chg="add del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7" creationId="{E7CA4DF7-DC1A-3ED9-5C39-C115D406B9CE}"/>
          </ac:inkMkLst>
        </pc:inkChg>
        <pc:inkChg chg="add">
          <ac:chgData name="Tim Cook" userId="d1c7cfb340f2c7ab" providerId="LiveId" clId="{E80455E3-0E76-434E-A6B3-21E80AFE95A7}" dt="2023-04-14T01:26:06.573" v="79" actId="9405"/>
          <ac:inkMkLst>
            <pc:docMk/>
            <pc:sldMk cId="3534678652" sldId="469"/>
            <ac:inkMk id="69" creationId="{8F40BB80-C34E-76B4-3D3A-86839ACCDCCF}"/>
          </ac:inkMkLst>
        </pc:inkChg>
        <pc:inkChg chg="add">
          <ac:chgData name="Tim Cook" userId="d1c7cfb340f2c7ab" providerId="LiveId" clId="{E80455E3-0E76-434E-A6B3-21E80AFE95A7}" dt="2023-04-14T01:26:08.230" v="80" actId="9405"/>
          <ac:inkMkLst>
            <pc:docMk/>
            <pc:sldMk cId="3534678652" sldId="469"/>
            <ac:inkMk id="70" creationId="{A82AFEED-815F-6A72-C18F-2C7A890A404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1" creationId="{F43BB9E2-7216-514C-1433-D9ED2849A76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2" creationId="{C472A485-864B-4B4A-B322-3934D10ED1E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3" creationId="{53C7FDD4-D9E2-CB04-A1EA-B3371D159940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4" creationId="{6FC7F310-578D-7F8E-29F7-866E9ED7EB8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5" creationId="{4D5A8715-FD20-2D1E-7267-F123043CB508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6" creationId="{64831B74-54DD-980F-E808-03490B7A83D7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7" creationId="{97B7466C-B439-19DB-0E63-5549BD02237E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79" creationId="{526C4362-4B2A-1743-6218-34773E09CC68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0" creationId="{48704C54-6CB9-1826-B0B7-79533BE7B6E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1" creationId="{C273035C-EACA-B9FC-91DB-AE43B71F6D6A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2" creationId="{DBEE4F03-4519-CD8B-C98B-3FEC9E75C08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4" creationId="{325796A0-7F6F-5C84-49D5-ACD151E8807E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6" creationId="{66079ED8-F158-33EC-099E-B8BA03C306B9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7" creationId="{2407B054-AE80-4409-6AB2-3E7B5F0D819D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8" creationId="{4A7BD191-BCC0-2594-0D8F-21E855837FCF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9" creationId="{2E5E06CF-0C41-73DE-53EE-80A6AB16C115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0" creationId="{EA277901-855F-C7C0-D588-9C0760B41F22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1" creationId="{438D7683-9B87-1331-D5C0-DB5FA801273A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2" creationId="{3239510E-DE1C-7F55-9578-D43ACDB7C743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5" creationId="{20C260DA-8C34-6514-BE61-03ABFA145CEF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6" creationId="{AE68F9A9-C96A-C93B-C8E4-3A0249262166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7" creationId="{F84DC446-4213-1577-6E87-652FE77AECF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99" creationId="{EB986DFB-1CF7-ED43-0D02-D961770F9DC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0" creationId="{9402D61F-21DC-7965-A2DB-248F726BCF2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1" creationId="{9BF2B9CA-1EFD-CFED-BAD4-41E0E9427163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2" creationId="{F01599BD-89FD-62E0-A65B-0F42D490669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3" creationId="{D67EEFDD-5619-373D-68C3-9C9B431AB0B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4" creationId="{CB1F6882-02B6-DD49-D82D-30323414BCA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5" creationId="{3EDACC24-55F9-CC8A-82C7-C61AEC54CC8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8" creationId="{8D480A66-827B-10BE-C68D-2D88B48D411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9" creationId="{FEE67A95-0CB4-0041-0FA9-A5BF3190CAE9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0" creationId="{FE61116B-ED35-6D67-24C6-6CDA3043604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1" creationId="{103AB8B9-9FD0-625F-2A14-3AF3F8204BAB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2" creationId="{DC418B8A-7182-6D8F-6F85-F9CB95F28DE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3" creationId="{CC0D4910-10D8-ABF2-5B96-523E73BC2F40}"/>
          </ac:inkMkLst>
        </pc:inkChg>
        <pc:inkChg chg="add del">
          <ac:chgData name="Tim Cook" userId="d1c7cfb340f2c7ab" providerId="LiveId" clId="{E80455E3-0E76-434E-A6B3-21E80AFE95A7}" dt="2023-04-14T01:26:40.142" v="124"/>
          <ac:inkMkLst>
            <pc:docMk/>
            <pc:sldMk cId="3534678652" sldId="469"/>
            <ac:inkMk id="116" creationId="{CCF58355-3F17-6CC9-CFED-A88157A99A59}"/>
          </ac:inkMkLst>
        </pc:inkChg>
        <pc:inkChg chg="add del">
          <ac:chgData name="Tim Cook" userId="d1c7cfb340f2c7ab" providerId="LiveId" clId="{E80455E3-0E76-434E-A6B3-21E80AFE95A7}" dt="2023-04-14T01:26:42.989" v="126"/>
          <ac:inkMkLst>
            <pc:docMk/>
            <pc:sldMk cId="3534678652" sldId="469"/>
            <ac:inkMk id="117" creationId="{477CF810-FD91-58DB-CBCC-7DED3FACDDD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8" creationId="{10332408-B56E-5B01-F613-2831A2ADEBDF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9" creationId="{EE4868A3-14AC-8DDB-4CBA-799F747F593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0" creationId="{982109F5-05AE-F1F1-FDB9-1D68FFE31B2D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1" creationId="{93541677-FEA4-B749-1138-DB9A23C61D65}"/>
          </ac:inkMkLst>
        </pc:inkChg>
      </pc:sldChg>
      <pc:sldChg chg="addSp delSp modSp mod">
        <pc:chgData name="Tim Cook" userId="d1c7cfb340f2c7ab" providerId="LiveId" clId="{E80455E3-0E76-434E-A6B3-21E80AFE95A7}" dt="2023-04-14T01:49:32.606" v="405" actId="1076"/>
        <pc:sldMkLst>
          <pc:docMk/>
          <pc:sldMk cId="2605117570" sldId="470"/>
        </pc:sldMkLst>
        <pc:grpChg chg="del mod">
          <ac:chgData name="Tim Cook" userId="d1c7cfb340f2c7ab" providerId="LiveId" clId="{E80455E3-0E76-434E-A6B3-21E80AFE95A7}" dt="2023-04-14T01:37:17.717" v="137"/>
          <ac:grpSpMkLst>
            <pc:docMk/>
            <pc:sldMk cId="2605117570" sldId="470"/>
            <ac:grpSpMk id="6" creationId="{795DBABA-313A-679B-8052-74C9CDF2A0B8}"/>
          </ac:grpSpMkLst>
        </pc:grpChg>
        <pc:grpChg chg="del mod">
          <ac:chgData name="Tim Cook" userId="d1c7cfb340f2c7ab" providerId="LiveId" clId="{E80455E3-0E76-434E-A6B3-21E80AFE95A7}" dt="2023-04-14T01:37:19.885" v="140"/>
          <ac:grpSpMkLst>
            <pc:docMk/>
            <pc:sldMk cId="2605117570" sldId="470"/>
            <ac:grpSpMk id="8" creationId="{96992F79-4FAA-B9DE-8F66-8D1753503B2F}"/>
          </ac:grpSpMkLst>
        </pc:grpChg>
        <pc:grpChg chg="del mod">
          <ac:chgData name="Tim Cook" userId="d1c7cfb340f2c7ab" providerId="LiveId" clId="{E80455E3-0E76-434E-A6B3-21E80AFE95A7}" dt="2023-04-14T01:37:24.105" v="145"/>
          <ac:grpSpMkLst>
            <pc:docMk/>
            <pc:sldMk cId="2605117570" sldId="470"/>
            <ac:grpSpMk id="11" creationId="{FE2B145E-8289-A1DC-7570-1D0297119DC4}"/>
          </ac:grpSpMkLst>
        </pc:grpChg>
        <pc:grpChg chg="del mod">
          <ac:chgData name="Tim Cook" userId="d1c7cfb340f2c7ab" providerId="LiveId" clId="{E80455E3-0E76-434E-A6B3-21E80AFE95A7}" dt="2023-04-14T01:37:30.157" v="149"/>
          <ac:grpSpMkLst>
            <pc:docMk/>
            <pc:sldMk cId="2605117570" sldId="470"/>
            <ac:grpSpMk id="14" creationId="{E90BFE8D-150C-F464-AEF7-2B90B828E1AD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16" creationId="{7EA62B4D-2A15-498A-EB10-48F5F78667C3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21" creationId="{F2C5CF20-33E7-A860-AA07-45BD2EE5971D}"/>
          </ac:grpSpMkLst>
        </pc:grpChg>
        <pc:grpChg chg="del mod">
          <ac:chgData name="Tim Cook" userId="d1c7cfb340f2c7ab" providerId="LiveId" clId="{E80455E3-0E76-434E-A6B3-21E80AFE95A7}" dt="2023-04-14T01:37:46.393" v="165"/>
          <ac:grpSpMkLst>
            <pc:docMk/>
            <pc:sldMk cId="2605117570" sldId="470"/>
            <ac:grpSpMk id="24" creationId="{723F2DE0-7D11-AE82-0FFD-3FE6B8240F32}"/>
          </ac:grpSpMkLst>
        </pc:grpChg>
        <pc:grpChg chg="del mod">
          <ac:chgData name="Tim Cook" userId="d1c7cfb340f2c7ab" providerId="LiveId" clId="{E80455E3-0E76-434E-A6B3-21E80AFE95A7}" dt="2023-04-14T01:37:48.144" v="167"/>
          <ac:grpSpMkLst>
            <pc:docMk/>
            <pc:sldMk cId="2605117570" sldId="470"/>
            <ac:grpSpMk id="26" creationId="{42DA5F50-A8B8-FF85-940A-7A0260460125}"/>
          </ac:grpSpMkLst>
        </pc:grpChg>
        <pc:grpChg chg="del mod">
          <ac:chgData name="Tim Cook" userId="d1c7cfb340f2c7ab" providerId="LiveId" clId="{E80455E3-0E76-434E-A6B3-21E80AFE95A7}" dt="2023-04-14T01:47:26.767" v="297"/>
          <ac:grpSpMkLst>
            <pc:docMk/>
            <pc:sldMk cId="2605117570" sldId="470"/>
            <ac:grpSpMk id="28" creationId="{52550D0D-F11F-A82E-56BB-F4DF6685E784}"/>
          </ac:grpSpMkLst>
        </pc:grpChg>
        <pc:grpChg chg="add del mod">
          <ac:chgData name="Tim Cook" userId="d1c7cfb340f2c7ab" providerId="LiveId" clId="{E80455E3-0E76-434E-A6B3-21E80AFE95A7}" dt="2023-04-14T01:45:54.964" v="191"/>
          <ac:grpSpMkLst>
            <pc:docMk/>
            <pc:sldMk cId="2605117570" sldId="470"/>
            <ac:grpSpMk id="31" creationId="{AABCAEA9-CA87-3B2B-99C4-9EA2DB13D035}"/>
          </ac:grpSpMkLst>
        </pc:grpChg>
        <pc:grpChg chg="del mod">
          <ac:chgData name="Tim Cook" userId="d1c7cfb340f2c7ab" providerId="LiveId" clId="{E80455E3-0E76-434E-A6B3-21E80AFE95A7}" dt="2023-04-14T01:45:57.451" v="199"/>
          <ac:grpSpMkLst>
            <pc:docMk/>
            <pc:sldMk cId="2605117570" sldId="470"/>
            <ac:grpSpMk id="46" creationId="{B92F7A47-76D9-835C-C678-C462EBA6BC84}"/>
          </ac:grpSpMkLst>
        </pc:grpChg>
        <pc:grpChg chg="del mod">
          <ac:chgData name="Tim Cook" userId="d1c7cfb340f2c7ab" providerId="LiveId" clId="{E80455E3-0E76-434E-A6B3-21E80AFE95A7}" dt="2023-04-14T01:47:20.782" v="290"/>
          <ac:grpSpMkLst>
            <pc:docMk/>
            <pc:sldMk cId="2605117570" sldId="470"/>
            <ac:grpSpMk id="56" creationId="{77753E53-7290-A775-7CB4-F03FDC2AF7C2}"/>
          </ac:grpSpMkLst>
        </pc:grpChg>
        <pc:grpChg chg="del 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60" creationId="{9271B49A-A953-12B7-DC3D-F9854D4E5A69}"/>
          </ac:grpSpMkLst>
        </pc:grpChg>
        <pc:grpChg chg="del mod">
          <ac:chgData name="Tim Cook" userId="d1c7cfb340f2c7ab" providerId="LiveId" clId="{E80455E3-0E76-434E-A6B3-21E80AFE95A7}" dt="2023-04-14T01:46:27.299" v="228"/>
          <ac:grpSpMkLst>
            <pc:docMk/>
            <pc:sldMk cId="2605117570" sldId="470"/>
            <ac:grpSpMk id="64" creationId="{BE3D4602-5543-F6AC-97F5-21CC36AA30BA}"/>
          </ac:grpSpMkLst>
        </pc:grpChg>
        <pc:grpChg chg="del mod">
          <ac:chgData name="Tim Cook" userId="d1c7cfb340f2c7ab" providerId="LiveId" clId="{E80455E3-0E76-434E-A6B3-21E80AFE95A7}" dt="2023-04-14T01:46:32.140" v="234"/>
          <ac:grpSpMkLst>
            <pc:docMk/>
            <pc:sldMk cId="2605117570" sldId="470"/>
            <ac:grpSpMk id="69" creationId="{C0C15E58-8FA0-94C5-6B05-B602FB245E44}"/>
          </ac:grpSpMkLst>
        </pc:grpChg>
        <pc:grpChg chg="del 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5" creationId="{5BDC64D0-6914-132C-38E7-65CAA7BF24ED}"/>
          </ac:grpSpMkLst>
        </pc:grpChg>
        <pc:grpChg chg="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7" creationId="{67D8A36D-D6AB-7556-D237-A590954BE6FB}"/>
          </ac:grpSpMkLst>
        </pc:grpChg>
        <pc:grpChg chg="mod">
          <ac:chgData name="Tim Cook" userId="d1c7cfb340f2c7ab" providerId="LiveId" clId="{E80455E3-0E76-434E-A6B3-21E80AFE95A7}" dt="2023-04-14T01:46:46.160" v="248"/>
          <ac:grpSpMkLst>
            <pc:docMk/>
            <pc:sldMk cId="2605117570" sldId="470"/>
            <ac:grpSpMk id="85" creationId="{1FB2353E-46F1-901B-CFF3-A629E311CE6D}"/>
          </ac:grpSpMkLst>
        </pc:grpChg>
        <pc:grpChg chg="del mod">
          <ac:chgData name="Tim Cook" userId="d1c7cfb340f2c7ab" providerId="LiveId" clId="{E80455E3-0E76-434E-A6B3-21E80AFE95A7}" dt="2023-04-14T01:48:44.819" v="367"/>
          <ac:grpSpMkLst>
            <pc:docMk/>
            <pc:sldMk cId="2605117570" sldId="470"/>
            <ac:grpSpMk id="86" creationId="{A190B4EE-27B7-7DB9-D343-97F37EB45147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6" creationId="{331A39D2-CFD6-4BFE-4E3C-A90281126ABD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7" creationId="{EAAEF3F4-0A52-976E-3B09-62C65F8F3078}"/>
          </ac:grpSpMkLst>
        </pc:grpChg>
        <pc:grpChg chg="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107" creationId="{DABF79D9-EF0B-01C1-F195-9358B0333A8A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08" creationId="{668FDC4B-A90F-B4AF-ECBB-66A5DA5AA26B}"/>
          </ac:grpSpMkLst>
        </pc:grpChg>
        <pc:grpChg chg="mod">
          <ac:chgData name="Tim Cook" userId="d1c7cfb340f2c7ab" providerId="LiveId" clId="{E80455E3-0E76-434E-A6B3-21E80AFE95A7}" dt="2023-04-14T01:47:03.554" v="273"/>
          <ac:grpSpMkLst>
            <pc:docMk/>
            <pc:sldMk cId="2605117570" sldId="470"/>
            <ac:grpSpMk id="113" creationId="{FF21D882-683E-7118-F3C4-53ED4326DAEC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18" creationId="{8123182E-9A02-E731-91D2-B7759E2DDCBE}"/>
          </ac:grpSpMkLst>
        </pc:grpChg>
        <pc:grpChg chg="mod">
          <ac:chgData name="Tim Cook" userId="d1c7cfb340f2c7ab" providerId="LiveId" clId="{E80455E3-0E76-434E-A6B3-21E80AFE95A7}" dt="2023-04-14T01:48:43.771" v="365"/>
          <ac:grpSpMkLst>
            <pc:docMk/>
            <pc:sldMk cId="2605117570" sldId="470"/>
            <ac:grpSpMk id="119" creationId="{957F2401-D187-4628-24BF-601E0DF9579F}"/>
          </ac:grpSpMkLst>
        </pc:grpChg>
        <pc:grpChg chg="del mod">
          <ac:chgData name="Tim Cook" userId="d1c7cfb340f2c7ab" providerId="LiveId" clId="{E80455E3-0E76-434E-A6B3-21E80AFE95A7}" dt="2023-04-14T01:47:13.833" v="282"/>
          <ac:grpSpMkLst>
            <pc:docMk/>
            <pc:sldMk cId="2605117570" sldId="470"/>
            <ac:grpSpMk id="122" creationId="{56C718BA-75F0-6566-AC10-9289BCBFE6E7}"/>
          </ac:grpSpMkLst>
        </pc:grpChg>
        <pc:grpChg chg="del 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27" creationId="{7D1C59F0-5C09-E021-DF0C-CA49BFBCB1C2}"/>
          </ac:grpSpMkLst>
        </pc:grpChg>
        <pc:grpChg chg="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34" creationId="{288A95C7-03B0-F65D-E0C7-E9D92566134F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39" creationId="{BD510376-4819-17C3-2E73-E5EA1AA78D78}"/>
          </ac:grpSpMkLst>
        </pc:grpChg>
        <pc:grpChg chg="add del mod">
          <ac:chgData name="Tim Cook" userId="d1c7cfb340f2c7ab" providerId="LiveId" clId="{E80455E3-0E76-434E-A6B3-21E80AFE95A7}" dt="2023-04-14T01:48:36.696" v="356"/>
          <ac:grpSpMkLst>
            <pc:docMk/>
            <pc:sldMk cId="2605117570" sldId="470"/>
            <ac:grpSpMk id="147" creationId="{411AA091-D147-2510-C916-E2016CE29A10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1" creationId="{8A5A9BC9-68D5-1BF3-7027-C0A2C8909ED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6" creationId="{984A0C6A-F968-B530-1054-8436991C5978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3" creationId="{EE7E1F13-D204-ECF7-6E56-D25D9E8F37A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7" creationId="{3F833017-5307-9C56-C02B-075D940759DA}"/>
          </ac:grpSpMkLst>
        </pc:grpChg>
        <pc:grpChg chg="add del mod">
          <ac:chgData name="Tim Cook" userId="d1c7cfb340f2c7ab" providerId="LiveId" clId="{E80455E3-0E76-434E-A6B3-21E80AFE95A7}" dt="2023-04-14T01:48:02.163" v="314"/>
          <ac:grpSpMkLst>
            <pc:docMk/>
            <pc:sldMk cId="2605117570" sldId="470"/>
            <ac:grpSpMk id="172" creationId="{17EE02CF-6DF1-11CA-561B-CC62089026EE}"/>
          </ac:grpSpMkLst>
        </pc:grpChg>
        <pc:grpChg chg="add mod">
          <ac:chgData name="Tim Cook" userId="d1c7cfb340f2c7ab" providerId="LiveId" clId="{E80455E3-0E76-434E-A6B3-21E80AFE95A7}" dt="2023-04-14T01:48:02.163" v="313"/>
          <ac:grpSpMkLst>
            <pc:docMk/>
            <pc:sldMk cId="2605117570" sldId="470"/>
            <ac:grpSpMk id="177" creationId="{F69E2775-5F73-23C1-485F-EBB2F66D9A1C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90" creationId="{604CD081-4A3C-9A93-CB75-9F86BB648F62}"/>
          </ac:grpSpMkLst>
        </pc:grpChg>
        <pc:grpChg chg="del mod">
          <ac:chgData name="Tim Cook" userId="d1c7cfb340f2c7ab" providerId="LiveId" clId="{E80455E3-0E76-434E-A6B3-21E80AFE95A7}" dt="2023-04-14T01:48:10.876" v="325"/>
          <ac:grpSpMkLst>
            <pc:docMk/>
            <pc:sldMk cId="2605117570" sldId="470"/>
            <ac:grpSpMk id="205" creationId="{E8183783-FAC0-A363-F9C1-5715266888FF}"/>
          </ac:grpSpMkLst>
        </pc:grpChg>
        <pc:grpChg chg="del mod">
          <ac:chgData name="Tim Cook" userId="d1c7cfb340f2c7ab" providerId="LiveId" clId="{E80455E3-0E76-434E-A6B3-21E80AFE95A7}" dt="2023-04-14T01:48:15.871" v="330"/>
          <ac:grpSpMkLst>
            <pc:docMk/>
            <pc:sldMk cId="2605117570" sldId="470"/>
            <ac:grpSpMk id="208" creationId="{1D80F9D7-6EF0-8C8A-1F5D-706E014A702B}"/>
          </ac:grpSpMkLst>
        </pc:grpChg>
        <pc:grpChg chg="del mod">
          <ac:chgData name="Tim Cook" userId="d1c7cfb340f2c7ab" providerId="LiveId" clId="{E80455E3-0E76-434E-A6B3-21E80AFE95A7}" dt="2023-04-14T01:49:06.329" v="386"/>
          <ac:grpSpMkLst>
            <pc:docMk/>
            <pc:sldMk cId="2605117570" sldId="470"/>
            <ac:grpSpMk id="214" creationId="{09551BEA-065E-D993-B505-5D9053CE0F76}"/>
          </ac:grpSpMkLst>
        </pc:grpChg>
        <pc:grpChg chg="del mod">
          <ac:chgData name="Tim Cook" userId="d1c7cfb340f2c7ab" providerId="LiveId" clId="{E80455E3-0E76-434E-A6B3-21E80AFE95A7}" dt="2023-04-14T01:48:28.832" v="344"/>
          <ac:grpSpMkLst>
            <pc:docMk/>
            <pc:sldMk cId="2605117570" sldId="470"/>
            <ac:grpSpMk id="219" creationId="{E7FB4ADC-E0BC-6A28-785E-EC99C02AFEE5}"/>
          </ac:grpSpMkLst>
        </pc:grpChg>
        <pc:grpChg chg="del mod">
          <ac:chgData name="Tim Cook" userId="d1c7cfb340f2c7ab" providerId="LiveId" clId="{E80455E3-0E76-434E-A6B3-21E80AFE95A7}" dt="2023-04-14T01:48:32.843" v="350"/>
          <ac:grpSpMkLst>
            <pc:docMk/>
            <pc:sldMk cId="2605117570" sldId="470"/>
            <ac:grpSpMk id="223" creationId="{4FB6728C-806F-4044-B3AF-A743ACD2B595}"/>
          </ac:grpSpMkLst>
        </pc:grpChg>
        <pc:grpChg chg="mod">
          <ac:chgData name="Tim Cook" userId="d1c7cfb340f2c7ab" providerId="LiveId" clId="{E80455E3-0E76-434E-A6B3-21E80AFE95A7}" dt="2023-04-14T01:48:36.956" v="358"/>
          <ac:grpSpMkLst>
            <pc:docMk/>
            <pc:sldMk cId="2605117570" sldId="470"/>
            <ac:grpSpMk id="227" creationId="{8D0B15A5-F664-32B2-2C71-A6A5749DC7D6}"/>
          </ac:grpSpMkLst>
        </pc:grpChg>
        <pc:grpChg chg="mod">
          <ac:chgData name="Tim Cook" userId="d1c7cfb340f2c7ab" providerId="LiveId" clId="{E80455E3-0E76-434E-A6B3-21E80AFE95A7}" dt="2023-04-14T01:48:39.762" v="362"/>
          <ac:grpSpMkLst>
            <pc:docMk/>
            <pc:sldMk cId="2605117570" sldId="470"/>
            <ac:grpSpMk id="231" creationId="{CBF53532-AA52-4179-0ED9-CFA60F400F53}"/>
          </ac:grpSpMkLst>
        </pc:grpChg>
        <pc:grpChg chg="mod">
          <ac:chgData name="Tim Cook" userId="d1c7cfb340f2c7ab" providerId="LiveId" clId="{E80455E3-0E76-434E-A6B3-21E80AFE95A7}" dt="2023-04-14T01:48:48.013" v="372"/>
          <ac:grpSpMkLst>
            <pc:docMk/>
            <pc:sldMk cId="2605117570" sldId="470"/>
            <ac:grpSpMk id="235" creationId="{2FF00F81-89B1-269D-E23E-1E27A8D370E5}"/>
          </ac:grpSpMkLst>
        </pc:grpChg>
        <pc:grpChg chg="del mod">
          <ac:chgData name="Tim Cook" userId="d1c7cfb340f2c7ab" providerId="LiveId" clId="{E80455E3-0E76-434E-A6B3-21E80AFE95A7}" dt="2023-04-14T01:48:51.169" v="378"/>
          <ac:grpSpMkLst>
            <pc:docMk/>
            <pc:sldMk cId="2605117570" sldId="470"/>
            <ac:grpSpMk id="239" creationId="{CEFDD5BA-57A4-4ACB-71B7-C627D4BDBAB3}"/>
          </ac:grpSpMkLst>
        </pc:grpChg>
        <pc:grpChg chg="mod">
          <ac:chgData name="Tim Cook" userId="d1c7cfb340f2c7ab" providerId="LiveId" clId="{E80455E3-0E76-434E-A6B3-21E80AFE95A7}" dt="2023-04-14T01:48:55.468" v="383"/>
          <ac:grpSpMkLst>
            <pc:docMk/>
            <pc:sldMk cId="2605117570" sldId="470"/>
            <ac:grpSpMk id="243" creationId="{2A0FB3C7-41D8-7E6E-F1DF-E8ECE2D3BEC5}"/>
          </ac:grpSpMkLst>
        </pc:grpChg>
        <pc:grpChg chg="del mod">
          <ac:chgData name="Tim Cook" userId="d1c7cfb340f2c7ab" providerId="LiveId" clId="{E80455E3-0E76-434E-A6B3-21E80AFE95A7}" dt="2023-04-14T01:49:19.587" v="399"/>
          <ac:grpSpMkLst>
            <pc:docMk/>
            <pc:sldMk cId="2605117570" sldId="470"/>
            <ac:grpSpMk id="250" creationId="{C5697C47-56E2-3B53-8E32-EB2658F21F17}"/>
          </ac:grpSpMkLst>
        </pc:grpChg>
        <pc:grpChg chg="mod">
          <ac:chgData name="Tim Cook" userId="d1c7cfb340f2c7ab" providerId="LiveId" clId="{E80455E3-0E76-434E-A6B3-21E80AFE95A7}" dt="2023-04-14T01:49:23.481" v="403"/>
          <ac:grpSpMkLst>
            <pc:docMk/>
            <pc:sldMk cId="2605117570" sldId="470"/>
            <ac:grpSpMk id="254" creationId="{2433D262-34EB-3242-116B-6DB84EFB0279}"/>
          </ac:grpSpMkLst>
        </pc:grpChg>
        <pc:picChg chg="add del">
          <ac:chgData name="Tim Cook" userId="d1c7cfb340f2c7ab" providerId="LiveId" clId="{E80455E3-0E76-434E-A6B3-21E80AFE95A7}" dt="2023-04-14T01:38:02.797" v="169"/>
          <ac:picMkLst>
            <pc:docMk/>
            <pc:sldMk cId="2605117570" sldId="470"/>
            <ac:picMk id="29" creationId="{167BEA91-734E-C14F-D414-6926BE79544E}"/>
          </ac:picMkLst>
        </pc:picChg>
        <pc:inkChg chg="add del mod">
          <ac:chgData name="Tim Cook" userId="d1c7cfb340f2c7ab" providerId="LiveId" clId="{E80455E3-0E76-434E-A6B3-21E80AFE95A7}" dt="2023-04-14T01:37:33.609" v="152"/>
          <ac:inkMkLst>
            <pc:docMk/>
            <pc:sldMk cId="2605117570" sldId="470"/>
            <ac:inkMk id="3" creationId="{924C564D-B76D-3662-F99D-BD02B66195A6}"/>
          </ac:inkMkLst>
        </pc:inkChg>
        <pc:inkChg chg="add del mod">
          <ac:chgData name="Tim Cook" userId="d1c7cfb340f2c7ab" providerId="LiveId" clId="{E80455E3-0E76-434E-A6B3-21E80AFE95A7}" dt="2023-04-14T01:46:14.896" v="217"/>
          <ac:inkMkLst>
            <pc:docMk/>
            <pc:sldMk cId="2605117570" sldId="470"/>
            <ac:inkMk id="4" creationId="{BBCA629A-1105-D310-9E3D-1C46C3348E0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" creationId="{94966A24-6381-957F-ABB6-C6042C677C78}"/>
          </ac:inkMkLst>
        </pc:inkChg>
        <pc:inkChg chg="add del mod">
          <ac:chgData name="Tim Cook" userId="d1c7cfb340f2c7ab" providerId="LiveId" clId="{E80455E3-0E76-434E-A6B3-21E80AFE95A7}" dt="2023-04-14T01:37:20.419" v="141"/>
          <ac:inkMkLst>
            <pc:docMk/>
            <pc:sldMk cId="2605117570" sldId="470"/>
            <ac:inkMk id="7" creationId="{B04244CA-D6B3-7D09-EDE0-421577BF2B5A}"/>
          </ac:inkMkLst>
        </pc:inkChg>
        <pc:inkChg chg="add del mod">
          <ac:chgData name="Tim Cook" userId="d1c7cfb340f2c7ab" providerId="LiveId" clId="{E80455E3-0E76-434E-A6B3-21E80AFE95A7}" dt="2023-04-14T01:37:32.480" v="151"/>
          <ac:inkMkLst>
            <pc:docMk/>
            <pc:sldMk cId="2605117570" sldId="470"/>
            <ac:inkMk id="9" creationId="{AECA0417-70B9-1CDE-D874-D4EB3BC214AE}"/>
          </ac:inkMkLst>
        </pc:inkChg>
        <pc:inkChg chg="add del mod">
          <ac:chgData name="Tim Cook" userId="d1c7cfb340f2c7ab" providerId="LiveId" clId="{E80455E3-0E76-434E-A6B3-21E80AFE95A7}" dt="2023-04-14T01:37:20.419" v="142"/>
          <ac:inkMkLst>
            <pc:docMk/>
            <pc:sldMk cId="2605117570" sldId="470"/>
            <ac:inkMk id="10" creationId="{38E9F00A-B9BF-7A4E-628E-41069C489E38}"/>
          </ac:inkMkLst>
        </pc:inkChg>
        <pc:inkChg chg="add del mod">
          <ac:chgData name="Tim Cook" userId="d1c7cfb340f2c7ab" providerId="LiveId" clId="{E80455E3-0E76-434E-A6B3-21E80AFE95A7}" dt="2023-04-14T01:37:25.108" v="146"/>
          <ac:inkMkLst>
            <pc:docMk/>
            <pc:sldMk cId="2605117570" sldId="470"/>
            <ac:inkMk id="12" creationId="{D551B221-84A8-E710-D825-FD0107227913}"/>
          </ac:inkMkLst>
        </pc:inkChg>
        <pc:inkChg chg="add del mod">
          <ac:chgData name="Tim Cook" userId="d1c7cfb340f2c7ab" providerId="LiveId" clId="{E80455E3-0E76-434E-A6B3-21E80AFE95A7}" dt="2023-04-14T01:37:27.486" v="147"/>
          <ac:inkMkLst>
            <pc:docMk/>
            <pc:sldMk cId="2605117570" sldId="470"/>
            <ac:inkMk id="13" creationId="{052ACEE3-6FD9-C34E-CB11-EE1A828C1C82}"/>
          </ac:inkMkLst>
        </pc:inkChg>
        <pc:inkChg chg="add del mod">
          <ac:chgData name="Tim Cook" userId="d1c7cfb340f2c7ab" providerId="LiveId" clId="{E80455E3-0E76-434E-A6B3-21E80AFE95A7}" dt="2023-04-14T01:37:30.580" v="150"/>
          <ac:inkMkLst>
            <pc:docMk/>
            <pc:sldMk cId="2605117570" sldId="470"/>
            <ac:inkMk id="15" creationId="{ADF82BF1-A3A2-C8C9-2450-7FAFDA5E4C35}"/>
          </ac:inkMkLst>
        </pc:inkChg>
        <pc:inkChg chg="add del mod">
          <ac:chgData name="Tim Cook" userId="d1c7cfb340f2c7ab" providerId="LiveId" clId="{E80455E3-0E76-434E-A6B3-21E80AFE95A7}" dt="2023-04-14T01:46:14.896" v="216"/>
          <ac:inkMkLst>
            <pc:docMk/>
            <pc:sldMk cId="2605117570" sldId="470"/>
            <ac:inkMk id="17" creationId="{80537A2E-AAB6-DD49-752D-B87A37C29DC1}"/>
          </ac:inkMkLst>
        </pc:inkChg>
        <pc:inkChg chg="add del">
          <ac:chgData name="Tim Cook" userId="d1c7cfb340f2c7ab" providerId="LiveId" clId="{E80455E3-0E76-434E-A6B3-21E80AFE95A7}" dt="2023-04-14T01:37:37.377" v="155"/>
          <ac:inkMkLst>
            <pc:docMk/>
            <pc:sldMk cId="2605117570" sldId="470"/>
            <ac:inkMk id="18" creationId="{A0C406D2-B0B9-98B2-6659-5A512D6F16A1}"/>
          </ac:inkMkLst>
        </pc:inkChg>
        <pc:inkChg chg="add del mod">
          <ac:chgData name="Tim Cook" userId="d1c7cfb340f2c7ab" providerId="LiveId" clId="{E80455E3-0E76-434E-A6B3-21E80AFE95A7}" dt="2023-04-14T01:47:26.767" v="297"/>
          <ac:inkMkLst>
            <pc:docMk/>
            <pc:sldMk cId="2605117570" sldId="470"/>
            <ac:inkMk id="19" creationId="{E88C089A-9F90-A725-B394-C33C242B7FB1}"/>
          </ac:inkMkLst>
        </pc:inkChg>
        <pc:inkChg chg="add del mod">
          <ac:chgData name="Tim Cook" userId="d1c7cfb340f2c7ab" providerId="LiveId" clId="{E80455E3-0E76-434E-A6B3-21E80AFE95A7}" dt="2023-04-14T01:46:04.506" v="210"/>
          <ac:inkMkLst>
            <pc:docMk/>
            <pc:sldMk cId="2605117570" sldId="470"/>
            <ac:inkMk id="20" creationId="{835DA8D4-AB91-DFD5-C980-A8D7A8B0B481}"/>
          </ac:inkMkLst>
        </pc:inkChg>
        <pc:inkChg chg="add del mod">
          <ac:chgData name="Tim Cook" userId="d1c7cfb340f2c7ab" providerId="LiveId" clId="{E80455E3-0E76-434E-A6B3-21E80AFE95A7}" dt="2023-04-14T01:37:44.256" v="162"/>
          <ac:inkMkLst>
            <pc:docMk/>
            <pc:sldMk cId="2605117570" sldId="470"/>
            <ac:inkMk id="22" creationId="{BF647478-05D6-C21B-CED7-8460D8EA4B79}"/>
          </ac:inkMkLst>
        </pc:inkChg>
        <pc:inkChg chg="add del mod">
          <ac:chgData name="Tim Cook" userId="d1c7cfb340f2c7ab" providerId="LiveId" clId="{E80455E3-0E76-434E-A6B3-21E80AFE95A7}" dt="2023-04-14T01:37:44.256" v="163"/>
          <ac:inkMkLst>
            <pc:docMk/>
            <pc:sldMk cId="2605117570" sldId="470"/>
            <ac:inkMk id="23" creationId="{2748D950-391D-3362-813B-2C899DEFB502}"/>
          </ac:inkMkLst>
        </pc:inkChg>
        <pc:inkChg chg="add del mod">
          <ac:chgData name="Tim Cook" userId="d1c7cfb340f2c7ab" providerId="LiveId" clId="{E80455E3-0E76-434E-A6B3-21E80AFE95A7}" dt="2023-04-14T01:46:07.511" v="212"/>
          <ac:inkMkLst>
            <pc:docMk/>
            <pc:sldMk cId="2605117570" sldId="470"/>
            <ac:inkMk id="25" creationId="{BAB6C3D0-4A9C-5D46-708E-F5AC97E91D1C}"/>
          </ac:inkMkLst>
        </pc:inkChg>
        <pc:inkChg chg="add del mod">
          <ac:chgData name="Tim Cook" userId="d1c7cfb340f2c7ab" providerId="LiveId" clId="{E80455E3-0E76-434E-A6B3-21E80AFE95A7}" dt="2023-04-14T01:46:09.696" v="213"/>
          <ac:inkMkLst>
            <pc:docMk/>
            <pc:sldMk cId="2605117570" sldId="470"/>
            <ac:inkMk id="27" creationId="{8E7D1044-02DD-9682-959E-BCD4B4F34F6A}"/>
          </ac:inkMkLst>
        </pc:inkChg>
        <pc:inkChg chg="add del mod">
          <ac:chgData name="Tim Cook" userId="d1c7cfb340f2c7ab" providerId="LiveId" clId="{E80455E3-0E76-434E-A6B3-21E80AFE95A7}" dt="2023-04-14T01:45:54.948" v="186"/>
          <ac:inkMkLst>
            <pc:docMk/>
            <pc:sldMk cId="2605117570" sldId="470"/>
            <ac:inkMk id="30" creationId="{1FB95BA8-CC59-F2BF-2F34-7E1B8D3747C7}"/>
          </ac:inkMkLst>
        </pc:inkChg>
        <pc:inkChg chg="del mod">
          <ac:chgData name="Tim Cook" userId="d1c7cfb340f2c7ab" providerId="LiveId" clId="{E80455E3-0E76-434E-A6B3-21E80AFE95A7}" dt="2023-04-14T01:45:54.964" v="191"/>
          <ac:inkMkLst>
            <pc:docMk/>
            <pc:sldMk cId="2605117570" sldId="470"/>
            <ac:inkMk id="32" creationId="{8AD4CEDB-AD3B-50DF-2625-2FD4B2EBE9BA}"/>
          </ac:inkMkLst>
        </pc:inkChg>
        <pc:inkChg chg="del mod">
          <ac:chgData name="Tim Cook" userId="d1c7cfb340f2c7ab" providerId="LiveId" clId="{E80455E3-0E76-434E-A6B3-21E80AFE95A7}" dt="2023-04-14T01:45:54.964" v="187"/>
          <ac:inkMkLst>
            <pc:docMk/>
            <pc:sldMk cId="2605117570" sldId="470"/>
            <ac:inkMk id="33" creationId="{19D3D152-53D9-224A-2253-3614CB594125}"/>
          </ac:inkMkLst>
        </pc:inkChg>
        <pc:inkChg chg="del mod">
          <ac:chgData name="Tim Cook" userId="d1c7cfb340f2c7ab" providerId="LiveId" clId="{E80455E3-0E76-434E-A6B3-21E80AFE95A7}" dt="2023-04-14T01:45:54.964" v="190"/>
          <ac:inkMkLst>
            <pc:docMk/>
            <pc:sldMk cId="2605117570" sldId="470"/>
            <ac:inkMk id="34" creationId="{FC2313B4-6C24-BC2C-D436-32903364E08C}"/>
          </ac:inkMkLst>
        </pc:inkChg>
        <pc:inkChg chg="del mod">
          <ac:chgData name="Tim Cook" userId="d1c7cfb340f2c7ab" providerId="LiveId" clId="{E80455E3-0E76-434E-A6B3-21E80AFE95A7}" dt="2023-04-14T01:45:54.964" v="189"/>
          <ac:inkMkLst>
            <pc:docMk/>
            <pc:sldMk cId="2605117570" sldId="470"/>
            <ac:inkMk id="35" creationId="{C3FC1A4A-2E0B-7D54-4D30-939FD7D774C4}"/>
          </ac:inkMkLst>
        </pc:inkChg>
        <pc:inkChg chg="del mod">
          <ac:chgData name="Tim Cook" userId="d1c7cfb340f2c7ab" providerId="LiveId" clId="{E80455E3-0E76-434E-A6B3-21E80AFE95A7}" dt="2023-04-14T01:45:54.964" v="192"/>
          <ac:inkMkLst>
            <pc:docMk/>
            <pc:sldMk cId="2605117570" sldId="470"/>
            <ac:inkMk id="36" creationId="{6734056F-8F9B-C861-D9F4-14E01C19117C}"/>
          </ac:inkMkLst>
        </pc:inkChg>
        <pc:inkChg chg="del mod">
          <ac:chgData name="Tim Cook" userId="d1c7cfb340f2c7ab" providerId="LiveId" clId="{E80455E3-0E76-434E-A6B3-21E80AFE95A7}" dt="2023-04-14T01:45:54.964" v="188"/>
          <ac:inkMkLst>
            <pc:docMk/>
            <pc:sldMk cId="2605117570" sldId="470"/>
            <ac:inkMk id="37" creationId="{83A22812-475B-996D-1D29-A9143AAAC52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38" creationId="{24A9B56D-3A80-1DC0-9AAD-F0466FC218E0}"/>
          </ac:inkMkLst>
        </pc:inkChg>
        <pc:inkChg chg="add del mod">
          <ac:chgData name="Tim Cook" userId="d1c7cfb340f2c7ab" providerId="LiveId" clId="{E80455E3-0E76-434E-A6B3-21E80AFE95A7}" dt="2023-04-14T01:45:57.451" v="195"/>
          <ac:inkMkLst>
            <pc:docMk/>
            <pc:sldMk cId="2605117570" sldId="470"/>
            <ac:inkMk id="39" creationId="{08000AED-3F6D-C5DA-BA58-0CBD825DD6E9}"/>
          </ac:inkMkLst>
        </pc:inkChg>
        <pc:inkChg chg="add del mod">
          <ac:chgData name="Tim Cook" userId="d1c7cfb340f2c7ab" providerId="LiveId" clId="{E80455E3-0E76-434E-A6B3-21E80AFE95A7}" dt="2023-04-14T01:45:57.451" v="198"/>
          <ac:inkMkLst>
            <pc:docMk/>
            <pc:sldMk cId="2605117570" sldId="470"/>
            <ac:inkMk id="40" creationId="{457201B7-F193-9A27-79F1-4A9E296FA601}"/>
          </ac:inkMkLst>
        </pc:inkChg>
        <pc:inkChg chg="add del mod">
          <ac:chgData name="Tim Cook" userId="d1c7cfb340f2c7ab" providerId="LiveId" clId="{E80455E3-0E76-434E-A6B3-21E80AFE95A7}" dt="2023-04-14T01:45:57.451" v="196"/>
          <ac:inkMkLst>
            <pc:docMk/>
            <pc:sldMk cId="2605117570" sldId="470"/>
            <ac:inkMk id="41" creationId="{2650DD2B-6B31-7490-1D89-633598C9C642}"/>
          </ac:inkMkLst>
        </pc:inkChg>
        <pc:inkChg chg="add del mod">
          <ac:chgData name="Tim Cook" userId="d1c7cfb340f2c7ab" providerId="LiveId" clId="{E80455E3-0E76-434E-A6B3-21E80AFE95A7}" dt="2023-04-14T01:45:57.451" v="200"/>
          <ac:inkMkLst>
            <pc:docMk/>
            <pc:sldMk cId="2605117570" sldId="470"/>
            <ac:inkMk id="42" creationId="{D5A46692-73CF-50CE-3667-D4CD2B119545}"/>
          </ac:inkMkLst>
        </pc:inkChg>
        <pc:inkChg chg="add del mod">
          <ac:chgData name="Tim Cook" userId="d1c7cfb340f2c7ab" providerId="LiveId" clId="{E80455E3-0E76-434E-A6B3-21E80AFE95A7}" dt="2023-04-14T01:45:57.451" v="199"/>
          <ac:inkMkLst>
            <pc:docMk/>
            <pc:sldMk cId="2605117570" sldId="470"/>
            <ac:inkMk id="43" creationId="{69E6F583-56BB-15A8-2F30-AE4FBF45360D}"/>
          </ac:inkMkLst>
        </pc:inkChg>
        <pc:inkChg chg="add del mod">
          <ac:chgData name="Tim Cook" userId="d1c7cfb340f2c7ab" providerId="LiveId" clId="{E80455E3-0E76-434E-A6B3-21E80AFE95A7}" dt="2023-04-14T01:45:57.451" v="197"/>
          <ac:inkMkLst>
            <pc:docMk/>
            <pc:sldMk cId="2605117570" sldId="470"/>
            <ac:inkMk id="44" creationId="{0400580A-CCFC-ABEB-BB20-0388B32469A5}"/>
          </ac:inkMkLst>
        </pc:inkChg>
        <pc:inkChg chg="add del mod">
          <ac:chgData name="Tim Cook" userId="d1c7cfb340f2c7ab" providerId="LiveId" clId="{E80455E3-0E76-434E-A6B3-21E80AFE95A7}" dt="2023-04-14T01:45:57.451" v="194"/>
          <ac:inkMkLst>
            <pc:docMk/>
            <pc:sldMk cId="2605117570" sldId="470"/>
            <ac:inkMk id="45" creationId="{1373750D-0CA7-9C64-C6ED-F4367C95D438}"/>
          </ac:inkMkLst>
        </pc:inkChg>
        <pc:inkChg chg="add del">
          <ac:chgData name="Tim Cook" userId="d1c7cfb340f2c7ab" providerId="LiveId" clId="{E80455E3-0E76-434E-A6B3-21E80AFE95A7}" dt="2023-04-14T01:45:52.960" v="185"/>
          <ac:inkMkLst>
            <pc:docMk/>
            <pc:sldMk cId="2605117570" sldId="470"/>
            <ac:inkMk id="47" creationId="{C90BC836-FC4D-9632-3282-E233C5CAC71F}"/>
          </ac:inkMkLst>
        </pc:inkChg>
        <pc:inkChg chg="add del mod">
          <ac:chgData name="Tim Cook" userId="d1c7cfb340f2c7ab" providerId="LiveId" clId="{E80455E3-0E76-434E-A6B3-21E80AFE95A7}" dt="2023-04-14T01:47:20.782" v="286"/>
          <ac:inkMkLst>
            <pc:docMk/>
            <pc:sldMk cId="2605117570" sldId="470"/>
            <ac:inkMk id="48" creationId="{0BAEE992-EC08-CF77-80D1-9E8E43819C85}"/>
          </ac:inkMkLst>
        </pc:inkChg>
        <pc:inkChg chg="add del mod">
          <ac:chgData name="Tim Cook" userId="d1c7cfb340f2c7ab" providerId="LiveId" clId="{E80455E3-0E76-434E-A6B3-21E80AFE95A7}" dt="2023-04-14T01:47:20.782" v="288"/>
          <ac:inkMkLst>
            <pc:docMk/>
            <pc:sldMk cId="2605117570" sldId="470"/>
            <ac:inkMk id="49" creationId="{F420057D-40D1-9796-8D8B-88738694889E}"/>
          </ac:inkMkLst>
        </pc:inkChg>
        <pc:inkChg chg="add del mod">
          <ac:chgData name="Tim Cook" userId="d1c7cfb340f2c7ab" providerId="LiveId" clId="{E80455E3-0E76-434E-A6B3-21E80AFE95A7}" dt="2023-04-14T01:47:20.782" v="291"/>
          <ac:inkMkLst>
            <pc:docMk/>
            <pc:sldMk cId="2605117570" sldId="470"/>
            <ac:inkMk id="50" creationId="{FD745263-CDC3-8F25-F96D-9EEA0BE9AD49}"/>
          </ac:inkMkLst>
        </pc:inkChg>
        <pc:inkChg chg="add del mod">
          <ac:chgData name="Tim Cook" userId="d1c7cfb340f2c7ab" providerId="LiveId" clId="{E80455E3-0E76-434E-A6B3-21E80AFE95A7}" dt="2023-04-14T01:47:20.782" v="285"/>
          <ac:inkMkLst>
            <pc:docMk/>
            <pc:sldMk cId="2605117570" sldId="470"/>
            <ac:inkMk id="51" creationId="{C88DB292-A501-D770-218A-6C96DC435D2B}"/>
          </ac:inkMkLst>
        </pc:inkChg>
        <pc:inkChg chg="add del mod">
          <ac:chgData name="Tim Cook" userId="d1c7cfb340f2c7ab" providerId="LiveId" clId="{E80455E3-0E76-434E-A6B3-21E80AFE95A7}" dt="2023-04-14T01:47:20.782" v="289"/>
          <ac:inkMkLst>
            <pc:docMk/>
            <pc:sldMk cId="2605117570" sldId="470"/>
            <ac:inkMk id="52" creationId="{2A6D6125-D196-0FCE-36B3-17BBDFDBA264}"/>
          </ac:inkMkLst>
        </pc:inkChg>
        <pc:inkChg chg="add del mod">
          <ac:chgData name="Tim Cook" userId="d1c7cfb340f2c7ab" providerId="LiveId" clId="{E80455E3-0E76-434E-A6B3-21E80AFE95A7}" dt="2023-04-14T01:47:20.782" v="287"/>
          <ac:inkMkLst>
            <pc:docMk/>
            <pc:sldMk cId="2605117570" sldId="470"/>
            <ac:inkMk id="53" creationId="{E96E09A0-3BA8-5305-2667-366D7DD66616}"/>
          </ac:inkMkLst>
        </pc:inkChg>
        <pc:inkChg chg="add del mod">
          <ac:chgData name="Tim Cook" userId="d1c7cfb340f2c7ab" providerId="LiveId" clId="{E80455E3-0E76-434E-A6B3-21E80AFE95A7}" dt="2023-04-14T01:47:20.766" v="284"/>
          <ac:inkMkLst>
            <pc:docMk/>
            <pc:sldMk cId="2605117570" sldId="470"/>
            <ac:inkMk id="54" creationId="{7475AC09-337C-8F84-F410-3F9297F22DEC}"/>
          </ac:inkMkLst>
        </pc:inkChg>
        <pc:inkChg chg="add del mod">
          <ac:chgData name="Tim Cook" userId="d1c7cfb340f2c7ab" providerId="LiveId" clId="{E80455E3-0E76-434E-A6B3-21E80AFE95A7}" dt="2023-04-14T01:47:20.782" v="290"/>
          <ac:inkMkLst>
            <pc:docMk/>
            <pc:sldMk cId="2605117570" sldId="470"/>
            <ac:inkMk id="55" creationId="{CEA57555-5E7F-4093-0303-A1683E4550D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7" creationId="{9F59235F-EB47-6A1C-1052-249981D7B28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8" creationId="{FF28F544-CAEB-C07B-A565-9CAB9BD291C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9" creationId="{FE5DE964-F13D-7338-A033-781076F7A7B1}"/>
          </ac:inkMkLst>
        </pc:inkChg>
        <pc:inkChg chg="add del">
          <ac:chgData name="Tim Cook" userId="d1c7cfb340f2c7ab" providerId="LiveId" clId="{E80455E3-0E76-434E-A6B3-21E80AFE95A7}" dt="2023-04-14T01:46:17.889" v="220"/>
          <ac:inkMkLst>
            <pc:docMk/>
            <pc:sldMk cId="2605117570" sldId="470"/>
            <ac:inkMk id="61" creationId="{AC9946CA-B21E-FC37-AC44-1F0518B29D9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2" creationId="{8C056B15-95B7-0FA4-18D4-86A3343BEFA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3" creationId="{100BF065-197B-E081-292B-4068AC4A14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5" creationId="{B7DA643C-4BA1-5D02-AB0E-8D3283777A1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6" creationId="{DFE533F2-5865-2761-F9AE-1EDFAE9B93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7" creationId="{3C13D9B8-21CF-9D5B-E298-CC135AC99BA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8" creationId="{3946C12D-462B-D378-0859-6A79A8F6E5DD}"/>
          </ac:inkMkLst>
        </pc:inkChg>
        <pc:inkChg chg="add del mod">
          <ac:chgData name="Tim Cook" userId="d1c7cfb340f2c7ab" providerId="LiveId" clId="{E80455E3-0E76-434E-A6B3-21E80AFE95A7}" dt="2023-04-14T01:46:32.224" v="235"/>
          <ac:inkMkLst>
            <pc:docMk/>
            <pc:sldMk cId="2605117570" sldId="470"/>
            <ac:inkMk id="70" creationId="{68CDD575-9E11-11A9-211B-506B0E3EB19B}"/>
          </ac:inkMkLst>
        </pc:inkChg>
        <pc:inkChg chg="add del mod">
          <ac:chgData name="Tim Cook" userId="d1c7cfb340f2c7ab" providerId="LiveId" clId="{E80455E3-0E76-434E-A6B3-21E80AFE95A7}" dt="2023-04-14T01:46:35.501" v="237"/>
          <ac:inkMkLst>
            <pc:docMk/>
            <pc:sldMk cId="2605117570" sldId="470"/>
            <ac:inkMk id="71" creationId="{94795AD2-D889-4BF6-D51D-0B414C5A3678}"/>
          </ac:inkMkLst>
        </pc:inkChg>
        <pc:inkChg chg="add del mod">
          <ac:chgData name="Tim Cook" userId="d1c7cfb340f2c7ab" providerId="LiveId" clId="{E80455E3-0E76-434E-A6B3-21E80AFE95A7}" dt="2023-04-14T01:46:35.769" v="238"/>
          <ac:inkMkLst>
            <pc:docMk/>
            <pc:sldMk cId="2605117570" sldId="470"/>
            <ac:inkMk id="72" creationId="{C3BD442A-421C-46A4-D890-DA82E9D74B2D}"/>
          </ac:inkMkLst>
        </pc:inkChg>
        <pc:inkChg chg="add del mod">
          <ac:chgData name="Tim Cook" userId="d1c7cfb340f2c7ab" providerId="LiveId" clId="{E80455E3-0E76-434E-A6B3-21E80AFE95A7}" dt="2023-04-14T01:46:36.367" v="239"/>
          <ac:inkMkLst>
            <pc:docMk/>
            <pc:sldMk cId="2605117570" sldId="470"/>
            <ac:inkMk id="73" creationId="{9E064BF6-7D17-2308-3997-6A1A10C9A28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4" creationId="{FEAC20FF-C5F4-5FC8-4C95-A14A013B44F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6" creationId="{7399B075-728D-2738-7201-34E9B05CA1E8}"/>
          </ac:inkMkLst>
        </pc:inkChg>
        <pc:inkChg chg="add del mod">
          <ac:chgData name="Tim Cook" userId="d1c7cfb340f2c7ab" providerId="LiveId" clId="{E80455E3-0E76-434E-A6B3-21E80AFE95A7}" dt="2023-04-14T01:48:44.819" v="367"/>
          <ac:inkMkLst>
            <pc:docMk/>
            <pc:sldMk cId="2605117570" sldId="470"/>
            <ac:inkMk id="78" creationId="{1A06EB25-7084-B55A-3010-F9ED1D21FCA3}"/>
          </ac:inkMkLst>
        </pc:inkChg>
        <pc:inkChg chg="add del mod">
          <ac:chgData name="Tim Cook" userId="d1c7cfb340f2c7ab" providerId="LiveId" clId="{E80455E3-0E76-434E-A6B3-21E80AFE95A7}" dt="2023-04-14T01:48:45.102" v="368"/>
          <ac:inkMkLst>
            <pc:docMk/>
            <pc:sldMk cId="2605117570" sldId="470"/>
            <ac:inkMk id="79" creationId="{8ABBCC65-3199-0C7A-7C88-A3136F08DB02}"/>
          </ac:inkMkLst>
        </pc:inkChg>
        <pc:inkChg chg="add del mod">
          <ac:chgData name="Tim Cook" userId="d1c7cfb340f2c7ab" providerId="LiveId" clId="{E80455E3-0E76-434E-A6B3-21E80AFE95A7}" dt="2023-04-14T01:48:44.819" v="366"/>
          <ac:inkMkLst>
            <pc:docMk/>
            <pc:sldMk cId="2605117570" sldId="470"/>
            <ac:inkMk id="80" creationId="{D2F52730-4ECF-E8AA-2E6C-73BAE886448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1" creationId="{AC30A192-42C1-BBAA-CA9B-35242E191C1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2" creationId="{3CBF0807-EE47-44BD-252B-0E0DF978C19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3" creationId="{A66D2359-979F-9F45-B539-8FFEAF0072F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4" creationId="{97D3C972-C80F-EE8D-8312-2A47E4C07F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7" creationId="{39355B51-8009-D132-5F94-62DEBFE740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8" creationId="{C1211559-EEA8-6609-D9AC-329EBEA9B42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9" creationId="{ED46C35F-8DEA-AD7B-08F8-A29016FA90F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0" creationId="{F3C6A2D8-D55B-9BD2-F1EA-5B64C454846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1" creationId="{36772E1A-D0E1-014D-404D-9511EA88EB7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2" creationId="{51F1A3F2-AF26-DD0D-FA31-EC4F353EE66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3" creationId="{7E658493-8B7D-5BD3-364F-CFBF3F6D09B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4" creationId="{1DAB03D7-2F84-8AD2-AB64-3D1FAE8ABA7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5" creationId="{EA47B028-A643-3BB0-944C-C26EE56CDCB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8" creationId="{DF7C600F-C314-412F-C22A-B12656EAD55E}"/>
          </ac:inkMkLst>
        </pc:inkChg>
        <pc:inkChg chg="add del mod">
          <ac:chgData name="Tim Cook" userId="d1c7cfb340f2c7ab" providerId="LiveId" clId="{E80455E3-0E76-434E-A6B3-21E80AFE95A7}" dt="2023-04-14T01:48:43.771" v="365"/>
          <ac:inkMkLst>
            <pc:docMk/>
            <pc:sldMk cId="2605117570" sldId="470"/>
            <ac:inkMk id="99" creationId="{20D2D918-7F3A-3B8A-07B4-2D2E003D12E3}"/>
          </ac:inkMkLst>
        </pc:inkChg>
        <pc:inkChg chg="add del mod">
          <ac:chgData name="Tim Cook" userId="d1c7cfb340f2c7ab" providerId="LiveId" clId="{E80455E3-0E76-434E-A6B3-21E80AFE95A7}" dt="2023-04-14T01:48:43.317" v="363"/>
          <ac:inkMkLst>
            <pc:docMk/>
            <pc:sldMk cId="2605117570" sldId="470"/>
            <ac:inkMk id="100" creationId="{8FD56A73-980A-1333-50C5-5875C6669B51}"/>
          </ac:inkMkLst>
        </pc:inkChg>
        <pc:inkChg chg="add del mod">
          <ac:chgData name="Tim Cook" userId="d1c7cfb340f2c7ab" providerId="LiveId" clId="{E80455E3-0E76-434E-A6B3-21E80AFE95A7}" dt="2023-04-14T01:48:43.317" v="364"/>
          <ac:inkMkLst>
            <pc:docMk/>
            <pc:sldMk cId="2605117570" sldId="470"/>
            <ac:inkMk id="101" creationId="{C51F436E-FA17-7E9C-3963-4F3C2E87909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2" creationId="{67DB7A07-3A7C-F96E-0409-8C86C0F572F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3" creationId="{6BB50CDF-3986-1292-7A96-6AD74FBBE11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4" creationId="{DC33A2F8-1E93-75E1-BF41-D2766941369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5" creationId="{1B8400D7-0646-388C-D514-11A2D89BE6E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6" creationId="{3506E7C1-F045-8597-8087-D49DB45CBB5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9" creationId="{46CF767A-1722-A6D5-75FF-EBA06FE281B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0" creationId="{27F38FBB-60B4-E5BA-2B24-CEC87F1BCB6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1" creationId="{03E2D789-3A24-1E04-4B29-21ADD9DD58E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2" creationId="{3B96CE16-33D4-5516-38D7-FFCC6704708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4" creationId="{73A59F2E-3A65-4D4B-DAC6-6045DBEEF67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5" creationId="{1AD0DF59-3B74-5390-B73E-066419EFCD5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6" creationId="{D7155FFC-E8A2-6152-C52C-514890AD5AC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7" creationId="{08F863CB-24D6-40DC-6B36-AD7FA1C80F78}"/>
          </ac:inkMkLst>
        </pc:inkChg>
        <pc:inkChg chg="add del mod">
          <ac:chgData name="Tim Cook" userId="d1c7cfb340f2c7ab" providerId="LiveId" clId="{E80455E3-0E76-434E-A6B3-21E80AFE95A7}" dt="2023-04-14T01:47:13.839" v="283"/>
          <ac:inkMkLst>
            <pc:docMk/>
            <pc:sldMk cId="2605117570" sldId="470"/>
            <ac:inkMk id="120" creationId="{2D0FD77E-C658-FF07-EE8E-854C6C92D6F0}"/>
          </ac:inkMkLst>
        </pc:inkChg>
        <pc:inkChg chg="add del mod">
          <ac:chgData name="Tim Cook" userId="d1c7cfb340f2c7ab" providerId="LiveId" clId="{E80455E3-0E76-434E-A6B3-21E80AFE95A7}" dt="2023-04-14T01:47:13.833" v="282"/>
          <ac:inkMkLst>
            <pc:docMk/>
            <pc:sldMk cId="2605117570" sldId="470"/>
            <ac:inkMk id="121" creationId="{3FDE8A95-E378-3534-30E1-B76434CAFE6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3" creationId="{57E2EDA3-F1BB-4509-0A14-A98810FBCB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4" creationId="{45503A18-4C4C-9913-2369-5AEC5A03046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5" creationId="{2E5E2BCA-5EA9-CBEF-22F3-6450B16AA60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6" creationId="{46B66305-668D-BAD1-EA3C-11745FECFD3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8" creationId="{C1BEB849-42DB-5E54-6DF8-F3B4E9F3AF6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9" creationId="{9162F97D-B7BA-F8ED-E965-D745289968D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0" creationId="{34654FB8-F7B1-45AA-E3F8-B28AD90625C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1" creationId="{E9C3D47F-ED60-CC1C-6F1B-A42E44CC66E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2" creationId="{5756110D-3245-853A-AFB5-76918BD5575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3" creationId="{A1649A1F-0E7A-25EC-B381-A7817DC8D33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5" creationId="{DFB465B0-8823-08B2-33B7-2B091FEACB3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6" creationId="{27839EA6-AE2E-6FD7-9043-A9113966F68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7" creationId="{0F3DC87F-1C81-D6EA-A944-CE6174BB607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8" creationId="{21CC1C44-C913-E1F9-0325-6951858132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0" creationId="{C3496099-4F45-2AE9-3921-57E2FE4C4E3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1" creationId="{B33FCD08-3515-B1F8-8085-4B74CD8141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2" creationId="{AE80E207-33A1-E7F0-939B-6F4C398683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3" creationId="{506B3801-90F4-BF7E-E6A4-1A28B655899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4" creationId="{ACD0F061-F000-C2C5-F335-E423DA465AD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5" creationId="{D6925CA2-DBDF-E41B-C884-AF4F0290AC4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6" creationId="{0458593E-0E64-5315-9B67-AA6F0C59B23B}"/>
          </ac:inkMkLst>
        </pc:inkChg>
        <pc:inkChg chg="del mod">
          <ac:chgData name="Tim Cook" userId="d1c7cfb340f2c7ab" providerId="LiveId" clId="{E80455E3-0E76-434E-A6B3-21E80AFE95A7}" dt="2023-04-14T01:48:36.696" v="357"/>
          <ac:inkMkLst>
            <pc:docMk/>
            <pc:sldMk cId="2605117570" sldId="470"/>
            <ac:inkMk id="148" creationId="{850AF1AD-3D9D-5674-3827-B1475764C551}"/>
          </ac:inkMkLst>
        </pc:inkChg>
        <pc:inkChg chg="del mod">
          <ac:chgData name="Tim Cook" userId="d1c7cfb340f2c7ab" providerId="LiveId" clId="{E80455E3-0E76-434E-A6B3-21E80AFE95A7}" dt="2023-04-14T01:48:36.696" v="356"/>
          <ac:inkMkLst>
            <pc:docMk/>
            <pc:sldMk cId="2605117570" sldId="470"/>
            <ac:inkMk id="149" creationId="{38472FF8-5458-A566-F396-9E260E599B02}"/>
          </ac:inkMkLst>
        </pc:inkChg>
        <pc:inkChg chg="del mod">
          <ac:chgData name="Tim Cook" userId="d1c7cfb340f2c7ab" providerId="LiveId" clId="{E80455E3-0E76-434E-A6B3-21E80AFE95A7}" dt="2023-04-14T01:48:36.696" v="355"/>
          <ac:inkMkLst>
            <pc:docMk/>
            <pc:sldMk cId="2605117570" sldId="470"/>
            <ac:inkMk id="150" creationId="{0BADF386-7CC8-1E21-FAD6-267F7B81FEC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2" creationId="{84B8C431-A88D-DE14-F4C1-D99EFA32ADED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3" creationId="{0902E7A0-D64A-6E60-4298-D0BE1432E4C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4" creationId="{76ABF8E0-A291-64B7-A987-F42547CCBA5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5" creationId="{28912F61-FFAE-23F4-F091-153F2759B6C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7" creationId="{A6154E23-8247-4BB2-A330-86729F3C4B1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8" creationId="{F8513ADE-93F8-E428-A2AC-F2B7DC8C463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9" creationId="{C726B1C1-A106-BDFD-1FA6-025C02B0D841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0" creationId="{29EF0EFE-1FF4-F615-D24C-34507594F3E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1" creationId="{A46B2C13-E3FD-9492-343C-F0C49A8ECA0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2" creationId="{F09D93CA-0DC9-D87B-DE79-47FE59046DD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4" creationId="{6C2A3426-2BE2-13B6-B3C2-F52D1CB5107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5" creationId="{AED582DD-E4A8-6C20-D77B-190CC5F32B8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6" creationId="{B4CE94C5-CE9E-F566-2414-6DD05B0D87B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8" creationId="{700014D9-92E9-E19C-56AF-6F809EFE28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9" creationId="{B1BEDCFC-861A-0660-EF93-E08655BDC475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0" creationId="{5BA90A1B-7995-82F3-42FA-7EBECA4EC86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1" creationId="{001F9B3C-D9D3-D5E6-05C9-FA37FFAC8476}"/>
          </ac:inkMkLst>
        </pc:inkChg>
        <pc:inkChg chg="del mod">
          <ac:chgData name="Tim Cook" userId="d1c7cfb340f2c7ab" providerId="LiveId" clId="{E80455E3-0E76-434E-A6B3-21E80AFE95A7}" dt="2023-04-14T01:48:02.163" v="314"/>
          <ac:inkMkLst>
            <pc:docMk/>
            <pc:sldMk cId="2605117570" sldId="470"/>
            <ac:inkMk id="173" creationId="{A242F5BA-C52B-3AD0-0C7F-7899391A1B5B}"/>
          </ac:inkMkLst>
        </pc:inkChg>
        <pc:inkChg chg="del mod">
          <ac:chgData name="Tim Cook" userId="d1c7cfb340f2c7ab" providerId="LiveId" clId="{E80455E3-0E76-434E-A6B3-21E80AFE95A7}" dt="2023-04-14T01:48:02.163" v="315"/>
          <ac:inkMkLst>
            <pc:docMk/>
            <pc:sldMk cId="2605117570" sldId="470"/>
            <ac:inkMk id="174" creationId="{9086602D-25E8-3623-7932-B3EE36E3FD9D}"/>
          </ac:inkMkLst>
        </pc:inkChg>
        <pc:inkChg chg="del mod">
          <ac:chgData name="Tim Cook" userId="d1c7cfb340f2c7ab" providerId="LiveId" clId="{E80455E3-0E76-434E-A6B3-21E80AFE95A7}" dt="2023-04-14T01:48:02.163" v="309"/>
          <ac:inkMkLst>
            <pc:docMk/>
            <pc:sldMk cId="2605117570" sldId="470"/>
            <ac:inkMk id="175" creationId="{3CA1D2B3-D0CA-B16A-EC38-547244FB6054}"/>
          </ac:inkMkLst>
        </pc:inkChg>
        <pc:inkChg chg="del mod">
          <ac:chgData name="Tim Cook" userId="d1c7cfb340f2c7ab" providerId="LiveId" clId="{E80455E3-0E76-434E-A6B3-21E80AFE95A7}" dt="2023-04-14T01:48:02.163" v="311"/>
          <ac:inkMkLst>
            <pc:docMk/>
            <pc:sldMk cId="2605117570" sldId="470"/>
            <ac:inkMk id="176" creationId="{A60766EA-FC6D-78B9-B384-CD54FC6F543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8" creationId="{D1E01525-B88A-789D-A829-A41034FF102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9" creationId="{E57FDD5F-FD3A-2812-1950-FB376D075C53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0" creationId="{F5FF93C0-9708-033B-4C04-5A5B32B1F04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1" creationId="{14344FEC-F391-9844-C13C-9828E16C811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2" creationId="{086E537D-7106-0B37-083C-27CEB00A75B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3" creationId="{4622D65F-0BB4-98BD-A996-2DD67418204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4" creationId="{E5B40134-91D0-3795-21BA-CE71881CA46A}"/>
          </ac:inkMkLst>
        </pc:inkChg>
        <pc:inkChg chg="del mod">
          <ac:chgData name="Tim Cook" userId="d1c7cfb340f2c7ab" providerId="LiveId" clId="{E80455E3-0E76-434E-A6B3-21E80AFE95A7}" dt="2023-04-14T01:48:02.163" v="313"/>
          <ac:inkMkLst>
            <pc:docMk/>
            <pc:sldMk cId="2605117570" sldId="470"/>
            <ac:inkMk id="185" creationId="{44CF2E42-FC82-7AF6-20BC-464B820DC3C4}"/>
          </ac:inkMkLst>
        </pc:inkChg>
        <pc:inkChg chg="del mod">
          <ac:chgData name="Tim Cook" userId="d1c7cfb340f2c7ab" providerId="LiveId" clId="{E80455E3-0E76-434E-A6B3-21E80AFE95A7}" dt="2023-04-14T01:48:02.163" v="308"/>
          <ac:inkMkLst>
            <pc:docMk/>
            <pc:sldMk cId="2605117570" sldId="470"/>
            <ac:inkMk id="186" creationId="{EB78731E-69A8-71C2-7ABC-A36B8785BD0F}"/>
          </ac:inkMkLst>
        </pc:inkChg>
        <pc:inkChg chg="del mod">
          <ac:chgData name="Tim Cook" userId="d1c7cfb340f2c7ab" providerId="LiveId" clId="{E80455E3-0E76-434E-A6B3-21E80AFE95A7}" dt="2023-04-14T01:48:02.163" v="310"/>
          <ac:inkMkLst>
            <pc:docMk/>
            <pc:sldMk cId="2605117570" sldId="470"/>
            <ac:inkMk id="187" creationId="{421B9841-7A55-D19C-AFB2-CE4636582989}"/>
          </ac:inkMkLst>
        </pc:inkChg>
        <pc:inkChg chg="del mod">
          <ac:chgData name="Tim Cook" userId="d1c7cfb340f2c7ab" providerId="LiveId" clId="{E80455E3-0E76-434E-A6B3-21E80AFE95A7}" dt="2023-04-14T01:48:02.163" v="312"/>
          <ac:inkMkLst>
            <pc:docMk/>
            <pc:sldMk cId="2605117570" sldId="470"/>
            <ac:inkMk id="188" creationId="{6948BE86-8F80-2DDC-5A40-AB2B5A4BF87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9" creationId="{F7667635-7079-04D8-F0CE-A30F549FD26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1" creationId="{35335576-0E8C-1202-E55F-BEDC79499E6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2" creationId="{55E756F2-E235-4040-0DB4-11C2123FFCD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3" creationId="{D1287201-72D9-59E8-07BC-538B3C2D0A5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4" creationId="{25842A8C-3395-FEA2-E139-2D8A4484B3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5" creationId="{C89D1EED-5CEA-43BC-9C34-5F0773F7534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6" creationId="{A8A19301-CD0B-D282-AB24-B304FD5708D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7" creationId="{F48819E3-588F-95D9-316F-B3C0071B34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8" creationId="{CF72A5B8-7778-C4D8-E3AF-98883F012BA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9" creationId="{7CB9A6E9-DAED-521A-DC2E-EBC56C6BAFC1}"/>
          </ac:inkMkLst>
        </pc:inkChg>
        <pc:inkChg chg="add del">
          <ac:chgData name="Tim Cook" userId="d1c7cfb340f2c7ab" providerId="LiveId" clId="{E80455E3-0E76-434E-A6B3-21E80AFE95A7}" dt="2023-04-14T01:48:10.876" v="324"/>
          <ac:inkMkLst>
            <pc:docMk/>
            <pc:sldMk cId="2605117570" sldId="470"/>
            <ac:inkMk id="200" creationId="{F856EBAA-8A82-6500-6F4A-58598F2A1AF5}"/>
          </ac:inkMkLst>
        </pc:inkChg>
        <pc:inkChg chg="add del mod">
          <ac:chgData name="Tim Cook" userId="d1c7cfb340f2c7ab" providerId="LiveId" clId="{E80455E3-0E76-434E-A6B3-21E80AFE95A7}" dt="2023-04-14T01:48:10.876" v="325"/>
          <ac:inkMkLst>
            <pc:docMk/>
            <pc:sldMk cId="2605117570" sldId="470"/>
            <ac:inkMk id="201" creationId="{0742B6E1-F377-4F71-09AF-C72AA81E760F}"/>
          </ac:inkMkLst>
        </pc:inkChg>
        <pc:inkChg chg="add del mod">
          <ac:chgData name="Tim Cook" userId="d1c7cfb340f2c7ab" providerId="LiveId" clId="{E80455E3-0E76-434E-A6B3-21E80AFE95A7}" dt="2023-04-14T01:48:10.876" v="322"/>
          <ac:inkMkLst>
            <pc:docMk/>
            <pc:sldMk cId="2605117570" sldId="470"/>
            <ac:inkMk id="202" creationId="{4A521E6D-068E-7FBC-C603-3263AF8F5A4E}"/>
          </ac:inkMkLst>
        </pc:inkChg>
        <pc:inkChg chg="add del mod">
          <ac:chgData name="Tim Cook" userId="d1c7cfb340f2c7ab" providerId="LiveId" clId="{E80455E3-0E76-434E-A6B3-21E80AFE95A7}" dt="2023-04-14T01:48:10.876" v="326"/>
          <ac:inkMkLst>
            <pc:docMk/>
            <pc:sldMk cId="2605117570" sldId="470"/>
            <ac:inkMk id="203" creationId="{07E93163-DAAE-CFBB-711E-4A610BFDA6A3}"/>
          </ac:inkMkLst>
        </pc:inkChg>
        <pc:inkChg chg="add del mod">
          <ac:chgData name="Tim Cook" userId="d1c7cfb340f2c7ab" providerId="LiveId" clId="{E80455E3-0E76-434E-A6B3-21E80AFE95A7}" dt="2023-04-14T01:48:10.876" v="323"/>
          <ac:inkMkLst>
            <pc:docMk/>
            <pc:sldMk cId="2605117570" sldId="470"/>
            <ac:inkMk id="204" creationId="{C5D6C9CA-1DA5-F305-AF7A-608539B853D4}"/>
          </ac:inkMkLst>
        </pc:inkChg>
        <pc:inkChg chg="add del mod">
          <ac:chgData name="Tim Cook" userId="d1c7cfb340f2c7ab" providerId="LiveId" clId="{E80455E3-0E76-434E-A6B3-21E80AFE95A7}" dt="2023-04-14T01:48:18" v="331"/>
          <ac:inkMkLst>
            <pc:docMk/>
            <pc:sldMk cId="2605117570" sldId="470"/>
            <ac:inkMk id="206" creationId="{D18CA2C6-0B6A-BEFA-224E-D6C05A9A44FE}"/>
          </ac:inkMkLst>
        </pc:inkChg>
        <pc:inkChg chg="add del mod">
          <ac:chgData name="Tim Cook" userId="d1c7cfb340f2c7ab" providerId="LiveId" clId="{E80455E3-0E76-434E-A6B3-21E80AFE95A7}" dt="2023-04-14T01:48:15.871" v="330"/>
          <ac:inkMkLst>
            <pc:docMk/>
            <pc:sldMk cId="2605117570" sldId="470"/>
            <ac:inkMk id="207" creationId="{551CE388-7C5C-0741-8EAF-D74B8C38E5C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09" creationId="{CE79990E-FD9D-1554-086A-5FDE4E90CDB6}"/>
          </ac:inkMkLst>
        </pc:inkChg>
        <pc:inkChg chg="add del mod">
          <ac:chgData name="Tim Cook" userId="d1c7cfb340f2c7ab" providerId="LiveId" clId="{E80455E3-0E76-434E-A6B3-21E80AFE95A7}" dt="2023-04-14T01:49:06.329" v="386"/>
          <ac:inkMkLst>
            <pc:docMk/>
            <pc:sldMk cId="2605117570" sldId="470"/>
            <ac:inkMk id="210" creationId="{098B8B5E-91F3-3EBB-C6E4-47EB6BEE4ED3}"/>
          </ac:inkMkLst>
        </pc:inkChg>
        <pc:inkChg chg="add del mod">
          <ac:chgData name="Tim Cook" userId="d1c7cfb340f2c7ab" providerId="LiveId" clId="{E80455E3-0E76-434E-A6B3-21E80AFE95A7}" dt="2023-04-14T01:49:06.329" v="387"/>
          <ac:inkMkLst>
            <pc:docMk/>
            <pc:sldMk cId="2605117570" sldId="470"/>
            <ac:inkMk id="211" creationId="{D2FF0EF8-AF06-DB39-EA8F-2FF10A8853F1}"/>
          </ac:inkMkLst>
        </pc:inkChg>
        <pc:inkChg chg="add del mod">
          <ac:chgData name="Tim Cook" userId="d1c7cfb340f2c7ab" providerId="LiveId" clId="{E80455E3-0E76-434E-A6B3-21E80AFE95A7}" dt="2023-04-14T01:49:06.329" v="384"/>
          <ac:inkMkLst>
            <pc:docMk/>
            <pc:sldMk cId="2605117570" sldId="470"/>
            <ac:inkMk id="212" creationId="{708C92D8-83C4-5683-406B-43A04104A058}"/>
          </ac:inkMkLst>
        </pc:inkChg>
        <pc:inkChg chg="add del mod">
          <ac:chgData name="Tim Cook" userId="d1c7cfb340f2c7ab" providerId="LiveId" clId="{E80455E3-0E76-434E-A6B3-21E80AFE95A7}" dt="2023-04-14T01:49:06.329" v="385"/>
          <ac:inkMkLst>
            <pc:docMk/>
            <pc:sldMk cId="2605117570" sldId="470"/>
            <ac:inkMk id="213" creationId="{F943254B-4C69-516A-A5A1-00F1C41E317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15" creationId="{B8967C07-A81D-5910-A9F4-E83118475B85}"/>
          </ac:inkMkLst>
        </pc:inkChg>
        <pc:inkChg chg="add del mod">
          <ac:chgData name="Tim Cook" userId="d1c7cfb340f2c7ab" providerId="LiveId" clId="{E80455E3-0E76-434E-A6B3-21E80AFE95A7}" dt="2023-04-14T01:48:28.832" v="344"/>
          <ac:inkMkLst>
            <pc:docMk/>
            <pc:sldMk cId="2605117570" sldId="470"/>
            <ac:inkMk id="216" creationId="{AEA91D07-0C7B-9897-D45A-F6DBB04AA722}"/>
          </ac:inkMkLst>
        </pc:inkChg>
        <pc:inkChg chg="add del mod">
          <ac:chgData name="Tim Cook" userId="d1c7cfb340f2c7ab" providerId="LiveId" clId="{E80455E3-0E76-434E-A6B3-21E80AFE95A7}" dt="2023-04-14T01:48:28.832" v="343"/>
          <ac:inkMkLst>
            <pc:docMk/>
            <pc:sldMk cId="2605117570" sldId="470"/>
            <ac:inkMk id="217" creationId="{F9EB7880-6523-6AC8-5172-D7436EB372E1}"/>
          </ac:inkMkLst>
        </pc:inkChg>
        <pc:inkChg chg="add del mod">
          <ac:chgData name="Tim Cook" userId="d1c7cfb340f2c7ab" providerId="LiveId" clId="{E80455E3-0E76-434E-A6B3-21E80AFE95A7}" dt="2023-04-14T01:48:32.843" v="349"/>
          <ac:inkMkLst>
            <pc:docMk/>
            <pc:sldMk cId="2605117570" sldId="470"/>
            <ac:inkMk id="218" creationId="{91C74193-B5E1-F3B4-D5BB-F8E39F89709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0" creationId="{D3770683-819F-E7A4-DAFD-8A7451D26CCE}"/>
          </ac:inkMkLst>
        </pc:inkChg>
        <pc:inkChg chg="add del mod">
          <ac:chgData name="Tim Cook" userId="d1c7cfb340f2c7ab" providerId="LiveId" clId="{E80455E3-0E76-434E-A6B3-21E80AFE95A7}" dt="2023-04-14T01:48:33.281" v="351"/>
          <ac:inkMkLst>
            <pc:docMk/>
            <pc:sldMk cId="2605117570" sldId="470"/>
            <ac:inkMk id="221" creationId="{BE5A6899-2246-8172-6BB8-DDBBAD14FC86}"/>
          </ac:inkMkLst>
        </pc:inkChg>
        <pc:inkChg chg="add del mod">
          <ac:chgData name="Tim Cook" userId="d1c7cfb340f2c7ab" providerId="LiveId" clId="{E80455E3-0E76-434E-A6B3-21E80AFE95A7}" dt="2023-04-14T01:48:32.843" v="350"/>
          <ac:inkMkLst>
            <pc:docMk/>
            <pc:sldMk cId="2605117570" sldId="470"/>
            <ac:inkMk id="222" creationId="{4ED192F3-516E-DA47-3E0C-4A5F139890E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4" creationId="{A2A8044A-9DE3-95F8-857C-FF764B38831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5" creationId="{D7C604F5-21BE-C902-0A08-69CC180BB60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6" creationId="{AF5F7057-4675-9005-7043-F9E0417DE2C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8" creationId="{13F05F66-1B0C-AF7F-78C0-5565CE53BE6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9" creationId="{83C70F8B-C27F-77F4-88E7-7271409EB1D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0" creationId="{D313157B-A3A6-A10E-B4FA-BB0755D7151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2" creationId="{9E2946EC-30DE-3566-EC42-863DBD7B4DD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3" creationId="{525C0BE8-9C7E-3782-7E2E-2BAACF73D6A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4" creationId="{5EF3F5A6-78F9-6E79-4BC8-7C1CE198BAED}"/>
          </ac:inkMkLst>
        </pc:inkChg>
        <pc:inkChg chg="add del mod">
          <ac:chgData name="Tim Cook" userId="d1c7cfb340f2c7ab" providerId="LiveId" clId="{E80455E3-0E76-434E-A6B3-21E80AFE95A7}" dt="2023-04-14T01:48:51.169" v="378"/>
          <ac:inkMkLst>
            <pc:docMk/>
            <pc:sldMk cId="2605117570" sldId="470"/>
            <ac:inkMk id="236" creationId="{7878D129-91F0-F4C7-B440-343ED1AA9D06}"/>
          </ac:inkMkLst>
        </pc:inkChg>
        <pc:inkChg chg="add del mod">
          <ac:chgData name="Tim Cook" userId="d1c7cfb340f2c7ab" providerId="LiveId" clId="{E80455E3-0E76-434E-A6B3-21E80AFE95A7}" dt="2023-04-14T01:48:51.168" v="377"/>
          <ac:inkMkLst>
            <pc:docMk/>
            <pc:sldMk cId="2605117570" sldId="470"/>
            <ac:inkMk id="237" creationId="{C1B273A6-E8FC-695A-99FF-79650FD23142}"/>
          </ac:inkMkLst>
        </pc:inkChg>
        <pc:inkChg chg="add del mod">
          <ac:chgData name="Tim Cook" userId="d1c7cfb340f2c7ab" providerId="LiveId" clId="{E80455E3-0E76-434E-A6B3-21E80AFE95A7}" dt="2023-04-14T01:48:52.160" v="379"/>
          <ac:inkMkLst>
            <pc:docMk/>
            <pc:sldMk cId="2605117570" sldId="470"/>
            <ac:inkMk id="238" creationId="{2B29BBEE-9145-2406-7080-5612D959462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0" creationId="{4F4039BF-3E18-D5D7-45EC-C31466BEA4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1" creationId="{F69ED87D-99A3-1E84-9183-9A182B4504E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2" creationId="{9E5ECB7D-DE5B-152E-D99B-CA417089DB56}"/>
          </ac:inkMkLst>
        </pc:inkChg>
        <pc:inkChg chg="add del">
          <ac:chgData name="Tim Cook" userId="d1c7cfb340f2c7ab" providerId="LiveId" clId="{E80455E3-0E76-434E-A6B3-21E80AFE95A7}" dt="2023-04-14T01:49:14.367" v="391"/>
          <ac:inkMkLst>
            <pc:docMk/>
            <pc:sldMk cId="2605117570" sldId="470"/>
            <ac:inkMk id="244" creationId="{E7A1A461-F1BF-6A96-171F-352A22A00543}"/>
          </ac:inkMkLst>
        </pc:inkChg>
        <pc:inkChg chg="add del">
          <ac:chgData name="Tim Cook" userId="d1c7cfb340f2c7ab" providerId="LiveId" clId="{E80455E3-0E76-434E-A6B3-21E80AFE95A7}" dt="2023-04-14T01:49:14.367" v="390"/>
          <ac:inkMkLst>
            <pc:docMk/>
            <pc:sldMk cId="2605117570" sldId="470"/>
            <ac:inkMk id="245" creationId="{5ED82819-D8F4-7D94-B805-96F7981A79E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6" creationId="{5F9571C6-C977-5188-2FA5-844125320BE9}"/>
          </ac:inkMkLst>
        </pc:inkChg>
        <pc:inkChg chg="add del mod">
          <ac:chgData name="Tim Cook" userId="d1c7cfb340f2c7ab" providerId="LiveId" clId="{E80455E3-0E76-434E-A6B3-21E80AFE95A7}" dt="2023-04-14T01:49:19.587" v="399"/>
          <ac:inkMkLst>
            <pc:docMk/>
            <pc:sldMk cId="2605117570" sldId="470"/>
            <ac:inkMk id="247" creationId="{FBB38FFF-1A51-1699-C039-CE1F1C8CF0BB}"/>
          </ac:inkMkLst>
        </pc:inkChg>
        <pc:inkChg chg="add del mod">
          <ac:chgData name="Tim Cook" userId="d1c7cfb340f2c7ab" providerId="LiveId" clId="{E80455E3-0E76-434E-A6B3-21E80AFE95A7}" dt="2023-04-14T01:49:19.138" v="398"/>
          <ac:inkMkLst>
            <pc:docMk/>
            <pc:sldMk cId="2605117570" sldId="470"/>
            <ac:inkMk id="248" creationId="{ABAA3B47-6E29-E9F5-4FA5-F578F32E4891}"/>
          </ac:inkMkLst>
        </pc:inkChg>
        <pc:inkChg chg="add del mod">
          <ac:chgData name="Tim Cook" userId="d1c7cfb340f2c7ab" providerId="LiveId" clId="{E80455E3-0E76-434E-A6B3-21E80AFE95A7}" dt="2023-04-14T01:49:19.138" v="397"/>
          <ac:inkMkLst>
            <pc:docMk/>
            <pc:sldMk cId="2605117570" sldId="470"/>
            <ac:inkMk id="249" creationId="{847F4791-3BBF-CADE-B102-D310AD7D5A3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1" creationId="{E6324B16-8279-A7AD-456A-CCF7D81D48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2" creationId="{C0D619E3-EAC5-DF15-64F7-5394160569F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3" creationId="{4EE1566C-69B9-E1FF-E3FB-11E625E9791B}"/>
          </ac:inkMkLst>
        </pc:inkChg>
      </pc:sldChg>
      <pc:sldChg chg="addSp delSp modSp mod">
        <pc:chgData name="Tim Cook" userId="d1c7cfb340f2c7ab" providerId="LiveId" clId="{E80455E3-0E76-434E-A6B3-21E80AFE95A7}" dt="2023-04-14T02:06:51.026" v="824"/>
        <pc:sldMkLst>
          <pc:docMk/>
          <pc:sldMk cId="1121062418" sldId="471"/>
        </pc:sldMkLst>
        <pc:grpChg chg="del mod">
          <ac:chgData name="Tim Cook" userId="d1c7cfb340f2c7ab" providerId="LiveId" clId="{E80455E3-0E76-434E-A6B3-21E80AFE95A7}" dt="2023-04-14T01:49:49.186" v="409"/>
          <ac:grpSpMkLst>
            <pc:docMk/>
            <pc:sldMk cId="1121062418" sldId="471"/>
            <ac:grpSpMk id="5" creationId="{186A684C-7230-58AE-AE9A-8CADE5058C0D}"/>
          </ac:grpSpMkLst>
        </pc:grpChg>
        <pc:grpChg chg="del mod">
          <ac:chgData name="Tim Cook" userId="d1c7cfb340f2c7ab" providerId="LiveId" clId="{E80455E3-0E76-434E-A6B3-21E80AFE95A7}" dt="2023-04-14T02:06:39.224" v="813"/>
          <ac:grpSpMkLst>
            <pc:docMk/>
            <pc:sldMk cId="1121062418" sldId="471"/>
            <ac:grpSpMk id="7" creationId="{775F4FBA-CAB6-AD4C-BCC7-B25A6EB26251}"/>
          </ac:grpSpMkLst>
        </pc:grpChg>
        <pc:grpChg chg="del mod">
          <ac:chgData name="Tim Cook" userId="d1c7cfb340f2c7ab" providerId="LiveId" clId="{E80455E3-0E76-434E-A6B3-21E80AFE95A7}" dt="2023-04-14T01:49:57.306" v="418"/>
          <ac:grpSpMkLst>
            <pc:docMk/>
            <pc:sldMk cId="1121062418" sldId="471"/>
            <ac:grpSpMk id="9" creationId="{C97B7832-AFE9-C241-296D-DDB39F0A9257}"/>
          </ac:grpSpMkLst>
        </pc:grpChg>
        <pc:grpChg chg="mod">
          <ac:chgData name="Tim Cook" userId="d1c7cfb340f2c7ab" providerId="LiveId" clId="{E80455E3-0E76-434E-A6B3-21E80AFE95A7}" dt="2023-04-14T01:50:08.391" v="433"/>
          <ac:grpSpMkLst>
            <pc:docMk/>
            <pc:sldMk cId="1121062418" sldId="471"/>
            <ac:grpSpMk id="13" creationId="{B2714772-456D-F536-5A47-65B1666854CC}"/>
          </ac:grpSpMkLst>
        </pc:grpChg>
        <pc:grpChg chg="mod">
          <ac:chgData name="Tim Cook" userId="d1c7cfb340f2c7ab" providerId="LiveId" clId="{E80455E3-0E76-434E-A6B3-21E80AFE95A7}" dt="2023-04-14T02:06:51.026" v="824"/>
          <ac:grpSpMkLst>
            <pc:docMk/>
            <pc:sldMk cId="1121062418" sldId="471"/>
            <ac:grpSpMk id="16" creationId="{6953A633-EDF3-B3F1-DBC4-831282C1643D}"/>
          </ac:grpSpMkLst>
        </pc:grpChg>
        <pc:grpChg chg="del mod">
          <ac:chgData name="Tim Cook" userId="d1c7cfb340f2c7ab" providerId="LiveId" clId="{E80455E3-0E76-434E-A6B3-21E80AFE95A7}" dt="2023-04-14T01:52:37.780" v="582"/>
          <ac:grpSpMkLst>
            <pc:docMk/>
            <pc:sldMk cId="1121062418" sldId="471"/>
            <ac:grpSpMk id="23" creationId="{AFED2DC4-905D-3413-5D27-D01CE959780A}"/>
          </ac:grpSpMkLst>
        </pc:grpChg>
        <pc:grpChg chg="del mod">
          <ac:chgData name="Tim Cook" userId="d1c7cfb340f2c7ab" providerId="LiveId" clId="{E80455E3-0E76-434E-A6B3-21E80AFE95A7}" dt="2023-04-14T01:50:29.680" v="474"/>
          <ac:grpSpMkLst>
            <pc:docMk/>
            <pc:sldMk cId="1121062418" sldId="471"/>
            <ac:grpSpMk id="55" creationId="{079EE7CE-4D47-0978-BD0E-DCBAD75F93A8}"/>
          </ac:grpSpMkLst>
        </pc:grpChg>
        <pc:grpChg chg="del mod">
          <ac:chgData name="Tim Cook" userId="d1c7cfb340f2c7ab" providerId="LiveId" clId="{E80455E3-0E76-434E-A6B3-21E80AFE95A7}" dt="2023-04-14T01:50:29.680" v="476"/>
          <ac:grpSpMkLst>
            <pc:docMk/>
            <pc:sldMk cId="1121062418" sldId="471"/>
            <ac:grpSpMk id="56" creationId="{A1125079-80CB-0CB1-82B9-94B81156498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7" creationId="{51C0BE82-5E38-3E51-1220-1BB5F06E6CE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8" creationId="{5131C94B-0C57-22AF-15B8-C30B404983FB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9" creationId="{16F14740-B3CA-595A-E86F-EE40C171B545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60" creationId="{98DF0E92-E3BE-450E-B2E1-BA89E61B66DB}"/>
          </ac:grpSpMkLst>
        </pc:grpChg>
        <pc:grpChg chg="del mod">
          <ac:chgData name="Tim Cook" userId="d1c7cfb340f2c7ab" providerId="LiveId" clId="{E80455E3-0E76-434E-A6B3-21E80AFE95A7}" dt="2023-04-14T01:50:37.354" v="489"/>
          <ac:grpSpMkLst>
            <pc:docMk/>
            <pc:sldMk cId="1121062418" sldId="471"/>
            <ac:grpSpMk id="64" creationId="{0C7FAC0B-18CD-86D6-F205-756659B42BCA}"/>
          </ac:grpSpMkLst>
        </pc:grpChg>
        <pc:grpChg chg="del mod">
          <ac:chgData name="Tim Cook" userId="d1c7cfb340f2c7ab" providerId="LiveId" clId="{E80455E3-0E76-434E-A6B3-21E80AFE95A7}" dt="2023-04-14T01:50:37.354" v="488"/>
          <ac:grpSpMkLst>
            <pc:docMk/>
            <pc:sldMk cId="1121062418" sldId="471"/>
            <ac:grpSpMk id="68" creationId="{6C63170B-7F85-371E-57CB-AF74A92B73D1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0" creationId="{2E69DBAA-04B1-E1F6-CDA5-1AD1763DD377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1" creationId="{14B8A400-CCBE-2EFE-A495-1DEC81B43394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2" creationId="{EA31DB23-8BE9-6045-FABE-F57B8A308890}"/>
          </ac:grpSpMkLst>
        </pc:grpChg>
        <pc:grpChg chg="mod">
          <ac:chgData name="Tim Cook" userId="d1c7cfb340f2c7ab" providerId="LiveId" clId="{E80455E3-0E76-434E-A6B3-21E80AFE95A7}" dt="2023-04-14T01:50:49.843" v="508"/>
          <ac:grpSpMkLst>
            <pc:docMk/>
            <pc:sldMk cId="1121062418" sldId="471"/>
            <ac:grpSpMk id="86" creationId="{37D48EF0-53E0-1E5A-7A30-71BD7AF5598D}"/>
          </ac:grpSpMkLst>
        </pc:grpChg>
        <pc:grpChg chg="del mod">
          <ac:chgData name="Tim Cook" userId="d1c7cfb340f2c7ab" providerId="LiveId" clId="{E80455E3-0E76-434E-A6B3-21E80AFE95A7}" dt="2023-04-14T01:51:07.807" v="522"/>
          <ac:grpSpMkLst>
            <pc:docMk/>
            <pc:sldMk cId="1121062418" sldId="471"/>
            <ac:grpSpMk id="94" creationId="{BD1D537F-1F5E-2A85-5195-E4A7F39CEC45}"/>
          </ac:grpSpMkLst>
        </pc:grpChg>
        <pc:grpChg chg="del mod">
          <ac:chgData name="Tim Cook" userId="d1c7cfb340f2c7ab" providerId="LiveId" clId="{E80455E3-0E76-434E-A6B3-21E80AFE95A7}" dt="2023-04-14T01:51:20.542" v="527"/>
          <ac:grpSpMkLst>
            <pc:docMk/>
            <pc:sldMk cId="1121062418" sldId="471"/>
            <ac:grpSpMk id="96" creationId="{FDF494FF-B512-E549-5FFC-4BF0C76300B0}"/>
          </ac:grpSpMkLst>
        </pc:grpChg>
        <pc:grpChg chg="del mod">
          <ac:chgData name="Tim Cook" userId="d1c7cfb340f2c7ab" providerId="LiveId" clId="{E80455E3-0E76-434E-A6B3-21E80AFE95A7}" dt="2023-04-14T01:51:25.202" v="530"/>
          <ac:grpSpMkLst>
            <pc:docMk/>
            <pc:sldMk cId="1121062418" sldId="471"/>
            <ac:grpSpMk id="99" creationId="{1265B749-051C-34B6-174D-B47FD711A3A4}"/>
          </ac:grpSpMkLst>
        </pc:grpChg>
        <pc:grpChg chg="del mod">
          <ac:chgData name="Tim Cook" userId="d1c7cfb340f2c7ab" providerId="LiveId" clId="{E80455E3-0E76-434E-A6B3-21E80AFE95A7}" dt="2023-04-14T01:51:29.613" v="533"/>
          <ac:grpSpMkLst>
            <pc:docMk/>
            <pc:sldMk cId="1121062418" sldId="471"/>
            <ac:grpSpMk id="101" creationId="{BDDA828D-63D7-8952-0975-5BABCC858F2D}"/>
          </ac:grpSpMkLst>
        </pc:grpChg>
        <pc:grpChg chg="mod">
          <ac:chgData name="Tim Cook" userId="d1c7cfb340f2c7ab" providerId="LiveId" clId="{E80455E3-0E76-434E-A6B3-21E80AFE95A7}" dt="2023-04-14T02:06:39.224" v="814"/>
          <ac:grpSpMkLst>
            <pc:docMk/>
            <pc:sldMk cId="1121062418" sldId="471"/>
            <ac:grpSpMk id="103" creationId="{72711FC2-137D-E4F1-FECA-CB18A1F44B48}"/>
          </ac:grpSpMkLst>
        </pc:grpChg>
        <pc:grpChg chg="del mod">
          <ac:chgData name="Tim Cook" userId="d1c7cfb340f2c7ab" providerId="LiveId" clId="{E80455E3-0E76-434E-A6B3-21E80AFE95A7}" dt="2023-04-14T01:52:11.125" v="541"/>
          <ac:grpSpMkLst>
            <pc:docMk/>
            <pc:sldMk cId="1121062418" sldId="471"/>
            <ac:grpSpMk id="107" creationId="{EDAD62D8-B656-1807-6715-B26FB9330640}"/>
          </ac:grpSpMkLst>
        </pc:grpChg>
        <pc:grpChg chg="del mod">
          <ac:chgData name="Tim Cook" userId="d1c7cfb340f2c7ab" providerId="LiveId" clId="{E80455E3-0E76-434E-A6B3-21E80AFE95A7}" dt="2023-04-14T01:52:18.187" v="554"/>
          <ac:grpSpMkLst>
            <pc:docMk/>
            <pc:sldMk cId="1121062418" sldId="471"/>
            <ac:grpSpMk id="114" creationId="{EC5E4BF5-96B3-8AA8-1E4C-731C95307997}"/>
          </ac:grpSpMkLst>
        </pc:grpChg>
        <pc:grpChg chg="del mod">
          <ac:chgData name="Tim Cook" userId="d1c7cfb340f2c7ab" providerId="LiveId" clId="{E80455E3-0E76-434E-A6B3-21E80AFE95A7}" dt="2023-04-14T01:52:27.268" v="563"/>
          <ac:grpSpMkLst>
            <pc:docMk/>
            <pc:sldMk cId="1121062418" sldId="471"/>
            <ac:grpSpMk id="119" creationId="{7AC034E1-8644-9C4D-86F7-AA96F02FA3B8}"/>
          </ac:grpSpMkLst>
        </pc:grpChg>
        <pc:grpChg chg="del 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28" creationId="{6DDDC01B-8FFF-8A23-25CE-90416C6F7258}"/>
          </ac:grpSpMkLst>
        </pc:grpChg>
        <pc:grpChg chg="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30" creationId="{65D9055B-CE13-84F6-631B-7995A75190E6}"/>
          </ac:grpSpMkLst>
        </pc:grpChg>
        <pc:grpChg chg="del mod">
          <ac:chgData name="Tim Cook" userId="d1c7cfb340f2c7ab" providerId="LiveId" clId="{E80455E3-0E76-434E-A6B3-21E80AFE95A7}" dt="2023-04-14T01:52:45.167" v="595"/>
          <ac:grpSpMkLst>
            <pc:docMk/>
            <pc:sldMk cId="1121062418" sldId="471"/>
            <ac:grpSpMk id="137" creationId="{18BE0334-DCF3-32A1-F362-5779F2BF8D06}"/>
          </ac:grpSpMkLst>
        </pc:grpChg>
        <pc:grpChg chg="mod">
          <ac:chgData name="Tim Cook" userId="d1c7cfb340f2c7ab" providerId="LiveId" clId="{E80455E3-0E76-434E-A6B3-21E80AFE95A7}" dt="2023-04-14T01:52:53.361" v="608"/>
          <ac:grpSpMkLst>
            <pc:docMk/>
            <pc:sldMk cId="1121062418" sldId="471"/>
            <ac:grpSpMk id="148" creationId="{2C921C67-B6B6-7AE7-29AE-74B1130647A6}"/>
          </ac:grpSpMkLst>
        </pc:grpChg>
        <pc:inkChg chg="add del mod">
          <ac:chgData name="Tim Cook" userId="d1c7cfb340f2c7ab" providerId="LiveId" clId="{E80455E3-0E76-434E-A6B3-21E80AFE95A7}" dt="2023-04-14T01:49:49.186" v="410"/>
          <ac:inkMkLst>
            <pc:docMk/>
            <pc:sldMk cId="1121062418" sldId="471"/>
            <ac:inkMk id="3" creationId="{16336FE9-16EC-C928-A5EA-57244DB7DAF9}"/>
          </ac:inkMkLst>
        </pc:inkChg>
        <pc:inkChg chg="add del mod">
          <ac:chgData name="Tim Cook" userId="d1c7cfb340f2c7ab" providerId="LiveId" clId="{E80455E3-0E76-434E-A6B3-21E80AFE95A7}" dt="2023-04-14T02:06:39.224" v="815"/>
          <ac:inkMkLst>
            <pc:docMk/>
            <pc:sldMk cId="1121062418" sldId="471"/>
            <ac:inkMk id="3" creationId="{69349F66-2F50-DAE9-7E10-0FBFB8409F2F}"/>
          </ac:inkMkLst>
        </pc:inkChg>
        <pc:inkChg chg="add del mod">
          <ac:chgData name="Tim Cook" userId="d1c7cfb340f2c7ab" providerId="LiveId" clId="{E80455E3-0E76-434E-A6B3-21E80AFE95A7}" dt="2023-04-14T02:06:39.224" v="812"/>
          <ac:inkMkLst>
            <pc:docMk/>
            <pc:sldMk cId="1121062418" sldId="471"/>
            <ac:inkMk id="4" creationId="{1AD53188-50ED-6048-6FD6-CDF2C78C90F8}"/>
          </ac:inkMkLst>
        </pc:inkChg>
        <pc:inkChg chg="add del mod">
          <ac:chgData name="Tim Cook" userId="d1c7cfb340f2c7ab" providerId="LiveId" clId="{E80455E3-0E76-434E-A6B3-21E80AFE95A7}" dt="2023-04-14T01:49:49.186" v="409"/>
          <ac:inkMkLst>
            <pc:docMk/>
            <pc:sldMk cId="1121062418" sldId="471"/>
            <ac:inkMk id="4" creationId="{B82CB7C1-9D18-9725-F3CE-8057ECC6A95E}"/>
          </ac:inkMkLst>
        </pc:inkChg>
        <pc:inkChg chg="add del mod">
          <ac:chgData name="Tim Cook" userId="d1c7cfb340f2c7ab" providerId="LiveId" clId="{E80455E3-0E76-434E-A6B3-21E80AFE95A7}" dt="2023-04-14T02:06:39.224" v="813"/>
          <ac:inkMkLst>
            <pc:docMk/>
            <pc:sldMk cId="1121062418" sldId="471"/>
            <ac:inkMk id="5" creationId="{5B1D62E2-68B9-7385-647A-DF388EB5183A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" creationId="{81395A72-1169-6723-A627-639B03AE6E3B}"/>
          </ac:inkMkLst>
        </pc:inkChg>
        <pc:inkChg chg="add del mod">
          <ac:chgData name="Tim Cook" userId="d1c7cfb340f2c7ab" providerId="LiveId" clId="{E80455E3-0E76-434E-A6B3-21E80AFE95A7}" dt="2023-04-14T01:50:08.391" v="433"/>
          <ac:inkMkLst>
            <pc:docMk/>
            <pc:sldMk cId="1121062418" sldId="471"/>
            <ac:inkMk id="7" creationId="{EFF2C34B-FB3E-C7B6-A4A4-F4CB72E0996C}"/>
          </ac:inkMkLst>
        </pc:inkChg>
        <pc:inkChg chg="add del">
          <ac:chgData name="Tim Cook" userId="d1c7cfb340f2c7ab" providerId="LiveId" clId="{E80455E3-0E76-434E-A6B3-21E80AFE95A7}" dt="2023-04-14T02:06:42.468" v="817"/>
          <ac:inkMkLst>
            <pc:docMk/>
            <pc:sldMk cId="1121062418" sldId="471"/>
            <ac:inkMk id="8" creationId="{39AD31F3-7937-148F-43A7-5E3B0AA39ECA}"/>
          </ac:inkMkLst>
        </pc:inkChg>
        <pc:inkChg chg="add del mod">
          <ac:chgData name="Tim Cook" userId="d1c7cfb340f2c7ab" providerId="LiveId" clId="{E80455E3-0E76-434E-A6B3-21E80AFE95A7}" dt="2023-04-14T01:50:08.376" v="430"/>
          <ac:inkMkLst>
            <pc:docMk/>
            <pc:sldMk cId="1121062418" sldId="471"/>
            <ac:inkMk id="8" creationId="{BBF8395A-8B16-536D-27CA-3E1178793411}"/>
          </ac:inkMkLst>
        </pc:inkChg>
        <pc:inkChg chg="add del">
          <ac:chgData name="Tim Cook" userId="d1c7cfb340f2c7ab" providerId="LiveId" clId="{E80455E3-0E76-434E-A6B3-21E80AFE95A7}" dt="2023-04-14T02:06:45.386" v="819"/>
          <ac:inkMkLst>
            <pc:docMk/>
            <pc:sldMk cId="1121062418" sldId="471"/>
            <ac:inkMk id="9" creationId="{0DEE87F5-86CD-07B0-B184-C420F9D21AF9}"/>
          </ac:inkMkLst>
        </pc:inkChg>
        <pc:inkChg chg="add del mod">
          <ac:chgData name="Tim Cook" userId="d1c7cfb340f2c7ab" providerId="LiveId" clId="{E80455E3-0E76-434E-A6B3-21E80AFE95A7}" dt="2023-04-14T01:50:08.391" v="432"/>
          <ac:inkMkLst>
            <pc:docMk/>
            <pc:sldMk cId="1121062418" sldId="471"/>
            <ac:inkMk id="10" creationId="{C5FC9324-85DB-8292-CAEB-86C550D0B303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0" creationId="{EC8B3F23-2BB5-612E-C2A4-6E5FB185484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11" creationId="{0AC4F86E-4DC7-F0C7-5F8C-5666EE0D6156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2" creationId="{16A886E7-DFB7-8B7E-0E8F-9EB22F04657A}"/>
          </ac:inkMkLst>
        </pc:inkChg>
        <pc:inkChg chg="add del mod">
          <ac:chgData name="Tim Cook" userId="d1c7cfb340f2c7ab" providerId="LiveId" clId="{E80455E3-0E76-434E-A6B3-21E80AFE95A7}" dt="2023-04-14T01:49:57.982" v="419"/>
          <ac:inkMkLst>
            <pc:docMk/>
            <pc:sldMk cId="1121062418" sldId="471"/>
            <ac:inkMk id="12" creationId="{EB8130D1-B589-0FB1-5731-78588D4F85C1}"/>
          </ac:inkMkLst>
        </pc:inkChg>
        <pc:inkChg chg="add del">
          <ac:chgData name="Tim Cook" userId="d1c7cfb340f2c7ab" providerId="LiveId" clId="{E80455E3-0E76-434E-A6B3-21E80AFE95A7}" dt="2023-04-14T01:50:08.391" v="431"/>
          <ac:inkMkLst>
            <pc:docMk/>
            <pc:sldMk cId="1121062418" sldId="471"/>
            <ac:inkMk id="14" creationId="{09FF9EA6-2CF1-7296-F189-2B7F6D1A5058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4" creationId="{E30DCC98-83A4-A33D-E90D-5856F30AAD4E}"/>
          </ac:inkMkLst>
        </pc:inkChg>
        <pc:inkChg chg="add del mod">
          <ac:chgData name="Tim Cook" userId="d1c7cfb340f2c7ab" providerId="LiveId" clId="{E80455E3-0E76-434E-A6B3-21E80AFE95A7}" dt="2023-04-14T01:52:37.780" v="579"/>
          <ac:inkMkLst>
            <pc:docMk/>
            <pc:sldMk cId="1121062418" sldId="471"/>
            <ac:inkMk id="15" creationId="{4C595F27-8B7C-9727-12F3-2EACE6FCE099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5" creationId="{8F6706F8-AD14-99E2-E7A0-CD3F46367382}"/>
          </ac:inkMkLst>
        </pc:inkChg>
        <pc:inkChg chg="add del mod">
          <ac:chgData name="Tim Cook" userId="d1c7cfb340f2c7ab" providerId="LiveId" clId="{E80455E3-0E76-434E-A6B3-21E80AFE95A7}" dt="2023-04-14T01:52:37.780" v="582"/>
          <ac:inkMkLst>
            <pc:docMk/>
            <pc:sldMk cId="1121062418" sldId="471"/>
            <ac:inkMk id="16" creationId="{6FA385FB-E489-1D04-1EEB-BF8D1FF2EB6F}"/>
          </ac:inkMkLst>
        </pc:inkChg>
        <pc:inkChg chg="add del mod">
          <ac:chgData name="Tim Cook" userId="d1c7cfb340f2c7ab" providerId="LiveId" clId="{E80455E3-0E76-434E-A6B3-21E80AFE95A7}" dt="2023-04-14T01:52:37.780" v="580"/>
          <ac:inkMkLst>
            <pc:docMk/>
            <pc:sldMk cId="1121062418" sldId="471"/>
            <ac:inkMk id="17" creationId="{3F671DD0-9A43-D02D-DA90-E7F68DCB1E5B}"/>
          </ac:inkMkLst>
        </pc:inkChg>
        <pc:inkChg chg="add del mod">
          <ac:chgData name="Tim Cook" userId="d1c7cfb340f2c7ab" providerId="LiveId" clId="{E80455E3-0E76-434E-A6B3-21E80AFE95A7}" dt="2023-04-14T01:52:37.765" v="576"/>
          <ac:inkMkLst>
            <pc:docMk/>
            <pc:sldMk cId="1121062418" sldId="471"/>
            <ac:inkMk id="18" creationId="{F2E87F6A-174F-D877-48A4-49454D18A431}"/>
          </ac:inkMkLst>
        </pc:inkChg>
        <pc:inkChg chg="add del mod">
          <ac:chgData name="Tim Cook" userId="d1c7cfb340f2c7ab" providerId="LiveId" clId="{E80455E3-0E76-434E-A6B3-21E80AFE95A7}" dt="2023-04-14T01:52:37.780" v="581"/>
          <ac:inkMkLst>
            <pc:docMk/>
            <pc:sldMk cId="1121062418" sldId="471"/>
            <ac:inkMk id="19" creationId="{FD7699F3-8696-B6AD-3120-5BC757C5A079}"/>
          </ac:inkMkLst>
        </pc:inkChg>
        <pc:inkChg chg="add del mod">
          <ac:chgData name="Tim Cook" userId="d1c7cfb340f2c7ab" providerId="LiveId" clId="{E80455E3-0E76-434E-A6B3-21E80AFE95A7}" dt="2023-04-14T01:52:37.780" v="583"/>
          <ac:inkMkLst>
            <pc:docMk/>
            <pc:sldMk cId="1121062418" sldId="471"/>
            <ac:inkMk id="20" creationId="{0C816EA1-04E9-4A2B-B7AD-5A58BAD331A4}"/>
          </ac:inkMkLst>
        </pc:inkChg>
        <pc:inkChg chg="add del mod">
          <ac:chgData name="Tim Cook" userId="d1c7cfb340f2c7ab" providerId="LiveId" clId="{E80455E3-0E76-434E-A6B3-21E80AFE95A7}" dt="2023-04-14T01:52:37.780" v="578"/>
          <ac:inkMkLst>
            <pc:docMk/>
            <pc:sldMk cId="1121062418" sldId="471"/>
            <ac:inkMk id="21" creationId="{3493048D-7B4C-3D9C-BDE4-26ED05082CFD}"/>
          </ac:inkMkLst>
        </pc:inkChg>
        <pc:inkChg chg="add del mod">
          <ac:chgData name="Tim Cook" userId="d1c7cfb340f2c7ab" providerId="LiveId" clId="{E80455E3-0E76-434E-A6B3-21E80AFE95A7}" dt="2023-04-14T01:52:37.780" v="577"/>
          <ac:inkMkLst>
            <pc:docMk/>
            <pc:sldMk cId="1121062418" sldId="471"/>
            <ac:inkMk id="22" creationId="{EAD94B7E-E2F1-B592-56DD-96193A417A0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4" creationId="{244D411F-BD91-9596-02A0-9B8CDBADD846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5" creationId="{BF995E31-3581-7DAF-9C10-6FCBC7C9D83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6" creationId="{0A3B8847-AE0D-E832-D16D-D9A0B4E4276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7" creationId="{F1FF4DB7-CDA9-E9E5-E36F-F7A30F1A78B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8" creationId="{F246B12C-8E59-7F83-F608-3EEFE8D6F86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9" creationId="{50E04A12-91D4-38D2-9024-AA5FAA14BB5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0" creationId="{F5050B67-1D8C-4EF9-CA47-8571BFDF2F4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1" creationId="{274F4D84-ED23-213D-775A-92A326C3538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2" creationId="{E158DDA3-A393-4E06-7B1B-8D0A031A174F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3" creationId="{12A2600F-718F-0A5D-7FA4-ECD90F0C461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4" creationId="{E506ED4A-F227-7847-9485-343CF8747B45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5" creationId="{C1844B2D-E923-9E56-C00A-19F7D76E8F1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6" creationId="{548EB312-89D7-EC10-B529-AA6B456B49E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7" creationId="{9FBBB0AD-7FE5-0EC3-EAEF-4A15E461BE5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8" creationId="{9205080A-7A66-2500-9B1D-B2A538D22F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9" creationId="{789F0D5E-F856-F498-9A39-25FD6AE1F96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0" creationId="{222A0F93-6E89-B4B0-C447-B9CF943598B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1" creationId="{DD4BC037-F7E8-E410-232E-46623BAE01C6}"/>
          </ac:inkMkLst>
        </pc:inkChg>
        <pc:inkChg chg="add del mod">
          <ac:chgData name="Tim Cook" userId="d1c7cfb340f2c7ab" providerId="LiveId" clId="{E80455E3-0E76-434E-A6B3-21E80AFE95A7}" dt="2023-04-14T01:50:29.680" v="476"/>
          <ac:inkMkLst>
            <pc:docMk/>
            <pc:sldMk cId="1121062418" sldId="471"/>
            <ac:inkMk id="42" creationId="{E728C22E-F30A-8F2F-5692-C24FB3E02C83}"/>
          </ac:inkMkLst>
        </pc:inkChg>
        <pc:inkChg chg="add del mod">
          <ac:chgData name="Tim Cook" userId="d1c7cfb340f2c7ab" providerId="LiveId" clId="{E80455E3-0E76-434E-A6B3-21E80AFE95A7}" dt="2023-04-14T01:50:29.680" v="473"/>
          <ac:inkMkLst>
            <pc:docMk/>
            <pc:sldMk cId="1121062418" sldId="471"/>
            <ac:inkMk id="43" creationId="{D9311E6B-0109-F59A-CB2D-8ACF320319E2}"/>
          </ac:inkMkLst>
        </pc:inkChg>
        <pc:inkChg chg="add del mod">
          <ac:chgData name="Tim Cook" userId="d1c7cfb340f2c7ab" providerId="LiveId" clId="{E80455E3-0E76-434E-A6B3-21E80AFE95A7}" dt="2023-04-14T01:50:29.680" v="475"/>
          <ac:inkMkLst>
            <pc:docMk/>
            <pc:sldMk cId="1121062418" sldId="471"/>
            <ac:inkMk id="44" creationId="{E466EF0E-43D9-8927-8D1E-F62C0403D550}"/>
          </ac:inkMkLst>
        </pc:inkChg>
        <pc:inkChg chg="add del mod">
          <ac:chgData name="Tim Cook" userId="d1c7cfb340f2c7ab" providerId="LiveId" clId="{E80455E3-0E76-434E-A6B3-21E80AFE95A7}" dt="2023-04-14T01:50:37.354" v="486"/>
          <ac:inkMkLst>
            <pc:docMk/>
            <pc:sldMk cId="1121062418" sldId="471"/>
            <ac:inkMk id="45" creationId="{6850B525-3F45-C02D-4A36-E2769E29D4E9}"/>
          </ac:inkMkLst>
        </pc:inkChg>
        <pc:inkChg chg="add del mod">
          <ac:chgData name="Tim Cook" userId="d1c7cfb340f2c7ab" providerId="LiveId" clId="{E80455E3-0E76-434E-A6B3-21E80AFE95A7}" dt="2023-04-14T01:50:29.680" v="474"/>
          <ac:inkMkLst>
            <pc:docMk/>
            <pc:sldMk cId="1121062418" sldId="471"/>
            <ac:inkMk id="46" creationId="{B61FBABC-C5A4-942F-7084-437AC88D6E8D}"/>
          </ac:inkMkLst>
        </pc:inkChg>
        <pc:inkChg chg="add del mod">
          <ac:chgData name="Tim Cook" userId="d1c7cfb340f2c7ab" providerId="LiveId" clId="{E80455E3-0E76-434E-A6B3-21E80AFE95A7}" dt="2023-04-14T01:50:29.680" v="471"/>
          <ac:inkMkLst>
            <pc:docMk/>
            <pc:sldMk cId="1121062418" sldId="471"/>
            <ac:inkMk id="47" creationId="{6AE2C184-9C1E-9DE6-08BC-271CE8181435}"/>
          </ac:inkMkLst>
        </pc:inkChg>
        <pc:inkChg chg="add del mod">
          <ac:chgData name="Tim Cook" userId="d1c7cfb340f2c7ab" providerId="LiveId" clId="{E80455E3-0E76-434E-A6B3-21E80AFE95A7}" dt="2023-04-14T01:50:29.680" v="472"/>
          <ac:inkMkLst>
            <pc:docMk/>
            <pc:sldMk cId="1121062418" sldId="471"/>
            <ac:inkMk id="48" creationId="{12F872A4-D846-37DD-40FC-88BB0EBC4248}"/>
          </ac:inkMkLst>
        </pc:inkChg>
        <pc:inkChg chg="add del mod">
          <ac:chgData name="Tim Cook" userId="d1c7cfb340f2c7ab" providerId="LiveId" clId="{E80455E3-0E76-434E-A6B3-21E80AFE95A7}" dt="2023-04-14T01:50:37.354" v="490"/>
          <ac:inkMkLst>
            <pc:docMk/>
            <pc:sldMk cId="1121062418" sldId="471"/>
            <ac:inkMk id="49" creationId="{1ED7729F-6BF5-CD27-0D12-888C026D5DCB}"/>
          </ac:inkMkLst>
        </pc:inkChg>
        <pc:inkChg chg="add del">
          <ac:chgData name="Tim Cook" userId="d1c7cfb340f2c7ab" providerId="LiveId" clId="{E80455E3-0E76-434E-A6B3-21E80AFE95A7}" dt="2023-04-14T01:50:27.339" v="465"/>
          <ac:inkMkLst>
            <pc:docMk/>
            <pc:sldMk cId="1121062418" sldId="471"/>
            <ac:inkMk id="50" creationId="{FFE56237-AE62-23E4-BE36-A5240505055F}"/>
          </ac:inkMkLst>
        </pc:inkChg>
        <pc:inkChg chg="add del">
          <ac:chgData name="Tim Cook" userId="d1c7cfb340f2c7ab" providerId="LiveId" clId="{E80455E3-0E76-434E-A6B3-21E80AFE95A7}" dt="2023-04-14T01:50:27.339" v="466"/>
          <ac:inkMkLst>
            <pc:docMk/>
            <pc:sldMk cId="1121062418" sldId="471"/>
            <ac:inkMk id="51" creationId="{4681A2A7-D104-F626-AFBF-748B13A8129E}"/>
          </ac:inkMkLst>
        </pc:inkChg>
        <pc:inkChg chg="add del">
          <ac:chgData name="Tim Cook" userId="d1c7cfb340f2c7ab" providerId="LiveId" clId="{E80455E3-0E76-434E-A6B3-21E80AFE95A7}" dt="2023-04-14T01:50:27.339" v="469"/>
          <ac:inkMkLst>
            <pc:docMk/>
            <pc:sldMk cId="1121062418" sldId="471"/>
            <ac:inkMk id="52" creationId="{DA99EE27-63D0-3ADB-90D8-D6E127B36E35}"/>
          </ac:inkMkLst>
        </pc:inkChg>
        <pc:inkChg chg="add del">
          <ac:chgData name="Tim Cook" userId="d1c7cfb340f2c7ab" providerId="LiveId" clId="{E80455E3-0E76-434E-A6B3-21E80AFE95A7}" dt="2023-04-14T01:50:27.339" v="468"/>
          <ac:inkMkLst>
            <pc:docMk/>
            <pc:sldMk cId="1121062418" sldId="471"/>
            <ac:inkMk id="53" creationId="{1D0774A5-8A23-8819-D533-02AB998D48FB}"/>
          </ac:inkMkLst>
        </pc:inkChg>
        <pc:inkChg chg="add del">
          <ac:chgData name="Tim Cook" userId="d1c7cfb340f2c7ab" providerId="LiveId" clId="{E80455E3-0E76-434E-A6B3-21E80AFE95A7}" dt="2023-04-14T01:50:27.339" v="467"/>
          <ac:inkMkLst>
            <pc:docMk/>
            <pc:sldMk cId="1121062418" sldId="471"/>
            <ac:inkMk id="54" creationId="{F84FBEEE-FC93-54F0-213F-5A4622D4E9F1}"/>
          </ac:inkMkLst>
        </pc:inkChg>
        <pc:inkChg chg="add del mod">
          <ac:chgData name="Tim Cook" userId="d1c7cfb340f2c7ab" providerId="LiveId" clId="{E80455E3-0E76-434E-A6B3-21E80AFE95A7}" dt="2023-04-14T01:50:37.354" v="489"/>
          <ac:inkMkLst>
            <pc:docMk/>
            <pc:sldMk cId="1121062418" sldId="471"/>
            <ac:inkMk id="61" creationId="{226A3077-695F-4EE8-D5D4-F2A40BEC805B}"/>
          </ac:inkMkLst>
        </pc:inkChg>
        <pc:inkChg chg="add del mod">
          <ac:chgData name="Tim Cook" userId="d1c7cfb340f2c7ab" providerId="LiveId" clId="{E80455E3-0E76-434E-A6B3-21E80AFE95A7}" dt="2023-04-14T01:50:37.354" v="487"/>
          <ac:inkMkLst>
            <pc:docMk/>
            <pc:sldMk cId="1121062418" sldId="471"/>
            <ac:inkMk id="62" creationId="{48AE88CF-9C4E-E2C2-21F0-2AED16784EC4}"/>
          </ac:inkMkLst>
        </pc:inkChg>
        <pc:inkChg chg="add del mod">
          <ac:chgData name="Tim Cook" userId="d1c7cfb340f2c7ab" providerId="LiveId" clId="{E80455E3-0E76-434E-A6B3-21E80AFE95A7}" dt="2023-04-14T01:50:38.592" v="492"/>
          <ac:inkMkLst>
            <pc:docMk/>
            <pc:sldMk cId="1121062418" sldId="471"/>
            <ac:inkMk id="63" creationId="{14A9BC37-30A1-D363-E506-7AA6CDEE8FCE}"/>
          </ac:inkMkLst>
        </pc:inkChg>
        <pc:inkChg chg="add del mod">
          <ac:chgData name="Tim Cook" userId="d1c7cfb340f2c7ab" providerId="LiveId" clId="{E80455E3-0E76-434E-A6B3-21E80AFE95A7}" dt="2023-04-14T01:50:37.354" v="491"/>
          <ac:inkMkLst>
            <pc:docMk/>
            <pc:sldMk cId="1121062418" sldId="471"/>
            <ac:inkMk id="65" creationId="{490B3C76-D114-432C-2527-006CB8437D33}"/>
          </ac:inkMkLst>
        </pc:inkChg>
        <pc:inkChg chg="add del mod">
          <ac:chgData name="Tim Cook" userId="d1c7cfb340f2c7ab" providerId="LiveId" clId="{E80455E3-0E76-434E-A6B3-21E80AFE95A7}" dt="2023-04-14T01:50:37.354" v="488"/>
          <ac:inkMkLst>
            <pc:docMk/>
            <pc:sldMk cId="1121062418" sldId="471"/>
            <ac:inkMk id="66" creationId="{6E58A920-CC9C-E89F-49F9-BDF4BC6A2B7C}"/>
          </ac:inkMkLst>
        </pc:inkChg>
        <pc:inkChg chg="add del mod">
          <ac:chgData name="Tim Cook" userId="d1c7cfb340f2c7ab" providerId="LiveId" clId="{E80455E3-0E76-434E-A6B3-21E80AFE95A7}" dt="2023-04-14T01:50:37.354" v="485"/>
          <ac:inkMkLst>
            <pc:docMk/>
            <pc:sldMk cId="1121062418" sldId="471"/>
            <ac:inkMk id="67" creationId="{E12D3FF9-43D5-D818-3111-FABB031C25F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9" creationId="{5E87147E-C2EF-07D3-D346-74059E818BC1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0" creationId="{3CF0C64B-7AD9-1761-AFE4-503EB90D95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1" creationId="{8A6986D9-5A9B-074C-0321-9C9945F3902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2" creationId="{7F89BDED-17CF-76FE-5751-F3CCA1C55157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3" creationId="{23A1138F-843E-3FAB-BC4A-EB6E0754EA5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4" creationId="{092B0933-4AEE-45BE-91C8-D2D9C0CEE48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5" creationId="{72496049-5293-196C-B4CA-7C99E2B34DF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6" creationId="{9491B65E-C72C-630A-0191-BA36A43A4F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7" creationId="{5AE2FA25-CD20-3A20-EDC8-EC1ED28357A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8" creationId="{034271F9-FB61-E3DE-77EA-A8016E6804B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9" creationId="{E85A41BA-F431-1B8D-871C-520633826D8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3" creationId="{FB452762-4D33-9022-AC0B-BCFBF7B266C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4" creationId="{855FDB42-126C-3687-C392-BA135F6D63F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5" creationId="{807FCD77-07D6-E871-38C6-B977E2612229}"/>
          </ac:inkMkLst>
        </pc:inkChg>
        <pc:inkChg chg="add del">
          <ac:chgData name="Tim Cook" userId="d1c7cfb340f2c7ab" providerId="LiveId" clId="{E80455E3-0E76-434E-A6B3-21E80AFE95A7}" dt="2023-04-14T01:51:11.769" v="523"/>
          <ac:inkMkLst>
            <pc:docMk/>
            <pc:sldMk cId="1121062418" sldId="471"/>
            <ac:inkMk id="87" creationId="{EEA8A47C-C299-2161-E2E0-4D30D1D071F4}"/>
          </ac:inkMkLst>
        </pc:inkChg>
        <pc:inkChg chg="add del">
          <ac:chgData name="Tim Cook" userId="d1c7cfb340f2c7ab" providerId="LiveId" clId="{E80455E3-0E76-434E-A6B3-21E80AFE95A7}" dt="2023-04-14T01:51:00.949" v="513"/>
          <ac:inkMkLst>
            <pc:docMk/>
            <pc:sldMk cId="1121062418" sldId="471"/>
            <ac:inkMk id="88" creationId="{ABA7E8E4-1FD1-1628-92B1-8DDCFFC91595}"/>
          </ac:inkMkLst>
        </pc:inkChg>
        <pc:inkChg chg="add del">
          <ac:chgData name="Tim Cook" userId="d1c7cfb340f2c7ab" providerId="LiveId" clId="{E80455E3-0E76-434E-A6B3-21E80AFE95A7}" dt="2023-04-14T01:51:00.949" v="514"/>
          <ac:inkMkLst>
            <pc:docMk/>
            <pc:sldMk cId="1121062418" sldId="471"/>
            <ac:inkMk id="89" creationId="{B662D0F4-6E82-9F28-6854-B296225BB353}"/>
          </ac:inkMkLst>
        </pc:inkChg>
        <pc:inkChg chg="add del">
          <ac:chgData name="Tim Cook" userId="d1c7cfb340f2c7ab" providerId="LiveId" clId="{E80455E3-0E76-434E-A6B3-21E80AFE95A7}" dt="2023-04-14T01:51:00.949" v="515"/>
          <ac:inkMkLst>
            <pc:docMk/>
            <pc:sldMk cId="1121062418" sldId="471"/>
            <ac:inkMk id="90" creationId="{3FFDF2B4-4515-DEEB-678E-2CF1A588378C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1" creationId="{D345B722-2CFE-7DCD-591D-C4541BB4F9C5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2" creationId="{505BA630-FC01-FB44-91F2-197E5A9CB2A1}"/>
          </ac:inkMkLst>
        </pc:inkChg>
        <pc:inkChg chg="add del mod">
          <ac:chgData name="Tim Cook" userId="d1c7cfb340f2c7ab" providerId="LiveId" clId="{E80455E3-0E76-434E-A6B3-21E80AFE95A7}" dt="2023-04-14T01:51:05.430" v="520"/>
          <ac:inkMkLst>
            <pc:docMk/>
            <pc:sldMk cId="1121062418" sldId="471"/>
            <ac:inkMk id="93" creationId="{02A9ECE3-115A-941A-D98A-4BE7741612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95" creationId="{D2A97CBA-9C2E-F3AE-E84A-F405435BC955}"/>
          </ac:inkMkLst>
        </pc:inkChg>
        <pc:inkChg chg="add del">
          <ac:chgData name="Tim Cook" userId="d1c7cfb340f2c7ab" providerId="LiveId" clId="{E80455E3-0E76-434E-A6B3-21E80AFE95A7}" dt="2023-04-14T01:51:15.921" v="525"/>
          <ac:inkMkLst>
            <pc:docMk/>
            <pc:sldMk cId="1121062418" sldId="471"/>
            <ac:inkMk id="97" creationId="{EC04262C-A269-1484-7C56-2CF388D3FAD8}"/>
          </ac:inkMkLst>
        </pc:inkChg>
        <pc:inkChg chg="add del mod">
          <ac:chgData name="Tim Cook" userId="d1c7cfb340f2c7ab" providerId="LiveId" clId="{E80455E3-0E76-434E-A6B3-21E80AFE95A7}" dt="2023-04-14T01:51:22.311" v="528"/>
          <ac:inkMkLst>
            <pc:docMk/>
            <pc:sldMk cId="1121062418" sldId="471"/>
            <ac:inkMk id="98" creationId="{B4BF9318-AA51-6C2A-F964-D8AF28FE6B6D}"/>
          </ac:inkMkLst>
        </pc:inkChg>
        <pc:inkChg chg="add del mod">
          <ac:chgData name="Tim Cook" userId="d1c7cfb340f2c7ab" providerId="LiveId" clId="{E80455E3-0E76-434E-A6B3-21E80AFE95A7}" dt="2023-04-14T01:51:26.456" v="531"/>
          <ac:inkMkLst>
            <pc:docMk/>
            <pc:sldMk cId="1121062418" sldId="471"/>
            <ac:inkMk id="100" creationId="{AC7D7B50-4994-0094-C351-AE304F39FAE1}"/>
          </ac:inkMkLst>
        </pc:inkChg>
        <pc:inkChg chg="add del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102" creationId="{E43BD707-E914-EC64-1BE3-DE18FD6E3C7C}"/>
          </ac:inkMkLst>
        </pc:inkChg>
        <pc:inkChg chg="add del">
          <ac:chgData name="Tim Cook" userId="d1c7cfb340f2c7ab" providerId="LiveId" clId="{E80455E3-0E76-434E-A6B3-21E80AFE95A7}" dt="2023-04-14T01:52:07.778" v="537"/>
          <ac:inkMkLst>
            <pc:docMk/>
            <pc:sldMk cId="1121062418" sldId="471"/>
            <ac:inkMk id="104" creationId="{B11122A7-0EA4-33E6-C4BE-20D1107A5030}"/>
          </ac:inkMkLst>
        </pc:inkChg>
        <pc:inkChg chg="add del mod">
          <ac:chgData name="Tim Cook" userId="d1c7cfb340f2c7ab" providerId="LiveId" clId="{E80455E3-0E76-434E-A6B3-21E80AFE95A7}" dt="2023-04-14T01:52:11.125" v="541"/>
          <ac:inkMkLst>
            <pc:docMk/>
            <pc:sldMk cId="1121062418" sldId="471"/>
            <ac:inkMk id="105" creationId="{C29E33ED-D348-82AC-6CEC-12D8C2D0F3CC}"/>
          </ac:inkMkLst>
        </pc:inkChg>
        <pc:inkChg chg="add del mod">
          <ac:chgData name="Tim Cook" userId="d1c7cfb340f2c7ab" providerId="LiveId" clId="{E80455E3-0E76-434E-A6B3-21E80AFE95A7}" dt="2023-04-14T01:52:11.531" v="542"/>
          <ac:inkMkLst>
            <pc:docMk/>
            <pc:sldMk cId="1121062418" sldId="471"/>
            <ac:inkMk id="106" creationId="{154C49D7-7484-4118-D439-36996BCFD0ED}"/>
          </ac:inkMkLst>
        </pc:inkChg>
        <pc:inkChg chg="add del mod">
          <ac:chgData name="Tim Cook" userId="d1c7cfb340f2c7ab" providerId="LiveId" clId="{E80455E3-0E76-434E-A6B3-21E80AFE95A7}" dt="2023-04-14T01:52:18.187" v="555"/>
          <ac:inkMkLst>
            <pc:docMk/>
            <pc:sldMk cId="1121062418" sldId="471"/>
            <ac:inkMk id="108" creationId="{02F153A8-EE75-5A74-5F79-8799AFE264D6}"/>
          </ac:inkMkLst>
        </pc:inkChg>
        <pc:inkChg chg="add del mod">
          <ac:chgData name="Tim Cook" userId="d1c7cfb340f2c7ab" providerId="LiveId" clId="{E80455E3-0E76-434E-A6B3-21E80AFE95A7}" dt="2023-04-14T01:52:18.187" v="554"/>
          <ac:inkMkLst>
            <pc:docMk/>
            <pc:sldMk cId="1121062418" sldId="471"/>
            <ac:inkMk id="109" creationId="{1A07AEF8-A5E1-502D-8845-D6F4F10A44E4}"/>
          </ac:inkMkLst>
        </pc:inkChg>
        <pc:inkChg chg="add del mod">
          <ac:chgData name="Tim Cook" userId="d1c7cfb340f2c7ab" providerId="LiveId" clId="{E80455E3-0E76-434E-A6B3-21E80AFE95A7}" dt="2023-04-14T01:52:18.187" v="553"/>
          <ac:inkMkLst>
            <pc:docMk/>
            <pc:sldMk cId="1121062418" sldId="471"/>
            <ac:inkMk id="110" creationId="{9DF23E8A-6514-1929-061B-B7A579A557AD}"/>
          </ac:inkMkLst>
        </pc:inkChg>
        <pc:inkChg chg="add del mod">
          <ac:chgData name="Tim Cook" userId="d1c7cfb340f2c7ab" providerId="LiveId" clId="{E80455E3-0E76-434E-A6B3-21E80AFE95A7}" dt="2023-04-14T01:52:17.335" v="551"/>
          <ac:inkMkLst>
            <pc:docMk/>
            <pc:sldMk cId="1121062418" sldId="471"/>
            <ac:inkMk id="111" creationId="{C796962A-414B-358A-5311-4E8169C15FB8}"/>
          </ac:inkMkLst>
        </pc:inkChg>
        <pc:inkChg chg="add del mod">
          <ac:chgData name="Tim Cook" userId="d1c7cfb340f2c7ab" providerId="LiveId" clId="{E80455E3-0E76-434E-A6B3-21E80AFE95A7}" dt="2023-04-14T01:52:17.335" v="552"/>
          <ac:inkMkLst>
            <pc:docMk/>
            <pc:sldMk cId="1121062418" sldId="471"/>
            <ac:inkMk id="112" creationId="{EB093A74-5DC6-9F15-000F-52A4E69FEFAF}"/>
          </ac:inkMkLst>
        </pc:inkChg>
        <pc:inkChg chg="add del mod">
          <ac:chgData name="Tim Cook" userId="d1c7cfb340f2c7ab" providerId="LiveId" clId="{E80455E3-0E76-434E-A6B3-21E80AFE95A7}" dt="2023-04-14T01:52:17.335" v="550"/>
          <ac:inkMkLst>
            <pc:docMk/>
            <pc:sldMk cId="1121062418" sldId="471"/>
            <ac:inkMk id="113" creationId="{60C8A4AB-77E2-0744-1A54-0C20B621048B}"/>
          </ac:inkMkLst>
        </pc:inkChg>
        <pc:inkChg chg="add del">
          <ac:chgData name="Tim Cook" userId="d1c7cfb340f2c7ab" providerId="LiveId" clId="{E80455E3-0E76-434E-A6B3-21E80AFE95A7}" dt="2023-04-14T01:52:21.673" v="557"/>
          <ac:inkMkLst>
            <pc:docMk/>
            <pc:sldMk cId="1121062418" sldId="471"/>
            <ac:inkMk id="115" creationId="{46DCDB17-C886-30E3-5A4A-F85BC5A57C82}"/>
          </ac:inkMkLst>
        </pc:inkChg>
        <pc:inkChg chg="add del mod">
          <ac:chgData name="Tim Cook" userId="d1c7cfb340f2c7ab" providerId="LiveId" clId="{E80455E3-0E76-434E-A6B3-21E80AFE95A7}" dt="2023-04-14T01:52:27.268" v="562"/>
          <ac:inkMkLst>
            <pc:docMk/>
            <pc:sldMk cId="1121062418" sldId="471"/>
            <ac:inkMk id="116" creationId="{B874E2CB-6F34-D1DF-8060-2393ABA4062F}"/>
          </ac:inkMkLst>
        </pc:inkChg>
        <pc:inkChg chg="add del mod">
          <ac:chgData name="Tim Cook" userId="d1c7cfb340f2c7ab" providerId="LiveId" clId="{E80455E3-0E76-434E-A6B3-21E80AFE95A7}" dt="2023-04-14T01:52:27.268" v="564"/>
          <ac:inkMkLst>
            <pc:docMk/>
            <pc:sldMk cId="1121062418" sldId="471"/>
            <ac:inkMk id="117" creationId="{EA70B000-EA13-AF98-173D-1864ECCF763D}"/>
          </ac:inkMkLst>
        </pc:inkChg>
        <pc:inkChg chg="add del mod">
          <ac:chgData name="Tim Cook" userId="d1c7cfb340f2c7ab" providerId="LiveId" clId="{E80455E3-0E76-434E-A6B3-21E80AFE95A7}" dt="2023-04-14T01:52:27.268" v="563"/>
          <ac:inkMkLst>
            <pc:docMk/>
            <pc:sldMk cId="1121062418" sldId="471"/>
            <ac:inkMk id="118" creationId="{561A8011-9F1F-2B13-3F92-D39F5A20A18B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0" creationId="{F4814649-B635-4241-DA9B-34D77449E1BD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1" creationId="{F1166EE6-19E8-0315-84EF-FD031CA42B35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2" creationId="{076601BE-83BC-100B-B049-0421AE4A6E1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3" creationId="{A0E4980D-B586-AEAB-1BC6-61E2A94F0BE7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4" creationId="{F7B33AAB-2B8B-CD84-4CC0-7EEBBD9E30C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5" creationId="{A3B3B7D6-EEA0-E672-4508-5F476B37FDA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6" creationId="{1FDBFB8B-B518-5799-BB53-302F5471D04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7" creationId="{53A6A958-C072-1986-8EB2-EC45DAF1F281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9" creationId="{114D299E-D166-1A06-8E88-B2E689722236}"/>
          </ac:inkMkLst>
        </pc:inkChg>
        <pc:inkChg chg="add del mod">
          <ac:chgData name="Tim Cook" userId="d1c7cfb340f2c7ab" providerId="LiveId" clId="{E80455E3-0E76-434E-A6B3-21E80AFE95A7}" dt="2023-04-14T01:52:45.167" v="592"/>
          <ac:inkMkLst>
            <pc:docMk/>
            <pc:sldMk cId="1121062418" sldId="471"/>
            <ac:inkMk id="131" creationId="{EEBBDA29-2D2D-3470-1BE0-77FB216979AE}"/>
          </ac:inkMkLst>
        </pc:inkChg>
        <pc:inkChg chg="add del mod">
          <ac:chgData name="Tim Cook" userId="d1c7cfb340f2c7ab" providerId="LiveId" clId="{E80455E3-0E76-434E-A6B3-21E80AFE95A7}" dt="2023-04-14T01:52:45.167" v="594"/>
          <ac:inkMkLst>
            <pc:docMk/>
            <pc:sldMk cId="1121062418" sldId="471"/>
            <ac:inkMk id="132" creationId="{25B93F6F-F6E9-7064-8ECF-3CB08A660B46}"/>
          </ac:inkMkLst>
        </pc:inkChg>
        <pc:inkChg chg="add del mod">
          <ac:chgData name="Tim Cook" userId="d1c7cfb340f2c7ab" providerId="LiveId" clId="{E80455E3-0E76-434E-A6B3-21E80AFE95A7}" dt="2023-04-14T01:52:45.167" v="596"/>
          <ac:inkMkLst>
            <pc:docMk/>
            <pc:sldMk cId="1121062418" sldId="471"/>
            <ac:inkMk id="133" creationId="{F331F21B-A839-C308-CB46-853D853D9A27}"/>
          </ac:inkMkLst>
        </pc:inkChg>
        <pc:inkChg chg="add del mod">
          <ac:chgData name="Tim Cook" userId="d1c7cfb340f2c7ab" providerId="LiveId" clId="{E80455E3-0E76-434E-A6B3-21E80AFE95A7}" dt="2023-04-14T01:52:45.167" v="591"/>
          <ac:inkMkLst>
            <pc:docMk/>
            <pc:sldMk cId="1121062418" sldId="471"/>
            <ac:inkMk id="134" creationId="{32571455-4E6E-B90B-A963-0DFDE962221D}"/>
          </ac:inkMkLst>
        </pc:inkChg>
        <pc:inkChg chg="add del mod">
          <ac:chgData name="Tim Cook" userId="d1c7cfb340f2c7ab" providerId="LiveId" clId="{E80455E3-0E76-434E-A6B3-21E80AFE95A7}" dt="2023-04-14T01:52:45.167" v="593"/>
          <ac:inkMkLst>
            <pc:docMk/>
            <pc:sldMk cId="1121062418" sldId="471"/>
            <ac:inkMk id="135" creationId="{998726DC-A905-A573-5024-1131D9F29BB7}"/>
          </ac:inkMkLst>
        </pc:inkChg>
        <pc:inkChg chg="add del mod">
          <ac:chgData name="Tim Cook" userId="d1c7cfb340f2c7ab" providerId="LiveId" clId="{E80455E3-0E76-434E-A6B3-21E80AFE95A7}" dt="2023-04-14T01:52:45.167" v="595"/>
          <ac:inkMkLst>
            <pc:docMk/>
            <pc:sldMk cId="1121062418" sldId="471"/>
            <ac:inkMk id="136" creationId="{84A8DE9A-214D-A2DF-73FE-50A500FADAA4}"/>
          </ac:inkMkLst>
        </pc:inkChg>
        <pc:inkChg chg="add del">
          <ac:chgData name="Tim Cook" userId="d1c7cfb340f2c7ab" providerId="LiveId" clId="{E80455E3-0E76-434E-A6B3-21E80AFE95A7}" dt="2023-04-14T01:52:48.299" v="598"/>
          <ac:inkMkLst>
            <pc:docMk/>
            <pc:sldMk cId="1121062418" sldId="471"/>
            <ac:inkMk id="138" creationId="{57EFFE12-9C15-44D5-F45A-EEBA1A957DC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39" creationId="{E58839B2-ACD6-D1D5-A133-8801048E818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0" creationId="{9BBD6DF0-306B-9C45-0F14-F49E772445E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1" creationId="{27FD57F3-CEAE-435D-C98B-E420C27C2E30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2" creationId="{9374DA12-A36A-8F21-BB56-12913F668AF4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3" creationId="{EF1C9A91-7496-8E15-B0B7-253121FDCCC9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4" creationId="{1D833E2E-7BD0-23C0-1434-ECBC6F04ACF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5" creationId="{91644E0D-6C90-EAE3-7FFE-61E33C5E24B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6" creationId="{2E6AB000-BCC6-D7F9-469F-EABBF08EDAF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7" creationId="{111C69BA-C98B-9935-AAFE-ED5BBFE86AD1}"/>
          </ac:inkMkLst>
        </pc:inkChg>
      </pc:sldChg>
      <pc:sldChg chg="addSp delSp modSp mod">
        <pc:chgData name="Tim Cook" userId="d1c7cfb340f2c7ab" providerId="LiveId" clId="{E80455E3-0E76-434E-A6B3-21E80AFE95A7}" dt="2023-04-14T02:00:14.605" v="796"/>
        <pc:sldMkLst>
          <pc:docMk/>
          <pc:sldMk cId="4111155161" sldId="472"/>
        </pc:sldMkLst>
        <pc:grpChg chg="del mod">
          <ac:chgData name="Tim Cook" userId="d1c7cfb340f2c7ab" providerId="LiveId" clId="{E80455E3-0E76-434E-A6B3-21E80AFE95A7}" dt="2023-04-14T01:55:48.814" v="61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1" creationId="{42C1DCD1-15EA-7478-8C66-3A2AC20D7AA1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3" creationId="{85923B25-3070-FA11-6946-93075DC98629}"/>
          </ac:grpSpMkLst>
        </pc:grpChg>
        <pc:grpChg chg="del mod">
          <ac:chgData name="Tim Cook" userId="d1c7cfb340f2c7ab" providerId="LiveId" clId="{E80455E3-0E76-434E-A6B3-21E80AFE95A7}" dt="2023-04-14T01:59:17.487" v="718"/>
          <ac:grpSpMkLst>
            <pc:docMk/>
            <pc:sldMk cId="4111155161" sldId="472"/>
            <ac:grpSpMk id="78" creationId="{3AC8051E-D21A-DF81-E2A8-B3E8F6BE09C7}"/>
          </ac:grpSpMkLst>
        </pc:grpChg>
        <pc:grpChg chg="mod">
          <ac:chgData name="Tim Cook" userId="d1c7cfb340f2c7ab" providerId="LiveId" clId="{E80455E3-0E76-434E-A6B3-21E80AFE95A7}" dt="2023-04-14T01:59:21.242" v="724"/>
          <ac:grpSpMkLst>
            <pc:docMk/>
            <pc:sldMk cId="4111155161" sldId="472"/>
            <ac:grpSpMk id="83" creationId="{D98D171E-E6FE-B08A-E7B7-63E9B3FF6833}"/>
          </ac:grpSpMkLst>
        </pc:grpChg>
        <pc:grpChg chg="del mod">
          <ac:chgData name="Tim Cook" userId="d1c7cfb340f2c7ab" providerId="LiveId" clId="{E80455E3-0E76-434E-A6B3-21E80AFE95A7}" dt="2023-04-14T01:56:09.122" v="645"/>
          <ac:grpSpMkLst>
            <pc:docMk/>
            <pc:sldMk cId="4111155161" sldId="472"/>
            <ac:grpSpMk id="86" creationId="{43B89D79-4CAA-5CD7-6DEC-3654B2047DF9}"/>
          </ac:grpSpMkLst>
        </pc:grpChg>
        <pc:grpChg chg="del mod">
          <ac:chgData name="Tim Cook" userId="d1c7cfb340f2c7ab" providerId="LiveId" clId="{E80455E3-0E76-434E-A6B3-21E80AFE95A7}" dt="2023-04-14T01:59:24.985" v="730"/>
          <ac:grpSpMkLst>
            <pc:docMk/>
            <pc:sldMk cId="4111155161" sldId="472"/>
            <ac:grpSpMk id="87" creationId="{6B990963-8EDA-53D9-B998-483A0DA8B50F}"/>
          </ac:grpSpMkLst>
        </pc:grpChg>
        <pc:grpChg chg="mod">
          <ac:chgData name="Tim Cook" userId="d1c7cfb340f2c7ab" providerId="LiveId" clId="{E80455E3-0E76-434E-A6B3-21E80AFE95A7}" dt="2023-04-14T01:59:29.301" v="735"/>
          <ac:grpSpMkLst>
            <pc:docMk/>
            <pc:sldMk cId="4111155161" sldId="472"/>
            <ac:grpSpMk id="91" creationId="{0515F5AC-04C8-52E1-6DDD-19DE7DE8655D}"/>
          </ac:grpSpMkLst>
        </pc:grpChg>
        <pc:grpChg chg="mod">
          <ac:chgData name="Tim Cook" userId="d1c7cfb340f2c7ab" providerId="LiveId" clId="{E80455E3-0E76-434E-A6B3-21E80AFE95A7}" dt="2023-04-14T01:56:27.851" v="675"/>
          <ac:grpSpMkLst>
            <pc:docMk/>
            <pc:sldMk cId="4111155161" sldId="472"/>
            <ac:grpSpMk id="103" creationId="{327858C7-1F75-6E44-64ED-2997285C2FD8}"/>
          </ac:grpSpMkLst>
        </pc:grpChg>
        <pc:grpChg chg="del mod">
          <ac:chgData name="Tim Cook" userId="d1c7cfb340f2c7ab" providerId="LiveId" clId="{E80455E3-0E76-434E-A6B3-21E80AFE95A7}" dt="2023-04-14T01:58:58.185" v="694"/>
          <ac:grpSpMkLst>
            <pc:docMk/>
            <pc:sldMk cId="4111155161" sldId="472"/>
            <ac:grpSpMk id="130" creationId="{4F1FC75A-D100-ACA6-9CB9-38977486F77C}"/>
          </ac:grpSpMkLst>
        </pc:grpChg>
        <pc:grpChg chg="mod">
          <ac:chgData name="Tim Cook" userId="d1c7cfb340f2c7ab" providerId="LiveId" clId="{E80455E3-0E76-434E-A6B3-21E80AFE95A7}" dt="2023-04-14T01:59:04.659" v="702"/>
          <ac:grpSpMkLst>
            <pc:docMk/>
            <pc:sldMk cId="4111155161" sldId="472"/>
            <ac:grpSpMk id="135" creationId="{CE6930A8-88A1-91C9-F7B3-49F861A404A4}"/>
          </ac:grpSpMkLst>
        </pc:grpChg>
        <pc:grpChg chg="del mod">
          <ac:chgData name="Tim Cook" userId="d1c7cfb340f2c7ab" providerId="LiveId" clId="{E80455E3-0E76-434E-A6B3-21E80AFE95A7}" dt="2023-04-14T01:58:54.874" v="690"/>
          <ac:grpSpMkLst>
            <pc:docMk/>
            <pc:sldMk cId="4111155161" sldId="472"/>
            <ac:grpSpMk id="156" creationId="{0D957333-0240-C483-77FE-371FF6667EDB}"/>
          </ac:grpSpMkLst>
        </pc:grpChg>
        <pc:grpChg chg="del mod">
          <ac:chgData name="Tim Cook" userId="d1c7cfb340f2c7ab" providerId="LiveId" clId="{E80455E3-0E76-434E-A6B3-21E80AFE95A7}" dt="2023-04-14T01:58:51.987" v="687"/>
          <ac:grpSpMkLst>
            <pc:docMk/>
            <pc:sldMk cId="4111155161" sldId="472"/>
            <ac:grpSpMk id="165" creationId="{146F886D-A124-39E1-42A7-3F0E819AB53A}"/>
          </ac:grpSpMkLst>
        </pc:grpChg>
        <pc:grpChg chg="del mod">
          <ac:chgData name="Tim Cook" userId="d1c7cfb340f2c7ab" providerId="LiveId" clId="{E80455E3-0E76-434E-A6B3-21E80AFE95A7}" dt="2023-04-14T01:59:45.117" v="745"/>
          <ac:grpSpMkLst>
            <pc:docMk/>
            <pc:sldMk cId="4111155161" sldId="472"/>
            <ac:grpSpMk id="173" creationId="{9DF6BD75-3C7F-BF73-A6BA-AC403AE770DA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4" creationId="{FAE38038-454B-73F2-195D-9C1E8886C43F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5" creationId="{63459172-2922-DD9B-C413-4761ABAAF38A}"/>
          </ac:grpSpMkLst>
        </pc:grpChg>
        <pc:grpChg chg="del mod">
          <ac:chgData name="Tim Cook" userId="d1c7cfb340f2c7ab" providerId="LiveId" clId="{E80455E3-0E76-434E-A6B3-21E80AFE95A7}" dt="2023-04-14T01:59:50.208" v="753"/>
          <ac:grpSpMkLst>
            <pc:docMk/>
            <pc:sldMk cId="4111155161" sldId="472"/>
            <ac:grpSpMk id="178" creationId="{980CB7B9-037C-A0E3-A538-09153F2CCE90}"/>
          </ac:grpSpMkLst>
        </pc:grpChg>
        <pc:grpChg chg="mod">
          <ac:chgData name="Tim Cook" userId="d1c7cfb340f2c7ab" providerId="LiveId" clId="{E80455E3-0E76-434E-A6B3-21E80AFE95A7}" dt="2023-04-14T01:59:57.383" v="768"/>
          <ac:grpSpMkLst>
            <pc:docMk/>
            <pc:sldMk cId="4111155161" sldId="472"/>
            <ac:grpSpMk id="193" creationId="{CEA9273B-5533-A1FE-B0DC-991FA4F27581}"/>
          </ac:grpSpMkLst>
        </pc:grpChg>
        <pc:grpChg chg="del mod">
          <ac:chgData name="Tim Cook" userId="d1c7cfb340f2c7ab" providerId="LiveId" clId="{E80455E3-0E76-434E-A6B3-21E80AFE95A7}" dt="2023-04-14T02:00:06.886" v="780"/>
          <ac:grpSpMkLst>
            <pc:docMk/>
            <pc:sldMk cId="4111155161" sldId="472"/>
            <ac:grpSpMk id="202" creationId="{CF7E7B52-9AA6-47C9-90EB-FB73D4361F71}"/>
          </ac:grpSpMkLst>
        </pc:grpChg>
        <pc:grpChg chg="mod">
          <ac:chgData name="Tim Cook" userId="d1c7cfb340f2c7ab" providerId="LiveId" clId="{E80455E3-0E76-434E-A6B3-21E80AFE95A7}" dt="2023-04-14T02:00:06.104" v="777"/>
          <ac:grpSpMkLst>
            <pc:docMk/>
            <pc:sldMk cId="4111155161" sldId="472"/>
            <ac:grpSpMk id="203" creationId="{B9D0EA25-A133-8FF4-82EC-4BFEDE874A3E}"/>
          </ac:grpSpMkLst>
        </pc:grpChg>
        <pc:grpChg chg="del 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08" creationId="{51020F81-4202-001C-4559-667FE3737EB2}"/>
          </ac:grpSpMkLst>
        </pc:grpChg>
        <pc:grpChg chg="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18" creationId="{54E81460-1316-8B2B-D2B7-0E34EF80D7EF}"/>
          </ac:grpSpMkLst>
        </pc:grp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3" creationId="{3474A46C-C854-C51D-B34F-5DB23626E383}"/>
          </ac:inkMkLst>
        </pc:inkChg>
        <pc:inkChg chg="add">
          <ac:chgData name="Tim Cook" userId="d1c7cfb340f2c7ab" providerId="LiveId" clId="{E80455E3-0E76-434E-A6B3-21E80AFE95A7}" dt="2023-04-14T01:55:07.331" v="609"/>
          <ac:inkMkLst>
            <pc:docMk/>
            <pc:sldMk cId="4111155161" sldId="472"/>
            <ac:inkMk id="3" creationId="{F6EDCB31-B454-41D1-BAE9-D6427B0DDAE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" creationId="{9B16FEAF-BB44-879A-F00D-1712FE1BB06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" creationId="{CE40A45F-8760-CE69-4CB3-A2E00E5C3E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" creationId="{787F8529-43EA-2F5D-31ED-68F4EE2A52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4" creationId="{A15FEDEA-EB8F-8FFA-3D36-B3B416F874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5" creationId="{B2A7F49C-A938-086B-23DE-95544EF041C9}"/>
          </ac:inkMkLst>
        </pc:inkChg>
        <pc:inkChg chg="del mod">
          <ac:chgData name="Tim Cook" userId="d1c7cfb340f2c7ab" providerId="LiveId" clId="{E80455E3-0E76-434E-A6B3-21E80AFE95A7}" dt="2023-04-14T01:55:51.739" v="618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56" creationId="{F28D5C93-EAD1-74AF-4887-7565A0D4759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7" creationId="{2BDE84E8-DAFC-64F9-5EBE-9E09491267D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6" creationId="{AE3FF9F8-A536-3DEF-3D9A-7B46C2E09642}"/>
          </ac:inkMkLst>
        </pc:inkChg>
        <pc:inkChg chg="del mod">
          <ac:chgData name="Tim Cook" userId="d1c7cfb340f2c7ab" providerId="LiveId" clId="{E80455E3-0E76-434E-A6B3-21E80AFE95A7}" dt="2023-04-14T01:55:48.814" v="614"/>
          <ac:inkMkLst>
            <pc:docMk/>
            <pc:sldMk cId="4111155161" sldId="472"/>
            <ac:inkMk id="67" creationId="{013F51A3-9524-2B57-36C6-12C8B6D9BE1F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7" creationId="{ECAB6BA4-3CC2-6A58-B041-B335A59E830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8" creationId="{3A19E6CA-781F-987A-7863-3B41B96F1A78}"/>
          </ac:inkMkLst>
        </pc:inkChg>
        <pc:inkChg chg="del mod">
          <ac:chgData name="Tim Cook" userId="d1c7cfb340f2c7ab" providerId="LiveId" clId="{E80455E3-0E76-434E-A6B3-21E80AFE95A7}" dt="2023-04-14T01:55:48.814" v="616"/>
          <ac:inkMkLst>
            <pc:docMk/>
            <pc:sldMk cId="4111155161" sldId="472"/>
            <ac:inkMk id="69" creationId="{5207D330-F7FF-5AC1-502D-EE2586F9C79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9" creationId="{ABEB0DD2-0F17-143A-6276-8977BBED280F}"/>
          </ac:inkMkLst>
        </pc:inkChg>
        <pc:inkChg chg="del mod">
          <ac:chgData name="Tim Cook" userId="d1c7cfb340f2c7ab" providerId="LiveId" clId="{E80455E3-0E76-434E-A6B3-21E80AFE95A7}" dt="2023-04-14T01:55:48.814" v="615"/>
          <ac:inkMkLst>
            <pc:docMk/>
            <pc:sldMk cId="4111155161" sldId="472"/>
            <ac:inkMk id="70" creationId="{1A2B7C7A-3240-65F9-ED9B-370D522741A6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70" creationId="{1ABBEAC5-DE9D-436A-7E70-CC2D0961C446}"/>
          </ac:inkMkLst>
        </pc:inkChg>
        <pc:inkChg chg="del mod">
          <ac:chgData name="Tim Cook" userId="d1c7cfb340f2c7ab" providerId="LiveId" clId="{E80455E3-0E76-434E-A6B3-21E80AFE95A7}" dt="2023-04-14T01:55:49.809" v="617"/>
          <ac:inkMkLst>
            <pc:docMk/>
            <pc:sldMk cId="4111155161" sldId="472"/>
            <ac:inkMk id="71" creationId="{BA7DBCB5-C5D9-3AD9-134E-6219966573B2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2" creationId="{AFCC78FD-3344-0FD6-1F54-D0D5C9C8726F}"/>
          </ac:inkMkLst>
        </pc:inkChg>
        <pc:inkChg chg="add del">
          <ac:chgData name="Tim Cook" userId="d1c7cfb340f2c7ab" providerId="LiveId" clId="{E80455E3-0E76-434E-A6B3-21E80AFE95A7}" dt="2023-04-14T01:55:57.825" v="629"/>
          <ac:inkMkLst>
            <pc:docMk/>
            <pc:sldMk cId="4111155161" sldId="472"/>
            <ac:inkMk id="73" creationId="{149BAC05-D460-2DE7-1959-F4D1A19E28EF}"/>
          </ac:inkMkLst>
        </pc:inkChg>
        <pc:inkChg chg="add del">
          <ac:chgData name="Tim Cook" userId="d1c7cfb340f2c7ab" providerId="LiveId" clId="{E80455E3-0E76-434E-A6B3-21E80AFE95A7}" dt="2023-04-14T01:59:16.532" v="715"/>
          <ac:inkMkLst>
            <pc:docMk/>
            <pc:sldMk cId="4111155161" sldId="472"/>
            <ac:inkMk id="74" creationId="{97F874DD-13FD-46C5-2105-971A905FD69E}"/>
          </ac:inkMkLst>
        </pc:inkChg>
        <pc:inkChg chg="add del">
          <ac:chgData name="Tim Cook" userId="d1c7cfb340f2c7ab" providerId="LiveId" clId="{E80455E3-0E76-434E-A6B3-21E80AFE95A7}" dt="2023-04-14T01:55:57.809" v="626"/>
          <ac:inkMkLst>
            <pc:docMk/>
            <pc:sldMk cId="4111155161" sldId="472"/>
            <ac:inkMk id="74" creationId="{BC7EA383-498E-7A0F-7058-36D580B6B26F}"/>
          </ac:inkMkLst>
        </pc:inkChg>
        <pc:inkChg chg="add del">
          <ac:chgData name="Tim Cook" userId="d1c7cfb340f2c7ab" providerId="LiveId" clId="{E80455E3-0E76-434E-A6B3-21E80AFE95A7}" dt="2023-04-14T01:55:57.825" v="627"/>
          <ac:inkMkLst>
            <pc:docMk/>
            <pc:sldMk cId="4111155161" sldId="472"/>
            <ac:inkMk id="75" creationId="{66E693C8-1B48-EBE7-CA82-CE36C2C030EA}"/>
          </ac:inkMkLst>
        </pc:inkChg>
        <pc:inkChg chg="add del mod">
          <ac:chgData name="Tim Cook" userId="d1c7cfb340f2c7ab" providerId="LiveId" clId="{E80455E3-0E76-434E-A6B3-21E80AFE95A7}" dt="2023-04-14T01:59:17.486" v="717"/>
          <ac:inkMkLst>
            <pc:docMk/>
            <pc:sldMk cId="4111155161" sldId="472"/>
            <ac:inkMk id="75" creationId="{8B7C9518-3455-160D-C8D6-CE14ACCDCD71}"/>
          </ac:inkMkLst>
        </pc:inkChg>
        <pc:inkChg chg="add del">
          <ac:chgData name="Tim Cook" userId="d1c7cfb340f2c7ab" providerId="LiveId" clId="{E80455E3-0E76-434E-A6B3-21E80AFE95A7}" dt="2023-04-14T01:55:57.825" v="628"/>
          <ac:inkMkLst>
            <pc:docMk/>
            <pc:sldMk cId="4111155161" sldId="472"/>
            <ac:inkMk id="76" creationId="{4FC7B89E-7B87-9E7B-0A89-D9BF3D8C1FDB}"/>
          </ac:inkMkLst>
        </pc:inkChg>
        <pc:inkChg chg="add del mod">
          <ac:chgData name="Tim Cook" userId="d1c7cfb340f2c7ab" providerId="LiveId" clId="{E80455E3-0E76-434E-A6B3-21E80AFE95A7}" dt="2023-04-14T01:59:17.487" v="718"/>
          <ac:inkMkLst>
            <pc:docMk/>
            <pc:sldMk cId="4111155161" sldId="472"/>
            <ac:inkMk id="76" creationId="{A3D1F417-4FAD-5CE7-5B7A-97531D11578A}"/>
          </ac:inkMkLst>
        </pc:inkChg>
        <pc:inkChg chg="add del">
          <ac:chgData name="Tim Cook" userId="d1c7cfb340f2c7ab" providerId="LiveId" clId="{E80455E3-0E76-434E-A6B3-21E80AFE95A7}" dt="2023-04-14T01:55:57.809" v="625"/>
          <ac:inkMkLst>
            <pc:docMk/>
            <pc:sldMk cId="4111155161" sldId="472"/>
            <ac:inkMk id="77" creationId="{1E68D988-24C4-C860-5B04-9C03DDA126EB}"/>
          </ac:inkMkLst>
        </pc:inkChg>
        <pc:inkChg chg="add del mod">
          <ac:chgData name="Tim Cook" userId="d1c7cfb340f2c7ab" providerId="LiveId" clId="{E80455E3-0E76-434E-A6B3-21E80AFE95A7}" dt="2023-04-14T01:59:17.487" v="719"/>
          <ac:inkMkLst>
            <pc:docMk/>
            <pc:sldMk cId="4111155161" sldId="472"/>
            <ac:inkMk id="77" creationId="{D65259B6-CB76-516D-16E5-07EED2CCD22E}"/>
          </ac:inkMkLst>
        </pc:inkChg>
        <pc:inkChg chg="add del">
          <ac:chgData name="Tim Cook" userId="d1c7cfb340f2c7ab" providerId="LiveId" clId="{E80455E3-0E76-434E-A6B3-21E80AFE95A7}" dt="2023-04-14T01:56:01.538" v="636"/>
          <ac:inkMkLst>
            <pc:docMk/>
            <pc:sldMk cId="4111155161" sldId="472"/>
            <ac:inkMk id="78" creationId="{DB979AEA-0651-D87A-7C2B-6273EE14F7E0}"/>
          </ac:inkMkLst>
        </pc:inkChg>
        <pc:inkChg chg="add del">
          <ac:chgData name="Tim Cook" userId="d1c7cfb340f2c7ab" providerId="LiveId" clId="{E80455E3-0E76-434E-A6B3-21E80AFE95A7}" dt="2023-04-14T01:56:01.538" v="634"/>
          <ac:inkMkLst>
            <pc:docMk/>
            <pc:sldMk cId="4111155161" sldId="472"/>
            <ac:inkMk id="79" creationId="{5CDF2918-4E7F-D2FD-F5EB-361096B0B2E6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79" creationId="{AF60F70E-8374-F24F-AF33-5172DEC5E3BD}"/>
          </ac:inkMkLst>
        </pc:inkChg>
        <pc:inkChg chg="add del">
          <ac:chgData name="Tim Cook" userId="d1c7cfb340f2c7ab" providerId="LiveId" clId="{E80455E3-0E76-434E-A6B3-21E80AFE95A7}" dt="2023-04-14T01:56:01.538" v="635"/>
          <ac:inkMkLst>
            <pc:docMk/>
            <pc:sldMk cId="4111155161" sldId="472"/>
            <ac:inkMk id="80" creationId="{8AD756B9-5498-98C9-6029-6D3E9563186D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0" creationId="{9984E49A-E7B3-D1E2-AF48-374FB02FD597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1" creationId="{D41C7578-B884-C844-F099-8C261F04495A}"/>
          </ac:inkMkLst>
        </pc:inkChg>
        <pc:inkChg chg="add del">
          <ac:chgData name="Tim Cook" userId="d1c7cfb340f2c7ab" providerId="LiveId" clId="{E80455E3-0E76-434E-A6B3-21E80AFE95A7}" dt="2023-04-14T01:56:03.031" v="637"/>
          <ac:inkMkLst>
            <pc:docMk/>
            <pc:sldMk cId="4111155161" sldId="472"/>
            <ac:inkMk id="81" creationId="{DF4E24C2-B4E8-25C0-5439-CA3E2E7D9A23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2" creationId="{3897A24A-A540-D68A-AF18-D50B4247A58E}"/>
          </ac:inkMkLst>
        </pc:inkChg>
        <pc:inkChg chg="add del mod">
          <ac:chgData name="Tim Cook" userId="d1c7cfb340f2c7ab" providerId="LiveId" clId="{E80455E3-0E76-434E-A6B3-21E80AFE95A7}" dt="2023-04-14T01:56:09.122" v="646"/>
          <ac:inkMkLst>
            <pc:docMk/>
            <pc:sldMk cId="4111155161" sldId="472"/>
            <ac:inkMk id="82" creationId="{A0AE14D8-3752-B0A1-D7F3-6D5ADE7D5E1F}"/>
          </ac:inkMkLst>
        </pc:inkChg>
        <pc:inkChg chg="add del mod">
          <ac:chgData name="Tim Cook" userId="d1c7cfb340f2c7ab" providerId="LiveId" clId="{E80455E3-0E76-434E-A6B3-21E80AFE95A7}" dt="2023-04-14T01:56:09.122" v="643"/>
          <ac:inkMkLst>
            <pc:docMk/>
            <pc:sldMk cId="4111155161" sldId="472"/>
            <ac:inkMk id="83" creationId="{18164BDC-0518-9AE1-663B-0B29B848C35B}"/>
          </ac:inkMkLst>
        </pc:inkChg>
        <pc:inkChg chg="add del mod">
          <ac:chgData name="Tim Cook" userId="d1c7cfb340f2c7ab" providerId="LiveId" clId="{E80455E3-0E76-434E-A6B3-21E80AFE95A7}" dt="2023-04-14T01:59:24.985" v="729"/>
          <ac:inkMkLst>
            <pc:docMk/>
            <pc:sldMk cId="4111155161" sldId="472"/>
            <ac:inkMk id="84" creationId="{1AAF6FA2-8ACD-875A-9FB6-C5740C464B76}"/>
          </ac:inkMkLst>
        </pc:inkChg>
        <pc:inkChg chg="add del mod">
          <ac:chgData name="Tim Cook" userId="d1c7cfb340f2c7ab" providerId="LiveId" clId="{E80455E3-0E76-434E-A6B3-21E80AFE95A7}" dt="2023-04-14T01:56:09.122" v="644"/>
          <ac:inkMkLst>
            <pc:docMk/>
            <pc:sldMk cId="4111155161" sldId="472"/>
            <ac:inkMk id="84" creationId="{85269806-B4AF-43EE-6A2C-47DEFE9F8D90}"/>
          </ac:inkMkLst>
        </pc:inkChg>
        <pc:inkChg chg="add del mod">
          <ac:chgData name="Tim Cook" userId="d1c7cfb340f2c7ab" providerId="LiveId" clId="{E80455E3-0E76-434E-A6B3-21E80AFE95A7}" dt="2023-04-14T01:59:24.985" v="730"/>
          <ac:inkMkLst>
            <pc:docMk/>
            <pc:sldMk cId="4111155161" sldId="472"/>
            <ac:inkMk id="85" creationId="{A5417FDC-917D-6BB9-28CD-377E87FF38DF}"/>
          </ac:inkMkLst>
        </pc:inkChg>
        <pc:inkChg chg="add del mod">
          <ac:chgData name="Tim Cook" userId="d1c7cfb340f2c7ab" providerId="LiveId" clId="{E80455E3-0E76-434E-A6B3-21E80AFE95A7}" dt="2023-04-14T01:56:09.122" v="645"/>
          <ac:inkMkLst>
            <pc:docMk/>
            <pc:sldMk cId="4111155161" sldId="472"/>
            <ac:inkMk id="85" creationId="{DA4329B0-09B3-A350-C184-ABCC3EFBC5E8}"/>
          </ac:inkMkLst>
        </pc:inkChg>
        <pc:inkChg chg="add del mod">
          <ac:chgData name="Tim Cook" userId="d1c7cfb340f2c7ab" providerId="LiveId" clId="{E80455E3-0E76-434E-A6B3-21E80AFE95A7}" dt="2023-04-14T01:59:26.274" v="731"/>
          <ac:inkMkLst>
            <pc:docMk/>
            <pc:sldMk cId="4111155161" sldId="472"/>
            <ac:inkMk id="86" creationId="{92851B48-F82C-2619-9267-447582738668}"/>
          </ac:inkMkLst>
        </pc:inkChg>
        <pc:inkChg chg="add del">
          <ac:chgData name="Tim Cook" userId="d1c7cfb340f2c7ab" providerId="LiveId" clId="{E80455E3-0E76-434E-A6B3-21E80AFE95A7}" dt="2023-04-14T01:56:13.646" v="652"/>
          <ac:inkMkLst>
            <pc:docMk/>
            <pc:sldMk cId="4111155161" sldId="472"/>
            <ac:inkMk id="87" creationId="{1F718630-DD7C-926F-C8F9-7627917CBE5D}"/>
          </ac:inkMkLst>
        </pc:inkChg>
        <pc:inkChg chg="add del">
          <ac:chgData name="Tim Cook" userId="d1c7cfb340f2c7ab" providerId="LiveId" clId="{E80455E3-0E76-434E-A6B3-21E80AFE95A7}" dt="2023-04-14T01:56:13.646" v="653"/>
          <ac:inkMkLst>
            <pc:docMk/>
            <pc:sldMk cId="4111155161" sldId="472"/>
            <ac:inkMk id="88" creationId="{6626BE29-4F1C-5D17-D82A-11DCD5626DAF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8" creationId="{A1831B80-B9D1-5FB9-14D4-F573451C38C8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9" creationId="{093CB39A-540A-E478-9BD7-44C5E6916057}"/>
          </ac:inkMkLst>
        </pc:inkChg>
        <pc:inkChg chg="add del">
          <ac:chgData name="Tim Cook" userId="d1c7cfb340f2c7ab" providerId="LiveId" clId="{E80455E3-0E76-434E-A6B3-21E80AFE95A7}" dt="2023-04-14T01:56:13.646" v="651"/>
          <ac:inkMkLst>
            <pc:docMk/>
            <pc:sldMk cId="4111155161" sldId="472"/>
            <ac:inkMk id="89" creationId="{4606F24B-835B-E201-C6FC-10FD1DC0E2E5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90" creationId="{3337DD68-486B-B50B-3B6B-2879342E7A82}"/>
          </ac:inkMkLst>
        </pc:inkChg>
        <pc:inkChg chg="add del">
          <ac:chgData name="Tim Cook" userId="d1c7cfb340f2c7ab" providerId="LiveId" clId="{E80455E3-0E76-434E-A6B3-21E80AFE95A7}" dt="2023-04-14T01:56:13.646" v="654"/>
          <ac:inkMkLst>
            <pc:docMk/>
            <pc:sldMk cId="4111155161" sldId="472"/>
            <ac:inkMk id="90" creationId="{36CB54BE-173D-94BD-F84E-3C9E2C81F7E5}"/>
          </ac:inkMkLst>
        </pc:inkChg>
        <pc:inkChg chg="add del">
          <ac:chgData name="Tim Cook" userId="d1c7cfb340f2c7ab" providerId="LiveId" clId="{E80455E3-0E76-434E-A6B3-21E80AFE95A7}" dt="2023-04-14T01:56:18.141" v="661"/>
          <ac:inkMkLst>
            <pc:docMk/>
            <pc:sldMk cId="4111155161" sldId="472"/>
            <ac:inkMk id="91" creationId="{7592EE12-C70F-80B5-7F5F-1B41B6B57B60}"/>
          </ac:inkMkLst>
        </pc:inkChg>
        <pc:inkChg chg="add del">
          <ac:chgData name="Tim Cook" userId="d1c7cfb340f2c7ab" providerId="LiveId" clId="{E80455E3-0E76-434E-A6B3-21E80AFE95A7}" dt="2023-04-14T01:56:18.141" v="660"/>
          <ac:inkMkLst>
            <pc:docMk/>
            <pc:sldMk cId="4111155161" sldId="472"/>
            <ac:inkMk id="92" creationId="{884223C7-3D69-647A-15D3-00912C3E97EC}"/>
          </ac:inkMkLst>
        </pc:inkChg>
        <pc:inkChg chg="add del">
          <ac:chgData name="Tim Cook" userId="d1c7cfb340f2c7ab" providerId="LiveId" clId="{E80455E3-0E76-434E-A6B3-21E80AFE95A7}" dt="2023-04-14T01:59:37.859" v="737"/>
          <ac:inkMkLst>
            <pc:docMk/>
            <pc:sldMk cId="4111155161" sldId="472"/>
            <ac:inkMk id="92" creationId="{C56F1243-8B8E-8A62-E222-E25293F7CED0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3" creationId="{6896CFD4-8011-B640-380B-A60E71F0988A}"/>
          </ac:inkMkLst>
        </pc:inkChg>
        <pc:inkChg chg="add del">
          <ac:chgData name="Tim Cook" userId="d1c7cfb340f2c7ab" providerId="LiveId" clId="{E80455E3-0E76-434E-A6B3-21E80AFE95A7}" dt="2023-04-14T01:56:18.141" v="659"/>
          <ac:inkMkLst>
            <pc:docMk/>
            <pc:sldMk cId="4111155161" sldId="472"/>
            <ac:inkMk id="93" creationId="{B97484AF-CE53-A2A6-3F49-EBD2C94DC422}"/>
          </ac:inkMkLst>
        </pc:inkChg>
        <pc:inkChg chg="add del">
          <ac:chgData name="Tim Cook" userId="d1c7cfb340f2c7ab" providerId="LiveId" clId="{E80455E3-0E76-434E-A6B3-21E80AFE95A7}" dt="2023-04-14T01:56:19.075" v="662"/>
          <ac:inkMkLst>
            <pc:docMk/>
            <pc:sldMk cId="4111155161" sldId="472"/>
            <ac:inkMk id="94" creationId="{6439CD2A-4050-6591-CA70-76EDA74899D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4" creationId="{99D69E85-677F-79B4-066B-07E7D803D946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5" creationId="{8572F603-9713-A381-9C20-D8080C2838F5}"/>
          </ac:inkMkLst>
        </pc:inkChg>
        <pc:inkChg chg="add del">
          <ac:chgData name="Tim Cook" userId="d1c7cfb340f2c7ab" providerId="LiveId" clId="{E80455E3-0E76-434E-A6B3-21E80AFE95A7}" dt="2023-04-14T01:56:23.513" v="669"/>
          <ac:inkMkLst>
            <pc:docMk/>
            <pc:sldMk cId="4111155161" sldId="472"/>
            <ac:inkMk id="95" creationId="{BB165BDB-CCFB-634B-8AE5-7B14ABE6CD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6" creationId="{91B7D1AB-1355-38DD-4B44-99EA8E1FFE68}"/>
          </ac:inkMkLst>
        </pc:inkChg>
        <pc:inkChg chg="add del">
          <ac:chgData name="Tim Cook" userId="d1c7cfb340f2c7ab" providerId="LiveId" clId="{E80455E3-0E76-434E-A6B3-21E80AFE95A7}" dt="2023-04-14T01:56:23.513" v="668"/>
          <ac:inkMkLst>
            <pc:docMk/>
            <pc:sldMk cId="4111155161" sldId="472"/>
            <ac:inkMk id="96" creationId="{CC75FE18-8A3E-5F26-5DD3-A101EDB86A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7" creationId="{A98FB0F8-E047-197A-CCB0-01FB24F73250}"/>
          </ac:inkMkLst>
        </pc:inkChg>
        <pc:inkChg chg="add del">
          <ac:chgData name="Tim Cook" userId="d1c7cfb340f2c7ab" providerId="LiveId" clId="{E80455E3-0E76-434E-A6B3-21E80AFE95A7}" dt="2023-04-14T01:56:23.513" v="670"/>
          <ac:inkMkLst>
            <pc:docMk/>
            <pc:sldMk cId="4111155161" sldId="472"/>
            <ac:inkMk id="97" creationId="{A9F638AE-B8EC-54B7-FA0A-3B8C82ACC2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8" creationId="{668E4AD9-5C6B-D8AA-4732-E625E2B8374F}"/>
          </ac:inkMkLst>
        </pc:inkChg>
        <pc:inkChg chg="add del">
          <ac:chgData name="Tim Cook" userId="d1c7cfb340f2c7ab" providerId="LiveId" clId="{E80455E3-0E76-434E-A6B3-21E80AFE95A7}" dt="2023-04-14T01:56:23.513" v="667"/>
          <ac:inkMkLst>
            <pc:docMk/>
            <pc:sldMk cId="4111155161" sldId="472"/>
            <ac:inkMk id="98" creationId="{FAE67D14-BC28-09FE-8E3E-491DA5EC60F1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9" creationId="{E9ECBABB-43EC-A5BB-1376-872E9F7C8BB8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0" creationId="{93826F22-B6B6-CCD9-0BDA-85CAABCC625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1" creationId="{CAB1C848-6552-6FD3-4713-9F241FC7B39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2" creationId="{B0F94EDC-FF8C-BF8D-12EF-2B59BFE372F2}"/>
          </ac:inkMkLst>
        </pc:inkChg>
        <pc:inkChg chg="add del">
          <ac:chgData name="Tim Cook" userId="d1c7cfb340f2c7ab" providerId="LiveId" clId="{E80455E3-0E76-434E-A6B3-21E80AFE95A7}" dt="2023-04-14T01:57:01.172" v="677"/>
          <ac:inkMkLst>
            <pc:docMk/>
            <pc:sldMk cId="4111155161" sldId="472"/>
            <ac:inkMk id="104" creationId="{84936DAB-CA75-9197-9EB3-5F256B9BA98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104" creationId="{A58E5844-9164-C1C0-55FE-F966EA7A565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9" creationId="{78BBB58A-9A5B-2FCC-8C1F-211854BA33EC}"/>
          </ac:inkMkLst>
        </pc:inkChg>
        <pc:inkChg chg="del mod">
          <ac:chgData name="Tim Cook" userId="d1c7cfb340f2c7ab" providerId="LiveId" clId="{E80455E3-0E76-434E-A6B3-21E80AFE95A7}" dt="2023-04-14T01:58:58.185" v="694"/>
          <ac:inkMkLst>
            <pc:docMk/>
            <pc:sldMk cId="4111155161" sldId="472"/>
            <ac:inkMk id="131" creationId="{58667F7A-91ED-661D-3D1C-823B7D6B4133}"/>
          </ac:inkMkLst>
        </pc:inkChg>
        <pc:inkChg chg="del mod">
          <ac:chgData name="Tim Cook" userId="d1c7cfb340f2c7ab" providerId="LiveId" clId="{E80455E3-0E76-434E-A6B3-21E80AFE95A7}" dt="2023-04-14T01:58:58.185" v="693"/>
          <ac:inkMkLst>
            <pc:docMk/>
            <pc:sldMk cId="4111155161" sldId="472"/>
            <ac:inkMk id="132" creationId="{91CE66D6-0E9E-4A3D-AD97-E3BCD18AE043}"/>
          </ac:inkMkLst>
        </pc:inkChg>
        <pc:inkChg chg="del mod">
          <ac:chgData name="Tim Cook" userId="d1c7cfb340f2c7ab" providerId="LiveId" clId="{E80455E3-0E76-434E-A6B3-21E80AFE95A7}" dt="2023-04-14T01:58:58.185" v="692"/>
          <ac:inkMkLst>
            <pc:docMk/>
            <pc:sldMk cId="4111155161" sldId="472"/>
            <ac:inkMk id="133" creationId="{54EF2209-4D71-855C-D1B7-574BA5A8E601}"/>
          </ac:inkMkLst>
        </pc:inkChg>
        <pc:inkChg chg="del mod">
          <ac:chgData name="Tim Cook" userId="d1c7cfb340f2c7ab" providerId="LiveId" clId="{E80455E3-0E76-434E-A6B3-21E80AFE95A7}" dt="2023-04-14T01:58:58.911" v="69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7" creationId="{E1D05DB1-C1B0-FE8C-5F7B-643955252F78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8" creationId="{879A0131-2CFC-17A7-E040-F97C274E61EF}"/>
          </ac:inkMkLst>
        </pc:inkChg>
        <pc:inkChg chg="del mod">
          <ac:chgData name="Tim Cook" userId="d1c7cfb340f2c7ab" providerId="LiveId" clId="{E80455E3-0E76-434E-A6B3-21E80AFE95A7}" dt="2023-04-14T01:58:59.396" v="697"/>
          <ac:inkMkLst>
            <pc:docMk/>
            <pc:sldMk cId="4111155161" sldId="472"/>
            <ac:inkMk id="139" creationId="{464D640E-109A-5F34-4AB5-1E8DA9A555CC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0" creationId="{1D87FE6E-2027-65C8-4124-624AE8045C08}"/>
          </ac:inkMkLst>
        </pc:inkChg>
        <pc:inkChg chg="del mod">
          <ac:chgData name="Tim Cook" userId="d1c7cfb340f2c7ab" providerId="LiveId" clId="{E80455E3-0E76-434E-A6B3-21E80AFE95A7}" dt="2023-04-14T01:58:59.396" v="696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2" creationId="{F3FEE89D-C6DA-3DB1-0B40-B5AD4A3D060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3" creationId="{A414DA1C-AF8D-491A-3DEE-84E92F552B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4" creationId="{D3043617-CED7-60C0-DC8C-90D37B8E3E79}"/>
          </ac:inkMkLst>
        </pc:inkChg>
        <pc:inkChg chg="add del mod">
          <ac:chgData name="Tim Cook" userId="d1c7cfb340f2c7ab" providerId="LiveId" clId="{E80455E3-0E76-434E-A6B3-21E80AFE95A7}" dt="2023-04-14T01:59:05.210" v="703"/>
          <ac:inkMkLst>
            <pc:docMk/>
            <pc:sldMk cId="4111155161" sldId="472"/>
            <ac:inkMk id="155" creationId="{E2E9185A-757F-E73A-9DB1-6BB1678E9D33}"/>
          </ac:inkMkLst>
        </pc:inkChg>
        <pc:inkChg chg="del mod">
          <ac:chgData name="Tim Cook" userId="d1c7cfb340f2c7ab" providerId="LiveId" clId="{E80455E3-0E76-434E-A6B3-21E80AFE95A7}" dt="2023-04-14T01:58:55.343" v="691"/>
          <ac:inkMkLst>
            <pc:docMk/>
            <pc:sldMk cId="4111155161" sldId="472"/>
            <ac:inkMk id="157" creationId="{5E76711A-EA05-8B33-A0F3-054C82E3C91C}"/>
          </ac:inkMkLst>
        </pc:inkChg>
        <pc:inkChg chg="del mod">
          <ac:chgData name="Tim Cook" userId="d1c7cfb340f2c7ab" providerId="LiveId" clId="{E80455E3-0E76-434E-A6B3-21E80AFE95A7}" dt="2023-04-14T01:58:54.258" v="689"/>
          <ac:inkMkLst>
            <pc:docMk/>
            <pc:sldMk cId="4111155161" sldId="472"/>
            <ac:inkMk id="158" creationId="{01A19A86-24F5-965F-E027-40C9CF57838A}"/>
          </ac:inkMkLst>
        </pc:inkChg>
        <pc:inkChg chg="del mod">
          <ac:chgData name="Tim Cook" userId="d1c7cfb340f2c7ab" providerId="LiveId" clId="{E80455E3-0E76-434E-A6B3-21E80AFE95A7}" dt="2023-04-14T01:58:54.874" v="690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3" creationId="{1CE12229-E15D-396F-3FBE-7CF24E7F35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4" creationId="{A0000F05-665B-DC95-5029-2BB8B3F8AD35}"/>
          </ac:inkMkLst>
        </pc:inkChg>
        <pc:inkChg chg="del mod">
          <ac:chgData name="Tim Cook" userId="d1c7cfb340f2c7ab" providerId="LiveId" clId="{E80455E3-0E76-434E-A6B3-21E80AFE95A7}" dt="2023-04-14T01:58:51.987" v="687"/>
          <ac:inkMkLst>
            <pc:docMk/>
            <pc:sldMk cId="4111155161" sldId="472"/>
            <ac:inkMk id="166" creationId="{9B155BE8-044B-CE7B-88D0-CCC89779530C}"/>
          </ac:inkMkLst>
        </pc:inkChg>
        <pc:inkChg chg="del mod">
          <ac:chgData name="Tim Cook" userId="d1c7cfb340f2c7ab" providerId="LiveId" clId="{E80455E3-0E76-434E-A6B3-21E80AFE95A7}" dt="2023-04-14T01:58:51.402" v="686"/>
          <ac:inkMkLst>
            <pc:docMk/>
            <pc:sldMk cId="4111155161" sldId="472"/>
            <ac:inkMk id="167" creationId="{074902C3-61A4-4769-6AE2-58B8B15503AD}"/>
          </ac:inkMkLst>
        </pc:inkChg>
        <pc:inkChg chg="del mod">
          <ac:chgData name="Tim Cook" userId="d1c7cfb340f2c7ab" providerId="LiveId" clId="{E80455E3-0E76-434E-A6B3-21E80AFE95A7}" dt="2023-04-14T01:58:51.402" v="685"/>
          <ac:inkMkLst>
            <pc:docMk/>
            <pc:sldMk cId="4111155161" sldId="472"/>
            <ac:inkMk id="168" creationId="{F0A13DAF-88A8-123B-DF90-324AD54B94E3}"/>
          </ac:inkMkLst>
        </pc:inkChg>
        <pc:inkChg chg="del mod">
          <ac:chgData name="Tim Cook" userId="d1c7cfb340f2c7ab" providerId="LiveId" clId="{E80455E3-0E76-434E-A6B3-21E80AFE95A7}" dt="2023-04-14T01:58:51.987" v="688"/>
          <ac:inkMkLst>
            <pc:docMk/>
            <pc:sldMk cId="4111155161" sldId="472"/>
            <ac:inkMk id="169" creationId="{E65310E8-AD06-C10C-D14A-731218C88AAF}"/>
          </ac:inkMkLst>
        </pc:inkChg>
        <pc:inkChg chg="add del mod">
          <ac:chgData name="Tim Cook" userId="d1c7cfb340f2c7ab" providerId="LiveId" clId="{E80455E3-0E76-434E-A6B3-21E80AFE95A7}" dt="2023-04-14T01:59:45.117" v="746"/>
          <ac:inkMkLst>
            <pc:docMk/>
            <pc:sldMk cId="4111155161" sldId="472"/>
            <ac:inkMk id="171" creationId="{7C6A747D-FD52-AD61-4BC4-D6235EE8BA80}"/>
          </ac:inkMkLst>
        </pc:inkChg>
        <pc:inkChg chg="add del mod">
          <ac:chgData name="Tim Cook" userId="d1c7cfb340f2c7ab" providerId="LiveId" clId="{E80455E3-0E76-434E-A6B3-21E80AFE95A7}" dt="2023-04-14T01:59:45.117" v="745"/>
          <ac:inkMkLst>
            <pc:docMk/>
            <pc:sldMk cId="4111155161" sldId="472"/>
            <ac:inkMk id="172" creationId="{3091E5C4-AD3B-1637-9AD7-B3C799850E74}"/>
          </ac:inkMkLst>
        </pc:inkChg>
        <pc:inkChg chg="add del mod">
          <ac:chgData name="Tim Cook" userId="d1c7cfb340f2c7ab" providerId="LiveId" clId="{E80455E3-0E76-434E-A6B3-21E80AFE95A7}" dt="2023-04-14T01:59:50.208" v="753"/>
          <ac:inkMkLst>
            <pc:docMk/>
            <pc:sldMk cId="4111155161" sldId="472"/>
            <ac:inkMk id="176" creationId="{5FED47A0-5B9A-CED7-5422-5927B2A0C8FF}"/>
          </ac:inkMkLst>
        </pc:inkChg>
        <pc:inkChg chg="add del mod">
          <ac:chgData name="Tim Cook" userId="d1c7cfb340f2c7ab" providerId="LiveId" clId="{E80455E3-0E76-434E-A6B3-21E80AFE95A7}" dt="2023-04-14T01:59:50.208" v="754"/>
          <ac:inkMkLst>
            <pc:docMk/>
            <pc:sldMk cId="4111155161" sldId="472"/>
            <ac:inkMk id="177" creationId="{97830C7A-EB61-4951-21FD-CEDBE85D4B7B}"/>
          </ac:inkMkLst>
        </pc:inkChg>
        <pc:inkChg chg="add del">
          <ac:chgData name="Tim Cook" userId="d1c7cfb340f2c7ab" providerId="LiveId" clId="{E80455E3-0E76-434E-A6B3-21E80AFE95A7}" dt="2023-04-14T01:59:50.193" v="752"/>
          <ac:inkMkLst>
            <pc:docMk/>
            <pc:sldMk cId="4111155161" sldId="472"/>
            <ac:inkMk id="179" creationId="{DDCED883-7AAA-DC01-83FB-FB76130544D8}"/>
          </ac:inkMkLst>
        </pc:inkChg>
        <pc:inkChg chg="add del">
          <ac:chgData name="Tim Cook" userId="d1c7cfb340f2c7ab" providerId="LiveId" clId="{E80455E3-0E76-434E-A6B3-21E80AFE95A7}" dt="2023-04-14T01:59:50.208" v="755"/>
          <ac:inkMkLst>
            <pc:docMk/>
            <pc:sldMk cId="4111155161" sldId="472"/>
            <ac:inkMk id="180" creationId="{B0FBDBB6-745A-819C-7550-8A77955A2EE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1" creationId="{D803CFEA-E1BA-9EC3-FF30-C4ACA87150C3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2" creationId="{D0CEA0A2-825F-79F9-20AD-79D2FDF7D2CD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3" creationId="{F4353CA8-2BB3-1C0F-0F23-94C0C8278088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4" creationId="{C18E0660-C574-9371-217E-E48DC39E3D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5" creationId="{4127DBA3-EE34-952B-EDA8-EA93DFD5704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6" creationId="{EB1520C0-2B12-43EF-9906-30AC914B0AE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7" creationId="{C6E5FC96-BF6A-696D-8668-0D07EC6970C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8" creationId="{33F5F760-44E7-B857-F728-1EFEC70C6B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9" creationId="{7D04FE61-E0A2-692D-7893-5C13F789129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0" creationId="{A7D498A4-2734-94CA-99E4-37605AF02EE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1" creationId="{710415DD-768E-E90F-39E6-A06FF75AE63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2" creationId="{86641C05-5FC8-0594-8425-B3DC45A50400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4" creationId="{6F191B98-ED9E-E3E1-D0CE-FFCC02C3FD22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5" creationId="{549FAF5C-B7BE-C8B4-DE42-DA3D730DAE55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6" creationId="{3BD22A81-44D9-4DAA-5B13-28A35EBE92C4}"/>
          </ac:inkMkLst>
        </pc:inkChg>
        <pc:inkChg chg="add">
          <ac:chgData name="Tim Cook" userId="d1c7cfb340f2c7ab" providerId="LiveId" clId="{E80455E3-0E76-434E-A6B3-21E80AFE95A7}" dt="2023-04-14T02:00:03.091" v="772" actId="9405"/>
          <ac:inkMkLst>
            <pc:docMk/>
            <pc:sldMk cId="4111155161" sldId="472"/>
            <ac:inkMk id="197" creationId="{65C01E6B-DEAD-719A-63B9-6482EC7BEB2B}"/>
          </ac:inkMkLst>
        </pc:inkChg>
        <pc:inkChg chg="add del mod">
          <ac:chgData name="Tim Cook" userId="d1c7cfb340f2c7ab" providerId="LiveId" clId="{E80455E3-0E76-434E-A6B3-21E80AFE95A7}" dt="2023-04-14T02:00:06.886" v="781"/>
          <ac:inkMkLst>
            <pc:docMk/>
            <pc:sldMk cId="4111155161" sldId="472"/>
            <ac:inkMk id="198" creationId="{049830D7-CDB0-387E-4A40-73BE96CE8A24}"/>
          </ac:inkMkLst>
        </pc:inkChg>
        <pc:inkChg chg="add del mod">
          <ac:chgData name="Tim Cook" userId="d1c7cfb340f2c7ab" providerId="LiveId" clId="{E80455E3-0E76-434E-A6B3-21E80AFE95A7}" dt="2023-04-14T02:00:06.886" v="778"/>
          <ac:inkMkLst>
            <pc:docMk/>
            <pc:sldMk cId="4111155161" sldId="472"/>
            <ac:inkMk id="199" creationId="{E3E56DF9-4D2F-8EF0-62C0-4F3B0A76C95F}"/>
          </ac:inkMkLst>
        </pc:inkChg>
        <pc:inkChg chg="add del mod">
          <ac:chgData name="Tim Cook" userId="d1c7cfb340f2c7ab" providerId="LiveId" clId="{E80455E3-0E76-434E-A6B3-21E80AFE95A7}" dt="2023-04-14T02:00:06.886" v="780"/>
          <ac:inkMkLst>
            <pc:docMk/>
            <pc:sldMk cId="4111155161" sldId="472"/>
            <ac:inkMk id="200" creationId="{DCC8FFCD-0B3B-47A6-C9E5-A4010D9813BB}"/>
          </ac:inkMkLst>
        </pc:inkChg>
        <pc:inkChg chg="add del mod">
          <ac:chgData name="Tim Cook" userId="d1c7cfb340f2c7ab" providerId="LiveId" clId="{E80455E3-0E76-434E-A6B3-21E80AFE95A7}" dt="2023-04-14T02:00:06.886" v="779"/>
          <ac:inkMkLst>
            <pc:docMk/>
            <pc:sldMk cId="4111155161" sldId="472"/>
            <ac:inkMk id="201" creationId="{CDDD4553-E017-EF3F-F3E7-30250FA2AD8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4" creationId="{B676C68F-C465-C9EC-CBA6-5DB58961EFB6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5" creationId="{F83BECB0-3702-2E8F-44D9-0DF53AFE76F1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6" creationId="{B5C50CE0-D61F-41A9-279C-A054CD55D9B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7" creationId="{6F1C7EC3-DDC6-2F92-E27E-BF07CBC76F6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9" creationId="{B3A83AAD-D7B0-E4D9-D4B1-8EAF2A5E532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0" creationId="{37A8834D-4AE7-C7EB-F3A2-476E98DCB08C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1" creationId="{4A44B13A-A41B-8DE7-90A7-F482450CBB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2" creationId="{53B23653-AF9A-9017-F8A7-5134B70262D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3" creationId="{C31876AA-6BF2-8E0B-9CDE-751827537F2D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4" creationId="{22EBD5EF-FECE-D87D-F775-8DD9449BA613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5" creationId="{C779FD49-E5F0-7783-0A36-616140F004E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6" creationId="{40093DA2-33DF-22A2-9869-96BCEE42E6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7" creationId="{EA27D141-0CB7-11BE-C509-851A59278C4B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4 919 0 0,'2'-3'7209'0'0,"1"3"-4472"0"0,4 6-2137 0 0,-4-2-203 0 0,0 1 0 0 0,0-1 0 0 0,0 1 0 0 0,-1 0 0 0 0,1 0 0 0 0,-1 0 1 0 0,0 0-1 0 0,1 10 0 0 0,7 47 1120 0 0,-8-48-1066 0 0,55 490 3815 0 0,-26-166-3506 0 0,-3-31-178 0 0,6 58 298 0 0,45 349 160 0 0,-28-269-224 0 0,0-11-296 0 0,-26-250-376 0 0,4 27 52 0 0,-18-103-85 0 0,11 113 81 0 0,8 42-102 0 0,-8-94 1 0 0,27 206 64 0 0,-29-228-118 0 0,-4-32-6 0 0,16 132 66 0 0,19 70 52 0 0,-13-105-53 0 0,-8 39-23 0 0,-12-86-71 0 0,-3-22 426 0 0,-4-46-5808 0 0,-13-109 3644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11343 0 0,'-3'-4'34'0'0,"3"3"11"0"0,-1 0 1 0 0,0 0-1 0 0,0 0 0 0 0,1 0 1 0 0,-1 0-1 0 0,0 0 0 0 0,0 0 1 0 0,0 0-1 0 0,0 0 0 0 0,0 0 1 0 0,0 0-1 0 0,0 1 0 0 0,0-1 1 0 0,0 0-1 0 0,-1 1 0 0 0,1-1 0 0 0,0 1 1 0 0,0 0-1 0 0,-1-1 0 0 0,1 1 1 0 0,0 0-1 0 0,-1 0 0 0 0,1-1 1 0 0,0 1-1 0 0,-3 0 0 0 0,1 1-29 0 0,0-1-1 0 0,0-1 1 0 0,0 1-1 0 0,0 0 1 0 0,0-1-1 0 0,0 0 1 0 0,0 1-1 0 0,-5-3 0 0 0,4 1 299 0 0,0 1-1 0 0,0 0 1 0 0,0 0-1 0 0,0 0 1 0 0,-7 0-1 0 0,11 1-275 0 0,-1 0 0 0 0,1 0 0 0 0,0 0-1 0 0,0 0 1 0 0,-1 0 0 0 0,1 0 0 0 0,0 0-1 0 0,-1 0 1 0 0,1 0 0 0 0,0 0 0 0 0,0 0-1 0 0,-1 0 1 0 0,1 1 0 0 0,0-1 0 0 0,0 0-1 0 0,0 0 1 0 0,-1 0 0 0 0,1 0 0 0 0,0 1-1 0 0,0-1 1 0 0,0 0 0 0 0,-1 0 0 0 0,1 1-1 0 0,0-1 1 0 0,0 0 0 0 0,0 0 0 0 0,0 1-1 0 0,0-1 1 0 0,-1 0 0 0 0,1 0 0 0 0,0 1-1 0 0,0-1 1 0 0,0 0 0 0 0,0 1 0 0 0,2 13 562 0 0,9 17-300 0 0,-9-28-219 0 0,7 15 2 0 0,0 0-1 0 0,2 0 1 0 0,0-1 0 0 0,1-1 0 0 0,1 0-1 0 0,0-1 1 0 0,1 0 0 0 0,1-1 0 0 0,0 0-1 0 0,1-2 1 0 0,0 0 0 0 0,1 0 0 0 0,0-2-1 0 0,29 14 1 0 0,-34-20-66 0 0,-1 0-1 0 0,1-1 0 0 0,-1 0 1 0 0,1-1-1 0 0,0 0 1 0 0,0-1-1 0 0,0-1 0 0 0,18 0 1 0 0,-21-1 44 0 0,0 0 1 0 0,0-1 0 0 0,0 0 0 0 0,0 0-1 0 0,-1-1 1 0 0,1 0 0 0 0,-1 0-1 0 0,0-1 1 0 0,1 0 0 0 0,-1 0 0 0 0,13-11-1 0 0,-18 12 29 0 0,1-1-1 0 0,-1 1 1 0 0,1-1-1 0 0,-1 0 1 0 0,0 0 0 0 0,0 0-1 0 0,-1-1 1 0 0,1 1-1 0 0,-1-1 1 0 0,0 1-1 0 0,0-1 1 0 0,-1 0 0 0 0,1 0-1 0 0,-1 1 1 0 0,0-1-1 0 0,0 0 1 0 0,-1 0-1 0 0,0 0 1 0 0,0 0 0 0 0,0-1-1 0 0,0 1 1 0 0,-1 0-1 0 0,1 0 1 0 0,-3-6-1 0 0,1 3 9 0 0,-1 0 0 0 0,1 0 0 0 0,-1 1 0 0 0,-1-1 0 0 0,0 1 0 0 0,0-1 0 0 0,0 1 0 0 0,-1 1 0 0 0,0-1 0 0 0,0 1 0 0 0,0-1 0 0 0,-1 1 0 0 0,0 1 0 0 0,-8-7 0 0 0,-3 1 23 0 0,-1 0 0 0 0,1 2 0 0 0,-2 0 0 0 0,1 0-1 0 0,-1 2 1 0 0,-24-6 0 0 0,31 10-120 0 0,0 0-1 0 0,0 1 0 0 0,0 1 1 0 0,0 0-1 0 0,0 0 1 0 0,0 1-1 0 0,0 1 0 0 0,-1 0 1 0 0,1 1-1 0 0,0 0 1 0 0,-19 7-1 0 0,27-8 2 0 0,-1 1-1 0 0,1 0 1 0 0,0 0 0 0 0,0 1-1 0 0,-5 3 1 0 0,8-5-145 0 0,-1 0-1 0 0,1 0 1 0 0,0 0 0 0 0,0 1 0 0 0,-1-1 0 0 0,1 0-1 0 0,0 1 1 0 0,0-1 0 0 0,1 1 0 0 0,-1-1 0 0 0,0 1-1 0 0,0-1 1 0 0,1 1 0 0 0,-1 0 0 0 0,1-1 0 0 0,-1 1-1 0 0,1 2 1 0 0,0 7-1249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6447 0 0,'0'0'499'0'0,"8"0"629"0"0,-5 0-630 0 0,1 0-1 0 0,-1 0 0 0 0,1-1 1 0 0,-1 1-1 0 0,1-1 1 0 0,-1 0-1 0 0,1 0 1 0 0,-1 0-1 0 0,0-1 1 0 0,1 1-1 0 0,-1-1 1 0 0,5-3-1 0 0,-5 3-366 0 0,-1 0 0 0 0,0 0 0 0 0,0 0 0 0 0,0-1 1 0 0,0 1-1 0 0,0-1 0 0 0,-1 1 0 0 0,1-1 0 0 0,-1 1 0 0 0,1-1 0 0 0,-1 0 0 0 0,0 0 0 0 0,0 1 1 0 0,0-1-1 0 0,0 0 0 0 0,0-4 0 0 0,-1 1 104 0 0,1 0 0 0 0,-1 0 1 0 0,0 0-1 0 0,-1 0 0 0 0,1 0 0 0 0,-3-6 1 0 0,3 11-144 0 0,0 0 0 0 0,0 1 0 0 0,-1-1 0 0 0,1 0 0 0 0,-1 0 0 0 0,1 1 0 0 0,-1-1 0 0 0,1 0 0 0 0,-1 0 0 0 0,1 1 0 0 0,-1-1 0 0 0,0 0 0 0 0,1 1 0 0 0,-1-1 0 0 0,0 1 0 0 0,1-1 0 0 0,-1 1 0 0 0,0-1 0 0 0,0 1 0 0 0,0 0 0 0 0,1-1 0 0 0,-1 1 0 0 0,0 0 0 0 0,0 0 0 0 0,0 0 0 0 0,0-1 0 0 0,0 1 0 0 0,1 0 0 0 0,-1 0 0 0 0,-1 0 0 0 0,-1 0 50 0 0,1 0 1 0 0,0 0-1 0 0,-1 1 1 0 0,1-1-1 0 0,0 1 1 0 0,-1-1-1 0 0,1 1 1 0 0,0-1-1 0 0,-4 3 1 0 0,3-1-61 0 0,0 0-1 0 0,1 1 1 0 0,-1-1 0 0 0,1 1-1 0 0,0-1 1 0 0,-1 1 0 0 0,1 0 0 0 0,0 0-1 0 0,1 0 1 0 0,-1 0 0 0 0,0 0-1 0 0,1 1 1 0 0,0-1 0 0 0,0 0 0 0 0,0 1-1 0 0,0-1 1 0 0,0 6 0 0 0,-1 1 43 0 0,1 1 0 0 0,1-1 1 0 0,-1 1-1 0 0,3 17 0 0 0,0-17-142 0 0,1 0 1 0 0,0 0-1 0 0,1-1 0 0 0,0 1 1 0 0,0-1-1 0 0,1 0 0 0 0,1 0 0 0 0,-1 0 1 0 0,2 0-1 0 0,-1-1 0 0 0,1 0 1 0 0,11 9-1 0 0,-14-14-185 0 0,0-1 0 0 0,0-1 0 0 0,0 1 0 0 0,0 0 0 0 0,1-1 0 0 0,-1 0 0 0 0,1 0 0 0 0,-1-1 0 0 0,1 1 0 0 0,0-1 0 0 0,0 0 0 0 0,0 0 1 0 0,0 0-1 0 0,0-1 0 0 0,0 0 0 0 0,-1 0 0 0 0,1 0 0 0 0,0 0 0 0 0,0-1 0 0 0,0 0 0 0 0,0 0 0 0 0,0 0 0 0 0,6-3 0 0 0,44-25-5559 0 0,-38 19 482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67 122 5527 0 0,'0'-1'-25'0'0,"0"0"0"0"0,0-1 0 0 0,-1 1 0 0 0,1 0 0 0 0,0-1 0 0 0,-1 1 0 0 0,1 0 0 0 0,-1 0-1 0 0,0-1 1 0 0,1 1 0 0 0,-2-1 0 0 0,1 1 250 0 0,1 0-1 0 0,-1 0 1 0 0,0 1-1 0 0,0-1 1 0 0,1 1 0 0 0,-1-1-1 0 0,0 1 1 0 0,0-1-1 0 0,0 1 1 0 0,0-1 0 0 0,0 1-1 0 0,1 0 1 0 0,-1-1-1 0 0,0 1 1 0 0,0 0 0 0 0,0 0-1 0 0,0 0 1 0 0,0 0-1 0 0,0-1 1 0 0,-1 2 0 0 0,0-1 50 0 0,1 0 0 0 0,-1 0 0 0 0,0 1 1 0 0,1-1-1 0 0,-1 1 0 0 0,1-1 0 0 0,-1 1 1 0 0,1 0-1 0 0,0 0 0 0 0,-1-1 0 0 0,1 1 1 0 0,0 0-1 0 0,-1 0 0 0 0,1 0 0 0 0,0 0 1 0 0,0 1-1 0 0,0-1 0 0 0,0 0 0 0 0,0 0 1 0 0,0 1-1 0 0,0-1 0 0 0,0 1 0 0 0,0 1 1 0 0,-2 5-164 0 0,1-1 0 0 0,0 1 1 0 0,1 0-1 0 0,0-1 0 0 0,0 1 1 0 0,1 0-1 0 0,0 0 1 0 0,0 0-1 0 0,1-1 0 0 0,0 1 1 0 0,0 0-1 0 0,1-1 0 0 0,0 1 1 0 0,4 12-1 0 0,-1-8-97 0 0,1 0-1 0 0,0-1 1 0 0,0 1-1 0 0,1-1 1 0 0,1 0-1 0 0,-1-1 1 0 0,2 0-1 0 0,9 10 1 0 0,-14-17-10 0 0,-1 0 0 0 0,1 0 0 0 0,0 0 1 0 0,0 0-1 0 0,0 0 0 0 0,0-1 0 0 0,0 0 1 0 0,0 0-1 0 0,1 0 0 0 0,-1 0 0 0 0,1-1 1 0 0,0 0-1 0 0,-1 0 0 0 0,1 0 0 0 0,8 0 1 0 0,-9-1 15 0 0,-1 0 0 0 0,1-1 1 0 0,0 1-1 0 0,-1-1 0 0 0,1 0 0 0 0,-1 0 1 0 0,1-1-1 0 0,-1 1 0 0 0,1-1 0 0 0,-1 0 1 0 0,0 1-1 0 0,0-1 0 0 0,0-1 0 0 0,0 1 1 0 0,0 0-1 0 0,0-1 0 0 0,-1 0 0 0 0,1 1 1 0 0,-1-1-1 0 0,4-5 0 0 0,0-1 46 0 0,-1-1 1 0 0,0 0-1 0 0,-1 0 0 0 0,1 0 0 0 0,-2 0 0 0 0,0-1 0 0 0,0 1 0 0 0,-1-1 1 0 0,0 0-1 0 0,1-21 0 0 0,-3 22-48 0 0,0-1 0 0 0,-1 1 0 0 0,0-1 0 0 0,0 1 0 0 0,-1-1 1 0 0,-1 1-1 0 0,0 0 0 0 0,0 0 0 0 0,-1 0 0 0 0,0 0 0 0 0,-8-13 0 0 0,5 13-350 0 0,0 0 0 0 0,0 0 0 0 0,-12-10 1 0 0,16 16-212 0 0,-1 1 1 0 0,1 0 0 0 0,-1 1 0 0 0,1-1-1 0 0,-1 1 1 0 0,0-1 0 0 0,0 1 0 0 0,0 0-1 0 0,0 1 1 0 0,-1-1 0 0 0,-7-1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 3223 0 0,'0'0'143'0'0,"-1"0"-3"0"0,-14-3-90 0 0,10 2 317 0 0,1 0 0 0 0,-1 0 0 0 0,1 1 0 0 0,0-1 0 0 0,-1 1 0 0 0,-5 1 0 0 0,-12-2 4688 0 0,18 1-4433 0 0,1 0-1 0 0,0 0 1 0 0,0 0 0 0 0,0 0 0 0 0,0 0 0 0 0,0 0 0 0 0,-5 2 0 0 0,-30 9 1234 0 0,31-8-1825 0 0,4 0-3 0 0,10 7-157 0 0,16 12 82 0 0,1-1-1 0 0,27 19 1 0 0,-3-3 361 0 0,-34-26 155 0 0,0 1 0 0 0,-1 1 0 0 0,12 14 0 0 0,-22-24-299 0 0,0 1 0 0 0,0 0-1 0 0,-1 0 1 0 0,1 0 0 0 0,-1 0 0 0 0,0 0 0 0 0,0 1 0 0 0,-1-1 0 0 0,1 1-1 0 0,-1-1 1 0 0,0 1 0 0 0,0 0 0 0 0,0-1 0 0 0,-1 1 0 0 0,0 0 0 0 0,0 9-1 0 0,-1-10-89 0 0,0-1-1 0 0,0 1 1 0 0,0-1-1 0 0,-1 1 0 0 0,1-1 1 0 0,-1 0-1 0 0,0 0 0 0 0,0 1 1 0 0,0-1-1 0 0,0 0 0 0 0,-1-1 1 0 0,1 1-1 0 0,-1 0 0 0 0,0-1 1 0 0,-5 5-1 0 0,3-4-48 0 0,0 1 1 0 0,-1-1-1 0 0,0 0 1 0 0,1 0-1 0 0,-1 0 0 0 0,0-1 1 0 0,0 0-1 0 0,-9 1 0 0 0,6-3-20 0 0,8 0-11 0 0,-1 0-1 0 0,1 0 0 0 0,0 0 0 0 0,0 0 0 0 0,-1 0 0 0 0,1 0 0 0 0,0 0 0 0 0,0 0 1 0 0,-1 0-1 0 0,1 1 0 0 0,0-1 0 0 0,0 0 0 0 0,-1 1 0 0 0,1-1 0 0 0,0 1 0 0 0,-2 1 0 0 0,2-2-89 0 0,10 0-654 0 0,-1-2 673 0 0,0 1-1 0 0,0-1 1 0 0,1-1-1 0 0,-2 1 0 0 0,11-6 1 0 0,7-1 9 0 0,-8 3 50 0 0,2 0-6 0 0,0 0 0 0 0,-1-2 0 0 0,18-10 0 0 0,-17 7-69 0 0,-1 0 0 0 0,-1-2 0 0 0,32-29 0 0 0,-43 36 53 0 0,1-1 1 0 0,-2 0 0 0 0,1 0-1 0 0,-1 0 1 0 0,0 0-1 0 0,0-1 1 0 0,-1 0 0 0 0,0 0-1 0 0,-1 0 1 0 0,0 0-1 0 0,0-1 1 0 0,2-10 0 0 0,-5 16 8 0 0,0 1 0 0 0,0-1 0 0 0,0 1 0 0 0,0 0 0 0 0,0-1 0 0 0,-1 1 0 0 0,1 0 0 0 0,-1-1 0 0 0,0 1 0 0 0,0 0 0 0 0,1 0 0 0 0,-2 0 0 0 0,1-1 0 0 0,0 1 1 0 0,0 0-1 0 0,-1 1 0 0 0,1-1 0 0 0,-1 0 0 0 0,1 0 0 0 0,-1 0 0 0 0,0 1 0 0 0,0-1 0 0 0,1 1 0 0 0,-1 0 0 0 0,0-1 0 0 0,-1 1 0 0 0,1 0 0 0 0,0 0 1 0 0,0 0-1 0 0,0 1 0 0 0,-1-1 0 0 0,1 0 0 0 0,0 1 0 0 0,-1-1 0 0 0,1 1 0 0 0,0 0 0 0 0,-1 0 0 0 0,1 0 0 0 0,0 0 0 0 0,-1 0 0 0 0,1 1 0 0 0,0-1 0 0 0,-1 1 1 0 0,1-1-1 0 0,0 1 0 0 0,-1 0 0 0 0,1 0 0 0 0,0 0 0 0 0,0 0 0 0 0,0 0 0 0 0,0 0 0 0 0,-3 3 0 0 0,3-1 66 0 0,0-1 0 0 0,0 1 0 0 0,0 0 0 0 0,0 0 0 0 0,0 0 0 0 0,1 0 0 0 0,-1 0 0 0 0,1 0 0 0 0,0 0 0 0 0,0 0 0 0 0,0 1 0 0 0,0-1 0 0 0,1 0-1 0 0,-1 1 1 0 0,1-1 0 0 0,0 1 0 0 0,0-1 0 0 0,0 1 0 0 0,1 5 0 0 0,0 1 112 0 0,1-1 0 0 0,0 1 0 0 0,0-1-1 0 0,1 1 1 0 0,7 15 0 0 0,-6-19-96 0 0,0 0 0 0 0,0 0 0 0 0,0 0 0 0 0,1 0 0 0 0,-1-1 0 0 0,1 1 0 0 0,1-1 0 0 0,-1 0 0 0 0,1-1 1 0 0,0 1-1 0 0,0-1 0 0 0,0 0 0 0 0,0-1 0 0 0,10 4 0 0 0,0-1-5 0 0,0 0 1 0 0,0-1-1 0 0,0-1 1 0 0,1-1-1 0 0,18 2 1 0 0,-19-4-43 0 0,-1-1 0 0 0,1 0 0 0 0,0-1 0 0 0,-1 0 0 0 0,28-7 0 0 0,-36 6-142 0 0,1-1-1 0 0,-1 0 1 0 0,11-6 0 0 0,-16 8-87 0 0,0 0 0 0 0,0 0 0 0 0,0 0 0 0 0,-1 0 0 0 0,1 0 1 0 0,0-1-1 0 0,-1 1 0 0 0,1 0 0 0 0,-1-1 0 0 0,1 0 0 0 0,-1 1 0 0 0,0-1 0 0 0,0 0 0 0 0,0 0 0 0 0,0 1 1 0 0,0-1-1 0 0,0 0 0 0 0,0-3 0 0 0,0-1-1788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5063 0 0,'-6'5'528'0'0,"-18"5"1507"0"0,18-6-274 0 0,-1 0-1 0 0,0 0 1 0 0,1 1-1 0 0,0 0 1 0 0,-6 6-1 0 0,-3 5-851 0 0,11-11-616 0 0,0 0 1 0 0,1 0-1 0 0,0 0 1 0 0,-4 6-1 0 0,1 8-1024 0 0,7-1-4600 0 0,1-10-901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0,'0'0'568'0'0,"2"14"2535"0"0,1-1-1646 0 0,17 84 4903 0 0,-14-61-5453 0 0,-2 0 1 0 0,1 40 0 0 0,-12 190 1488 0 0,7-250-2260 0 0,0 0 1 0 0,1 0-1 0 0,5 30 1 0 0,-5-41-101 0 0,0 0 0 0 0,1-1 1 0 0,-1 1-1 0 0,1-1 0 0 0,0 1 1 0 0,0-1-1 0 0,1 1 0 0 0,-1-1 0 0 0,1 0 1 0 0,0 0-1 0 0,0 0 0 0 0,0-1 0 0 0,1 1 1 0 0,-1-1-1 0 0,1 0 0 0 0,7 6 0 0 0,-5-6 4 0 0,-1-1 0 0 0,1 0-1 0 0,0 0 1 0 0,0 0-1 0 0,0-1 1 0 0,0 1 0 0 0,0-2-1 0 0,0 1 1 0 0,0 0-1 0 0,0-1 1 0 0,0 0 0 0 0,0-1-1 0 0,12-2 1 0 0,6-2-7 0 0,0-1 1 0 0,25-11 0 0 0,-34 12-11 0 0,90-32-831 0 0,-70 23-1881 0 0,0 0-3407 0 0,-11 5-903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0,'0'0'4400'0'0,"8"3"-937"0"0,11 2-2504 0 0,-1-1 1 0 0,1-2-1 0 0,34 2 0 0 0,58-9-2415 0 0,-86 3 76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5063 0 0,'0'0'888'0'0,"-1"16"6164"0"0,1 1-3994 0 0,1 27 0 0 0,8 18-660 0 0,20 59-1721 0 0,-27-111-532 0 0,10 30-1110 0 0,1 0 0 0 0,28 61 1 0 0,-33-87-2256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31 135 6447 0 0,'-8'1'670'0'0,"-14"-6"12771"0"0,23 5-12836 0 0,23-4 405 0 0,-1-1 0 0 0,38-15 0 0 0,-24 8-629 0 0,47-16-176 0 0,40-12-1031 0 0,-39 20-6545 0 0,-75 18 5612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10711 0 0,'4'9'971'0'0,"5"24"1085"0"0,0 1 1 0 0,5 52-1 0 0,-10-56-1444 0 0,28 286 3276 0 0,-29-274-3752 0 0,5 0-163 0 0,-8-41-106 0 0,1-2-547 0 0,4-5 552 0 0,-1 0 0 0 0,0 0 0 0 0,0-1 0 0 0,-1 1 0 0 0,0-1 0 0 0,4-10 0 0 0,8-47-344 0 0,-10 44 348 0 0,10-32 0 0 0,-11 41 97 0 0,-3 6 48 0 0,1 0 0 0 0,0 0 0 0 0,0 0 0 0 0,0 0 0 0 0,0 1 0 0 0,1-1 0 0 0,0 0 0 0 0,0 1-1 0 0,0 0 1 0 0,1 0 0 0 0,4-4 0 0 0,-7 8 25 0 0,0 1-1 0 0,0-1 0 0 0,0 1 0 0 0,0 0 1 0 0,0-1-1 0 0,0 1 0 0 0,0 0 1 0 0,-1 0-1 0 0,1-1 0 0 0,0 1 1 0 0,1 1-1 0 0,-1-1 29 0 0,9 11 223 0 0,-1 1 1 0 0,1 0-1 0 0,-2 0 1 0 0,0 1-1 0 0,0 0 1 0 0,-2 0-1 0 0,7 20 1 0 0,-6-17-661 0 0,0 0 0 0 0,1 0 1 0 0,1 0-1 0 0,18 24 0 0 0,-27-40-17 0 0,5 4-586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7831 0 0,'0'0'356'0'0,"2"8"122"0"0,9 28 3201 0 0,2 0 1 0 0,28 55-1 0 0,-41-91-3623 0 0,0 0-1 0 0,0 0 1 0 0,0 0 0 0 0,0 0-1 0 0,0 0 1 0 0,1 0 0 0 0,-1 0-1 0 0,0 0 1 0 0,0 0 0 0 0,0 0-1 0 0,0 0 1 0 0,0 0 0 0 0,0 0-1 0 0,1 0 1 0 0,-1 0-1 0 0,0 0 1 0 0,0 0 0 0 0,0 0-1 0 0,0-1 1 0 0,0 1 0 0 0,0 0-1 0 0,0 0 1 0 0,1 0 0 0 0,-1 0-1 0 0,0 0 1 0 0,0 0 0 0 0,0 0-1 0 0,0 0 1 0 0,0 0-1 0 0,0 0 1 0 0,0-1 0 0 0,0 1-1 0 0,0 0 1 0 0,0 0 0 0 0,0 0-1 0 0,0 0 1 0 0,1 0 0 0 0,-1 0-1 0 0,0-1 1 0 0,0 1 0 0 0,0 0-1 0 0,0 0 1 0 0,0 0-1 0 0,0 0 1 0 0,0 0 0 0 0,0 0-1 0 0,0-1 1 0 0,0 1 0 0 0,0 0-1 0 0,-1 0 1 0 0,1 0 0 0 0,0 0-1 0 0,5-17 546 0 0,3-19-679 0 0,-4-6 136 0 0,-2 20-37 0 0,5-27 0 0 0,-5 42-49 0 0,0 0 0 0 0,0 0 1 0 0,1 0-1 0 0,-1 1 0 0 0,2-1 0 0 0,-1 1 0 0 0,9-12 0 0 0,-10 15-87 0 0,0 0 0 0 0,1 1 0 0 0,-1-1 0 0 0,1 1 0 0 0,0 0 0 0 0,0 0 0 0 0,0 0 0 0 0,0 0 0 0 0,0 0 0 0 0,7-2 0 0 0,-8 3-68 0 0,0 0 0 0 0,0 1 0 0 0,0-1 0 0 0,0 1 0 0 0,0 0 0 0 0,1-1 0 0 0,-1 1 0 0 0,0 0 0 0 0,0 0-1 0 0,0 0 1 0 0,0 1 0 0 0,1-1 0 0 0,-1 1 0 0 0,0-1 0 0 0,0 1 0 0 0,0 0 0 0 0,0-1 0 0 0,0 1 0 0 0,2 2 0 0 0,1 0-461 0 0,0 0 0 0 0,0 1 0 0 0,0 0 0 0 0,-1 0 0 0 0,0 0 0 0 0,1 1 0 0 0,3 6 0 0 0,-7-9-131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4 919 0 0,'2'-3'7209'0'0,"1"3"-4472"0"0,4 6-2137 0 0,-4-2-203 0 0,0 1 0 0 0,0-1 0 0 0,0 1 0 0 0,-1 0 0 0 0,1 0 0 0 0,-1 0 1 0 0,0 0-1 0 0,1 10 0 0 0,7 47 1120 0 0,-8-48-1066 0 0,55 490 3815 0 0,-26-166-3506 0 0,-3-31-178 0 0,6 58 298 0 0,45 349 160 0 0,-28-269-224 0 0,0-11-296 0 0,-26-250-376 0 0,4 27 52 0 0,-18-103-85 0 0,11 113 81 0 0,8 42-102 0 0,-8-94 1 0 0,27 206 64 0 0,-29-228-118 0 0,-4-32-6 0 0,16 132 66 0 0,19 70 52 0 0,-13-105-53 0 0,-8 39-23 0 0,-12-86-71 0 0,-3-22 426 0 0,-4-46-5808 0 0,-13-109 3644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42 157 2303 0 0,'1'-1'167'0'0,"2"-2"10"0"0,16-9 4245 0 0,-15 8-3967 0 0,-1 0 0 0 0,0 0 0 0 0,0 0 0 0 0,0-1 0 0 0,0 1 0 0 0,-1-1 0 0 0,0 0 0 0 0,0 1 0 0 0,0-1 0 0 0,-1 0 0 0 0,1 0 0 0 0,0-10 0 0 0,-1 12-156 0 0,-1-1 1 0 0,0 1-1 0 0,0 0 0 0 0,0 0 1 0 0,0 0-1 0 0,0 0 0 0 0,-1 0 1 0 0,1 0-1 0 0,-1 0 0 0 0,0 0 1 0 0,0 0-1 0 0,0 0 0 0 0,-1 0 1 0 0,1 0-1 0 0,-1 1 0 0 0,1-1 1 0 0,-1 0-1 0 0,0 1 0 0 0,0-1 1 0 0,0 1-1 0 0,0 0 0 0 0,-3-3 1 0 0,4 5-215 0 0,0-1 1 0 0,1 1 0 0 0,-1-1 0 0 0,0 1-1 0 0,0 0 1 0 0,0 0 0 0 0,0-1 0 0 0,1 1-1 0 0,-1 0 1 0 0,0 0 0 0 0,0 0 0 0 0,0 0 0 0 0,0 0-1 0 0,0 0 1 0 0,1 0 0 0 0,-1 0 0 0 0,0 0-1 0 0,0 0 1 0 0,0 1 0 0 0,0-1 0 0 0,0 0 0 0 0,1 1-1 0 0,-1-1 1 0 0,0 0 0 0 0,0 1 0 0 0,1-1-1 0 0,-1 1 1 0 0,0-1 0 0 0,1 1 0 0 0,-1-1-1 0 0,0 1 1 0 0,1 0 0 0 0,-1-1 0 0 0,0 2 0 0 0,-3 3 189 0 0,0 0 0 0 0,0 1 0 0 0,-4 7 1 0 0,7-9-145 0 0,-3 3 0 0 0,1 1-1 0 0,0-1 1 0 0,0 1-1 0 0,0 0 1 0 0,1 0-1 0 0,1 1 1 0 0,-1-1-1 0 0,2 0 1 0 0,-1 0-1 0 0,1 1 1 0 0,0-1-1 0 0,0 0 1 0 0,1 1-1 0 0,0-1 1 0 0,1 0-1 0 0,0 0 1 0 0,0 0-1 0 0,7 15 1 0 0,-7-17-184 0 0,1-1-1 0 0,0 1 1 0 0,0-1 0 0 0,1 0-1 0 0,-1 0 1 0 0,1 0 0 0 0,0 0-1 0 0,0-1 1 0 0,1 0 0 0 0,-1 0-1 0 0,1 0 1 0 0,0 0 0 0 0,0-1-1 0 0,1 1 1 0 0,-1-1 0 0 0,0-1-1 0 0,1 1 1 0 0,0-1 0 0 0,0 0-1 0 0,0 0 1 0 0,0-1 0 0 0,0 1-1 0 0,0-2 1 0 0,0 1 0 0 0,0 0-1 0 0,7-1 1 0 0,-4-1-282 0 0,-1 0 0 0 0,0 0 1 0 0,0-1-1 0 0,0 0 0 0 0,0 0 0 0 0,0-1 0 0 0,-1 0 1 0 0,1 0-1 0 0,-1-1 0 0 0,10-6 0 0 0,-8 4-1725 0 0,0 0 0 0 0,-1-1 0 0 0,1-1-1 0 0,7-9 1 0 0,-6 6-2796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 3223 0 0,'-1'-2'58'0'0,"1"0"0"0"0,-1 1 0 0 0,1-1 0 0 0,-1 0 0 0 0,0 0 0 0 0,1 1 0 0 0,-1-1-1 0 0,0 0 1 0 0,-2-2 0 0 0,2 3 297 0 0,0 0-1 0 0,0 1 0 0 0,0-1 1 0 0,0 0-1 0 0,0 0 1 0 0,0 0-1 0 0,0 1 1 0 0,0-1-1 0 0,0 1 0 0 0,-1-1 1 0 0,1 1-1 0 0,0-1 1 0 0,0 1-1 0 0,0 0 1 0 0,-1-1-1 0 0,1 1 0 0 0,0 0 1 0 0,-2 0-1 0 0,1 0 81 0 0,0 0 0 0 0,1 0 0 0 0,-1 1 0 0 0,1-1 0 0 0,-1 0 0 0 0,0 1 1 0 0,1 0-1 0 0,-1-1 0 0 0,1 1 0 0 0,0 0 0 0 0,-1 0 0 0 0,1-1 0 0 0,-1 1 0 0 0,-1 2 0 0 0,1-1-412 0 0,1-1 0 0 0,0 1 0 0 0,-1 0 0 0 0,1-1 0 0 0,0 1 1 0 0,0 0-1 0 0,0 0 0 0 0,-1 2 0 0 0,0 3 108 0 0,0-1-1 0 0,1 1 1 0 0,0 0 0 0 0,0-1 0 0 0,0 1-1 0 0,1 0 1 0 0,0 0 0 0 0,0 0-1 0 0,0-1 1 0 0,1 1 0 0 0,0 0 0 0 0,1 0-1 0 0,-1-1 1 0 0,1 1 0 0 0,1-1 0 0 0,-1 0-1 0 0,1 1 1 0 0,0-1 0 0 0,1 0 0 0 0,4 6-1 0 0,-5-7-125 0 0,0-1-1 0 0,1 1 1 0 0,0-1-1 0 0,0 0 1 0 0,0 0-1 0 0,0 0 1 0 0,1 0-1 0 0,-1-1 1 0 0,1 0-1 0 0,0 0 1 0 0,0 0-1 0 0,0-1 0 0 0,1 1 1 0 0,-1-1-1 0 0,0 0 1 0 0,1-1-1 0 0,0 0 1 0 0,-1 1-1 0 0,1-2 1 0 0,0 1-1 0 0,-1-1 1 0 0,1 1-1 0 0,0-2 1 0 0,7 0-1 0 0,-11 1 28 0 0,1-1 0 0 0,0 1 0 0 0,-1-1-1 0 0,1 0 1 0 0,-1 1 0 0 0,0-1 0 0 0,1 0 0 0 0,-1-1-1 0 0,0 1 1 0 0,1 0 0 0 0,-1-1 0 0 0,0 1 0 0 0,0-1-1 0 0,0 0 1 0 0,0 1 0 0 0,-1-1 0 0 0,1 0 0 0 0,0 0-1 0 0,-1-1 1 0 0,0 1 0 0 0,1 0 0 0 0,-1 0 0 0 0,0-1-1 0 0,0 1 1 0 0,0 0 0 0 0,0-1 0 0 0,0 1 0 0 0,-1-1-1 0 0,1 1 1 0 0,-1-1 0 0 0,0 0 0 0 0,0 1 0 0 0,0-1-1 0 0,0 1 1 0 0,0-1 0 0 0,0 1 0 0 0,-1-1 0 0 0,1 0-1 0 0,-2-2 1 0 0,1-2-15 0 0,-1 1 0 0 0,0 0 1 0 0,0-1-1 0 0,-1 1 0 0 0,0 0 0 0 0,0 0 0 0 0,0 0 0 0 0,-1 1 1 0 0,0-1-1 0 0,0 1 0 0 0,0 0 0 0 0,-1 0 0 0 0,0 1 0 0 0,-9-8 1 0 0,-29-27-2938 0 0,34 28-928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17 7367 0 0,'-5'-3'368'0'0,"1"1"0"0"0,-1 0-1 0 0,0 0 1 0 0,0 0 0 0 0,1 1-1 0 0,-1 0 1 0 0,0 0-1 0 0,0 0 1 0 0,0 0 0 0 0,0 1-1 0 0,-1 0 1 0 0,1 0 0 0 0,0 0-1 0 0,0 1 1 0 0,0 0-1 0 0,0 0 1 0 0,0 0 0 0 0,1 0-1 0 0,-1 1 1 0 0,0 0 0 0 0,-7 4-1 0 0,11-6-373 0 0,1 1 0 0 0,-1-1 1 0 0,1 1-1 0 0,-1-1 0 0 0,1 1 0 0 0,-1 0 0 0 0,1-1 0 0 0,-1 1 0 0 0,1 0 0 0 0,-1-1 0 0 0,1 1 0 0 0,0 0 0 0 0,0 0 0 0 0,-1-1 1 0 0,1 1-1 0 0,0 0 0 0 0,0 0 0 0 0,0-1 0 0 0,0 1 0 0 0,0 0 0 0 0,0 0 0 0 0,0 0 0 0 0,0-1 0 0 0,0 1 0 0 0,0 0 1 0 0,0 0-1 0 0,0 0 0 0 0,1-1 0 0 0,-1 1 0 0 0,0 0 0 0 0,0 0 0 0 0,1-1 0 0 0,-1 1 0 0 0,1 0 0 0 0,-1-1 0 0 0,2 2 0 0 0,2 4-71 0 0,0-1 0 0 0,0 0 0 0 0,9 7 0 0 0,-7-5 44 0 0,85 76 1348 0 0,-12-13 1518 0 0,-77-68-2571 0 0,1 1 0 0 0,-1 0-1 0 0,1 0 1 0 0,-1 0 0 0 0,0 0 0 0 0,0 0-1 0 0,-1 1 1 0 0,1-1 0 0 0,-1 0 0 0 0,1 1-1 0 0,-1-1 1 0 0,1 6 0 0 0,-2-8-185 0 0,0 0-1 0 0,0 0 1 0 0,0 1 0 0 0,-1-1 0 0 0,1 0 0 0 0,0 0 0 0 0,-1 0-1 0 0,1 0 1 0 0,0 0 0 0 0,-1 0 0 0 0,1 0 0 0 0,-1 0 0 0 0,0 0-1 0 0,1 0 1 0 0,-1 0 0 0 0,0 0 0 0 0,-1 1 0 0 0,-15 13 626 0 0,13-13-695 0 0,0 1 0 0 0,-1-2 0 0 0,1 1 0 0 0,-1 0 0 0 0,0-1 0 0 0,0 0 0 0 0,1 0 0 0 0,-1 0 0 0 0,0 0 0 0 0,0-1 0 0 0,0 0 0 0 0,0 0 0 0 0,0 0 0 0 0,0-1 0 0 0,0 0-1 0 0,1 0 1 0 0,-1 0 0 0 0,0 0 0 0 0,0-1 0 0 0,1 0 0 0 0,-5-2 0 0 0,8 4-50 0 0,1 0 0 0 0,-1 0-1 0 0,1 0 1 0 0,0-1 0 0 0,-1 1 0 0 0,1 0 0 0 0,0 0-1 0 0,-1 0 1 0 0,1-1 0 0 0,0 1 0 0 0,-1 0 0 0 0,1-1-1 0 0,0 1 1 0 0,-1 0 0 0 0,1-1 0 0 0,0 1-1 0 0,0 0 1 0 0,0-1 0 0 0,-1 1 0 0 0,1 0 0 0 0,0-1-1 0 0,0 1 1 0 0,0-1 0 0 0,0 1 0 0 0,0 0 0 0 0,0-1-1 0 0,0 1 1 0 0,-1-1 0 0 0,1 1 0 0 0,0-1-1 0 0,1 1 1 0 0,-1 0 0 0 0,0-1 0 0 0,0 0 0 0 0,1 0-26 0 0,-1 0 1 0 0,1 0 0 0 0,0 1 0 0 0,0-1 0 0 0,-1 0-1 0 0,1 0 1 0 0,0 0 0 0 0,0 1 0 0 0,0-1 0 0 0,0 1-1 0 0,0-1 1 0 0,2 0 0 0 0,3-2-159 0 0,0 1 0 0 0,0 0 0 0 0,12-2 1 0 0,22-2-63 0 0,-11 3 257 0 0,0-2-1 0 0,-1 0 0 0 0,0-2 1 0 0,50-19-1 0 0,-71 22-21 0 0,0-1 1 0 0,0 0-1 0 0,0 0 0 0 0,-1-1 0 0 0,1 0 0 0 0,-2 0 1 0 0,1 0-1 0 0,0-1 0 0 0,4-9 0 0 0,-7 13 21 0 0,-1 0 0 0 0,0-1 0 0 0,0 1 0 0 0,-1-1 1 0 0,1 1-1 0 0,-1-1 0 0 0,0 0 0 0 0,0 0 0 0 0,0 0 0 0 0,-1 1 0 0 0,1-9 0 0 0,-1 10 30 0 0,0 0-1 0 0,0 0 1 0 0,-1 0 0 0 0,1 1 0 0 0,-1-1-1 0 0,0 0 1 0 0,1 0 0 0 0,-1 0 0 0 0,0 0-1 0 0,0 0 1 0 0,0 1 0 0 0,0-1-1 0 0,0 0 1 0 0,-1 1 0 0 0,1-1 0 0 0,-1 1-1 0 0,1 0 1 0 0,-1-1 0 0 0,1 1 0 0 0,-1 0-1 0 0,1 0 1 0 0,-1 0 0 0 0,0 0-1 0 0,-3-1 1 0 0,2 0 41 0 0,0 1-1 0 0,0 0 1 0 0,-1 0-1 0 0,1 0 1 0 0,-1 0 0 0 0,1 1-1 0 0,0-1 1 0 0,-1 1-1 0 0,1 0 1 0 0,-1 0-1 0 0,1 0 1 0 0,-1 1-1 0 0,1-1 1 0 0,-1 1 0 0 0,1-1-1 0 0,-4 3 1 0 0,5-2 36 0 0,-1 0 0 0 0,1 0 1 0 0,0 0-1 0 0,0 0 0 0 0,0 1 1 0 0,0-1-1 0 0,0 1 0 0 0,0 0 1 0 0,0-1-1 0 0,0 1 1 0 0,1 0-1 0 0,-1 0 0 0 0,1 0 1 0 0,-1 0-1 0 0,1 0 0 0 0,0 1 1 0 0,0-1-1 0 0,0 0 0 0 0,0 0 1 0 0,0 1-1 0 0,0-1 0 0 0,1 1 1 0 0,-1 3-1 0 0,0-1 64 0 0,1 0-1 0 0,-1 0 1 0 0,1 0 0 0 0,1-1-1 0 0,-1 1 1 0 0,1 0-1 0 0,-1 0 1 0 0,2 0 0 0 0,-1 0-1 0 0,0-1 1 0 0,1 1-1 0 0,0-1 1 0 0,0 1 0 0 0,0-1-1 0 0,3 5 1 0 0,0-3-11 0 0,-1-1 0 0 0,1 1 0 0 0,0-1 0 0 0,0 0 0 0 0,1 0 0 0 0,0-1 0 0 0,-1 1 0 0 0,2-1 0 0 0,7 4 0 0 0,2-1-18 0 0,0 0-1 0 0,0-2 0 0 0,0 1 1 0 0,1-2-1 0 0,0 0 1 0 0,0-1-1 0 0,33 1 0 0 0,82-6-2118 0 0,-105 0 117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1 210 919 0 0,'1'-14'80'0'0,"0"-4"1553"0"0,-1 6 8021 0 0,10 27-7521 0 0,1 8-877 0 0,-1 1 0 0 0,0 0 0 0 0,5 26-1 0 0,14 78 389 0 0,-24-102-1348 0 0,6 29 108 0 0,11 51 249 0 0,-22-106-646 0 0,0 1-1 0 0,1 0 0 0 0,-1-1 1 0 0,0 1-1 0 0,0 0 1 0 0,0-1-1 0 0,0 1 0 0 0,0 0 1 0 0,0 0-1 0 0,0-1 1 0 0,0 1-1 0 0,0 0 0 0 0,0-1 1 0 0,0 1-1 0 0,0 0 1 0 0,-1 1-1 0 0,1-2 0 0 0,0 0 0 0 0,-1 0 0 0 0,1 0 0 0 0,0 0 0 0 0,0 0 0 0 0,-1 0 0 0 0,1 0 0 0 0,0 0 0 0 0,0 0 0 0 0,-1 0 0 0 0,1 0 0 0 0,0 0 0 0 0,-1 0 0 0 0,1 0 0 0 0,0 0 0 0 0,0 0 0 0 0,-1-1 0 0 0,1 1 0 0 0,0 0 0 0 0,0 0 0 0 0,-1 0 0 0 0,1 0 0 0 0,0-1 0 0 0,0 1 0 0 0,0 0 0 0 0,-1 0 0 0 0,1-1 0 0 0,-3-1 6 0 0,1-1 1 0 0,-1 0-1 0 0,1 0 1 0 0,0 0 0 0 0,-3-4-1 0 0,0-5-22 0 0,0 0 0 0 0,1 0 0 0 0,1 0 0 0 0,-5-25 0 0 0,-1-52-348 0 0,8 80 278 0 0,-2-40-435 0 0,-6-101-960 0 0,9 120 1063 0 0,1-1-1 0 0,10-56 0 0 0,-9 81 385 0 0,-1 0 0 0 0,1 0 0 0 0,0 0 0 0 0,0 0 0 0 0,0 1 0 0 0,1-1 0 0 0,0 0 0 0 0,4-5 0 0 0,-6 10 38 0 0,0 0 0 0 0,0-1 0 0 0,0 1 0 0 0,1 0 0 0 0,-1-1 0 0 0,0 1 0 0 0,1 0 0 0 0,-1 0 0 0 0,1 0 0 0 0,0 0 0 0 0,-1 1 0 0 0,1-1 0 0 0,0 0 0 0 0,-1 1 0 0 0,1-1 0 0 0,0 1 0 0 0,0 0 0 0 0,-1-1 0 0 0,1 1 0 0 0,0 0 0 0 0,0 0 0 0 0,0 0 0 0 0,-1 0 0 0 0,1 0 0 0 0,0 1 0 0 0,0-1 0 0 0,0 1 0 0 0,-1-1 0 0 0,1 1 0 0 0,0-1 0 0 0,2 2 0 0 0,3 2 37 0 0,-1 0 0 0 0,1 0 0 0 0,0 0 0 0 0,-1 1 0 0 0,0 0 0 0 0,0 0 0 0 0,8 10 0 0 0,34 47 308 0 0,-38-48-235 0 0,15 21 443 0 0,33 62 1 0 0,-47-75-174 0 0,-2 0 0 0 0,0 1 0 0 0,-1 0 0 0 0,7 33 0 0 0,-12-41-93 0 0,-1-1 1 0 0,-1 1-1 0 0,0 0 0 0 0,-1-1 1 0 0,0 1-1 0 0,-1 0 0 0 0,-4 14 0 0 0,4-21-172 0 0,-1-1 0 0 0,0 0 0 0 0,0 0-1 0 0,-1 0 1 0 0,0 0 0 0 0,0-1-1 0 0,-1 1 1 0 0,0-1 0 0 0,0 0-1 0 0,0 0 1 0 0,-1 0 0 0 0,0-1-1 0 0,0 1 1 0 0,0-1 0 0 0,-11 8-1 0 0,8-8-90 0 0,0-1-1 0 0,0 0 1 0 0,-1 0-1 0 0,1-1 1 0 0,-1 0-1 0 0,0 0 1 0 0,0-1-1 0 0,0 0 0 0 0,0-1 1 0 0,0 0-1 0 0,-14 0 1 0 0,-12-5-417 0 0,33 3 241 0 0,0 1 0 0 0,0 0 0 0 0,0-1 0 0 0,0 0 0 0 0,0 1 0 0 0,1-1 0 0 0,-1 0 0 0 0,0 0 0 0 0,0 0 0 0 0,1 0 0 0 0,-1 0 0 0 0,0 0 0 0 0,1 0 0 0 0,-1-1 0 0 0,0-1 0 0 0,1 3-15 0 0,1-1 0 0 0,0 1 1 0 0,0-1-1 0 0,0 0 0 0 0,0 1 0 0 0,0-1 0 0 0,0 1 1 0 0,1-1-1 0 0,-1 1 0 0 0,0-1 0 0 0,0 0 0 0 0,0 1 0 0 0,0-1 1 0 0,1 1-1 0 0,-1-1 0 0 0,0 1 0 0 0,1-1 0 0 0,-1 1 1 0 0,0-1-1 0 0,1 1 0 0 0,-1-1 0 0 0,0 1 0 0 0,1 0 1 0 0,0-1-1 0 0,12-10-6316 0 0,-2 4 74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19463 0 0,'0'0'940'0'0,"11"-6"238"0"0,-5 4-947 0 0,0 1 1 0 0,0 0-1 0 0,0 0 1 0 0,1 1 0 0 0,-1 0-1 0 0,0 0 1 0 0,0 0 0 0 0,0 1-1 0 0,7 1 1 0 0,-3-1 198 0 0,48 6 499 0 0,-28-2-1114 0 0,-1-2-1 0 0,50 0 0 0 0,-60-4-1504 0 0,1 1-4046 0 0,-2 1-1706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76 5983 0 0,'0'0'464'0'0,"0"2"-22"0"0,-2 23 3486 0 0,0 30 1 0 0,7 27-892 0 0,21 82-2550 0 0,-19-123 122 0 0,-6-35-587 0 0,2 13 39 0 0,1-1 0 0 0,0 0 1 0 0,2-1-1 0 0,8 22 0 0 0,-13-38 251 0 0,-1-10-274 0 0,0-1-61 0 0,0 1 0 0 0,-1-1 1 0 0,0 1-1 0 0,-2-12 0 0 0,-76-233-555 0 0,76 246 576 0 0,0-1 16 0 0,-6-15 437 0 0,-8-42 0 0 0,16 59-371 0 0,0 1 1 0 0,0-1-1 0 0,1 1 0 0 0,0-1 1 0 0,0 0-1 0 0,0 1 0 0 0,1-1 1 0 0,0 1-1 0 0,0-1 0 0 0,1 1 1 0 0,4-12-1 0 0,-5 15 14 0 0,1 0 1 0 0,0 0-1 0 0,0 1 0 0 0,1-1 1 0 0,-1 1-1 0 0,0 0 0 0 0,1-1 1 0 0,0 1-1 0 0,-1 0 0 0 0,1 1 1 0 0,0-1-1 0 0,0 0 0 0 0,0 1 1 0 0,0-1-1 0 0,0 1 0 0 0,0 0 0 0 0,1 0 1 0 0,5-1-1 0 0,5 0-64 0 0,0 0 0 0 0,0 1 0 0 0,15 0 0 0 0,-2 2-1309 0 0,30 6 1 0 0,-50-6 277 0 0,7 0-665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2759 0 0,'-3'13'12768'0'0,"17"-10"-11369"0"0,-7-2-1162 0 0,0-1 1 0 0,1 0-1 0 0,-1 0 0 0 0,0 0 1 0 0,1-1-1 0 0,10-3 0 0 0,45-14-226 0 0,-24 5-1199 0 0,-22 9-3073 0 0,-1 0-1393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10591 0 0,'0'0'819'0'0,"0"10"5053"0"0,2-8-5728 0 0,-1-1 0 0 0,1 1-1 0 0,0-1 1 0 0,-1 1 0 0 0,1-1 0 0 0,0 1 0 0 0,0-1 0 0 0,0 0 0 0 0,0 0-1 0 0,0 0 1 0 0,0 0 0 0 0,0 0 0 0 0,0 0 0 0 0,3 0 0 0 0,0 0 22 0 0,1 0 1 0 0,-1-1-1 0 0,0 0 1 0 0,1 0 0 0 0,8-1-1 0 0,4-1-54 0 0,0-2 0 0 0,28-9 0 0 0,8-3-3184 0 0,-37 9 1416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5983 0 0,'24'66'1504'0'0,"13"44"8853"0"0,-21-62-7090 0 0,-16-45-1359 0 0,-5-14-1878 0 0,2 0 1 0 0,-1 0-1 0 0,2-1 0 0 0,-1 0 0 0 0,1 1 0 0 0,1-1 1 0 0,0 0-1 0 0,1 0 0 0 0,0 0 0 0 0,1 1 0 0 0,1-1 1 0 0,-1 0-1 0 0,2 1 0 0 0,-1-1 0 0 0,2 1 0 0 0,0 0 1 0 0,0-1-1 0 0,1 2 0 0 0,11-20 0 0 0,-14 27-107 0 0,0 1 0 0 0,-1 0 0 0 0,1 1 0 0 0,0-1 0 0 0,0 0 0 0 0,0 0-1 0 0,0 1 1 0 0,1-1 0 0 0,-1 1 0 0 0,0 0 0 0 0,1 0 0 0 0,-1 0 0 0 0,1 0 0 0 0,-1 0 0 0 0,1 0 0 0 0,3 0-1 0 0,-1 1-745 0 0,0-1 0 0 0,1 1-1 0 0,-1 0 1 0 0,1 0-1 0 0,-1 1 1 0 0,11 1 0 0 0,-5 1-1079 0 0</inkml:trace>
  <inkml:trace contextRef="#ctx0" brushRef="#br0" timeOffset="1">310 51 14079 0 0,'0'0'1276'0'0,"-7"14"1282"0"0,7-10-2347 0 0,0 1 0 0 0,1 0 1 0 0,0-1-1 0 0,0 1 1 0 0,0-1-1 0 0,1 0 0 0 0,0 1 1 0 0,-1-1-1 0 0,1 0 1 0 0,1 0-1 0 0,-1 0 0 0 0,5 5 1 0 0,-2-3-446 0 0,0 1 0 0 0,0-2 1 0 0,1 1-1 0 0,0-1 0 0 0,0 1 0 0 0,11 6 1 0 0,5-6-4099 0 0,-14-5 3237 0 0,2 2-544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84 102 5063 0 0,'0'0'232'0'0,"-2"7"32"0"0,-6 25 71 0 0,-2 16 5878 0 0,-1 2 709 0 0,2-16-6061 0 0,-3 11 582 0 0,-9 65-1 0 0,16-60-2326 0 0,0 58-1 0 0,5-104 287 0 0,0 0 0 0 0,0 0 0 0 0,1 0 0 0 0,0 0 0 0 0,1 6 0 0 0</inkml:trace>
  <inkml:trace contextRef="#ctx0" brushRef="#br0" timeOffset="1">206 0 9215 0 0,'0'0'707'0'0,"0"8"812"0"0,6 119 4860 0 0,10-1-4185 0 0,32 123-7223 0 0,-46-242 4770 0 0,2 11-1644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7567 0 0,'0'0'1548'0'0,"2"-2"-740"0"0,7-1-250 0 0,-1-1-1 0 0,1 1 0 0 0,0 1 0 0 0,0 0 0 0 0,0 0 0 0 0,0 1 1 0 0,0 0-1 0 0,10 0 0 0 0,21-3 227 0 0,107-15 2114 0 0,217 0 0 0 0,150 40-2105 0 0,-382-8-620 0 0,39 3 37 0 0,154-14 679 0 0,-145-8-233 0 0,-62 2-536 0 0,19-2-24 0 0,25-4-981 0 0,-130 12-2094 0 0,-17 0 1219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19 401 11199 0 0,'-4'-10'822'0'0,"0"0"1"0"0,1-1-1 0 0,0 1 0 0 0,-1-12 1604 0 0,5 16 850 0 0,-1 5-3179 0 0,0 1 1 0 0,0-1 0 0 0,0 1 0 0 0,0 0 0 0 0,0-1 0 0 0,1 1 0 0 0,-1-1 0 0 0,0 1-1 0 0,0-1 1 0 0,0 1 0 0 0,0 0 0 0 0,1-1 0 0 0,-1 1 0 0 0,0-1 0 0 0,0 1 0 0 0,1 0-1 0 0,-1-1 1 0 0,0 1 0 0 0,1 0 0 0 0,-1-1 0 0 0,0 1 0 0 0,1 0 0 0 0,-1 0 0 0 0,1-1-1 0 0,3 0 88 0 0,1-1-1 0 0,-1 1 1 0 0,1 0-1 0 0,-1 1 0 0 0,1-1 1 0 0,-1 1-1 0 0,1 0 0 0 0,-1 0 1 0 0,1 0-1 0 0,8 2 1 0 0,7-1-155 0 0,-14-1-132 0 0,-1-1 1 0 0,1 0-1 0 0,0 0 0 0 0,-1 0 1 0 0,1-1-1 0 0,-1 0 0 0 0,1 0 1 0 0,-1 0-1 0 0,0-1 0 0 0,0 0 1 0 0,8-5-1 0 0,-3 0-950 0 0,1 0-1 0 0,-1-1 1 0 0,17-19 0 0 0,-19 18 298 0 0,-1 1 1 0 0,1-2-1 0 0,-1 1 1 0 0,-1-1-1 0 0,0 0 1 0 0,-1 0-1 0 0,0-1 1 0 0,0 1-1 0 0,-1-1 0 0 0,-1 0 1 0 0,3-22-1 0 0,-3 16 66 0 0,-3 12 573 0 0,0-1 0 0 0,1 0 1 0 0,0 0-1 0 0,1 1 1 0 0,0-1-1 0 0,0 1 1 0 0,0 0-1 0 0,5-9 1612 0 0,-6 16-1326 0 0,-1 0-1 0 0,1 0 0 0 0,0 0 0 0 0,-1 0 1 0 0,1 0-1 0 0,0 0 0 0 0,-1 0 1 0 0,0 1-1 0 0,1-1 0 0 0,-1 0 0 0 0,0 0 1 0 0,1 1-1 0 0,-1 0 0 0 0,1 1 185 0 0,31 194 6696 0 0,-24-109-5010 0 0,5 15-437 0 0,-11-84-1382 0 0,-1-13-136 0 0,10-13-17 0 0,-7 3-84 0 0,-2 0 0 0 0,1 0-1 0 0,0-1 1 0 0,-1 1 0 0 0,0-1-1 0 0,0 1 1 0 0,2-6 0 0 0,8-37-179 0 0,-8 28 153 0 0,0 1-7 0 0,0 3 45 0 0,0 0-1 0 0,0 0 0 0 0,1 1 0 0 0,10-20 0 0 0,-14 32 4 0 0,0 0 0 0 0,0 1 0 0 0,1-1 0 0 0,-1 1 0 0 0,0-1 0 0 0,1 1 0 0 0,-1 0 0 0 0,3-2 0 0 0,-3 2 2 0 0,-1 1-1 0 0,1-1 1 0 0,-1 1-1 0 0,1 0 1 0 0,-1-1-1 0 0,0 1 1 0 0,1 0-1 0 0,-1-1 1 0 0,1 1-1 0 0,0 0 1 0 0,-1 0-1 0 0,1 0 1 0 0,-1-1-1 0 0,1 1 1 0 0,-1 0-1 0 0,1 0 1 0 0,-1 0-1 0 0,1 0 1 0 0,0 0-1 0 0,-1 0 1 0 0,1 0-1 0 0,-1 0 1 0 0,1 0-1 0 0,0 0 1 0 0,-1 0-1 0 0,1 1 1 0 0,-1-1-1 0 0,1 0 1 0 0,-1 0-1 0 0,1 0 1 0 0,-1 1-1 0 0,1-1 1 0 0,-1 0-1 0 0,1 1 1 0 0,-1-1-1 0 0,1 0 1 0 0,-1 1-1 0 0,1-1 0 0 0,-1 1 1 0 0,0-1-1 0 0,1 1 1 0 0,-1 0-1 0 0,1 0-1 0 0,2 2-5 0 0,-1 0 1 0 0,0 0-1 0 0,0 0 0 0 0,0 0 1 0 0,0 0-1 0 0,0 0 0 0 0,-1 1 1 0 0,1-1-1 0 0,-1 1 0 0 0,0-1 1 0 0,0 1-1 0 0,0 5 0 0 0,2 2 2 0 0,21 101-2813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6447 0 0,'8'0'670'0'0,"-4"0"-316"0"0,-1 1 1 0 0,0-1-1 0 0,0 1 1 0 0,0 0-1 0 0,0 0 1 0 0,1 1-1 0 0,-1-1 1 0 0,-1 1-1 0 0,1-1 1 0 0,0 1-1 0 0,0 0 1 0 0,-1 0-1 0 0,1 0 1 0 0,4 5-1 0 0,-1 0 871 0 0,1 0 1 0 0,-1 1-1 0 0,9 14 0 0 0,-14-21-1168 0 0,5 9 901 0 0,0 1 0 0 0,7 17 0 0 0,-11-25-814 0 0,-1 1-1 0 0,0-1 1 0 0,-1 0 0 0 0,1 1-1 0 0,-1-1 1 0 0,1 0 0 0 0,-1 1 0 0 0,0-1-1 0 0,0 1 1 0 0,0-1 0 0 0,-1 0-1 0 0,1 1 1 0 0,-2 5 0 0 0,2-9-135 0 0,-1 0 0 0 0,1 0 0 0 0,0 1 1 0 0,0-1-1 0 0,0 0 0 0 0,0 1 0 0 0,0-1 1 0 0,-1 0-1 0 0,1 0 0 0 0,0 1 0 0 0,0-1 0 0 0,0 0 1 0 0,-1 0-1 0 0,1 1 0 0 0,0-1 0 0 0,0 0 1 0 0,-1 0-1 0 0,1 0 0 0 0,0 1 0 0 0,0-1 0 0 0,-1 0 1 0 0,1 0-1 0 0,0 0 0 0 0,-1 0 0 0 0,1 0 0 0 0,0 0 1 0 0,-1 0-1 0 0,1 0 0 0 0,0 0 0 0 0,-1 1 1 0 0,1-1-1 0 0,0-1 0 0 0,0 1 0 0 0,-1 0 0 0 0,1 0 1 0 0,0 0-1 0 0,-1 0 0 0 0,1 0 0 0 0,0 0 0 0 0,-1 0 1 0 0,1 0-1 0 0,0 0 0 0 0,-1-1 0 0 0,1 1 1 0 0,0 0-1 0 0,0 0 0 0 0,-1 0 0 0 0,1-1 0 0 0,0 1 1 0 0,0 0-1 0 0,0 0 0 0 0,-1 0 0 0 0,1-1 1 0 0,-1 0-6 0 0,0 0 1 0 0,0 0 0 0 0,0 0 0 0 0,0-1-1 0 0,0 1 1 0 0,0 0 0 0 0,0 0 0 0 0,0-1-1 0 0,-1-2 1 0 0,2-2-59 0 0,0-1 1 0 0,0 1-1 0 0,1-1 0 0 0,0 1 1 0 0,0-1-1 0 0,4-11 0 0 0,-3 10-34 0 0,4-25-278 0 0,-5 25 215 0 0,0 0 1 0 0,0 1 0 0 0,1-1 0 0 0,0 1-1 0 0,1 0 1 0 0,-1-1 0 0 0,1 1-1 0 0,1 0 1 0 0,6-10 0 0 0,6-5-644 0 0,-13 17 651 0 0,1-1 1 0 0,0 1-1 0 0,0 0 0 0 0,0 1 0 0 0,1-1 0 0 0,0 0 0 0 0,0 1 0 0 0,0 0 0 0 0,7-4 0 0 0,-10 9 67 0 0,-1-1 76 0 0,-1 1 0 0 0,1-1 0 0 0,0 0 0 0 0,0 1 0 0 0,0-1 0 0 0,-1 1-1 0 0,1-1 1 0 0,0 1 0 0 0,0 0 0 0 0,-1-1 0 0 0,1 1 0 0 0,-1-1 0 0 0,1 1 0 0 0,-1 0 0 0 0,1 0-1 0 0,-1-1 1 0 0,1 1 0 0 0,-1 0 0 0 0,1 0 0 0 0,-1 0 0 0 0,0 0 0 0 0,1-1 0 0 0,-1 3 0 0 0,1 0 13 0 0,4 15 179 0 0,0 1 1 0 0,-1-1 0 0 0,2 25-1 0 0,-2-19 56 0 0,7 32 1 0 0,-8-46-142 0 0,0 1 0 0 0,1 0 0 0 0,1-1 0 0 0,-1 0 0 0 0,2 0 0 0 0,-1 0 0 0 0,8 9 0 0 0,-11-17-19 0 0,0 0 0 0 0,0-1 0 0 0,0 1 0 0 0,0-1 0 0 0,0 1 0 0 0,1-1 0 0 0,2 1 0 0 0,3 3 222 0 0,-7-5-275 0 0,-1 0 0 0 0,1 0 0 0 0,0 0 0 0 0,-1 0 0 0 0,1 0 0 0 0,0 0 0 0 0,-1 0 0 0 0,1 0-1 0 0,0 0 1 0 0,0 0 0 0 0,-1 0 0 0 0,1 0 0 0 0,-1-1 0 0 0,1 1 0 0 0,0 0 0 0 0,-1 0 0 0 0,1-1 0 0 0,0 1 0 0 0,-1 0 0 0 0,1-1-1 0 0,11-8 405 0 0,-8 5-324 0 0,-1 1 1 0 0,0-1-1 0 0,-1 0 0 0 0,1 0 0 0 0,-1-1 1 0 0,0 1-1 0 0,0 0 0 0 0,0-1 0 0 0,0 0 1 0 0,-1 1-1 0 0,0-1 0 0 0,0 0 0 0 0,0 1 1 0 0,0-1-1 0 0,-1 0 0 0 0,0 0 0 0 0,-1-9 1 0 0,0-1-84 0 0,-1 0 0 0 0,0 0 1 0 0,-1 1-1 0 0,-8-23 0 0 0,-7-4-616 0 0,12 31-921 0 0,1-1 0 0 0,-5-17 1 0 0,9 27 1305 0 0,1-1 0 0 0,0 1 0 0 0,0 0 0 0 0,-1 0 0 0 0,1 0 0 0 0,0-1 1 0 0,0 1-1 0 0,0 0 0 0 0,0 0 0 0 0,0 0 0 0 0,1-1 0 0 0,-1 1 0 0 0,0 0 1 0 0,0 0-1 0 0,1 0 0 0 0,-1 0 0 0 0,1-1 0 0 0,-1 1 0 0 0,1 0 0 0 0,1-2 1 0 0,-1 2-46 0 0,0 0 1 0 0,1 0 0 0 0,-1 0-1 0 0,0 0 1 0 0,1 0 0 0 0,-1 0 0 0 0,1 0-1 0 0,0 0 1 0 0,-1 1 0 0 0,1-1-1 0 0,0 0 1 0 0,2 0 0 0 0,5 0-505 0 0,0 0 1 0 0,1 0 0 0 0,-1 1-1 0 0,12 1 1 0 0,-18-1 573 0 0,47 7 7629 0 0,-64 7-5126 0 0,-17 20 373 0 0,30-33-2444 0 0,1-1-254 0 0,0 0 1 0 0,0 0-1 0 0,-1 0 0 0 0,1 0 1 0 0,0 0-1 0 0,0 0 0 0 0,0 0 1 0 0,0 0-1 0 0,-1 0 0 0 0,1 0 1 0 0,0 0-1 0 0,0 0 0 0 0,0 0 1 0 0,0 0-1 0 0,0 0 0 0 0,-1 0 0 0 0,1 0 1 0 0,0 0-1 0 0,0 0 0 0 0,0 0 1 0 0,0 0-1 0 0,0 1 0 0 0,-1-1 1 0 0,1 0-1 0 0,0 0 0 0 0,0 0 1 0 0,0 0-1 0 0,0 0 0 0 0,0 0 1 0 0,0 0-1 0 0,0 1 0 0 0,-1-1 0 0 0,1 0 1 0 0,0 0-1 0 0,0 0 0 0 0,0 0 1 0 0,0 0-1 0 0,0 1 0 0 0,0-1 1 0 0,4 7 244 0 0,8 3 73 0 0,6 2-322 0 0,2-1 0 0 0,20 7 0 0 0,-35-15 0 0 0,15 6 279 0 0,25 16 0 0 0,-39-21-196 0 0,0 0 1 0 0,0 1-1 0 0,0 0 1 0 0,0 0-1 0 0,-1 0 1 0 0,0 1-1 0 0,6 8 0 0 0,-10-13 140 0 0,-1 1 1 0 0,-1 2-171 0 0,0 1-1 0 0,0-1 1 0 0,-1 1 0 0 0,1-1-1 0 0,-1 0 1 0 0,0 0-1 0 0,0 0 1 0 0,0 0 0 0 0,0 0-1 0 0,-1 0 1 0 0,0 0 0 0 0,0-1-1 0 0,0 0 1 0 0,0 1-1 0 0,0-1 1 0 0,-1 0 0 0 0,1 0-1 0 0,-1-1 1 0 0,0 1-1 0 0,0-1 1 0 0,0 0 0 0 0,0 0-1 0 0,0 0 1 0 0,0-1 0 0 0,-6 2-1 0 0,-18 5-52 0 0,5-7-16 0 0,22-1-71 0 0,18-5-359 0 0,49-9 267 0 0,-43 10 188 0 0,25-7 0 0 0,-40 8-33 0 0,0 0-1 0 0,0 0 1 0 0,0-1 0 0 0,0 0 0 0 0,0 0-1 0 0,10-9 1 0 0,-10 7-16 0 0,12-10-366 0 0,36-35 0 0 0,-52 47 265 0 0,0-1 1 0 0,0 1-1 0 0,-1-1 1 0 0,0 1-1 0 0,0-1 1 0 0,0 0-1 0 0,0 0 1 0 0,-1-1-1 0 0,1 1 1 0 0,-1-1-1 0 0,-1 1 1 0 0,1-1-1 0 0,-1 1 1 0 0,1-11-1 0 0,-2 15-115 0 0,-4-11-124 0 0,4 10 358 0 0,-1 0-1 0 0,0 0 0 0 0,0 0 1 0 0,-1 0-1 0 0,1 0 0 0 0,0 0 1 0 0,-1 1-1 0 0,-1-3 0 0 0,-5-1-57 0 0,6 4 91 0 0,0 1 0 0 0,0-1 0 0 0,0 0-1 0 0,0 1 1 0 0,0 0 0 0 0,0-1 0 0 0,0 1-1 0 0,0 0 1 0 0,0 0 0 0 0,0 0 0 0 0,0 0 0 0 0,0 0-1 0 0,0 1 1 0 0,0-1 0 0 0,0 1 0 0 0,0-1-1 0 0,0 1 1 0 0,0 0 0 0 0,0 0 0 0 0,-2 1 0 0 0,1 0 66 0 0,1 0 1 0 0,0 0 0 0 0,0 0 0 0 0,1 0 0 0 0,-1 0 0 0 0,0 0 0 0 0,1 1-1 0 0,-1-1 1 0 0,1 0 0 0 0,0 1 0 0 0,0 0 0 0 0,0-1 0 0 0,0 1-1 0 0,0-1 1 0 0,0 5 0 0 0,-1-2 87 0 0,2 0 0 0 0,-1 0-1 0 0,0 0 1 0 0,1 1-1 0 0,0-1 1 0 0,1 0 0 0 0,-1 1-1 0 0,1-1 1 0 0,0 0 0 0 0,0 0-1 0 0,0 0 1 0 0,1 0 0 0 0,0 0-1 0 0,2 5 1 0 0,-2-6-99 0 0,1 0 0 0 0,-1-1 1 0 0,1 1-1 0 0,0-1 0 0 0,0 1 0 0 0,0-1 0 0 0,0 0 1 0 0,0 0-1 0 0,1-1 0 0 0,-1 1 0 0 0,1-1 0 0 0,0 1 1 0 0,0-1-1 0 0,0 0 0 0 0,0-1 0 0 0,0 1 0 0 0,6 1 0 0 0,9 1 78 0 0,0-1-1 0 0,1 0 0 0 0,0-1 0 0 0,37-2 0 0 0,-18-3-99 0 0,58-12 0 0 0,-25-6-1855 0 0,-39 10-1261 0 0,-10 3-4758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11455 0 0,'1'-3'528'0'0,"5"-14"4108"0"0,-2 28-3264 0 0,-2 4-850 0 0,-1-1-1 0 0,0 1 0 0 0,-1 0 1 0 0,-2 21-1 0 0,0-3-26 0 0,-22 185 1510 0 0,0 2-756 0 0,24-204-1172 0 0,1 0 1 0 0,0 0-1 0 0,1-1 0 0 0,5 25 1 0 0,-6-37-62 0 0,0 1 0 0 0,1-1 0 0 0,-1 0 0 0 0,1 1 0 0 0,0-1 0 0 0,-1 0 0 0 0,1 0 0 0 0,1 0 0 0 0,-1 0 0 0 0,0 0 0 0 0,1-1 0 0 0,-1 1 0 0 0,1-1 0 0 0,0 1 0 0 0,0-1 0 0 0,0 0 1 0 0,0 0-1 0 0,0 0 0 0 0,1-1 0 0 0,-1 1 0 0 0,0-1 0 0 0,1 0 0 0 0,-1 0 0 0 0,8 1 0 0 0,-1 0 14 0 0,-1-1 0 0 0,1-1 0 0 0,-1 1 0 0 0,1-2 0 0 0,-1 1 0 0 0,1-1 0 0 0,-1-1-1 0 0,13-3 1 0 0,125-34 37 0 0,-36 10-1115 0 0,23-7-4164 0 0,-98 24 3184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13359 0 0,'0'0'1655'0'0,"3"0"-436"0"0,12-1 705 0 0,-1 0 1 0 0,20-4-1 0 0,29-10-258 0 0,-34 8-1906 0 0,50-7 0 0 0,-46 12-1008 0 0,-1-1-4903 0 0,-11 1-659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43 157 4143 0 0,'0'0'191'0'0,"0"3"-11"0"0,-5 48 6274 0 0,3 80 0 0 0,10-7-4007 0 0,-7-99-2294 0 0,3 0 0 0 0,0 0 0 0 0,1 0 0 0 0,1-1 0 0 0,2 0 0 0 0,15 36 1 0 0,-16-46-144 0 0,2-1-40 0 0,-6-12 9 0 0,-1 0 2 0 0,-1-1-47 0 0,0-2-455 0 0,1-5 387 0 0,1 0 0 0 0,-2 0 1 0 0,1-1-1 0 0,-1 1 0 0 0,0-1 1 0 0,0-13-1 0 0,-6-50-367 0 0,-3 21 292 0 0,-2 1 0 0 0,-2 1 0 0 0,-21-52 0 0 0,-5-18 91 0 0,32 92 252 0 0,0 1 1 0 0,-4-49-1 0 0,10 70-26 0 0,0 0 0 0 0,0 1 1 0 0,0-1-1 0 0,0 0 0 0 0,1 1 0 0 0,-1-1 1 0 0,1 1-1 0 0,0-1 0 0 0,3-5 0 0 0,-3 7-18 0 0,0 0 0 0 0,0 0 0 0 0,0 1 0 0 0,0-1 0 0 0,1 0 0 0 0,-1 1 0 0 0,1 0 0 0 0,-1-1 0 0 0,1 1 0 0 0,0 0 0 0 0,-1-1 0 0 0,1 1-1 0 0,0 0 1 0 0,0 0 0 0 0,0 0 0 0 0,0 1 0 0 0,4-2 0 0 0,7-1 35 0 0,2 1-1 0 0,-1 0 1 0 0,0 1-1 0 0,0 1 1 0 0,0 0 0 0 0,18 3-1 0 0,23 0-122 0 0,-15-2-1712 0 0,67 11 0 0 0,-86-8-200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10591 0 0,'2'-3'7781'0'0,"-2"3"-7684"0"0,12-1 592 0 0,-1 0 0 0 0,22-6 1 0 0,14-1 52 0 0,-30 6-612 0 0,-1-1 0 0 0,20-6-1 0 0,-17 4-537 0 0,24-4-1 0 0,-14 2-905 0 0,-3 0-4486 0 0,-9 5-130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15143 0 0,'-4'1'118'0'0,"0"0"1"0"0,0 0-1 0 0,1 1 0 0 0,-1-1 0 0 0,0 1 1 0 0,1 0-1 0 0,0 0 0 0 0,-1 1 0 0 0,1-1 0 0 0,0 1 1 0 0,0-1-1 0 0,0 1 0 0 0,1 0 0 0 0,-5 5 1591 0 0,15 5 698 0 0,-1-8-2257 0 0,0-1 1 0 0,0 0-1 0 0,1-1 1 0 0,-1 0 0 0 0,1 0-1 0 0,0 0 1 0 0,0-1-1 0 0,0 0 1 0 0,0-1-1 0 0,0 0 1 0 0,13 0-1 0 0,12-1-233 0 0,50-6-1 0 0,-63 4 4 0 0,44-6-2158 0 0,-23 0-4096 0 0,-18 2 328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0,'1'3'534'0'0,"21"77"10010"0"0,18 43-4548 0 0,-36-114-5744 0 0,4 13 436 0 0,10 33 872 0 0,-17-50-1383 0 0,0 0 1 0 0,0 1-1 0 0,-1-1 0 0 0,1 1 0 0 0,-1 0 1 0 0,-1-1-1 0 0,0 11 0 0 0,0-15 407 0 0,-5 0-407 0 0,6-1-169 0 0,-1 0-1 0 0,1 0 0 0 0,-1 0 0 0 0,0 0 0 0 0,1 0 1 0 0,-1 0-1 0 0,1 0 0 0 0,-1 0 0 0 0,1 0 0 0 0,-1 0 1 0 0,1 0-1 0 0,-1 0 0 0 0,1 0 0 0 0,-1-1 1 0 0,1 1-1 0 0,-1 0 0 0 0,1 0 0 0 0,-1-1 0 0 0,1 1 1 0 0,-1 0-1 0 0,1 0 0 0 0,-1-1 0 0 0,1 1 0 0 0,0-1 1 0 0,-1 1-1 0 0,0-1 0 0 0,-1-1 22 0 0,1-1-1 0 0,-1 0 1 0 0,0 1-1 0 0,1-1 0 0 0,-1 0 1 0 0,1 0-1 0 0,0 0 1 0 0,0 0-1 0 0,0 0 1 0 0,0 0-1 0 0,0 0 1 0 0,0-5-1 0 0,0-42 210 0 0,1 39-191 0 0,0-12-59 0 0,1 0-1 0 0,5-25 1 0 0,-4 39-97 0 0,0 0 0 0 0,0 0 0 0 0,1 0 1 0 0,0 0-1 0 0,1 0 0 0 0,0 1 0 0 0,9-16 0 0 0,-9 20-148 0 0,-1 0 0 0 0,0 0 0 0 0,1 0 0 0 0,0 1 0 0 0,0 0 0 0 0,0 0 0 0 0,1 0 0 0 0,-1 0 0 0 0,7-3 0 0 0,26-8-7450 0 0,-26 11 1969 0 0</inkml:trace>
  <inkml:trace contextRef="#ctx0" brushRef="#br0" timeOffset="1">342 52 8287 0 0,'0'0'639'0'0,"-4"12"5061"0"0,3-7-5390 0 0,1 1 1 0 0,0-1-1 0 0,1 1 0 0 0,-1-1 0 0 0,1 0 1 0 0,0 1-1 0 0,1-1 0 0 0,-1 1 0 0 0,1-1 1 0 0,0 0-1 0 0,0 0 0 0 0,1 0 1 0 0,-1 0-1 0 0,1-1 0 0 0,0 1 0 0 0,1-1 1 0 0,-1 1-1 0 0,1-1 0 0 0,0 0 1 0 0,7 6-1 0 0,2 1-533 0 0,1-1 0 0 0,1 0 0 0 0,0-1 0 0 0,0-1 0 0 0,22 9 1 0 0,-35-16-1072 0 0,13-3-2832 0 0,-3-1-1356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9215 0 0,'0'2'707'0'0,"-67"145"7245"0"0,34-79-5177 0 0,-27 86-1 0 0,51-126-2594 0 0,-39 145 283 0 0,47-169-528 0 0,1 0 1 0 0,0 1-1 0 0,-1-1 1 0 0,1 0-1 0 0,1 0 1 0 0,-1 1-1 0 0,2 5 1 0 0,2 7-3511 0 0,-4-16 3506 0 0,11-6-2778 0 0,-7 4 2446 0 0,-1-1-1 0 0,0 0 0 0 0,0 0 0 0 0,0 0 1 0 0,-1 0-1 0 0,6-5 0 0 0,3-7-998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2759 0 0,'-1'3'9515'0'0,"-5"40"-5780"0"0,-2 71-1 0 0,11 48-3003 0 0,-2-100-190 0 0,12 176-750 0 0,-6-128-1227 0 0,-3-55-1751 0 0,-2-30 1347 0 0</inkml:trace>
  <inkml:trace contextRef="#ctx0" brushRef="#br0" timeOffset="1">10 429 5983 0 0,'-1'-6'223'0'0,"-7"-29"2621"0"0,7 25 1913 0 0,2-7 1953 0 0,1 16-5986 0 0,5-1-631 0 0,0 1 0 0 0,0 0 0 0 0,0 0 1 0 0,0 0-1 0 0,0 1 0 0 0,0 0 0 0 0,0 1 1 0 0,11 1-1 0 0,25 2-70 0 0,0 1-209 0 0,-37-4-3 0 0,1 1 1 0 0,0-1-1 0 0,0-1 1 0 0,0 1-1 0 0,0-1 1 0 0,0 0-1 0 0,0-1 1 0 0,10-1 0 0 0,-11 0-448 0 0,0 0 0 0 0,-1 0 1 0 0,1 0-1 0 0,6-4 0 0 0,-9 4 392 0 0,-1 1-1 0 0,0-1 1 0 0,0 0-1 0 0,0 0 1 0 0,0 0-1 0 0,-1 0 1 0 0,1 0-1 0 0,-1 0 0 0 0,1 0 1 0 0,-1-1-1 0 0,1 1 1 0 0,0-3-1 0 0,6-14-1783 0 0,1 0-2480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9959 0 0,'0'0'456'0'0,"-1"1"-8"0"0,-2 3-289 0 0,0 0 820 0 0,7 3 545 0 0,0-5-1271 0 0,0 0-1 0 0,1 0 1 0 0,-1-1 0 0 0,1 1 0 0 0,-1-1 0 0 0,1 0 0 0 0,0 0 0 0 0,-1-1 0 0 0,10 0 0 0 0,47-4 1219 0 0,-33 1-679 0 0,76-9 1246 0 0,77-2-309 0 0,212-4-620 0 0,-317 7-962 0 0,-21 3 6 0 0,63-2 1 0 0,28 8 114 0 0,169-1 390 0 0,-90 0-435 0 0,-24 0 80 0 0,-156 1-228 0 0,66-12-1 0 0,-102 12-74 0 0,152-29 31 0 0,-141 26-519 0 0,33-10-1 0 0,-7-3-3187 0 0,-42 16 3101 0 0,11-3-4564 0 0,-2 2-1324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0,'0'0'542'0'0,"1"3"-446"0"0,3 3 209 0 0,-1 0 1 0 0,0 0 0 0 0,0 1 0 0 0,-1-1 0 0 0,0 1-1 0 0,2 13 1 0 0,5 47 5763 0 0,-7-44-4600 0 0,22 382 6166 0 0,-22-373-7495 0 0,7 42 1 0 0,0-44-168 0 0,-9-28-103 0 0,13-21-433 0 0,13-27 305 0 0,-15 27 143 0 0,11-23 0 0 0,-4-1-45 0 0,25-41 0 0 0,-37 74 159 0 0,2 1-1 0 0,-1-1 1 0 0,11-9 0 0 0,-17 17 59 0 0,1 2-36 0 0,0 1-1 0 0,-1-1 0 0 0,1 1 0 0 0,0 0 1 0 0,-1-1-1 0 0,1 1 0 0 0,-1 0 0 0 0,0 0 0 0 0,1 0 1 0 0,-1 0-1 0 0,1 0 0 0 0,-1 0 0 0 0,0 0 1 0 0,0 0-1 0 0,0 1 0 0 0,0-1 0 0 0,0 1 0 0 0,0-1 1 0 0,1 2-1 0 0,15 30 106 0 0,9 51-86 0 0,-17-54-1077 0 0,25 60 1 0 0,-26-76-2245 0 0,-6-11 1585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3679 0 0,'0'0'284'0'0,"3"2"-186"0"0,9 8 1984 0 0,-1 1 1 0 0,0 0-1 0 0,0 0 0 0 0,-1 2 1 0 0,15 23-1 0 0,7 20 2452 0 0,-9-3-3473 0 0,-21-45-645 0 0,1-1-161 0 0,0-1-1 0 0,-1 2 1 0 0,0-1-1 0 0,0 0 0 0 0,-1 0 1 0 0,1 14-1 0 0,-2-19-70 0 0,-1 9 745 0 0,-6-16-902 0 0,0-4 37 0 0,7 2-86 0 0,0-1-1 0 0,0 1 1 0 0,1-1 0 0 0,0 1-1 0 0,3-13 1 0 0,-2 8-60 0 0,2-3-157 0 0,1-1 1 0 0,0 1-1 0 0,1 0 0 0 0,1 0 1 0 0,9-16-1 0 0,-10 22-11 0 0,0 1 1 0 0,0 1-1 0 0,0-1 0 0 0,1 1 0 0 0,12-10 0 0 0,10-10-711 0 0,-17 15 363 0 0,1 0 0 0 0,0 1 0 0 0,1 1 0 0 0,1 0 0 0 0,28-14 0 0 0,-43 23 570 0 0,1 1 0 0 0,-1 0-1 0 0,0 0 1 0 0,1-1 0 0 0,-1 1-1 0 0,0 0 1 0 0,1 0 0 0 0,-1 0-1 0 0,0 0 1 0 0,1 0 0 0 0,-1 0 0 0 0,1-1-1 0 0,-1 1 1 0 0,0 0 0 0 0,1 0-1 0 0,-1 0 1 0 0,0 0 0 0 0,1 0-1 0 0,-1 0 1 0 0,1 1 0 0 0,-1-1-1 0 0,0 0 1 0 0,1 0 0 0 0,-1 0 0 0 0,1 0-1 0 0,9 2-441 0 0,1-3 164 0 0,-8 0 42 0 0,-1 3 171 0 0,1 1 115 0 0,0 0 1 0 0,-1 0-1 0 0,1 0 1 0 0,-1 1-1 0 0,0-1 0 0 0,0 0 1 0 0,0 1-1 0 0,0 0 1 0 0,-1-1-1 0 0,1 1 0 0 0,-1 0 1 0 0,0 0-1 0 0,0-1 1 0 0,0 1-1 0 0,-1 0 1 0 0,0 0-1 0 0,1 0 0 0 0,-1 0 1 0 0,-1 0-1 0 0,0 8 1 0 0,-4 34 1209 0 0,4 88 0 0 0,2-116-945 0 0,2-1 1 0 0,0 1-1 0 0,7 21 1 0 0,-7-29-137 0 0,0 0 1 0 0,1-1-1 0 0,0 1 1 0 0,1-1-1 0 0,0 0 1 0 0,12 15-1 0 0,-15-22-93 0 0,-1 0-1 0 0,1 0 0 0 0,0-1 1 0 0,0 1-1 0 0,0-1 0 0 0,0 1 1 0 0,1-1-1 0 0,-1 0 1 0 0,0 0-1 0 0,0 0 0 0 0,1 0 1 0 0,-1 0-1 0 0,1 0 0 0 0,-1 0 1 0 0,1-1-1 0 0,-1 0 0 0 0,1 1 1 0 0,-1-1-1 0 0,1 0 1 0 0,-1 0-1 0 0,1 0 0 0 0,-1-1 1 0 0,1 1-1 0 0,-1-1 0 0 0,1 1 1 0 0,-1-1-1 0 0,1 0 1 0 0,-1 0-1 0 0,1 0 0 0 0,3-2 1 0 0,-1 0 19 0 0,0 0 1 0 0,0 0 0 0 0,-1 0-1 0 0,1-1 1 0 0,-1 0 0 0 0,0 1-1 0 0,0-2 1 0 0,0 1 0 0 0,0 0-1 0 0,-1-1 1 0 0,1 0-1 0 0,2-5 1 0 0,0-4 3 0 0,0 0-1 0 0,-1 0 1 0 0,-1-1 0 0 0,0 1-1 0 0,-1-1 1 0 0,0 0-1 0 0,0-24 1 0 0,-2 26-73 0 0,-2 1 0 0 0,0 0 0 0 0,0 0 0 0 0,-1 0 0 0 0,-1 0 0 0 0,0 0 0 0 0,0 1 0 0 0,-2-1 0 0 0,1 1 0 0 0,-7-11 0 0 0,-41-63-630 0 0,20 35-817 0 0,26 41 751 0 0,4 8-604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19 5527 0 0,'-3'-2'316'0'0,"1"1"0"0"0,-1-1-1 0 0,0 1 1 0 0,0-1 0 0 0,0 1 0 0 0,0 0-1 0 0,0 0 1 0 0,0 1 0 0 0,0-1-1 0 0,-6 0 1 0 0,-6-2 987 0 0,10 2-919 0 0,-1 0 0 0 0,1 1-1 0 0,0-1 1 0 0,0 1 0 0 0,0 0-1 0 0,0 1 1 0 0,0-1 0 0 0,0 1-1 0 0,-9 2 1 0 0,8-1-31 0 0,0-1 1 0 0,-1 0-1 0 0,1-1 1 0 0,-1 1-1 0 0,-8-1 1 0 0,11-1-188 0 0,0 1 0 0 0,0 0 1 0 0,-1 1-1 0 0,1-1 0 0 0,-7 2 0 0 0,-11 1 678 0 0,34 8-847 0 0,81 71-193 0 0,-56-48 404 0 0,61 64 1902 0 0,-96-96-1740 0 0,-2 2-2 0 0,1 0-299 0 0,0-1-1 0 0,-1 1 0 0 0,1 0 1 0 0,-1 0-1 0 0,0-1 1 0 0,0 1-1 0 0,-1 0 1 0 0,1 0-1 0 0,-1-1 0 0 0,0 1 1 0 0,0 0-1 0 0,0-1 1 0 0,0 1-1 0 0,-1-1 1 0 0,1 1-1 0 0,-1-1 0 0 0,0 0 1 0 0,0 1-1 0 0,0-1 1 0 0,0 0-1 0 0,-1 0 1 0 0,1-1-1 0 0,-1 1 0 0 0,0 0 1 0 0,0-1-1 0 0,0 0 1 0 0,-5 3-1 0 0,-2 2-15 0 0,-1-2-1 0 0,0 1 1 0 0,0-2 0 0 0,0 1-1 0 0,0-2 1 0 0,-1 1-1 0 0,0-1 1 0 0,0-1 0 0 0,0 0-1 0 0,0-1 1 0 0,0-1 0 0 0,-17 0-1 0 0,9-3-52 0 0,17 3 1 0 0,-13 0-13 0 0,78-7-101 0 0,-13 6 100 0 0,130-12-83 0 0,-158 10 87 0 0,-1-1 0 0 0,0-1 0 0 0,-1-1 0 0 0,1-1 0 0 0,-1 0 0 0 0,32-19 0 0 0,-33 15-42 0 0,0-1 1 0 0,-1-1-1 0 0,17-15 0 0 0,-25 19 10 0 0,-1 1 0 0 0,0-2-1 0 0,-1 1 1 0 0,1-1 0 0 0,-2 0-1 0 0,11-21 1 0 0,-15 28-18 0 0,-1-1-1 0 0,1 0 1 0 0,-1 0 0 0 0,0 0-1 0 0,-1 0 1 0 0,1 0 0 0 0,-1-8-1 0 0,0 10-125 0 0,-1-1-8 0 0,0 0 158 0 0,-1 0 0 0 0,1 1 1 0 0,-1-1-1 0 0,0 0 0 0 0,0 1 0 0 0,0-1 1 0 0,0 1-1 0 0,0-1 0 0 0,0 1 1 0 0,-1 0-1 0 0,1 0 0 0 0,-1 0 0 0 0,0 0 1 0 0,1 1-1 0 0,-1-1 0 0 0,0 1 1 0 0,0 0-1 0 0,0-1 0 0 0,0 1 0 0 0,0 0 1 0 0,0 1-1 0 0,-6-2 0 0 0,4 2 28 0 0,1-1-1 0 0,-1 1 1 0 0,0 0-1 0 0,1 1 1 0 0,-1-1-1 0 0,1 1 1 0 0,-1-1 0 0 0,1 2-1 0 0,-1-1 1 0 0,1 0-1 0 0,0 1 1 0 0,-1 0-1 0 0,1 0 1 0 0,-4 2-1 0 0,3 0 97 0 0,1-1-1 0 0,0 0 1 0 0,0 1-1 0 0,1 0 0 0 0,-1 0 1 0 0,1 0-1 0 0,0 0 1 0 0,0 1-1 0 0,0-1 0 0 0,1 1 1 0 0,-1-1-1 0 0,-1 7 0 0 0,1-5 44 0 0,1 1 0 0 0,1-1 0 0 0,-1 0 0 0 0,1 1 0 0 0,0-1 0 0 0,0 0 0 0 0,0 1 0 0 0,1-1 0 0 0,0 1 0 0 0,1-1 0 0 0,0 1 0 0 0,0-1-1 0 0,0 1 1 0 0,0-1 0 0 0,4 7 0 0 0,-3-6-23 0 0,1-1 0 0 0,1 1-1 0 0,-1-1 1 0 0,1 0 0 0 0,1 0 0 0 0,-1-1-1 0 0,1 1 1 0 0,0-1 0 0 0,0 0 0 0 0,0-1 0 0 0,1 1-1 0 0,-1-1 1 0 0,11 6 0 0 0,-6-4-12 0 0,0-2-1 0 0,1 1 1 0 0,-1-2 0 0 0,1 1 0 0 0,12 1 0 0 0,58 8 153 0 0,-66-11-200 0 0,111 5-232 0 0,-42-11-3555 0 0,-56 1-4560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6479 0 0,'0'0'586'0'0,"-3"-1"-486"0"0,2 1-105 0 0,0 0 1 0 0,0 0 0 0 0,1 0-1 0 0,-1 0 1 0 0,0 0 0 0 0,1 0-1 0 0,-1-1 1 0 0,1 1-1 0 0,-1 0 1 0 0,0 0 0 0 0,1-1-1 0 0,-1 1 1 0 0,1 0 0 0 0,-1-1-1 0 0,0 1 1 0 0,1-1-1 0 0,-1 1 1 0 0,1-1 0 0 0,-1 1-1 0 0,1-1 1 0 0,0 1 0 0 0,-1-2-1 0 0,-1-17 934 0 0,3 5 1540 0 0,1 23 3241 0 0,8 26-3581 0 0,2 11-1215 0 0,-6-16-58 0 0,4 46 1 0 0,-4-25-162 0 0,9 127 722 0 0,-6-59-875 0 0,-1-22-195 0 0,19 158 266 0 0,13 307 195 0 0,-38-497-679 0 0,6 129 364 0 0,0-30-261 0 0,-2-46-236 0 0,1 20 138 0 0,3 121 136 0 0,-4-10 13 0 0,17 190 117 0 0,-6-260-171 0 0,-2 149-154 0 0,-9-176-559 0 0,-4-138-349 0 0,1-10-1250 0 0,-1-10 348 0 0,0-7-75 0 0,0-1-229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0 919 0 0,'-15'12'12422'0'0,"20"-8"-12062"0"0,1 0 1 0 0,0-1 0 0 0,0 0 0 0 0,0 0-1 0 0,0 0 1 0 0,1-1 0 0 0,10 3 0 0 0,53 6 1565 0 0,-58-9-1593 0 0,76 5 1829 0 0,124-4 0 0 0,-33-8-606 0 0,232 1 388 0 0,-238 13-1592 0 0,207 5 241 0 0,-281-14-443 0 0,271-8 660 0 0,-217-12-1210 0 0,-137 20-1254 0 0,-9 0-3278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2759 0 0,'1'0'11'0'0,"-1"0"0"0"0,0 0 0 0 0,0 0 0 0 0,0 0 0 0 0,0 0 0 0 0,0 0 0 0 0,0 0 0 0 0,1 0 0 0 0,-1 0 0 0 0,0 1 0 0 0,0-1 0 0 0,0 0 0 0 0,0 0 0 0 0,0 0 0 0 0,0 0 0 0 0,0 0 0 0 0,1 0-1 0 0,-1 0 1 0 0,0 0 0 0 0,0 0 0 0 0,0 0 0 0 0,0 1 0 0 0,0-1 0 0 0,0 0 0 0 0,0 0 0 0 0,0 0 0 0 0,0 0 0 0 0,0 0 0 0 0,0 0 0 0 0,0 0 0 0 0,0 1 0 0 0,0-1 0 0 0,0 0 0 0 0,0 0 0 0 0,0 0-1 0 0,0 0 1 0 0,0 0 0 0 0,0 1 0 0 0,0-1 0 0 0,0 0 0 0 0,0 0 0 0 0,0 0 0 0 0,-20 9 12094 0 0,32-12-9937 0 0,14 0-1377 0 0,0 1-1 0 0,0 2 0 0 0,0 0 1 0 0,28 5-1 0 0,35 0-34 0 0,486-7 1184 0 0,-484 4-1543 0 0,-32 0 54 0 0,98-10 0 0 0,251-22 330 0 0,46 23-448 0 0,-327-3-275 0 0,4-1-45 0 0,-104 11-746 0 0,1 0 0 0 0,48 8 0 0 0,-65-6-238 0 0,17 4-3600 0 0,-17 0-2500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2303 0 0,'0'0'12600'0'0,"-5"-7"-10673"0"0,4 6-1767 0 0,-1 0 1 0 0,0 0-1 0 0,0 0 0 0 0,0 1 0 0 0,0-1 1 0 0,0 0-1 0 0,0 1 0 0 0,0 0 1 0 0,0-1-1 0 0,0 1 0 0 0,0 0 1 0 0,0 0-1 0 0,0 0 0 0 0,-3 1 1 0 0,1-1 66 0 0,-1 1 0 0 0,1-1 0 0 0,0 1 0 0 0,0 0 0 0 0,-8 4 0 0 0,0 1 54 0 0,1 1 0 0 0,0 1 0 0 0,0 0 0 0 0,0 0 1 0 0,1 1-1 0 0,1 0 0 0 0,0 1 0 0 0,0 0 1 0 0,-11 17-1 0 0,10-12-78 0 0,1 1 0 0 0,0 0 0 0 0,2 0 1 0 0,0 0-1 0 0,0 1 0 0 0,-6 27 0 0 0,12-36-118 0 0,0 0 0 0 0,0 0 1 0 0,0 0-1 0 0,1 0 0 0 0,0 0 0 0 0,1 0 0 0 0,1 11 0 0 0,-1-15-45 0 0,0-1 0 0 0,0 1 0 0 0,0 0 0 0 0,0-1 0 0 0,0 1 0 0 0,1-1 0 0 0,0 1 0 0 0,-1-1 0 0 0,1 0 0 0 0,1 0 0 0 0,-1 0 0 0 0,0 0-1 0 0,1 0 1 0 0,0 0 0 0 0,-1 0 0 0 0,1-1 0 0 0,4 3 0 0 0,4 1 12 0 0,-1-1 0 0 0,1-1-1 0 0,-1 0 1 0 0,1-1 0 0 0,0 0 0 0 0,13 2-1 0 0,71 5 10 0 0,-86-9-57 0 0,121 4-87 0 0,-108-5-538 0 0,1-1 0 0 0,-1 0 0 0 0,0-2 0 0 0,0-1 0 0 0,23-7-1 0 0,-30 6-1768 0 0,0 0 0 0 0,15-9 0 0 0,-21 9 839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2303 0 0,'1'-6'200'0'0,"2"-4"2290"0"0,3-15 5216 0 0,12 36-5183 0 0,-16-9-2295 0 0,0 0 1 0 0,0 1-1 0 0,0-1 1 0 0,0 1-1 0 0,0 0 0 0 0,0-1 1 0 0,-1 1-1 0 0,1 0 1 0 0,-1 0-1 0 0,0 0 1 0 0,2 6-1 0 0,5 37 1184 0 0,-7-41-1237 0 0,25 262 2383 0 0,-26-259-2576 0 0,0 4-294 0 0,1 0 0 0 0,0 1 1 0 0,0-1-1 0 0,7 23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0,'0'0'568'0'0,"0"1"-373"0"0,1 3 34 0 0,1 2 1015 0 0,0-1-1 0 0,-1 1 1 0 0,0 0-1 0 0,0 11 1 0 0,1-1-96 0 0,45 300 4190 0 0,-17-107-9338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13703 0 0,'0'0'1246'0'0,"-1"1"-1028"0"0,-3 1 3708 0 0,16 6-2692 0 0,-5-6-985 0 0,-1-1-1 0 0,2 1 0 0 0,-1-1 1 0 0,0-1-1 0 0,0 1 1 0 0,0-1-1 0 0,0 0 0 0 0,0-1 1 0 0,0 0-1 0 0,9-2 1 0 0,-6 1-186 0 0,1 1-1 0 0,-1 0 1 0 0,0 1 0 0 0,11 1 0 0 0,43 8-2539 0 0,-51-5 433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4143 0 0,'1'-1'4866'0'0,"13"-5"-3579"0"0,1 0 1 0 0,-1 1-1 0 0,1 0 1 0 0,17-2-1 0 0,65-6 1183 0 0,-29 4-967 0 0,215-15 2010 0 0,2 23-2050 0 0,-139 3-1019 0 0,-59-2-235 0 0,276-8 406 0 0,-229-3-425 0 0,232-15 739 0 0,-168 22-464 0 0,-39 1-366 0 0,-80-6-24 0 0,-7 1-1225 0 0,-65 7-138 0 0,0-1-1 0 0,0 1 1 0 0,0-1-1 0 0,10-4 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5983 0 0,'0'0'542'0'0,"0"-1"-446"0"0,1-2 644 0 0,-1 0 1 0 0,0 0 0 0 0,0 0-1 0 0,1 0 1 0 0,0 0 0 0 0,0 0-1 0 0,-1 1 1 0 0,4-6 0 0 0,-3 5-304 0 0,1 0 1 0 0,0 0-1 0 0,0 0 1 0 0,1 0 0 0 0,-1 0-1 0 0,4-3 1 0 0,1 0 21 0 0,0 1 0 0 0,1 0 0 0 0,0 0 0 0 0,9-5 0 0 0,-14 9-384 0 0,-1 0 0 0 0,1 0 1 0 0,0 0-1 0 0,0 0 0 0 0,0 0 1 0 0,0 0-1 0 0,0 1 0 0 0,0 0 1 0 0,0-1-1 0 0,1 1 1 0 0,-1 0-1 0 0,0 1 0 0 0,0-1 1 0 0,0 1-1 0 0,0-1 0 0 0,0 1 1 0 0,0 0-1 0 0,0 0 0 0 0,0 0 1 0 0,-1 0-1 0 0,1 1 1 0 0,0-1-1 0 0,0 1 0 0 0,-1-1 1 0 0,3 3-1 0 0,-1-1 13 0 0,0 1-1 0 0,0-1 1 0 0,0 1 0 0 0,-1 0 0 0 0,0 0 0 0 0,0 0-1 0 0,0 1 1 0 0,0-1 0 0 0,0 1 0 0 0,-1-1-1 0 0,0 1 1 0 0,0 0 0 0 0,2 10 0 0 0,-2-4-52 0 0,-1 1 1 0 0,-1 0 0 0 0,0-1-1 0 0,-1 1 1 0 0,0-1 0 0 0,-1 1-1 0 0,0-1 1 0 0,0 1 0 0 0,-1-1 0 0 0,-1 0-1 0 0,0 0 1 0 0,-1 0 0 0 0,0-1-1 0 0,-8 13 1 0 0,9-16-101 0 0,-1-1 0 0 0,0 0 0 0 0,0 0 0 0 0,0 0 0 0 0,-1-1 0 0 0,0 1 0 0 0,0-1 0 0 0,0-1 0 0 0,-1 1 0 0 0,1-1 0 0 0,-8 3 0 0 0,13-6-32 0 0,-5-3-108 0 0,5 2 196 0 0,1 0 0 0 0,0 0 0 0 0,-1 0 0 0 0,1 0 0 0 0,-1 0 1 0 0,1 0-1 0 0,0 0 0 0 0,-1 0 0 0 0,1 0 0 0 0,0 0 0 0 0,-1 0 1 0 0,1 0-1 0 0,0 0 0 0 0,-1 0 0 0 0,1 0 0 0 0,0-1 0 0 0,-1 1 0 0 0,1 0 1 0 0,0 0-1 0 0,-1 0 0 0 0,1-1 0 0 0,0 1 0 0 0,0 0 0 0 0,-1 0 1 0 0,1-1-1 0 0,0 1 0 0 0,0 0 0 0 0,-1-1 0 0 0,0-1 8 0 0,1-1 0 0 0,-1 1-1 0 0,1 0 1 0 0,-1-1-1 0 0,1 1 1 0 0,0-1 0 0 0,0 1-1 0 0,0-1 1 0 0,0 1 0 0 0,0 0-1 0 0,0-1 1 0 0,1 1 0 0 0,-1-1-1 0 0,1 1 1 0 0,0 0 0 0 0,0-1-1 0 0,0 1 1 0 0,0 0 0 0 0,0 0-1 0 0,0 0 1 0 0,1 0 0 0 0,-1 0-1 0 0,1 0 1 0 0,-1 0 0 0 0,1 0-1 0 0,0 1 1 0 0,-1-1 0 0 0,1 0-1 0 0,0 1 1 0 0,0 0 0 0 0,0-1-1 0 0,1 1 1 0 0,-1 0 0 0 0,3-1-1 0 0,1-1 57 0 0,1 1 0 0 0,-1-1 1 0 0,1 1-1 0 0,0 1 0 0 0,0-1 0 0 0,0 1 0 0 0,0 0 0 0 0,0 1 0 0 0,0 0 0 0 0,14 1 1 0 0,9 5 21 0 0,58 18 1 0 0,-38-6-9268 0 0,-40-15 3703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 12439 0 0,'-4'-3'280'0'0,"0"-1"0"0"0,0 1 0 0 0,-1 0 0 0 0,1 0 0 0 0,-1 0 0 0 0,1 0 0 0 0,-1 1 0 0 0,0 0 0 0 0,0 0-1 0 0,-6-2 1 0 0,9 4-87 0 0,0-1 0 0 0,1 1-1 0 0,-1 0 1 0 0,0-1 0 0 0,0 1-1 0 0,0 0 1 0 0,0 0 0 0 0,1 0 0 0 0,-1 1-1 0 0,0-1 1 0 0,0 0 0 0 0,0 1-1 0 0,1-1 1 0 0,-1 1 0 0 0,0-1-1 0 0,1 1 1 0 0,-1 0 0 0 0,0 0-1 0 0,1 0 1 0 0,-1 0 0 0 0,1 0 0 0 0,-1 0-1 0 0,1 0 1 0 0,0 1 0 0 0,-1-1-1 0 0,1 0 1 0 0,0 1 0 0 0,0-1-1 0 0,0 1 1 0 0,0-1 0 0 0,0 1-1 0 0,0-1 1 0 0,0 3 0 0 0,-3 6-114 0 0,1 0 0 0 0,1 0 1 0 0,-1 1-1 0 0,2-1 0 0 0,-1 1 0 0 0,2-1 1 0 0,-1 1-1 0 0,2 13 0 0 0,1 0-92 0 0,1 0-1 0 0,9 35 1 0 0,-7-43-4 0 0,0-1 0 0 0,0-1 0 0 0,1 1 1 0 0,1-1-1 0 0,1 0 0 0 0,0 0 0 0 0,0-1 0 0 0,12 13 0 0 0,-16-21 7 0 0,1 0-1 0 0,0 0 1 0 0,0-1-1 0 0,0 1 1 0 0,0-1-1 0 0,1-1 1 0 0,0 1 0 0 0,0-1-1 0 0,9 4 1 0 0,-11-5 7 0 0,1-1 0 0 0,-1 0 0 0 0,0 0 0 0 0,1 0 0 0 0,0-1 0 0 0,-1 0 0 0 0,1 0 0 0 0,-1 0 0 0 0,1 0 0 0 0,-1-1 0 0 0,1 1 0 0 0,-1-1 0 0 0,1 0 0 0 0,-1-1 0 0 0,6-1 0 0 0,-4 0 54 0 0,0 0-1 0 0,-1 0 1 0 0,1 0-1 0 0,-1-1 1 0 0,1 0-1 0 0,-1 0 1 0 0,-1 0-1 0 0,1-1 1 0 0,0 0-1 0 0,-1 0 1 0 0,6-8-1 0 0,-7 8 2 0 0,0 0-1 0 0,-1 0 1 0 0,1 0-1 0 0,-1 0 1 0 0,0 0 0 0 0,0 0-1 0 0,0 0 1 0 0,-1-1-1 0 0,0 1 1 0 0,0-1-1 0 0,-1 1 1 0 0,1-1 0 0 0,-2-10-1 0 0,0 6 100 0 0,-1 0 0 0 0,0 1 0 0 0,-1-1 0 0 0,0 1 0 0 0,-1 0 0 0 0,0-1 1 0 0,0 2-1 0 0,-1-1 0 0 0,-6-9 0 0 0,-3-1-415 0 0,-2-1 1 0 0,-25-23-1 0 0,30 30-501 0 0,-4-3-1602 0 0,3 8-3167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11055 0 0,'0'0'4304'0'0,"12"-6"915"0"0,-10 7-5112 0 0,0 0 1 0 0,0-1-1 0 0,0 1 0 0 0,-1 0 1 0 0,1 0-1 0 0,0 0 1 0 0,-1 0-1 0 0,1 1 0 0 0,-1-1 1 0 0,1 0-1 0 0,-1 1 0 0 0,1-1 1 0 0,-1 1-1 0 0,0-1 1 0 0,0 1-1 0 0,0 0 0 0 0,0-1 1 0 0,0 1-1 0 0,0 0 0 0 0,0 0 1 0 0,-1-1-1 0 0,2 4 1 0 0,0 3-16 0 0,0-1 1 0 0,-1 1 0 0 0,0-1-1 0 0,1 13 1 0 0,-1 9 29 0 0,11 204-928 0 0,-12-223 36 0 0,4 15-4409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4143 0 0,'15'-38'11356'0'0,"-3"45"-8772"0"0,-8-3-2368 0 0,0 1 0 0 0,0 0 0 0 0,-1 0 0 0 0,1 0 0 0 0,-1 1 0 0 0,4 8-1 0 0,11 40 468 0 0,-8-22-281 0 0,3 9-89 0 0,12 77 1 0 0,-15-61-213 0 0,18 55-2686 0 0,-17-72 640 0 0,-9-30-4237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4607 0 0,'-21'22'12207'0'0,"21"-22"-11717"0"0,0 1 0 0 0,0 0 0 0 0,1 0-164 0 0,-1 0 1 0 0,0 0 0 0 0,1 0 0 0 0,-1 0 0 0 0,1-1 0 0 0,-1 1 0 0 0,1 0-1 0 0,0 0 1 0 0,-1 0 0 0 0,1-1 0 0 0,0 1 0 0 0,0 0 0 0 0,1 0 0 0 0,0 1-203 0 0,1 0 0 0 0,-1-1 0 0 0,1 0 0 0 0,0 1 1 0 0,0-1-1 0 0,0 0 0 0 0,0 0 0 0 0,0 0 1 0 0,4 0-1 0 0,10-1 118 0 0,1 0-1 0 0,-1-2 1 0 0,1 0 0 0 0,-1 0 0 0 0,0-2-1 0 0,1 0 1 0 0,-2-1 0 0 0,19-8 0 0 0,-22 7-1613 0 0,1 1-4773 0 0,-2 0-1924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2303 0 0,'8'13'13253'0'0,"-7"-13"-12725"0"0,11-3 7679 0 0,-3-1-11072 0 0,46-28 4643 0 0,26-13-343 0 0,-23 15-1053 0 0,90-63-1 0 0,-14 6-32 0 0,-126 82-1076 0 0,1 0 1 0 0,0 1-1 0 0,0 0 0 0 0,1 0 0 0 0,-1 1 0 0 0,1 0 1 0 0,0 1-1 0 0,-1 0 0 0 0,14-1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58 455 0 0,'-2'-17'1087'0'0,"0"-23"15890"0"0,12 56-15867 0 0,-5-6-689 0 0,-1 0 0 0 0,0 0 1 0 0,0 1-1 0 0,-2-1 0 0 0,4 19 1 0 0,1 57 440 0 0,-4-38-617 0 0,0-15-209 0 0,-1-4-83 0 0,1 1-1 0 0,9 36 1 0 0,-11-63-212 0 0,-1 0-255 0 0,1 0 1 0 0,0 0-1 0 0,0-1 1 0 0,0 1-1 0 0,0 0 0 0 0,0-1 1 0 0,1 1-1 0 0,-1-1 1 0 0,3 4-1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0,'0'0'2152'0'0,"11"5"2686"0"0,-5 0-4392 0 0,0 1 0 0 0,-1 0 1 0 0,0 0-1 0 0,0 0 1 0 0,8 15-1 0 0,16 39-126 0 0,-21-43-173 0 0,27 59-10 0 0,43 89-697 0 0,-68-142-371 0 0,-1-4-4186 0 0,-4-8-435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15839 0 0,'0'0'1432'0'0,"0"-1"-1180"0"0,0-1-113 0 0,0 1 0 0 0,0-1 0 0 0,1 1 1 0 0,-1-1-1 0 0,0 1 0 0 0,1 0 0 0 0,-1-1 0 0 0,1 1 0 0 0,-1 0 0 0 0,1-1 0 0 0,-1 1 0 0 0,1 0 0 0 0,0 0 0 0 0,0-1 0 0 0,0 1 0 0 0,0 0 0 0 0,0 0 0 0 0,0 0 1 0 0,1-1-1 0 0,2-1 243 0 0,-1 1 0 0 0,1 0 0 0 0,0 0 0 0 0,6-3 0 0 0,-1 2-14 0 0,5-4-71 0 0,1 2 0 0 0,-1 0-1 0 0,1 0 1 0 0,0 1 0 0 0,16-1 0 0 0,-10 2-1435 0 0,29 0 0 0 0,-36 3-79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0,'0'0'1128'0'0,"1"2"30"0"0,0 0-684 0 0,0 0 0 0 0,0 0 1 0 0,0 0-1 0 0,0 0 0 0 0,1 0 1 0 0,-1-1-1 0 0,1 1 1 0 0,-1 0-1 0 0,1-1 0 0 0,0 1 1 0 0,-1-1-1 0 0,5 2 0 0 0,27 14 1009 0 0,-8-5-674 0 0,134 84 2321 0 0,-17-10-2073 0 0,-73-46-1759 0 0,-43-29-661 0 0,-10-7-7524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10591 0 0,'0'0'819'0'0,"1"2"-476"0"0,0-1-298 0 0,0 0 1 0 0,0 0 0 0 0,0 0 0 0 0,0 0 0 0 0,0 0-1 0 0,0 0 1 0 0,1-1 0 0 0,-1 1 0 0 0,0 0-1 0 0,0-1 1 0 0,1 1 0 0 0,-1-1 0 0 0,0 1 0 0 0,0-1-1 0 0,1 0 1 0 0,-1 1 0 0 0,1-1 0 0 0,-1 0 0 0 0,0 0-1 0 0,2 0 1 0 0,37-2 928 0 0,-19 1-429 0 0,267-17 3997 0 0,47-7-2417 0 0,-193 18-1650 0 0,289-7 173 0 0,106-5 686 0 0,-468 16-1220 0 0,141-14 193 0 0,115-2 210 0 0,-180 18-6573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0,'0'0'7798'0'0,"2"1"-7045"0"0,164 97 5349 0 0,-62-33-5206 0 0,-93-59-1138 0 0,10 6 528 0 0,26 12 1 0 0,-40-22-786 0 0,-1 1 0 0 0,1-1 0 0 0,0 0 1 0 0,-1-1-1 0 0,1 1 0 0 0,0-1 0 0 0,0-1 1 0 0,12 1-1 0 0,-12-3-1289 0 0,-1 0-263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12551 0 0,'-4'6'1135'0'0,"3"-4"-1188"0"0,-3 3 365 0 0,1 0-1 0 0,-1 1 1 0 0,-4 9-1 0 0,7-12-112 0 0,0-1-1 0 0,0 1 0 0 0,1-1 1 0 0,-1 1-1 0 0,1 0 0 0 0,0-1 1 0 0,0 1-1 0 0,0 0 1 0 0,0-1-1 0 0,0 1 0 0 0,0-1 1 0 0,2 5-1 0 0,1 5-91 0 0,1 0 1 0 0,1 0-1 0 0,0 0 1 0 0,1-1-1 0 0,0 0 0 0 0,0 0 1 0 0,1 0-1 0 0,1-1 1 0 0,0 0-1 0 0,0-1 0 0 0,1 0 1 0 0,0 0-1 0 0,1 0 1 0 0,-1-1-1 0 0,2-1 0 0 0,-1 0 1 0 0,13 6-1 0 0,-15-10-27 0 0,-1-1-1 0 0,1 0 1 0 0,-1 0-1 0 0,1 0 1 0 0,-1-1-1 0 0,1-1 1 0 0,0 1-1 0 0,0-1 1 0 0,0 0-1 0 0,-1-1 1 0 0,1 0-1 0 0,0 0 1 0 0,-1-1-1 0 0,1 0 1 0 0,-1 0 0 0 0,1-1-1 0 0,-1 0 1 0 0,0 0-1 0 0,0-1 1 0 0,0 0-1 0 0,-1 0 1 0 0,1 0-1 0 0,-1-1 1 0 0,9-8-1 0 0,-11 8 15 0 0,-1 0-1 0 0,1 0 1 0 0,-1 0-1 0 0,0 0 1 0 0,-1-1-1 0 0,1 1 1 0 0,-1-1-1 0 0,0 0 1 0 0,0 0-1 0 0,-1 0 1 0 0,0 0-1 0 0,0 0 1 0 0,0 0-1 0 0,-1 0 1 0 0,0 0-1 0 0,0 0 1 0 0,0 0-1 0 0,-1 0 1 0 0,0 0 0 0 0,0 0-1 0 0,0 0 1 0 0,-1 0-1 0 0,0 0 1 0 0,0 1-1 0 0,-1-1 1 0 0,0 0-1 0 0,0 1 1 0 0,-4-7-1 0 0,1 6-3 0 0,1 0 0 0 0,-1 1 1 0 0,0-1-1 0 0,0 1 0 0 0,0 0 0 0 0,-1 1 0 0 0,0 0 1 0 0,0 0-1 0 0,0 0 0 0 0,0 1 0 0 0,-1 0 0 0 0,1 0 0 0 0,-1 1 1 0 0,-14-3-1 0 0,5 2-30 0 0,1 1 1 0 0,-1 1-1 0 0,1 1 1 0 0,-1 0-1 0 0,1 1 1 0 0,-21 4-1 0 0,30-4-537 0 0,0 1-1 0 0,0-1 1 0 0,0 1 0 0 0,-12 6-1 0 0,13-5-779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6479 0 0,'0'0'586'0'0,"-3"-1"-486"0"0,2 1-105 0 0,0 0 1 0 0,0 0 0 0 0,1 0-1 0 0,-1 0 1 0 0,0 0 0 0 0,1 0-1 0 0,-1-1 1 0 0,1 1-1 0 0,-1 0 1 0 0,0 0 0 0 0,1-1-1 0 0,-1 1 1 0 0,1 0 0 0 0,-1-1-1 0 0,0 1 1 0 0,1-1-1 0 0,-1 1 1 0 0,1-1 0 0 0,-1 1-1 0 0,1-1 1 0 0,0 1 0 0 0,-1-2-1 0 0,-1-17 934 0 0,3 5 1540 0 0,1 23 3241 0 0,8 26-3581 0 0,2 11-1215 0 0,-6-16-58 0 0,4 46 1 0 0,-4-25-162 0 0,9 127 722 0 0,-6-59-875 0 0,-1-22-195 0 0,19 158 266 0 0,13 307 195 0 0,-38-497-679 0 0,6 129 364 0 0,0-30-261 0 0,-2-46-236 0 0,1 20 138 0 0,3 121 136 0 0,-4-10 13 0 0,17 190 117 0 0,-6-260-171 0 0,-2 149-154 0 0,-9-176-559 0 0,-4-138-349 0 0,1-10-1250 0 0,-1-10 348 0 0,0-7-75 0 0,0-1-229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0 919 0 0,'-15'12'12422'0'0,"20"-8"-12062"0"0,1 0 1 0 0,0-1 0 0 0,0 0 0 0 0,0 0-1 0 0,0 0 1 0 0,1-1 0 0 0,10 3 0 0 0,53 6 1565 0 0,-58-9-1593 0 0,76 5 1829 0 0,124-4 0 0 0,-33-8-606 0 0,232 1 388 0 0,-238 13-1592 0 0,207 5 241 0 0,-281-14-443 0 0,271-8 660 0 0,-217-12-1210 0 0,-137 20-1254 0 0,-9 0-3278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2759 0 0,'1'0'11'0'0,"-1"0"0"0"0,0 0 0 0 0,0 0 0 0 0,0 0 0 0 0,0 0 0 0 0,0 0 0 0 0,0 0 0 0 0,1 0 0 0 0,-1 0 0 0 0,0 1 0 0 0,0-1 0 0 0,0 0 0 0 0,0 0 0 0 0,0 0 0 0 0,0 0 0 0 0,0 0 0 0 0,1 0-1 0 0,-1 0 1 0 0,0 0 0 0 0,0 0 0 0 0,0 0 0 0 0,0 1 0 0 0,0-1 0 0 0,0 0 0 0 0,0 0 0 0 0,0 0 0 0 0,0 0 0 0 0,0 0 0 0 0,0 0 0 0 0,0 0 0 0 0,0 1 0 0 0,0-1 0 0 0,0 0 0 0 0,0 0 0 0 0,0 0-1 0 0,0 0 1 0 0,0 0 0 0 0,0 1 0 0 0,0-1 0 0 0,0 0 0 0 0,0 0 0 0 0,0 0 0 0 0,-20 9 12094 0 0,32-12-9937 0 0,14 0-1377 0 0,0 1-1 0 0,0 2 0 0 0,0 0 1 0 0,28 5-1 0 0,35 0-34 0 0,486-7 1184 0 0,-484 4-1543 0 0,-32 0 54 0 0,98-10 0 0 0,251-22 330 0 0,46 23-448 0 0,-327-3-275 0 0,4-1-45 0 0,-104 11-746 0 0,1 0 0 0 0,48 8 0 0 0,-65-6-238 0 0,17 4-3600 0 0,-17 0-2500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2303 0 0,'0'0'12600'0'0,"-5"-7"-10673"0"0,4 6-1767 0 0,-1 0 1 0 0,0 0-1 0 0,0 0 0 0 0,0 1 0 0 0,0-1 1 0 0,0 0-1 0 0,0 1 0 0 0,0 0 1 0 0,0-1-1 0 0,0 1 0 0 0,0 0 1 0 0,0 0-1 0 0,0 0 0 0 0,-3 1 1 0 0,1-1 66 0 0,-1 1 0 0 0,1-1 0 0 0,0 1 0 0 0,0 0 0 0 0,-8 4 0 0 0,0 1 54 0 0,1 1 0 0 0,0 1 0 0 0,0 0 0 0 0,0 0 1 0 0,1 1-1 0 0,1 0 0 0 0,0 1 0 0 0,0 0 1 0 0,-11 17-1 0 0,10-12-78 0 0,1 1 0 0 0,0 0 0 0 0,2 0 1 0 0,0 0-1 0 0,0 1 0 0 0,-6 27 0 0 0,12-36-118 0 0,0 0 0 0 0,0 0 1 0 0,0 0-1 0 0,1 0 0 0 0,0 0 0 0 0,1 0 0 0 0,1 11 0 0 0,-1-15-45 0 0,0-1 0 0 0,0 1 0 0 0,0 0 0 0 0,0-1 0 0 0,0 1 0 0 0,1-1 0 0 0,0 1 0 0 0,-1-1 0 0 0,1 0 0 0 0,1 0 0 0 0,-1 0 0 0 0,0 0-1 0 0,1 0 1 0 0,0 0 0 0 0,-1 0 0 0 0,1-1 0 0 0,4 3 0 0 0,4 1 12 0 0,-1-1 0 0 0,1-1-1 0 0,-1 0 1 0 0,1-1 0 0 0,0 0 0 0 0,13 2-1 0 0,71 5 10 0 0,-86-9-57 0 0,121 4-87 0 0,-108-5-538 0 0,1-1 0 0 0,-1 0 0 0 0,0-2 0 0 0,0-1 0 0 0,23-7-1 0 0,-30 6-1768 0 0,0 0 0 0 0,15-9 0 0 0,-21 9 839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2303 0 0,'1'-6'200'0'0,"2"-4"2290"0"0,3-15 5216 0 0,12 36-5183 0 0,-16-9-2295 0 0,0 0 1 0 0,0 1-1 0 0,0-1 1 0 0,0 1-1 0 0,0 0 0 0 0,0-1 1 0 0,-1 1-1 0 0,1 0 1 0 0,-1 0-1 0 0,0 0 1 0 0,2 6-1 0 0,5 37 1184 0 0,-7-41-1237 0 0,25 262 2383 0 0,-26-259-2576 0 0,0 4-294 0 0,1 0 0 0 0,0 1 1 0 0,0-1-1 0 0,7 23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0,'0'0'568'0'0,"0"1"-373"0"0,1 3 34 0 0,1 2 1015 0 0,0-1-1 0 0,-1 1 1 0 0,0 0-1 0 0,0 11 1 0 0,1-1-96 0 0,45 300 4190 0 0,-17-107-9338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13703 0 0,'0'0'1246'0'0,"-1"1"-1028"0"0,-3 1 3708 0 0,16 6-2692 0 0,-5-6-985 0 0,-1-1-1 0 0,2 1 0 0 0,-1-1 1 0 0,0-1-1 0 0,0 1 1 0 0,0-1-1 0 0,0 0 0 0 0,0-1 1 0 0,0 0-1 0 0,9-2 1 0 0,-6 1-186 0 0,1 1-1 0 0,-1 0 1 0 0,0 1 0 0 0,11 1 0 0 0,43 8-2539 0 0,-51-5 433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5983 0 0,'0'0'542'0'0,"0"-1"-446"0"0,1-2 644 0 0,-1 0 1 0 0,0 0 0 0 0,0 0-1 0 0,1 0 1 0 0,0 0 0 0 0,0 0-1 0 0,-1 1 1 0 0,4-6 0 0 0,-3 5-304 0 0,1 0 1 0 0,0 0-1 0 0,0 0 1 0 0,1 0 0 0 0,-1 0-1 0 0,4-3 1 0 0,1 0 21 0 0,0 1 0 0 0,1 0 0 0 0,0 0 0 0 0,9-5 0 0 0,-14 9-384 0 0,-1 0 0 0 0,1 0 1 0 0,0 0-1 0 0,0 0 0 0 0,0 0 1 0 0,0 0-1 0 0,0 1 0 0 0,0 0 1 0 0,0-1-1 0 0,1 1 1 0 0,-1 0-1 0 0,0 1 0 0 0,0-1 1 0 0,0 1-1 0 0,0-1 0 0 0,0 1 1 0 0,0 0-1 0 0,0 0 0 0 0,0 0 1 0 0,-1 0-1 0 0,1 1 1 0 0,0-1-1 0 0,0 1 0 0 0,-1-1 1 0 0,3 3-1 0 0,-1-1 13 0 0,0 1-1 0 0,0-1 1 0 0,0 1 0 0 0,-1 0 0 0 0,0 0 0 0 0,0 0-1 0 0,0 1 1 0 0,0-1 0 0 0,0 1 0 0 0,-1-1-1 0 0,0 1 1 0 0,0 0 0 0 0,2 10 0 0 0,-2-4-52 0 0,-1 1 1 0 0,-1 0 0 0 0,0-1-1 0 0,-1 1 1 0 0,0-1 0 0 0,-1 1-1 0 0,0-1 1 0 0,0 1 0 0 0,-1-1 0 0 0,-1 0-1 0 0,0 0 1 0 0,-1 0 0 0 0,0-1-1 0 0,-8 13 1 0 0,9-16-101 0 0,-1-1 0 0 0,0 0 0 0 0,0 0 0 0 0,0 0 0 0 0,-1-1 0 0 0,0 1 0 0 0,0-1 0 0 0,0-1 0 0 0,-1 1 0 0 0,1-1 0 0 0,-8 3 0 0 0,13-6-32 0 0,-5-3-108 0 0,5 2 196 0 0,1 0 0 0 0,0 0 0 0 0,-1 0 0 0 0,1 0 0 0 0,-1 0 1 0 0,1 0-1 0 0,0 0 0 0 0,-1 0 0 0 0,1 0 0 0 0,0 0 0 0 0,-1 0 1 0 0,1 0-1 0 0,0 0 0 0 0,-1 0 0 0 0,1 0 0 0 0,0-1 0 0 0,-1 1 0 0 0,1 0 1 0 0,0 0-1 0 0,-1 0 0 0 0,1-1 0 0 0,0 1 0 0 0,0 0 0 0 0,-1 0 1 0 0,1-1-1 0 0,0 1 0 0 0,0 0 0 0 0,-1-1 0 0 0,0-1 8 0 0,1-1 0 0 0,-1 1-1 0 0,1 0 1 0 0,-1-1-1 0 0,1 1 1 0 0,0-1 0 0 0,0 1-1 0 0,0-1 1 0 0,0 1 0 0 0,0 0-1 0 0,0-1 1 0 0,1 1 0 0 0,-1-1-1 0 0,1 1 1 0 0,0 0 0 0 0,0-1-1 0 0,0 1 1 0 0,0 0 0 0 0,0 0-1 0 0,0 0 1 0 0,1 0 0 0 0,-1 0-1 0 0,1 0 1 0 0,-1 0 0 0 0,1 0-1 0 0,0 1 1 0 0,-1-1 0 0 0,1 0-1 0 0,0 1 1 0 0,0 0 0 0 0,0-1-1 0 0,1 1 1 0 0,-1 0 0 0 0,3-1-1 0 0,1-1 57 0 0,1 1 0 0 0,-1-1 1 0 0,1 1-1 0 0,0 1 0 0 0,0-1 0 0 0,0 1 0 0 0,0 0 0 0 0,0 1 0 0 0,0 0 0 0 0,14 1 1 0 0,9 5 21 0 0,58 18 1 0 0,-38-6-9268 0 0,-40-15 3703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5407 0 0,'0'0'4030'0'0,"0"9"-3308"0"0,0 14 443 0 0,1-1 0 0 0,5 35 0 0 0,-3-33-390 0 0,12 89 819 0 0,5 51 212 0 0,-5-46-628 0 0,-2-31-500 0 0,-6-47 155 0 0,3 72 0 0 0,-4-33-426 0 0,0 1 86 0 0,-1 75 315 0 0,-5-148-782 0 0,0-1-1 0 0,1 0 0 0 0,-1 0 1 0 0,3 10-1 0 0,6 30-28 0 0,-3-34-2687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 12439 0 0,'-4'-3'280'0'0,"0"-1"0"0"0,0 1 0 0 0,-1 0 0 0 0,1 0 0 0 0,-1 0 0 0 0,1 0 0 0 0,-1 1 0 0 0,0 0 0 0 0,0 0-1 0 0,-6-2 1 0 0,9 4-87 0 0,0-1 0 0 0,1 1-1 0 0,-1 0 1 0 0,0-1 0 0 0,0 1-1 0 0,0 0 1 0 0,0 0 0 0 0,1 0 0 0 0,-1 1-1 0 0,0-1 1 0 0,0 0 0 0 0,0 1-1 0 0,1-1 1 0 0,-1 1 0 0 0,0-1-1 0 0,1 1 1 0 0,-1 0 0 0 0,0 0-1 0 0,1 0 1 0 0,-1 0 0 0 0,1 0 0 0 0,-1 0-1 0 0,1 0 1 0 0,0 1 0 0 0,-1-1-1 0 0,1 0 1 0 0,0 1 0 0 0,0-1-1 0 0,0 1 1 0 0,0-1 0 0 0,0 1-1 0 0,0-1 1 0 0,0 3 0 0 0,-3 6-114 0 0,1 0 0 0 0,1 0 1 0 0,-1 1-1 0 0,2-1 0 0 0,-1 1 0 0 0,2-1 1 0 0,-1 1-1 0 0,2 13 0 0 0,1 0-92 0 0,1 0-1 0 0,9 35 1 0 0,-7-43-4 0 0,0-1 0 0 0,0-1 0 0 0,1 1 1 0 0,1-1-1 0 0,1 0 0 0 0,0 0 0 0 0,0-1 0 0 0,12 13 0 0 0,-16-21 7 0 0,1 0-1 0 0,0 0 1 0 0,0-1-1 0 0,0 1 1 0 0,0-1-1 0 0,1-1 1 0 0,0 1 0 0 0,0-1-1 0 0,9 4 1 0 0,-11-5 7 0 0,1-1 0 0 0,-1 0 0 0 0,0 0 0 0 0,1 0 0 0 0,0-1 0 0 0,-1 0 0 0 0,1 0 0 0 0,-1 0 0 0 0,1 0 0 0 0,-1-1 0 0 0,1 1 0 0 0,-1-1 0 0 0,1 0 0 0 0,-1-1 0 0 0,6-1 0 0 0,-4 0 54 0 0,0 0-1 0 0,-1 0 1 0 0,1 0-1 0 0,-1-1 1 0 0,1 0-1 0 0,-1 0 1 0 0,-1 0-1 0 0,1-1 1 0 0,0 0-1 0 0,-1 0 1 0 0,6-8-1 0 0,-7 8 2 0 0,0 0-1 0 0,-1 0 1 0 0,1 0-1 0 0,-1 0 1 0 0,0 0 0 0 0,0 0-1 0 0,0 0 1 0 0,-1-1-1 0 0,0 1 1 0 0,0-1-1 0 0,-1 1 1 0 0,1-1 0 0 0,-2-10-1 0 0,0 6 100 0 0,-1 0 0 0 0,0 1 0 0 0,-1-1 0 0 0,0 1 0 0 0,-1 0 0 0 0,0-1 1 0 0,0 2-1 0 0,-1-1 0 0 0,-6-9 0 0 0,-3-1-415 0 0,-2-1 1 0 0,-25-23-1 0 0,30 30-501 0 0,-4-3-1602 0 0,3 8-3167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11055 0 0,'0'0'4304'0'0,"12"-6"915"0"0,-10 7-5112 0 0,0 0 1 0 0,0-1-1 0 0,0 1 0 0 0,-1 0 1 0 0,1 0-1 0 0,0 0 1 0 0,-1 0-1 0 0,1 1 0 0 0,-1-1 1 0 0,1 0-1 0 0,-1 1 0 0 0,1-1 1 0 0,-1 1-1 0 0,0-1 1 0 0,0 1-1 0 0,0 0 0 0 0,0-1 1 0 0,0 1-1 0 0,0 0 0 0 0,0 0 1 0 0,-1-1-1 0 0,2 4 1 0 0,0 3-16 0 0,0-1 1 0 0,-1 1 0 0 0,0-1-1 0 0,1 13 1 0 0,-1 9 29 0 0,11 204-928 0 0,-12-223 36 0 0,4 15-4409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4143 0 0,'15'-38'11356'0'0,"-3"45"-8772"0"0,-8-3-2368 0 0,0 1 0 0 0,0 0 0 0 0,-1 0 0 0 0,1 0 0 0 0,-1 1 0 0 0,4 8-1 0 0,11 40 468 0 0,-8-22-281 0 0,3 9-89 0 0,12 77 1 0 0,-15-61-213 0 0,18 55-2686 0 0,-17-72 640 0 0,-9-30-4237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4607 0 0,'-21'22'12207'0'0,"21"-22"-11717"0"0,0 1 0 0 0,0 0 0 0 0,1 0-164 0 0,-1 0 1 0 0,0 0 0 0 0,1 0 0 0 0,-1 0 0 0 0,1-1 0 0 0,-1 1 0 0 0,1 0-1 0 0,0 0 1 0 0,-1 0 0 0 0,1-1 0 0 0,0 1 0 0 0,0 0 0 0 0,1 0 0 0 0,0 1-203 0 0,1 0 0 0 0,-1-1 0 0 0,1 0 0 0 0,0 1 1 0 0,0-1-1 0 0,0 0 0 0 0,0 0 0 0 0,0 0 1 0 0,4 0-1 0 0,10-1 118 0 0,1 0-1 0 0,-1-2 1 0 0,1 0 0 0 0,-1 0 0 0 0,0-2-1 0 0,1 0 1 0 0,-2-1 0 0 0,19-8 0 0 0,-22 7-1613 0 0,1 1-4773 0 0,-2 0-1924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2303 0 0,'8'13'13253'0'0,"-7"-13"-12725"0"0,11-3 7679 0 0,-3-1-11072 0 0,46-28 4643 0 0,26-13-343 0 0,-23 15-1053 0 0,90-63-1 0 0,-14 6-32 0 0,-126 82-1076 0 0,1 0 1 0 0,0 1-1 0 0,0 0 0 0 0,1 0 0 0 0,-1 1 0 0 0,1 0 1 0 0,0 1-1 0 0,-1 0 0 0 0,14-1 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58 455 0 0,'-2'-17'1087'0'0,"0"-23"15890"0"0,12 56-15867 0 0,-5-6-689 0 0,-1 0 0 0 0,0 0 1 0 0,0 1-1 0 0,-2-1 0 0 0,4 19 1 0 0,1 57 440 0 0,-4-38-617 0 0,0-15-209 0 0,-1-4-83 0 0,1 1-1 0 0,9 36 1 0 0,-11-63-212 0 0,-1 0-255 0 0,1 0 1 0 0,0 0-1 0 0,0-1 1 0 0,0 1-1 0 0,0 0 0 0 0,0-1 1 0 0,1 1-1 0 0,-1-1 1 0 0,3 4-1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0,'0'0'2152'0'0,"11"5"2686"0"0,-5 0-4392 0 0,0 1 0 0 0,-1 0 1 0 0,0 0-1 0 0,0 0 1 0 0,8 15-1 0 0,16 39-126 0 0,-21-43-173 0 0,27 59-10 0 0,43 89-697 0 0,-68-142-371 0 0,-1-4-4186 0 0,-4-8-435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15839 0 0,'0'0'1432'0'0,"0"-1"-1180"0"0,0-1-113 0 0,0 1 0 0 0,0-1 0 0 0,1 1 1 0 0,-1-1-1 0 0,0 1 0 0 0,1 0 0 0 0,-1-1 0 0 0,1 1 0 0 0,-1 0 0 0 0,1-1 0 0 0,-1 1 0 0 0,1 0 0 0 0,0 0 0 0 0,0-1 0 0 0,0 1 0 0 0,0 0 0 0 0,0 0 0 0 0,0 0 1 0 0,1-1-1 0 0,2-1 243 0 0,-1 1 0 0 0,1 0 0 0 0,0 0 0 0 0,6-3 0 0 0,-1 2-14 0 0,5-4-71 0 0,1 2 0 0 0,-1 0-1 0 0,1 0 1 0 0,0 1 0 0 0,16-1 0 0 0,-10 2-1435 0 0,29 0 0 0 0,-36 3-79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0,'0'0'1128'0'0,"1"2"30"0"0,0 0-684 0 0,0 0 0 0 0,0 0 1 0 0,0 0-1 0 0,0 0 0 0 0,1 0 1 0 0,-1-1-1 0 0,1 1 1 0 0,-1 0-1 0 0,1-1 0 0 0,0 1 1 0 0,-1-1-1 0 0,5 2 0 0 0,27 14 1009 0 0,-8-5-674 0 0,134 84 2321 0 0,-17-10-2073 0 0,-73-46-1759 0 0,-43-29-661 0 0,-10-7-7524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0,'0'0'7798'0'0,"2"1"-7045"0"0,164 97 5349 0 0,-62-33-5206 0 0,-93-59-1138 0 0,10 6 528 0 0,26 12 1 0 0,-40-22-786 0 0,-1 1 0 0 0,1-1 0 0 0,0 0 1 0 0,-1-1-1 0 0,1 1 0 0 0,0-1 0 0 0,0-1 1 0 0,12 1-1 0 0,-12-3-1289 0 0,-1 0-263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16 771 1839 0 0,'0'0'7847'0'0,"-13"-9"1286"0"0,12 8-9046 0 0,1-1-1 0 0,-1 1 1 0 0,1-1 0 0 0,0 1-1 0 0,0-1 1 0 0,-1 1-1 0 0,1-1 1 0 0,0 1-1 0 0,0-1 1 0 0,1 1 0 0 0,-1-1-1 0 0,0 0 1 0 0,0 1-1 0 0,1-1 1 0 0,-1 1-1 0 0,1 0 1 0 0,-1-1 0 0 0,1 1-1 0 0,0-1 1 0 0,0 1-1 0 0,-1 0 1 0 0,1 0-1 0 0,1-2 1 0 0,4-5 347 0 0,0 1 0 0 0,13-11 0 0 0,-10 9-154 0 0,21-17 278 0 0,1 1 0 0 0,36-24 0 0 0,10-7-272 0 0,125-90 435 0 0,-43 36 109 0 0,-3 1-145 0 0,-54 36-561 0 0,-91 63-145 0 0,15-17 0 0 0,-19 18-235 0 0,1 2 0 0 0,0-1 0 0 0,0 1-1 0 0,10-7 1 0 0,-8 6-1004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12551 0 0,'-4'6'1135'0'0,"3"-4"-1188"0"0,-3 3 365 0 0,1 0-1 0 0,-1 1 1 0 0,-4 9-1 0 0,7-12-112 0 0,0-1-1 0 0,0 1 0 0 0,1-1 1 0 0,-1 1-1 0 0,1 0 0 0 0,0-1 1 0 0,0 1-1 0 0,0 0 1 0 0,0-1-1 0 0,0 1 0 0 0,0-1 1 0 0,2 5-1 0 0,1 5-91 0 0,1 0 1 0 0,1 0-1 0 0,0 0 1 0 0,1-1-1 0 0,0 0 0 0 0,0 0 1 0 0,1 0-1 0 0,1-1 1 0 0,0 0-1 0 0,0-1 0 0 0,1 0 1 0 0,0 0-1 0 0,1 0 1 0 0,-1-1-1 0 0,2-1 0 0 0,-1 0 1 0 0,13 6-1 0 0,-15-10-27 0 0,-1-1-1 0 0,1 0 1 0 0,-1 0-1 0 0,1 0 1 0 0,-1-1-1 0 0,1-1 1 0 0,0 1-1 0 0,0-1 1 0 0,0 0-1 0 0,-1-1 1 0 0,1 0-1 0 0,0 0 1 0 0,-1-1-1 0 0,1 0 1 0 0,-1 0 0 0 0,1-1-1 0 0,-1 0 1 0 0,0 0-1 0 0,0-1 1 0 0,0 0-1 0 0,-1 0 1 0 0,1 0-1 0 0,-1-1 1 0 0,9-8-1 0 0,-11 8 15 0 0,-1 0-1 0 0,1 0 1 0 0,-1 0-1 0 0,0 0 1 0 0,-1-1-1 0 0,1 1 1 0 0,-1-1-1 0 0,0 0 1 0 0,0 0-1 0 0,-1 0 1 0 0,0 0-1 0 0,0 0 1 0 0,0 0-1 0 0,-1 0 1 0 0,0 0-1 0 0,0 0 1 0 0,0 0-1 0 0,-1 0 1 0 0,0 0 0 0 0,0 0-1 0 0,0 0 1 0 0,-1 0-1 0 0,0 0 1 0 0,0 1-1 0 0,-1-1 1 0 0,0 0-1 0 0,0 1 1 0 0,-4-7-1 0 0,1 6-3 0 0,1 0 0 0 0,-1 1 1 0 0,0-1-1 0 0,0 1 0 0 0,0 0 0 0 0,-1 1 0 0 0,0 0 1 0 0,0 0-1 0 0,0 0 0 0 0,0 1 0 0 0,-1 0 0 0 0,1 0 0 0 0,-1 1 1 0 0,-14-3-1 0 0,5 2-30 0 0,1 1 1 0 0,-1 1-1 0 0,1 1 1 0 0,-1 0-1 0 0,1 1 1 0 0,-21 4-1 0 0,30-4-537 0 0,0 1-1 0 0,0-1 1 0 0,0 1 0 0 0,-12 6-1 0 0,13-5-779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11599 0 0,'0'0'2460'0'0,"2"2"-1800"0"0,3 6-335 0 0,0 0 0 0 0,0 0 0 0 0,-1 1 0 0 0,0-1-1 0 0,-1 1 1 0 0,0 0 0 0 0,3 13 0 0 0,-3-1-166 0 0,14 105 83 0 0,-17 67-1235 0 0,0-176-108 0 0,4 28 1 0 0,-1-25-306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0,'0'0'639'0'0,"0"2"-280"0"0,7 89 4632 0 0,-1-26-3950 0 0,6 69-590 0 0,2 74-2161 0 0,-14-183 275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10591 0 0,'-5'2'8130'0'0,"36"0"-8112"0"0,-1 0 0 0 0,1-2 0 0 0,57-8 0 0 0,-50 5-1560 0 0,-20 1-230 0 0,2-3-76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84 11719 0 0,'-3'0'180'0'0,"-5"1"319"0"0,1 0 1 0 0,-1 0-1 0 0,-10 4 0 0 0,15-3-311 0 0,0-1-1 0 0,0 0 0 0 0,1 1 0 0 0,-1 0 1 0 0,0 0-1 0 0,1-1 0 0 0,-1 2 0 0 0,1-1 1 0 0,0 0-1 0 0,0 0 0 0 0,-4 5 0 0 0,2 0-102 0 0,0 0 0 0 0,0 0 1 0 0,0 0-1 0 0,1 1 0 0 0,0 0 0 0 0,1-1 0 0 0,-1 1 0 0 0,2 0 0 0 0,-1 0 0 0 0,1 0 0 0 0,0 0 0 0 0,1 1 1 0 0,0-1-1 0 0,0 0 0 0 0,0 0 0 0 0,1 0 0 0 0,1 0 0 0 0,-1 0 0 0 0,5 12 0 0 0,-3-12-17 0 0,-1 0 0 0 0,2-1 1 0 0,-1 1-1 0 0,1-1 0 0 0,0 0 0 0 0,0 0 0 0 0,1 0 0 0 0,0-1 0 0 0,0 1 0 0 0,1-1 0 0 0,0-1 0 0 0,0 1 1 0 0,0-1-1 0 0,1 0 0 0 0,-1 0 0 0 0,1-1 0 0 0,1 0 0 0 0,-1 0 0 0 0,10 4 0 0 0,-7-5-18 0 0,0 0 0 0 0,0-1 0 0 0,0 0 0 0 0,0-1 0 0 0,1 0 1 0 0,-1 0-1 0 0,0-1 0 0 0,0 0 0 0 0,1-1 0 0 0,-1 0 0 0 0,0-1 0 0 0,0 0 0 0 0,0 0 0 0 0,0-1 0 0 0,-1-1 0 0 0,1 0 0 0 0,-1 0 0 0 0,0-1 0 0 0,0 0 0 0 0,0 0 0 0 0,0-1 0 0 0,-1 0 1 0 0,0 0-1 0 0,-1-1 0 0 0,1 0 0 0 0,-1-1 0 0 0,-1 0 0 0 0,1 0 0 0 0,-1 0 0 0 0,-1-1 0 0 0,1 0 0 0 0,-2 0 0 0 0,1 0 0 0 0,4-15 0 0 0,-5 11 106 0 0,0 0 0 0 0,-2 0 0 0 0,1 0 0 0 0,-2 0 0 0 0,1 0 0 0 0,-2 0-1 0 0,0-1 1 0 0,-1 1 0 0 0,-3-22 0 0 0,3 29-127 0 0,0 1 1 0 0,-1 0-1 0 0,0-1 0 0 0,0 1 1 0 0,0 0-1 0 0,0 0 0 0 0,-1 1 1 0 0,1-1-1 0 0,-1 0 0 0 0,-1 1 1 0 0,1 0-1 0 0,-1-1 0 0 0,1 1 1 0 0,-1 1-1 0 0,0-1 0 0 0,0 0 1 0 0,-1 1-1 0 0,1 0 0 0 0,-1 0 1 0 0,0 1-1 0 0,0-1 0 0 0,0 1 1 0 0,0 0-1 0 0,0 0 0 0 0,-10-2 0 0 0,-24-1-1100 0 0,13 5-4508 0 0,1 1-1572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4143 0 0,'4'-7'7002'0'0,"-3"8"-6780"0"0,1-1 1 0 0,-1 0-1 0 0,1 1 1 0 0,-1-1-1 0 0,0 1 1 0 0,1 0 0 0 0,-1-1-1 0 0,0 1 1 0 0,1 0-1 0 0,-1 0 1 0 0,0 0-1 0 0,0 0 1 0 0,0 0-1 0 0,0 0 1 0 0,0 0-1 0 0,0 0 1 0 0,0 0 0 0 0,0 1-1 0 0,0-1 1 0 0,-1 0-1 0 0,2 2 1 0 0,12 30 986 0 0,-9-12-684 0 0,-1 0 1 0 0,-1 0-1 0 0,1 40 1 0 0,0-9-259 0 0,2 37 4 0 0,-1-14-1270 0 0,0-26-2805 0 0,-3-36-1820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7367 0 0,'-1'-16'6470'0'0,"1"16"-6376"0"0,6 4 3674 0 0,-3 0-5044 0 0,6 9 1586 0 0,-1 0 0 0 0,0 1 0 0 0,-1 0 0 0 0,7 19 0 0 0,15 64-215 0 0,-4-14-92 0 0,12 32-27 0 0,-19-56-1341 0 0,2-1-3527 0 0,-10-31-195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12439 0 0,'0'0'958'0'0,"-12"2"6644"0"0,29-9-7177 0 0,1 2 0 0 0,0 0 0 0 0,32-3 0 0 0,59 0-2027 0 0,-83 6 607 0 0,5 1 12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 3679 0 0,'29'-16'284'0'0,"-24"13"-214"0"0,-5 2-42 0 0,-4-3 374 0 0,-13-10 9503 0 0,4 3-5638 0 0,12 10-3721 0 0,-18 1 968 0 0,17 1-1495 0 0,0 0-1 0 0,-1 0 0 0 0,1 1 1 0 0,0-1-1 0 0,0 1 0 0 0,0 0 1 0 0,0-1-1 0 0,0 1 0 0 0,1 0 1 0 0,-1 0-1 0 0,0 0 0 0 0,1 1 1 0 0,-1-1-1 0 0,1 0 0 0 0,0 0 1 0 0,0 1-1 0 0,0-1 0 0 0,0 1 1 0 0,0 2-1 0 0,-2 3-19 0 0,1 1-1 0 0,0 0 1 0 0,0 0 0 0 0,0 13-1 0 0,2-5-2 0 0,1 0 1 0 0,0-1-1 0 0,1 1 0 0 0,1 0 0 0 0,0-1 0 0 0,1 0 1 0 0,1 1-1 0 0,1-2 0 0 0,0 1 0 0 0,1-1 0 0 0,1 0 0 0 0,0 0 1 0 0,12 15-1 0 0,-17-26 9 0 0,0 0 1 0 0,0-1-1 0 0,1 0 1 0 0,-1 0 0 0 0,1 0-1 0 0,0 0 1 0 0,0 0-1 0 0,0-1 1 0 0,0 0-1 0 0,0 0 1 0 0,0 0-1 0 0,1 0 1 0 0,-1 0-1 0 0,1-1 1 0 0,-1 0 0 0 0,1 0-1 0 0,0 0 1 0 0,-1-1-1 0 0,1 0 1 0 0,0 0-1 0 0,-1 0 1 0 0,1 0-1 0 0,7-2 1 0 0,-6 1 59 0 0,0 0 1 0 0,0-1-1 0 0,1 0 0 0 0,-2 0 1 0 0,1 0-1 0 0,0-1 0 0 0,0 0 1 0 0,-1 0-1 0 0,0 0 0 0 0,1-1 1 0 0,-1 1-1 0 0,-1-1 0 0 0,1-1 1 0 0,0 1-1 0 0,-1-1 0 0 0,0 1 1 0 0,4-7-1 0 0,-3 2 8 0 0,0 0 0 0 0,-1 0 1 0 0,0 0-1 0 0,0 0 0 0 0,-1-1 0 0 0,0 1 0 0 0,-1-1 0 0 0,0 0 0 0 0,-1 0 0 0 0,1 0 0 0 0,-2 0 1 0 0,0 0-1 0 0,0 0 0 0 0,-1 0 0 0 0,0 0 0 0 0,0 0 0 0 0,-1 1 0 0 0,-1-1 0 0 0,0 0 0 0 0,0 1 1 0 0,-1 0-1 0 0,0-1 0 0 0,0 1 0 0 0,-1 1 0 0 0,0-1 0 0 0,-1 1 0 0 0,0 0 0 0 0,0 0 1 0 0,-1 1-1 0 0,-10-10 0 0 0,17 17-82 0 0,-5-5-61 0 0,0 1-1 0 0,0 0 1 0 0,-11-7 0 0 0,14 10-119 0 0,1 0 0 0 0,-1 1 0 0 0,1-1 0 0 0,-1 0 1 0 0,1 1-1 0 0,-1-1 0 0 0,0 1 0 0 0,1 0 0 0 0,-1 0 1 0 0,0-1-1 0 0,1 1 0 0 0,-1 0 0 0 0,0 0 0 0 0,1 0 1 0 0,-1 1-1 0 0,0-1 0 0 0,1 0 0 0 0,-1 1 0 0 0,0-1 0 0 0,1 1 1 0 0,-3 1-1 0 0,3-2 70 0 0,0 1 0 0 0,1-1 0 0 0,-1 1 0 0 0,1 0 0 0 0,-1-1 1 0 0,1 1-1 0 0,-1 0 0 0 0,1 0 0 0 0,-1-1 0 0 0,1 1 0 0 0,0 0 0 0 0,-1 0 0 0 0,1-1 1 0 0,0 1-1 0 0,0 0 0 0 0,0 0 0 0 0,-1 0 0 0 0,1 0 0 0 0,0 0 0 0 0,0-1 0 0 0,0 1 1 0 0,0 0-1 0 0,1 0 0 0 0,-1 1 0 0 0,1 10-1780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0,'0'0'1434'0'0,"1"2"-421"0"0,3 4-370 0 0,-1 1-1 0 0,0 0 1 0 0,0-1 0 0 0,-1 1 0 0 0,0 0-1 0 0,0 0 1 0 0,0 0 0 0 0,-1 1-1 0 0,0 7 1 0 0,0 73 151 0 0,-1-51-294 0 0,0 5-456 0 0,2 136 419 0 0,1-127-1236 0 0,14 73-1 0 0,-16-118 109 0 0,0-1 0 0 0,0 0-1 0 0,1 0 1 0 0,0 1 0 0 0,4 7-1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3679 0 0,'-10'5'12351'0'0,"25"2"-11610"0"0,1 1 0 0 0,-1 1 0 0 0,-1 1 0 0 0,16 12 0 0 0,52 51 1604 0 0,5 4-1354 0 0,27 18-631 0 0,61 44-1304 0 0,-172-137 528 0 0,0 0 1 0 0,-1 0-1 0 0,1-1 0 0 0,0 1 1 0 0,0-1-1 0 0,0 0 0 0 0,-1 0 0 0 0,2 0 1 0 0,-1 0-1 0 0,0 0 0 0 0,0-1 1 0 0,0 1-1 0 0,6-1 0 0 0,-4-1-1412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0,'0'0'1208'0'0,"1"2"-124"0"0,19 113 4993 0 0,15 58-4324 0 0,11 57-2912 0 0,-28-141-2361 0 0,-15-73 1637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6911 0 0,'-5'0'234'0'0,"-1"-1"0"0"0,0 0-1 0 0,-16-5 15854 0 0,35 11-15539 0 0,10 0-409 0 0,1 0-1 0 0,-1-1 0 0 0,43 1 1 0 0,-37-3-133 0 0,30 0-2958 0 0,-42 0 1312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0,'0'0'19424'0'0,"0"2"-19193"0"0,17 51 1291 0 0,-16-51-1500 0 0,-1-1 0 0 0,0 0 0 0 0,0 0 0 0 0,0 1 0 0 0,0-1 0 0 0,0 0 0 0 0,0 0 0 0 0,0 1 0 0 0,-1-1 0 0 0,1 0 0 0 0,-1 2 0 0 0,0 3 41 0 0,1 9 79 0 0,0 0 0 0 0,4 21 0 0 0,0 15 19 0 0,4 85 36 0 0,0 15-1418 0 0,-8-121-3490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12839 0 0,'1'-4'5760'0'0,"0"4"-5672"0"0,17 202 2249 0 0,-10-76-1410 0 0,-4-63-1235 0 0,7 48-932 0 0,-4-70-1884 0 0,-4-22 1308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11055 0 0,'0'0'852'0'0,"-3"1"-560"0"0,-1 0-1 0 0,-1 0 0 0 0,0-1 0 0 0,0 1 0 0 0,0-1 0 0 0,-7 0 8531 0 0,31 1-7439 0 0,61 5-660 0 0,-41-4-637 0 0,-24-2-107 0 0,0 0-1 0 0,15-2 1 0 0,-4-2-2681 0 0,-10 2-1354 0 0,10-1-3615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5263 0 0,'0'0'242'0'0,"0"1"-12"0"0,8 199 6514 0 0,-1-91-5211 0 0,17 192 346 0 0,28 137-699 0 0,-13 93 364 0 0,-27-297-1096 0 0,3 108-14 0 0,24 343 802 0 0,-6-202-852 0 0,-3-116-107 0 0,20 265 296 0 0,-50-626-573 0 0,23 191 64 0 0,-11-66-8 0 0,22 178 172 0 0,-19-188-170 0 0,-5-22 4 0 0,24 92 202 0 0,-3-19 71 0 0,22 145 155 0 0,-37-205-250 0 0,-2-4-58 0 0,20 129 30 0 0,-3-17-43 0 0,-14-94-137 0 0,-1-1 0 0 0,-6-51-394 0 0,-1 144 0 0 0,-8-199 335 0 0,0-15-49 0 0,-1-1 0 0 0,1 1 1 0 0,-1-1-1 0 0,0 1 0 0 0,-1 0 1 0 0,0 4-1 0 0,1-7-171 0 0,0 4-379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1 836 6479 0 0,'0'0'586'0'0,"2"4"-486"0"0,12 15 11333 0 0,-12-20-10929 0 0,114-89 3304 0 0,67-41-2203 0 0,60-9-665 0 0,-77 36-609 0 0,-165 103-329 0 0,220-150 313 0 0,-159 101-234 0 0,-16 12-22 0 0,16-14-85 0 0,18-14-83 0 0,-67 57-1356 0 0,0 1-1 0 0,20-9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4143 0 0,'0'0'191'0'0,"2"-4"-11"0"0,7-9 109 0 0,-3 4 6058 0 0,-1 1-3160 0 0,-5 7-3136 0 0,1 1 0 0 0,-1-1 1 0 0,1 1-1 0 0,-1-1 1 0 0,1 1-1 0 0,0 0 1 0 0,-1-1-1 0 0,1 1 0 0 0,0 0 1 0 0,-1 0-1 0 0,1-1 1 0 0,0 1-1 0 0,-1 0 1 0 0,1 0-1 0 0,0 0 1 0 0,-1 0-1 0 0,1 0 0 0 0,0 0 1 0 0,0 0-1 0 0,-1 0 1 0 0,1 0-1 0 0,0 0 1 0 0,-1 0-1 0 0,1 0 0 0 0,1 1 1 0 0,3 0 178 0 0,-1 1 0 0 0,1-1 0 0 0,-1 1 1 0 0,1 0-1 0 0,-1 0 0 0 0,0 0 0 0 0,7 6 0 0 0,27 22 865 0 0,-37-29-1050 0 0,212 211 3078 0 0,-95-89-2857 0 0,-111-116-396 0 0,137 128 77 0 0,-76-86-4029 0 0,-57-42-462 0 0,-1-3-1180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0,'0'0'2200'0'0,"2"2"-897"0"0,65 72 2974 0 0,39 34-2460 0 0,33 36-1202 0 0,40 31-345 0 0,-133-130-577 0 0,-8-7-3529 0 0,-27-26-2095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106 268 11455 0 0,'-15'-11'627'0'0,"0"-1"1"0"0,-19-19-1 0 0,33 30-447 0 0,-1 0 0 0 0,1-1 0 0 0,0 1 0 0 0,0 0 1 0 0,-1 0-1 0 0,1 0 0 0 0,-1 0 0 0 0,1 0 0 0 0,-1 1 0 0 0,1-1 1 0 0,-1 0-1 0 0,1 1 0 0 0,-1-1 0 0 0,-2 0 0 0 0,3 3-54 0 0,0-1-1 0 0,0 1 1 0 0,0 0-1 0 0,0-1 1 0 0,0 1-1 0 0,0 0 1 0 0,1 0-1 0 0,-1 0 1 0 0,0-1-1 0 0,0 4 1 0 0,1-5-119 0 0,-1 6 43 0 0,1-1 0 0 0,-1 0 0 0 0,1 1 0 0 0,0-1 0 0 0,0 1 0 0 0,0-1 0 0 0,1 1 0 0 0,2 9 0 0 0,16 44 66 0 0,-18-56-102 0 0,4 8-5 0 0,0 0-1 0 0,0 0 0 0 0,1-1 1 0 0,1 0-1 0 0,0 0 0 0 0,0 0 1 0 0,1-1-1 0 0,0 0 0 0 0,0-1 1 0 0,1 0-1 0 0,0 0 1 0 0,1-1-1 0 0,18 11 0 0 0,-13-9 5 0 0,1-1-1 0 0,0-1 1 0 0,0-1-1 0 0,1 0 1 0 0,-1-1-1 0 0,1-1 1 0 0,1-1-1 0 0,31 3 1 0 0,-40-6 45 0 0,0 0 1 0 0,1 0 0 0 0,-1-1 0 0 0,0 0-1 0 0,0-1 1 0 0,0 0 0 0 0,0-1 0 0 0,0 1-1 0 0,0-2 1 0 0,-1 1 0 0 0,1-1 0 0 0,8-6-1 0 0,-11 7 54 0 0,-2-1-1 0 0,1 1 0 0 0,0-1 1 0 0,-1 0-1 0 0,0-1 0 0 0,0 1 1 0 0,0-1-1 0 0,0 1 0 0 0,-1-1 1 0 0,1 0-1 0 0,-1-1 0 0 0,-1 1 1 0 0,1 0-1 0 0,-1-1 0 0 0,0 0 1 0 0,0 1-1 0 0,-1-1 1 0 0,1 0-1 0 0,0-10 0 0 0,-2 3 29 0 0,0 0-1 0 0,-1-1 0 0 0,0 1 1 0 0,-1 0-1 0 0,-1 0 1 0 0,0 0-1 0 0,-1 1 1 0 0,0-1-1 0 0,-1 1 1 0 0,0 0-1 0 0,-1 0 0 0 0,0 0 1 0 0,-12-15-1 0 0,8 13-32 0 0,-1 0 0 0 0,0 1 0 0 0,-1 1-1 0 0,0 0 1 0 0,-1 0 0 0 0,-1 2 0 0 0,1-1 0 0 0,-2 2-1 0 0,-28-16 1 0 0,0 8-19 0 0,1 1 0 0 0,-2 2 0 0 0,-53-10 0 0 0,93 23-246 0 0,0 0 0 0 0,0 1 0 0 0,0 0 0 0 0,0-1 0 0 0,0 1 0 0 0,-1 0 0 0 0,1 1 0 0 0,0-1 0 0 0,0 1-1 0 0,0 0 1 0 0,0 0 0 0 0,0 0 0 0 0,-4 2 0 0 0,6-2 57 0 0,1 0-1 0 0,-1 0 0 0 0,0 0 1 0 0,1 1-1 0 0,-1-1 0 0 0,1 0 1 0 0,0 0-1 0 0,0 1 0 0 0,-1-1 1 0 0,1 1-1 0 0,0-1 0 0 0,0 1 1 0 0,0 0-1 0 0,0-1 1 0 0,1 1-1 0 0,-1 0 0 0 0,0 0 1 0 0,1-1-1 0 0,-1 1 0 0 0,1 0 1 0 0,-1 0-1 0 0,1 0 0 0 0,0 0 1 0 0,0 0-1 0 0,0 0 0 0 0,0 0 1 0 0,0-1-1 0 0,1 1 0 0 0,-1 0 1 0 0,1 3-1 0 0,4 11-1830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0,'0'0'1202'0'0,"4"7"-964"0"0,17 21 919 0 0,1 0 1 0 0,1-2-1 0 0,2-1 0 0 0,27 23 0 0 0,-48-45-1135 0 0,153 123 825 0 0,-35-31-366 0 0,-102-78-1218 0 0,34 21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0,'0'0'423'0'0,"1"3"17"0"0,17 65 6738 0 0,2 10-3652 0 0,70 169-731 0 0,-66-188-3055 0 0,22 40-405 0 0,-9-37-3981 0 0,-29-51 862 0 0,-1-3-799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0,'0'0'298'0'0,"0"2"-10"0"0,3 11-48 0 0,0 0 0 0 0,1-1 0 0 0,7 17 0 0 0,0 0 1966 0 0,20 47 2017 0 0,26 34-2831 0 0,-29-65-1229 0 0,45 54 1 0 0,-2-4-2479 0 0,-56-72 1136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80 12895 0 0,'-13'-11'998'0'0,"12"11"-991"0"0,1 0 1 0 0,0 0-1 0 0,0 0 1 0 0,0 0 0 0 0,0 0-1 0 0,0 0 1 0 0,0-1-1 0 0,0 1 1 0 0,0 0-1 0 0,0 0 1 0 0,0 0 0 0 0,0 0-1 0 0,0 0 1 0 0,0 0-1 0 0,0 0 1 0 0,-1 0 0 0 0,1 0-1 0 0,0 0 1 0 0,0 0-1 0 0,0 0 1 0 0,0 0-1 0 0,0 0 1 0 0,0 0 0 0 0,0-1-1 0 0,-1 1 1 0 0,1 0-1 0 0,0 0 1 0 0,0 0 0 0 0,0 0-1 0 0,0 0 1 0 0,0 0-1 0 0,0 0 1 0 0,0 0 0 0 0,0 1-1 0 0,-1-1 1 0 0,1 0-1 0 0,0 0 1 0 0,0 0-1 0 0,0 0 1 0 0,0 0 0 0 0,0 0-1 0 0,0 0 1 0 0,0 0-1 0 0,-1 0 1 0 0,-6 6 4377 0 0,28 0-2101 0 0,-12-6-2079 0 0,0 0 0 0 0,0-1-1 0 0,0 0 1 0 0,-1 0 0 0 0,14-4 0 0 0,44-18-77 0 0,-23 8-108 0 0,-6 3-1146 0 0,2 1-3951 0 0,0 1-1833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4143 0 0,'0'0'2719'0'0,"3"1"-1452"0"0,1 0-1056 0 0,-1 0 0 0 0,1 0 0 0 0,-1-1 1 0 0,1 0-1 0 0,-1 1 0 0 0,1-1 0 0 0,-1-1 1 0 0,1 1-1 0 0,-1 0 0 0 0,1-1 0 0 0,-1 0 1 0 0,0 0-1 0 0,5-1 0 0 0,23-8 1512 0 0,55-11-1 0 0,-19 5-446 0 0,-34 9-717 0 0,0 1 0 0 0,0 2 0 0 0,38-1 0 0 0,102 7 759 0 0,49 3-506 0 0,203 12 166 0 0,-115-6-406 0 0,-235-16-470 0 0,115-22 0 0 0,-155 22-390 0 0,1 2 1 0 0,49 3-1 0 0,-40 1 39 0 0,-37-1-564 0 0,1 1 0 0 0,14 3 0 0 0,-9-1-434 0 0,3 0-539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 1375 0 0,'-3'2'47'0'0,"1"0"-1"0"0,-1 0 0 0 0,1 0 0 0 0,-1 0 0 0 0,0 0 0 0 0,0-1 0 0 0,0 0 1 0 0,0 1-1 0 0,-16 1 13530 0 0,135-17-10534 0 0,-85 11-2364 0 0,326 0 3547 0 0,-102 6-2970 0 0,-81-7-768 0 0,207-11 330 0 0,-68 10-324 0 0,-206 5-365 0 0,-73 1-299 0 0,1 2 0 0 0,40 7 0 0 0,20 13-5242 0 0,-78-18 3566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63 125 5983 0 0,'-7'2'85'0'0,"-1"0"-1"0"0,1 0 1 0 0,-10 1-1 0 0,-7 1 9432 0 0,39-12-8470 0 0,3 2-617 0 0,1 1 0 0 0,0 1-1 0 0,-1 1 1 0 0,37-2 0 0 0,77 6 896 0 0,-92 1-1159 0 0,84 4 383 0 0,84 1 31 0 0,-144-7-457 0 0,240-2 297 0 0,-1-21-171 0 0,99-28-145 0 0,-119 13-680 0 0,-230 34-1074 0 0,0 0-4669 0 0,-49 3 4304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56 199 8751 0 0,'-7'3'241'0'0,"0"0"0"0"0,0 0 0 0 0,-10 2 0 0 0,0-3 4163 0 0,37-15-3229 0 0,-5 7-738 0 0,0 0-1 0 0,0 1 1 0 0,1 1 0 0 0,-1 1-1 0 0,30-4 1 0 0,-15 3 72 0 0,75-8 1357 0 0,144 3 0 0 0,25-2-926 0 0,389-62-407 0 0,-378 39-522 0 0,-190 24-782 0 0,135-7-3232 0 0,-205 17 2241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41 1839 0 0,'0'-3'134'0'0,"-4"-13"1014"0"0,1 15-280 0 0,2 1-342 0 0,-9-5 3421 0 0,5 2-2047 0 0,0 1 0 0 0,0-1 0 0 0,0 1-1 0 0,-11-2 1 0 0,14 3-1801 0 0,-1 1-1 0 0,1 0 1 0 0,-1 0-1 0 0,0 0 1 0 0,1 0-1 0 0,-1 0 1 0 0,1 1-1 0 0,-1-1 1 0 0,1 1 0 0 0,-1 0-1 0 0,1 0 1 0 0,0 0-1 0 0,-1 0 1 0 0,-2 1-1 0 0,-1 2 34 0 0,0 0 0 0 0,1 1 0 0 0,-1-1-1 0 0,1 1 1 0 0,-1 0 0 0 0,1 0 0 0 0,1 1-1 0 0,-1-1 1 0 0,1 1 0 0 0,0 0 0 0 0,-5 10 0 0 0,4-6 97 0 0,1 0-1 0 0,0 1 1 0 0,0-1 0 0 0,1 1 0 0 0,1 0 0 0 0,-3 20 0 0 0,3-18-24 0 0,2-1 0 0 0,0 1 0 0 0,2 22 0 0 0,-1-29-170 0 0,0 0 0 0 0,1-1 0 0 0,0 1 0 0 0,0 0 0 0 0,0-1 0 0 0,1 1 0 0 0,0-1 0 0 0,0 0 0 0 0,0 0 0 0 0,5 6 0 0 0,-1-2-22 0 0,1-1-1 0 0,-1 1 0 0 0,2-1 0 0 0,-1-1 0 0 0,1 0 1 0 0,0 0-1 0 0,1-1 0 0 0,0 0 0 0 0,0 0 0 0 0,0-1 1 0 0,0-1-1 0 0,1 1 0 0 0,15 3 0 0 0,-8-4-307 0 0,1 0-1 0 0,-1-2 1 0 0,1 1 0 0 0,-1-2-1 0 0,1-1 1 0 0,0 0-1 0 0,-1-2 1 0 0,1 0 0 0 0,-1 0-1 0 0,28-9 1 0 0,-18 3-988 0 0,-16 5 80 0 0,0 0 0 0 0,0-1 0 0 0,18-9 0 0 0,-11 2-4317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9215 0 0,'0'0'1123'0'0,"0"2"-200"0"0,-1 1-491 0 0,-1 11 672 0 0,0 0 1 0 0,1 0-1 0 0,1 0 1 0 0,1 15-1 0 0,9 41-423 0 0,3 1-1 0 0,34 107 1 0 0,-43-165-1602 0 0,1-1 0 0 0,0 0 0 0 0,1-1 0 0 0,9 15 1 0 0,-7-14-4582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12983 0 0,'0'0'1179'0'0,"0"3"-972"0"0,1 13 162 0 0,0 1 0 0 0,1-1 1 0 0,7 25-1 0 0,18 51 717 0 0,-5-24-651 0 0,-1 6-476 0 0,3 0 0 0 0,44 91 1 0 0,-44-120-4894 0 0,-15-24-362 0 0</inkml:trace>
  <inkml:trace contextRef="#ctx0" brushRef="#br0" timeOffset="1">43 485 14911 0 0,'-4'-1'233'0'0,"0"-1"0"0"0,1 0 0 0 0,-1 0-1 0 0,1 0 1 0 0,-1-1 0 0 0,1 1 0 0 0,0-1-1 0 0,-5-5 1 0 0,7 7-162 0 0,0 0 0 0 0,1 0 0 0 0,-1 0 0 0 0,1 0 0 0 0,-1 0 0 0 0,0 0-1 0 0,1-1 1 0 0,0 1 0 0 0,-1 0 0 0 0,1 0 0 0 0,0 0 0 0 0,0 0 0 0 0,-1-1 0 0 0,1 1 0 0 0,0 0 0 0 0,0 0-1 0 0,0-1 1 0 0,1 1 0 0 0,-1 0 0 0 0,0 0 0 0 0,0 0 0 0 0,1-1 0 0 0,-1 1 0 0 0,0 0 0 0 0,1 0-1 0 0,0 0 1 0 0,-1 0 0 0 0,1 0 0 0 0,-1 0 0 0 0,1 0 0 0 0,0 0 0 0 0,0 0 0 0 0,1-1 0 0 0,3-3 0 0 0,0 0 1 0 0,1 1-1 0 0,0 0 1 0 0,-1 0 0 0 0,1 0-1 0 0,0 1 1 0 0,1 0 0 0 0,9-4-1 0 0,-2 2-511 0 0,-1 1 0 0 0,0 1 0 0 0,20-3 0 0 0,11 5-5320 0 0,-20 2 338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7567 0 0,'0'0'1548'0'0,"2"-2"-740"0"0,7-1-250 0 0,-1-1-1 0 0,1 1 0 0 0,0 1 0 0 0,0 0 0 0 0,0 0 0 0 0,0 1 1 0 0,0 0-1 0 0,10 0 0 0 0,21-3 227 0 0,107-15 2114 0 0,217 0 0 0 0,150 40-2105 0 0,-382-8-620 0 0,39 3 37 0 0,154-14 679 0 0,-145-8-233 0 0,-62 2-536 0 0,19-2-24 0 0,25-4-981 0 0,-130 12-2094 0 0,-17 0 1219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11343 0 0,'-3'-4'34'0'0,"3"3"11"0"0,-1 0 1 0 0,0 0-1 0 0,0 0 0 0 0,1 0 1 0 0,-1 0-1 0 0,0 0 0 0 0,0 0 1 0 0,0 0-1 0 0,0 0 0 0 0,0 0 1 0 0,0 0-1 0 0,0 1 0 0 0,0-1 1 0 0,0 0-1 0 0,-1 1 0 0 0,1-1 0 0 0,0 1 1 0 0,0 0-1 0 0,-1-1 0 0 0,1 1 1 0 0,0 0-1 0 0,-1 0 0 0 0,1-1 1 0 0,0 1-1 0 0,-3 0 0 0 0,1 1-29 0 0,0-1-1 0 0,0-1 1 0 0,0 1-1 0 0,0 0 1 0 0,0-1-1 0 0,0 0 1 0 0,0 1-1 0 0,-5-3 0 0 0,4 1 299 0 0,0 1-1 0 0,0 0 1 0 0,0 0-1 0 0,0 0 1 0 0,-7 0-1 0 0,11 1-275 0 0,-1 0 0 0 0,1 0 0 0 0,0 0-1 0 0,0 0 1 0 0,-1 0 0 0 0,1 0 0 0 0,0 0-1 0 0,-1 0 1 0 0,1 0 0 0 0,0 0 0 0 0,0 0-1 0 0,-1 0 1 0 0,1 1 0 0 0,0-1 0 0 0,0 0-1 0 0,0 0 1 0 0,-1 0 0 0 0,1 0 0 0 0,0 1-1 0 0,0-1 1 0 0,0 0 0 0 0,-1 0 0 0 0,1 1-1 0 0,0-1 1 0 0,0 0 0 0 0,0 0 0 0 0,0 1-1 0 0,0-1 1 0 0,-1 0 0 0 0,1 0 0 0 0,0 1-1 0 0,0-1 1 0 0,0 0 0 0 0,0 1 0 0 0,2 13 562 0 0,9 17-300 0 0,-9-28-219 0 0,7 15 2 0 0,0 0-1 0 0,2 0 1 0 0,0-1 0 0 0,1-1 0 0 0,1 0-1 0 0,0-1 1 0 0,1 0 0 0 0,1-1 0 0 0,0 0-1 0 0,1-2 1 0 0,0 0 0 0 0,1 0 0 0 0,0-2-1 0 0,29 14 1 0 0,-34-20-66 0 0,-1 0-1 0 0,1-1 0 0 0,-1 0 1 0 0,1-1-1 0 0,0 0 1 0 0,0-1-1 0 0,0-1 0 0 0,18 0 1 0 0,-21-1 44 0 0,0 0 1 0 0,0-1 0 0 0,0 0 0 0 0,0 0-1 0 0,-1-1 1 0 0,1 0 0 0 0,-1 0-1 0 0,0-1 1 0 0,1 0 0 0 0,-1 0 0 0 0,13-11-1 0 0,-18 12 29 0 0,1-1-1 0 0,-1 1 1 0 0,1-1-1 0 0,-1 0 1 0 0,0 0 0 0 0,0 0-1 0 0,-1-1 1 0 0,1 1-1 0 0,-1-1 1 0 0,0 1-1 0 0,0-1 1 0 0,-1 0 0 0 0,1 0-1 0 0,-1 1 1 0 0,0-1-1 0 0,0 0 1 0 0,-1 0-1 0 0,0 0 1 0 0,0 0 0 0 0,0-1-1 0 0,0 1 1 0 0,-1 0-1 0 0,1 0 1 0 0,-3-6-1 0 0,1 3 9 0 0,-1 0 0 0 0,1 0 0 0 0,-1 1 0 0 0,-1-1 0 0 0,0 1 0 0 0,0-1 0 0 0,0 1 0 0 0,-1 1 0 0 0,0-1 0 0 0,0 1 0 0 0,0-1 0 0 0,-1 1 0 0 0,0 1 0 0 0,-8-7 0 0 0,-3 1 23 0 0,-1 0 0 0 0,1 2 0 0 0,-2 0 0 0 0,1 0-1 0 0,-1 2 1 0 0,-24-6 0 0 0,31 10-120 0 0,0 0-1 0 0,0 1 0 0 0,0 1 1 0 0,0 0-1 0 0,0 0 1 0 0,0 1-1 0 0,0 1 0 0 0,-1 0 1 0 0,1 1-1 0 0,0 0 1 0 0,-19 7-1 0 0,27-8 2 0 0,-1 1-1 0 0,1 0 1 0 0,0 0 0 0 0,0 1-1 0 0,-5 3 1 0 0,8-5-145 0 0,-1 0-1 0 0,1 0 1 0 0,0 0 0 0 0,0 1 0 0 0,-1-1 0 0 0,1 0-1 0 0,0 1 1 0 0,0-1 0 0 0,1 1 0 0 0,-1-1 0 0 0,0 1-1 0 0,0-1 1 0 0,1 1 0 0 0,-1 0 0 0 0,1-1 0 0 0,-1 1-1 0 0,1 2 1 0 0,0 7-1249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13183 0 0,'0'0'1708'0'0,"2"-1"-1414"0"0,12-7-143 0 0,0 1-1 0 0,1 1 1 0 0,0 1 0 0 0,0 0 0 0 0,22-5 0 0 0,14-4 206 0 0,-50 14-234 0 0,0-1 0 0 0,-1 1 0 0 0,1 0 0 0 0,0 0 0 0 0,-1 0 0 0 0,1 0 0 0 0,0 0-1 0 0,0 0 1 0 0,-1 0 0 0 0,1 0 0 0 0,0 0 0 0 0,-1 0 0 0 0,1 0 0 0 0,0 0 0 0 0,-1 1 0 0 0,1-1 0 0 0,0 0-1 0 0,-1 0 1 0 0,1 1 0 0 0,0-1 0 0 0,-1 1 0 0 0,1-1 0 0 0,-1 0 0 0 0,1 1 0 0 0,0-1 0 0 0,-1 1 0 0 0,1-1-1 0 0,-1 1 1 0 0,0-1 0 0 0,1 1 0 0 0,-1 0 0 0 0,1-1 0 0 0,-1 1 0 0 0,0 0 0 0 0,1-1 0 0 0,-1 1-1 0 0,0 0 1 0 0,0 0 0 0 0,2 4 28 0 0,-1 1-1 0 0,0-1 1 0 0,0 0 0 0 0,0 7-1 0 0,0-4 367 0 0,-1 0-290 0 0,0 0 0 0 0,0 0-1 0 0,-1 0 1 0 0,0 1 0 0 0,-3 9 0 0 0,2-8-27 0 0,1-1-1 0 0,-1 1 1 0 0,1 17 0 0 0,2-14-75 0 0,0 0 0 0 0,1 0 0 0 0,0 0-1 0 0,1 0 1 0 0,0-1 0 0 0,9 20 0 0 0,-10-27-153 0 0,0 0 1 0 0,1-1-1 0 0,0 1 0 0 0,0 0 0 0 0,1-1 0 0 0,-1 0 0 0 0,1 1 0 0 0,0-2 1 0 0,0 1-1 0 0,0 0 0 0 0,1-1 0 0 0,-1 0 0 0 0,1 0 0 0 0,0 0 1 0 0,0 0-1 0 0,0-1 0 0 0,0 0 0 0 0,5 2 0 0 0,-3-2-327 0 0,0-1 0 0 0,-1 0 0 0 0,1 0 0 0 0,0 0-1 0 0,0-1 1 0 0,0 0 0 0 0,10-1 0 0 0,25-8-6758 0 0,-14 2 603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4143 0 0,'-2'1'319'0'0,"-6"3"150"0"0,0 1 1 0 0,1 0-1 0 0,0 0 1 0 0,-11 10-1 0 0,11-9 539 0 0,1 0 0 0 0,0 1 0 0 0,1 0 0 0 0,0 0 0 0 0,0 1 0 0 0,0 0 0 0 0,1-1 0 0 0,0 2 0 0 0,1-1 1 0 0,0 0-1 0 0,0 1 0 0 0,0-1 0 0 0,-1 11 0 0 0,3-9-1056 0 0,0-1 0 0 0,1 0 1 0 0,1 14-1 0 0,1-2 174 0 0,1 0 0 0 0,0 0 0 0 0,2 0 0 0 0,1-1 1 0 0,0 0-1 0 0,16 31 0 0 0,-17-39-124 0 0,2-1 1 0 0,-1 0-1 0 0,1 0 1 0 0,1-1 0 0 0,0 0-1 0 0,1-1 1 0 0,0 1-1 0 0,0-1 1 0 0,1-1-1 0 0,0 0 1 0 0,0-1 0 0 0,14 8-1 0 0,-16-10-2 0 0,0-2 1 0 0,0 1-1 0 0,1-1 0 0 0,-1 0 0 0 0,1-1 1 0 0,0 0-1 0 0,0 0 0 0 0,0-1 0 0 0,0 0 1 0 0,17-1-1 0 0,-20-1 32 0 0,1 0 0 0 0,-1 0-1 0 0,1 0 1 0 0,-1-1 0 0 0,1 0 0 0 0,-1 0 0 0 0,0-1 0 0 0,0 1-1 0 0,0-1 1 0 0,0-1 0 0 0,-1 1 0 0 0,1-1 0 0 0,-1 0 0 0 0,0 0-1 0 0,7-7 1 0 0,-9 6 44 0 0,1 0 1 0 0,0 0-1 0 0,-1-1 0 0 0,0 1 1 0 0,0-1-1 0 0,-1 1 0 0 0,0-1 0 0 0,0 0 1 0 0,0 0-1 0 0,0 0 0 0 0,-1 0 0 0 0,0 0 1 0 0,-1 0-1 0 0,1-8 0 0 0,-1-4 62 0 0,-1 0-1 0 0,0 0 0 0 0,-7-28 0 0 0,4 31-130 0 0,0-1-1 0 0,-1 1 1 0 0,-1 0-1 0 0,-1 1 1 0 0,0-1-1 0 0,-1 1 1 0 0,0 1-1 0 0,-11-14 1 0 0,0 4-639 0 0,0 0-1 0 0,-1 2 1 0 0,-34-28 0 0 0,29 31-2952 0 0,14 12-3031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6447 0 0,'0'0'499'0'0,"1"2"68"0"0,28 81 10536 0 0,4 49-8068 0 0,7 26-3263 0 0,-32-131-38 0 0,19 49 227 0 0,-23-66-765 0 0,0-1 0 0 0,1 0 0 0 0,1 0-1 0 0,-1 0 1 0 0,13 13 0 0 0,-9-14-3424 0 0,0-2-998 0 0</inkml:trace>
  <inkml:trace contextRef="#ctx0" brushRef="#br0" timeOffset="1">280 1 9215 0 0,'1'1'5291'0'0,"50"149"-1228"0"0,32 74-3561 0 0,24 26-2236 0 0,-97-227 291 0 0,-1-2-364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1839 0 0,'-9'3'19142'0'0,"29"4"-16416"0"0,-5-6-2542 0 0,1-1 1 0 0,-1 0-1 0 0,0-2 0 0 0,24-4 1 0 0,28-10-3800 0 0,-50 11-4040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11599 0 0,'0'0'531'0'0,"3"-6"-8"0"0,8-15-334 0 0,-11 20-185 0 0,0 1-1 0 0,1 0 1 0 0,-1 0 0 0 0,0 0 0 0 0,0 0-1 0 0,0-1 1 0 0,0 1 0 0 0,0 0-1 0 0,0 0 1 0 0,0-1 0 0 0,0 1-1 0 0,0 0 1 0 0,0 0 0 0 0,0 0 0 0 0,1-1-1 0 0,-1 1 1 0 0,0 0 0 0 0,-1 0-1 0 0,1-1 1 0 0,0 1 0 0 0,0 0 0 0 0,0 0-1 0 0,0-1 1 0 0,0 1 0 0 0,0 0-1 0 0,0 0 1 0 0,0 0 0 0 0,0-1-1 0 0,0 1 1 0 0,0 0 0 0 0,-1 0 0 0 0,1 0-1 0 0,0 0 1 0 0,0-1 0 0 0,0 1-1 0 0,0 0 1 0 0,-1 0 0 0 0,1 0 0 0 0,0 0-1 0 0,-1-1 1 0 0,0 1 410 0 0,-1-1 0 0 0,0 0 0 0 0,0 0 0 0 0,0 1 1 0 0,0-1-1 0 0,0 1 0 0 0,0 0 0 0 0,0 0 0 0 0,-3 0 0 0 0,3 0 224 0 0,-5 5 534 0 0,5-2-1123 0 0,0 0 0 0 0,0 0 1 0 0,0 1-1 0 0,0-1 1 0 0,0 0-1 0 0,0 1 1 0 0,1 0-1 0 0,0-1 1 0 0,0 1-1 0 0,0 0 1 0 0,0-1-1 0 0,0 1 0 0 0,1 0 1 0 0,0 4-1 0 0,-1 9-14 0 0,4 30 0 0 0,-3-40-24 0 0,4 16 9 0 0,0 0-1 0 0,1 0 1 0 0,1-1-1 0 0,1 1 1 0 0,16 32 0 0 0,-19-47-5 0 0,1 1 0 0 0,-1-1 0 0 0,2-1 0 0 0,-1 1 1 0 0,1-1-1 0 0,1 0 0 0 0,-1 0 0 0 0,1 0 0 0 0,0-1 1 0 0,1 0-1 0 0,-1-1 0 0 0,1 1 0 0 0,9 3 0 0 0,-12-6 48 0 0,0-1 0 0 0,1 1 0 0 0,-1-1 0 0 0,0 0 0 0 0,1-1 0 0 0,-1 0-1 0 0,1 1 1 0 0,-1-2 0 0 0,1 1 0 0 0,0-1 0 0 0,-1 1 0 0 0,1-2 0 0 0,0 1-1 0 0,-1-1 1 0 0,1 1 0 0 0,0-2 0 0 0,-1 1 0 0 0,1-1 0 0 0,-1 1 0 0 0,0-1-1 0 0,0-1 1 0 0,9-4 0 0 0,-10 4-1 0 0,0 0-1 0 0,-1 0 1 0 0,1-1-1 0 0,-1 1 1 0 0,0 0-1 0 0,0-1 1 0 0,0 0-1 0 0,0 0 1 0 0,-1 0-1 0 0,0 0 1 0 0,0 0-1 0 0,0 0 1 0 0,0-1-1 0 0,-1 1 1 0 0,1-1-1 0 0,-1 1 1 0 0,0-1 0 0 0,0 0-1 0 0,-1 1 1 0 0,0-1-1 0 0,0 0 1 0 0,0-8-1 0 0,-1 5 20 0 0,0-1 1 0 0,-1 1-1 0 0,0-1 0 0 0,0 1 1 0 0,-1 0-1 0 0,0 0 0 0 0,0 0 1 0 0,-1 0-1 0 0,0 1 0 0 0,0-1 1 0 0,-9-10-1 0 0,1 4-14 0 0,-1 1 1 0 0,0 0-1 0 0,-1 1 0 0 0,-18-12 1 0 0,2 4-172 0 0,-36-18 0 0 0,56 34-132 0 0,1 0 0 0 0,-20-4 0 0 0,-5-3-2045 0 0,31 10 2108 0 0,1 1-1598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15287 0 0,'0'0'1386'0'0,"0"2"-1053"0"0,-2 12 378 0 0,-2 7 22 0 0,2 0-1 0 0,1-1 1 0 0,0 23-1 0 0,10 146 68 0 0,-6-139-1780 0 0,13 68-1 0 0,-7-89-2722 0 0,-3-15-2217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9215 0 0,'0'0'3871'0'0,"0"2"-2275"0"0,4 13-943 0 0,0 0-1 0 0,1 0 1 0 0,8 18-1 0 0,-1-5-391 0 0,25 73 96 0 0,50 124-410 0 0,-23-77-3773 0 0,-53-124-1358 0 0</inkml:trace>
  <inkml:trace contextRef="#ctx0" brushRef="#br0" timeOffset="1">1 475 19807 0 0,'0'0'2212'0'0,"1"2"-1912"0"0,0-1-252 0 0,0 1-1 0 0,0-1 1 0 0,0 0 0 0 0,1 0-1 0 0,-1 1 1 0 0,1-1-1 0 0,-1 0 1 0 0,1 0 0 0 0,-1 0-1 0 0,1 0 1 0 0,0-1-1 0 0,-1 1 1 0 0,1 0 0 0 0,0-1-1 0 0,0 1 1 0 0,-1-1-1 0 0,1 0 1 0 0,0 1-1 0 0,0-1 1 0 0,3 0 0 0 0,47 0 350 0 0,-47 0-375 0 0,142-16-1215 0 0,-105 9-4407 0 0,-8 2-1687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10135 0 0,'0'0'919'0'0,"-1"2"-759"0"0,-1 5 398 0 0,0 1 0 0 0,1-1-1 0 0,0 1 1 0 0,0 0 0 0 0,1 0 0 0 0,0-1 0 0 0,0 1 0 0 0,2 8-1 0 0,15 65 1404 0 0,-7-37-899 0 0,-4-15-1426 0 0,13 61-2614 0 0,-12-67 1398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0,'0'0'1083'0'0,"1"2"-891"0"0,64 152 1380 0 0,-7-17-299 0 0,-1-4-6391 0 0,-49-113 388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3223 0 0,'-4'-7'16126'0'0,"7"8"-15405"0"0,6 2-495 0 0,1-1-1 0 0,-1 0 1 0 0,1 0 0 0 0,0-1 0 0 0,0 0 0 0 0,12-1-1 0 0,62-7-1094 0 0,-54 2 327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7831 0 0,'0'0'706'0'0,"1"-2"-578"0"0,-1 2-128 0 0,0 0 1 0 0,1 0 0 0 0,-1-1-1 0 0,0 1 1 0 0,0 0 0 0 0,0 0-1 0 0,0-1 1 0 0,0 1 0 0 0,0 0 0 0 0,0-1-1 0 0,0 1 1 0 0,0 0 0 0 0,0 0-1 0 0,0-1 1 0 0,0 1 0 0 0,0 0-1 0 0,0-1 1 0 0,0 1 0 0 0,0 0-1 0 0,0 0 1 0 0,0-1 0 0 0,0 1-1 0 0,-1 0 1 0 0,1 0 0 0 0,0-1-1 0 0,0 1 1 0 0,0 0 0 0 0,0 0 0 0 0,-1-1-1 0 0,1 1 1 0 0,0 0 0 0 0,0 0-1 0 0,0 0 1 0 0,-1-1 0 0 0,1 1-1 0 0,0 0 1 0 0,0 0 0 0 0,-1 0-1 0 0,1 0 1 0 0,-18-3 1767 0 0,15 3-1435 0 0,0 0-1 0 0,0 0 0 0 0,0 0 1 0 0,0 1-1 0 0,0-1 1 0 0,0 1-1 0 0,0 0 0 0 0,0 0 1 0 0,1 0-1 0 0,-1 1 0 0 0,-3 1 1 0 0,0 2-130 0 0,1 1 0 0 0,-1 0 0 0 0,1 0 0 0 0,0 1 0 0 0,1 0 0 0 0,0 0 0 0 0,0 0 0 0 0,0 0 0 0 0,-2 8 0 0 0,-2 7-103 0 0,-9 43 0 0 0,13-47-28 0 0,1-1 0 0 0,2 1-1 0 0,-1-1 1 0 0,2 1 0 0 0,0 0 0 0 0,5 27-1 0 0,-3-33 15 0 0,1 0-1 0 0,0-1 0 0 0,0 0 1 0 0,1 0-1 0 0,1 0 1 0 0,0 0-1 0 0,0-1 0 0 0,1 0 1 0 0,0 0-1 0 0,15 17 1 0 0,-12-17-3 0 0,0-2-1 0 0,1 1 1 0 0,0-1 0 0 0,0-1 0 0 0,1 0 0 0 0,0 0 0 0 0,0-1 0 0 0,1-1 0 0 0,0 0 0 0 0,0 0 0 0 0,0-1 0 0 0,0-1 0 0 0,1 0 0 0 0,-1 0 0 0 0,1-2 0 0 0,0 1 0 0 0,-1-2 0 0 0,19 0 0 0 0,-21-1-22 0 0,0 0 1 0 0,0 0 0 0 0,-1-1-1 0 0,1 0 1 0 0,-1-1 0 0 0,1 0-1 0 0,-1 0 1 0 0,0-1-1 0 0,0 0 1 0 0,0-1 0 0 0,-1 0-1 0 0,0 0 1 0 0,0-1 0 0 0,0 0-1 0 0,0 0 1 0 0,-1-1 0 0 0,0 0-1 0 0,-1 0 1 0 0,1-1 0 0 0,-2 0-1 0 0,1 0 1 0 0,-1 0 0 0 0,0-1-1 0 0,6-13 1 0 0,-9 15-11 0 0,1 0 1 0 0,-1-1 0 0 0,0 1-1 0 0,-1-1 1 0 0,0 0-1 0 0,0 1 1 0 0,-1-1-1 0 0,0 0 1 0 0,-1-12-1 0 0,-1 9 14 0 0,0 1 0 0 0,0-1 0 0 0,-2 0 0 0 0,1 1 0 0 0,-11-20 1 0 0,-1 4 67 0 0,-1 0 1 0 0,-1 2 0 0 0,-40-44 0 0 0,42 51-67 0 0,-2 2-1 0 0,-19-17 1 0 0,28 26-112 0 0,-1 0 0 0 0,1 0 0 0 0,-1 1 0 0 0,0 0 0 0 0,-1 1 0 0 0,-18-7 0 0 0,24 10-34 0 0,1 1-1 0 0,-1 0 0 0 0,1-1 1 0 0,0 1-1 0 0,-1 1 0 0 0,1-1 0 0 0,0 0 1 0 0,-1 1-1 0 0,1 0 0 0 0,0-1 1 0 0,-1 1-1 0 0,-2 2 0 0 0,3-2-240 0 0,1 0-1 0 0,0 0 1 0 0,0 1-1 0 0,0-1 1 0 0,0 1-1 0 0,0-1 1 0 0,-3 4 0 0 0,4-4-127 0 0,0 0 0 0 0,0 0 1 0 0,0 0-1 0 0,0 0 1 0 0,1 0-1 0 0,-1 1 1 0 0,0-1-1 0 0,1 0 0 0 0,-1 1 1 0 0,1-1-1 0 0,0 1 1 0 0,-1-1-1 0 0,1 3 1 0 0,1 9-5068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0,'1'2'3087'0'0,"7"25"4382"0"0,0 19-3405 0 0,-2-7-3120 0 0,-1-19-817 0 0,37 176 1278 0 0,-7-66-4742 0 0,-26-104 724 0 0,-5-17 1027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0,'0'0'568'0'0,"1"2"-373"0"0,1 11 2713 0 0,3-12 633 0 0,4 5-2462 0 0,-1 5-810 0 0,1 2 1 0 0,-2-1-1 0 0,0 1 0 0 0,0 0 1 0 0,-1 0-1 0 0,5 19 0 0 0,17 33-154 0 0,81 185-1877 0 0,-104-238 1235 0 0,4 10-5059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10591 0 0,'0'0'964'0'0,"-7"0"-776"0"0,-1 0 3004 0 0,19 5 987 0 0,17 0-3706 0 0,0-1 1 0 0,0-2-1 0 0,53-1 0 0 0,41 2-3559 0 0,-94 2 1596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1839 0 0,'-4'-1'138'0'0,"1"0"0"0"0,-1 0 0 0 0,1 1 0 0 0,-1-1 0 0 0,-4 1-1 0 0,2 0 1812 0 0,0 1-1 0 0,0-1 1 0 0,0 1-1 0 0,0 1 0 0 0,-7 1 1 0 0,-3 4-233 0 0,14-6-1604 0 0,0 1 1 0 0,1-1 0 0 0,-1 0 0 0 0,0 1 0 0 0,1 0-1 0 0,-1-1 1 0 0,1 1 0 0 0,-1 0 0 0 0,1 0-1 0 0,0 0 1 0 0,-2 3 0 0 0,-9 25 172 0 0,10-21-232 0 0,1 1-1 0 0,0-1 1 0 0,0 1 0 0 0,0-1-1 0 0,1 1 1 0 0,1-1-1 0 0,0 1 1 0 0,0-1-1 0 0,1 1 1 0 0,0-1 0 0 0,0 0-1 0 0,1 0 1 0 0,1 0-1 0 0,-1 0 1 0 0,1 0-1 0 0,1-1 1 0 0,0 0 0 0 0,0 0-1 0 0,0 0 1 0 0,1 0-1 0 0,0-1 1 0 0,1 0-1 0 0,-1 0 1 0 0,1-1 0 0 0,1 0-1 0 0,-1 0 1 0 0,1-1-1 0 0,0 0 1 0 0,1 0-1 0 0,-1 0 1 0 0,1-1-1 0 0,-1-1 1 0 0,1 0 0 0 0,18 4-1 0 0,-24-6-15 0 0,0 0 0 0 0,1-1 0 0 0,-1 0 0 0 0,0 0 0 0 0,1 0 0 0 0,-1 0 0 0 0,0-1 0 0 0,0 1 0 0 0,1-1 0 0 0,-1 0 0 0 0,0 0 0 0 0,0 0 0 0 0,0 0 0 0 0,0 0 0 0 0,0-1 0 0 0,0 1 0 0 0,0-1 0 0 0,0 0 0 0 0,-1 0 0 0 0,1 0 0 0 0,-1 0 0 0 0,1-1 0 0 0,-1 1 0 0 0,0-1 0 0 0,0 1 0 0 0,4-6 0 0 0,-3 2 59 0 0,0 0 0 0 0,-1 0 0 0 0,0 0 0 0 0,0 0 0 0 0,0 0 0 0 0,0 0 0 0 0,-1 0 0 0 0,0 0 1 0 0,-1-1-1 0 0,1 1 0 0 0,-1 0 0 0 0,0-1 0 0 0,-2-7 0 0 0,1 7-26 0 0,-1 0 0 0 0,0 0 0 0 0,0 0 0 0 0,0 1-1 0 0,-1-1 1 0 0,0 1 0 0 0,0 0 0 0 0,-1 0 0 0 0,0 0 0 0 0,0 0-1 0 0,0 0 1 0 0,0 1 0 0 0,-1 0 0 0 0,0 0 0 0 0,0 0 0 0 0,-1 1-1 0 0,-7-6 1 0 0,-9-3-1062 0 0,0 1 1 0 0,-1 0-1 0 0,-34-11 0 0 0,40 16-802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0,'0'0'464'0'0,"1"2"78"0"0,13 66 10803 0 0,2-1-9076 0 0,-4-16-1777 0 0,6 46-164 0 0,-14-67-1327 0 0,11 45 0 0 0,-2-50-2948 0 0,-8-15-1892 0 0</inkml:trace>
  <inkml:trace contextRef="#ctx0" brushRef="#br0" timeOffset="1">140 0 5527 0 0,'0'0'10170'0'0,"1"1"-9509"0"0,11 9-459 0 0,-2 0 0 0 0,1 0 0 0 0,-1 2 0 0 0,16 21 0 0 0,25 57 509 0 0,-3-1-1197 0 0,27 56-2524 0 0,-63-120-2382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74 18167 0 0,'-2'-2'136'0'0,"1"1"0"0"0,0-1 0 0 0,-1 1 0 0 0,1 0 0 0 0,-1-1 0 0 0,0 1 0 0 0,1 0 0 0 0,-1 0 0 0 0,0 0 0 0 0,0 0 0 0 0,1 1 0 0 0,-1-1 0 0 0,0 0 0 0 0,-4 0 0 0 0,28-9 1098 0 0,6 0-1240 0 0,1 1 0 0 0,0 1 0 0 0,0 1 0 0 0,1 2 0 0 0,33-2 0 0 0,-21 6-1638 0 0,-15 4-3762 0 0,-10 0-782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13391 0 0,'0'0'1210'0'0,"1"3"-890"0"0,12 27 1036 0 0,-2 2-1 0 0,11 54 1 0 0,5 71-800 0 0,-17-91-638 0 0,4 18-1610 0 0,-9-60 25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15463 0 0,'0'0'1548'0'0,"0"1"-1414"0"0,16 38 347 0 0,33 62 1 0 0,-11-26-291 0 0,-34-67-225 0 0,56 124-129 0 0,-25-42-3057 0 0,-26-61-2279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0,'0'0'952'0'0,"10"5"-952"0"0,2 2 1560 0 0,-1-2 296 0 0,3-2 56 0 0,1-1 8 0 0,1-2-1360 0 0,4 0-272 0 0,3 0-64 0 0,4-2 0 0 0,-2-3-1208 0 0,2-1-232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13103 0 0,'0'0'1186'0'0,"3"3"-978"0"0,-2-1-168 0 0,1 0 0 0 0,-1 0 1 0 0,0 1-1 0 0,0-1 0 0 0,0 1 1 0 0,0-1-1 0 0,0 1 0 0 0,0 0 1 0 0,-1-1-1 0 0,1 1 0 0 0,-1 0 1 0 0,0-1-1 0 0,0 1 0 0 0,0 0 1 0 0,0 5-1 0 0,1 17 1032 0 0,2 1 0 0 0,7 35 0 0 0,1-5-252 0 0,36 192-351 0 0,-22-143-4593 0 0,-19-83-1648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4143 0 0,'-1'-20'7308'0'0,"8"29"-4198"0"0,-6-8-2744 0 0,6 10-143 0 0,-1-1 1 0 0,0 1-1 0 0,-1 0 0 0 0,0 1 0 0 0,-1-1 0 0 0,0 1 0 0 0,2 13 1 0 0,10 88 1964 0 0,-9-55-1762 0 0,1 11-558 0 0,6 36-240 0 0,-2-39-2957 0 0,-9-48 1610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0,'0'0'623'0'0,"1"3"-180"0"0,16 49 7236 0 0,5 0-4967 0 0,10 28-2001 0 0,60 195-2289 0 0,-76-223-4021 0 0,-11-29 448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11975 0 0,'-6'-2'9895'0'0,"26"6"-8865"0"0,11-4-947 0 0,55-10 0 0 0,-9-6-3116 0 0,-50 10-4249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0,'0'0'639'0'0,"2"3"-415"0"0,6 13 1296 0 0,-1 0 0 0 0,0 1 0 0 0,-2 0-1 0 0,7 33 1 0 0,0-3-642 0 0,20 100 169 0 0,5 13-1908 0 0,-34-149-1479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11831 0 0,'0'0'1187'0'0,"0"2"-1088"0"0,16 89 1614 0 0,49 160 0 0 0,-28-130-3875 0 0,-32-107-3060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14623 0 0,'-7'-5'715'0'0,"-2"-2"1613"0"0,17 7 677 0 0,3 1-3535 0 0,4-1 574 0 0,0 0 0 0 0,0-1 0 0 0,0 0 1 0 0,0-1-1 0 0,-1-1 0 0 0,1 0 1 0 0,-1-1-1 0 0,22-9 0 0 0,-1-1-5938 0 0,-16 6-400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67 5983 0 0,'0'0'464'0'0,"-7"-3"-288"0"0,2 0 382 0 0,0 1-1 0 0,0 0 0 0 0,0 1 0 0 0,0-1 1 0 0,-1 1-1 0 0,1 0 0 0 0,-1 0 0 0 0,1 1 0 0 0,-10-1 1 0 0,12 1-269 0 0,0 0 1 0 0,0 1 0 0 0,0-1-1 0 0,0 0 1 0 0,0 1 0 0 0,0 0 0 0 0,1 0-1 0 0,-1-1 1 0 0,0 2 0 0 0,0-1-1 0 0,1 0 1 0 0,-1 0 0 0 0,1 1 0 0 0,-1 0-1 0 0,1-1 1 0 0,0 1 0 0 0,0 0-1 0 0,-1 0 1 0 0,-2 4 0 0 0,-5 10 259 0 0,5-10-445 0 0,1 0-1 0 0,0 1 1 0 0,0-1-1 0 0,1 1 1 0 0,-1 0-1 0 0,2 0 1 0 0,-4 12-1 0 0,3-6-30 0 0,1 1 1 0 0,1 0-1 0 0,0 0 0 0 0,1 0 0 0 0,1 0 1 0 0,0-1-1 0 0,1 1 0 0 0,0 0 1 0 0,6 18-1 0 0,-6-26-45 0 0,0 1-1 0 0,1-1 1 0 0,0 0 0 0 0,0 0 0 0 0,0 0 0 0 0,1-1 0 0 0,0 1 0 0 0,0-1-1 0 0,0 0 1 0 0,1 0 0 0 0,0 0 0 0 0,0-1 0 0 0,0 1 0 0 0,0-1 0 0 0,1 0-1 0 0,0-1 1 0 0,0 1 0 0 0,0-1 0 0 0,0-1 0 0 0,0 1 0 0 0,8 2 0 0 0,-3-3 55 0 0,-1 0 0 0 0,1 0 0 0 0,0-1 0 0 0,-1-1 1 0 0,1 0-1 0 0,0 0 0 0 0,0-1 0 0 0,-1 0 0 0 0,1-1 1 0 0,0 0-1 0 0,-1-1 0 0 0,0 0 0 0 0,0-1 1 0 0,0 0-1 0 0,0 0 0 0 0,14-9 0 0 0,-17 8 6 0 0,-1 1 1 0 0,0-1-1 0 0,0 0 0 0 0,-1-1 1 0 0,1 1-1 0 0,-1-1 0 0 0,0 0 1 0 0,-1 0-1 0 0,1-1 0 0 0,-1 1 1 0 0,0-1-1 0 0,-1 0 0 0 0,0 0 1 0 0,4-13-1 0 0,-4 11 17 0 0,-1 0 1 0 0,0-1-1 0 0,0 1 0 0 0,-1-1 1 0 0,-1 1-1 0 0,1-1 0 0 0,-1 1 1 0 0,-1-1-1 0 0,0 0 0 0 0,0 1 1 0 0,-5-15-1 0 0,4 15-28 0 0,-1 0 0 0 0,-1 0 0 0 0,1 0 0 0 0,-2 0 0 0 0,1 0 0 0 0,-1 1 0 0 0,-1-1 0 0 0,1 1 0 0 0,-1 1 0 0 0,-1-1 0 0 0,1 1-1 0 0,-10-8 1 0 0,10 10-105 0 0,-1-1-1 0 0,0 1 0 0 0,0 0 1 0 0,0 0-1 0 0,-1 1 0 0 0,1 0 1 0 0,-12-4-1 0 0,17 8-86 0 0,1 0 0 0 0,-1 0-1 0 0,1 0 1 0 0,-1 0 0 0 0,0 1 0 0 0,1-1-1 0 0,-1 0 1 0 0,1 1 0 0 0,-1-1 0 0 0,1 1-1 0 0,-1-1 1 0 0,1 1 0 0 0,0 0 0 0 0,-1-1 0 0 0,1 1-1 0 0,0 0 1 0 0,-1 0 0 0 0,1 0 0 0 0,0 0-1 0 0,0 0 1 0 0,0 0 0 0 0,0 1 0 0 0,0-1-1 0 0,-1 2 1 0 0,-10 13-1398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 5527 0 0,'0'0'423'0'0,"0"0"-401"0"0,0 0 0 0 0,0 0 0 0 0,0 0 0 0 0,0 0 0 0 0,0-1 0 0 0,0 1-1 0 0,1 0 1 0 0,-1 0 0 0 0,0 0 0 0 0,0 0 0 0 0,0 0 0 0 0,0 0 0 0 0,0 0 0 0 0,0 0 0 0 0,0 0 0 0 0,0 0 0 0 0,0 0-1 0 0,0 0 1 0 0,0 0 0 0 0,0 0 0 0 0,0 0 0 0 0,0 0 0 0 0,0-1 0 0 0,0 1 0 0 0,0 0 0 0 0,1 0 0 0 0,-1 0 0 0 0,0 0-1 0 0,0 0 1 0 0,0 0 0 0 0,0 0 0 0 0,0 0 0 0 0,0 0 0 0 0,0 0 0 0 0,0-1 0 0 0,0 1 0 0 0,0 0 0 0 0,0 0-1 0 0,0 0 1 0 0,-1 0 0 0 0,1 0 0 0 0,0 0 0 0 0,0 0 0 0 0,0 0 0 0 0,0 0 0 0 0,0 0 0 0 0,0 0 0 0 0,0-1 0 0 0,0 1-1 0 0,0 0 1 0 0,-2-1 272 0 0,0 0 0 0 0,0 0 0 0 0,0 0 0 0 0,0 0-1 0 0,0 0 1 0 0,-1 1 0 0 0,1-1 0 0 0,0 1 0 0 0,0-1 0 0 0,0 1-1 0 0,-1 0 1 0 0,-1 0 0 0 0,0 0 137 0 0,0 0-1 0 0,0 0 1 0 0,0 0 0 0 0,0 0 0 0 0,1 1-1 0 0,-8 2 1 0 0,7-1-276 0 0,0 0 1 0 0,0 1-1 0 0,0-1 0 0 0,1 1 1 0 0,0 0-1 0 0,-1 0 1 0 0,1 1-1 0 0,0-1 0 0 0,0 1 1 0 0,1-1-1 0 0,-1 1 0 0 0,1 0 1 0 0,0 0-1 0 0,0 0 0 0 0,0 0 1 0 0,0 0-1 0 0,1 1 1 0 0,-2 6-1 0 0,-1 6 125 0 0,1-1 1 0 0,0 1-1 0 0,1 26 0 0 0,1-13 37 0 0,2 0 0 0 0,7 47 0 0 0,-5-61-279 0 0,1 0 0 0 0,0 0 0 0 0,1-1-1 0 0,1 1 1 0 0,0-1 0 0 0,11 18 0 0 0,-13-26-27 0 0,0-1 0 0 0,1 0 0 0 0,0-1 0 0 0,0 1 0 0 0,1-1 0 0 0,-1 0 0 0 0,1 0-1 0 0,0-1 1 0 0,1 0 0 0 0,-1 0 0 0 0,1 0 0 0 0,-1-1 0 0 0,11 4 0 0 0,-11-5 8 0 0,-1 0 0 0 0,1 0 0 0 0,0-1 1 0 0,0 0-1 0 0,0 0 0 0 0,0 0 0 0 0,0-1 0 0 0,0 0 0 0 0,0 0 0 0 0,0-1 1 0 0,0 0-1 0 0,0 0 0 0 0,0 0 0 0 0,0 0 0 0 0,0-1 0 0 0,-1 0 0 0 0,8-4 1 0 0,-8 3 20 0 0,0-1 1 0 0,1 0 0 0 0,-1 0-1 0 0,-1 0 1 0 0,1-1 0 0 0,-1 1 0 0 0,1-1-1 0 0,-1 0 1 0 0,-1 0 0 0 0,1-1 0 0 0,4-8-1 0 0,-4 4 68 0 0,1 0-1 0 0,-2 0 0 0 0,1-1 1 0 0,-1 1-1 0 0,-1 0 0 0 0,2-13 1 0 0,-3 14-62 0 0,-1 0 0 0 0,0 1 0 0 0,0-1 0 0 0,-1 0 0 0 0,0 0 0 0 0,0 0 0 0 0,-1 1 0 0 0,-1-1 0 0 0,1 0 0 0 0,-1 1 0 0 0,-1 0 0 0 0,1 0 0 0 0,-1 0 0 0 0,-1 0 0 0 0,0 1 0 0 0,0-1 0 0 0,0 1 0 0 0,-1 0 0 0 0,0 1 0 0 0,0-1 0 0 0,-1 1 0 0 0,-9-7 0 0 0,0 2-99 0 0,5 3-54 0 0,-1 1 0 0 0,-21-11 1 0 0,29 17-125 0 0,1 0 1 0 0,0-1-1 0 0,0 1 1 0 0,-1 1 0 0 0,1-1-1 0 0,0 0 1 0 0,-1 1-1 0 0,1 0 1 0 0,-1 0 0 0 0,1 0-1 0 0,0 0 1 0 0,-1 0-1 0 0,1 1 1 0 0,-1-1-1 0 0,1 1 1 0 0,-4 1 0 0 0,6-1-2 0 0,0-1 1 0 0,0 1 0 0 0,0-1 0 0 0,0 1 0 0 0,0 0-1 0 0,0 0 1 0 0,0-1 0 0 0,0 1 0 0 0,0 0 0 0 0,-1 1-1 0 0,2-1 68 0 0,-7 6-1266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0,'0'0'1040'0'0,"6"9"555"0"0,-3-2-710 0 0,0 0 1 0 0,-1 1-1 0 0,1-1 1 0 0,-2 1-1 0 0,1 0 0 0 0,0 10 1 0 0,0 51-23 0 0,-1-20-480 0 0,7 218-142 0 0,-8-232-1059 0 0,1 0-1 0 0,2 0 0 0 0,1 0 1 0 0,11 42-1 0 0,-11-66-744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10591 0 0,'0'0'1283'0'0,"0"2"-328"0"0,16 78 4403 0 0,16 40-4285 0 0,-20-79-830 0 0,39 129-626 0 0,-11-60-2686 0 0,-30-88 1329 0 0</inkml:trace>
  <inkml:trace contextRef="#ctx0" brushRef="#br0" timeOffset="1">26 299 15607 0 0,'-4'3'240'0'0,"3"-2"-161"0"0,0 0 0 0 0,0-1-1 0 0,1 1 1 0 0,-1-1 0 0 0,0 1 0 0 0,0-1-1 0 0,0 1 1 0 0,0-1 0 0 0,0 0-1 0 0,0 1 1 0 0,0-1 0 0 0,0 0 0 0 0,0 0-1 0 0,0 0 1 0 0,0 0 0 0 0,0 0 0 0 0,-4 0 3970 0 0,21-2-3020 0 0,-7 2-786 0 0,107-12 473 0 0,-51 6-1792 0 0,-42 6-176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11 162 6911 0 0,'0'0'528'0'0,"-1"-2"-341"0"0,-1-2-1600 0 0,-6-12 9299 0 0,14 20-6763 0 0,4 6-718 0 0,0 1 0 0 0,0 1 1 0 0,-1-1-1 0 0,-1 2 0 0 0,0-1 1 0 0,-1 1-1 0 0,8 18 0 0 0,32 99 1171 0 0,-47-129-1569 0 0,117 375 1335 0 0,-96-317-1278 0 0,-20-61-54 0 0,0-7-9 0 0,-3-13-2 0 0,-50-263-254 0 0,26-2-786 0 0,25 262 857 0 0,2-44-1 0 0,0 60 167 0 0,0 0-1 0 0,1 1 1 0 0,0 0-1 0 0,0-1 0 0 0,1 1 1 0 0,0 0-1 0 0,0 0 1 0 0,9-13-1 0 0,-11 18 18 0 0,1 1 1 0 0,0-1-1 0 0,0 1 0 0 0,0-1 1 0 0,1 1-1 0 0,-1 0 0 0 0,1 0 0 0 0,-1 0 1 0 0,1 0-1 0 0,-1 0 0 0 0,1 1 1 0 0,0-1-1 0 0,0 1 0 0 0,0 0 0 0 0,0 0 1 0 0,3-1-1 0 0,0 1 15 0 0,-1 0 0 0 0,0 1 1 0 0,0 0-1 0 0,1 0 0 0 0,-1 0 0 0 0,0 0 0 0 0,0 1 1 0 0,0 0-1 0 0,6 2 0 0 0,2 1 31 0 0,-1 0 0 0 0,0 1 0 0 0,0 1 0 0 0,0 0 0 0 0,-1 1 0 0 0,0 0 0 0 0,12 9 0 0 0,-5-1 80 0 0,0 0 1 0 0,-1 1 0 0 0,0 1 0 0 0,-2 0 0 0 0,0 1 0 0 0,-1 1-1 0 0,14 25 1 0 0,-18-27 87 0 0,-2 1 0 0 0,0-1 0 0 0,-1 2 0 0 0,0-1 0 0 0,-2 1 0 0 0,5 29 0 0 0,-8-29 120 0 0,0 0-1 0 0,-1 1 1 0 0,-2-1 0 0 0,-3 32 0 0 0,2-39-181 0 0,-1 0 0 0 0,0 0 0 0 0,0 0 0 0 0,-1-1 1 0 0,-1 1-1 0 0,0-1 0 0 0,0 0 0 0 0,-11 15 0 0 0,10-20-81 0 0,1 1 0 0 0,-1-1 0 0 0,-1 0 0 0 0,-12 9 0 0 0,-3 4 7 0 0,11-12-78 0 0,1 0 0 0 0,-1 0 0 0 0,-1-1 0 0 0,1-1 0 0 0,-1 0 0 0 0,0 0 0 0 0,0-1 0 0 0,-18 4 0 0 0,-32 0-2086 0 0,55-10 527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0,'0'0'778'0'0,"1"-2"-506"0"0,0-3 1522 0 0,7 13 86 0 0,-2-1-1574 0 0,-1 0 0 0 0,-1-1-1 0 0,1 2 1 0 0,-1-1 0 0 0,-1 0 0 0 0,4 9-1 0 0,15 50 214 0 0,-16-45-414 0 0,87 294-274 0 0,-80-265-1215 0 0,-8-28-2672 0 0,0-2-1119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12439 0 0,'0'0'1126'0'0,"2"0"-674"0"0,4-2 572 0 0,1 0 0 0 0,-1 0 0 0 0,0 0 0 0 0,7-3 0 0 0,16-7 1474 0 0,15-1-1123 0 0,39-9-726 0 0,-25 10-771 0 0,43-7-2297 0 0,-76 17 444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 10591 0 0,'-1'-2'82'0'0,"0"0"0"0"0,-1 0 0 0 0,1 0 0 0 0,-1 1 0 0 0,0-1 0 0 0,0 0 0 0 0,1 1 0 0 0,-1-1 0 0 0,0 1 0 0 0,0 0 0 0 0,0-1 0 0 0,0 1 0 0 0,-1 0 0 0 0,1 0 0 0 0,0 1 0 0 0,0-1 0 0 0,-1 0 0 0 0,1 1 0 0 0,0-1 0 0 0,-1 1 0 0 0,1 0 0 0 0,0 0 0 0 0,-1 0 0 0 0,1 0 0 0 0,-1 0 0 0 0,1 1 0 0 0,0-1 0 0 0,-5 2 0 0 0,-22 2 2504 0 0,24-3-2303 0 0,0-1 0 0 0,1 0 0 0 0,-1 1-1 0 0,1 0 1 0 0,-1 0 0 0 0,1 1 0 0 0,0-1 0 0 0,-1 1 0 0 0,1 0-1 0 0,0 0 1 0 0,0 0 0 0 0,0 0 0 0 0,0 1 0 0 0,1 0 0 0 0,-4 3 0 0 0,3-2-252 0 0,0 0 0 0 0,1 0 0 0 0,-1 1 0 0 0,1 0 0 0 0,0-1 0 0 0,1 1 0 0 0,-1 0 1 0 0,1 0-1 0 0,0 0 0 0 0,0 1 0 0 0,1-1 0 0 0,-1 1 0 0 0,1-1 0 0 0,0 1 0 0 0,1-1 1 0 0,-1 1-1 0 0,1-1 0 0 0,0 1 0 0 0,1-1 0 0 0,-1 1 0 0 0,1-1 0 0 0,0 1 0 0 0,0-1 1 0 0,1 1-1 0 0,0-1 0 0 0,0 0 0 0 0,0 0 0 0 0,5 9 0 0 0,-3-10-45 0 0,-1 1 0 0 0,1-1 0 0 0,0 0 0 0 0,0 0 0 0 0,1 0 0 0 0,-1-1 0 0 0,1 0 0 0 0,0 1 0 0 0,-1-2 0 0 0,1 1 0 0 0,1 0 0 0 0,-1-1 0 0 0,0 0 0 0 0,1 0 0 0 0,9 1 0 0 0,-11-2-29 0 0,0-1 0 0 0,0 1 0 0 0,0-1 1 0 0,1 0-1 0 0,-1 0 0 0 0,0-1 0 0 0,0 1 1 0 0,0-1-1 0 0,0 0 0 0 0,-1 0 0 0 0,1-1 1 0 0,0 1-1 0 0,0-1 0 0 0,-1 1 0 0 0,1-1 1 0 0,0 0-1 0 0,-1-1 0 0 0,0 1 0 0 0,0-1 0 0 0,0 1 1 0 0,0-1-1 0 0,5-6 0 0 0,-6 6-24 0 0,-1 1 0 0 0,1-1 0 0 0,-1 0 0 0 0,0 0 0 0 0,0 0 0 0 0,0 0 0 0 0,0 0 0 0 0,-1 0 0 0 0,1 0-1 0 0,-1 0 1 0 0,1-1 0 0 0,-1 1 0 0 0,0 0 0 0 0,-1-5 0 0 0,0 2-43 0 0,0 0-1 0 0,0 0 0 0 0,0 0 1 0 0,-1 0-1 0 0,0 0 1 0 0,-3-7-1 0 0,4 10 54 0 0,1 0-1 0 0,0 0 1 0 0,-1 0-1 0 0,1 0 1 0 0,0 0-1 0 0,0 0 1 0 0,2-5-1 0 0,-1 7 47 0 0,0-1-1 0 0,0 1 0 0 0,0 0 1 0 0,0 0-1 0 0,0 0 0 0 0,1 0 1 0 0,-1 0-1 0 0,0 0 0 0 0,1 0 1 0 0,-1 0-1 0 0,4-1 0 0 0,-1 2 58 0 0,0 0-1 0 0,1 0 1 0 0,-1 0 0 0 0,0 1-1 0 0,1-1 1 0 0,-1 1 0 0 0,0 0-1 0 0,0 0 1 0 0,0 1-1 0 0,0-1 1 0 0,0 1 0 0 0,0 0-1 0 0,0 0 1 0 0,-1 0-1 0 0,1 0 1 0 0,0 1 0 0 0,-1-1-1 0 0,0 1 1 0 0,0 0-1 0 0,0 0 1 0 0,3 4 0 0 0,1 1 240 0 0,0 0 0 0 0,-1 1 0 0 0,0 0 0 0 0,-1 0 0 0 0,0 0 0 0 0,0 1 0 0 0,4 15 0 0 0,-5-14-79 0 0,-2 0 0 0 0,1 0 0 0 0,-2 0-1 0 0,1 0 1 0 0,-2 0 0 0 0,1 0 0 0 0,-2 0 0 0 0,1 1-1 0 0,-1-1 1 0 0,-1 0 0 0 0,0 0 0 0 0,-1 0 0 0 0,0-1-1 0 0,0 1 1 0 0,-1-1 0 0 0,-1 1 0 0 0,0-1 0 0 0,0-1-1 0 0,-13 19 1 0 0,7-15-465 0 0,-1-1 0 0 0,0 1-1 0 0,-1-2 1 0 0,-24 17 0 0 0,28-21-627 0 0,9-7 811 0 0,0 0 1 0 0,-1 0-1 0 0,1 0 0 0 0,0 0 0 0 0,-1 0 0 0 0,1 0 1 0 0,0 0-1 0 0,-1 0 0 0 0,1 0 0 0 0,-1 0 1 0 0,1 0-1 0 0,0 0 0 0 0,-1 0 0 0 0,1 0 0 0 0,0 0 1 0 0,-1 0-1 0 0,1-1 0 0 0,0 1 0 0 0,0 0 0 0 0,-1 0 1 0 0,1 0-1 0 0,0 0 0 0 0,-1-1 0 0 0,1 1 1 0 0,0 0-1 0 0,0 0 0 0 0,0-1 0 0 0,-1 1 0 0 0,1 0 1 0 0,0-1-1 0 0,-7-8-1539 0 0,4-1-31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0,'0'0'1091'0'0,"0"2"-899"0"0,10 221 3413 0 0,14-44-2690 0 0,-18-144-944 0 0,3 0 0 0 0,0-1 0 0 0,16 36 0 0 0,-20-59-140 0 0,0 0 1 0 0,1-1 0 0 0,13 19-1 0 0,-17-26-43 0 0,0 0 0 0 0,1 0 0 0 0,-1-1 0 0 0,0 0 1 0 0,1 1-1 0 0,-1-1 0 0 0,1 0 0 0 0,0 0 0 0 0,-1 0 0 0 0,1-1 0 0 0,0 1 0 0 0,0 0 0 0 0,0-1 0 0 0,1 0 1 0 0,-1 0-1 0 0,0 0 0 0 0,0 0 0 0 0,6 0 0 0 0,3-2-1727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6447 0 0,'0'0'1006'0'0,"0"2"667"0"0,-3 9 382 0 0,0 0-1 0 0,1 1 1 0 0,0 12 0 0 0,1-10-1512 0 0,2 1 0 0 0,0-1 0 0 0,0-1 0 0 0,5 22 1 0 0,-3-23-385 0 0,1 0 0 0 0,0 0 0 0 0,0 0 0 0 0,1 0 0 0 0,1-1 0 0 0,6 11 0 0 0,-8-16-136 0 0,1 0-1 0 0,-1 0 1 0 0,1 0 0 0 0,0-1 0 0 0,0 0 0 0 0,1 0-1 0 0,0 0 1 0 0,0-1 0 0 0,0 0 0 0 0,0 0-1 0 0,11 5 1 0 0,-14-8-18 0 0,0 0 0 0 0,-1 0 0 0 0,1-1 0 0 0,0 1 1 0 0,0 0-1 0 0,-1-1 0 0 0,1 0 0 0 0,0 0 0 0 0,0 0 0 0 0,0 0 0 0 0,-1 0 0 0 0,1 0 0 0 0,0-1 0 0 0,0 0 0 0 0,4-1 0 0 0,-2 0-51 0 0,-1 0-1 0 0,1 0 1 0 0,-1-1 0 0 0,0 0-1 0 0,1 0 1 0 0,-1 0-1 0 0,-1 0 1 0 0,5-5-1 0 0,0-1-119 0 0,0 0-1 0 0,0-1 1 0 0,-1 0-1 0 0,-1-1 1 0 0,0 0-1 0 0,7-16 1 0 0,-7 8 40 0 0,0-1 0 0 0,4-29 1 0 0,-9 46 132 0 0,0-8 77 0 0,0 0 0 0 0,-1-15 0 0 0,0 14 115 0 0,0 10 60 0 0,-1-6 1367 0 0,-1 15-1479 0 0,1 1 0 0 0,0-1-1 0 0,1 0 1 0 0,-1 0 0 0 0,1 0-1 0 0,1 1 1 0 0,-1-1 0 0 0,1 0-1 0 0,3 11 1 0 0,3 7 25 0 0,13 32 0 0 0,-14-41-135 0 0,-2-5-206 0 0,1 0 0 0 0,1-1-1 0 0,0 0 1 0 0,0 0 0 0 0,15 18 0 0 0,-16-22-420 0 0,1 0 1 0 0,-1 0 0 0 0,1-1-1 0 0,0 0 1 0 0,1 0 0 0 0,-1-1 0 0 0,1 0-1 0 0,0 0 1 0 0,12 5 0 0 0,-5-5-986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 15231 0 0,'0'0'1379'0'0,"-8"-2"-1110"0"0,7 2-251 0 0,1 0 0 0 0,0 0 1 0 0,-1 0-1 0 0,1 0 0 0 0,-1-1 0 0 0,1 1 0 0 0,0 0 0 0 0,-1 0 0 0 0,1 0 0 0 0,-1 0 0 0 0,1 0 0 0 0,-1 0 0 0 0,1 0 0 0 0,0 0 1 0 0,-1 0-1 0 0,1 0 0 0 0,-1 0 0 0 0,1 0 0 0 0,0 1 0 0 0,-1-1 0 0 0,1 0 0 0 0,-1 0 0 0 0,1 0 0 0 0,0 0 0 0 0,-1 1 1 0 0,1-1-1 0 0,0 0 0 0 0,-1 0 0 0 0,1 1 0 0 0,0-1 0 0 0,-1 0 0 0 0,1 1 0 0 0,0-1 0 0 0,0 0 0 0 0,-1 1 0 0 0,1-1 1 0 0,0 0-1 0 0,0 1 0 0 0,0-1 0 0 0,0 1 0 0 0,-1-1 0 0 0,1 1 0 0 0,0 0 134 0 0,-3 5 66 0 0,1-1 1 0 0,0 2 0 0 0,0-1-1 0 0,0 0 1 0 0,1 0 0 0 0,0 1-1 0 0,0-1 1 0 0,0 0 0 0 0,1 1-1 0 0,0-1 1 0 0,1 13 0 0 0,2 2 492 0 0,1-1 1 0 0,8 27-1 0 0,-9-37-1097 0 0,0-1 1 0 0,1 0-1 0 0,0 0 1 0 0,1 0-1 0 0,0 0 0 0 0,0-1 1 0 0,9 11-1 0 0,-11-15 103 0 0,1 1 1 0 0,0-1-1 0 0,1 0 0 0 0,-1-1 1 0 0,1 1-1 0 0,-1-1 0 0 0,1 1 1 0 0,0-1-1 0 0,0-1 0 0 0,1 1 1 0 0,-1-1-1 0 0,0 0 0 0 0,11 3 1 0 0,-2-4-1520 0 0,-1-4-42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49 11719 0 0,'-3'-1'119'0'0,"0"1"-1"0"0,0-1 1 0 0,0 0 0 0 0,0 1-1 0 0,1 0 1 0 0,-1 0-1 0 0,0 0 1 0 0,0 0-1 0 0,-4 1 1 0 0,5-1-50 0 0,0 1-1 0 0,0 0 1 0 0,0 0 0 0 0,0 0-1 0 0,1 0 1 0 0,-1 0 0 0 0,0 1-1 0 0,0-1 1 0 0,1 1 0 0 0,-1-1 0 0 0,0 1-1 0 0,-1 3 1 0 0,-1 0 98 0 0,0 1 0 0 0,0 0 0 0 0,1 0 0 0 0,0 0 0 0 0,0 0 1 0 0,1 1-1 0 0,0-1 0 0 0,0 1 0 0 0,0 0 0 0 0,1-1 0 0 0,0 1 0 0 0,0 0 0 0 0,1 0 0 0 0,-1 0 0 0 0,2 8 1 0 0,0-3 113 0 0,1 0-1 0 0,0 1 1 0 0,1-1 0 0 0,0 0 0 0 0,1 0 0 0 0,0 0 0 0 0,9 16 0 0 0,-10-22-289 0 0,1 0-1 0 0,0 0 1 0 0,0-1-1 0 0,0 1 0 0 0,1-1 1 0 0,0 0-1 0 0,0 0 1 0 0,0 0-1 0 0,0-1 1 0 0,1 0-1 0 0,0 0 0 0 0,0 0 1 0 0,9 4-1 0 0,-11-7 7 0 0,0 1 0 0 0,0-1-1 0 0,-1 0 1 0 0,1 0 0 0 0,0 0 0 0 0,0-1 0 0 0,0 1-1 0 0,0-1 1 0 0,0 0 0 0 0,0 0 0 0 0,0 0-1 0 0,0-1 1 0 0,0 1 0 0 0,0-1 0 0 0,0 0-1 0 0,0 0 1 0 0,0-1 0 0 0,-1 1 0 0 0,1-1-1 0 0,0 1 1 0 0,-1-1 0 0 0,1 0 0 0 0,-1-1-1 0 0,5-3 1 0 0,-3 1 93 0 0,0 0 0 0 0,-1 0 0 0 0,0 0 0 0 0,0 0 0 0 0,0-1 0 0 0,-1 0 0 0 0,1 0 0 0 0,-1 0-1 0 0,-1 0 1 0 0,1 0 0 0 0,-1 0 0 0 0,0-1 0 0 0,-1 1 0 0 0,1-1 0 0 0,-1 0 0 0 0,0-13 0 0 0,-1 11-38 0 0,0 0 1 0 0,-1-1 0 0 0,0 1 0 0 0,-1 0 0 0 0,0-1-1 0 0,0 1 1 0 0,-1 0 0 0 0,0 0 0 0 0,0 1-1 0 0,-1-1 1 0 0,-8-13 0 0 0,-33-40-1199 0 0,39 55-20 0 0,-1-1 0 0 0,0 1-1 0 0,0 0 1 0 0,-1 1 0 0 0,-12-9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 7367 0 0,'0'0'667'0'0,"-1"0"-547"0"0,-9 0 103 0 0,2-1 722 0 0,0 1 0 0 0,0 0 0 0 0,1 0 0 0 0,-1 1 0 0 0,0 0 0 0 0,0 1 0 0 0,0 0 0 0 0,-13 5 0 0 0,-37 12 1896 0 0,56-19-2401 0 0,1 2-358 0 0,1-2-82 0 0,0 0 0 0 0,0 1 0 0 0,-1-1 0 0 0,1 0 0 0 0,0 1 0 0 0,0-1 0 0 0,-1 0 0 0 0,1 1 0 0 0,0-1 0 0 0,0 1 0 0 0,0-1 0 0 0,0 1 0 0 0,0-1 0 0 0,0 0 0 0 0,-1 1 0 0 0,1-1 0 0 0,0 1 0 0 0,0-1 0 0 0,0 1 0 0 0,1-1 0 0 0,-1 1 0 0 0,0-1 0 0 0,0 0 0 0 0,0 1 0 0 0,0-1 0 0 0,0 1 0 0 0,0-1 0 0 0,1 0 0 0 0,-1 1 0 0 0,0-1 0 0 0,0 1 0 0 0,1-1 0 0 0,-1 0 0 0 0,0 1 0 0 0,0-1 0 0 0,1 0 0 0 0,-1 1 0 0 0,0-1 0 0 0,1 0 0 0 0,0 1 0 0 0,-1-1-3 0 0,4 3-24 0 0,0 1 0 0 0,1-1-1 0 0,0 0 1 0 0,-1 0 0 0 0,1-1 0 0 0,0 1 0 0 0,0-1 0 0 0,0 0-1 0 0,1 0 1 0 0,4 0 0 0 0,4 3-13 0 0,-14-5 40 0 0,44 15 59 0 0,57 28 1 0 0,-94-39 78 0 0,1 0 1 0 0,-2 1-1 0 0,1 0 1 0 0,-1 0-1 0 0,1 0 1 0 0,-2 1-1 0 0,1 0 1 0 0,0 0-1 0 0,4 7 1 0 0,-8-10-57 0 0,0 0 0 0 0,0 0 0 0 0,-1 0 1 0 0,1 0-1 0 0,-1 0 0 0 0,0 0 0 0 0,0 0 1 0 0,0 0-1 0 0,0 0 0 0 0,-1 1 0 0 0,1-1 1 0 0,-1 0-1 0 0,0 1 0 0 0,0-1 1 0 0,0 0-1 0 0,0 1 0 0 0,0-1 0 0 0,-1 0 1 0 0,1 0-1 0 0,-1 1 0 0 0,0-1 0 0 0,0 0 1 0 0,-1 0-1 0 0,-1 5 0 0 0,-3 1 87 0 0,0 0 0 0 0,0-1 0 0 0,0 0 0 0 0,-1 0 0 0 0,-16 14 0 0 0,18-17-150 0 0,-1-1 1 0 0,0 0-1 0 0,0 0 0 0 0,0-1 1 0 0,0 1-1 0 0,0-1 1 0 0,-1-1-1 0 0,0 1 1 0 0,-12 2-1 0 0,14-4-34 0 0,2 0-21 0 0,0 0 1 0 0,-1-1-1 0 0,1 0 1 0 0,0 1-1 0 0,0-1 1 0 0,-1 0-1 0 0,1-1 1 0 0,0 1-1 0 0,-4-1 0 0 0,6 1-170 0 0,20-9-748 0 0,-8 7 886 0 0,-1 1-1 0 0,1-1 0 0 0,0 1 0 0 0,14 1 0 0 0,-10 0 35 0 0,23-2-1 0 0,-21-2 36 0 0,0 0 1 0 0,-1-1-1 0 0,1-1 0 0 0,-1 0 0 0 0,0-2 0 0 0,-1 1 0 0 0,0-2 1 0 0,22-15-1 0 0,-27 15 7 0 0,0 0 1 0 0,-1-1-1 0 0,0 0 1 0 0,15-20-1 0 0,-7 7-102 0 0,-14 19 68 0 0,-1 1 0 0 0,1-1 0 0 0,-1 0 0 0 0,0 0 0 0 0,0 0 1 0 0,0 0-1 0 0,-1 0 0 0 0,1 0 0 0 0,-1 0 0 0 0,0-1 0 0 0,0 1 0 0 0,-1-1 0 0 0,1 1 0 0 0,-1 0 1 0 0,0-1-1 0 0,0 1 0 0 0,-1-1 0 0 0,1 1 0 0 0,-1 0 0 0 0,0-1 0 0 0,0 1 0 0 0,0 0 0 0 0,-1-1 1 0 0,0 1-1 0 0,1 0 0 0 0,-1 0 0 0 0,-1 1 0 0 0,-3-7 0 0 0,5 9 46 0 0,-1 0 0 0 0,1 0-1 0 0,0 0 1 0 0,-1 0 0 0 0,1 0 0 0 0,-1 1 0 0 0,1-1-1 0 0,-1 0 1 0 0,0 1 0 0 0,1-1 0 0 0,-1 1-1 0 0,0-1 1 0 0,1 1 0 0 0,-1 0 0 0 0,0 0-1 0 0,1 0 1 0 0,-1 0 0 0 0,-2 0 0 0 0,1 0 24 0 0,0 1 1 0 0,0-1-1 0 0,0 0 1 0 0,0 1-1 0 0,1 0 1 0 0,-1 0-1 0 0,0-1 1 0 0,1 2-1 0 0,-1-1 1 0 0,-3 2-1 0 0,1 2 86 0 0,0 0-1 0 0,0 0 0 0 0,0 1 0 0 0,1-1 0 0 0,-1 1 0 0 0,2 0 0 0 0,-1 1 1 0 0,0-1-1 0 0,1 1 0 0 0,1-1 0 0 0,-1 1 0 0 0,1 0 0 0 0,0 0 0 0 0,0 0 1 0 0,1 0-1 0 0,0 0 0 0 0,0 0 0 0 0,1 1 0 0 0,1 13 0 0 0,-1-13-24 0 0,1 0 0 0 0,0 1 0 0 0,0-1 0 0 0,1 0 0 0 0,0 0 0 0 0,1 0-1 0 0,-1 0 1 0 0,2-1 0 0 0,-1 1 0 0 0,1-1 0 0 0,0 1 0 0 0,1-1 0 0 0,-1-1 0 0 0,1 1-1 0 0,1-1 1 0 0,-1 1 0 0 0,7 4 0 0 0,-3-5-52 0 0,0 0 1 0 0,0 0-1 0 0,0-1 1 0 0,1-1-1 0 0,0 0 0 0 0,-1 0 1 0 0,1-1-1 0 0,1 0 0 0 0,-1 0 1 0 0,0-1-1 0 0,1-1 0 0 0,-1 0 1 0 0,20 0-1 0 0,-7-3-852 0 0,-1 0 1 0 0,1-1-1 0 0,-1-2 0 0 0,0 0 1 0 0,30-11-1 0 0,-24 6-7700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74 158 9671 0 0,'0'0'748'0'0,"3"1"-492"0"0,-2 0-200 0 0,1 0-1 0 0,-1 0 1 0 0,0-1-1 0 0,0 1 1 0 0,0 0-1 0 0,0 0 1 0 0,0 0-1 0 0,0 0 1 0 0,0 0-1 0 0,0 0 1 0 0,-1 0-1 0 0,1 1 1 0 0,0-1-1 0 0,-1 0 1 0 0,1 0-1 0 0,-1 1 1 0 0,1-1-1 0 0,-1 0 0 0 0,0 1 1 0 0,1-1-1 0 0,-1 0 1 0 0,0 1-1 0 0,0-1 1 0 0,0 2-1 0 0,1 10 1035 0 0,-2 23 0 0 0,1-11-481 0 0,26 215 1959 0 0,-13-155-2422 0 0,0 24 272 0 0,-70-334-1521 0 0,24 111 750 0 0,-18-93-440 0 0,50 200 880 0 0,-1 1 0 0 0,1-1 0 0 0,1 1 0 0 0,-1-1 0 0 0,1-10 0 0 0,0 15-22 0 0,1-1-1 0 0,-1 1 0 0 0,0-1 1 0 0,1 1-1 0 0,0-1 0 0 0,0 1 1 0 0,-1 0-1 0 0,1 0 0 0 0,1-1 0 0 0,-1 1 1 0 0,0 0-1 0 0,0 0 0 0 0,1 0 1 0 0,0 0-1 0 0,-1 0 0 0 0,1 0 1 0 0,3-2-1 0 0,1 1-23 0 0,0-1-1 0 0,0 1 1 0 0,1 0 0 0 0,-1 1-1 0 0,1 0 1 0 0,0 0 0 0 0,-1 0 0 0 0,1 1-1 0 0,0 0 1 0 0,10-1 0 0 0,16-2 24 0 0,40-6-60 0 0,-27 5-76 0 0,1 0-213 0 0,3-1-5246 0 0,-31 3 346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4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9671 0 0,'-10'-1'930'0'0,"2"0"3496"0"0,14-1-2718 0 0,16-2-967 0 0,-1-2-1 0 0,23-8 1 0 0,-25 7-1020 0 0,-1 1-1 0 0,1 1 1 0 0,24-3-1 0 0,-31 7-836 0 0,1-1-40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4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41 919 0 0,'-1'8'23'0'0,"1"1"0"0"0,0 0-1 0 0,2 14 1 0 0,-1-5 384 0 0,2 7 5560 0 0,10 46 1 0 0,5-10-3615 0 0,-6-36-878 0 0,-12-26-1462 0 0,0 1 1 0 0,0 0-1 0 0,0 0 0 0 0,0 0 0 0 0,0 0 0 0 0,0 0 1 0 0,0 0-1 0 0,0 0 0 0 0,0 0 0 0 0,0 0 0 0 0,0 0 1 0 0,0 0-1 0 0,0 0 0 0 0,0 0 0 0 0,0-1 0 0 0,0 1 1 0 0,0 0-1 0 0,0 0 0 0 0,0 0 0 0 0,0 0 0 0 0,0 0 1 0 0,0 0-1 0 0,0 0 0 0 0,0 0 0 0 0,0 0 0 0 0,0 0 1 0 0,0 0-1 0 0,0 0 0 0 0,0 0 0 0 0,0 0 0 0 0,0 0 1 0 0,1 0-1 0 0,-1 0 0 0 0,0-1 0 0 0,0 1 0 0 0,0 0 1 0 0,0 0-1 0 0,0 0 0 0 0,0 0 0 0 0,0 0 0 0 0,0 0 1 0 0,0 0-1 0 0,0 0 0 0 0,0 0 0 0 0,0 0 0 0 0,0 0 1 0 0,0 0-1 0 0,1 0 0 0 0,-1 0 0 0 0,0 0 0 0 0,0 0 1 0 0,0 0-1 0 0,0 0 0 0 0,0 0 0 0 0,0 0 0 0 0,0 0 1 0 0,0 0-1 0 0,0 0 0 0 0,0 1 0 0 0,0-1 0 0 0,0 0 1 0 0,0 0-1 0 0,0 0 0 0 0,1 0 0 0 0,-1 0 1 0 0,0 0-1 0 0,0 0 0 0 0,0 0 0 0 0,0 0 0 0 0,-1-15 417 0 0,-3-8-15 0 0,1 0 1 0 0,2 1-1 0 0,2-46 0 0 0,0 61-371 0 0,-1-5 18 0 0,2 0 0 0 0,-1 1-1 0 0,7-21 1 0 0,-7 28-66 0 0,1 1-1 0 0,-1-1 1 0 0,1 1 0 0 0,0 0 0 0 0,0-1 0 0 0,0 1 0 0 0,0 0 0 0 0,1 0-1 0 0,-1 1 1 0 0,1-1 0 0 0,0 0 0 0 0,-1 1 0 0 0,1 0 0 0 0,0-1-1 0 0,1 1 1 0 0,3-2 0 0 0,-3 2-143 0 0,1 0-1 0 0,-1 1 1 0 0,1-1-1 0 0,-1 1 1 0 0,1 0-1 0 0,0 0 1 0 0,-1 0 0 0 0,1 1-1 0 0,0-1 1 0 0,5 1-1 0 0,29 5-4990 0 0,-27-3-54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10135 0 0,'-15'-5'-1120'0'0,"-7"2"11271"0"0,37-3-6650 0 0,11-2-2969 0 0,31-5 1 0 0,-7 1-418 0 0,-21 6-686 0 0,39-3-1 0 0,-37 5-5045 0 0,-4 0-1727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1 919 0 0,'0'0'416'0'0,"-13"9"6426"0"0,-5 6-2663 0 0,12-10-3644 0 0,0 1 0 0 0,-1-1 0 0 0,2 1 0 0 0,-1 0 0 0 0,1 0 0 0 0,-5 8 0 0 0,3-2-187 0 0,0-1 0 0 0,1 2 1 0 0,1-1-1 0 0,0 1 1 0 0,1-1-1 0 0,-3 15 0 0 0,6-22-274 0 0,0 0-1 0 0,1 0 0 0 0,0 0 1 0 0,0 0-1 0 0,0 0 0 0 0,0 1 0 0 0,1-1 1 0 0,1 7-1 0 0,-1-9-46 0 0,0 0-1 0 0,0 0 1 0 0,1 0 0 0 0,-1 0-1 0 0,1-1 1 0 0,-1 1 0 0 0,1 0-1 0 0,0 0 1 0 0,0-1 0 0 0,0 0-1 0 0,1 1 1 0 0,-1-1 0 0 0,1 0 0 0 0,3 3-1 0 0,-2-3-9 0 0,0 1 0 0 0,0-1 0 0 0,0 0 0 0 0,1 0 0 0 0,-1-1 0 0 0,1 1 0 0 0,-1-1 0 0 0,1 0 0 0 0,0 0 0 0 0,-1-1 0 0 0,1 1 0 0 0,0-1 0 0 0,-1 0 0 0 0,1 0 0 0 0,0-1 0 0 0,0 1 0 0 0,-1-1-1 0 0,1 0 1 0 0,-1 0 0 0 0,1-1 0 0 0,-1 1 0 0 0,1-1 0 0 0,-1 0 0 0 0,5-3 0 0 0,-3 2-3 0 0,2-2 18 0 0,1 0-1 0 0,-1 0 0 0 0,0-1 0 0 0,0 0 0 0 0,0 0 0 0 0,-1-1 0 0 0,0 0 0 0 0,0 0 0 0 0,9-15 1 0 0,-14 19-25 0 0,0-1-1 0 0,0 1 1 0 0,-1-1 0 0 0,1 0 0 0 0,-1 0 0 0 0,0 1 0 0 0,0-1 0 0 0,0 0 0 0 0,-1 0 0 0 0,1 0 0 0 0,-1 0 0 0 0,0 0 0 0 0,0 0 0 0 0,-1 0 0 0 0,1 0 0 0 0,-1 0 0 0 0,0 0 0 0 0,0 1 0 0 0,0-1 0 0 0,0 0 0 0 0,-1 0 0 0 0,1 1 0 0 0,-1-1 0 0 0,0 1 0 0 0,0 0 0 0 0,0-1 0 0 0,-1 1 0 0 0,-4-5 0 0 0,1 3-667 0 0,-1-1 0 0 0,0 2 0 0 0,0-1 0 0 0,0 1 0 0 0,0 0 0 0 0,-1 0-1 0 0,0 1 1 0 0,1 0 0 0 0,-1 1 0 0 0,0-1 0 0 0,-14-1 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8031 0 0,'10'7'643'0'0,"-1"0"1"0"0,1 0-1 0 0,-2 2 0 0 0,1-1 0 0 0,-1 1 0 0 0,-1 0 0 0 0,1 0 0 0 0,-2 1 0 0 0,1 0 0 0 0,-1 0 0 0 0,9 22 1 0 0,-12-23-235 0 0,-1 0 0 0 0,0 0 0 0 0,1 13 0 0 0,-1-8-116 0 0,-1-13-132 0 0,-2 11 186 0 0,1-10-117 0 0,-1-9-108 0 0,0-3-127 0 0,1 0 0 0 0,0 0 0 0 0,1 0 0 0 0,0 0 0 0 0,0 0 0 0 0,1 1 0 0 0,3-11 0 0 0,-1 6-75 0 0,-2 5-17 0 0,1 1 1 0 0,7-16 0 0 0,1 0-90 0 0,-9 18 138 0 0,1 0 0 0 0,-1 1 0 0 0,1 0-1 0 0,1-1 1 0 0,-1 1 0 0 0,1 1 0 0 0,0-1 0 0 0,0 0 0 0 0,7-5-1 0 0,-9 8 43 0 0,-1 1 0 0 0,0 0 0 0 0,1 1 0 0 0,-1-1 0 0 0,1 0 0 0 0,-1 0-1 0 0,1 1 1 0 0,-1-1 0 0 0,1 1 0 0 0,0-1 0 0 0,-1 1 0 0 0,1 0 0 0 0,0-1 0 0 0,-1 1-1 0 0,1 0 1 0 0,2 0 0 0 0,-2 1 8 0 0,0-1 0 0 0,-1 1-1 0 0,1 0 1 0 0,0 0 0 0 0,-1-1-1 0 0,1 1 1 0 0,-1 0 0 0 0,1 0 0 0 0,-1 1-1 0 0,1-1 1 0 0,-1 0 0 0 0,0 0 0 0 0,0 1-1 0 0,0-1 1 0 0,1 0 0 0 0,-1 1-1 0 0,0-1 1 0 0,1 4 0 0 0,6 13 224 0 0,-1-1 0 0 0,0 2 1 0 0,-1-1-1 0 0,5 32 0 0 0,6 16 36 0 0,-14-58-251 0 0,-3-8-10 0 0,0 0 0 0 0,0 1 0 0 0,1-1 0 0 0,-1 0 0 0 0,0 1 0 0 0,1-1 0 0 0,-1 0 0 0 0,0 1 0 0 0,1-1 0 0 0,-1 0 1 0 0,0 0-1 0 0,1 0 0 0 0,-1 1 0 0 0,1-1 0 0 0,-1 0 0 0 0,0 0 0 0 0,1 0 0 0 0,-1 0 0 0 0,1 0 0 0 0,-1 0 0 0 0,0 0 0 0 0,1 0 0 0 0,-1 0 0 0 0,1 0 0 0 0,-1 0 0 0 0,1 0 1 0 0,-1 0-1 0 0,0 0 0 0 0,1 0 0 0 0,-1 0 0 0 0,1 0 0 0 0,-1 0 0 0 0,0 0 0 0 0,1-1 0 0 0,-1 1 0 0 0,1 0 0 0 0,-1 0 0 0 0,0-1 0 0 0,1 1 0 0 0,-1 0 0 0 0,0 0 0 0 0,0-1 0 0 0,1 1 1 0 0,-1 0-1 0 0,0-1 0 0 0,1 1 0 0 0,-1-1 0 0 0,0 1 0 0 0,0 0 0 0 0,5-5-18 0 0,0 0 1 0 0,-1-1-1 0 0,1 1 0 0 0,-1-1 0 0 0,0 0 0 0 0,4-9 1 0 0,15-41-171 0 0,-18 42 142 0 0,1-1-1 0 0,0 1 1 0 0,12-18 0 0 0,-14 25 30 0 0,0 1 1 0 0,1 0-1 0 0,0 0 0 0 0,1 0 1 0 0,0 0-1 0 0,-1 1 0 0 0,10-6 1 0 0,-13 10 36 0 0,0 0 1 0 0,0-1-1 0 0,0 1 0 0 0,0 0 1 0 0,0 0-1 0 0,1 0 0 0 0,-1 1 1 0 0,0-1-1 0 0,1 1 1 0 0,-1-1-1 0 0,0 1 0 0 0,1 0 1 0 0,-1 0-1 0 0,0 0 0 0 0,1 0 1 0 0,-1 0-1 0 0,1 0 1 0 0,-1 1-1 0 0,0-1 0 0 0,1 1 1 0 0,-1 0-1 0 0,0-1 0 0 0,0 1 1 0 0,1 0-1 0 0,-1 0 0 0 0,0 1 1 0 0,3 1-1 0 0,4 5 256 0 0,0-1 0 0 0,-1 1 0 0 0,0 1 0 0 0,11 14 0 0 0,24 43 600 0 0,-25-36-676 0 0,3 2-462 0 0,16 26 420 0 0,-10-21-6270 0 0,-14-22-398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52 9415 0 0,'0'0'431'0'0,"-5"-6"138"0"0,0 0-118 0 0,1 1 0 0 0,-2-1-1 0 0,1 1 1 0 0,-1 1-1 0 0,-12-9 1 0 0,16 12-261 0 0,0 0 1 0 0,0 0 0 0 0,-1 0-1 0 0,1 0 1 0 0,0 1-1 0 0,-1-1 1 0 0,1 1-1 0 0,-1-1 1 0 0,1 1-1 0 0,-1 0 1 0 0,1 0 0 0 0,0 0-1 0 0,-1 1 1 0 0,1-1-1 0 0,-1 0 1 0 0,1 1-1 0 0,0-1 1 0 0,-1 1 0 0 0,1 0-1 0 0,0 0 1 0 0,-5 2-1 0 0,3 0-42 0 0,0 0-1 0 0,-1 0 1 0 0,1 1-1 0 0,1-1 1 0 0,-1 1-1 0 0,0 0 1 0 0,1 0-1 0 0,0 0 1 0 0,-3 4-1 0 0,0 2 12 0 0,0 0 1 0 0,1 0-1 0 0,-5 13 0 0 0,0 4 164 0 0,1 0-1 0 0,2 1 1 0 0,0 0 0 0 0,2 1-1 0 0,-2 47 1 0 0,6-65-270 0 0,1 1 0 0 0,1 0 0 0 0,0-1-1 0 0,0 1 1 0 0,2-1 0 0 0,-1 1 0 0 0,1-1 0 0 0,1 0 0 0 0,0 0 0 0 0,0 0 0 0 0,1 0-1 0 0,1-1 1 0 0,0 0 0 0 0,0 0 0 0 0,1 0 0 0 0,14 15 0 0 0,-13-18-71 0 0,0 0-1 0 0,0 0 1 0 0,1-1 0 0 0,0 0-1 0 0,0 0 1 0 0,0-1 0 0 0,1 0-1 0 0,0-1 1 0 0,0 0 0 0 0,19 5-1 0 0,-20-7-239 0 0,-1-1-1 0 0,0 0 1 0 0,1 0-1 0 0,-1-1 1 0 0,1 0-1 0 0,8-2 1 0 0,-9 1-381 0 0,-1 0 0 0 0,1-1 0 0 0,-1 0 0 0 0,0-1 0 0 0,1 1 0 0 0,-1-2 0 0 0,7-3 0 0 0,6-6-1281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10567 0 0,'0'0'956'0'0,"0"2"-685"0"0,23 141 4476 0 0,-14-68-3529 0 0,5 30 67 0 0,11 62-82 0 0,-18-138-1027 0 0,-6-27 16 0 0,0-4-176 0 0,1 1 0 0 0,0 0 0 0 0,-1-1-1 0 0,1 1 1 0 0,0-1 0 0 0,-1 1 0 0 0,0-1-1 0 0,1 0 1 0 0,-1 0 0 0 0,0 1 0 0 0,2-5 0 0 0,1-3 13 0 0,0-1 0 0 0,0 0 0 0 0,3-14 0 0 0,2-5 4 0 0,-2 9 13 0 0,-2 4-31 0 0,1-1 0 0 0,0 1 0 0 0,12-19 1 0 0,-17 33-7 0 0,-1 2-6 0 0,0-1-1 0 0,0 1 0 0 0,0-1 1 0 0,1 1-1 0 0,-1-1 1 0 0,0 1-1 0 0,1-1 0 0 0,-1 1 1 0 0,0 0-1 0 0,1-1 1 0 0,-1 1-1 0 0,1-1 0 0 0,-1 1 1 0 0,0 0-1 0 0,1-1 1 0 0,-1 1-1 0 0,1 0 0 0 0,-1-1 1 0 0,1 1-1 0 0,-1 0 1 0 0,1 0-1 0 0,-1 0 1 0 0,1-1-1 0 0,-1 1 0 0 0,1 0 1 0 0,1 0-1 0 0,4-1 65 0 0,-4 1-59 0 0,-1 0 1 0 0,1 1-1 0 0,0-1 0 0 0,-1 1 1 0 0,1-1-1 0 0,-1 1 0 0 0,1 0 1 0 0,-1 0-1 0 0,0-1 0 0 0,1 1 1 0 0,-1 0-1 0 0,0 0 1 0 0,2 2-1 0 0,-1-1 12 0 0,7 6 1 0 0,-1 0-1 0 0,-1 0 1 0 0,1 0-1 0 0,-1 1 1 0 0,-1 0-1 0 0,11 20 0 0 0,-11-18-39 0 0,1 0 0 0 0,0-1-1 0 0,0 1 1 0 0,1-1-1 0 0,11 10 1 0 0,10 3-1454 0 0,-8-11-4583 0 0,-10-8 90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13015 0 0,'0'0'1408'0'0,"-6"6"-1408"0"0,0 2 1416 0 0,8 3-1352 0 0,0-3-64 0 0,2 0-4256 0 0,2 0-832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11863 0 0,'0'0'1075'0'0,"1"3"-771"0"0,3 10 513 0 0,1 0 0 0 0,-2 0 0 0 0,1 0 1 0 0,1 24-1 0 0,-1-6-250 0 0,2 12-138 0 0,-1 80-1 0 0,-6-85-185 0 0,3 0-1 0 0,11 74 0 0 0,-8-86-736 0 0,-3-15-374 0 0,0 0 1 0 0,7 21 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89 139 1839 0 0,'11'-10'1940'0'0,"29"-23"2803"0"0,-39 32-4593 0 0,0 1 0 0 0,1-1 0 0 0,-1 1 0 0 0,0-1 0 0 0,0 1-1 0 0,1-1 1 0 0,-1 1 0 0 0,0 0 0 0 0,3-1 0 0 0,4 0 412 0 0,-7 0-383 0 0,0 0 1 0 0,0 0-1 0 0,1 0 0 0 0,-1 0 0 0 0,0 0 0 0 0,0-1 0 0 0,0 1 0 0 0,0 0 0 0 0,0 0 1 0 0,0-1-1 0 0,-1 1 0 0 0,1 0 0 0 0,0-1 0 0 0,-1 1 0 0 0,1-1 0 0 0,-1 1 0 0 0,1-1 1 0 0,-1 1-1 0 0,0-1 0 0 0,1 0 0 0 0,-1 1 0 0 0,0-1 0 0 0,0 1 0 0 0,0-1 0 0 0,-1-4 1271 0 0,-1 4-1318 0 0,-1 0 0 0 0,1 0 0 0 0,-1 0 0 0 0,1 0 0 0 0,-1 0-1 0 0,0 1 1 0 0,0-1 0 0 0,0 1 0 0 0,0 0 0 0 0,0 0 0 0 0,0 0 0 0 0,-4-1 0 0 0,5 2-89 0 0,0-1 1 0 0,0 1 0 0 0,0 0-1 0 0,0 0 1 0 0,0 1 0 0 0,0-1-1 0 0,0 0 1 0 0,0 0 0 0 0,0 1 0 0 0,0 0-1 0 0,0-1 1 0 0,0 1 0 0 0,0 0-1 0 0,0 0 1 0 0,0 0 0 0 0,0 0-1 0 0,1 0 1 0 0,-1 0 0 0 0,0 1 0 0 0,-1 1-1 0 0,-10 10 76 0 0,2 0 1 0 0,0 1-1 0 0,0 0 0 0 0,-9 17 0 0 0,16-23-118 0 0,-1 0-1 0 0,1 1 0 0 0,1-1 1 0 0,0 1-1 0 0,0 0 1 0 0,0 0-1 0 0,1 0 0 0 0,1 0 1 0 0,-2 16-1 0 0,3-23 0 0 0,0 1 0 0 0,1-1 0 0 0,-1 1 0 0 0,1 0 0 0 0,-1-1 0 0 0,1 1 0 0 0,0-1 0 0 0,0 0 0 0 0,0 1 0 0 0,0-1 0 0 0,0 0 0 0 0,0 1 0 0 0,1-1 0 0 0,-1 0 0 0 0,1 0 0 0 0,-1 0 0 0 0,1 0 0 0 0,0 0 0 0 0,0-1 0 0 0,0 1 0 0 0,0 0 0 0 0,0-1 0 0 0,3 2 0 0 0,-1-1 0 0 0,1 0 0 0 0,-1 0 0 0 0,0-1 0 0 0,1 1 0 0 0,-1-1 0 0 0,1 0 0 0 0,-1 0 0 0 0,1-1 0 0 0,0 0 0 0 0,-1 1 0 0 0,1-1 0 0 0,5-1 0 0 0,-4 0-31 0 0,-1-1 0 0 0,1 1 0 0 0,-1-1 0 0 0,1 0 1 0 0,-1-1-1 0 0,0 1 0 0 0,0-1 0 0 0,0 0 0 0 0,-1 0 0 0 0,1 0 0 0 0,-1-1 0 0 0,1 0 0 0 0,-1 0 0 0 0,0 0 0 0 0,-1 0 0 0 0,1-1 0 0 0,-1 1 0 0 0,0-1 0 0 0,0 0 1 0 0,4-7-1 0 0,-1-1-10 0 0,0-1 1 0 0,-1 0-1 0 0,0 0 0 0 0,-1 0 1 0 0,-1-1-1 0 0,3-25 1 0 0,-5 29 40 0 0,-1 0 0 0 0,0 0 0 0 0,-1 0 1 0 0,0 0-1 0 0,-1 0 0 0 0,-4-17 0 0 0,5 26 215 0 0,1 24 190 0 0,-7 91 1207 0 0,12 181 0 0 0,9-214-6684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71 8207 0 0,'0'0'976'0'0,"-3"8"1735"0"0,3-8-2610 0 0,0 1 0 0 0,-1-1 1 0 0,1 1-1 0 0,0-1 0 0 0,-1 1 0 0 0,1-1 0 0 0,0 1 1 0 0,-1-1-1 0 0,1 1 0 0 0,-1-1 0 0 0,1 1 1 0 0,-1-1-1 0 0,1 0 0 0 0,-1 1 0 0 0,1-1 0 0 0,-1 0 1 0 0,1 1-1 0 0,-1-1 0 0 0,1 0 0 0 0,-1 0 0 0 0,0 0 1 0 0,1 0-1 0 0,-1 1 0 0 0,1-1 0 0 0,-1 0 1 0 0,0 0-1 0 0,1 0 0 0 0,-1 0 0 0 0,1 0 0 0 0,-1 0 1 0 0,0 0-1 0 0,1-1 0 0 0,-1 1 0 0 0,1 0 0 0 0,-1 0 1 0 0,0-1-1 0 0,-12-1 443 0 0,12 0-534 0 0,0 0 0 0 0,0 0 0 0 0,0 0 0 0 0,0 0 0 0 0,0-1 0 0 0,0 1 0 0 0,0-3 0 0 0,1 4-10 0 0,-1-1 0 0 0,1-1 0 0 0,-1 1 0 0 0,1-1 0 0 0,0 1 0 0 0,0-1 0 0 0,0 1 0 0 0,0-1 0 0 0,0 1 0 0 0,0-1 0 0 0,1 1 0 0 0,-1-1 0 0 0,1 1 0 0 0,0 0 0 0 0,0-1 0 0 0,0 1 0 0 0,0 0 0 0 0,0-1 0 0 0,0 1 0 0 0,0 0 0 0 0,3-3 0 0 0,-4 5 18 0 0,1-1 0 0 0,-1 1 1 0 0,0-1-1 0 0,1 0 0 0 0,-1 1 0 0 0,0-1 0 0 0,1 1 0 0 0,-1-1 0 0 0,1 1 0 0 0,-1-1 0 0 0,1 1 0 0 0,-1-1 0 0 0,1 1 1 0 0,-1 0-1 0 0,1-1 0 0 0,0 1 0 0 0,-1 0 0 0 0,1 0 0 0 0,-1-1 0 0 0,1 1 0 0 0,0 0 0 0 0,-1 0 0 0 0,1 0 0 0 0,0 0 1 0 0,-1-1-1 0 0,1 1 0 0 0,0 0 0 0 0,0 0 0 0 0,-1 1 0 0 0,1-1 0 0 0,0 0 0 0 0,-1 0 0 0 0,1 0 0 0 0,-1 0 0 0 0,1 0 1 0 0,0 1-1 0 0,-1-1 0 0 0,1 0 0 0 0,0 1 0 0 0,-1-1 0 0 0,1 0 0 0 0,-1 1 0 0 0,1-1 0 0 0,0 1 0 0 0,0 0-48 0 0,0 0 190 0 0,3 6 277 0 0,-3-7-379 0 0,-1 0 1 0 0,1 1-1 0 0,-1-1 1 0 0,0 1-1 0 0,1-1 1 0 0,-1 1-1 0 0,0-1 0 0 0,1 1 1 0 0,-1-1-1 0 0,0 1 1 0 0,1-1-1 0 0,-1 1 1 0 0,0 0-1 0 0,0-1 0 0 0,0 1 1 0 0,0-1-1 0 0,1 1 1 0 0,-1 0-1 0 0,0-1 1 0 0,0 1-1 0 0,0-1 0 0 0,0 1 1 0 0,0 0-1 0 0,-1-1 1 0 0,1 1-1 0 0,-11 12 762 0 0,3-6-404 0 0,7-6-409 0 0,0-1 0 0 0,0 0 0 0 0,0 1 0 0 0,0-1 0 0 0,0 0 0 0 0,0 1 0 0 0,0-1 0 0 0,0 0 0 0 0,0 0 0 0 0,0 0 0 0 0,0 0 0 0 0,-1 0 0 0 0,1 0 0 0 0,0 0 0 0 0,0-1 0 0 0,0 1 0 0 0,0 0 0 0 0,0-1 0 0 0,0 1 0 0 0,0 0 0 0 0,0-1 0 0 0,0 1 0 0 0,0-1 0 0 0,0 0 0 0 0,0 1 0 0 0,0-1 0 0 0,-1-1 0 0 0,2 1-267 0 0,-1-1-817 0 0,0 1 647 0 0,-2-3 278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6391 0 0,'0'0'1414'0'0,"18"0"2788"0"0,-16 1-4004 0 0,0 0 1 0 0,-1 0-1 0 0,1 0 0 0 0,0 0 0 0 0,-1 0 0 0 0,1 1 0 0 0,-1-1 1 0 0,1 1-1 0 0,-1-1 0 0 0,0 1 0 0 0,1 0 0 0 0,-1 0 0 0 0,0-1 1 0 0,0 1-1 0 0,0 0 0 0 0,0 0 0 0 0,-1 0 0 0 0,1 0 0 0 0,-1 0 0 0 0,1 0 1 0 0,-1 0-1 0 0,1 0 0 0 0,-1 0 0 0 0,0 0 0 0 0,0 1 0 0 0,0-1 1 0 0,0 0-1 0 0,-1 2 0 0 0,1-3 6 0 0,-6 11 321 0 0,5-12-507 0 0,1 1 0 0 0,0-1 0 0 0,0 1 0 0 0,0 0 1 0 0,0-1-1 0 0,0 1 0 0 0,-1-1 0 0 0,1 1 0 0 0,0-1 1 0 0,0 1-1 0 0,-1-1 0 0 0,1 1 0 0 0,0-1 0 0 0,-1 1 1 0 0,1-1-1 0 0,-1 0 0 0 0,1 1 0 0 0,-1-1 0 0 0,1 0 0 0 0,0 1 1 0 0,-1-1-1 0 0,1 0 0 0 0,-1 1 0 0 0,0-1 0 0 0,1 0 1 0 0,-1 0-1 0 0,1 0 0 0 0,-1 1 0 0 0,1-1 0 0 0,-1 0 1 0 0,1 0-1 0 0,-1 0 0 0 0,0 0 0 0 0,1 0 0 0 0,-1 0 1 0 0,1 0-1 0 0,-1 0 0 0 0,1 0 0 0 0,-1 0 0 0 0,0-1 1 0 0,0 1-5 0 0,0 0 1 0 0,0-1-1 0 0,0 1 1 0 0,1 0-1 0 0,-1-1 1 0 0,0 1-1 0 0,0 0 1 0 0,1-1-1 0 0,-1 1 1 0 0,0-1-1 0 0,1 1 1 0 0,-1-1-1 0 0,0 0 1 0 0,1 1-1 0 0,-1-1 1 0 0,1 1-1 0 0,-1-1 1 0 0,1 0-1 0 0,-1 0 1 0 0,1 0-1 0 0,-2-2-3 0 0,1 0 0 0 0,1 0 0 0 0,-1-1 0 0 0,0 1 0 0 0,1-5 0 0 0,-1 8-11 0 0,1-1 0 0 0,0 1 0 0 0,0-1 0 0 0,0 1 0 0 0,0-1 0 0 0,-1 1 0 0 0,1-1 0 0 0,0 1 0 0 0,0-1 0 0 0,0 1 0 0 0,0-1 0 0 0,0 1 0 0 0,0-1 0 0 0,0 1 0 0 0,0-1 0 0 0,0 1 0 0 0,1-1 0 0 0,-1 1 0 0 0,0-1 0 0 0,0 1 0 0 0,0-1 0 0 0,1 1 0 0 0,-1-1 0 0 0,0 1 0 0 0,0-1 0 0 0,1 1 0 0 0,-1 0 0 0 0,0-1 0 0 0,1 0 0 0 0,5-4 0 0 0,-5 3 1 0 0,1 0 0 0 0,-1 1 0 0 0,1-1 0 0 0,0 1-1 0 0,-1-1 1 0 0,1 1 0 0 0,0 0 0 0 0,0 0 0 0 0,0-1 0 0 0,0 2 0 0 0,0-1-1 0 0,0 0 1 0 0,4-1 0 0 0,-5 2 2 0 0,0 0 198 0 0,8 4 798 0 0,-8-3-971 0 0,1 1 0 0 0,-1-1 1 0 0,0 1-1 0 0,0 0 0 0 0,0-1 1 0 0,0 1-1 0 0,0 0 0 0 0,0 0 0 0 0,0 0 1 0 0,-1 0-1 0 0,1 0 0 0 0,-1 0 1 0 0,1 0-1 0 0,-1 0 0 0 0,0 0 0 0 0,0 0 1 0 0,0 0-1 0 0,0 0 0 0 0,0 0 1 0 0,-1 2-1 0 0,1-2-809 0 0,-1 1 0 0 0,1-1 0 0 0,-1 0 0 0 0,0 0 0 0 0,0 0 0 0 0,0 0 1 0 0,-2 3-1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9295 0 0,'3'-2'430'0'0,"0"1"-301"0"0,-2 1-106 0 0,-1 0-1 0 0,1-1 0 0 0,0 1 1 0 0,0 0-1 0 0,0-1 1 0 0,0 1-1 0 0,0-1 1 0 0,-1 1-1 0 0,1-1 1 0 0,0 0-1 0 0,-1 1 1 0 0,1-1-1 0 0,0 0 1 0 0,-1 1-1 0 0,1-1 0 0 0,0 0 1 0 0,-1 0-1 0 0,1 1 1 0 0,-1-2-1 0 0,1 1 71 0 0,-1 1-1 0 0,0-1 0 0 0,1 1 0 0 0,-1-1 1 0 0,0 1-1 0 0,1-1 0 0 0,-1 1 1 0 0,1-1-1 0 0,-1 1 0 0 0,0-1 1 0 0,1 1-1 0 0,-1 0 0 0 0,1-1 0 0 0,-1 1 1 0 0,1 0-1 0 0,0-1 0 0 0,-1 1 1 0 0,1 0-1 0 0,-1 0 0 0 0,1 0 0 0 0,0-1 1 0 0,-1 1-1 0 0,1 0 0 0 0,-1 0 1 0 0,1 0-1 0 0,0 0 0 0 0,-1 0 0 0 0,1 0 1 0 0,-1 0-1 0 0,1 0 0 0 0,0 0 1 0 0,-1 1-1 0 0,1-1 0 0 0,-1 0 0 0 0,1 0 1 0 0,0 0-1 0 0,-1 1 0 0 0,1-1 1 0 0,-1 0-1 0 0,1 1 0 0 0,-1-1 0 0 0,1 0 1 0 0,-1 1-1 0 0,1-1 0 0 0,-1 1 1 0 0,0-1-1 0 0,1 1 0 0 0,-1-1 0 0 0,0 1 1 0 0,1-1-1 0 0,-1 2 0 0 0,3 1 171 0 0,-1 1 0 0 0,0-1 0 0 0,-1 1-1 0 0,1 0 1 0 0,-1-1 0 0 0,2 7 0 0 0,3 26 926 0 0,-1 1 1 0 0,0 51 0 0 0,-9 73-726 0 0,0-72-664 0 0,6-47-293 0 0,0-6-3086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62 10591 0 0,'0'0'819'0'0,"2"4"-404"0"0,-2-3-373 0 0,1-1 0 0 0,-1 1 0 0 0,1 0 1 0 0,-1 0-1 0 0,0 0 0 0 0,1-1 0 0 0,-1 1 1 0 0,0 0-1 0 0,0 0 0 0 0,0 0 0 0 0,0 0 1 0 0,0-1-1 0 0,0 1 0 0 0,0 0 1 0 0,0 1-1 0 0,-12 13 1492 0 0,9-12-1242 0 0,1 0-90 0 0,-1 0 0 0 0,1 0 1 0 0,0 1-1 0 0,0-1 0 0 0,0 1 0 0 0,1-1 0 0 0,-1 1 0 0 0,1-1 0 0 0,0 1 0 0 0,-1 7 0 0 0,-4 40 754 0 0,6-40-948 0 0,0 0 0 0 0,1 0 0 0 0,0 0 0 0 0,1 0 0 0 0,0 0 0 0 0,1-1 0 0 0,0 1 0 0 0,0-1 0 0 0,7 12 0 0 0,-7-15 2 0 0,0 0 0 0 0,1-1 0 0 0,0 1 0 0 0,0-1 0 0 0,1 0 0 0 0,-1-1 0 0 0,1 1 0 0 0,1-1 0 0 0,-1 0 0 0 0,1 0-1 0 0,0-1 1 0 0,0 1 0 0 0,0-1 0 0 0,10 4 0 0 0,-9-4 49 0 0,1-1-1 0 0,-1-1 0 0 0,1 1 1 0 0,0-1-1 0 0,12 1 0 0 0,-16-3-7 0 0,0 0 0 0 0,0 0-1 0 0,0 0 1 0 0,0-1-1 0 0,0 1 1 0 0,0-1-1 0 0,0 0 1 0 0,0 0-1 0 0,-1-1 1 0 0,1 1-1 0 0,0-1 1 0 0,-1 0-1 0 0,5-2 1 0 0,-2-1 68 0 0,1 0 0 0 0,-1-1 0 0 0,0 0 0 0 0,0 0 0 0 0,0 0 0 0 0,-1 0 0 0 0,0-1 0 0 0,5-10 0 0 0,-3 5 61 0 0,-1 0 0 0 0,0-1 0 0 0,0 0 0 0 0,3-16 1 0 0,-7 21-118 0 0,0-1 1 0 0,0 0-1 0 0,-1 0 1 0 0,-1 0-1 0 0,1 0 1 0 0,-1 0-1 0 0,-1 0 1 0 0,0 0-1 0 0,0 0 1 0 0,-1 0-1 0 0,0 0 1 0 0,0 1-1 0 0,-1-1 1 0 0,0 1-1 0 0,-1 0 1 0 0,1-1-1 0 0,-2 1 1 0 0,1 1 0 0 0,-1-1-1 0 0,0 1 1 0 0,-1 0-1 0 0,0 0 1 0 0,0 0-1 0 0,0 1 1 0 0,-1 0-1 0 0,0 0 1 0 0,0 1-1 0 0,-1 0 1 0 0,1 0-1 0 0,-13-5 1 0 0,15 7-316 0 0,-1 1 0 0 0,1 0 1 0 0,-1 0-1 0 0,1 0 0 0 0,-1 1 0 0 0,0 0 1 0 0,1 0-1 0 0,-1 1 0 0 0,0-1 1 0 0,0 1-1 0 0,0 0 0 0 0,0 1 0 0 0,1-1 1 0 0,-10 3-1 0 0,-2 4-1483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11087 0 0,'0'0'1002'0'0,"1"15"-697"0"0,13 111 4108 0 0,21 62-2962 0 0,1-60-1175 0 0,-6-22-349 0 0,-8-18-2338 0 0,-17-63-3424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39 105 8287 0 0,'-38'-5'9112'0'0,"57"-5"-8122"0"0,-10 5-862 0 0,0 0 1 0 0,0 1-1 0 0,1 0 1 0 0,10-2-1 0 0,158-35 103 0 0,-136 31-493 0 0,-18 5-911 0 0,1 0-3344 0 0,-2 1-1210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22 6911 0 0,'-5'0'269'0'0,"1"1"0"0"0,-1 0-1 0 0,1 0 1 0 0,-1 0-1 0 0,1 0 1 0 0,-1 1-1 0 0,1 0 1 0 0,0 0 0 0 0,0 0-1 0 0,0 0 1 0 0,0 1-1 0 0,0-1 1 0 0,0 1 0 0 0,1 0-1 0 0,-1 0 1 0 0,1 0-1 0 0,0 1 1 0 0,-5 6-1 0 0,2-1 383 0 0,0 0-1 0 0,0 0 0 0 0,1 0 0 0 0,0 1 0 0 0,1 0 0 0 0,0 0 0 0 0,-3 11 0 0 0,4-7-450 0 0,0 1-1 0 0,1-1 0 0 0,1 0 1 0 0,0 1-1 0 0,0 0 0 0 0,2-1 1 0 0,0 1-1 0 0,1-1 0 0 0,0 1 1 0 0,1-1-1 0 0,5 16 0 0 0,-5-21-170 0 0,1 0-1 0 0,0 0 1 0 0,0-1-1 0 0,0 1 1 0 0,1-1-1 0 0,1 0 0 0 0,-1 0 1 0 0,1-1-1 0 0,1 0 1 0 0,-1 0-1 0 0,1 0 1 0 0,1-1-1 0 0,-1 0 0 0 0,1 0 1 0 0,0-1-1 0 0,0 0 1 0 0,17 7-1 0 0,-19-9 34 0 0,0-1 0 0 0,0 1 0 0 0,0-2 0 0 0,0 1 0 0 0,0-1 0 0 0,1 1-1 0 0,-1-2 1 0 0,1 1 0 0 0,-1-1 0 0 0,1 0 0 0 0,-1 0 0 0 0,1-1 0 0 0,-1 0 0 0 0,1 0 0 0 0,-1 0 0 0 0,0-1-1 0 0,0 0 1 0 0,0 0 0 0 0,0-1 0 0 0,0 0 0 0 0,0 0 0 0 0,-1 0 0 0 0,1-1 0 0 0,-1 1 0 0 0,10-10 0 0 0,-6 4 183 0 0,0 0 0 0 0,0-1 1 0 0,-1 0-1 0 0,-1 0 0 0 0,1-1 1 0 0,-2 0-1 0 0,0-1 0 0 0,0 1 1 0 0,4-13-1 0 0,-7 15-93 0 0,0 0 0 0 0,0-1 0 0 0,-1 1 0 0 0,0-1 0 0 0,-1 1 0 0 0,0-1 1 0 0,0 1-1 0 0,-1-1 0 0 0,0 0 0 0 0,-1 1 0 0 0,0-1 0 0 0,-5-16 0 0 0,2 16-58 0 0,0-1 0 0 0,-1 2-1 0 0,0-1 1 0 0,-1 0 0 0 0,0 1-1 0 0,0 0 1 0 0,-1 1 0 0 0,-9-10-1 0 0,1 3-75 0 0,0 1-1 0 0,-1 1 1 0 0,-25-17-1 0 0,5 10-222 0 0,33 18-65 0 0,0 1-1 0 0,-1-1 1 0 0,1 1-1 0 0,-1 0 1 0 0,1 0-1 0 0,-1 1 0 0 0,1-1 1 0 0,-1 1-1 0 0,-4-1 1 0 0,-1 2-1101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27 515 8839 0 0,'-3'-2'261'0'0,"0"1"0"0"0,-1 0 0 0 0,1-1-1 0 0,-1 2 1 0 0,-5-5 6680 0 0,20-3-5186 0 0,15-7-1857 0 0,-23 13 604 0 0,53-30 1052 0 0,-7 5-411 0 0,79-58 0 0 0,-58 34-1044 0 0,146-79-1 0 0,-96 57-36 0 0,-64 38-49 0 0,-46 29 64 0 0,0-1-1 0 0,18-15 0 0 0,-25 18 4 0 0,-3 4 63 0 0,3-1-63 0 0,0-1-1 0 0,0 2 0 0 0,0-1 1 0 0,0 0-1 0 0,0 0 1 0 0,0 1-1 0 0,0 0 1 0 0,0-1-1 0 0,1 1 1 0 0,-1 0-1 0 0,0 1 0 0 0,0-1 1 0 0,0 0-1 0 0,4 2 1 0 0,5 2-43 0 0,-1 0 0 0 0,16 8 0 0 0,-13-6 43 0 0,204 95 605 0 0,65 11-249 0 0,-210-88-415 0 0,78 23-494 0 0,-70-19-2606 0 0,-57-19 1486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6823 0 0,'0'0'10222'0'0,"9"1"-9628"0"0,-4-2-384 0 0,0 1-1 0 0,-1-1 1 0 0,1 0-1 0 0,0 0 0 0 0,-1 0 1 0 0,1-1-1 0 0,-1 1 1 0 0,5-4-1 0 0,35-20 1039 0 0,-17 9-645 0 0,76-52 703 0 0,-77 49-1078 0 0,0 1-1 0 0,1 1 1 0 0,31-13-1 0 0,-2 5 61 0 0,100-58 0 0 0,31-29-160 0 0,-154 88-93 0 0,-23 16-9 0 0,0 0 0 0 0,0 1 0 0 0,21-10 0 0 0,-24 15 121 0 0,0 0 1 0 0,0 0-1 0 0,0 1 1 0 0,0 0 0 0 0,10 0-1 0 0,-13 1-72 0 0,1 1-1 0 0,-1 0 0 0 0,0 1 1 0 0,1-1-1 0 0,-1 1 1 0 0,0 0-1 0 0,0 0 0 0 0,6 4 1 0 0,-2-2 12 0 0,103 62 404 0 0,126 50 99 0 0,10-18-423 0 0,-181-79-128 0 0,34 12-692 0 0,-88-26-43 0 0,0 0-1 0 0,-1 1 0 0 0,0 0 1 0 0,0 1-1 0 0,-1 0 0 0 0,13 10 1 0 0,-9-3-939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1375 0 0,'0'0'14976'0'0,"3"0"-14752"0"0,1 0-104 0 0,0 0 0 0 0,1-1 1 0 0,-1 0-1 0 0,0 0 0 0 0,0 0 0 0 0,0-1 0 0 0,0 1 0 0 0,0-1 0 0 0,0 0 0 0 0,-1 0 0 0 0,1 0 0 0 0,5-4 1 0 0,16-13 510 0 0,74-51 966 0 0,-64 51-1215 0 0,42-17 1 0 0,4-2-66 0 0,44-43-58 0 0,-27 17-230 0 0,-82 54-30 0 0,19-11 266 0 0,44-19 0 0 0,-26 21 234 0 0,-51 19-390 0 0,21-4 572 0 0,-20 3-626 0 0,0 0 0 0 0,0 1-1 0 0,1-1 1 0 0,-1 1 0 0 0,0 0 0 0 0,0-1 0 0 0,1 2 0 0 0,2-1 0 0 0,-4 0-24 0 0,8 2 117 0 0,0 0 0 0 0,0 0 0 0 0,0 1 0 0 0,0 0 0 0 0,10 6 0 0 0,90 52 449 0 0,-9-4-200 0 0,-53-32-183 0 0,102 49 358 0 0,-19-23-406 0 0,-101-41-123 0 0,0-2-1 0 0,46 7 0 0 0,-59-14-732 0 0,0 0 0 0 0,0-1 0 0 0,21-3 0 0 0,-19 1 90 0 0,-2 3-3686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10391 0 0,'0'0'5634'0'0,"0"-2"-4877"0"0,0 2-617 0 0,0-1 1 0 0,0 0-1 0 0,1 0 0 0 0,-1 1 1 0 0,0-1-1 0 0,0 0 0 0 0,1 0 1 0 0,-1 1-1 0 0,0-1 0 0 0,1 0 1 0 0,-1 1-1 0 0,1-1 1 0 0,-1 0-1 0 0,1 1 0 0 0,-1-1 1 0 0,1 1-1 0 0,-1-1 0 0 0,1 1 1 0 0,0-1-1 0 0,-1 1 0 0 0,1-1 1 0 0,0 1-1 0 0,0-1 0 0 0,0 1-26 0 0,0 0 0 0 0,-1 1-1 0 0,1-1 1 0 0,0 0 0 0 0,0 0 0 0 0,0 0-1 0 0,-1 0 1 0 0,1 1 0 0 0,0-1-1 0 0,0 0 1 0 0,-1 1 0 0 0,1-1-1 0 0,0 1 1 0 0,-1-1 0 0 0,1 1 0 0 0,0-1-1 0 0,-1 1 1 0 0,1-1 0 0 0,-1 1-1 0 0,1 0 1 0 0,-1-1 0 0 0,1 1-1 0 0,0 1 1 0 0,0 0-58 0 0,1 1 0 0 0,-1-1 0 0 0,0 1 0 0 0,0-1 0 0 0,0 1 0 0 0,0 0 0 0 0,-1 0 0 0 0,1-1 0 0 0,-1 6 0 0 0,2 27 297 0 0,-2-28-282 0 0,-4 107 245 0 0,1 34-439 0 0,3-63-788 0 0,-1-29-3520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11543 0 0,'0'0'1047'0'0,"2"-5"-838"0"0,0-2 5006 0 0,7 22-3489 0 0,4 8-859 0 0,-2 19-192 0 0,0-1-1 0 0,-3 1 1 0 0,5 66 0 0 0,-2-17-454 0 0,-3-10-156 0 0,7 38-4150 0 0,-13-113 3511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15407 0 0,'0'0'704'0'0,"-2"0"-14"0"0,-32 2 410 0 0,33-2-864 0 0,0 0 0 0 0,1 0 0 0 0,-1 0 0 0 0,1 0 0 0 0,-1 0 0 0 0,1 1 0 0 0,-1-1 0 0 0,1 0 1 0 0,-1 0-1 0 0,1 0 0 0 0,-1 0 0 0 0,1 1 0 0 0,0-1 0 0 0,-1 0 0 0 0,1 1 0 0 0,-1-1 1 0 0,1 0-1 0 0,-1 1 0 0 0,1-1 0 0 0,0 0 0 0 0,-1 1 0 0 0,1 0 0 0 0,10 1 1130 0 0,22 0-1232 0 0,51-4 184 0 0,1 0-3842 0 0,-63 3 1858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8319 0 0,'0'0'1018'0'0,"-6"9"1486"0"0,9 13-781 0 0,17 124 4960 0 0,16 198-3964 0 0,-34-297-2668 0 0,9 107 115 0 0,-9-134-221 0 0,-3-15 14 0 0,2 0-1 0 0,-1 0 1 0 0,1 0-1 0 0,-1 0 1 0 0,4 9-1 0 0,-4-13-118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5527 0 0,'0'0'423'0'0,"-4"7"101"0"0,2-3 477 0 0,1 1-1 0 0,-1-1 1 0 0,1 1-1 0 0,0 0 1 0 0,0-1-1 0 0,0 1 1 0 0,1 0-1 0 0,-1 0 1 0 0,2 7-1 0 0,0 6 475 0 0,6 22-1 0 0,-2-11-997 0 0,34 269-488 0 0,-35-248-4404 0 0,-2-38-1377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10967 0 0,'0'0'499'0'0,"0"-7"174"0"0,-1 6-528 0 0,1 1 0 0 0,0-1 0 0 0,0 1 0 0 0,0 0 0 0 0,0-1 0 0 0,0 1 0 0 0,0 0 0 0 0,0-1 0 0 0,0 1-1 0 0,0-1 1 0 0,0 1 0 0 0,1 0 0 0 0,-1-1 0 0 0,0 1 0 0 0,0 0 0 0 0,0-1 0 0 0,0 1 0 0 0,1 0 0 0 0,-1-1 0 0 0,0 1 0 0 0,0 0-1 0 0,0-1 1 0 0,1 1 0 0 0,-1 0 0 0 0,1-1 0 0 0,5 5 931 0 0,5 10-604 0 0,-6-2-52 0 0,0 0 0 0 0,-1 1 0 0 0,0-1 0 0 0,3 20 1 0 0,4 55 931 0 0,-5-29-596 0 0,12 119 313 0 0,5 40 141 0 0,-23-216-1211 0 0,1 4-186 0 0,0 0-1 0 0,0 0 1 0 0,0 1 0 0 0,0-1 0 0 0,1 0 0 0 0,0 0-1 0 0,0-1 1 0 0,0 1 0 0 0,6 8 0 0 0,-1-12-3972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161 187 8719 0 0,'-6'-13'936'0'0,"1"-1"-599"0"0,1 2 941 0 0,-2-1-1 0 0,1 1 0 0 0,-10-14 1 0 0,14 23-1069 0 0,-1 1 0 0 0,0-1 1 0 0,0 1-1 0 0,1 0 0 0 0,-1 0 1 0 0,0 0-1 0 0,-1 0 0 0 0,1 0 1 0 0,0 0-1 0 0,0 1 0 0 0,-1-1 1 0 0,1 1-1 0 0,-1-1 0 0 0,0 1 1 0 0,1 0-1 0 0,-1 0 0 0 0,0 0 1 0 0,0 0-1 0 0,1 1 1 0 0,-1-1-1 0 0,-3 1 0 0 0,4 0-137 0 0,0 0 0 0 0,0 1 0 0 0,0-1-1 0 0,0 1 1 0 0,0 0 0 0 0,1-1 0 0 0,-1 1-1 0 0,0 0 1 0 0,0 0 0 0 0,1 0 0 0 0,-1 0 0 0 0,1 0-1 0 0,-1 1 1 0 0,1-1 0 0 0,-1 0 0 0 0,1 1-1 0 0,0-1 1 0 0,-1 1 0 0 0,1 0 0 0 0,0-1 0 0 0,-1 4-1 0 0,-2 1 18 0 0,1 0 0 0 0,1 0 0 0 0,-1 1 0 0 0,-2 12 0 0 0,1 0-44 0 0,0 1 0 0 0,2 0-1 0 0,0-1 1 0 0,1 1 0 0 0,1 0-1 0 0,1 0 1 0 0,5 26 0 0 0,-4-38-40 0 0,0 0 1 0 0,0 0 0 0 0,1 0-1 0 0,0-1 1 0 0,0 1 0 0 0,1-1-1 0 0,0 0 1 0 0,9 13-1 0 0,-9-15 2 0 0,1-1 0 0 0,-1 0 0 0 0,1 1 0 0 0,-1-2 0 0 0,1 1 0 0 0,1 0 0 0 0,-1-1 0 0 0,0 0 0 0 0,1 0 0 0 0,-1-1 0 0 0,1 1 0 0 0,0-1 0 0 0,6 1-1 0 0,-7-2 21 0 0,0 0 0 0 0,0 0-1 0 0,0 0 1 0 0,0-1-1 0 0,0 0 1 0 0,0 0-1 0 0,0 0 1 0 0,0-1-1 0 0,0 0 1 0 0,0 0-1 0 0,0 0 1 0 0,0 0-1 0 0,0-1 1 0 0,-1 0 0 0 0,1 0-1 0 0,0 0 1 0 0,7-5-1 0 0,-7 3 67 0 0,0 0 0 0 0,0 0 0 0 0,-1-1-1 0 0,1 0 1 0 0,-1 0 0 0 0,0 0 0 0 0,0 0 0 0 0,0-1 0 0 0,-1 1-1 0 0,0-1 1 0 0,0 0 0 0 0,0 0 0 0 0,1-8 0 0 0,2-3 96 0 0,-2 0 0 0 0,0 0 0 0 0,-1-1 0 0 0,-1 1 0 0 0,0-1 0 0 0,-2-28 0 0 0,-1 35-141 0 0,0 1 1 0 0,-1 0-1 0 0,0 0 0 0 0,0 0 0 0 0,-2 0 0 0 0,1 1 0 0 0,-1-1 0 0 0,0 1 0 0 0,-1 0 0 0 0,0 0 0 0 0,-1 0 0 0 0,-11-14 0 0 0,9 13-355 0 0,2 2 504 0 0,0 1 0 0 0,-1 0 1 0 0,-11-10-1 0 0,16 16-399 0 0,1-1 1 0 0,-1 1-1 0 0,0 0 1 0 0,0 0-1 0 0,1 0 1 0 0,-1 0-1 0 0,0 1 1 0 0,0-1-1 0 0,0 0 1 0 0,0 1 0 0 0,0-1-1 0 0,0 1 1 0 0,0 0-1 0 0,0-1 1 0 0,0 1-1 0 0,0 0 1 0 0,0 0-1 0 0,0 1 1 0 0,0-1-1 0 0,0 0 1 0 0,1 1-1 0 0,-5 0 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 6767 0 0,'0'0'1818'0'0,"-1"0"-1568"0"0,0-1 1 0 0,1 1 0 0 0,-1-1 0 0 0,0 1-1 0 0,1-1 1 0 0,-1 1 0 0 0,0-1 0 0 0,0 1-1 0 0,0 0 1 0 0,1 0 0 0 0,-1-1 0 0 0,0 1-1 0 0,0 0 1 0 0,-1 0 0 0 0,-10 5 668 0 0,0 0-1 0 0,0 2 1 0 0,1-1 0 0 0,0 1-1 0 0,-15 13 1 0 0,14-12-691 0 0,9-5-313 0 0,0 0 1 0 0,1-1-1 0 0,-1 2 0 0 0,1-1 1 0 0,0 0-1 0 0,-1 0 1 0 0,1 1-1 0 0,1-1 0 0 0,-1 1 1 0 0,0-1-1 0 0,1 1 0 0 0,0 0 1 0 0,0 0-1 0 0,-1 4 1 0 0,-1 5-1382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0,'0'0'2694'0'0,"1"1"-1586"0"0,15 35 1167 0 0,22 34 0 0 0,-18-37-1662 0 0,2-2-1 0 0,44 51 1 0 0,-45-62-491 0 0,-20-19 414 0 0,-4-9-328 0 0,-3-5-7 0 0,-11-20 0 0 0,2 6-3 0 0,2 4 84 0 0,-1 1-1 0 0,-19-23 1 0 0,-2-4 424 0 0,-4 5 335 0 0,39 43-591 0 0,-1-2 155 0 0,2 1 534 0 0,2 3-686 0 0,-1-1-603 0 0,13 5 619 0 0,0 0-1 0 0,15 7 1 0 0,-19-7-338 0 0,-1-1 0 0 0,2 0-1 0 0,-1 0 1 0 0,0-1 0 0 0,13 2 0 0 0,23-1 174 0 0,77-2-1 0 0,-99-3-764 0 0,75-2 1441 0 0,-50 7-3150 0 0,-38-2-1414 0 0,23 7 0 0 0,-17-2-3828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1 302 455 0 0,'0'0'12008'0'0,"3"0"-11401"0"0,11 1-20 0 0,-11-1-62 0 0,16 0 964 0 0,20 2 278 0 0,53 9-1 0 0,16 2-295 0 0,301-2 550 0 0,-322-9-1624 0 0,-1-3 0 0 0,147-22 0 0 0,-75 3 199 0 0,-77 10-312 0 0,35 2-49 0 0,-97 7-207 0 0,117-7 162 0 0,76-3 112 0 0,119 10 468 0 0,-146 3-415 0 0,-139-2-289 0 0,223-6 449 0 0,-104 1-333 0 0,-17 1-65 0 0,114 5-53 0 0,-228 1-58 0 0,16 0 23 0 0,51-3 0 0 0,-101 1-29 0 0,2 0 0 0 0,0 0 1 0 0,1-1 0 0 0,-1 1-1 0 0,0 0 1 0 0,0-1-1 0 0,0 0 1 0 0,0 1-1 0 0,-1-1 1 0 0,1 0-1 0 0,0 0 1 0 0,0 0-1 0 0,0 0 1 0 0,0 0-1 0 0,-1 0 1 0 0,1 0-1 0 0,-1-1 1 0 0,1 1-1 0 0,-1-1 1 0 0,1 1-1 0 0,1-4 1 0 0,-2 4 0 0 0,-1-1 1 0 0,1 1 0 0 0,-1-1-1 0 0,1 1 1 0 0,-1 0-1 0 0,1-1 1 0 0,-1 1 0 0 0,0-1-1 0 0,0 1 1 0 0,0-1-1 0 0,0 0 1 0 0,0 1 0 0 0,0-1-1 0 0,0 1 1 0 0,0-1-1 0 0,-1-1 1 0 0,-1-1 3 0 0,1 1 0 0 0,0 0 0 0 0,-1 0 0 0 0,0 0 0 0 0,1 0 0 0 0,-1 0-1 0 0,-3-3 1 0 0,-1-1 6 0 0,-1 0-1 0 0,0 0 0 0 0,0 1 0 0 0,-14-9 0 0 0,-134-79 118 0 0,148 89-246 0 0,-1 0 1 0 0,0 1-1 0 0,0-1 0 0 0,-1 2 0 0 0,1-1 0 0 0,-1 1 1 0 0,0 1-1 0 0,-18-3 0 0 0,26 5-102 0 0,0 0-1 0 0,0 0 1 0 0,-1 0-1 0 0,1 1 0 0 0,0-1 1 0 0,0 1-1 0 0,0-1 1 0 0,0 1-1 0 0,0-1 1 0 0,0 1-1 0 0,0-1 1 0 0,0 1-1 0 0,0 0 1 0 0,0 0-1 0 0,-2 1 1 0 0,-5 9-6409 0 0,2-2-594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3679 0 0,'0'0'167'0'0,"-1"-16"26"0"0,3 2 290 0 0,-2 12 245 0 0,1 0 0 0 0,-1 1 0 0 0,1-1-1 0 0,-1 1 1 0 0,1-1 0 0 0,0 1 0 0 0,-1-1 0 0 0,1 1 0 0 0,0 0 0 0 0,3-4 929 0 0,-4 5-1585 0 0,0 0 1 0 0,0 0-1 0 0,1-1 1 0 0,-1 1-1 0 0,0 0 1 0 0,0 0-1 0 0,0 0 1 0 0,1 0-1 0 0,-1-1 1 0 0,0 1-1 0 0,0 0 0 0 0,1 0 1 0 0,-1 0-1 0 0,0 0 1 0 0,0 0-1 0 0,1 0 1 0 0,-1 0-1 0 0,0 0 1 0 0,1 0-1 0 0,-1 0 1 0 0,0 0-1 0 0,0 0 0 0 0,1 0 1 0 0,-1 0-1 0 0,0 0 1 0 0,1 0-1 0 0,-1 0 1 0 0,0 0-1 0 0,0 0 1 0 0,1 0-1 0 0,-1 0 1 0 0,0 0-1 0 0,0 1 0 0 0,1-1 1 0 0,-1 0-1 0 0,11 4 949 0 0,-9-2-886 0 0,0 0-1 0 0,0-1 0 0 0,0 1 0 0 0,-1 0 1 0 0,1 0-1 0 0,0 0 0 0 0,-1 0 1 0 0,0 0-1 0 0,1 1 0 0 0,-1-1 0 0 0,0 0 1 0 0,0 0-1 0 0,0 1 0 0 0,0 3 1 0 0,7 38 718 0 0,-7-37-738 0 0,4 50 240 0 0,-2 1 0 0 0,-7 63 0 0 0,2-47-203 0 0,0-42-312 0 0,1-19-70 0 0,0 0 0 0 0,1 0 0 0 0,1 0 0 0 0,2 14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5983 0 0,'5'-16'489'0'0,"5"-18"2624"0"0,-10 34-2946 0 0,0-1 0 0 0,0 1 0 0 0,0 0 0 0 0,0 0 0 0 0,2-3 2006 0 0,-2 3-2006 0 0,0 0 0 0 0,1 0 0 0 0,-1 0 0 0 0,0-1 0 0 0,0 1 0 0 0,0 0 1 0 0,1 0-1 0 0,-1 0 0 0 0,0 0 0 0 0,0 0 0 0 0,1 0 0 0 0,-1 0 0 0 0,0 0 0 0 0,0 0 1 0 0,1 0-1 0 0,-1 0 0 0 0,0 0 0 0 0,0 0 0 0 0,1 0 0 0 0,8 8 1049 0 0,4 12-1432 0 0,1 21 761 0 0,-1 1 0 0 0,11 59 0 0 0,-5-18-278 0 0,24 91-139 0 0,-21-71-3091 0 0,-20-87 1072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80 6911 0 0,'-5'-6'684'0'0,"0"1"0"0"0,1 0-1 0 0,-6-9 1 0 0,9 13-228 0 0,1 0 1 0 0,-1 0-1 0 0,1-1 0 0 0,-1 1 0 0 0,1 0 1 0 0,0 0-1 0 0,-1 0 0 0 0,1-1 0 0 0,0 1 1 0 0,0 0-1 0 0,0 0 0 0 0,0-1 0 0 0,0 1 1 0 0,0 0-1 0 0,0 0 0 0 0,1 0 1 0 0,-1-1-1 0 0,1-1 0 0 0,0 2-291 0 0,0 0 0 0 0,-1 0 0 0 0,1 0-1 0 0,0-1 1 0 0,0 1 0 0 0,0 1 0 0 0,0-1 0 0 0,0 0-1 0 0,0 0 1 0 0,1 0 0 0 0,-1 0 0 0 0,0 1 0 0 0,0-1 0 0 0,2 0-1 0 0,5-1-428 0 0,0 0-1 0 0,-1 0 0 0 0,1 1 0 0 0,14-1 0 0 0,-10 1 1013 0 0,-7 0-1020 0 0,1 1 0 0 0,0 0 0 0 0,0 1 0 0 0,0-1-1 0 0,-1 1 1 0 0,1 0 0 0 0,9 4 0 0 0,0 0-883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8287 0 0,'0'0'1023'0'0,"2"0"-170"0"0,13 1 812 0 0,0-1-1 0 0,20-2 1 0 0,-13 1-823 0 0,17-3-30 0 0,-23 3-229 0 0,-1-1-1 0 0,22 2 1 0 0,-17 7 1449 0 0,-24 9-1377 0 0,2-12-621 0 0,1-1 0 0 0,-1 0 1 0 0,0 0-1 0 0,0 0 0 0 0,-1-1 0 0 0,1 1 0 0 0,-1 0 1 0 0,1-1-1 0 0,-1 0 0 0 0,0 1 0 0 0,0-1 1 0 0,0 0-1 0 0,0 0 0 0 0,0-1 0 0 0,-3 2 1 0 0,-25 16 47 0 0,30-19-168 0 0,24 16-566 0 0,-3-9 595 0 0,0 1 0 0 0,0 1 0 0 0,22 14-1 0 0,-30-15 180 0 0,0 0-1 0 0,-1 0 1 0 0,0 1-1 0 0,-1 1 0 0 0,0-1 1 0 0,11 15-1 0 0,-19-22-73 0 0,-1 0-1 0 0,0-1 1 0 0,0 1-1 0 0,0 0 1 0 0,0 0-1 0 0,0 0 1 0 0,-1 0-1 0 0,1 0 1 0 0,-1 0 0 0 0,1 0-1 0 0,-1 1 1 0 0,0-1-1 0 0,1 0 1 0 0,-1 0-1 0 0,0 0 1 0 0,0 0-1 0 0,-1 0 1 0 0,1 1-1 0 0,0-1 1 0 0,-1 0-1 0 0,1 0 1 0 0,-1 0-1 0 0,0 0 1 0 0,0 0 0 0 0,0 0-1 0 0,0 0 1 0 0,0 0-1 0 0,0-1 1 0 0,-2 3-1 0 0,0 1 25 0 0,-1-1 0 0 0,0 0 0 0 0,0 0-1 0 0,0 0 1 0 0,-1 0 0 0 0,1-1 0 0 0,-1 0 0 0 0,0 1 0 0 0,0-2-1 0 0,-5 4 1 0 0,-7 1-30 0 0,-1 0-1 0 0,1 0 1 0 0,-1-2 0 0 0,-31 6-1 0 0,47-11-225 0 0,0 0 0 0 0,-1 0 0 0 0,1 0 0 0 0,0-1 0 0 0,0 1 0 0 0,0 0 0 0 0,0-1 0 0 0,0 0 0 0 0,0 1 0 0 0,0-1 0 0 0,0 0 0 0 0,0 0 0 0 0,1 0 0 0 0,-1 0 0 0 0,0 0 0 0 0,1-1 0 0 0,-1 1 0 0 0,0 0 0 0 0,1-1 0 0 0,0 1 0 0 0,-1-1 0 0 0,1 0 0 0 0,0 1 0 0 0,0-1 0 0 0,0 0 0 0 0,-2-3 0 0 0,0-5-1760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33 10591 0 0,'0'0'819'0'0,"-6"-12"2194"0"0,5 12-2891 0 0,1-1 0 0 0,0 1-1 0 0,-1-1 1 0 0,1 1 0 0 0,-1 0-1 0 0,1-1 1 0 0,-1 1 0 0 0,1 0 0 0 0,-1-1-1 0 0,1 1 1 0 0,-1 0 0 0 0,1-1-1 0 0,-1 1 1 0 0,1 0 0 0 0,-1 0-1 0 0,1 0 1 0 0,-1 0 0 0 0,0 0-1 0 0,1 0 1 0 0,-1 0 0 0 0,1 0 0 0 0,-1 0-1 0 0,0 0 1 0 0,1 0 0 0 0,-1 0-1 0 0,1 0 1 0 0,-1 0 0 0 0,1 0-1 0 0,-1 0 1 0 0,0 1 0 0 0,1-1-1 0 0,-1 0 1 0 0,1 1 0 0 0,-1-1 0 0 0,1 0-1 0 0,-1 1 1 0 0,1-1 0 0 0,0 0-1 0 0,-1 1 1 0 0,1-1 0 0 0,-1 1-1 0 0,1-1 1 0 0,0 1 0 0 0,-1-1-1 0 0,1 1 1 0 0,-1 0 0 0 0,-1 3-55 0 0,-1 0 0 0 0,0 0 0 0 0,1 0 0 0 0,-3 6 0 0 0,-3 8 55 0 0,1 1-1 0 0,1 0 1 0 0,1 0 0 0 0,0 0 0 0 0,1 1 0 0 0,-1 28-1 0 0,5-35-87 0 0,0 0 0 0 0,1-1 0 0 0,0 1-1 0 0,1-1 1 0 0,0 1 0 0 0,1-1 0 0 0,0 0-1 0 0,1 0 1 0 0,1 0 0 0 0,0 0-1 0 0,8 14 1 0 0,-10-21-8 0 0,0 0-1 0 0,1 0 1 0 0,0 0-1 0 0,0-1 1 0 0,0 1-1 0 0,0-1 0 0 0,1 0 1 0 0,-1 0-1 0 0,1 0 1 0 0,0-1-1 0 0,0 0 1 0 0,1 0-1 0 0,-1 0 1 0 0,0 0-1 0 0,1-1 1 0 0,0 0-1 0 0,11 2 1 0 0,-9-3 26 0 0,0 0 0 0 0,0 0 1 0 0,0-1-1 0 0,0-1 1 0 0,0 1-1 0 0,0-1 0 0 0,0-1 1 0 0,0 1-1 0 0,0-1 1 0 0,-1-1-1 0 0,1 1 0 0 0,-1-1 1 0 0,8-4-1 0 0,1-2 21 0 0,0 0 1 0 0,-1 0-1 0 0,-1-2 0 0 0,0 0 0 0 0,0 0 1 0 0,-1-1-1 0 0,21-26 0 0 0,-29 32-20 0 0,0 0 0 0 0,-1-1 1 0 0,0 0-1 0 0,0 0 0 0 0,0 0 0 0 0,-1 0 0 0 0,0 0 0 0 0,0-1 0 0 0,-1 0 0 0 0,0 1 0 0 0,0-1 0 0 0,-1 0 1 0 0,0 0-1 0 0,-1 0 0 0 0,1 0 0 0 0,-2 0 0 0 0,1 0 0 0 0,-1 0 0 0 0,-3-14 0 0 0,2 15 34 0 0,-1 1 0 0 0,0-1 0 0 0,-1 0 0 0 0,1 1 0 0 0,-1 0 0 0 0,0 0 0 0 0,-1 0 0 0 0,0 0 0 0 0,0 1 0 0 0,0 0 0 0 0,0 0 0 0 0,-1 0 0 0 0,0 1 0 0 0,-7-5 1 0 0,-5-3-3 0 0,-2 2 1 0 0,1 0-1 0 0,-31-10 1 0 0,47 18-223 0 0,-1 1 0 0 0,1 0 0 0 0,-1 0 1 0 0,0 0-1 0 0,1 0 0 0 0,-1 1 0 0 0,0 0 0 0 0,1-1 0 0 0,-1 1 0 0 0,0 1 0 0 0,-5 0 0 0 0,8-1-645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0,'0'0'1218'0'0,"1"1"-602"0"0,17 53 1016 0 0,-3 1-1 0 0,10 60 1 0 0,-12-54-1041 0 0,-9-40-621 0 0,13 55-2017 0 0,8 100 0 0 0,-23-152-3093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6447 0 0,'1'-2'43'0'0,"0"-7"165"0"0,1 0 1 0 0,0 0 0 0 0,1 0-1 0 0,6-14 1 0 0,-8 20 751 0 0,9-14 8262 0 0,-9 18-9056 0 0,1 1-1 0 0,-1-1 1 0 0,0 0 0 0 0,0 1-1 0 0,0-1 1 0 0,0 1-1 0 0,0 0 1 0 0,0-1-1 0 0,0 1 1 0 0,0 2 0 0 0,1-1 36 0 0,6 13-108 0 0,-1 1 0 0 0,-1 0 0 0 0,7 29 0 0 0,6 59 293 0 0,-6-32-274 0 0,-6-28-2261 0 0,3 62 0 0 0,-9-95 740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16295 0 0,'-6'-4'746'0'0,"4"3"-16"0"0,1-1-467 0 0,1 2-178 0 0,-1-1 0 0 0,1 0 1 0 0,-1 1-1 0 0,1-1 0 0 0,-1 0 1 0 0,1 0-1 0 0,-1 1 0 0 0,1-1 0 0 0,0 0 1 0 0,-1 0-1 0 0,1 0 0 0 0,0 0 0 0 0,0 1 1 0 0,0-1-1 0 0,0 0 0 0 0,0 0 1 0 0,0 0-1 0 0,0 0 0 0 0,0 0 0 0 0,0 1 1 0 0,0-1-1 0 0,0 0 0 0 0,0 0 0 0 0,1 0 1 0 0,-1 0-1 0 0,0 1 0 0 0,1-1 1 0 0,-1 0-1 0 0,1 0 0 0 0,-1 1 0 0 0,1-1 1 0 0,-1 0-1 0 0,2-1 0 0 0,0 1 164 0 0,0-1 0 0 0,0 0 0 0 0,0 1 1 0 0,0-1-1 0 0,1 1 0 0 0,-1 0 0 0 0,3-1 0 0 0,-3 1-195 0 0,6-1 208 0 0,0 0 0 0 0,0 0 0 0 0,0 1-1 0 0,0 0 1 0 0,0 1 0 0 0,0-1-1 0 0,0 2 1 0 0,10 0 0 0 0,-1 0-10 0 0,212 4-1492 0 0,-207-5-325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5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0,'0'0'1192'0'0,"3"1"-517"0"0,-2-1-628 0 0,0 1 0 0 0,0-1 0 0 0,0 0 0 0 0,-1 1 0 0 0,1-1 0 0 0,0 0 0 0 0,0 1 0 0 0,-1-1 0 0 0,1 1 0 0 0,0-1 0 0 0,0 1 0 0 0,-1-1 1 0 0,1 1-1 0 0,-1-1 0 0 0,1 1 0 0 0,0 0 0 0 0,-1-1 0 0 0,1 1 0 0 0,-1 0 0 0 0,0 0 0 0 0,1-1 0 0 0,0 3 0 0 0,1 22 1591 0 0,-2-19-1335 0 0,1 35 2051 0 0,9 41 1 0 0,0 17-554 0 0,-1 80 499 0 0,9 298-402 0 0,-6-136-1635 0 0,-1-75-8 0 0,-2-18 160 0 0,1 154 123 0 0,-1-75-376 0 0,1-110-110 0 0,11 356 396 0 0,-10-340-278 0 0,10 153 34 0 0,-2-164-4 0 0,-9-10-273 0 0,4 91 189 0 0,0 105 84 0 0,-7-218-89 0 0,-2-69-114 0 0,5 22 90 0 0,-1-37 37 0 0,27 232 74 0 0,-24-246-175 0 0,5 47 41 0 0,16 88 119 0 0,-18-137-174 0 0,32 205 315 0 0,-29-158-211 0 0,-10-77-101 0 0,3 37-2 0 0,-8-34 46 0 0,1 42 5 0 0,-4-99-69 0 0,1 22-66 0 0,-7 47 0 0 0,6-73-229 0 0,-9-16-4567 0 0,4 6 2953 0 0,-4-10-4909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5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0,'1'1'7294'0'0,"4"1"-6959"0"0,-1 0 0 0 0,0 0 1 0 0,1-1-1 0 0,0 1 0 0 0,-1-1 1 0 0,1 0-1 0 0,0 0 0 0 0,-1-1 1 0 0,10 1-1 0 0,6-2 387 0 0,22-2 0 0 0,-24 0-60 0 0,22 2 1 0 0,78 14 1489 0 0,57-1-111 0 0,323 4-82 0 0,-412-19-1761 0 0,124-10 260 0 0,36-2 251 0 0,-168 13-467 0 0,29 4 80 0 0,-13 1-68 0 0,64 4 107 0 0,-16 1-1 0 0,100 0 212 0 0,-71-1-272 0 0,60-8-215 0 0,-85 0-42 0 0,-108 0-576 0 0,1-2-1 0 0,0-2 1 0 0,-1-1 0 0 0,48-15-1 0 0,-66 16-2104 0 0,-7 2-2077 0 0,2 0-2481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5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11343 0 0,'0'0'522'0'0,"2"0"-13"0"0,13 1-256 0 0,0-1 0 0 0,0 0 0 0 0,-1-1 0 0 0,21-4 0 0 0,19-2 1201 0 0,19 2 36 0 0,175-7 1254 0 0,441-2-1096 0 0,-410-9-1053 0 0,-98 6-118 0 0,-7 6-117 0 0,216 15 0 0 0,25 21-232 0 0,-346-22-643 0 0,0-2-1 0 0,89-11 1 0 0,-103 1-4013 0 0,-39 7-1742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79 7399 0 0,'-1'0'39'0'0,"0"-1"-1"0"0,0 1 0 0 0,0-1 0 0 0,0 0 0 0 0,0 1 0 0 0,0-1 1 0 0,0 0-1 0 0,0 1 0 0 0,0-1 0 0 0,0 0 0 0 0,0 0 0 0 0,-1-2 1 0 0,2 3-26 0 0,-1-1 1 0 0,1 0 0 0 0,-1 0 0 0 0,1 1 0 0 0,-1-1 0 0 0,0 0-1 0 0,1 1 1 0 0,-1-1 0 0 0,0 1 0 0 0,0-1 0 0 0,1 1 0 0 0,-1-1-1 0 0,0 1 1 0 0,0 0 0 0 0,0-1 0 0 0,0 1 0 0 0,1 0 0 0 0,-1 0-1 0 0,0 0 1 0 0,-1-1 0 0 0,-8 1 351 0 0,0-2 0 0 0,0 1 0 0 0,0-1 0 0 0,1-1 1 0 0,-13-4 2108 0 0,23 5-1825 0 0,0 0-551 0 0,0 1-1 0 0,0-1 1 0 0,0 0 0 0 0,0 0-1 0 0,1 1 1 0 0,-1-1-1 0 0,1 1 1 0 0,-1-1-1 0 0,1 1 1 0 0,0 0 0 0 0,-1 0-1 0 0,1 0 1 0 0,0 0-1 0 0,0 0 1 0 0,0 0-1 0 0,0 0 1 0 0,0 0-1 0 0,0 1 1 0 0,0-1 0 0 0,3 0-1 0 0,6 0 192 0 0,0-1-1 0 0,18 1 1 0 0,-21 1-166 0 0,283 15 2510 0 0,-126-2-1632 0 0,284-2 477 0 0,0-15-975 0 0,-202 0-332 0 0,93-7 79 0 0,-173 3-180 0 0,171-9 2 0 0,-304 16-153 0 0,279-3-2322 0 0,-261 10-3962 0 0,-30-1 526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0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2759 0 0,'0'0'1167'0'0,"2"-4"-154"0"0,10-15 6495 0 0,14 16-5580 0 0,5 0-584 0 0,20 5 368 0 0,89-7 0 0 0,459-28 904 0 0,-322 20-1822 0 0,-98 2-76 0 0,169 12 821 0 0,-246 1-1246 0 0,62 10 137 0 0,-58-2-172 0 0,-86-9-202 0 0,296 8 632 0 0,-73-30-351 0 0,-60 3-290 0 0,-133 16-378 0 0,-1 1 0 0 0,62 8 0 0 0,-21 6-8369 0 0,-68-9 1273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0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0,'0'0'10712'0'0,"6"3"-10226"0"0,-6 0-345 0 0,0-1 0 0 0,0 1 0 0 0,0-1 0 0 0,0 0 0 0 0,0 1 0 0 0,0-1 0 0 0,0 0 0 0 0,-1 1 1 0 0,-1 3-1 0 0,0 10 194 0 0,3 163 3967 0 0,0-96-2876 0 0,-2-27-1055 0 0,2 53 285 0 0,11 81 903 0 0,-11-178-1419 0 0,1 16 372 0 0,6 34-1 0 0,-3-17-212 0 0,-2-3 45 0 0,-1-34-253 0 0,-1 0-1 0 0,-1 1 1 0 0,0-1-1 0 0,0 9 1 0 0,-1 30 80 0 0,2-29-271 0 0,-1-13-4041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5063 0 0,'0'0'390'0'0,"-14"7"7615"0"0,1-3-5854 0 0,1-2-967 0 0,1 1 1 0 0,0 1-1 0 0,-13 5 1 0 0,20-7-1061 0 0,0 0 1 0 0,1 1 0 0 0,-1-1-1 0 0,1 1 1 0 0,0-1 0 0 0,-1 1-1 0 0,1 0 1 0 0,0 0 0 0 0,1 1-1 0 0,-1-1 1 0 0,1 1 0 0 0,-4 5-1 0 0,-6 15 481 0 0,0 0 0 0 0,-14 45 0 0 0,22-56-469 0 0,1 1 1 0 0,0-1-1 0 0,1 0 0 0 0,1 1 0 0 0,0 0 0 0 0,0-1 0 0 0,3 19 0 0 0,-2-29-103 0 0,0 0 0 0 0,1 1 0 0 0,0-1 0 0 0,-1 0 0 0 0,1 0 0 0 0,1 0 0 0 0,-1 0 0 0 0,0 0 0 0 0,1 0-1 0 0,-1-1 1 0 0,1 1 0 0 0,0 0 0 0 0,0-1 0 0 0,0 1 0 0 0,0-1 0 0 0,1 0 0 0 0,-1 1 0 0 0,0-1 0 0 0,1 0 0 0 0,0-1 0 0 0,-1 1 0 0 0,1 0 0 0 0,0-1 0 0 0,0 0 0 0 0,0 1 0 0 0,0-1-1 0 0,0 0 1 0 0,0 0 0 0 0,0-1 0 0 0,5 1 0 0 0,8 1 100 0 0,0-2 1 0 0,1 0-1 0 0,-1 0 0 0 0,30-6 1 0 0,-17 2-42 0 0,27-1 42 0 0,71-10-4483 0 0,-98 5 468 0 0,-15 4-3027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13535 0 0,'0'0'1224'0'0,"7"-2"2320"0"0,-6 2-3425 0 0,0 0 1 0 0,-1 0-1 0 0,1 0 0 0 0,0 1 0 0 0,0-1 0 0 0,0 0 0 0 0,0 0 0 0 0,0 1 1 0 0,0-1-1 0 0,-1 1 0 0 0,1-1 0 0 0,0 1 0 0 0,0-1 0 0 0,-1 1 1 0 0,1-1-1 0 0,0 1 0 0 0,-1 0 0 0 0,1-1 0 0 0,0 1 0 0 0,0 1 1 0 0,0 1 27 0 0,1-1 1 0 0,0 1 0 0 0,-1 0-1 0 0,0 0 1 0 0,2 6 0 0 0,0 4 80 0 0,-1-1 1 0 0,1 14-1 0 0,-3-26-225 0 0,4 157 773 0 0,-2-46-1661 0 0,0-84-704 0 0,0-11-2308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 8751 0 0,'-10'-17'794'0'0,"10"17"-679"0"0,-1 1-83 0 0,-13 6 11974 0 0,15-6-11500 0 0,1 0-459 0 0,0 0 0 0 0,0 0 0 0 0,0-1 0 0 0,0 1 0 0 0,0-1 0 0 0,1 1 0 0 0,-1-1 0 0 0,0 0 0 0 0,0 0 0 0 0,0 0 0 0 0,0 0 0 0 0,0 0-1 0 0,1 0 1 0 0,-1-1 0 0 0,0 1 0 0 0,0-1 0 0 0,0 1 0 0 0,0-1 0 0 0,0 0 0 0 0,3-2 0 0 0,-1 2-33 0 0,0-1 1 0 0,0 1-1 0 0,0 0 1 0 0,0 0-1 0 0,1 0 1 0 0,5 0-1 0 0,6 1-517 0 0,0-1 0 0 0,0-1 1 0 0,0 0-1 0 0,0-2 0 0 0,-1 1 0 0 0,18-8 0 0 0,-17 4-1485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 5983 0 0,'6'-8'5301'0'0,"-2"25"3027"0"0,-2-5-10015 0 0,21 108 3015 0 0,-13-59-1159 0 0,26 88 0 0 0,0-34-517 0 0,-19-58-2422 0 0,-12-41 1368 0 0</inkml:trace>
  <inkml:trace contextRef="#ctx0" brushRef="#br0" timeOffset="1">19 405 6447 0 0,'0'0'499'0'0,"-1"1"-328"0"0,1 0-89 0 0,0-1 1 0 0,-1 0-1 0 0,1 1 1 0 0,-1-1-1 0 0,1 0 1 0 0,-1 1 0 0 0,1-1-1 0 0,-14-1 12038 0 0,23 2-12067 0 0,1-1 0 0 0,-1 1 1 0 0,1-2-1 0 0,-1 1 0 0 0,0-2 1 0 0,1 1-1 0 0,-1-1 0 0 0,0 0 1 0 0,0-1-1 0 0,0 0 0 0 0,0-1 1 0 0,10-5-1 0 0,-13 6-347 0 0,1 1 1 0 0,0-1-1 0 0,0 1 1 0 0,0 0-1 0 0,10-1 1 0 0,2 2-1337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13303 0 0,'-1'10'606'0'0,"0"-8"263"0"0,9-3-150 0 0,6-1-177 0 0,-6 0-369 0 0,0 1 1 0 0,1 0 0 0 0,-1 1-1 0 0,1-1 1 0 0,-1 1-1 0 0,13 2 1 0 0,-16-1-47 0 0,0-1 1 0 0,0 0 0 0 0,0 0-1 0 0,0-1 1 0 0,1 1-1 0 0,-1-1 1 0 0,5-2 0 0 0,5 0 612 0 0,-13 3 250 0 0,-1 0-639 0 0,-1 0-294 0 0,1 0 0 0 0,-1 0 0 0 0,0 0 1 0 0,1 0-1 0 0,-1 0 0 0 0,1 0 0 0 0,-1 0 0 0 0,0 0 0 0 0,1 1 0 0 0,-1-1 0 0 0,1 0 0 0 0,-1 0 1 0 0,0 0-1 0 0,1 0 0 0 0,-1 1 0 0 0,0-1 0 0 0,1 0 0 0 0,-1 0 0 0 0,0 1 0 0 0,1-1 1 0 0,-1 0-1 0 0,0 1 0 0 0,0-1 0 0 0,1 0 0 0 0,-1 1 0 0 0,0-1 0 0 0,0 0 0 0 0,0 1 0 0 0,1-1 1 0 0,-1 1-1 0 0,0-1 0 0 0,0 0 0 0 0,0 1 0 0 0,0 0 0 0 0,-3 13 1018 0 0,-8 26-1 0 0,6-27-680 0 0,1 0-1 0 0,1 0 1 0 0,-2 15 0 0 0,4-21-327 0 0,1 0 0 0 0,0 0 0 0 0,0-1 0 0 0,1 1 0 0 0,0 0 0 0 0,0-1 0 0 0,0 1 0 0 0,1 0 0 0 0,4 10 0 0 0,-4-13-66 0 0,0 0-1 0 0,0 0 1 0 0,0 0-1 0 0,1-1 1 0 0,0 1 0 0 0,0-1-1 0 0,0 1 1 0 0,0-1 0 0 0,0 0-1 0 0,1 0 1 0 0,-1-1 0 0 0,1 1-1 0 0,0-1 1 0 0,0 0-1 0 0,7 4 1 0 0,-5-4-158 0 0,1-1-1 0 0,-1 1 1 0 0,0-1-1 0 0,1 0 1 0 0,0-1-1 0 0,-1 1 1 0 0,1-1-1 0 0,-1 0 1 0 0,1-1-1 0 0,-1 0 1 0 0,1 0-1 0 0,8-3 1 0 0,0 0-1066 0 0,0-1 1 0 0,0-1-1 0 0,0 0 1 0 0,13-8-1 0 0,-16 7 268 0 0,-1 0 0 0 0,0-1-1 0 0,14-12 1 0 0,-15 11 383 0 0,27-25-1659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30 9215 0 0,'-3'0'249'0'0,"0"0"0"0"0,0 0-1 0 0,1 0 1 0 0,-1 0 0 0 0,0 0 0 0 0,0 0-1 0 0,0 1 1 0 0,0-1 0 0 0,1 1-1 0 0,-1 0 1 0 0,0 0 0 0 0,1 0-1 0 0,-1 0 1 0 0,0 0 0 0 0,1 1-1 0 0,0-1 1 0 0,-1 1 0 0 0,1-1 0 0 0,0 1-1 0 0,0 0 1 0 0,-4 4 0 0 0,1 0 429 0 0,0 0 0 0 0,0 0 0 0 0,0 0 0 0 0,1 1 0 0 0,0-1 0 0 0,1 1 0 0 0,-4 8 0 0 0,4-4-579 0 0,-1 0 0 0 0,2 0-1 0 0,0 0 1 0 0,0 0 0 0 0,1 1 0 0 0,0-1-1 0 0,1 0 1 0 0,0 1 0 0 0,1-1 0 0 0,0 0-1 0 0,1 1 1 0 0,7 21 0 0 0,-7-25-76 0 0,1 1 1 0 0,0-1-1 0 0,1 1 0 0 0,0-1 1 0 0,1 0-1 0 0,-1-1 1 0 0,1 1-1 0 0,1-1 0 0 0,0 0 1 0 0,0 0-1 0 0,0-1 1 0 0,0 0-1 0 0,1 0 0 0 0,0 0 1 0 0,1-1-1 0 0,14 8 1 0 0,-19-11 18 0 0,1 0 0 0 0,-1-1 0 0 0,1 0 0 0 0,-1 0 0 0 0,1 0 0 0 0,-1-1 1 0 0,1 1-1 0 0,0-1 0 0 0,0 1 0 0 0,-1-1 0 0 0,1-1 0 0 0,0 1 0 0 0,-1 0 1 0 0,1-1-1 0 0,4-1 0 0 0,-3 1 36 0 0,0-1 0 0 0,-1-1 0 0 0,1 1 0 0 0,0-1 1 0 0,0 1-1 0 0,-1-1 0 0 0,0 0 0 0 0,0-1 0 0 0,7-6 0 0 0,-4 3 53 0 0,-1-1 0 0 0,0 0-1 0 0,0-1 1 0 0,0 1 0 0 0,-1-1-1 0 0,-1 0 1 0 0,1 0 0 0 0,-2-1-1 0 0,1 1 1 0 0,3-17 0 0 0,-5 17-57 0 0,-1 0 0 0 0,0 0 1 0 0,-1 0-1 0 0,1 0 0 0 0,-2 0 1 0 0,1 0-1 0 0,-1 0 0 0 0,-1 0 0 0 0,1 0 1 0 0,-2 1-1 0 0,1-1 0 0 0,-1 0 1 0 0,0 1-1 0 0,-1 0 0 0 0,0-1 1 0 0,0 2-1 0 0,-8-12 0 0 0,0 2-120 0 0,-1 0-1 0 0,-1 1 1 0 0,-19-17 0 0 0,19 14-1176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0,'1'2'2916'0'0,"5"5"-956"0"0,-1 0-1 0 0,0 0 1 0 0,-1 1 0 0 0,7 13-1 0 0,-6-8-715 0 0,-1 0 1 0 0,4 20-1 0 0,-2 5-1252 0 0,2 49 1 0 0,-5-38 1038 0 0,1 9-954 0 0,-3-30-612 0 0,1 0 1 0 0,1 0-1 0 0,2 0 0 0 0,15 50 1 0 0,-17-71-1085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43 455 0 0,'0'-3'218'0'0,"1"-1"0"0"0,-1 0-1 0 0,1 1 1 0 0,-1-1 0 0 0,11-20 15635 0 0,-11 24-15639 0 0,0 0 0 0 0,1 0 0 0 0,-1 0 0 0 0,7 2 1672 0 0,4 7-1236 0 0,-5-2-563 0 0,-2 0 1 0 0,1 0-1 0 0,-1 0 1 0 0,0 1 0 0 0,0-1-1 0 0,3 11 1 0 0,12 50-100 0 0,-11-37 40 0 0,44 209-574 0 0,-44-197-780 0 0,-4-19-799 0 0,0 0-4305 0 0</inkml:trace>
  <inkml:trace contextRef="#ctx0" brushRef="#br0" timeOffset="1">5 401 15199 0 0,'-1'0'1172'0'0,"-3"1"2610"0"0,29 0-1267 0 0,79-14-775 0 0,-57 6-2407 0 0,59 0 0 0 0,-80 6-768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49 8663 0 0,'0'0'1810'0'0,"-4"5"182"0"0,-8-32 1694 0 0,10 24-3518 0 0,0 1-1 0 0,0 0 1 0 0,0 0-1 0 0,0 0 1 0 0,0 0-1 0 0,-1 1 1 0 0,1-1 0 0 0,-1 0-1 0 0,1 1 1 0 0,-1 0-1 0 0,1 0 1 0 0,-1-1-1 0 0,0 2 1 0 0,0-1-1 0 0,0 0 1 0 0,0 0-1 0 0,1 1 1 0 0,-1 0 0 0 0,0-1-1 0 0,0 1 1 0 0,0 0-1 0 0,0 1 1 0 0,0-1-1 0 0,0 0 1 0 0,0 1-1 0 0,0 0 1 0 0,0-1-1 0 0,1 1 1 0 0,-1 1-1 0 0,0-1 1 0 0,1 0 0 0 0,-1 0-1 0 0,1 1 1 0 0,-4 2-1 0 0,-1 3-146 0 0,1 0 0 0 0,0 0 0 0 0,0 1 0 0 0,1-1 0 0 0,0 1 1 0 0,0 0-1 0 0,1 1 0 0 0,0-1 0 0 0,0 1 0 0 0,1 0 0 0 0,0 0 0 0 0,1 0 0 0 0,0 0 0 0 0,-1 13 0 0 0,1-2 13 0 0,1 1 0 0 0,1 0 0 0 0,0 0 0 0 0,2 0 0 0 0,6 30 0 0 0,-5-36-34 0 0,0 0 0 0 0,2-1 0 0 0,0 1 0 0 0,0-1 0 0 0,2 0 0 0 0,-1 0 0 0 0,16 22 0 0 0,-17-30 0 0 0,0 0 0 0 0,0 0 0 0 0,0 0 0 0 0,1 0 0 0 0,0-1 0 0 0,0 0 0 0 0,0 0 0 0 0,1-1 0 0 0,-1 0 0 0 0,1 0 0 0 0,0 0 0 0 0,1-1 0 0 0,-1 0 0 0 0,0 0 0 0 0,1-1 0 0 0,13 2 0 0 0,-9-2 58 0 0,-1-1-1 0 0,1 0 1 0 0,-1-1 0 0 0,1 0-1 0 0,0-1 1 0 0,-1 0 0 0 0,0-1-1 0 0,20-6 1 0 0,-24 6-20 0 0,-1 0-1 0 0,0-1 1 0 0,0 0-1 0 0,0 0 0 0 0,-1-1 1 0 0,1 1-1 0 0,-1-1 1 0 0,0 0-1 0 0,0-1 1 0 0,0 1-1 0 0,-1-1 1 0 0,0 0-1 0 0,1 0 1 0 0,-2-1-1 0 0,1 1 1 0 0,5-11-1 0 0,-5 5 92 0 0,0-1-1 0 0,0 0 1 0 0,-1 0 0 0 0,-1 0-1 0 0,0-1 1 0 0,0 1 0 0 0,-1 0-1 0 0,-1-1 1 0 0,0 1 0 0 0,-1-1-1 0 0,0 1 1 0 0,-1-1 0 0 0,0 1-1 0 0,-1 0 1 0 0,0 0 0 0 0,-1 0-1 0 0,-8-15 1 0 0,7 18-58 0 0,0 0-1 0 0,-1 1 0 0 0,0 0 1 0 0,0 0-1 0 0,-1 1 1 0 0,0-1-1 0 0,-1 1 1 0 0,1 1-1 0 0,-1-1 0 0 0,0 1 1 0 0,-12-5-1 0 0,9 4-192 0 0,0 2 0 0 0,-1 0 0 0 0,0 0 0 0 0,0 1 0 0 0,0 0 0 0 0,0 1 0 0 0,-1 1 0 0 0,-20-2 0 0 0,6 7-2101 0 0,26-1 1760 0 0,1-1-1 0 0,0 0 1 0 0,0 0 0 0 0,0 0 0 0 0,0 0-1 0 0,0 1 1 0 0,0-1 0 0 0,1 0-1 0 0,-1 0 1 0 0,0 0 0 0 0,1 2-1 0 0,3 5-6284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12895 0 0,'0'0'4128'0'0,"0"2"-2614"0"0,1 16 274 0 0,7 33 1 0 0,-1-8-1065 0 0,5 137 400 0 0,-2-29-994 0 0,17 60-1306 0 0,-23-194-252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13359 0 0,'0'0'1526'0'0,"1"2"-760"0"0,4 11 630 0 0,-1 0-1 0 0,3 20 0 0 0,4 14-42 0 0,46 178 230 0 0,15 44-1522 0 0,-43-189-963 0 0,-9-28-6996 0 0,-14-38 1831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 12895 0 0,'-2'-1'316'0'0,"2"0"-268"0"0,-1 1 0 0 0,1 0 0 0 0,-1-1 0 0 0,1 1 0 0 0,0 0 1 0 0,-13-1 10575 0 0,29 10-9469 0 0,-5-5-1075 0 0,-1-1 0 0 0,1-1 1 0 0,0 0-1 0 0,0 0 0 0 0,0-1 0 0 0,0-1 0 0 0,17 0 1 0 0,-9 0-798 0 0,-5 0-512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2303 0 0,'0'0'16120'0'0,"3"-1"-15408"0"0,0 1-578 0 0,0 0-1 0 0,-1 0 0 0 0,1 0 1 0 0,0 0-1 0 0,0 0 1 0 0,-1 1-1 0 0,1-1 1 0 0,-1 1-1 0 0,1 0 0 0 0,0 0 1 0 0,-1 0-1 0 0,4 2 1 0 0,7 2 171 0 0,9 3-155 0 0,0-1 0 0 0,1-1 0 0 0,0-2 0 0 0,26 3 0 0 0,13-2-6548 0 0,-41-3-274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9671 0 0,'0'0'875'0'0,"0"2"-719"0"0,-3 13 1103 0 0,0 1 0 0 0,1-1 0 0 0,1 28 1 0 0,6 50 2440 0 0,-1-39-3528 0 0,-2-17-416 0 0,8 89 745 0 0,-6-99-2669 0 0,7 28 1 0 0,-6-40-3599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48 6447 0 0,'0'-6'586'0'0,"0"4"-305"0"0,0 0 0 0 0,-1 1 0 0 0,1-1 0 0 0,-1 1 0 0 0,1-1 0 0 0,-1 1 0 0 0,0-1 0 0 0,1 1 0 0 0,-1-1 0 0 0,0 1-1 0 0,0 0 1 0 0,0-1 0 0 0,0 1 0 0 0,0 0 0 0 0,0 0 0 0 0,-1 0 0 0 0,1 0 0 0 0,-2-2 0 0 0,-3-2 1566 0 0,5 4-1704 0 0,0 1-1 0 0,1-1 1 0 0,-1 0 0 0 0,0 1-1 0 0,0-1 1 0 0,0 0 0 0 0,1 1-1 0 0,-1-1 1 0 0,0 1 0 0 0,0 0-1 0 0,0-1 1 0 0,0 1 0 0 0,0 0-1 0 0,0-1 1 0 0,0 1 0 0 0,0 0 0 0 0,0 0-1 0 0,0 0 1 0 0,0 0 0 0 0,0 0-1 0 0,0 0 1 0 0,-1 0 0 0 0,0 1 30 0 0,0-1 1 0 0,0 1 0 0 0,0 0 0 0 0,0 0 0 0 0,0 0-1 0 0,0 0 1 0 0,0 0 0 0 0,0 0 0 0 0,-3 3 0 0 0,-1 1 112 0 0,1 0 1 0 0,-1 1 0 0 0,1 0-1 0 0,-8 11 1 0 0,6-5-180 0 0,0 0 1 0 0,1 1-1 0 0,0 0 0 0 0,1 0 0 0 0,0 1 1 0 0,2-1-1 0 0,-1 1 0 0 0,1 0 0 0 0,1 0 0 0 0,1 0 1 0 0,0 0-1 0 0,1 16 0 0 0,1-13-89 0 0,0-1 0 0 0,1 0 0 0 0,1 0 0 0 0,1 0 0 0 0,0 0 0 0 0,1-1 0 0 0,1 0 0 0 0,0 0 0 0 0,1 0 0 0 0,11 17 0 0 0,-10-21 1 0 0,1-1 0 0 0,0 0 0 0 0,1-1 0 0 0,0 0 1 0 0,15 10-1 0 0,-20-15-10 0 0,1 0 73 0 0,0-1-1 0 0,1 1 0 0 0,-1-1 1 0 0,1 0-1 0 0,0-1 1 0 0,0 1-1 0 0,0-1 1 0 0,1-1-1 0 0,-1 0 1 0 0,0 0-1 0 0,1 0 0 0 0,-1-1 1 0 0,0 1-1 0 0,1-2 1 0 0,-1 1-1 0 0,0-1 1 0 0,1-1-1 0 0,-1 1 0 0 0,0-1 1 0 0,0 0-1 0 0,0-1 1 0 0,0 0-1 0 0,0 0 1 0 0,-1 0-1 0 0,9-6 0 0 0,-11 5 13 0 0,0 1-1 0 0,0-2 1 0 0,-1 1-1 0 0,1 0 1 0 0,-1-1-1 0 0,1 1 1 0 0,-2-1-1 0 0,1 0 1 0 0,0 0-1 0 0,-1 0 1 0 0,0-1-1 0 0,2-8 1 0 0,0 1 56 0 0,-2 0 0 0 0,0 1 0 0 0,0-2 0 0 0,-1-16 0 0 0,-1 18-100 0 0,-1-1 1 0 0,-1 1-1 0 0,0 0 1 0 0,0 0-1 0 0,-1-1 1 0 0,-1 1-1 0 0,0 1 0 0 0,-1-1 1 0 0,0 1-1 0 0,-1 0 1 0 0,0 0-1 0 0,0 0 1 0 0,-1 1-1 0 0,-1 0 1 0 0,0 0-1 0 0,0 1 1 0 0,-1 0-1 0 0,0 0 1 0 0,-11-7-1 0 0,-54-51-841 0 0,73 66 379 0 0,6 18-10909 0 0,-1-8 4837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15695 0 0,'0'0'2386'0'0,"1"1"-1624"0"0,4 3-367 0 0,-1 1 0 0 0,0 0-1 0 0,0 0 1 0 0,0 0 0 0 0,0 0-1 0 0,-1 0 1 0 0,0 1-1 0 0,0 0 1 0 0,0 0 0 0 0,-1 0-1 0 0,2 7 1 0 0,4 12-34 0 0,-2 0 0 0 0,0 1 0 0 0,2 41 0 0 0,-2 81 45 0 0,-5-63-356 0 0,1-30-257 0 0,3 55-45 0 0,-3-92-1003 0 0,1 0-1 0 0,5 17 1 0 0,-1-22-1928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19 919 0 0,'8'-19'19105'0'0,"-1"26"-16898"0"0,5 11-2664 0 0,14 41 1054 0 0,28 91 0 0 0,1 68-1070 0 0,-22-93-5397 0 0,-30-109 4036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 17303 0 0,'-20'2'1188'0'0,"16"-1"-1053"0"0,0-1-1 0 0,0 0 0 0 0,0 1 0 0 0,0-1 0 0 0,-9-3 5526 0 0,21 0-4584 0 0,11-4-1023 0 0,0 4-86 0 0,0 1 1 0 0,0 0-1 0 0,0 2 0 0 0,0 0 0 0 0,0 1 1 0 0,33 6-1 0 0,-31-3-1210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0,'0'0'778'0'0,"3"0"-345"0"0,-3 0-343 0 0,1 0 0 0 0,0 0-1 0 0,0 0 1 0 0,0 0 0 0 0,0 0 0 0 0,0 0-1 0 0,-1 0 1 0 0,1 1 0 0 0,0-1 0 0 0,0 0 0 0 0,-1 1-1 0 0,1-1 1 0 0,0 1 0 0 0,0-1 0 0 0,-1 1 0 0 0,1-1-1 0 0,0 1 1 0 0,-1-1 0 0 0,1 1 0 0 0,-1 0-1 0 0,1-1 1 0 0,0 2 0 0 0,9 22 2784 0 0,-9-19-2649 0 0,11 35 1982 0 0,7 49-1 0 0,0 109-738 0 0,-10 41-3470 0 0,-8-231 524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12895 0 0,'0'0'4122'0'0,"1"2"-3197"0"0,12 24-233 0 0,-2 1-1 0 0,0 1 1 0 0,-2 0 0 0 0,6 32 0 0 0,3 11-414 0 0,48 159-209 0 0,-29-76-4015 0 0,-34-137 1831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 11975 0 0,'-12'3'88'0'0,"-33"7"4252"0"0,41-10-3831 0 0,1 1 0 0 0,0-1 0 0 0,-1 0 0 0 0,1 0-1 0 0,0-1 1 0 0,-1 1 0 0 0,1-1 0 0 0,0 1 0 0 0,-1-1 0 0 0,1 0 0 0 0,-4-2 1653 0 0,209-9-2629 0 0,-170 10-1435 0 0,-8 0-6013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 6911 0 0,'0'0'315'0'0,"-10"-10"114"0"0,8 8 191 0 0,0 0 0 0 0,-1 1 0 0 0,1-1 0 0 0,0 0 0 0 0,0 1-1 0 0,-1 0 1 0 0,1-1 0 0 0,-1 1 0 0 0,1 0 0 0 0,-1 0 0 0 0,1 0 0 0 0,-6 0-1 0 0,6 1-264 0 0,1-1-1 0 0,-1 1 0 0 0,0 0 0 0 0,1 1 0 0 0,-1-1 1 0 0,1 0-1 0 0,-1 0 0 0 0,1 1 0 0 0,-1-1 0 0 0,1 1 1 0 0,-1-1-1 0 0,-2 2 0 0 0,3-1-419 0 0,-1 0 0 0 0,1 0 0 0 0,0 0 0 0 0,0 0 1 0 0,-1 0-1 0 0,1 0 0 0 0,0 1 0 0 0,-1 1 0 0 0,-4 7 111 0 0,0 1 0 0 0,1 0-1 0 0,1 0 1 0 0,0 0 0 0 0,0 0 0 0 0,1 1 0 0 0,0 0-1 0 0,1-1 1 0 0,0 15 0 0 0,0 11 154 0 0,4 62-1 0 0,0-75-184 0 0,1 0 0 0 0,0 0-1 0 0,2 0 1 0 0,11 34 0 0 0,-12-48 7 0 0,0 0 1 0 0,1 0-1 0 0,0 0 1 0 0,0-1-1 0 0,1 0 1 0 0,0 0-1 0 0,1 0 0 0 0,0-1 1 0 0,1 0-1 0 0,-1 0 1 0 0,1 0-1 0 0,14 8 1 0 0,-17-13 48 0 0,0 0 0 0 0,0-1 0 0 0,0 0 1 0 0,1 0-1 0 0,-1 0 0 0 0,1-1 1 0 0,0 1-1 0 0,-1-1 0 0 0,1-1 1 0 0,0 1-1 0 0,0-1 0 0 0,-1 0 1 0 0,1 0-1 0 0,0-1 0 0 0,0 1 1 0 0,-1-1-1 0 0,12-4 0 0 0,-9 3 74 0 0,0-1 0 0 0,1 0 0 0 0,-1-1 0 0 0,-1 0-1 0 0,1 0 1 0 0,-1 0 0 0 0,1-1 0 0 0,-1 0-1 0 0,0-1 1 0 0,-1 0 0 0 0,8-8 0 0 0,-7 6-13 0 0,-1-1 1 0 0,-1-1 0 0 0,1 1-1 0 0,-1-1 1 0 0,-1 0-1 0 0,0 0 1 0 0,0 0-1 0 0,-1-1 1 0 0,0 1 0 0 0,1-16-1 0 0,-2 14-52 0 0,-1-1-1 0 0,-1 0 1 0 0,0 1-1 0 0,0-1 1 0 0,-1 0 0 0 0,-1 1-1 0 0,0-1 1 0 0,-7-19-1 0 0,6 24-42 0 0,0 0 0 0 0,-1 1 0 0 0,0 0-1 0 0,0 0 1 0 0,-1 0 0 0 0,0 0-1 0 0,-7-7 1 0 0,-44-39-94 0 0,30 30-238 0 0,17 14-142 0 0,0 1 0 0 0,-1 0 1 0 0,0 0-1 0 0,-1 1 0 0 0,0 1 0 0 0,0 0 1 0 0,0 0-1 0 0,-20-7 0 0 0,21 12-998 0 0,8 13-3878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16727 0 0,'0'0'1275'0'0,"1"2"-868"0"0,6 38 771 0 0,-1-1 1 0 0,0 44-1 0 0,-2-27-571 0 0,3 76 168 0 0,4 52-651 0 0,-8-168-924 0 0,0 1 0 0 0,8 20 0 0 0,-3-42-4823 0 0,-1-2 3899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13591 0 0,'0'0'2179'0'0,"7"5"-580"0"0,-2 2-1280 0 0,1 0 1 0 0,-1 0 0 0 0,-1 0 0 0 0,0 1 0 0 0,0 0 0 0 0,0 0 0 0 0,-1 0 0 0 0,3 12 0 0 0,-2-8-175 0 0,62 212 892 0 0,-51-166-964 0 0,26 80 24 0 0,-13-45-1619 0 0,-11-31-2451 0 0,-11-41-2045 0 0</inkml:trace>
  <inkml:trace contextRef="#ctx0" brushRef="#br0" timeOffset="1">24 479 17391 0 0,'-1'0'148'0'0,"-9"-3"655"0"0,-2 2 3423 0 0,150-4-1850 0 0,-53 0-4508 0 0,-69 5-3466 0 0,-1 0-1809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9959 0 0,'0'0'456'0'0,"-1"1"-8"0"0,-2 3-289 0 0,0 0 820 0 0,7 3 545 0 0,0-5-1271 0 0,0 0-1 0 0,1 0 1 0 0,-1-1 0 0 0,1 1 0 0 0,-1-1 0 0 0,1 0 0 0 0,0 0 0 0 0,-1-1 0 0 0,10 0 0 0 0,47-4 1219 0 0,-33 1-679 0 0,76-9 1246 0 0,77-2-309 0 0,212-4-620 0 0,-317 7-962 0 0,-21 3 6 0 0,63-2 1 0 0,28 8 114 0 0,169-1 390 0 0,-90 0-435 0 0,-24 0 80 0 0,-156 1-228 0 0,66-12-1 0 0,-102 12-74 0 0,152-29 31 0 0,-141 26-519 0 0,33-10-1 0 0,-7-3-3187 0 0,-42 16 3101 0 0,11-3-4564 0 0,-2 2-1324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0,'0'0'639'0'0,"8"12"-219"0"0,12 63 5019 0 0,-4 1-3352 0 0,0 2-1416 0 0,-9-49-531 0 0,14 55-101 0 0,29 52-2423 0 0,-43-116 565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11951 0 0,'0'0'1083'0'0,"-3"16"-760"0"0,2-5 721 0 0,1 1 1 0 0,1 19 0 0 0,0 0 95 0 0,-9 199 1785 0 0,-1-1-2594 0 0,9-193-512 0 0,2 58 322 0 0,-1-82-1031 0 0,0 1-1 0 0,2-1 1 0 0,-1 0 0 0 0,1 0-1 0 0,7 16 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0,'0'0'423'0'0,"0"10"1588"0"0,0 5 1486 0 0,2 56 1938 0 0,31 273-2969 0 0,-30-314-2472 0 0,17 100-3137 0 0,-18-107 1708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11975 0 0,'0'0'923'0'0,"-5"5"3562"0"0,6-3-4234 0 0,0 0 0 0 0,0-1 0 0 0,0 0 0 0 0,0 1 0 0 0,0-1 0 0 0,1 0 0 0 0,-1 0 0 0 0,0 1-1 0 0,1-1 1 0 0,-1 0 0 0 0,1 0 0 0 0,-1-1 0 0 0,1 1 0 0 0,2 1 0 0 0,-1-1 51 0 0,4 2-226 0 0,0 0 0 0 0,0 0 1 0 0,0-1-1 0 0,0 0 1 0 0,1 0-1 0 0,-1-1 1 0 0,13 1-1 0 0,55-3 552 0 0,-43 0-533 0 0,104-2-2583 0 0,-112 4 1088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0,'0'0'778'0'0,"1"2"-349"0"0,0 4 497 0 0,0 1 1 0 0,0-1-1 0 0,-1 0 1 0 0,0 11-1 0 0,0 17 1011 0 0,6 14-720 0 0,9 106-306 0 0,-5 94-1079 0 0,-7-142-2973 0 0,-3-82 1674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0,'0'0'1002'0'0,"3"8"-634"0"0,26 55 2040 0 0,-18-39-797 0 0,14 36 0 0 0,-4 13-2527 0 0,-3 1-1 0 0,14 132 1 0 0,-30-182-711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53 6447 0 0,'-26'-25'-89'0'0,"7"7"14980"0"0,37 13-13646 0 0,8 2-928 0 0,0 2 1 0 0,50 2 0 0 0,-69 0-321 0 0,2-1-61 0 0,52 3-770 0 0,-21-3-3547 0 0,-25 0-2377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6911 0 0,'-14'1'736'0'0,"10"-2"-250"0"0,1 1-1 0 0,0 0 0 0 0,0-1 0 0 0,-1 2 1 0 0,1-1-1 0 0,0 0 0 0 0,0 0 1 0 0,0 1-1 0 0,-1 0 0 0 0,1 0 0 0 0,0 0 1 0 0,0 0-1 0 0,0 0 0 0 0,0 0 1 0 0,0 1-1 0 0,1-1 0 0 0,-1 1 0 0 0,0 0 1 0 0,1 0-1 0 0,-1 0 0 0 0,1 0 1 0 0,-1 1-1 0 0,1-1 0 0 0,0 1 0 0 0,0-1 1 0 0,0 1-1 0 0,-2 4 0 0 0,-2 6-407 0 0,1 0-1 0 0,1 1 1 0 0,0-1-1 0 0,1 0 1 0 0,1 1-1 0 0,0 0 1 0 0,-1 18-1 0 0,1 10 50 0 0,2 0-1 0 0,7 68 1 0 0,-4-95-68 0 0,0 1 0 0 0,1-1 0 0 0,1 0 0 0 0,8 17 0 0 0,-9-23-17 0 0,0 0-1 0 0,1-1 1 0 0,1 1 0 0 0,0-1-1 0 0,0 0 1 0 0,0-1 0 0 0,13 12-1 0 0,-15-16-2 0 0,0 0-1 0 0,0 0 1 0 0,0 0-1 0 0,1-1 1 0 0,-1 1-1 0 0,1-1 0 0 0,0 0 1 0 0,-1-1-1 0 0,1 1 1 0 0,0-1-1 0 0,0 0 1 0 0,0 0-1 0 0,0 0 1 0 0,0-1-1 0 0,0 0 1 0 0,0 0-1 0 0,0 0 1 0 0,0-1-1 0 0,0 1 1 0 0,0-1-1 0 0,0-1 0 0 0,5-1 1 0 0,-2 1 46 0 0,0-1 0 0 0,-1-1 0 0 0,1 1 0 0 0,-1-1 0 0 0,0-1 0 0 0,0 1 0 0 0,0-1 0 0 0,-1-1 1 0 0,0 1-1 0 0,0-1 0 0 0,0 0 0 0 0,8-11 0 0 0,-6 5 114 0 0,-1 0-1 0 0,0 0 1 0 0,-1-1 0 0 0,0 0 0 0 0,-1 0 0 0 0,-1 0-1 0 0,0-1 1 0 0,-1 1 0 0 0,0-1 0 0 0,1-22 0 0 0,-3 24-75 0 0,-1 1 0 0 0,-1 0 1 0 0,0 0-1 0 0,0 0 0 0 0,-1 0 1 0 0,0 0-1 0 0,-1 0 1 0 0,-1 0-1 0 0,1 1 0 0 0,-2-1 1 0 0,1 1-1 0 0,-1 0 0 0 0,-11-15 1 0 0,8 15-143 0 0,0 0 1 0 0,0 1 0 0 0,-1 0-1 0 0,0 1 1 0 0,-1 0 0 0 0,1 0-1 0 0,-2 1 1 0 0,1 1 0 0 0,-17-9-1 0 0,24 14-224 0 0,1 0-1 0 0,0 0 0 0 0,-1 0 0 0 0,1 1 0 0 0,-1-1 0 0 0,1 1 0 0 0,-1 0 1 0 0,1-1-1 0 0,-3 1 0 0 0,-6 3-7079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10135 0 0,'0'-9'2222'0'0,"2"8"-513"0"0,8 12 519 0 0,9 24-83 0 0,-8-10-1339 0 0,-2 0-1 0 0,-1 1 1 0 0,8 49-1 0 0,3 81-253 0 0,-13-85-398 0 0,12 98-442 0 0,-16-152-88 0 0,1 11-1870 0 0,2-11-4066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14191 0 0,'0'-18'654'0'0,"0"15"-17"0"0,1-2 2947 0 0,12 37-2459 0 0,0 1 1 0 0,9 45 0 0 0,-15-54-1013 0 0,58 235-74 0 0,-19-47-4075 0 0,-40-180 1942 0 0,-3-16 468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1375 0 0,'-41'-10'19668'0'0,"43"9"-19453"0"0,-1 0 0 0 0,1 1-1 0 0,0-1 1 0 0,-1 1-1 0 0,1 0 1 0 0,0-1 0 0 0,-1 1-1 0 0,1 0 1 0 0,2 0 0 0 0,13 1 1 0 0,31 6 1 0 0,-31-4-61 0 0,33 1 0 0 0,-27-4-1253 0 0,0-2 0 0 0,28-5 1 0 0,-34 5-6422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0,'0'0'5004'0'0,"0"1"-4640"0"0,0-1 0 0 0,0 1 0 0 0,1 0 0 0 0,-1-1 0 0 0,1 1 0 0 0,-1 0 0 0 0,0-1-1 0 0,1 1 1 0 0,-1-1 0 0 0,1 1 0 0 0,0-1 0 0 0,-1 1 0 0 0,1 0 0 0 0,13 2 82 0 0,-1 0 0 0 0,1-1 1 0 0,-1-1-1 0 0,27 0 0 0 0,57-10-1439 0 0,-79 7 302 0 0,11-1-6915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12439 0 0,'0'0'958'0'0,"0"2"-484"0"0,5 41 3130 0 0,5 34-1250 0 0,14 141-1658 0 0,-12-90-952 0 0,2 4-3532 0 0,-11-112 2226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11519 0 0,'-1'-16'6251'0'0,"3"36"-3342"0"0,4 23-2362 0 0,19 65-1 0 0,1 6-583 0 0,-1 13-266 0 0,2 19-4271 0 0,-24-127 2851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49 6911 0 0,'-17'-10'516'0'0,"-7"-4"10383"0"0,25 13-10706 0 0,-1 0-1 0 0,1 0 1 0 0,-1 1-1 0 0,1-1 1 0 0,-1 0 0 0 0,1 1-1 0 0,0-1 1 0 0,-1 0-1 0 0,1 1 1 0 0,0-1 0 0 0,-1 1-1 0 0,1-1 1 0 0,0 1 0 0 0,0-1-1 0 0,-1 1 1 0 0,3-1-1 0 0,12-5 892 0 0,-2 3-848 0 0,-1 1 0 0 0,0 1-1 0 0,1 0 1 0 0,-1 0-1 0 0,1 2 1 0 0,-1-1 0 0 0,1 1-1 0 0,12 4 1 0 0,19 0-1896 0 0,0-5-4088 0 0,-27-2-1730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4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1 757 1375 0 0,'0'0'10824'0'0,"2"-1"-10304"0"0,8-5-13 0 0,-8 5 362 0 0,11-7 329 0 0,-1-3 122 0 0,19-25 0 0 0,-20 23-619 0 0,19-19-1 0 0,18-12 118 0 0,-5 3-240 0 0,95-67-1 0 0,16-11-376 0 0,-89 66-72 0 0,54-52 181 0 0,-50 41 13 0 0,-35 30-202 0 0,24-17 66 0 0,-37 30-179 0 0,-14 18-46 0 0,3-3-2824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0,'0'0'650'0'0,"1"2"510"0"0,3 3 206 0 0,1 0 1 0 0,0 0-1 0 0,0-1 1 0 0,6 5-1 0 0,48 28 678 0 0,-27-18-794 0 0,92 48 1855 0 0,-30-18-1794 0 0,-40-19-843 0 0,96 60 160 0 0,-72-35-504 0 0,-77-55-192 0 0,4 3-639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4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7743 0 0,'0'0'704'0'0,"6"8"-424"0"0,-1-2 803 0 0,0 0 0 0 0,0 0 0 0 0,1-1-1 0 0,6 6 1 0 0,9 4 306 0 0,22 12-1 0 0,-6-4-431 0 0,143 91 1460 0 0,-89-57-1586 0 0,-60-38-561 0 0,49 22 0 0 0,-60-32-785 0 0,31 20-1 0 0,-42-23-1682 0 0,0 1 0 0 0,12 11 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196 154 5063 0 0,'0'0'232'0'0,"-14"-6"32"0"0,7 4 465 0 0,1 0-1 0 0,0 0 0 0 0,0 1 1 0 0,-1-1-1 0 0,1 2 0 0 0,-1-1 1 0 0,1 1-1 0 0,-1 0 0 0 0,1 0 1 0 0,-1 0-1 0 0,1 1 0 0 0,-8 2 1 0 0,8-2-432 0 0,0 1 1 0 0,0 0-1 0 0,1 0 1 0 0,-1 0 0 0 0,1 1-1 0 0,-1 0 1 0 0,-9 6 0 0 0,12-6-267 0 0,0-1 1 0 0,0 1 0 0 0,1 0 0 0 0,-1 0 0 0 0,0 0-1 0 0,1 0 1 0 0,0 0 0 0 0,0 0 0 0 0,0 1 0 0 0,0-1-1 0 0,1 1 1 0 0,-1 0 0 0 0,1-1 0 0 0,-1 6-1 0 0,1-3 59 0 0,0 0 0 0 0,1 0 0 0 0,-1 0-1 0 0,2 0 1 0 0,-1 0 0 0 0,0 0-1 0 0,1-1 1 0 0,3 11 0 0 0,0-2 67 0 0,2 0 0 0 0,-1-1 0 0 0,2 0-1 0 0,-1 0 1 0 0,2 0 0 0 0,16 21 0 0 0,-17-26-134 0 0,1 0 0 0 0,0 0 0 0 0,0 0 1 0 0,1-1-1 0 0,-1-1 0 0 0,2 1 0 0 0,-1-1 0 0 0,1-1 0 0 0,0 0 0 0 0,17 6 0 0 0,-18-7 2 0 0,1-1 0 0 0,-1-1 0 0 0,1 0 0 0 0,0 0-1 0 0,0-1 1 0 0,0 0 0 0 0,0 0 0 0 0,0-1 0 0 0,0-1 0 0 0,0 0-1 0 0,19-4 1 0 0,-20 2 25 0 0,0 0-1 0 0,-1 0 1 0 0,1-1-1 0 0,-1 0 1 0 0,0 0-1 0 0,0-1 1 0 0,0 0 0 0 0,-1-1-1 0 0,0 0 1 0 0,0 0-1 0 0,0 0 1 0 0,8-12-1 0 0,-8 9-3 0 0,0-1 0 0 0,-1 0 0 0 0,0-1 0 0 0,-1 1 0 0 0,0-1 0 0 0,0 0 0 0 0,-2 0 0 0 0,1-1 0 0 0,2-13-1 0 0,-4 12 28 0 0,-1 0-1 0 0,1 0 1 0 0,-2-1-1 0 0,0 1 1 0 0,-1 0-1 0 0,0 0 0 0 0,-1 0 1 0 0,-4-15-1 0 0,3 18 39 0 0,0 0 0 0 0,0 0 1 0 0,-1 0-1 0 0,-1 1 0 0 0,0 0 0 0 0,0 0 0 0 0,-1 0 0 0 0,0 1 0 0 0,0-1 0 0 0,-13-11 0 0 0,14 15-30 0 0,-1 0-1 0 0,0 1 0 0 0,-1 0 0 0 0,1 0 0 0 0,-1 0 0 0 0,0 1 0 0 0,0 0 1 0 0,0 0-1 0 0,0 1 0 0 0,0 0 0 0 0,-1 0 0 0 0,1 1 0 0 0,0 0 1 0 0,-1 0-1 0 0,-8 0 0 0 0,-2 2 111 0 0,0 0 1 0 0,0 1-1 0 0,0 0 0 0 0,0 2 1 0 0,-20 6-1 0 0,33-8-327 0 0,0-1-1 0 0,0 1 1 0 0,0 1 0 0 0,0-1 0 0 0,0 1-1 0 0,1 0 1 0 0,-1 0 0 0 0,1 0-1 0 0,0 0 1 0 0,0 1 0 0 0,0 0-1 0 0,0 0 1 0 0,-5 7 0 0 0,5-5-158 0 0,0 1 1 0 0,0 0-1 0 0,1 0 0 0 0,0 0 1 0 0,1 0-1 0 0,-1 1 1 0 0,1-1-1 0 0,-2 16 1 0 0,2-4-1189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2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0,'0'0'11100'0'0,"14"9"-9672"0"0,49 45 536 0 0,93 103-1 0 0,-95-91-1562 0 0,27 33-277 0 0,-58-63-104 0 0,-11-13-540 0 0,16 28 1 0 0,7 10-556 0 0,-41-60 453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2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0,'0'0'586'0'0,"1"2"-486"0"0,6 6 1247 0 0,0 0-1 0 0,0 0 1 0 0,10 8 0 0 0,11 11 1050 0 0,324 337 3117 0 0,-324-338-5778 0 0,2-1-1 0 0,38 23 1 0 0,-33-31-3119 0 0,-27-12 1711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2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6911 0 0,'0'0'8316'0'0,"9"-12"-5986"0"0,-2 4-1885 0 0,1 0 1 0 0,0 0 0 0 0,16-10-1 0 0,-6 4-217 0 0,24-21-1406 0 0,-32 27-156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4143 0 0,'-2'8'371'0'0,"-6"43"414"0"0,4-13 6216 0 0,1 43 1 0 0,5-38-7329 0 0,17 125-1054 0 0,-15-143-478 0 0,-1-3-3941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37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2759 0 0,'0'0'13896'0'0,"3"0"-13360"0"0,209-6 3712 0 0,-147 3-3586 0 0,212-8 964 0 0,89-3-570 0 0,-259 8-815 0 0,117 1 375 0 0,0 10 0 0 0,280 41-1 0 0,-15 4 57 0 0,-249-29-376 0 0,-110-14-67 0 0,242-20 1 0 0,-346 11-221 0 0,37-2 43 0 0,-2 1-56 0 0,103-19 0 0 0,-132 15-422 0 0,62-13-1859 0 0,-33 10-2030 0 0,-37 7-3539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5:4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9215 0 0,'0'0'704'0'0,"3"-2"-490"0"0,10-11 5243 0 0,4 27-3761 0 0,-13-8-1436 0 0,0 0 0 0 0,0 0 1 0 0,0 0-1 0 0,-1 1 0 0 0,0-1 0 0 0,0 1 0 0 0,3 11 1 0 0,10 54 744 0 0,-7-26-497 0 0,7 35 464 0 0,7 129 0 0 0,-14-113-551 0 0,15 204 487 0 0,-19-229-786 0 0,0-4-74 0 0,0-14 19 0 0,-3 83 1 0 0,-2-39-16 0 0,1-64-28 0 0,-2 0 0 0 0,-7 52 0 0 0,7-78-68 0 0,1 0 0 0 0,-1 0 0 0 0,2 16 0 0 0,0-22-132 0 0,1-13-7344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20 919 0 0,'2'-8'13580'0'0,"1"7"-13100"0"0,9-1 54 0 0,0 1 1 0 0,1 1-1 0 0,-1-1 0 0 0,0 2 0 0 0,15 1 0 0 0,36 1 944 0 0,-30-2-919 0 0,-25 0-410 0 0,1-1-1 0 0,-1 0 1 0 0,12-2-1 0 0,-3 1 30 0 0,0 0-1 0 0,0 1 0 0 0,0 0 1 0 0,25 5-1 0 0,4 0 40 0 0,-38-4-189 0 0,248 5 1000 0 0,-199-14-744 0 0,-44 5-219 0 0,0 1-1 0 0,-1 0 1 0 0,1 1 0 0 0,26 1 0 0 0,46 3 212 0 0,-56-3 109 0 0,41 6-1 0 0,-49-4-204 0 0,39-2 0 0 0,-1 1 17 0 0,168 6 394 0 0,-183-7-425 0 0,83-11-1 0 0,-35 3-35 0 0,-64 8-3 0 0,28 2-1 0 0,-27-1-59 0 0,203-4 217 0 0,-197 1-256 0 0,6 0 26 0 0,-1 0 79 0 0,55 3 0 0 0,29 4 62 0 0,11 1 49 0 0,-21-2 90 0 0,-67 3-261 0 0,-34-5-46 0 0,0 0 1 0 0,0 0-1 0 0,0-1 1 0 0,25-2-1 0 0,51-16 36 0 0,-61 9-2831 0 0,-24 6 1572 0 0,1 0-1 0 0,0 1 1 0 0,-1-1-1 0 0,1 1 0 0 0,0 1 1 0 0,6-2-1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3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9007 0 0,'0'0'2710'0'0,"-6"17"-61"0"0,4-1-1828 0 0,0-1 0 0 0,0 1-1 0 0,2-1 1 0 0,2 27 0 0 0,-1-1 194 0 0,-2 107 1774 0 0,2 149 691 0 0,-3-97-3005 0 0,-2-62-465 0 0,0-3-1178 0 0,4-119 698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1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1206 0 1839 0 0,'0'0'8827'0'0,"-1"9"-7958"0"0,0-6-673 0 0,-1-1 1 0 0,1 0-1 0 0,-1 0 0 0 0,0 1 0 0 0,0-1 0 0 0,0 0 0 0 0,-3 2 1 0 0,2-1 58 0 0,1-1 1 0 0,-1 1 0 0 0,1-1 0 0 0,0 1 0 0 0,0 0-1 0 0,-3 4 1 0 0,-1 4 179 0 0,1 1 0 0 0,-6 15-1 0 0,10-23-316 0 0,-1-1 0 0 0,1 0-1 0 0,-1 0 1 0 0,0 0 0 0 0,0 0-1 0 0,-5 5 1 0 0,-7 13 390 0 0,-44 115 1352 0 0,-25 57-260 0 0,-34 47-233 0 0,67-140-782 0 0,22-44-379 0 0,-74 143 232 0 0,60-130-243 0 0,-14 28 161 0 0,-1 7-206 0 0,23-45-26 0 0,-21 44 114 0 0,-16 30 105 0 0,40-77-206 0 0,3-1 85 0 0,-38 109 1 0 0,59-147-145 0 0,-1-1 0 0 0,-13 22 0 0 0,6-13 5 0 0,-66 147 236 0 0,77-162-303 0 0,-10 17 98 0 0,0 0 1 0 0,-2-2-1 0 0,-32 41 0 0 0,40-55-92 0 0,7-10-2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19 455 0 0,'-2'-3'5996'0'0,"-9"-12"3111"0"0,11 17-8823 0 0,84 167 2628 0 0,-43-88-2153 0 0,10 8 285 0 0,7 14-642 0 0,-35-60-233 0 0,1-1-1 0 0,45 57 1 0 0,-19-29-75 0 0,53 59 91 0 0,-64-84-39 0 0,33 51 0 0 0,-20-4 84 0 0,-13-21-78 0 0,23 38 126 0 0,20 32 525 0 0,23 35-582 0 0,58 87 542 0 0,-101-162-642 0 0,-42-64 37 0 0,46 61-1 0 0,-35-58 26 0 0,-3 2 0 0 0,43 84 0 0 0,-31-59-99 0 0,-15-28-85 0 0,11 34 188 0 0,1 1 98 0 0,-2-26-104 0 0,-10-15-42 0 0,12 30-25 0 0,-22-35-4277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61 126 919 0 0,'0'0'2707'0'0,"-2"-2"-2468"0"0,0-1-309 0 0,0 0 0 0 0,1-1 0 0 0,-1 1 0 0 0,1-1 0 0 0,0 1 0 0 0,-2-7 0 0 0,3 9 489 0 0,-1-1-91 0 0,0 0 0 0 0,0 0 1 0 0,0 0-1 0 0,0 0 0 0 0,0 0 0 0 0,1 0 0 0 0,-1 0 0 0 0,0-3 0 0 0,-2-32 1183 0 0,3 36-1364 0 0,-7-28 4847 0 0,1 24-1116 0 0,3 10-3753 0 0,1-1 1 0 0,-1 1-1 0 0,1-1 1 0 0,0 1-1 0 0,0 0 1 0 0,0 0 0 0 0,0-1-1 0 0,1 1 1 0 0,0 0-1 0 0,0 1 1 0 0,1-1-1 0 0,-1 0 1 0 0,1 7-1 0 0,1 10 447 0 0,7 41-1 0 0,-1-14-125 0 0,23 137 833 0 0,-6-48-542 0 0,-15-78-495 0 0,5 39 377 0 0,1 119 0 0 0,-14-199-468 0 0,0 1-1 0 0,6 27 1 0 0,-7-44-103 0 0,-1 2-260 0 0,1 0 1 0 0,0-1-1 0 0,0 1 0 0 0,0 0 0 0 0,1-1 1 0 0,-1 1-1 0 0,3 6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0,'0'0'690'0'0,"6"17"6390"0"0,1 2-4290 0 0,5 29-1 0 0,-2 22-613 0 0,-4 71-1650 0 0,-6-102 98 0 0,-3 117-141 0 0,0-35-957 0 0,6-77-1760 0 0,-1-36 368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0,'1'2'5383'0'0,"17"62"3129"0"0,-6-17-7504 0 0,7 61 0 0 0,-3 55-409 0 0,8 57-1222 0 0,-17-161-1845 0 0,-5-42 545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2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2759 0 0,'-10'-8'272'0'0,"-15"-13"18530"0"0,27 23-18641 0 0,1 1 0 0 0,0-2 1 0 0,0 1-1 0 0,0 0 1 0 0,0 0-1 0 0,0-1 1 0 0,0 0-1 0 0,0 0 0 0 0,1 0 1 0 0,5 1-1 0 0,38 4 64 0 0,-29-4-387 0 0,40 4-2999 0 0,-44-6 2058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0,'0'0'3084'0'0,"1"2"-2014"0"0,12 24-259 0 0,-2 1 0 0 0,0 1 0 0 0,12 55 0 0 0,-2-8-57 0 0,3-5-825 0 0,18 71-383 0 0,-27-88-1559 0 0,-8-27-3873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3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1502 6047 0 0,'0'0'2912'0'0,"3"-1"-2613"0"0,5-3 456 0 0,-6 3 2 0 0,-1 0 0 0 0,1 0 0 0 0,0 0 0 0 0,-1 0 0 0 0,1 0 0 0 0,0-1 0 0 0,-1 1 0 0 0,0-1 0 0 0,2-1 0 0 0,2-5-1277 0 0,-5 6 678 0 0,13-23 516 0 0,-10 7-250 0 0,0 1 0 0 0,-1 0-1 0 0,0-1 1 0 0,-2 1 0 0 0,-1-26 0 0 0,0-31-4 0 0,0 44-319 0 0,0 25-73 0 0,0-1 0 0 0,1 0-1 0 0,0 0 1 0 0,0-6 0 0 0,2-5 97 0 0,-2 1-1 0 0,0-1 1 0 0,-4-28 0 0 0,0 4 109 0 0,-5-27 113 0 0,9 40-249 0 0,-3-142 258 0 0,-2 110-56 0 0,-2-34 151 0 0,-3-123 677 0 0,2 16-203 0 0,6 64-617 0 0,3 83 278 0 0,-2 52-544 0 0,0-3-31 0 0,1 0-35 0 0,0 4-92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0,'0'2'480'0'0,"4"50"13348"0"0,10 29-9819 0 0,1 7-2518 0 0,-7-19-709 0 0,22 293-317 0 0,-29-341-1370 0 0,1-6-3270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0,'0'0'499'0'0,"1"0"-328"0"0,-1-1-132 0 0,1 1 0 0 0,-1 0 0 0 0,0 0 0 0 0,1 0 1 0 0,-1 0-1 0 0,0 0 0 0 0,1 0 0 0 0,-1 0 0 0 0,0 0 1 0 0,0 0-1 0 0,1 0 0 0 0,-1 0 0 0 0,0 0 0 0 0,1 1 0 0 0,-1-1 1 0 0,0 0-1 0 0,0 0 0 0 0,1 0 0 0 0,-1 0 0 0 0,0 0 1 0 0,1 1-1 0 0,-1-1 0 0 0,0 0 0 0 0,0 0 0 0 0,0 0 0 0 0,1 1 1 0 0,-1-1-1 0 0,0 0 0 0 0,0 0 0 0 0,0 1 0 0 0,1-1 0 0 0,-1 0 1 0 0,0 1-1 0 0,5 10 1250 0 0,-4-9-802 0 0,11 24 2538 0 0,15 39 1 0 0,16 81-1413 0 0,-19-56-975 0 0,30 118-500 0 0,-24-69-4166 0 0,-24-108-1410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6 130 10591 0 0,'-5'1'8079'0'0,"64"-28"-5040"0"0,83-23-2424 0 0,13 7-1998 0 0,-133 37-127 0 0,-3 1 46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80 9215 0 0,'0'0'707'0'0,"-1"-2"-224"0"0,-3-5 830 0 0,0 1 0 0 0,-1 0 1 0 0,1 0-1 0 0,-1 1 0 0 0,-1-1 1 0 0,-9-7-1 0 0,14 12-529 0 0,-13 14 336 0 0,9-6-983 0 0,-1 1 1 0 0,1-1 0 0 0,1 1-1 0 0,0 0 1 0 0,0 0-1 0 0,0 1 1 0 0,1-1-1 0 0,1 1 1 0 0,-4 15 0 0 0,3-5-20 0 0,0 1 0 0 0,1-1 0 0 0,2 30 0 0 0,1-31-71 0 0,1 0 1 0 0,1 0 0 0 0,0-1-1 0 0,1 1 1 0 0,1-1-1 0 0,1 0 1 0 0,1 0 0 0 0,0-1-1 0 0,1 0 1 0 0,17 27-1 0 0,-20-36-35 0 0,0 0-1 0 0,1 0 0 0 0,0-1 0 0 0,0 0 0 0 0,0 0 1 0 0,0 0-1 0 0,1-1 0 0 0,0 0 0 0 0,1 0 1 0 0,-1 0-1 0 0,1-1 0 0 0,-1 0 0 0 0,1-1 0 0 0,1 0 1 0 0,-1 0-1 0 0,0-1 0 0 0,1 0 0 0 0,-1 0 1 0 0,1-1-1 0 0,-1 0 0 0 0,1-1 0 0 0,0 0 0 0 0,-1 0 1 0 0,11-2-1 0 0,-9 0 48 0 0,0 0-1 0 0,0-1 1 0 0,0-1 0 0 0,-1 0-1 0 0,0 0 1 0 0,1-1 0 0 0,-1 0 0 0 0,-1 0-1 0 0,1-1 1 0 0,-1 0 0 0 0,0-1 0 0 0,-1 1-1 0 0,1-2 1 0 0,-1 1 0 0 0,-1-1 0 0 0,1 0-1 0 0,6-12 1 0 0,-5 8 125 0 0,-1-1 0 0 0,0 0 1 0 0,-1 0-1 0 0,0 0 0 0 0,-1-1 0 0 0,-1 0 1 0 0,0 0-1 0 0,-1 0 0 0 0,0-1 0 0 0,-1 1 1 0 0,0-25-1 0 0,-3 26-58 0 0,0 0 1 0 0,0 1-1 0 0,-1-1 1 0 0,-1 1-1 0 0,0-1 1 0 0,-1 1-1 0 0,0 0 1 0 0,-1 0-1 0 0,-11-21 1 0 0,11 26-98 0 0,1 1 1 0 0,-1-1 0 0 0,0 1 0 0 0,-1 0-1 0 0,1 1 1 0 0,-1-1 0 0 0,0 1 0 0 0,-1 0-1 0 0,1 1 1 0 0,-1-1 0 0 0,0 1 0 0 0,0 1-1 0 0,0-1 1 0 0,-1 1 0 0 0,1 1 0 0 0,-15-4-1 0 0,-2 0-302 0 0,0 1-1 0 0,-1 1 1 0 0,1 2-1 0 0,-1 0 1 0 0,-49 4-1 0 0,59 3-2078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10391 0 0,'-8'103'5387'0'0,"35"302"192"0"0,-11-237-4482 0 0,-13-124-1033 0 0,3 21 80 0 0,-3 79 1 0 0,1-116-1113 0 0,-2-37-2568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73 13039 0 0,'-3'-7'124'0'0,"-1"0"307"0"0,1-1-1 0 0,-1 1 1 0 0,-1 1 0 0 0,1-1-1 0 0,-7-7 1 0 0,9 12-263 0 0,0 1 1 0 0,1-1-1 0 0,-1 1 1 0 0,0-1-1 0 0,0 1 0 0 0,0 0 1 0 0,0 0-1 0 0,0 0 1 0 0,0 0-1 0 0,0 1 0 0 0,0-1 1 0 0,0 0-1 0 0,0 1 1 0 0,-1-1-1 0 0,1 1 0 0 0,0 0 1 0 0,0 0-1 0 0,0 0 1 0 0,-1 0-1 0 0,1 0 0 0 0,0 0 1 0 0,0 1-1 0 0,-4 0 1 0 0,1 1-48 0 0,0 0 1 0 0,0 0 0 0 0,0 0 0 0 0,1 1 0 0 0,-1 0 0 0 0,1 0 0 0 0,-1 0 0 0 0,1 0 0 0 0,0 1 0 0 0,0 0 0 0 0,0 0 0 0 0,1 0 0 0 0,0 0 0 0 0,-5 6 0 0 0,1 2 10 0 0,0-1 0 0 0,1 1 0 0 0,0 1 0 0 0,-6 21 0 0 0,3-6-19 0 0,1 0 1 0 0,2 1 0 0 0,-3 35-1 0 0,8-54-97 0 0,0 1-1 0 0,1 0 0 0 0,1-1 0 0 0,-1 1 0 0 0,2-1 1 0 0,-1 1-1 0 0,2-1 0 0 0,-1 0 0 0 0,2 1 0 0 0,-1-1 0 0 0,1-1 1 0 0,7 13-1 0 0,-7-16 3 0 0,0 0 1 0 0,1 0 0 0 0,0-1-1 0 0,0 1 1 0 0,1-1-1 0 0,-1 0 1 0 0,1-1-1 0 0,0 0 1 0 0,0 0-1 0 0,0 0 1 0 0,1 0 0 0 0,-1-1-1 0 0,1 0 1 0 0,0-1-1 0 0,0 1 1 0 0,0-1-1 0 0,0-1 1 0 0,0 1 0 0 0,14 0-1 0 0,-13-2 18 0 0,0 1 0 0 0,-1-2 0 0 0,1 1 0 0 0,0-1 0 0 0,-1 0 0 0 0,1 0 0 0 0,-1-1 0 0 0,1 0 0 0 0,-1-1 0 0 0,0 0 0 0 0,1 0 0 0 0,-1 0 0 0 0,-1-1 0 0 0,1 0 0 0 0,-1 0 0 0 0,1 0 0 0 0,-1-1-1 0 0,9-9 1 0 0,-10 7 14 0 0,0 0 0 0 0,0-1 0 0 0,0 1 0 0 0,-1-1 0 0 0,0 0 0 0 0,0 0 0 0 0,-1-1-1 0 0,0 1 1 0 0,-1-1 0 0 0,1 1 0 0 0,-2-1 0 0 0,1 0 0 0 0,-1-14 0 0 0,0 12 13 0 0,-1-1 1 0 0,-1 0 0 0 0,0 1-1 0 0,-1-1 1 0 0,0 0 0 0 0,-1 1-1 0 0,0 0 1 0 0,-1-1-1 0 0,-9-18 1 0 0,7 19-531 0 0,0 1 0 0 0,-1 1 1 0 0,0-1-1 0 0,0 1 0 0 0,-16-15 0 0 0,18 19 148 0 0,-1 1-1 0 0,1-1 1 0 0,-1 1-1 0 0,0 0 0 0 0,0 1 1 0 0,-1-1-1 0 0,1 1 1 0 0,-1 1-1 0 0,1-1 1 0 0,-14-2-1 0 0,10 3-1116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16007 0 0,'0'0'1211'0'0,"2"-1"-818"0"0,6-1-253 0 0,-8 2-122 0 0,1 0-1 0 0,-1 0 1 0 0,1-1-1 0 0,0 1 1 0 0,-1 0-1 0 0,1 0 1 0 0,0 0-1 0 0,-1 0 1 0 0,1 0-1 0 0,0 0 1 0 0,-1 0-1 0 0,1 0 1 0 0,0 0-1 0 0,0 0 1 0 0,-1 0-1 0 0,1 0 1 0 0,0 0-1 0 0,-1 1 1 0 0,1-1-1 0 0,-1 0 1 0 0,1 1-1 0 0,0-1 1 0 0,-1 0-1 0 0,1 1 1 0 0,-1-1-1 0 0,1 0 1 0 0,-1 1-1 0 0,1-1 1 0 0,-1 1-1 0 0,1 0 1 0 0,0 1 123 0 0,4 2 102 0 0,-2 0-1 0 0,1 0 1 0 0,0 1 0 0 0,-1-1-1 0 0,0 1 1 0 0,0 0-1 0 0,0 0 1 0 0,-1 0 0 0 0,0 0-1 0 0,0 1 1 0 0,0-1 0 0 0,2 11-1 0 0,0 6 385 0 0,4 41 0 0 0,-5 100 427 0 0,-4-105-1482 0 0,3 0 1 0 0,12 82-1 0 0,-14-139 57 0 0,4 16 331 0 0,-2-10-4434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14167 0 0,'0'0'1283'0'0,"1"9"-1030"0"0,4 28 1833 0 0,10 45 0 0 0,35 95-988 0 0,-41-146-1040 0 0,30 80 48 0 0,-9-27-2001 0 0,-13-27-3920 0 0,-12-42 27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 9671 0 0,'-47'-9'12973'0'0,"68"21"-11293"0"0,-13-9-1537 0 0,0 0-1 0 0,-1-1 1 0 0,1 0-1 0 0,0-1 1 0 0,0 0-1 0 0,0 0 1 0 0,0 0-1 0 0,1-1 0 0 0,-1 0 1 0 0,14-3-1 0 0,5-2-513 0 0,48-16-1 0 0,-30 8-2537 0 0,-26 8-5203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42 12439 0 0,'0'0'566'0'0,"-2"0"-6"0"0,-14-3 7618 0 0,36-1-6349 0 0,68-5-1123 0 0,45-7-908 0 0,-102 11-932 0 0,2 1-385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3679 0 0,'0'0'4906'0'0,"8"-7"-2405"0"0,-7 6-2300 0 0,-1-1-1 0 0,1 1 1 0 0,0 0 0 0 0,0 0-1 0 0,0 0 1 0 0,0 0 0 0 0,0 0-1 0 0,0 1 1 0 0,1-1 0 0 0,-1 0 0 0 0,0 0-1 0 0,0 1 1 0 0,1-1 0 0 0,-1 1-1 0 0,0-1 1 0 0,3 0 0 0 0,-3 2-67 0 0,0-1 0 0 0,0 1 0 0 0,0-1 1 0 0,0 1-1 0 0,0 0 0 0 0,1-1 1 0 0,-1 1-1 0 0,0 0 0 0 0,-1 0 0 0 0,1-1 1 0 0,0 1-1 0 0,0 0 0 0 0,0 0 1 0 0,0 0-1 0 0,-1 0 0 0 0,1 1 0 0 0,0-1 1 0 0,-1 0-1 0 0,1 1 0 0 0,3 5 266 0 0,0 1 1 0 0,-1-1-1 0 0,-1 1 0 0 0,1 0 0 0 0,-1 0 1 0 0,0 0-1 0 0,1 13 0 0 0,0 62 1190 0 0,-3-49-1175 0 0,0 240 1358 0 0,0-6-785 0 0,0-122-320 0 0,3 68-37 0 0,-3-77-793 0 0,2-120-383 0 0,-1-15 114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0,'3'8'950'0'0,"-2"-1"-684"0"0,5 34 6812 0 0,4 20-4528 0 0,4 21-1581 0 0,-3 0 1 0 0,0 100-1 0 0,-8-115-777 0 0,-1-9-614 0 0,-1-16-544 0 0,2 0-1 0 0,8 44 1 0 0,-9-82 630 0 0,0 1-437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11519 0 0,'0'0'887'0'0,"-4"8"-550"0"0,3-2 99 0 0,0 0 0 0 0,1 1 0 0 0,-1-1 0 0 0,2 0 0 0 0,-1 0 1 0 0,1 1-1 0 0,0-1 0 0 0,2 8 0 0 0,1 11 826 0 0,71 408 2149 0 0,-46-290-2857 0 0,-27-134-579 0 0,4 23-1276 0 0,1 1 0 0 0,17 46 0 0 0,-18-67-307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6911 0 0,'0'0'315'0'0,"-2"1"-7"0"0,-31 26 12264 0 0,48-17-9272 0 0,-1-5-2867 0 0,-1 0 1 0 0,1-1-1 0 0,0-1 1 0 0,0 0-1 0 0,1-1 1 0 0,18 0-1 0 0,90-6 95 0 0,-76 1-565 0 0,69-9-2556 0 0,-91 7 726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5063 0 0,'0'0'390'0'0,"-16"9"2044"0"0,12-6-1428 0 0,0 0-1 0 0,0 0 1 0 0,0 0-1 0 0,1 1 1 0 0,-1-1-1 0 0,1 1 1 0 0,0 0-1 0 0,0 0 1 0 0,-3 5-1 0 0,2-2-441 0 0,0 1 0 0 0,0 0 0 0 0,1 1 0 0 0,-4 12 0 0 0,2 4-213 0 0,1-1 0 0 0,-2 42 0 0 0,5-33 21 0 0,1 0-1 0 0,1 0 1 0 0,11 56-1 0 0,-7-67-305 0 0,0 1 1 0 0,2-1-1 0 0,1-1 0 0 0,0 1 0 0 0,1-1 0 0 0,16 24 0 0 0,-21-38-57 0 0,1-1 0 0 0,0 1 0 0 0,1-1-1 0 0,-1-1 1 0 0,1 1 0 0 0,0-1-1 0 0,0 0 1 0 0,1 0 0 0 0,-1-1 0 0 0,1 0-1 0 0,0 0 1 0 0,0 0 0 0 0,1-1 0 0 0,-1 0-1 0 0,11 2 1 0 0,-13-4 7 0 0,0 1-1 0 0,1-2 1 0 0,-1 1-1 0 0,1 0 1 0 0,-1-1 0 0 0,0 0-1 0 0,1 0 1 0 0,-1-1 0 0 0,0 0-1 0 0,1 0 1 0 0,-1 0 0 0 0,0 0-1 0 0,0-1 1 0 0,0 0-1 0 0,0 0 1 0 0,0 0 0 0 0,0-1-1 0 0,0 1 1 0 0,-1-1 0 0 0,0 0-1 0 0,1-1 1 0 0,-1 1-1 0 0,5-6 1 0 0,-2 1 55 0 0,0-1-1 0 0,-1-1 1 0 0,0 1 0 0 0,-1-1-1 0 0,0 0 1 0 0,0 0-1 0 0,-1-1 1 0 0,0 1 0 0 0,-1-1-1 0 0,0 0 1 0 0,-1 0 0 0 0,0 0-1 0 0,-1 0 1 0 0,0 0-1 0 0,-1 0 1 0 0,0 0 0 0 0,-1-1-1 0 0,0 1 1 0 0,0 0 0 0 0,-2 0-1 0 0,1 0 1 0 0,-1 1-1 0 0,-1-1 1 0 0,0 0 0 0 0,0 1-1 0 0,-1 0 1 0 0,0 0 0 0 0,-1 1-1 0 0,0-1 1 0 0,-10-10-1 0 0,-25-27-549 0 0,-3 2-1 0 0,-2 1 0 0 0,-52-37 1 0 0,74 61-2933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0,'0'1'4685'0'0,"0"8"-2111"0"0,2 25 6089 0 0,7 17-5723 0 0,0 2-1949 0 0,4 173 1235 0 0,-4-39-2225 0 0,-4-139-2222 0 0,20 88 1 0 0,-14-107-1000 0 0,-5-19 1225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5983 0 0,'-1'-5'445'0'0,"0"-19"-285"0"0,1-24 0 0 0,10 20 13339 0 0,-10 28-13353 0 0,9 11 1724 0 0,8 15-2264 0 0,-17-25 691 0 0,12 23-18 0 0,-1 0-1 0 0,-2 1 1 0 0,14 51 0 0 0,-13-38-121 0 0,59 238 567 0 0,-17-62-857 0 0,-19-77-4565 0 0,-25-107-2455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19263 0 0,'0'0'3451'0'0,"8"4"-2005"0"0,-1-2-1153 0 0,1 0-1 0 0,0 0 0 0 0,-1-1 0 0 0,1 0 0 0 0,0-1 0 0 0,0 1 0 0 0,-1-2 0 0 0,11 0 0 0 0,64-13 784 0 0,-66 10-911 0 0,32-5 11 0 0,43-10-49 0 0,-31 4-3673 0 0,-44 10-5458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28 2303 0 0,'1'-1'96'0'0,"0"-1"-1"0"0,1 1 1 0 0,-1 0-1 0 0,0-1 0 0 0,0 1 1 0 0,0-1-1 0 0,0 1 1 0 0,6-15 11332 0 0,-8 16-11260 0 0,0 0 1 0 0,0 1-1 0 0,0-1 0 0 0,0 1 0 0 0,0-1 0 0 0,0 1 0 0 0,0 0 1 0 0,1-1-1 0 0,-1 1 0 0 0,0 0 0 0 0,0-1 0 0 0,0 1 0 0 0,1 0 0 0 0,-1 0 1 0 0,0 0-1 0 0,1 0 0 0 0,-1 0 0 0 0,1 0 0 0 0,-1 0 0 0 0,1 0 1 0 0,-1 0-1 0 0,1 0 0 0 0,0 0 0 0 0,0 0 0 0 0,-1 0 0 0 0,1 0 0 0 0,0 0 1 0 0,0 0-1 0 0,0 3 0 0 0,-1 35 1251 0 0,5-1-46 0 0,9 39 0 0 0,0-7-562 0 0,0 16-117 0 0,24 187 519 0 0,21 178-250 0 0,-45-356-886 0 0,9 54-181 0 0,-21-136-322 0 0,0 1 0 0 0,-2 22 0 0 0,0-7-5586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88 455 0 0,'6'-24'-492'0'0,"-6"16"3271"0"0,0 0 0 0 0,-1 1 0 0 0,0-1 0 0 0,0 1 1 0 0,-3-12 760 0 0,3 18-3475 0 0,1 1 0 0 0,0-1-1 0 0,0 1 1 0 0,-1 0 0 0 0,1-1-1 0 0,0 1 1 0 0,-1 0 0 0 0,1-1-1 0 0,-1 1 1 0 0,1 0 0 0 0,0-1-1 0 0,-1 1 1 0 0,1 0 0 0 0,-1 0 0 0 0,1 0-1 0 0,-1-1 1 0 0,1 1 0 0 0,0 0-1 0 0,-1 0 1 0 0,1 0 0 0 0,-1 0-1 0 0,1 0 1 0 0,-1 0 0 0 0,1 0-1 0 0,-1 0 1 0 0,1 0 0 0 0,-1 0-1 0 0,0 0 1 0 0,-14 1 823 0 0,12 1-759 0 0,-1 0 1 0 0,1 0-1 0 0,0 0 0 0 0,0 1 0 0 0,0-1 0 0 0,0 1 1 0 0,0 0-1 0 0,0 0 0 0 0,1 0 0 0 0,-1 0 0 0 0,1 0 1 0 0,0 1-1 0 0,0-1 0 0 0,0 1 0 0 0,0-1 0 0 0,1 1 1 0 0,0 0-1 0 0,-2 7 0 0 0,-2 6 85 0 0,2 1 0 0 0,-2 31 0 0 0,5-48-203 0 0,-2 22 41 0 0,1 0 1 0 0,1 0-1 0 0,2 1 0 0 0,0-1 0 0 0,1 0 0 0 0,1 0 1 0 0,2-1-1 0 0,0 1 0 0 0,1-1 0 0 0,1 0 1 0 0,12 22-1 0 0,-13-31-59 0 0,0 1 0 0 0,1-2 0 0 0,18 24 0 0 0,-22-32 4 0 0,0 0 0 0 0,0 0-1 0 0,1 0 1 0 0,-1-1 0 0 0,1 0-1 0 0,0 1 1 0 0,0-1-1 0 0,0-1 1 0 0,0 1 0 0 0,1-1-1 0 0,-1 0 1 0 0,0 0 0 0 0,7 1-1 0 0,-6-2 36 0 0,0 0-1 0 0,0 0 1 0 0,0-1-1 0 0,0 0 1 0 0,-1 0-1 0 0,1 0 1 0 0,0-1 0 0 0,9-1-1 0 0,-11 1-4 0 0,-1-1 0 0 0,1 1 1 0 0,-1-1-1 0 0,1 1 0 0 0,-1-1 0 0 0,0 0 0 0 0,1 0 0 0 0,-1-1 0 0 0,0 1 1 0 0,-1-1-1 0 0,1 1 0 0 0,0-1 0 0 0,4-6 0 0 0,-2 2 83 0 0,0 0 1 0 0,0 0-1 0 0,0-1 0 0 0,-1 0 1 0 0,-1 0-1 0 0,1 0 0 0 0,-1 0 1 0 0,-1 0-1 0 0,1-1 0 0 0,-1 0 1 0 0,1-12-1 0 0,-2 12-64 0 0,0 0 1 0 0,-1 0-1 0 0,0 0 0 0 0,0 0 0 0 0,-1 0 0 0 0,0 0 1 0 0,-1 0-1 0 0,0 0 0 0 0,0 0 0 0 0,-1 0 1 0 0,0 1-1 0 0,0 0 0 0 0,-1-1 0 0 0,-5-7 0 0 0,-1 3-34 0 0,-1 0-1 0 0,-1 0 0 0 0,0 1 0 0 0,-1 1 1 0 0,0 0-1 0 0,-16-10 0 0 0,-5-5-107 0 0,-1 1-1020 0 0,34 24 324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20 7831 0 0,'0'0'706'0'0,"3"-2"-344"0"0,-1 1-177 0 0,7-6 496 0 0,-9 7-639 0 0,0 0 0 0 0,0 0 0 0 0,0-1 0 0 0,1 1-1 0 0,-1 0 1 0 0,0 0 0 0 0,0 0 0 0 0,0 0 0 0 0,0 0 0 0 0,0-1 0 0 0,0 1 0 0 0,0 0-1 0 0,0 0 1 0 0,1 0 0 0 0,-1 0 0 0 0,0-1 0 0 0,0 1 0 0 0,0 0 0 0 0,0 0 0 0 0,0 0 0 0 0,0-1-1 0 0,0 1 1 0 0,0 0 0 0 0,0 0 0 0 0,0 0 0 0 0,0-1 0 0 0,0 1 0 0 0,0 0 0 0 0,0 0-1 0 0,-1 0 1 0 0,1 0 0 0 0,0-1 0 0 0,0 1 0 0 0,0 0 0 0 0,0 0 0 0 0,0 0 0 0 0,0 0 0 0 0,0-1-1 0 0,0 1 1 0 0,-1 0 0 0 0,1 0 0 0 0,0 0 0 0 0,0 0 0 0 0,0 0 0 0 0,0 0 0 0 0,0 0-1 0 0,-1-1 1 0 0,0 1 245 0 0,1 0 0 0 0,-1 0 0 0 0,0-1 0 0 0,0 1 0 0 0,1 0-1 0 0,-1 0 1 0 0,0 0 0 0 0,0 0 0 0 0,0 0 0 0 0,1 0 0 0 0,-1 0-1 0 0,0 0 1 0 0,0 0 0 0 0,0 1 0 0 0,-18 6 1177 0 0,16-5-1341 0 0,0 0 1 0 0,0 0-1 0 0,1 0 0 0 0,-1 0 1 0 0,1 1-1 0 0,0-1 1 0 0,-1 1-1 0 0,1-1 0 0 0,0 1 1 0 0,-2 4-1 0 0,0 1 30 0 0,0 0-1 0 0,-5 15 1 0 0,4-7-75 0 0,2 1 0 0 0,0-1 0 0 0,0 1 0 0 0,2 0 1 0 0,0 0-1 0 0,1 0 0 0 0,1-1 0 0 0,4 28 1 0 0,-3-34-50 0 0,0-1 1 0 0,0 0-1 0 0,1 0 1 0 0,1 0-1 0 0,0 0 1 0 0,0 0-1 0 0,0-1 1 0 0,1 1-1 0 0,0-1 1 0 0,1-1-1 0 0,0 1 1 0 0,0-1-1 0 0,1 0 1 0 0,0 0-1 0 0,10 7 1 0 0,-11-9-6 0 0,0-1 0 0 0,1 0 0 0 0,0 0 0 0 0,0 0 1 0 0,0-1-1 0 0,0 0 0 0 0,0-1 0 0 0,1 1 0 0 0,-1-1 0 0 0,1-1 0 0 0,0 1 0 0 0,-1-2 0 0 0,1 1 1 0 0,0-1-1 0 0,0 0 0 0 0,0 0 0 0 0,-1-1 0 0 0,1 0 0 0 0,9-3 0 0 0,-12 3 21 0 0,1-1-1 0 0,-1 0 1 0 0,-1-1-1 0 0,1 1 1 0 0,0-1-1 0 0,0 0 1 0 0,-1 0 0 0 0,0 0-1 0 0,0-1 1 0 0,0 0-1 0 0,0 1 1 0 0,0-1-1 0 0,-1-1 1 0 0,1 1-1 0 0,-1 0 1 0 0,0-1-1 0 0,-1 0 1 0 0,1 1 0 0 0,-1-1-1 0 0,0 0 1 0 0,0-1-1 0 0,2-7 1 0 0,-3 6 16 0 0,1-1 0 0 0,-1 1 0 0 0,0-1 1 0 0,-1 0-1 0 0,0 1 0 0 0,0-1 0 0 0,0 1 0 0 0,-1-1 1 0 0,-1 1-1 0 0,1-1 0 0 0,-1 1 0 0 0,0 0 1 0 0,-1-1-1 0 0,1 1 0 0 0,-8-12 0 0 0,3 8-13 0 0,-1 0 0 0 0,0 1 0 0 0,-1 0 0 0 0,0 0 0 0 0,-1 1 0 0 0,1 0 0 0 0,-13-8 0 0 0,-82-46-2848 0 0,87 54 1334 0 0,11 5-976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2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4607 0 0,'0'0'354'0'0,"0"9"2755"0"0,6 43 8799 0 0,2-1-7949 0 0,7 71-3074 0 0,-11-9-444 0 0,-2-13-1171 0 0,28 171 0 0 0,-29-265-29 0 0,0 1 1 0 0,1-1-1 0 0,0 0 1 0 0,0 0-1 0 0,6 9 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2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84 161 5063 0 0,'5'-38'-73'0'0,"3"-12"3576"0"0,-6 35-207 0 0,1 0 0 0 0,11-27 1654 0 0,1 56-3752 0 0,-8-2-943 0 0,-1 1 1 0 0,0-1 0 0 0,0 1 0 0 0,-1 1 0 0 0,4 16-1 0 0,0-1-48 0 0,39 159 396 0 0,-25-85-405 0 0,-4-19-361 0 0,19 66-394 0 0,-32-131 277 0 0,16 44-4428 0 0,-16-49-2000 0 0</inkml:trace>
  <inkml:trace contextRef="#ctx0" brushRef="#br0" timeOffset="1">42 496 11055 0 0,'-5'1'271'0'0,"3"-1"-110"0"0,0 1 1 0 0,0-1-1 0 0,0 0 1 0 0,0 0-1 0 0,0 0 1 0 0,0 0 0 0 0,0-1-1 0 0,0 1 1 0 0,1 0-1 0 0,-1-1 1 0 0,0 1-1 0 0,-11-7 8705 0 0,13 6-8776 0 0,0 1 0 0 0,0-1 0 0 0,1 1 0 0 0,-1-1 0 0 0,0 0 0 0 0,1 1 0 0 0,-1-1 0 0 0,0 1 0 0 0,1 0 0 0 0,-1-1 0 0 0,1 1 0 0 0,-1-1 0 0 0,0 1 0 0 0,1-1 0 0 0,-1 1 0 0 0,1 0 0 0 0,-1 0 0 0 0,1-1 0 0 0,0 1 0 0 0,-1 0 0 0 0,1 0 0 0 0,0-1 0 0 0,17-5 472 0 0,-13 5-272 0 0,4-1-96 0 0,-1 1 0 0 0,0 0 0 0 0,1 1 0 0 0,-1 0 0 0 0,1 0 0 0 0,-1 1 0 0 0,1 0 0 0 0,-1 0 0 0 0,9 3 0 0 0,22 2 229 0 0,-31-5-450 0 0,12 2-601 0 0,0-2-1 0 0,33-1 1 0 0,-35-2-532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1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2206 5671 0 0,'0'0'258'0'0,"0"-2"-4"0"0,-9-15 12579 0 0,9 13-13482 0 0,0 3 877 0 0,0-2-130 0 0,1 0-1 0 0,0 0 1 0 0,0 0 0 0 0,0 1-1 0 0,0-1 1 0 0,0 0-1 0 0,1 1 1 0 0,-1-1 0 0 0,1 1-1 0 0,0 0 1 0 0,0-1 0 0 0,-1 1-1 0 0,2 0 1 0 0,-1 0-1 0 0,0 0 1 0 0,3-2 0 0 0,-2 2-14 0 0,0-1 0 0 0,0-1 0 0 0,0 1 0 0 0,0 0 0 0 0,3-6 0 0 0,13-19 276 0 0,-15 23-286 0 0,-1 0 0 0 0,1 0 0 0 0,4-11 0 0 0,1 1 80 0 0,-1 1-1 0 0,2-1 1 0 0,0 2-1 0 0,18-20 1 0 0,-13 14-34 0 0,15-15 142 0 0,-11 13-174 0 0,-1-1 0 0 0,-1-1 0 0 0,-1 0 1 0 0,16-31-1 0 0,39-75 270 0 0,-37 69-174 0 0,-21 40-97 0 0,12-27 0 0 0,17-37 181 0 0,72-109 1 0 0,-89 152-329 0 0,14-15 107 0 0,11-20 54 0 0,-22 33-22 0 0,-19 31-41 0 0,0-1 0 0 0,8-17 0 0 0,43-75 161 0 0,9-10 27 0 0,-45 76-112 0 0,34-48 149 0 0,-33 52-19 0 0,39-72 1 0 0,-54 87-208 0 0,1 0-1 0 0,1 1 1 0 0,26-33 0 0 0,6-3 80 0 0,-35 45-78 0 0,-1 0 0 0 0,0-1 0 0 0,-1 0 0 0 0,9-19 0 0 0,-9 17 33 0 0,1 0 0 0 0,0 0 0 0 0,12-14 0 0 0,-10 15-18 0 0,14-24 1 0 0,5-7-47 0 0,-14 22-127 0 0,12-15 359 0 0,-25 33-539 0 0,1 1-1 0 0,-1-1 1 0 0,1 1-1 0 0,-1 0 1 0 0,1 0-1 0 0,0 0 1 0 0,0 0 0 0 0,0 0-1 0 0,5-2 1 0 0,-6 4-745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1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1535 0 0,'0'0'8216'0'0,"-11"-19"-365"0"0,23 31-6293 0 0,23 27-1401 0 0,-21-25 405 0 0,8 13 85 0 0,34 54 1 0 0,-11-13-88 0 0,-23-38-373 0 0,-1 1 1 0 0,-2 1-1 0 0,-1 1 1 0 0,14 36-1 0 0,-15-31 36 0 0,1-1 0 0 0,32 47 0 0 0,-11-20-79 0 0,3 22 137 0 0,-30-59-142 0 0,1-1 1 0 0,32 47-1 0 0,-27-45-4 0 0,-1 0 0 0 0,-1 0 0 0 0,13 36 0 0 0,-26-58-126 0 0,66 128 191 0 0,-21-52-44 0 0,29 55 118 0 0,28 100 336 0 0,-90-204-494 0 0,5 10 73 0 0,32 52 1 0 0,11 14 18 0 0,-12-18 60 0 0,76 133 164 0 0,-77-136-232 0 0,-50-87-222 0 0,1 0 0 0 0,-1 0 0 0 0,1 0 0 0 0,0 0-1 0 0,-1 0 1 0 0,1 0 0 0 0,0-1 0 0 0,0 1 0 0 0,-1 0 0 0 0,1 0 0 0 0,0 0 0 0 0,0-1-1 0 0,0 1 1 0 0,0-1 0 0 0,0 1 0 0 0,2 0 0 0 0,0 1-205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0,'0'0'564'0'0,"2"1"-9"0"0,-1 0-545 0 0,0-1 1 0 0,0 1-1 0 0,0 0 0 0 0,0 0 1 0 0,0-1-1 0 0,0 1 0 0 0,0 0 0 0 0,0 0 1 0 0,0 0-1 0 0,-1 0 0 0 0,1 0 1 0 0,-1 0-1 0 0,1 1 0 0 0,0-1 1 0 0,-1 0-1 0 0,0 0 0 0 0,1 0 1 0 0,-1 0-1 0 0,0 1 0 0 0,0-1 1 0 0,1 0-1 0 0,-1 0 0 0 0,0 1 1 0 0,0-1-1 0 0,-1 2 0 0 0,0 46 1257 0 0,0-27 49 0 0,10 136 2785 0 0,-1-66-3100 0 0,12 382 827 0 0,-22-307-2522 0 0,-7-97-2012 0 0,8-67 2232 0 0,0 1-198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0,'0'0'880'0'0,"4"-20"7257"0"0,-3 11-7363 0 0,1-3 3820 0 0,1 23-3360 0 0,2 22-693 0 0,13 168 1507 0 0,-7-65-1393 0 0,30 289 106 0 0,-35-371-843 0 0,18 215-1236 0 0,-24-263 1135 0 0,1 32-1124 0 0,-3-13-3305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37 882 4775 0 0,'0'0'5950'0'0,"0"3"-5620"0"0,2 10-2 0 0,-1-10 738 0 0,-2-3-812 0 0,0 0 0 0 0,1 0 1 0 0,-1 0-1 0 0,1 0 0 0 0,-1 0 1 0 0,1-1-1 0 0,-1 1 0 0 0,1 0 1 0 0,-1 0-1 0 0,1-1 0 0 0,-1 1 1 0 0,1 0-1 0 0,-1-1 0 0 0,1 1 1 0 0,0 0-1 0 0,-1-1 1 0 0,1 1-1 0 0,-1-1 0 0 0,1 1 1 0 0,0 0-1 0 0,-1-1 0 0 0,1 1 1 0 0,0-1-1 0 0,-6-18 1817 0 0,2-26-2102 0 0,4 36 701 0 0,-8-361 1925 0 0,5 117-1198 0 0,0 84-1541 0 0,-2 141-840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2303 0 0,'2'-17'146'0'0,"-2"14"413"0"0,0 1-1 0 0,1-1 0 0 0,-1 0 0 0 0,11-13 10949 0 0,-11 16-11338 0 0,7 14 1800 0 0,4 20-1809 0 0,-3 19 627 0 0,-2 2-1 0 0,-2 71 1 0 0,-2-46-627 0 0,-1 5-131 0 0,-1-38-637 0 0,10 82 1 0 0,-10-125-16 0 0,1 1 644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1839 0 0,'7'-15'160'0'0,"-5"10"387"0"0,-2 4-202 0 0,0 0 1 0 0,0 1-1 0 0,1-1 1 0 0,-1 0-1 0 0,0 1 1 0 0,0-1-1 0 0,1 0 1 0 0,-1 0-1 0 0,1 1 1 0 0,-1-1-1 0 0,0 0 1 0 0,1 1 0 0 0,-1-1-1 0 0,1 1 1 0 0,-1-1-1 0 0,1 1 1 0 0,5-4 4033 0 0,2 11-2007 0 0,-4-3-2091 0 0,0 1 0 0 0,0-1 0 0 0,-1 1 0 0 0,0 0 0 0 0,1 1 0 0 0,-2-1 0 0 0,1 0 0 0 0,3 10 0 0 0,12 51 612 0 0,-14-50-660 0 0,50 273 1303 0 0,-14-61-4165 0 0,-35-208 903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 17391 0 0,'0'0'795'0'0,"-1"0"-16"0"0,-7 3 2025 0 0,25 6-1018 0 0,-7-8-1592 0 0,0 0 1 0 0,0 0-1 0 0,0-1 0 0 0,0 0 1 0 0,0-1-1 0 0,0 0 0 0 0,0-1 1 0 0,11-3-1 0 0,78-27-117 0 0,-82 26-186 0 0,0-2-1393 0 0,25-13 0 0 0,-24 11-3131 0 0,8-4-2955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12959 0 0,'0'0'1172'0'0,"1"1"-966"0"0,5 8 273 0 0,-1 1 0 0 0,-1-1 0 0 0,0 1 0 0 0,0 0 0 0 0,-1-1 0 0 0,3 13 0 0 0,8 67 2859 0 0,-11-65-3273 0 0,4 60 262 0 0,-6-54-434 0 0,2 0 1 0 0,8 38 0 0 0,-9-63-120 0 0,-1 1 1 0 0,1 0-1 0 0,0 0 1 0 0,4 5 0 0 0,-5-9-279 0 0,0 0 1 0 0,0 0 0 0 0,1-1-1 0 0,-1 1 1 0 0,1 0-1 0 0,-1 0 1 0 0,1-1 0 0 0,2 2-1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2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271 179 3223 0 0,'0'1'9'0'0,"1"-1"-1"0"0,-1 0 1 0 0,0 1-1 0 0,0-1 0 0 0,1 0 1 0 0,-1 0-1 0 0,0 1 1 0 0,1-1-1 0 0,-1 0 0 0 0,0 0 1 0 0,1 1-1 0 0,-1-1 1 0 0,0 0-1 0 0,1 0 0 0 0,-1 0 1 0 0,0 0-1 0 0,1 0 1 0 0,-1 1-1 0 0,1-1 0 0 0,-1 0 1 0 0,0 0-1 0 0,1 0 0 0 0,-1 0 1 0 0,1 0-1 0 0,-1 0 1 0 0,0 0-1 0 0,1 0 0 0 0,-1-1 1 0 0,1 1-1 0 0,-1 0 1 0 0,0 0-1 0 0,1 0 0 0 0,-1 0 1 0 0,1 0-1 0 0,-1-1 1 0 0,0 1-1 0 0,1-1 0 0 0,10-9 46 0 0,-9 9 51 0 0,2-2 2159 0 0,2-26 3469 0 0,-6 24-5355 0 0,0 1 1 0 0,0-1-1 0 0,0 1 1 0 0,-1-1-1 0 0,1 1 1 0 0,-1-1-1 0 0,0 1 1 0 0,0-1-1 0 0,-1 1 1 0 0,-3-9-1 0 0,3 10-63 0 0,0 0 0 0 0,0 1 1 0 0,0-1-1 0 0,0 0 0 0 0,-1 1 0 0 0,1-1 1 0 0,-1 1-1 0 0,1 0 0 0 0,-1 0 0 0 0,0 0 0 0 0,0 0 1 0 0,0 0-1 0 0,0 1 0 0 0,0-1 0 0 0,-4 0 1 0 0,-1-1-54 0 0,4 1-129 0 0,0 1 0 0 0,0-1 0 0 0,0 1 0 0 0,1 0 0 0 0,-1 1 0 0 0,0-1-1 0 0,0 1 1 0 0,-7-1 0 0 0,-2 2 71 0 0,11-1-176 0 0,0 0 0 0 0,0 0 1 0 0,1 0-1 0 0,-1 0 0 0 0,0 0 0 0 0,0 1 0 0 0,0-1 1 0 0,0 0-1 0 0,0 1 0 0 0,0 0 0 0 0,0 0 1 0 0,1-1-1 0 0,-1 1 0 0 0,0 0 0 0 0,1 0 0 0 0,-1 1 1 0 0,0-1-1 0 0,-2 3 0 0 0,-13 11 197 0 0,7-7-138 0 0,0 1 1 0 0,2-1-1 0 0,-1 1 0 0 0,1 1 1 0 0,0 0-1 0 0,-8 14 0 0 0,5-2-33 0 0,1 1 0 0 0,1 0 1 0 0,1 1-1 0 0,1-1 0 0 0,1 2 0 0 0,1-1 0 0 0,-2 27 0 0 0,6-37-9 0 0,0-1-1 0 0,1 0 0 0 0,0 0 0 0 0,1 1 0 0 0,1-1 0 0 0,0 0 0 0 0,1 0 1 0 0,0 0-1 0 0,1 0 0 0 0,0-1 0 0 0,1 1 0 0 0,0-1 0 0 0,1 0 0 0 0,1-1 1 0 0,0 1-1 0 0,0-1 0 0 0,1-1 0 0 0,11 13 0 0 0,-8-12-19 0 0,0 0 0 0 0,1-1 0 0 0,0 0 0 0 0,1-1 0 0 0,0-1 1 0 0,0 0-1 0 0,1 0 0 0 0,-1-1 0 0 0,2-1 0 0 0,-1-1 0 0 0,21 6 0 0 0,-25-9 12 0 0,0 0-1 0 0,0 0 1 0 0,1-1-1 0 0,-1-1 1 0 0,0 0 0 0 0,1 0-1 0 0,-1-1 1 0 0,0 0 0 0 0,1-1-1 0 0,-1 0 1 0 0,0 0-1 0 0,0-1 1 0 0,0-1 0 0 0,-1 0-1 0 0,1 0 1 0 0,-1-1-1 0 0,15-9 1 0 0,2-4 29 0 0,-17 14-44 0 0,-1-1 0 0 0,0-1 0 0 0,-1 0 0 0 0,1 0 0 0 0,-1 0 0 0 0,-1-1 0 0 0,1 0 0 0 0,9-13 0 0 0,-7 5 0 0 0,41-73 164 0 0,-45 77-151 0 0,0-1 0 0 0,-1 0 0 0 0,-1 0 0 0 0,1 0-1 0 0,-2-1 1 0 0,2-13 0 0 0,-4 12 52 0 0,0-1-1 0 0,-1 1 1 0 0,0-1 0 0 0,-1 1 0 0 0,0 0-1 0 0,-2 0 1 0 0,1 0 0 0 0,-12-26-1 0 0,8 23 4 0 0,-2 1 1 0 0,1 0-1 0 0,-2 1 0 0 0,0-1 0 0 0,-1 2 0 0 0,-22-23 0 0 0,19 24-12 0 0,-1 1 0 0 0,0 0 1 0 0,-1 1-1 0 0,0 1 0 0 0,-1 0 1 0 0,0 2-1 0 0,-28-11 0 0 0,41 18-84 0 0,0 0-1 0 0,0 0 0 0 0,0 0 0 0 0,0 0 0 0 0,-1 1 1 0 0,1 0-1 0 0,0 0 0 0 0,0 0 0 0 0,0 0 0 0 0,0 1 1 0 0,-1-1-1 0 0,1 1 0 0 0,0 0 0 0 0,0 0 1 0 0,0 1-1 0 0,0-1 0 0 0,1 1 0 0 0,-7 4 0 0 0,4-3-392 0 0,0 1 0 0 0,0 1-1 0 0,1-1 1 0 0,0 1 0 0 0,0 0 0 0 0,0 0-1 0 0,1 0 1 0 0,-1 1 0 0 0,1-1-1 0 0,-5 11 1 0 0,1-1-957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2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173 152 8751 0 0,'11'-20'198'0'0,"-9"16"23"0"0,-1 3-185 0 0,0 0 0 0 0,0-1-1 0 0,0 1 1 0 0,0 0 0 0 0,-1-1 0 0 0,1 1-1 0 0,0-1 1 0 0,-1 1 0 0 0,0-1 0 0 0,1 1 0 0 0,-1-1-1 0 0,1-1 1 0 0,-1 1-8 0 0,2-4 519 0 0,-1-1-1 0 0,1 0 0 0 0,-1 1 1 0 0,-1-1-1 0 0,1 0 0 0 0,-1 0 1 0 0,-1 1-1 0 0,1-1 0 0 0,-1 0 1 0 0,0 0-1 0 0,-2-7 0 0 0,2 13-412 0 0,0 0 1 0 0,0 0-1 0 0,0-1 0 0 0,1 1 0 0 0,-1 0 0 0 0,0 0 0 0 0,0 0 0 0 0,0 0 0 0 0,-1 1 1 0 0,1-1-1 0 0,0 0 0 0 0,0 0 0 0 0,0 0 0 0 0,-1 1 0 0 0,1-1 0 0 0,0 1 0 0 0,-1-1 1 0 0,1 1-1 0 0,0 0 0 0 0,-1-1 0 0 0,1 1 0 0 0,0 0 0 0 0,-1 0 0 0 0,1 0 0 0 0,-1 0 1 0 0,1 0-1 0 0,-1 0 0 0 0,1 0 0 0 0,0 1 0 0 0,-1-1 0 0 0,1 0 0 0 0,-2 2 1 0 0,-1-2-23 0 0,0 2 1 0 0,1-1 0 0 0,-1 0 0 0 0,0 1 0 0 0,1 0 0 0 0,-1 0 0 0 0,1 0 0 0 0,0 0-1 0 0,0 0 1 0 0,-5 5 0 0 0,-6 11 218 0 0,1 1-1 0 0,0 1 1 0 0,2 0 0 0 0,1 0-1 0 0,-15 41 1 0 0,19-44-196 0 0,1 0-1 0 0,1 0 0 0 0,1 0 1 0 0,0 1-1 0 0,1 0 0 0 0,1 30 1 0 0,1-39-69 0 0,1 1 1 0 0,0-1-1 0 0,1 0 1 0 0,0 1 0 0 0,0-1-1 0 0,1 0 1 0 0,0 0-1 0 0,1-1 1 0 0,0 1-1 0 0,0-1 1 0 0,1 1-1 0 0,0-1 1 0 0,0-1-1 0 0,9 10 1 0 0,-10-13-32 0 0,1 0 0 0 0,0 0 0 0 0,1 0 0 0 0,-1-1 0 0 0,1 0 0 0 0,-1 0 0 0 0,1 0 0 0 0,0-1 0 0 0,0 0 1 0 0,0 0-1 0 0,1 0 0 0 0,9 0 0 0 0,-3 0 1 0 0,-1-1 0 0 0,1 0 0 0 0,-1-1 0 0 0,1-1 0 0 0,17-2 0 0 0,-19 0-106 0 0,1 0 0 0 0,-1 0 0 0 0,0-1 0 0 0,0-1 0 0 0,-1 1 0 0 0,1-2 0 0 0,-1 0-1 0 0,18-13 1 0 0,-17 10-1818 0 0,0-1-1 0 0,0 0 0 0 0,16-20 1 0 0,-21 21-234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2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0,'0'0'6827'0'0,"5"7"-3631"0"0,-2-2-2847 0 0,0 1 0 0 0,-1 0 1 0 0,0-1-1 0 0,0 1 0 0 0,-1 0 0 0 0,1 0 0 0 0,-1 0 1 0 0,0 8-1 0 0,0 53 945 0 0,-1-45-927 0 0,-4 132 654 0 0,0-67-1089 0 0,8 103 0 0 0,-3-179-421 0 0,2 13-616 0 0,2-10-6794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2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14335 0 0,'-1'-16'3051'0'0,"2"18"-2236"0"0,6 9-390 0 0,0 1 1 0 0,-1 0 0 0 0,0 0 0 0 0,-1 1 0 0 0,6 22 0 0 0,12 72-270 0 0,-19-88-49 0 0,69 335-2284 0 0,-66-330 897 0 0,0-2-51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 5527 0 0,'-15'-4'590'0'0,"-4"-14"12792"0"0,32 12-9805 0 0,3 1-3226 0 0,0 2 0 0 0,0 0 0 0 0,1 0 0 0 0,25 1 0 0 0,68 7-3115 0 0,-96-3 768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3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3 161 7367 0 0,'-1'-1'162'0'0,"1"0"-135"0"0,0 0 0 0 0,-1 1 0 0 0,1-1 0 0 0,0 1 0 0 0,0-1 0 0 0,0 0 0 0 0,0 1 1 0 0,0-1-1 0 0,0 0 0 0 0,0 1 0 0 0,0-1 0 0 0,0 0 0 0 0,0 1 0 0 0,0-1 0 0 0,0 0 0 0 0,0 1 0 0 0,0-1 0 0 0,0 1 0 0 0,1-1 0 0 0,-1 0 0 0 0,0 1 0 0 0,1-2 0 0 0,3-6 124 0 0,5-13 982 0 0,-10 19-635 0 0,1 0 0 0 0,0 0-1 0 0,0 1 1 0 0,0-1 0 0 0,0 0-1 0 0,0 0 1 0 0,0 0 0 0 0,0 1-1 0 0,1-1 1 0 0,-1 0 0 0 0,1 0-1 0 0,0-2 1 0 0,14-21 1618 0 0,-5 15-1854 0 0,-1 0 0 0 0,13-11 1 0 0,-21 21-248 0 0,1-2 63 0 0,1 0-1 0 0,0-1 1 0 0,0 1-1 0 0,0 0 1 0 0,0 1 0 0 0,0-1-1 0 0,0 0 1 0 0,0 1-1 0 0,0 0 1 0 0,1 0-1 0 0,-1 0 1 0 0,1 0-1 0 0,-1 0 1 0 0,1 1-1 0 0,-1-1 1 0 0,6 1 0 0 0,-4 1 18 0 0,-1 0 1 0 0,0 0 0 0 0,0 0-1 0 0,0 0 1 0 0,0 1 0 0 0,0-1-1 0 0,0 1 1 0 0,0 0 0 0 0,0 1-1 0 0,-1-1 1 0 0,1 1 0 0 0,-1-1-1 0 0,4 4 1 0 0,1 2 54 0 0,1 0 0 0 0,-2 0 0 0 0,1 1-1 0 0,-1 0 1 0 0,0 1 0 0 0,-1-1 0 0 0,0 1 0 0 0,-1 0 0 0 0,0 1-1 0 0,0-1 1 0 0,4 19 0 0 0,-7-22-131 0 0,-1 0-1 0 0,0 0 1 0 0,0 0-1 0 0,-1 0 1 0 0,0 0 0 0 0,0 0-1 0 0,0 0 1 0 0,-1 0-1 0 0,0 0 1 0 0,0 0 0 0 0,-1 0-1 0 0,0 0 1 0 0,0-1-1 0 0,-1 1 1 0 0,0-1-1 0 0,0 1 1 0 0,0-1 0 0 0,-1 0-1 0 0,0 0 1 0 0,-5 5-1 0 0,0 0-68 0 0,-1-1 0 0 0,0-1 0 0 0,-1 0 0 0 0,-17 12 0 0 0,27-21 42 0 0,1 1-1 0 0,-1-1 0 0 0,0 1 1 0 0,1-1-1 0 0,-1 1 0 0 0,0-1 1 0 0,0 0-1 0 0,0 1 1 0 0,1-1-1 0 0,-1 0 0 0 0,0 1 1 0 0,0-1-1 0 0,0 0 1 0 0,0 0-1 0 0,0 0 0 0 0,1 0 1 0 0,-1 0-1 0 0,0 0 0 0 0,0 0 1 0 0,0 0-1 0 0,0-1 1 0 0,0 1-1 0 0,1 0 0 0 0,-1 0 1 0 0,-1-1-1 0 0,1 0-26 0 0,-1 0 0 0 0,1 0 1 0 0,0 0-1 0 0,0 0 0 0 0,0-1 0 0 0,-1 1 0 0 0,1 0 0 0 0,1-1 1 0 0,-1 1-1 0 0,0-1 0 0 0,0 1 0 0 0,-1-3 0 0 0,1 0-42 0 0,-1-1 1 0 0,1 0-1 0 0,0 0 0 0 0,0 1 0 0 0,0-1 1 0 0,0 0-1 0 0,1 0 0 0 0,0-6 0 0 0,0 9 74 0 0,0 1 0 0 0,0-1 1 0 0,1 0-1 0 0,-1 0 0 0 0,1 1 0 0 0,-1-1 0 0 0,1 0 0 0 0,-1 1 0 0 0,1-1 0 0 0,0 1 1 0 0,0-1-1 0 0,0 1 0 0 0,0-1 0 0 0,0 1 0 0 0,0-1 0 0 0,0 1 0 0 0,0 0 1 0 0,1 0-1 0 0,-1-1 0 0 0,0 1 0 0 0,1 0 0 0 0,-1 0 0 0 0,1 0 0 0 0,2-1 0 0 0,-1 2 27 0 0,-1-1-1 0 0,1 1 1 0 0,0 0-1 0 0,-1 0 1 0 0,1 0-1 0 0,0 0 1 0 0,-1 0-1 0 0,1 0 1 0 0,-1 1-1 0 0,1-1 1 0 0,0 1-1 0 0,-1 0 1 0 0,1 0-1 0 0,-1 0 1 0 0,0 0-1 0 0,3 2 0 0 0,48 30 545 0 0,-36-21-382 0 0,25 13 0 0 0,76 42-1395 0 0,-102-54-312 0 0,-15-11 1252 0 0,1-1 0 0 0,-1 1 0 0 0,1-1 0 0 0,-1 1 0 0 0,1-1 0 0 0,0 0 0 0 0,-1 0 0 0 0,1 1 0 0 0,0-1 0 0 0,0 0 0 0 0,0-1 0 0 0,0 1 0 0 0,0 0 0 0 0,0-1 0 0 0,0 1 0 0 0,4 0 0 0 0,3-2-1320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3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19 1839 0 0,'-3'0'11296'0'0,"-13"1"-9004"0"0,13 0-2091 0 0,0 0 0 0 0,0 0-1 0 0,-1 1 1 0 0,1 0 0 0 0,0-1-1 0 0,1 1 1 0 0,-1 0 0 0 0,0 0-1 0 0,1 1 1 0 0,-1-1 0 0 0,1 0-1 0 0,-1 1 1 0 0,1 0 0 0 0,0-1-1 0 0,0 1 1 0 0,0 0 0 0 0,1 0-1 0 0,-1 0 1 0 0,-1 4 0 0 0,-2 5 86 0 0,1 0 1 0 0,-1 1 0 0 0,-3 21-1 0 0,1 8 177 0 0,2 0-1 0 0,-1 64 1 0 0,6-82-374 0 0,1 0-1 0 0,2-1 1 0 0,0 1 0 0 0,2-1 0 0 0,0 0 0 0 0,9 24 0 0 0,-11-39-64 0 0,0-1-1 0 0,1 0 0 0 0,0 0 1 0 0,0 0-1 0 0,0 0 1 0 0,1 0-1 0 0,0-1 0 0 0,7 7 1 0 0,-9-10 7 0 0,2 1 0 0 0,-1-1 0 0 0,0 0 1 0 0,1 0-1 0 0,0 0 0 0 0,-1-1 0 0 0,1 1 0 0 0,0-1 0 0 0,0 0 1 0 0,1-1-1 0 0,-1 1 0 0 0,10 1 0 0 0,-4-2 42 0 0,0 1 1 0 0,0-2-1 0 0,0 1 0 0 0,0-1 1 0 0,1-1-1 0 0,-1 0 0 0 0,0-1 1 0 0,-1 0-1 0 0,1-1 0 0 0,0 0 1 0 0,17-7-1 0 0,-20 7-21 0 0,-1-1-1 0 0,0 1 1 0 0,0-1 0 0 0,0 0-1 0 0,-1-1 1 0 0,1 0 0 0 0,-1 0-1 0 0,0 0 1 0 0,-1-1 0 0 0,1 1-1 0 0,-1-2 1 0 0,0 1 0 0 0,0 0-1 0 0,-1-1 1 0 0,0 0-1 0 0,4-10 1 0 0,-1 1 89 0 0,-1 0 1 0 0,0 0-1 0 0,-2-1 0 0 0,0 0 1 0 0,-1 0-1 0 0,-1 0 0 0 0,0 0 0 0 0,-1-1 1 0 0,-1 1-1 0 0,-1 0 0 0 0,0 0 0 0 0,-7-34 1 0 0,5 43-89 0 0,0 0 0 0 0,0 0 0 0 0,-1 0 0 0 0,0 0 1 0 0,-1 0-1 0 0,1 1 0 0 0,-1 0 0 0 0,-1 0 0 0 0,1 0 0 0 0,-1 1 1 0 0,-9-8-1 0 0,-9-6 32 0 0,-49-30 0 0 0,49 35-127 0 0,-4-4-818 0 0,-54-26 0 0 0,80 44 672 0 0,0 0 0 0 0,0 1 1 0 0,0-1-1 0 0,-1 0 0 0 0,1 1 1 0 0,0 0-1 0 0,0-1 0 0 0,0 1 1 0 0,0 0-1 0 0,-5 0 0 0 0,9 16-5139 0 0,3-7 3526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3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7831 0 0,'0'0'603'0'0,"15"-22"7904"0"0,-15 22-8408 0 0,0 0 1 0 0,1 0-1 0 0,-1-1 1 0 0,0 1 0 0 0,1 0-1 0 0,-1 0 1 0 0,0-1-1 0 0,1 1 1 0 0,-1 0 0 0 0,1 0-1 0 0,-1 0 1 0 0,0 0 0 0 0,1 0-1 0 0,-1 0 1 0 0,1 0-1 0 0,-1-1 1 0 0,0 1 0 0 0,1 0-1 0 0,-1 0 1 0 0,1 1-1 0 0,-1-1 1 0 0,0 0 0 0 0,1 0-1 0 0,-1 0 1 0 0,1 0-1 0 0,-1 0 1 0 0,0 0 0 0 0,1 0-1 0 0,-1 1 1 0 0,1-1 0 0 0,8 13 972 0 0,1 22-599 0 0,-9-32-208 0 0,4 31 235 0 0,-1 0-1 0 0,-2 1 1 0 0,-3 56-1 0 0,0-9-72 0 0,0-13-372 0 0,1 35 203 0 0,1-88-534 0 0,1 1 1 0 0,1 0-1 0 0,0-1 1 0 0,5 17-1 0 0,-6-28 418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14423 0 0,'0'0'1307'0'0,"9"14"-339"0"0,11 33-115 0 0,-2 2 0 0 0,16 67 0 0 0,11 105 2488 0 0,-27-124-2828 0 0,-9-46-1004 0 0,-4-22-346 0 0,1-1-1 0 0,1 1 1 0 0,12 33 0 0 0,-17-55-101 0 0,1 0-548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3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5983 0 0,'-8'-3'1312'0'0,"-28"-3"12312"0"0,60 15-10704 0 0,0-5-2050 0 0,0-1 0 0 0,1-2-1 0 0,40-1 1 0 0,-5-3-3035 0 0,-15 0-3867 0 0,-31 3-2186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12695 0 0,'0'0'1150'0'0,"1"2"-865"0"0,58 183 2939 0 0,9 28-3357 0 0,-35-123-5403 0 0,-25-70 506 0 0</inkml:trace>
  <inkml:trace contextRef="#ctx0" brushRef="#br0" timeOffset="1">1 376 13359 0 0,'0'0'2508'0'0,"16"7"1819"0"0,1-7-3934 0 0,1-1 1 0 0,-1 0-1 0 0,35-7 0 0 0,35-12-343 0 0,-22 6-3970 0 0,-51 11-2674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2759 0 0,'0'0'13896'0'0,"3"0"-13360"0"0,209-6 3712 0 0,-147 3-3586 0 0,212-8 964 0 0,89-3-570 0 0,-259 8-815 0 0,117 1 375 0 0,0 10 0 0 0,280 41-1 0 0,-15 4 57 0 0,-249-29-376 0 0,-110-14-67 0 0,242-20 1 0 0,-346 11-221 0 0,37-2 43 0 0,-2 1-56 0 0,103-19 0 0 0,-132 15-422 0 0,62-13-1859 0 0,-33 10-2030 0 0,-37 7-3539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9215 0 0,'0'0'704'0'0,"3"-2"-490"0"0,10-11 5243 0 0,4 27-3761 0 0,-13-8-1436 0 0,0 0 0 0 0,0 0 1 0 0,0 0-1 0 0,-1 1 0 0 0,0-1 0 0 0,0 1 0 0 0,3 11 1 0 0,10 54 744 0 0,-7-26-497 0 0,7 35 464 0 0,7 129 0 0 0,-14-113-551 0 0,15 204 487 0 0,-19-229-786 0 0,0-4-74 0 0,0-14 19 0 0,-3 83 1 0 0,-2-39-16 0 0,1-64-28 0 0,-2 0 0 0 0,-7 52 0 0 0,7-78-68 0 0,1 0 0 0 0,-1 0 0 0 0,2 16 0 0 0,0-22-132 0 0,1-13-7344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20 919 0 0,'2'-8'13580'0'0,"1"7"-13100"0"0,9-1 54 0 0,0 1 1 0 0,1 1-1 0 0,-1-1 0 0 0,0 2 0 0 0,15 1 0 0 0,36 1 944 0 0,-30-2-919 0 0,-25 0-410 0 0,1-1-1 0 0,-1 0 1 0 0,12-2-1 0 0,-3 1 30 0 0,0 0-1 0 0,0 1 0 0 0,0 0 1 0 0,25 5-1 0 0,4 0 40 0 0,-38-4-189 0 0,248 5 1000 0 0,-199-14-744 0 0,-44 5-219 0 0,0 1-1 0 0,-1 0 1 0 0,1 1 0 0 0,26 1 0 0 0,46 3 212 0 0,-56-3 109 0 0,41 6-1 0 0,-49-4-204 0 0,39-2 0 0 0,-1 1 17 0 0,168 6 394 0 0,-183-7-425 0 0,83-11-1 0 0,-35 3-35 0 0,-64 8-3 0 0,28 2-1 0 0,-27-1-59 0 0,203-4 217 0 0,-197 1-256 0 0,6 0 26 0 0,-1 0 79 0 0,55 3 0 0 0,29 4 62 0 0,11 1 49 0 0,-21-2 90 0 0,-67 3-261 0 0,-34-5-46 0 0,0 0 1 0 0,0 0-1 0 0,0-1 1 0 0,25-2-1 0 0,51-16 36 0 0,-61 9-2831 0 0,-24 6 1572 0 0,1 0-1 0 0,0 1 1 0 0,-1-1-1 0 0,1 1 0 0 0,0 1 1 0 0,6-2-1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9007 0 0,'0'0'2710'0'0,"-6"17"-61"0"0,4-1-1828 0 0,0-1 0 0 0,0 1-1 0 0,2-1 1 0 0,2 27 0 0 0,-1-1 194 0 0,-2 107 1774 0 0,2 149 691 0 0,-3-97-3005 0 0,-2-62-465 0 0,0-3-1178 0 0,4-119 698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1206 0 1839 0 0,'0'0'8827'0'0,"-1"9"-7958"0"0,0-6-673 0 0,-1-1 1 0 0,1 0-1 0 0,-1 0 0 0 0,0 1 0 0 0,0-1 0 0 0,0 0 0 0 0,-3 2 1 0 0,2-1 58 0 0,1-1 1 0 0,-1 1 0 0 0,1-1 0 0 0,0 1 0 0 0,0 0-1 0 0,-3 4 1 0 0,-1 4 179 0 0,1 1 0 0 0,-6 15-1 0 0,10-23-316 0 0,-1-1 0 0 0,1 0-1 0 0,-1 0 1 0 0,0 0 0 0 0,0 0-1 0 0,-5 5 1 0 0,-7 13 390 0 0,-44 115 1352 0 0,-25 57-260 0 0,-34 47-233 0 0,67-140-782 0 0,22-44-379 0 0,-74 143 232 0 0,60-130-243 0 0,-14 28 161 0 0,-1 7-206 0 0,23-45-26 0 0,-21 44 114 0 0,-16 30 105 0 0,40-77-206 0 0,3-1 85 0 0,-38 109 1 0 0,59-147-145 0 0,-1-1 0 0 0,-13 22 0 0 0,6-13 5 0 0,-66 147 236 0 0,77-162-303 0 0,-10 17 98 0 0,0 0 1 0 0,-2-2-1 0 0,-32 41 0 0 0,40-55-92 0 0,7-10-2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19 455 0 0,'-2'-3'5996'0'0,"-9"-12"3111"0"0,11 17-8823 0 0,84 167 2628 0 0,-43-88-2153 0 0,10 8 285 0 0,7 14-642 0 0,-35-60-233 0 0,1-1-1 0 0,45 57 1 0 0,-19-29-75 0 0,53 59 91 0 0,-64-84-39 0 0,33 51 0 0 0,-20-4 84 0 0,-13-21-78 0 0,23 38 126 0 0,20 32 525 0 0,23 35-582 0 0,58 87 542 0 0,-101-162-642 0 0,-42-64 37 0 0,46 61-1 0 0,-35-58 26 0 0,-3 2 0 0 0,43 84 0 0 0,-31-59-99 0 0,-15-28-85 0 0,11 34 188 0 0,1 1 98 0 0,-2-26-104 0 0,-10-15-42 0 0,12 30-25 0 0,-22-35-4277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61 126 919 0 0,'0'0'2707'0'0,"-2"-2"-2468"0"0,0-1-309 0 0,0 0 0 0 0,1-1 0 0 0,-1 1 0 0 0,1-1 0 0 0,0 1 0 0 0,-2-7 0 0 0,3 9 489 0 0,-1-1-91 0 0,0 0 0 0 0,0 0 1 0 0,0 0-1 0 0,0 0 0 0 0,0 0 0 0 0,1 0 0 0 0,-1 0 0 0 0,0-3 0 0 0,-2-32 1183 0 0,3 36-1364 0 0,-7-28 4847 0 0,1 24-1116 0 0,3 10-3753 0 0,1-1 1 0 0,-1 1-1 0 0,1-1 1 0 0,0 1-1 0 0,0 0 1 0 0,0 0 0 0 0,0-1-1 0 0,1 1 1 0 0,0 0-1 0 0,0 1 1 0 0,1-1-1 0 0,-1 0 1 0 0,1 7-1 0 0,1 10 447 0 0,7 41-1 0 0,-1-14-125 0 0,23 137 833 0 0,-6-48-542 0 0,-15-78-495 0 0,5 39 377 0 0,1 119 0 0 0,-14-199-468 0 0,0 1-1 0 0,6 27 1 0 0,-7-44-103 0 0,-1 2-260 0 0,1 0 1 0 0,0-1-1 0 0,0 1 0 0 0,0 0 0 0 0,1-1 1 0 0,-1 1-1 0 0,3 6 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0,'0'0'690'0'0,"6"17"6390"0"0,1 2-4290 0 0,5 29-1 0 0,-2 22-613 0 0,-4 71-1650 0 0,-6-102 98 0 0,-3 117-141 0 0,0-35-957 0 0,6-77-1760 0 0,-1-36 368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0,'1'2'5383'0'0,"17"62"3129"0"0,-6-17-7504 0 0,7 61 0 0 0,-3 55-409 0 0,8 57-1222 0 0,-17-161-1845 0 0,-5-42 545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2759 0 0,'-10'-8'272'0'0,"-15"-13"18530"0"0,27 23-18641 0 0,1 1 0 0 0,0-2 1 0 0,0 1-1 0 0,0 0 1 0 0,0 0-1 0 0,0-1 1 0 0,0 0-1 0 0,0 0 0 0 0,1 0 1 0 0,5 1-1 0 0,38 4 64 0 0,-29-4-387 0 0,40 4-2999 0 0,-44-6 2058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 10823 0 0,'0'0'496'0'0,"-15"-5"184"0"0,12 5-487 0 0,0-1 0 0 0,1 1-1 0 0,-1 1 1 0 0,0-1 0 0 0,0 0-1 0 0,0 1 1 0 0,1-1-1 0 0,-1 1 1 0 0,0 0 0 0 0,0 0-1 0 0,1 0 1 0 0,-1 0 0 0 0,1 0-1 0 0,-1 0 1 0 0,-2 3 0 0 0,1-1 57 0 0,1 0 0 0 0,-1 1 1 0 0,1-1-1 0 0,0 1 0 0 0,0 0 0 0 0,0-1 1 0 0,1 1-1 0 0,-4 6 0 0 0,0 5 191 0 0,0 0 0 0 0,1 1-1 0 0,0-1 1 0 0,-2 20 0 0 0,5-23-314 0 0,0 0 0 0 0,2 1-1 0 0,-1 0 1 0 0,1-1 0 0 0,1 1 0 0 0,1-1 0 0 0,-1 1 0 0 0,2-1 0 0 0,0 0-1 0 0,0 1 1 0 0,1-1 0 0 0,1-1 0 0 0,0 1 0 0 0,8 14 0 0 0,-8-19-108 0 0,-1 1 1 0 0,1-1 0 0 0,1 0-1 0 0,-1 0 1 0 0,1-1 0 0 0,0 1-1 0 0,1-1 1 0 0,-1-1 0 0 0,1 1 0 0 0,0-1-1 0 0,1 0 1 0 0,-1-1 0 0 0,1 0-1 0 0,0 0 1 0 0,0-1 0 0 0,0 0-1 0 0,1 0 1 0 0,-1-1 0 0 0,1 0-1 0 0,-1 0 1 0 0,12 0 0 0 0,-14-2 7 0 0,0 0 0 0 0,0-1 0 0 0,0 1 0 0 0,0-1 0 0 0,0 0 0 0 0,-1-1 0 0 0,1 0-1 0 0,0 0 1 0 0,-1 0 0 0 0,1 0 0 0 0,-1-1 0 0 0,0 0 0 0 0,8-6 0 0 0,-9 6 42 0 0,0 0-1 0 0,0 0 1 0 0,-1-1-1 0 0,0 1 1 0 0,0-1-1 0 0,0 0 0 0 0,0 0 1 0 0,0 0-1 0 0,-1-1 1 0 0,1 1-1 0 0,-1-1 1 0 0,0 1-1 0 0,-1-1 1 0 0,1 1-1 0 0,-1-1 1 0 0,1-9-1 0 0,-1 8-19 0 0,-2 0-1 0 0,1-1 0 0 0,-1 1 1 0 0,0 0-1 0 0,0 0 1 0 0,-1 0-1 0 0,1 0 0 0 0,-2 0 1 0 0,-4-11-1 0 0,1 5 47 0 0,0 1 0 0 0,-1-1 0 0 0,-15-16 0 0 0,9 13-241 0 0,-29-23 1 0 0,26 25-50 0 0,-19-21 0 0 0,-11-17-2772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1502 6047 0 0,'0'0'2912'0'0,"3"-1"-2613"0"0,5-3 456 0 0,-6 3 2 0 0,-1 0 0 0 0,1 0 0 0 0,0 0 0 0 0,-1 0 0 0 0,1 0 0 0 0,0-1 0 0 0,-1 1 0 0 0,0-1 0 0 0,2-1 0 0 0,2-5-1277 0 0,-5 6 678 0 0,13-23 516 0 0,-10 7-250 0 0,0 1 0 0 0,-1 0-1 0 0,0-1 1 0 0,-2 1 0 0 0,-1-26 0 0 0,0-31-4 0 0,0 44-319 0 0,0 25-73 0 0,0-1 0 0 0,1 0-1 0 0,0 0 1 0 0,0-6 0 0 0,2-5 97 0 0,-2 1-1 0 0,0-1 1 0 0,-4-28 0 0 0,0 4 109 0 0,-5-27 113 0 0,9 40-249 0 0,-3-142 258 0 0,-2 110-56 0 0,-2-34 151 0 0,-3-123 677 0 0,2 16-203 0 0,6 64-617 0 0,3 83 278 0 0,-2 52-544 0 0,0-3-31 0 0,1 0-35 0 0,0 4-92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0,'0'2'480'0'0,"4"50"13348"0"0,10 29-9819 0 0,1 7-2518 0 0,-7-19-709 0 0,22 293-317 0 0,-29-341-1370 0 0,1-6-3270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0,'0'0'499'0'0,"1"0"-328"0"0,-1-1-132 0 0,1 1 0 0 0,-1 0 0 0 0,0 0 0 0 0,1 0 1 0 0,-1 0-1 0 0,0 0 0 0 0,1 0 0 0 0,-1 0 0 0 0,0 0 1 0 0,0 0-1 0 0,1 0 0 0 0,-1 0 0 0 0,0 0 0 0 0,1 1 0 0 0,-1-1 1 0 0,0 0-1 0 0,0 0 0 0 0,1 0 0 0 0,-1 0 0 0 0,0 0 1 0 0,1 1-1 0 0,-1-1 0 0 0,0 0 0 0 0,0 0 0 0 0,0 0 0 0 0,1 1 1 0 0,-1-1-1 0 0,0 0 0 0 0,0 0 0 0 0,0 1 0 0 0,1-1 0 0 0,-1 0 1 0 0,0 1-1 0 0,5 10 1250 0 0,-4-9-802 0 0,11 24 2538 0 0,15 39 1 0 0,16 81-1413 0 0,-19-56-975 0 0,30 118-500 0 0,-24-69-4166 0 0,-24-108-1410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6 130 10591 0 0,'-5'1'8079'0'0,"64"-28"-5040"0"0,83-23-2424 0 0,13 7-1998 0 0,-133 37-127 0 0,-3 1 46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80 9215 0 0,'0'0'707'0'0,"-1"-2"-224"0"0,-3-5 830 0 0,0 1 0 0 0,-1 0 1 0 0,1 0-1 0 0,-1 1 0 0 0,-1-1 1 0 0,-9-7-1 0 0,14 12-529 0 0,-13 14 336 0 0,9-6-983 0 0,-1 1 1 0 0,1-1 0 0 0,1 1-1 0 0,0 0 1 0 0,0 0-1 0 0,0 1 1 0 0,1-1-1 0 0,1 1 1 0 0,-4 15 0 0 0,3-5-20 0 0,0 1 0 0 0,1-1 0 0 0,2 30 0 0 0,1-31-71 0 0,1 0 1 0 0,1 0 0 0 0,0-1-1 0 0,1 1 1 0 0,1-1-1 0 0,1 0 1 0 0,1 0 0 0 0,0-1-1 0 0,1 0 1 0 0,17 27-1 0 0,-20-36-35 0 0,0 0-1 0 0,1 0 0 0 0,0-1 0 0 0,0 0 0 0 0,0 0 1 0 0,0 0-1 0 0,1-1 0 0 0,0 0 0 0 0,1 0 1 0 0,-1 0-1 0 0,1-1 0 0 0,-1 0 0 0 0,1-1 0 0 0,1 0 1 0 0,-1 0-1 0 0,0-1 0 0 0,1 0 0 0 0,-1 0 1 0 0,1-1-1 0 0,-1 0 0 0 0,1-1 0 0 0,0 0 0 0 0,-1 0 1 0 0,11-2-1 0 0,-9 0 48 0 0,0 0-1 0 0,0-1 1 0 0,0-1 0 0 0,-1 0-1 0 0,0 0 1 0 0,1-1 0 0 0,-1 0 0 0 0,-1 0-1 0 0,1-1 1 0 0,-1 0 0 0 0,0-1 0 0 0,-1 1-1 0 0,1-2 1 0 0,-1 1 0 0 0,-1-1 0 0 0,1 0-1 0 0,6-12 1 0 0,-5 8 125 0 0,-1-1 0 0 0,0 0 1 0 0,-1 0-1 0 0,0 0 0 0 0,-1-1 0 0 0,-1 0 1 0 0,0 0-1 0 0,-1 0 0 0 0,0-1 0 0 0,-1 1 1 0 0,0-25-1 0 0,-3 26-58 0 0,0 0 1 0 0,0 1-1 0 0,-1-1 1 0 0,-1 1-1 0 0,0-1 1 0 0,-1 1-1 0 0,0 0 1 0 0,-1 0-1 0 0,-11-21 1 0 0,11 26-98 0 0,1 1 1 0 0,-1-1 0 0 0,0 1 0 0 0,-1 0-1 0 0,1 1 1 0 0,-1-1 0 0 0,0 1 0 0 0,-1 0-1 0 0,1 1 1 0 0,-1-1 0 0 0,0 1 0 0 0,0 1-1 0 0,0-1 1 0 0,-1 1 0 0 0,1 1 0 0 0,-15-4-1 0 0,-2 0-302 0 0,0 1-1 0 0,-1 1 1 0 0,1 2-1 0 0,-1 0 1 0 0,-49 4-1 0 0,59 3-2078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10391 0 0,'-8'103'5387'0'0,"35"302"192"0"0,-11-237-4482 0 0,-13-124-1033 0 0,3 21 80 0 0,-3 79 1 0 0,1-116-1113 0 0,-2-37-2568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73 13039 0 0,'-3'-7'124'0'0,"-1"0"307"0"0,1-1-1 0 0,-1 1 1 0 0,-1 1 0 0 0,1-1-1 0 0,-7-7 1 0 0,9 12-263 0 0,0 1 1 0 0,1-1-1 0 0,-1 1 1 0 0,0-1-1 0 0,0 1 0 0 0,0 0 1 0 0,0 0-1 0 0,0 0 1 0 0,0 0-1 0 0,0 1 0 0 0,0-1 1 0 0,0 0-1 0 0,0 1 1 0 0,-1-1-1 0 0,1 1 0 0 0,0 0 1 0 0,0 0-1 0 0,0 0 1 0 0,-1 0-1 0 0,1 0 0 0 0,0 0 1 0 0,0 1-1 0 0,-4 0 1 0 0,1 1-48 0 0,0 0 1 0 0,0 0 0 0 0,0 0 0 0 0,1 1 0 0 0,-1 0 0 0 0,1 0 0 0 0,-1 0 0 0 0,1 0 0 0 0,0 1 0 0 0,0 0 0 0 0,0 0 0 0 0,1 0 0 0 0,0 0 0 0 0,-5 6 0 0 0,1 2 10 0 0,0-1 0 0 0,1 1 0 0 0,0 1 0 0 0,-6 21 0 0 0,3-6-19 0 0,1 0 1 0 0,2 1 0 0 0,-3 35-1 0 0,8-54-97 0 0,0 1-1 0 0,1 0 0 0 0,1-1 0 0 0,-1 1 0 0 0,2-1 1 0 0,-1 1-1 0 0,2-1 0 0 0,-1 0 0 0 0,2 1 0 0 0,-1-1 0 0 0,1-1 1 0 0,7 13-1 0 0,-7-16 3 0 0,0 0 1 0 0,1 0 0 0 0,0-1-1 0 0,0 1 1 0 0,1-1-1 0 0,-1 0 1 0 0,1-1-1 0 0,0 0 1 0 0,0 0-1 0 0,0 0 1 0 0,1 0 0 0 0,-1-1-1 0 0,1 0 1 0 0,0-1-1 0 0,0 1 1 0 0,0-1-1 0 0,0-1 1 0 0,0 1 0 0 0,14 0-1 0 0,-13-2 18 0 0,0 1 0 0 0,-1-2 0 0 0,1 1 0 0 0,0-1 0 0 0,-1 0 0 0 0,1 0 0 0 0,-1-1 0 0 0,1 0 0 0 0,-1-1 0 0 0,0 0 0 0 0,1 0 0 0 0,-1 0 0 0 0,-1-1 0 0 0,1 0 0 0 0,-1 0 0 0 0,1 0 0 0 0,-1-1-1 0 0,9-9 1 0 0,-10 7 14 0 0,0 0 0 0 0,0-1 0 0 0,0 1 0 0 0,-1-1 0 0 0,0 0 0 0 0,0 0 0 0 0,-1-1-1 0 0,0 1 1 0 0,-1-1 0 0 0,1 1 0 0 0,-2-1 0 0 0,1 0 0 0 0,-1-14 0 0 0,0 12 13 0 0,-1-1 1 0 0,-1 0 0 0 0,0 1-1 0 0,-1-1 1 0 0,0 0 0 0 0,-1 1-1 0 0,0 0 1 0 0,-1-1-1 0 0,-9-18 1 0 0,7 19-531 0 0,0 1 0 0 0,-1 1 1 0 0,0-1-1 0 0,0 1 0 0 0,-16-15 0 0 0,18 19 148 0 0,-1 1-1 0 0,1-1 1 0 0,-1 1-1 0 0,0 0 0 0 0,0 1 1 0 0,-1-1-1 0 0,1 1 1 0 0,-1 1-1 0 0,1-1 1 0 0,-14-2-1 0 0,10 3-1116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16007 0 0,'0'0'1211'0'0,"2"-1"-818"0"0,6-1-253 0 0,-8 2-122 0 0,1 0-1 0 0,-1 0 1 0 0,1-1-1 0 0,0 1 1 0 0,-1 0-1 0 0,1 0 1 0 0,0 0-1 0 0,-1 0 1 0 0,1 0-1 0 0,0 0 1 0 0,-1 0-1 0 0,1 0 1 0 0,0 0-1 0 0,0 0 1 0 0,-1 0-1 0 0,1 0 1 0 0,0 0-1 0 0,-1 1 1 0 0,1-1-1 0 0,-1 0 1 0 0,1 1-1 0 0,0-1 1 0 0,-1 0-1 0 0,1 1 1 0 0,-1-1-1 0 0,1 0 1 0 0,-1 1-1 0 0,1-1 1 0 0,-1 1-1 0 0,1 0 1 0 0,0 1 123 0 0,4 2 102 0 0,-2 0-1 0 0,1 0 1 0 0,0 1 0 0 0,-1-1-1 0 0,0 1 1 0 0,0 0-1 0 0,0 0 1 0 0,-1 0 0 0 0,0 0-1 0 0,0 1 1 0 0,0-1 0 0 0,2 11-1 0 0,0 6 385 0 0,4 41 0 0 0,-5 100 427 0 0,-4-105-1482 0 0,3 0 1 0 0,12 82-1 0 0,-14-139 57 0 0,4 16 331 0 0,-2-10-4434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14167 0 0,'0'0'1283'0'0,"1"9"-1030"0"0,4 28 1833 0 0,10 45 0 0 0,35 95-988 0 0,-41-146-1040 0 0,30 80 48 0 0,-9-27-2001 0 0,-13-27-3920 0 0,-12-42 27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 9671 0 0,'-47'-9'12973'0'0,"68"21"-11293"0"0,-13-9-1537 0 0,0 0-1 0 0,-1-1 1 0 0,1 0-1 0 0,0-1 1 0 0,0 0-1 0 0,0 0 1 0 0,0 0-1 0 0,1-1 0 0 0,-1 0 1 0 0,14-3-1 0 0,5-2-513 0 0,48-16-1 0 0,-30 8-2537 0 0,-26 8-5203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0,'0'0'167'0'0,"0"2"-7"0"0,0 61 8829 0 0,0 35-1767 0 0,2 0-5285 0 0,16 97-2766 0 0,-17-186 317 0 0,1-1 0 0 0,1 0 0 0 0,3 11 0 0 0,-5-18-1012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3679 0 0,'0'0'4906'0'0,"8"-7"-2405"0"0,-7 6-2300 0 0,-1-1-1 0 0,1 1 1 0 0,0 0 0 0 0,0 0-1 0 0,0 0 1 0 0,0 0 0 0 0,0 0-1 0 0,0 1 1 0 0,1-1 0 0 0,-1 0 0 0 0,0 0-1 0 0,0 1 1 0 0,1-1 0 0 0,-1 1-1 0 0,0-1 1 0 0,3 0 0 0 0,-3 2-67 0 0,0-1 0 0 0,0 1 0 0 0,0-1 1 0 0,0 1-1 0 0,0 0 0 0 0,1-1 1 0 0,-1 1-1 0 0,0 0 0 0 0,-1 0 0 0 0,1-1 1 0 0,0 1-1 0 0,0 0 0 0 0,0 0 1 0 0,0 0-1 0 0,-1 0 0 0 0,1 1 0 0 0,0-1 1 0 0,-1 0-1 0 0,1 1 0 0 0,3 5 266 0 0,0 1 1 0 0,-1-1-1 0 0,-1 1 0 0 0,1 0 0 0 0,-1 0 1 0 0,0 0-1 0 0,1 13 0 0 0,0 62 1190 0 0,-3-49-1175 0 0,0 240 1358 0 0,0-6-785 0 0,0-122-320 0 0,3 68-37 0 0,-3-77-793 0 0,2-120-383 0 0,-1-15 114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0,'3'8'950'0'0,"-2"-1"-684"0"0,5 34 6812 0 0,4 20-4528 0 0,4 21-1581 0 0,-3 0 1 0 0,0 100-1 0 0,-8-115-777 0 0,-1-9-614 0 0,-1-16-544 0 0,2 0-1 0 0,8 44 1 0 0,-9-82 630 0 0,0 1-437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11519 0 0,'0'0'887'0'0,"-4"8"-550"0"0,3-2 99 0 0,0 0 0 0 0,1 1 0 0 0,-1-1 0 0 0,2 0 0 0 0,-1 0 1 0 0,1 1-1 0 0,0-1 0 0 0,2 8 0 0 0,1 11 826 0 0,71 408 2149 0 0,-46-290-2857 0 0,-27-134-579 0 0,4 23-1276 0 0,1 1 0 0 0,17 46 0 0 0,-18-67-307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6911 0 0,'0'0'315'0'0,"-2"1"-7"0"0,-31 26 12264 0 0,48-17-9272 0 0,-1-5-2867 0 0,-1 0 1 0 0,1-1-1 0 0,0-1 1 0 0,0 0-1 0 0,1-1 1 0 0,18 0-1 0 0,90-6 95 0 0,-76 1-565 0 0,69-9-2556 0 0,-91 7 726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5063 0 0,'0'0'390'0'0,"-16"9"2044"0"0,12-6-1428 0 0,0 0-1 0 0,0 0 1 0 0,0 0-1 0 0,1 1 1 0 0,-1-1-1 0 0,1 1 1 0 0,0 0-1 0 0,0 0 1 0 0,-3 5-1 0 0,2-2-441 0 0,0 1 0 0 0,0 0 0 0 0,1 1 0 0 0,-4 12 0 0 0,2 4-213 0 0,1-1 0 0 0,-2 42 0 0 0,5-33 21 0 0,1 0-1 0 0,1 0 1 0 0,11 56-1 0 0,-7-67-305 0 0,0 1 1 0 0,2-1-1 0 0,1-1 0 0 0,0 1 0 0 0,1-1 0 0 0,16 24 0 0 0,-21-38-57 0 0,1-1 0 0 0,0 1 0 0 0,1-1-1 0 0,-1-1 1 0 0,1 1 0 0 0,0-1-1 0 0,0 0 1 0 0,1 0 0 0 0,-1-1 0 0 0,1 0-1 0 0,0 0 1 0 0,0 0 0 0 0,1-1 0 0 0,-1 0-1 0 0,11 2 1 0 0,-13-4 7 0 0,0 1-1 0 0,1-2 1 0 0,-1 1-1 0 0,1 0 1 0 0,-1-1 0 0 0,0 0-1 0 0,1 0 1 0 0,-1-1 0 0 0,0 0-1 0 0,1 0 1 0 0,-1 0 0 0 0,0 0-1 0 0,0-1 1 0 0,0 0-1 0 0,0 0 1 0 0,0 0 0 0 0,0-1-1 0 0,0 1 1 0 0,-1-1 0 0 0,0 0-1 0 0,1-1 1 0 0,-1 1-1 0 0,5-6 1 0 0,-2 1 55 0 0,0-1-1 0 0,-1-1 1 0 0,0 1 0 0 0,-1-1-1 0 0,0 0 1 0 0,0 0-1 0 0,-1-1 1 0 0,0 1 0 0 0,-1-1-1 0 0,0 0 1 0 0,-1 0 0 0 0,0 0-1 0 0,-1 0 1 0 0,0 0-1 0 0,-1 0 1 0 0,0 0 0 0 0,-1-1-1 0 0,0 1 1 0 0,0 0 0 0 0,-2 0-1 0 0,1 0 1 0 0,-1 1-1 0 0,-1-1 1 0 0,0 0 0 0 0,0 1-1 0 0,-1 0 1 0 0,0 0 0 0 0,-1 1-1 0 0,0-1 1 0 0,-10-10-1 0 0,-25-27-549 0 0,-3 2-1 0 0,-2 1 0 0 0,-52-37 1 0 0,74 61-2933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0,'0'1'4685'0'0,"0"8"-2111"0"0,2 25 6089 0 0,7 17-5723 0 0,0 2-1949 0 0,4 173 1235 0 0,-4-39-2225 0 0,-4-139-2222 0 0,20 88 1 0 0,-14-107-1000 0 0,-5-19 1225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5983 0 0,'-1'-5'445'0'0,"0"-19"-285"0"0,1-24 0 0 0,10 20 13339 0 0,-10 28-13353 0 0,9 11 1724 0 0,8 15-2264 0 0,-17-25 691 0 0,12 23-18 0 0,-1 0-1 0 0,-2 1 1 0 0,14 51 0 0 0,-13-38-121 0 0,59 238 567 0 0,-17-62-857 0 0,-19-77-4565 0 0,-25-107-2455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19263 0 0,'0'0'3451'0'0,"8"4"-2005"0"0,-1-2-1153 0 0,1 0-1 0 0,0 0 0 0 0,-1-1 0 0 0,1 0 0 0 0,0-1 0 0 0,0 1 0 0 0,-1-2 0 0 0,11 0 0 0 0,64-13 784 0 0,-66 10-911 0 0,32-5 11 0 0,43-10-49 0 0,-31 4-3673 0 0,-44 10-5458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2206 5671 0 0,'0'0'258'0'0,"0"-2"-4"0"0,-9-15 12579 0 0,9 13-13482 0 0,0 3 877 0 0,0-2-130 0 0,1 0-1 0 0,0 0 1 0 0,0 0 0 0 0,0 1-1 0 0,0-1 1 0 0,0 0-1 0 0,1 1 1 0 0,-1-1 0 0 0,1 1-1 0 0,0 0 1 0 0,0-1 0 0 0,-1 1-1 0 0,2 0 1 0 0,-1 0-1 0 0,0 0 1 0 0,3-2 0 0 0,-2 2-14 0 0,0-1 0 0 0,0-1 0 0 0,0 1 0 0 0,0 0 0 0 0,3-6 0 0 0,13-19 276 0 0,-15 23-286 0 0,-1 0 0 0 0,1 0 0 0 0,4-11 0 0 0,1 1 80 0 0,-1 1-1 0 0,2-1 1 0 0,0 2-1 0 0,18-20 1 0 0,-13 14-34 0 0,15-15 142 0 0,-11 13-174 0 0,-1-1 0 0 0,-1-1 0 0 0,-1 0 1 0 0,16-31-1 0 0,39-75 270 0 0,-37 69-174 0 0,-21 40-97 0 0,12-27 0 0 0,17-37 181 0 0,72-109 1 0 0,-89 152-329 0 0,14-15 107 0 0,11-20 54 0 0,-22 33-22 0 0,-19 31-41 0 0,0-1 0 0 0,8-17 0 0 0,43-75 161 0 0,9-10 27 0 0,-45 76-112 0 0,34-48 149 0 0,-33 52-19 0 0,39-72 1 0 0,-54 87-208 0 0,1 0-1 0 0,1 1 1 0 0,26-33 0 0 0,6-3 80 0 0,-35 45-78 0 0,-1 0 0 0 0,0-1 0 0 0,-1 0 0 0 0,9-19 0 0 0,-9 17 33 0 0,1 0 0 0 0,0 0 0 0 0,12-14 0 0 0,-10 15-18 0 0,14-24 1 0 0,5-7-47 0 0,-14 22-127 0 0,12-15 359 0 0,-25 33-539 0 0,1 1-1 0 0,-1-1 1 0 0,1 1-1 0 0,-1 0 1 0 0,1 0-1 0 0,0 0 1 0 0,0 0 0 0 0,0 0-1 0 0,5-2 1 0 0,-6 4-745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1535 0 0,'0'0'8216'0'0,"-11"-19"-365"0"0,23 31-6293 0 0,23 27-1401 0 0,-21-25 405 0 0,8 13 85 0 0,34 54 1 0 0,-11-13-88 0 0,-23-38-373 0 0,-1 1 1 0 0,-2 1-1 0 0,-1 1 1 0 0,14 36-1 0 0,-15-31 36 0 0,1-1 0 0 0,32 47 0 0 0,-11-20-79 0 0,3 22 137 0 0,-30-59-142 0 0,1-1 1 0 0,32 47-1 0 0,-27-45-4 0 0,-1 0 0 0 0,-1 0 0 0 0,13 36 0 0 0,-26-58-126 0 0,66 128 191 0 0,-21-52-44 0 0,29 55 118 0 0,28 100 336 0 0,-90-204-494 0 0,5 10 73 0 0,32 52 1 0 0,11 14 18 0 0,-12-18 60 0 0,76 133 164 0 0,-77-136-232 0 0,-50-87-222 0 0,1 0 0 0 0,-1 0 0 0 0,1 0 0 0 0,0 0-1 0 0,-1 0 1 0 0,1 0 0 0 0,0-1 0 0 0,0 1 0 0 0,-1 0 0 0 0,1 0 0 0 0,0 0 0 0 0,0-1-1 0 0,0 1 1 0 0,0-1 0 0 0,0 1 0 0 0,2 0 0 0 0,0 1-205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4143 0 0,'1'-1'4866'0'0,"13"-5"-3579"0"0,1 0 1 0 0,-1 1-1 0 0,1 0 1 0 0,17-2-1 0 0,65-6 1183 0 0,-29 4-967 0 0,215-15 2010 0 0,2 23-2050 0 0,-139 3-1019 0 0,-59-2-235 0 0,276-8 406 0 0,-229-3-425 0 0,232-15 739 0 0,-168 22-464 0 0,-39 1-366 0 0,-80-6-24 0 0,-7 1-1225 0 0,-65 7-138 0 0,0-1-1 0 0,0 1 1 0 0,0-1-1 0 0,10-4 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7367 0 0,'0'0'1087'0'0,"1"2"484"0"0,21 42 5053 0 0,7 29-5196 0 0,-11-26-975 0 0,47 145-488 0 0,-21-57-1481 0 0,-35-110 186 0 0,-3-2-344 0 0</inkml:trace>
  <inkml:trace contextRef="#ctx0" brushRef="#br0" timeOffset="1">0 411 9671 0 0,'1'0'8584'0'0,"5"-4"-7142"0"0,-2 2-1151 0 0,0 0 0 0 0,0-1 0 0 0,0 1 0 0 0,0 1 0 0 0,1-1 1 0 0,-1 1-1 0 0,0-1 0 0 0,1 1 0 0 0,-1 1 0 0 0,1-1 0 0 0,-1 1 1 0 0,7-1-1 0 0,63-7 306 0 0,48 7-3197 0 0,-101 1-5160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0,'0'0'564'0'0,"2"1"-9"0"0,-1 0-545 0 0,0-1 1 0 0,0 1-1 0 0,0 0 0 0 0,0 0 1 0 0,0-1-1 0 0,0 1 0 0 0,0 0 0 0 0,0 0 1 0 0,0 0-1 0 0,-1 0 0 0 0,1 0 1 0 0,-1 0-1 0 0,1 1 0 0 0,0-1 1 0 0,-1 0-1 0 0,0 0 0 0 0,1 0 1 0 0,-1 0-1 0 0,0 1 0 0 0,0-1 1 0 0,1 0-1 0 0,-1 0 0 0 0,0 1 1 0 0,0-1-1 0 0,-1 2 0 0 0,0 46 1257 0 0,0-27 49 0 0,10 136 2785 0 0,-1-66-3100 0 0,12 382 827 0 0,-22-307-2522 0 0,-7-97-2012 0 0,8-67 2232 0 0,0 1-198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2303 0 0,'0'-1'167'0'0,"0"-4"298"0"0,1 42 11487 0 0,2 22-8863 0 0,-1-26-1934 0 0,7 255 852 0 0,-7-127-2166 0 0,3-43-4885 0 0,-4-101 3316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11287 0 0,'0'-7'215'0'0,"-1"1"-1"0"0,1-1 1 0 0,1 1-1 0 0,-1-1 1 0 0,1 0-1 0 0,0 1 1 0 0,0-1-1 0 0,4-8 3030 0 0,7 35-1652 0 0,-4 3-1158 0 0,-2 1-1 0 0,0 0 1 0 0,4 43-1 0 0,0-4-103 0 0,-3-26-646 0 0,17 97 586 0 0,-11-45-4480 0 0,-11-71-1598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 7367 0 0,'-15'5'787'0'0,"8"-2"3664"0"0,16 0 148 0 0,8 1-3442 0 0,-4-3-880 0 0,0 0 1 0 0,0 0 0 0 0,0-2 0 0 0,-1 1 0 0 0,14-4-1 0 0,66-16-462 0 0,-23 5-1116 0 0,-50 11-25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0,'0'0'880'0'0,"4"-20"7257"0"0,-3 11-7363 0 0,1-3 3820 0 0,1 23-3360 0 0,2 22-693 0 0,13 168 1507 0 0,-7-65-1393 0 0,30 289 106 0 0,-35-371-843 0 0,18 215-1236 0 0,-24-263 1135 0 0,1 32-1124 0 0,-3-13-3305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271 179 3223 0 0,'0'1'9'0'0,"1"-1"-1"0"0,-1 0 1 0 0,0 1-1 0 0,0-1 0 0 0,1 0 1 0 0,-1 0-1 0 0,0 1 1 0 0,1-1-1 0 0,-1 0 0 0 0,0 0 1 0 0,1 1-1 0 0,-1-1 1 0 0,0 0-1 0 0,1 0 0 0 0,-1 0 1 0 0,0 0-1 0 0,1 0 1 0 0,-1 1-1 0 0,1-1 0 0 0,-1 0 1 0 0,0 0-1 0 0,1 0 0 0 0,-1 0 1 0 0,1 0-1 0 0,-1 0 1 0 0,0 0-1 0 0,1 0 0 0 0,-1-1 1 0 0,1 1-1 0 0,-1 0 1 0 0,0 0-1 0 0,1 0 0 0 0,-1 0 1 0 0,1 0-1 0 0,-1-1 1 0 0,0 1-1 0 0,1-1 0 0 0,10-9 46 0 0,-9 9 51 0 0,2-2 2159 0 0,2-26 3469 0 0,-6 24-5355 0 0,0 1 1 0 0,0-1-1 0 0,0 1 1 0 0,-1-1-1 0 0,1 1 1 0 0,-1-1-1 0 0,0 1 1 0 0,0-1-1 0 0,-1 1 1 0 0,-3-9-1 0 0,3 10-63 0 0,0 0 0 0 0,0 1 1 0 0,0-1-1 0 0,0 0 0 0 0,-1 1 0 0 0,1-1 1 0 0,-1 1-1 0 0,1 0 0 0 0,-1 0 0 0 0,0 0 0 0 0,0 0 1 0 0,0 0-1 0 0,0 1 0 0 0,0-1 0 0 0,-4 0 1 0 0,-1-1-54 0 0,4 1-129 0 0,0 1 0 0 0,0-1 0 0 0,0 1 0 0 0,1 0 0 0 0,-1 1 0 0 0,0-1-1 0 0,0 1 1 0 0,-7-1 0 0 0,-2 2 71 0 0,11-1-176 0 0,0 0 0 0 0,0 0 1 0 0,1 0-1 0 0,-1 0 0 0 0,0 0 0 0 0,0 1 0 0 0,0-1 1 0 0,0 0-1 0 0,0 1 0 0 0,0 0 0 0 0,0 0 1 0 0,1-1-1 0 0,-1 1 0 0 0,0 0 0 0 0,1 0 0 0 0,-1 1 1 0 0,0-1-1 0 0,-2 3 0 0 0,-13 11 197 0 0,7-7-138 0 0,0 1 1 0 0,2-1-1 0 0,-1 1 0 0 0,1 1 1 0 0,0 0-1 0 0,-8 14 0 0 0,5-2-33 0 0,1 1 0 0 0,1 0 1 0 0,1 1-1 0 0,1-1 0 0 0,1 2 0 0 0,1-1 0 0 0,-2 27 0 0 0,6-37-9 0 0,0-1-1 0 0,1 0 0 0 0,0 0 0 0 0,1 1 0 0 0,1-1 0 0 0,0 0 0 0 0,1 0 1 0 0,0 0-1 0 0,1 0 0 0 0,0-1 0 0 0,1 1 0 0 0,0-1 0 0 0,1 0 0 0 0,1-1 1 0 0,0 1-1 0 0,0-1 0 0 0,1-1 0 0 0,11 13 0 0 0,-8-12-19 0 0,0 0 0 0 0,1-1 0 0 0,0 0 0 0 0,1-1 0 0 0,0-1 1 0 0,0 0-1 0 0,1 0 0 0 0,-1-1 0 0 0,2-1 0 0 0,-1-1 0 0 0,21 6 0 0 0,-25-9 12 0 0,0 0-1 0 0,0 0 1 0 0,1-1-1 0 0,-1-1 1 0 0,0 0 0 0 0,1 0-1 0 0,-1-1 1 0 0,0 0 0 0 0,1-1-1 0 0,-1 0 1 0 0,0 0-1 0 0,0-1 1 0 0,0-1 0 0 0,-1 0-1 0 0,1 0 1 0 0,-1-1-1 0 0,15-9 1 0 0,2-4 29 0 0,-17 14-44 0 0,-1-1 0 0 0,0-1 0 0 0,-1 0 0 0 0,1 0 0 0 0,-1 0 0 0 0,-1-1 0 0 0,1 0 0 0 0,9-13 0 0 0,-7 5 0 0 0,41-73 164 0 0,-45 77-151 0 0,0-1 0 0 0,-1 0 0 0 0,-1 0 0 0 0,1 0-1 0 0,-2-1 1 0 0,2-13 0 0 0,-4 12 52 0 0,0-1-1 0 0,-1 1 1 0 0,0-1 0 0 0,-1 1 0 0 0,0 0-1 0 0,-2 0 1 0 0,1 0 0 0 0,-12-26-1 0 0,8 23 4 0 0,-2 1 1 0 0,1 0-1 0 0,-2 1 0 0 0,0-1 0 0 0,-1 2 0 0 0,-22-23 0 0 0,19 24-12 0 0,-1 1 0 0 0,0 0 1 0 0,-1 1-1 0 0,0 1 0 0 0,-1 0 1 0 0,0 2-1 0 0,-28-11 0 0 0,41 18-84 0 0,0 0-1 0 0,0 0 0 0 0,0 0 0 0 0,0 0 0 0 0,-1 1 1 0 0,1 0-1 0 0,0 0 0 0 0,0 0 0 0 0,0 0 0 0 0,0 1 1 0 0,-1-1-1 0 0,1 1 0 0 0,0 0 0 0 0,0 0 1 0 0,0 1-1 0 0,0-1 0 0 0,1 1 0 0 0,-7 4 0 0 0,4-3-392 0 0,0 1 0 0 0,0 1-1 0 0,1-1 1 0 0,0 1 0 0 0,0 0 0 0 0,0 0-1 0 0,1 0 1 0 0,-1 1 0 0 0,1-1-1 0 0,-5 11 1 0 0,1-1-957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173 152 8751 0 0,'11'-20'198'0'0,"-9"16"23"0"0,-1 3-185 0 0,0 0 0 0 0,0-1-1 0 0,0 1 1 0 0,0 0 0 0 0,-1-1 0 0 0,1 1-1 0 0,0-1 1 0 0,-1 1 0 0 0,0-1 0 0 0,1 1 0 0 0,-1-1-1 0 0,1-1 1 0 0,-1 1-8 0 0,2-4 519 0 0,-1-1-1 0 0,1 0 0 0 0,-1 1 1 0 0,-1-1-1 0 0,1 0 0 0 0,-1 0 1 0 0,-1 1-1 0 0,1-1 0 0 0,-1 0 1 0 0,0 0-1 0 0,-2-7 0 0 0,2 13-412 0 0,0 0 1 0 0,0 0-1 0 0,0-1 0 0 0,1 1 0 0 0,-1 0 0 0 0,0 0 0 0 0,0 0 0 0 0,0 0 0 0 0,-1 1 1 0 0,1-1-1 0 0,0 0 0 0 0,0 0 0 0 0,0 0 0 0 0,-1 1 0 0 0,1-1 0 0 0,0 1 0 0 0,-1-1 1 0 0,1 1-1 0 0,0 0 0 0 0,-1-1 0 0 0,1 1 0 0 0,0 0 0 0 0,-1 0 0 0 0,1 0 0 0 0,-1 0 1 0 0,1 0-1 0 0,-1 0 0 0 0,1 0 0 0 0,0 1 0 0 0,-1-1 0 0 0,1 0 0 0 0,-2 2 1 0 0,-1-2-23 0 0,0 2 1 0 0,1-1 0 0 0,-1 0 0 0 0,0 1 0 0 0,1 0 0 0 0,-1 0 0 0 0,1 0 0 0 0,0 0-1 0 0,0 0 1 0 0,-5 5 0 0 0,-6 11 218 0 0,1 1-1 0 0,1 1 1 0 0,0 0 0 0 0,2 0-1 0 0,-15 41 1 0 0,19-44-196 0 0,1 0-1 0 0,1 0 0 0 0,1 0 1 0 0,0 1-1 0 0,1 0 0 0 0,1 30 1 0 0,1-39-69 0 0,1 1 1 0 0,0-1-1 0 0,1 0 1 0 0,0 1 0 0 0,0-1-1 0 0,1 0 1 0 0,0 0-1 0 0,1-1 1 0 0,0 1-1 0 0,0-1 1 0 0,1 1-1 0 0,0-1 1 0 0,0-1-1 0 0,9 10 1 0 0,-10-13-32 0 0,1 0 0 0 0,0 0 0 0 0,1 0 0 0 0,-1-1 0 0 0,1 0 0 0 0,-1 0 0 0 0,1 0 0 0 0,0-1 0 0 0,0 0 1 0 0,0 0-1 0 0,1 0 0 0 0,9 0 0 0 0,-3 0 1 0 0,-1-1 0 0 0,1 0 0 0 0,-1-1 0 0 0,1-1 0 0 0,17-2 0 0 0,-19 0-106 0 0,1 0 0 0 0,-1 0 0 0 0,0-1 0 0 0,0-1 0 0 0,-1 1 0 0 0,1-2 0 0 0,-1 0-1 0 0,18-13 1 0 0,-17 10-1818 0 0,0-1-1 0 0,0 0 0 0 0,16-20 1 0 0,-21 21-234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0,'0'0'6827'0'0,"5"7"-3631"0"0,-2-2-2847 0 0,0 1 0 0 0,-1 0 1 0 0,0-1-1 0 0,0 1 0 0 0,-1 0 0 0 0,1 0 0 0 0,-1 0 1 0 0,0 8-1 0 0,0 53 945 0 0,-1-45-927 0 0,-4 132 654 0 0,0-67-1089 0 0,8 103 0 0 0,-3-179-421 0 0,2 13-616 0 0,2-10-6794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14335 0 0,'-1'-16'3051'0'0,"2"18"-2236"0"0,6 9-390 0 0,0 1 1 0 0,-1 0 0 0 0,0 0 0 0 0,-1 1 0 0 0,6 22 0 0 0,12 72-270 0 0,-19-88-49 0 0,69 335-2284 0 0,-66-330 897 0 0,0-2-51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 5527 0 0,'-15'-4'590'0'0,"-4"-14"12792"0"0,32 12-9805 0 0,3 1-3226 0 0,0 2 0 0 0,0 0 0 0 0,1 0 0 0 0,25 1 0 0 0,68 7-3115 0 0,-96-3 768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14767 0 0,'0'0'679'0'0,"1"1"-15"0"0,0 1-648 0 0,0-1 1 0 0,0 0-1 0 0,-1 0 1 0 0,1 1-1 0 0,0-1 1 0 0,-1 0-1 0 0,1 1 1 0 0,-1-1-1 0 0,1 0 0 0 0,-1 1 1 0 0,0-1-1 0 0,0 1 1 0 0,0-1-1 0 0,1 1 1 0 0,-2 1-1 0 0,1 32 480 0 0,-1-13 512 0 0,4 30 234 0 0,3 0 1 0 0,12 52 0 0 0,37 98-1473 0 0,-54-201 49 0 0,-1 1 0 0 0,1-1-1 0 0,-1 1 1 0 0,1-1 0 0 0,0 1-1 0 0,0-1 1 0 0,0 1 0 0 0,0-1-1 0 0,0 0 1 0 0,0 1 0 0 0,2 1-1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3 161 7367 0 0,'-1'-1'162'0'0,"1"0"-135"0"0,0 0 0 0 0,-1 1 0 0 0,1-1 0 0 0,0 1 0 0 0,0-1 0 0 0,0 0 0 0 0,0 1 1 0 0,0-1-1 0 0,0 0 0 0 0,0 1 0 0 0,0-1 0 0 0,0 0 0 0 0,0 1 0 0 0,0-1 0 0 0,0 0 0 0 0,0 1 0 0 0,0-1 0 0 0,0 1 0 0 0,1-1 0 0 0,-1 0 0 0 0,0 1 0 0 0,1-2 0 0 0,3-6 124 0 0,5-13 982 0 0,-10 19-635 0 0,1 0 0 0 0,0 0-1 0 0,0 1 1 0 0,0-1 0 0 0,0 0-1 0 0,0 0 1 0 0,0 0 0 0 0,0 1-1 0 0,1-1 1 0 0,-1 0 0 0 0,1 0-1 0 0,0-2 1 0 0,14-21 1618 0 0,-5 15-1854 0 0,-1 0 0 0 0,13-11 1 0 0,-21 21-248 0 0,1-2 63 0 0,1 0-1 0 0,0-1 1 0 0,0 1-1 0 0,0 0 1 0 0,0 1 0 0 0,0-1-1 0 0,0 0 1 0 0,0 1-1 0 0,0 0 1 0 0,1 0-1 0 0,-1 0 1 0 0,1 0-1 0 0,-1 0 1 0 0,1 1-1 0 0,-1-1 1 0 0,6 1 0 0 0,-4 1 18 0 0,-1 0 1 0 0,0 0 0 0 0,0 0-1 0 0,0 0 1 0 0,0 1 0 0 0,0-1-1 0 0,0 1 1 0 0,0 0 0 0 0,0 1-1 0 0,-1-1 1 0 0,1 1 0 0 0,-1-1-1 0 0,4 4 1 0 0,1 2 54 0 0,1 0 0 0 0,-2 0 0 0 0,1 1-1 0 0,-1 0 1 0 0,0 1 0 0 0,-1-1 0 0 0,0 1 0 0 0,-1 0 0 0 0,0 1-1 0 0,0-1 1 0 0,4 19 0 0 0,-7-22-131 0 0,-1 0-1 0 0,0 0 1 0 0,0 0-1 0 0,-1 0 1 0 0,0 0 0 0 0,0 0-1 0 0,0 0 1 0 0,-1 0-1 0 0,0 0 1 0 0,0 0 0 0 0,-1 0-1 0 0,0 0 1 0 0,0-1-1 0 0,-1 1 1 0 0,0-1-1 0 0,0 1 1 0 0,0-1 0 0 0,-1 0-1 0 0,0 0 1 0 0,-5 5-1 0 0,0 0-68 0 0,-1-1 0 0 0,0-1 0 0 0,-1 0 0 0 0,-17 12 0 0 0,27-21 42 0 0,1 1-1 0 0,-1-1 0 0 0,0 1 1 0 0,1-1-1 0 0,-1 1 0 0 0,0-1 1 0 0,0 0-1 0 0,0 1 1 0 0,1-1-1 0 0,-1 0 0 0 0,0 1 1 0 0,0-1-1 0 0,0 0 1 0 0,0 0-1 0 0,0 0 0 0 0,1 0 1 0 0,-1 0-1 0 0,0 0 0 0 0,0 0 1 0 0,0 0-1 0 0,0-1 1 0 0,0 1-1 0 0,1 0 0 0 0,-1 0 1 0 0,-1-1-1 0 0,1 0-26 0 0,-1 0 0 0 0,1 0 1 0 0,0 0-1 0 0,0 0 0 0 0,0-1 0 0 0,-1 1 0 0 0,1 0 0 0 0,1-1 1 0 0,-1 1-1 0 0,0-1 0 0 0,0 1 0 0 0,-1-3 0 0 0,1 0-42 0 0,-1-1 1 0 0,1 0-1 0 0,0 0 0 0 0,0 1 0 0 0,0-1 1 0 0,0 0-1 0 0,1 0 0 0 0,0-6 0 0 0,0 9 74 0 0,0 1 0 0 0,0-1 1 0 0,1 0-1 0 0,-1 0 0 0 0,1 1 0 0 0,-1-1 0 0 0,1 0 0 0 0,-1 1 0 0 0,1-1 0 0 0,0 1 1 0 0,0-1-1 0 0,0 1 0 0 0,0-1 0 0 0,0 1 0 0 0,0-1 0 0 0,0 1 0 0 0,0 0 1 0 0,1 0-1 0 0,-1-1 0 0 0,0 1 0 0 0,1 0 0 0 0,-1 0 0 0 0,1 0 0 0 0,2-1 0 0 0,-1 2 27 0 0,-1-1-1 0 0,1 1 1 0 0,0 0-1 0 0,-1 0 1 0 0,1 0-1 0 0,0 0 1 0 0,-1 0-1 0 0,1 0 1 0 0,-1 1-1 0 0,1-1 1 0 0,0 1-1 0 0,-1 0 1 0 0,1 0-1 0 0,-1 0 1 0 0,0 0-1 0 0,3 2 0 0 0,48 30 545 0 0,-36-21-382 0 0,25 13 0 0 0,76 42-1395 0 0,-102-54-312 0 0,-15-11 1252 0 0,1-1 0 0 0,-1 1 0 0 0,1-1 0 0 0,-1 1 0 0 0,1-1 0 0 0,0 0 0 0 0,-1 0 0 0 0,1 1 0 0 0,0-1 0 0 0,0 0 0 0 0,0-1 0 0 0,0 1 0 0 0,0 0 0 0 0,0-1 0 0 0,0 1 0 0 0,4 0 0 0 0,3-2-1320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19 1839 0 0,'-3'0'11296'0'0,"-13"1"-9004"0"0,13 0-2091 0 0,0 0 0 0 0,0 0-1 0 0,-1 1 1 0 0,1 0 0 0 0,0-1-1 0 0,1 1 1 0 0,-1 0 0 0 0,0 0-1 0 0,1 1 1 0 0,-1-1 0 0 0,1 0-1 0 0,-1 1 1 0 0,1 0 0 0 0,0-1-1 0 0,0 1 1 0 0,0 0 0 0 0,1 0-1 0 0,-1 0 1 0 0,-1 4 0 0 0,-2 5 86 0 0,1 0 1 0 0,-1 1 0 0 0,-3 21-1 0 0,1 8 177 0 0,2 0-1 0 0,-1 64 1 0 0,6-82-374 0 0,1 0-1 0 0,2-1 1 0 0,0 1 0 0 0,2-1 0 0 0,0 0 0 0 0,9 24 0 0 0,-11-39-64 0 0,0-1-1 0 0,1 0 0 0 0,0 0 1 0 0,0 0-1 0 0,0 0 1 0 0,1 0-1 0 0,0-1 0 0 0,7 7 1 0 0,-9-10 7 0 0,2 1 0 0 0,-1-1 0 0 0,0 0 1 0 0,1 0-1 0 0,0 0 0 0 0,-1-1 0 0 0,1 1 0 0 0,0-1 0 0 0,0 0 1 0 0,1-1-1 0 0,-1 1 0 0 0,10 1 0 0 0,-4-2 42 0 0,0 1 1 0 0,0-2-1 0 0,0 1 0 0 0,0-1 1 0 0,1-1-1 0 0,-1 0 0 0 0,0-1 1 0 0,-1 0-1 0 0,1-1 0 0 0,0 0 1 0 0,17-7-1 0 0,-20 7-21 0 0,-1-1-1 0 0,0 1 1 0 0,0-1 0 0 0,0 0-1 0 0,-1-1 1 0 0,1 0 0 0 0,-1 0-1 0 0,0 0 1 0 0,-1-1 0 0 0,1 1-1 0 0,-1-2 1 0 0,0 1 0 0 0,0 0-1 0 0,-1-1 1 0 0,0 0-1 0 0,4-10 1 0 0,-1 1 89 0 0,-1 0 1 0 0,0 0-1 0 0,-2-1 0 0 0,0 0 1 0 0,-1 0-1 0 0,-1 0 0 0 0,0 0 0 0 0,-1-1 1 0 0,-1 1-1 0 0,-1 0 0 0 0,0 0 0 0 0,-7-34 1 0 0,5 43-89 0 0,0 0 0 0 0,0 0 0 0 0,-1 0 0 0 0,0 0 1 0 0,-1 0-1 0 0,1 1 0 0 0,-1 0 0 0 0,-1 0 0 0 0,1 0 0 0 0,-1 1 1 0 0,-9-8-1 0 0,-9-6 32 0 0,-49-30 0 0 0,49 35-127 0 0,-4-4-818 0 0,-54-26 0 0 0,80 44 672 0 0,0 0 0 0 0,0 1 1 0 0,0-1-1 0 0,-1 0 0 0 0,1 1 1 0 0,0 0-1 0 0,0-1 0 0 0,0 1 1 0 0,0 0-1 0 0,-5 0 0 0 0,9 16-5139 0 0,3-7 3526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7831 0 0,'0'0'603'0'0,"15"-22"7904"0"0,-15 22-8408 0 0,0 0 1 0 0,1 0-1 0 0,-1-1 1 0 0,0 1 0 0 0,1 0-1 0 0,-1 0 1 0 0,0-1-1 0 0,1 1 1 0 0,-1 0 0 0 0,1 0-1 0 0,-1 0 1 0 0,0 0 0 0 0,1 0-1 0 0,-1 0 1 0 0,1 0-1 0 0,-1-1 1 0 0,0 1 0 0 0,1 0-1 0 0,-1 0 1 0 0,1 1-1 0 0,-1-1 1 0 0,0 0 0 0 0,1 0-1 0 0,-1 0 1 0 0,1 0-1 0 0,-1 0 1 0 0,0 0 0 0 0,1 0-1 0 0,-1 1 1 0 0,1-1 0 0 0,8 13 972 0 0,1 22-599 0 0,-9-32-208 0 0,4 31 235 0 0,-1 0-1 0 0,-2 1 1 0 0,-3 56-1 0 0,0-9-72 0 0,0-13-372 0 0,1 35 203 0 0,1-88-534 0 0,1 1 1 0 0,1 0-1 0 0,0-1 1 0 0,5 17-1 0 0,-6-28 418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14423 0 0,'0'0'1307'0'0,"9"14"-339"0"0,11 33-115 0 0,-2 2 0 0 0,16 67 0 0 0,11 105 2488 0 0,-27-124-2828 0 0,-9-46-1004 0 0,-4-22-346 0 0,1-1-1 0 0,1 1 1 0 0,12 33 0 0 0,-17-55-101 0 0,1 0-548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5983 0 0,'-8'-3'1312'0'0,"-28"-3"12312"0"0,60 15-10704 0 0,0-5-2050 0 0,0-1 0 0 0,1-2-1 0 0,40-1 1 0 0,-5-3-3035 0 0,-15 0-3867 0 0,-31 3-2186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19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1683 919 0 0,'0'0'9543'0'0,"2"-26"-4043"0"0,1-94-2557 0 0,19-265-969 0 0,-15 80-1010 0 0,-1 138-411 0 0,1 1 66 0 0,-3 23 109 0 0,1-33 369 0 0,-5 112-537 0 0,9-67-1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2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1839 0 0,'0'0'1320'0'0,"-8"-21"10689"0"0,6 36-10028 0 0,1 18-644 0 0,32 398 2931 0 0,-23-305-3516 0 0,10 241 1114 0 0,-20-293-1716 0 0,0 36-97 0 0,2-82-110 0 0,1 11-606 0 0,-1-38 551 0 0,0 25-3096 0 0,1-16-936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0,'2'1'207'0'0,"0"-1"125"0"0,-1 1-1 0 0,0-1 0 0 0,0 1 1 0 0,1 0-1 0 0,-1 0 1 0 0,0-1-1 0 0,0 1 0 0 0,0 0 1 0 0,0 0-1 0 0,0 0 1 0 0,0 0-1 0 0,0 1 1 0 0,0-1-1 0 0,0 0 0 0 0,0 0 1 0 0,-1 0-1 0 0,1 1 1 0 0,-1-1-1 0 0,1 0 0 0 0,-1 1 1 0 0,1-1-1 0 0,-1 1 1 0 0,0-1-1 0 0,1 2 0 0 0,6 47 1048 0 0,-5-31-402 0 0,27 173 2923 0 0,-13-88-2216 0 0,2 29-417 0 0,-13-97-2939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15143 0 0,'-1'7'347'0'0,"0"0"-1"0"0,0 0 0 0 0,1 0 0 0 0,1 10 1 0 0,2 6 783 0 0,6 24 1 0 0,0-1 140 0 0,22 295 736 0 0,-30-326-2208 0 0,5 65-3377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0,'0'0'1094'0'0,"8"24"5215"0"0,23 142-1086 0 0,-12 3-3309 0 0,-1-11-2171 0 0,-1-53-569 0 0,-3-59-5219 0 0,-13-40 4313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0,'0'0'596'0'0,"0"2"-13"0"0,1 16-191 0 0,1 1 1 0 0,7 25-1 0 0,-4-22 414 0 0,7 26-47 0 0,3 0 0 0 0,21 47 1 0 0,-13-35-776 0 0,21 52-2228 0 0,-38-93 1080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 1375 0 0,'-21'-20'19222'0'0,"27"15"-15961"0"0,11 2-5002 0 0,-11 4 3487 0 0,-4 0-1652 0 0,0-1-26 0 0,-1 1 0 0 0,0-1 0 0 0,1 1 0 0 0,-1-1 0 0 0,0 1 0 0 0,1-1 0 0 0,-1 0 1 0 0,0 0-1 0 0,1 1 0 0 0,-1-1 0 0 0,0 0 0 0 0,1 0 0 0 0,-1-1 0 0 0,1 1 0 0 0,-1 0 0 0 0,0 0 1 0 0,1-1-1 0 0,-1 1 0 0 0,0 0 0 0 0,1-1 0 0 0,0 0 0 0 0,2-1 30 0 0,0 1 0 0 0,-1 0 0 0 0,1 0 0 0 0,0 1 0 0 0,-1-1 0 0 0,1 1-1 0 0,7 0 1 0 0,9-2 119 0 0,5 1-767 0 0,-19 1 261 0 0,-1 0-1 0 0,1 0 0 0 0,-1-1 0 0 0,8-1 0 0 0,1-2-2218 0 0,0 3-5553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3223 0 0,'-3'18'312'0'0,"0"18"10485"0"0,9 22-7726 0 0,0-19-1813 0 0,11 270 2112 0 0,-12-169-3058 0 0,0-75-509 0 0,2-23-3015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4607 0 0,'0'-4'25'0'0,"1"-8"2597"0"0,6 22 4472 0 0,-1-4-5544 0 0,3 11-935 0 0,-1 0-1 0 0,-1 1 1 0 0,-1 0 0 0 0,0 0-1 0 0,-2 0 1 0 0,4 20 0 0 0,-3-16-241 0 0,74 481 1499 0 0,-73-454-7907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10967 0 0,'-2'1'130'0'0,"0"0"-1"0"0,1-1 1 0 0,-1 1-1 0 0,0-1 1 0 0,0 1-1 0 0,0-1 1 0 0,0 0-1 0 0,0 1 1 0 0,0-1-1 0 0,0 0 1 0 0,0 0-1 0 0,-10-3 7659 0 0,32-2-5793 0 0,0 2-1110 0 0,1 1 0 0 0,-1 0 0 0 0,1 2 0 0 0,0 1 0 0 0,33 5-1 0 0,16 0-2709 0 0,-55-6-1080 0 0,0 0 0 0 0,25-3 1 0 0,-24 0-4467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4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0,'0'0'13582'0'0,"9"17"-11209"0"0,-3-1-1469 0 0,0 1 0 0 0,-1 0 1 0 0,-1 1-1 0 0,2 17 0 0 0,5 75 248 0 0,-9-80-1065 0 0,6 93 9 0 0,-3-51-2947 0 0,-5-68 2450 0 0,1 2-3420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4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0,'5'13'2626'0'0,"7"35"5550"0"0,0 0-3471 0 0,35 176-64 0 0,8 29-4144 0 0,-49-230-854 0 0,-6-21-299 0 0,3 8 934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4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7367 0 0,'0'0'568'0'0,"-26"-2"8934"0"0,33 5-7818 0 0,0 0 0 0 0,0 0 1 0 0,11 2-1 0 0,24 0 322 0 0,-14-5-2011 0 0,35-3 0 0 0,-12-3-3061 0 0,-39 6 1497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5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0,'0'0'2004'0'0,"1"2"-633"0"0,4 11 1491 0 0,7 13-196 0 0,9 32-1 0 0,-10-9-1792 0 0,-2 1-1 0 0,4 85 0 0 0,-2-18-801 0 0,-2-80-1064 0 0,-9-36 492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5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1839 0 0,'-5'-38'10990'0'0,"9"51"-9012"0"0,9 31 1244 0 0,11 48-265 0 0,1 34-1048 0 0,14 99-2901 0 0,-39-223 960 0 0,1-1-525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5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9071 0 0,'5'4'8360'0'0,"8"-12"-3592"0"0,-8 6-4620 0 0,-1 1-1 0 0,1-1 1 0 0,-1 1-1 0 0,1 0 1 0 0,-1 0-1 0 0,1 1 1 0 0,0-1-1 0 0,0 1 1 0 0,6 1-1 0 0,26-4 486 0 0,-26 1-524 0 0,-8 1-67 0 0,0 0 0 0 0,0 0 1 0 0,0 1-1 0 0,0-1 0 0 0,1 1 1 0 0,-1 0-1 0 0,0 0 0 0 0,0 0 1 0 0,5 1-1 0 0,-6-1-18 0 0,0 0 0 0 0,0 0-1 0 0,1 0 1 0 0,-1 0 0 0 0,0 0-1 0 0,0-1 1 0 0,1 1 0 0 0,-1-1-1 0 0,0 1 1 0 0,0-1 0 0 0,4-2 0 0 0,-4 2-3 0 0,1 0 1 0 0,0 0 0 0 0,-1 0-1 0 0,1 1 1 0 0,0-1 0 0 0,0 1 0 0 0,-1-1-1 0 0,5 1 1 0 0,-2 0-292 0 0,1 0-1 0 0,-1-1 0 0 0,1 1 1 0 0,-1-1-1 0 0,0 0 1 0 0,1-1-1 0 0,6-2 1 0 0,16-4-1066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0,'1'1'4442'0'0,"3"2"-3956"0"0,0 0 0 0 0,0 0 0 0 0,0-1 0 0 0,0 0 0 0 0,1 0 0 0 0,-1 0 0 0 0,1 0 0 0 0,-1-1 0 0 0,1 0 0 0 0,7 2 0 0 0,5 0-101 0 0,28 0 1 0 0,-23-2-581 0 0,1-2 0 0 0,-1-1-1 0 0,0 0 1 0 0,0-2 0 0 0,31-9 0 0 0,-29 6-1353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16.0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197 164 3223 0 0,'2'-18'507'0'0,"-1"12"634"0"0,0-1-1 0 0,-1 0 1 0 0,0 1-1 0 0,0-1 1 0 0,-1 1-1 0 0,1-1 1 0 0,-4-9-1 0 0,4 15-996 0 0,0 0 0 0 0,-1-1 0 0 0,1 1 0 0 0,-1 0 0 0 0,1 0 0 0 0,-1 0 0 0 0,1 0 0 0 0,-1-1 0 0 0,0 1 0 0 0,1 0 0 0 0,-1 0 0 0 0,0 0 0 0 0,0 0 0 0 0,0 0 0 0 0,0 1 0 0 0,0-1 0 0 0,0 0 0 0 0,0 0 0 0 0,0 1 0 0 0,0-1 0 0 0,-1 0-1 0 0,1 1 1 0 0,0-1 0 0 0,0 1 0 0 0,0 0 0 0 0,-1-1 0 0 0,1 1 0 0 0,0 0 0 0 0,-1 0 0 0 0,1 0 0 0 0,0 0 0 0 0,0 0 0 0 0,-1 0 0 0 0,1 0 0 0 0,0 0 0 0 0,-1 0 0 0 0,1 1 0 0 0,0-1 0 0 0,0 0 0 0 0,-1 1 0 0 0,1-1 0 0 0,0 1 0 0 0,0-1 0 0 0,-2 2 0 0 0,-7 3-13 0 0,0 0 1 0 0,0 1-1 0 0,0 0 1 0 0,0 1 0 0 0,1 0-1 0 0,0 0 1 0 0,1 1-1 0 0,0 0 1 0 0,0 1 0 0 0,1 0-1 0 0,0 0 1 0 0,0 0 0 0 0,-5 11-1 0 0,7-9-112 0 0,1 0 0 0 0,1 0 0 0 0,-1 1 0 0 0,2 0 0 0 0,0-1 0 0 0,0 1 0 0 0,1 0-1 0 0,0 0 1 0 0,1 0 0 0 0,3 18 0 0 0,-2-9-19 0 0,2 1 0 0 0,1-1 0 0 0,1 0 0 0 0,0 0 0 0 0,2 0 0 0 0,9 20 0 0 0,-13-35 25 0 0,0 0 0 0 0,1-1 0 0 0,0 0 1 0 0,0 1-1 0 0,0-2 0 0 0,1 1 0 0 0,0 0 0 0 0,0-1 0 0 0,0 0 0 0 0,0 0 0 0 0,0-1 0 0 0,8 5 1 0 0,0-2 50 0 0,0 0 1 0 0,1-1 0 0 0,0 0 0 0 0,20 4 0 0 0,-28-8-27 0 0,0 0 1 0 0,1 0 0 0 0,0-1-1 0 0,-1 0 1 0 0,1 0-1 0 0,-1-1 1 0 0,1 0-1 0 0,-1 0 1 0 0,0 0-1 0 0,1-1 1 0 0,-1 0 0 0 0,0 0-1 0 0,0-1 1 0 0,0 1-1 0 0,0-2 1 0 0,-1 1-1 0 0,1 0 1 0 0,6-6 0 0 0,-3 1-1 0 0,1-1 0 0 0,-1 1 1 0 0,-1-2-1 0 0,1 1 1 0 0,-2-1-1 0 0,1 0 1 0 0,-1-1-1 0 0,8-17 0 0 0,-7 11 41 0 0,-1 0-1 0 0,0-1 1 0 0,-1 0-1 0 0,-1 0 1 0 0,-1-1-1 0 0,-1 1 1 0 0,0-1-1 0 0,0-33 1 0 0,-4 41-13 0 0,1 0-1 0 0,-2 0 1 0 0,1 1 0 0 0,-1-1 0 0 0,-1 0-1 0 0,0 0 1 0 0,-1 1 0 0 0,1 0 0 0 0,-2 0-1 0 0,0 0 1 0 0,0 0 0 0 0,-1 1 0 0 0,0 0-1 0 0,0 0 1 0 0,-1 0 0 0 0,-10-9-1 0 0,6 8-31 0 0,0 0-1 0 0,-1 1 0 0 0,0 0 0 0 0,-1 1 0 0 0,-23-11 0 0 0,32 16-66 0 0,-1 1 1 0 0,1 0-1 0 0,-1 1 1 0 0,0-1-1 0 0,0 1 0 0 0,1 0 1 0 0,-1 0-1 0 0,0 0 1 0 0,0 1-1 0 0,0 0 1 0 0,0 0-1 0 0,0 0 1 0 0,0 1-1 0 0,0-1 0 0 0,0 1 1 0 0,0 0-1 0 0,0 1 1 0 0,0-1-1 0 0,1 1 1 0 0,-8 3-1 0 0,10-3-53 0 0,0-1-1 0 0,0 0 1 0 0,0 1 0 0 0,1-1-1 0 0,-1 1 1 0 0,1-1 0 0 0,-1 1-1 0 0,1 0 1 0 0,0 0 0 0 0,-1 0-1 0 0,1 0 1 0 0,0 0 0 0 0,0 0-1 0 0,0 0 1 0 0,1 0-1 0 0,-1 0 1 0 0,0 0 0 0 0,1 0-1 0 0,0 0 1 0 0,-1 1 0 0 0,1 2-1 0 0,0-1-837 0 0,0-1 0 0 0,1 1 0 0 0,-1-1 0 0 0,1 0 0 0 0,-1 1-1 0 0,1-1 1 0 0,0 1 0 0 0,2 3 0 0 0,4 6-5839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21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5 455 0 0,'0'0'6506'0'0,"4"1"-4059"0"0,16-7 6284 0 0,-17 17-8004 0 0,-1 0-1 0 0,-1 1 1 0 0,1-1-1 0 0,-2 0 0 0 0,-1 23 1 0 0,2 25 917 0 0,13 273 557 0 0,-16-237-2073 0 0,2-67-303 0 0,2-22 269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22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50 1375 0 0,'7'-19'1504'0'0,"3"-11"12816"0"0,-9 32-14083 0 0,1 0 0 0 0,-1 0 1 0 0,1 1-1 0 0,-1-1 0 0 0,0 0 0 0 0,0 1 0 0 0,0-1 0 0 0,0 1 0 0 0,-1 0 0 0 0,1-1 1 0 0,0 6-1 0 0,1 38 1381 0 0,-1-23-1002 0 0,37 484 2328 0 0,-36-465-3018 0 0,-1-19-61 0 0,4 30 0 0 0,-4-51 342 0 0,0 0-1110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22.9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3 1375 0 0,'-2'-3'17192'0'0,"23"11"-15457"0"0,-8-5-1040 0 0,1 0 1 0 0,0 0 0 0 0,0-1-1 0 0,20-1 1 0 0,-19 0-414 0 0,7-2-20 0 0,-17 1-213 0 0,0-1 1 0 0,0 1-1 0 0,0 0 0 0 0,9 2 0 0 0,30 1 29 0 0,-18-2-79 0 0,-1-5-963 0 0,-22 5 679 0 0,2-1-2718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5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1 154 919 0 0,'7'-37'255'0'0,"1"-3"4556"0"0,0 3-2222 0 0,1-2 2759 0 0,-9 52-4855 0 0,27 344 3474 0 0,-13-231-3252 0 0,15 200 1063 0 0,-18-71-830 0 0,-10-84-507 0 0,-2-86-206 0 0,0 55 286 0 0,2 129 506 0 0,-6 359 277 0 0,4-418-820 0 0,1-40-211 0 0,2-39-4 0 0,-1 42 113 0 0,-1-11-82 0 0,1-40-35 0 0,0 9 34 0 0,4 30-54 0 0,-1-79-187 0 0,1 24-21 0 0,16 216 216 0 0,-8-164-174 0 0,7 70-15 0 0,-18-176 10 0 0,-3-30-5597 0 0,6-32 2492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6591 0 0,'0'0'594'0'0,"1"2"-488"0"0,20 107 3937 0 0,-4-18-1938 0 0,-8-47-626 0 0,5 65-1 0 0,-8-50-203 0 0,6 11-145 0 0,-6-41-579 0 0,3 43 0 0 0,-6 23-100 0 0,13 179 1130 0 0,-6-112-925 0 0,-9-143-590 0 0,4 21 0 0 0,0 6 61 0 0,22 243 595 0 0,-4-67-46 0 0,-18-171-571 0 0,8 134 125 0 0,-6-7 170 0 0,-8-167-880 0 0,0-5-2585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8287 0 0,'-9'-3'6142'0'0,"136"11"-2046"0"0,-47-5-2382 0 0,40 1-264 0 0,-22-1-841 0 0,120 6-78 0 0,423 33 1943 0 0,-331-18-2266 0 0,-190-21-102 0 0,-55 1-1466 0 0,75-7-1 0 0,-126 1 80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1 919 0 0,'-15'6'4382'0'0,"14"-6"-3893"0"0,1 1 0 0 0,0 0 0 0 0,-1-1-1 0 0,1 1 1 0 0,0 0 0 0 0,0-1 0 0 0,-1 1 0 0 0,1-1 0 0 0,0 1 0 0 0,0 0 0 0 0,0 1-1 0 0,0-2-330 0 0,0 0-1 0 0,0 1 0 0 0,1-1 1 0 0,-1 1-1 0 0,0-1 0 0 0,0 0 1 0 0,1 1-1 0 0,-1-1 0 0 0,0 0 1 0 0,1 1-1 0 0,-1-1 0 0 0,0 0 1 0 0,1 0-1 0 0,-1 1 0 0 0,0-1 1 0 0,1 0-1 0 0,-1 0 0 0 0,1 0 0 0 0,-1 1 1 0 0,1-1-1 0 0,-1 0 0 0 0,1 0 1 0 0,5 1-222 0 0,0 0-1 0 0,0 0 1 0 0,10-1 0 0 0,-5 0 1254 0 0,140 6 2377 0 0,25 2-1320 0 0,-45 6-1139 0 0,133-3 1 0 0,7-24-192 0 0,-31 1-377 0 0,-72 6-482 0 0,195-1-976 0 0,-323 10-2074 0 0,-27-2-2013 0 0,2 0-2050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30 455 0 0,'-4'-14'1762'0'0,"5"1"4238"0"0,6 11-1799 0 0,7 3-3764 0 0,-12 0 58 0 0,89 11 3017 0 0,119 10 884 0 0,-89-17-2830 0 0,146-12 0 0 0,-74 0-811 0 0,-53 3-245 0 0,75 1 55 0 0,5 0-681 0 0,-49-1-861 0 0,-59 10-4360 0 0,-87-4-2006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12839 0 0,'-12'-4'1427'0'0,"12"3"-1111"0"0,44-7 1677 0 0,219-4 2352 0 0,1 16-2333 0 0,60-1-850 0 0,-74-11-670 0 0,347 3 185 0 0,-422 18-4098 0 0,-154-10 1466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0,'0'0'603'0'0,"3"9"-374"0"0,2 12 2122 0 0,-2 1-1 0 0,2 29 1 0 0,-1-5-819 0 0,11 124 607 0 0,7 51-2015 0 0,-20-208-700 0 0,0-1 1 0 0,1 1-1 0 0,0-1 1 0 0,7 16 0 0 0,-9-26-891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58 4143 0 0,'0'-9'3653'0'0,"-1"0"-1"0"0,1 0 0 0 0,-4-13 1103 0 0,2 21-3585 0 0,2 1-1159 0 0,0 0 1 0 0,0-1 0 0 0,0 1-1 0 0,0 0 1 0 0,0 0-1 0 0,0 0 1 0 0,0 0 0 0 0,0 0-1 0 0,0 0 1 0 0,-1 0 0 0 0,1 0-1 0 0,0 0 1 0 0,0 0-1 0 0,0-1 1 0 0,0 1 0 0 0,0 0-1 0 0,0 0 1 0 0,0 0 0 0 0,-1 0-1 0 0,1 0 1 0 0,0 0-1 0 0,0 0 1 0 0,0 0 0 0 0,0 0-1 0 0,0 0 1 0 0,0 0 0 0 0,0 0-1 0 0,-1 0 1 0 0,1 0-1 0 0,0 0 1 0 0,0 0 0 0 0,0 0-1 0 0,0 0 1 0 0,0 0 0 0 0,0 0-1 0 0,0 1 1 0 0,-1-1 0 0 0,1 0-1 0 0,0 0 1 0 0,0 0-1 0 0,0 0 1 0 0,0 0 0 0 0,0 0-1 0 0,0 0 1 0 0,0 0 0 0 0,0 0-1 0 0,-3 2 28 0 0,1-1-1 0 0,0 1 1 0 0,0 0 0 0 0,0-1-1 0 0,1 1 1 0 0,-1 0-1 0 0,0 0 1 0 0,1 0 0 0 0,-1 0-1 0 0,1 0 1 0 0,-1 1-1 0 0,1-1 1 0 0,0 0 0 0 0,-1 3-1 0 0,-10 38-75 0 0,10-36 59 0 0,-2 11-22 0 0,1 1 0 0 0,0 0 0 0 0,1 38 0 0 0,2-48 0 0 0,1 0 0 0 0,0 1 0 0 0,0-1 0 0 0,1 0 0 0 0,0 0 0 0 0,1 0 0 0 0,0 0 0 0 0,0-1 0 0 0,1 1 0 0 0,6 10 0 0 0,-9-17-1 0 0,1 1 0 0 0,0-1 0 0 0,-1 0 0 0 0,1 0 0 0 0,0 0-1 0 0,0 0 1 0 0,1-1 0 0 0,-1 1 0 0 0,0 0 0 0 0,1-1 0 0 0,-1 0 0 0 0,1 1-1 0 0,-1-1 1 0 0,1 0 0 0 0,4 1 0 0 0,-3-1 45 0 0,1-1 0 0 0,0 1 0 0 0,0-1 0 0 0,0 0-1 0 0,-1 0 1 0 0,1 0 0 0 0,0-1 0 0 0,7-1 0 0 0,-2 0 41 0 0,-1-1-1 0 0,1-1 1 0 0,-1 1 0 0 0,0-1-1 0 0,0-1 1 0 0,0 0 0 0 0,-1 0-1 0 0,10-9 1 0 0,-10 8-18 0 0,-1-1-1 0 0,0-1 1 0 0,-1 1 0 0 0,0-1 0 0 0,0-1 0 0 0,0 1 0 0 0,-1-1 0 0 0,-1 0-1 0 0,6-12 1 0 0,-7 13 4 0 0,0 0-1 0 0,-1-1 1 0 0,0 1 0 0 0,0-1-1 0 0,-1 0 1 0 0,0 1 0 0 0,0-1-1 0 0,-1 0 1 0 0,0 0-1 0 0,-3-17 1 0 0,2 22-44 0 0,-1-1 0 0 0,0 0 0 0 0,0 1 0 0 0,0-1 0 0 0,0 1 1 0 0,-1 0-1 0 0,0 0 0 0 0,0 0 0 0 0,0 0 0 0 0,0 0 0 0 0,-1 1 0 0 0,1-1 0 0 0,-1 1 0 0 0,0 0 0 0 0,0 0 0 0 0,0 0 0 0 0,-5-2 0 0 0,4 2-92 0 0,0 1 0 0 0,0-1 0 0 0,1 1 0 0 0,-1 0 1 0 0,-1 1-1 0 0,1 0 0 0 0,0-1 0 0 0,0 1 0 0 0,-1 1 0 0 0,1-1 0 0 0,0 1 0 0 0,0 0 0 0 0,-1 0 0 0 0,1 1 0 0 0,-10 1 0 0 0,14-1-9 0 0,0-1 1 0 0,0 0-1 0 0,1 1 1 0 0,-1-1-1 0 0,0 1 0 0 0,0-1 1 0 0,1 0-1 0 0,-1 1 0 0 0,0 0 1 0 0,0-1-1 0 0,1 1 0 0 0,-1-1 1 0 0,1 1-1 0 0,-1 0 0 0 0,1 0 1 0 0,-1 0-1 0 0,0 0-193 0 0,1 0 1 0 0,0-1-1 0 0,-1 1 0 0 0,1 0 0 0 0,0 0 1 0 0,0-1-1 0 0,0 1 0 0 0,0 0 0 0 0,-1 0 1 0 0,1 0-1 0 0,1-1 0 0 0,-1 1 1 0 0,0 0-1 0 0,0 0 0 0 0,0 0 0 0 0,0-1 1 0 0,0 1-1 0 0,1 1 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0,'1'6'7252'0'0,"0"7"-3721"0"0,6 53-1525 0 0,-11 157-288 0 0,-1-64-2818 0 0,7-136-2041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0,'0'0'756'0'0,"0"14"1316"0"0,9 93 7325 0 0,15 52-8185 0 0,-6-48-992 0 0,0-29-2488 0 0,-12-58-1143 0 0,-5-19-328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10135 0 0,'-3'1'1026'0'0,"-18"2"8771"0"0,38 7-6891 0 0,70 2-203 0 0,-10-2-4987 0 0,-66-9-3685 0 0,0 0-1914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34 10135 0 0,'0'0'778'0'0,"-17"-12"4794"0"0,15 11-5270 0 0,1 0 1 0 0,-1 0-1 0 0,0 0 1 0 0,0 0-1 0 0,0 1 1 0 0,0-1-1 0 0,0 1 1 0 0,1-1 0 0 0,-1 1-1 0 0,0 0 1 0 0,0 0-1 0 0,0-1 1 0 0,0 2-1 0 0,0-1 1 0 0,0 0-1 0 0,0 0 1 0 0,0 0-1 0 0,-4 2 1 0 0,4-1-182 0 0,0 0 0 0 0,0 0-1 0 0,0 1 1 0 0,0-1 0 0 0,0 1 0 0 0,0-1-1 0 0,0 1 1 0 0,0 0 0 0 0,1 0 0 0 0,-1 0 0 0 0,1 0-1 0 0,-3 4 1 0 0,-1 4-123 0 0,0 0-1 0 0,1 0 1 0 0,1 1-1 0 0,0-1 1 0 0,-3 17-1 0 0,4-14 3 0 0,0 0 0 0 0,1 0 0 0 0,0 0-1 0 0,1 0 1 0 0,1 0 0 0 0,0 0-1 0 0,1 0 1 0 0,3 15 0 0 0,-4-23 17 0 0,1 0 0 0 0,-1-1 1 0 0,1 1-1 0 0,0 0 0 0 0,0-1 1 0 0,0 0-1 0 0,1 1 0 0 0,-1-1 1 0 0,1 0-1 0 0,0 0 0 0 0,0-1 1 0 0,1 1-1 0 0,-1 0 0 0 0,1-1 1 0 0,-1 0-1 0 0,1 0 0 0 0,0 0 1 0 0,0-1-1 0 0,1 1 0 0 0,-1-1 1 0 0,1 0-1 0 0,-1 0 0 0 0,1 0 1 0 0,8 1-1 0 0,-7-2-5 0 0,0-1 0 0 0,-1 0 0 0 0,1 0 0 0 0,0 0 0 0 0,0-1 0 0 0,0 0 0 0 0,0 0 0 0 0,-1-1 0 0 0,1 1 0 0 0,-1-1 0 0 0,1-1 0 0 0,-1 1 0 0 0,0-1 0 0 0,1 1 0 0 0,-1-2 0 0 0,-1 1 0 0 0,6-4 0 0 0,0-2 84 0 0,0 1 0 0 0,-1-1-1 0 0,0-1 1 0 0,0 0 0 0 0,-1 0 0 0 0,11-18 0 0 0,-16 24-72 0 0,-1-1 1 0 0,0 1 0 0 0,1-1 0 0 0,-2 0-1 0 0,1 0 1 0 0,0 0 0 0 0,-1 0-1 0 0,0 0 1 0 0,0 0 0 0 0,-1 0-1 0 0,1-1 1 0 0,-1 1 0 0 0,0 0-1 0 0,-1 0 1 0 0,1 0 0 0 0,-2-6-1 0 0,0 5 8 0 0,0-1 0 0 0,-1 0 0 0 0,0 1-1 0 0,0 0 1 0 0,0-1 0 0 0,-1 1-1 0 0,0 1 1 0 0,0-1 0 0 0,-1 0-1 0 0,1 1 1 0 0,-7-6 0 0 0,-3-3-282 0 0,7 6 81 0 0,-1 1-1 0 0,-11-9 1 0 0,17 14-227 0 0,0 1 1 0 0,-1-1 0 0 0,0 1 0 0 0,1 0 0 0 0,-1 0-1 0 0,0-1 1 0 0,-4 0 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6911 0 0,'-1'-3'13607'0'0,"8"20"-12736"0"0,-1 1 1 0 0,-1 0-1 0 0,0 0 1 0 0,3 35-1 0 0,0 81-653 0 0,-3-23-513 0 0,-4-104 144 0 0,1 18-935 0 0,-1-24 792 0 0,-1 0 0 0 0,0 0 0 0 0,1 1 1 0 0,-1-1-1 0 0,0 0 0 0 0,1 0 0 0 0,0 0 0 0 0,-1 1 0 0 0,1-1 0 0 0,0 0 0 0 0,-1 0 0 0 0,1 0 0 0 0,0 0 0 0 0,1 1 1 0 0,1-1-1425 0 0,0-1-38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14279 0 0,'0'0'1298'0'0,"3"6"-942"0"0,2 8 432 0 0,0-1 1 0 0,-1 1 0 0 0,-1 0 0 0 0,2 15 0 0 0,1 5 191 0 0,13 65 40 0 0,-9-38-1887 0 0,30 93-1 0 0,-32-133-1696 0 0,-4-13 1097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5983 0 0,'-17'-8'18001'0'0,"31"10"-16421"0"0,109-11 607 0 0,-39 14-4703 0 0,-73-4 736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13247 0 0,'0'0'1195'0'0,"0"-1"-1187"0"0,0 1 0 0 0,1 0 0 0 0,-1 0 0 0 0,0 0 0 0 0,0 0-1 0 0,1 0 1 0 0,-1 0 0 0 0,0 0 0 0 0,0-1 0 0 0,1 1 0 0 0,-1 0 0 0 0,0 0 0 0 0,0 0 0 0 0,1 0 0 0 0,-1 0 0 0 0,0 0-1 0 0,0 0 1 0 0,1 0 0 0 0,-1 0 0 0 0,0 0 0 0 0,0 0 0 0 0,1 0 0 0 0,-1 1 0 0 0,0-1 0 0 0,0 0 0 0 0,0 0 0 0 0,1 0-1 0 0,-1 0 1 0 0,0 1 0 0 0,2 2 186 0 0,-1 1-1 0 0,0-1 0 0 0,0 1 0 0 0,0 0 1 0 0,-1 0-1 0 0,1-1 0 0 0,-1 1 1 0 0,0 5-1 0 0,1 5 461 0 0,10 112 3578 0 0,-3 65-3070 0 0,-8-179-1129 0 0,1 1-2908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0,'0'0'923'0'0,"5"16"-392"0"0,28 147 7992 0 0,9 84-7700 0 0,-26-167-1551 0 0,-3-28-4582 0 0,-12-47 3564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0 919 0 0,'0'2'67'0'0,"16"48"8518"0"0,-1-3-3483 0 0,22 88-2101 0 0,-7-29-2084 0 0,-15-54-1032 0 0,7 25 67 0 0,-10-25-5249 0 0,-8-31-347 0 0</inkml:trace>
  <inkml:trace contextRef="#ctx0" brushRef="#br0" timeOffset="1">1 326 12439 0 0,'1'1'6379'0'0,"5"2"-5759"0"0,-1 1 1 0 0,1-1-1 0 0,0 0 0 0 0,0-1 0 0 0,11 4 1 0 0,-9-5-484 0 0,0 1 1 0 0,1-1-1 0 0,0 0 0 0 0,-1-1 1 0 0,1 0-1 0 0,16-3 1 0 0,26-6-1 0 0,-18 1-6534 0 0,-11 2-1006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48 11975 0 0,'-18'-12'2581'0'0,"6"5"6109"0"0,53 1-6081 0 0,-4 0-1689 0 0,60-6 195 0 0,-28 8-2867 0 0,-60 4 278 0 0,1-1-63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6447 0 0,'-9'-3'9363'0'0,"10"10"-8418"0"0,1 0 1 0 0,-1 0 0 0 0,0 11-1 0 0,2 11 93 0 0,3 20-434 0 0,-2 0 0 0 0,-2 1 1 0 0,-6 64-1 0 0,4-112-607 0 0,-1 10-345 0 0,0 32-104 0 0,5-16-4683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0,'4'20'2502'0'0,"-1"27"0"0"0,2 8 442 0 0,66 289-1620 0 0,-60-305-2657 0 0,-1-14-6212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2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11055 0 0,'-2'0'107'0'0,"0"0"0"0"0,-1 0 0 0 0,1 1 0 0 0,0-1 0 0 0,0 1 0 0 0,0-1 0 0 0,0 1 0 0 0,0 0 0 0 0,0 0 0 0 0,0-1 0 0 0,0 2 0 0 0,0-1 0 0 0,1 0 0 0 0,-1 0 0 0 0,-2 3 0 0 0,-5 8 8527 0 0,24-2-6554 0 0,-12-8-1971 0 0,0 0-1 0 0,-1-1 0 0 0,1 1 0 0 0,0-1 0 0 0,0 1 1 0 0,0-1-1 0 0,5 1 0 0 0,21 4 493 0 0,1-3 0 0 0,32 2 0 0 0,19-5-2712 0 0,-77 0 1872 0 0,11 0-946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60 8087 0 0,'3'-10'515'0'0,"-3"9"-404"0"0,0 0 0 0 0,1 0 0 0 0,-1 0-1 0 0,1 0 1 0 0,-1-1 0 0 0,0 1 0 0 0,0 0 0 0 0,0 0 0 0 0,0 0 0 0 0,0 0 0 0 0,0 0-1 0 0,0 0 1 0 0,0 0 0 0 0,0 0 0 0 0,0 0 0 0 0,0 0 0 0 0,-1 0 0 0 0,0-2 0 0 0,1 1 305 0 0,0 0 0 0 0,-1 0 0 0 0,1 0 0 0 0,-1 0 0 0 0,0 0 0 0 0,1 1 0 0 0,-1-1 1 0 0,0 0-1 0 0,0 0 0 0 0,0 1 0 0 0,-2-3 0 0 0,2 4-355 0 0,1-1 0 0 0,-1 1 0 0 0,1-1 0 0 0,-1 1 0 0 0,1 0 0 0 0,-1 0 0 0 0,0-1 0 0 0,1 1 0 0 0,-1 0 0 0 0,0 0 0 0 0,1 0-1 0 0,-1-1 1 0 0,0 1 0 0 0,1 0 0 0 0,-1 0 0 0 0,1 0 0 0 0,-1 0 0 0 0,0 0 0 0 0,1 1 0 0 0,-1-1 0 0 0,0 0 0 0 0,1 0 0 0 0,-1 0 0 0 0,0 0 0 0 0,1 1 0 0 0,-1-1 0 0 0,1 0 0 0 0,-1 1 0 0 0,0-1 0 0 0,1 0 0 0 0,-1 1 0 0 0,1-1-1 0 0,-1 1 1 0 0,1-1 0 0 0,0 1 0 0 0,-1-1 0 0 0,1 1 0 0 0,-1 0 0 0 0,-5 6 162 0 0,1-1-1 0 0,-1 2 1 0 0,1-1 0 0 0,1 0-1 0 0,0 1 1 0 0,0 0 0 0 0,-5 13-1 0 0,5-7-101 0 0,0-1-1 0 0,0 1 1 0 0,2-1 0 0 0,-2 16-1 0 0,3-15-65 0 0,1 0-1 0 0,1-1 0 0 0,0 1 1 0 0,1 0-1 0 0,0 0 0 0 0,1-1 1 0 0,0 1-1 0 0,10 22 1 0 0,-9-28-46 0 0,-1-1 0 0 0,1 0 0 0 0,1 0 0 0 0,-1 0 0 0 0,1 0 0 0 0,1-1 0 0 0,5 7 0 0 0,-7-10 20 0 0,0 1 0 0 0,1-1 1 0 0,-1 1-1 0 0,1-1 0 0 0,0-1 0 0 0,0 1 0 0 0,0-1 0 0 0,0 0 1 0 0,0 0-1 0 0,0 0 0 0 0,8 1 0 0 0,-8-2 21 0 0,0 0 0 0 0,1-1 0 0 0,-1 1-1 0 0,1-1 1 0 0,-1-1 0 0 0,0 1 0 0 0,1-1 0 0 0,-1 0-1 0 0,0 0 1 0 0,1 0 0 0 0,-1-1 0 0 0,0 1 0 0 0,0-1-1 0 0,0-1 1 0 0,5-2 0 0 0,-4 1 38 0 0,0 0 1 0 0,-1-1 0 0 0,1 0-1 0 0,-1 0 1 0 0,0 0-1 0 0,0 0 1 0 0,-1-1-1 0 0,0 1 1 0 0,0-1 0 0 0,5-11-1 0 0,-4 9 47 0 0,-2-1-1 0 0,1 0 1 0 0,-1 1 0 0 0,0-2-1 0 0,-1 1 1 0 0,0 0 0 0 0,-1 0-1 0 0,0-1 1 0 0,0 1 0 0 0,-1-1-1 0 0,0 1 1 0 0,0 0 0 0 0,-1-1-1 0 0,-1 1 1 0 0,0-1-1 0 0,0 1 1 0 0,-6-15 0 0 0,4 15-48 0 0,-2 0 0 0 0,1 1 0 0 0,-1-1 0 0 0,0 1 0 0 0,-1 0 0 0 0,1 1 0 0 0,-2 0 0 0 0,-11-10 0 0 0,7 8-96 0 0,0 1 0 0 0,-1-1-1 0 0,0 2 1 0 0,-1 0 0 0 0,-14-6 0 0 0,25 13-126 0 0,1-1 1 0 0,-1 0 0 0 0,1 0-1 0 0,-1 1 1 0 0,0 0 0 0 0,1-1-1 0 0,-5 1 1 0 0,-4 1-6691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2303 0 0,'16'-24'11622'0'0,"-11"31"-9138"0"0,3 5-998 0 0,-2 15-389 0 0,0 1 1 0 0,-2 1-1 0 0,1 36 0 0 0,-3-41-927 0 0,0 51 90 0 0,1 18-1301 0 0,-2-89 422 0 0,-1 0 1 0 0,1-1-1 0 0,0 1 1 0 0,0 0 0 0 0,0-1-1 0 0,0 1 1 0 0,0 0 0 0 0,4 5-1 0 0,-1-5-881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6911 0 0,'0'-15'753'0'0,"0"-18"-868"0"0,3 13 10501 0 0,6 57-8043 0 0,5 62-611 0 0,20 105-967 0 0,-27-170-1019 0 0,8 29-20 0 0,0-22-5034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10135 0 0,'-3'0'147'0'0,"-14"7"12435"0"0,22-6-13330 0 0,10 1 1604 0 0,1-1-1 0 0,27-3 0 0 0,-21 1-621 0 0,-8 0-2011 0 0,-3 0-3280 0 0,-2 1-2706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28 8375 0 0,'2'-2'5938'0'0,"-28"-4"-2036"0"0,23 6-3759 0 0,0 0 0 0 0,1 0 0 0 0,-1 1 0 0 0,1 0 0 0 0,-1-1 0 0 0,1 1 0 0 0,-1 0 0 0 0,1 0 0 0 0,-1 0 0 0 0,1 1 0 0 0,0-1 0 0 0,-1 1 0 0 0,1-1 0 0 0,0 1 0 0 0,0 0 0 0 0,0-1 0 0 0,1 1 0 0 0,-1 0 0 0 0,0 0 0 0 0,1 1 0 0 0,-1-1 0 0 0,1 0 0 0 0,-2 4 0 0 0,-1 2-73 0 0,0 0 0 0 0,0 0-1 0 0,1 0 1 0 0,0 1 0 0 0,-3 15 0 0 0,4-14-58 0 0,1 0 1 0 0,1 0-1 0 0,-1 0 1 0 0,2 0-1 0 0,-1 0 1 0 0,2 0-1 0 0,-1 0 1 0 0,1-1-1 0 0,1 1 1 0 0,0 0-1 0 0,0-1 1 0 0,9 18-1 0 0,-9-21-3 0 0,1 0-1 0 0,0 1 0 0 0,0-2 0 0 0,0 1 1 0 0,1 0-1 0 0,0-1 0 0 0,0 0 1 0 0,0 0-1 0 0,1 0 0 0 0,0-1 1 0 0,0 1-1 0 0,0-2 0 0 0,0 1 0 0 0,0-1 1 0 0,1 1-1 0 0,0-2 0 0 0,0 1 1 0 0,9 2-1 0 0,-13-5 17 0 0,0 1 0 0 0,0-1 1 0 0,0 0-1 0 0,0 0 0 0 0,0 0 0 0 0,1 0 1 0 0,-1 0-1 0 0,0-1 0 0 0,0 1 0 0 0,0-1 1 0 0,0 0-1 0 0,0 0 0 0 0,-1 0 0 0 0,1 0 1 0 0,3-2-1 0 0,-2 0 28 0 0,0 0 0 0 0,0 0 0 0 0,-1 0 0 0 0,1 0 0 0 0,-1 0 0 0 0,0-1 0 0 0,0 1 0 0 0,0-1 0 0 0,3-5 0 0 0,-1 0 98 0 0,-1 0 1 0 0,1-1-1 0 0,-1 0 0 0 0,-1 1 1 0 0,0-2-1 0 0,0 1 0 0 0,-1 0 0 0 0,1-13 1 0 0,-3 12-7 0 0,0 0 1 0 0,0 0 0 0 0,-1 0-1 0 0,-1 1 1 0 0,0-1-1 0 0,0 0 1 0 0,-6-15-1 0 0,5 18-41 0 0,0 0-1 0 0,-1 0 0 0 0,0 0 1 0 0,0 1-1 0 0,-1-1 0 0 0,0 1 0 0 0,0 0 1 0 0,-1 1-1 0 0,-12-12 0 0 0,15 15-394 0 0,0 1 1 0 0,0 0-1 0 0,0 0 0 0 0,-1 0 0 0 0,1 0 1 0 0,-8-2-1 0 0,8 3-342 0 0,-1 0-1 0 0,1 0 1 0 0,-1 1 0 0 0,0 0 0 0 0,1-1-1 0 0,-1 1 1 0 0,0 0 0 0 0,1 1-1 0 0,-1-1 1 0 0,0 1 0 0 0,-5 1 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0,'0'0'11383'0'0,"2"2"-10511"0"0,1 3-505 0 0,-1 0 0 0 0,1 0 0 0 0,-1 0 0 0 0,0 1 0 0 0,0-1 0 0 0,-1 0 0 0 0,2 12 0 0 0,3 45 1309 0 0,-5-38-966 0 0,4 114 300 0 0,-1-5-2101 0 0,-2-123 928 0 0,-1-3-5888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 2303 0 0,'0'0'9518'0'0,"-2"-1"-8126"0"0,-5-3-398 0 0,6 3-76 0 0,-2-7 1859 0 0,2 7-2674 0 0,0 1 1 0 0,-1-1-1 0 0,1 0 1 0 0,0 0-1 0 0,-1 1 1 0 0,1-1-1 0 0,0 1 1 0 0,-1-1-1 0 0,1 1 1 0 0,0 0-1 0 0,-1 0 0 0 0,1-1 1 0 0,-1 1-1 0 0,1 0 1 0 0,-1 0-1 0 0,1 0 1 0 0,-1 1-1 0 0,0-1 1 0 0,-2 1 48 0 0,1 0-1 0 0,1 0 1 0 0,-1 0 0 0 0,0 0 0 0 0,0 1 0 0 0,0-1 0 0 0,1 1 0 0 0,-4 2-1 0 0,-3 4 287 0 0,0 1-1 0 0,0 0 0 0 0,-9 12 1 0 0,15-18-330 0 0,-1 3 43 0 0,0 1-1 0 0,0-1 0 0 0,0 1 0 0 0,1 0 1 0 0,0 0-1 0 0,0 1 0 0 0,1-1 0 0 0,-2 9 0 0 0,1-3 69 0 0,1 0-1 0 0,0 1 0 0 0,1 24 1 0 0,1-26-147 0 0,2 0 1 0 0,-1 0 0 0 0,1 0-1 0 0,1 0 1 0 0,0-1 0 0 0,1 1-1 0 0,0-1 1 0 0,11 20 0 0 0,-11-23-61 0 0,1 0 1 0 0,1-1-1 0 0,-1 1 1 0 0,1-1-1 0 0,0 0 1 0 0,1-1 0 0 0,0 1-1 0 0,0-1 1 0 0,0-1-1 0 0,1 1 1 0 0,-1-1 0 0 0,11 4-1 0 0,-4-3-31 0 0,0 0-1 0 0,1-1 1 0 0,0-1-1 0 0,0 0 1 0 0,0-1 0 0 0,0-1-1 0 0,0 0 1 0 0,1-1-1 0 0,-1-1 1 0 0,0-1 0 0 0,23-2-1 0 0,-24 0-542 0 0,0 0-1 0 0,0 0 1 0 0,0-1-1 0 0,-1-1 1 0 0,1 0-1 0 0,-1-1 0 0 0,20-12 1 0 0,-13 3-1189 0 0,0-3-245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15231 0 0,'0'0'348'0'0,"0"-3"1428"0"0,34 126 1326 0 0,3 68-3079 0 0,-36-183 0 0 0,8 29-497 0 0,-4-19-947 0 0,-1-1-3384 0 0,-3-6-1143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11975 0 0,'-9'0'10752'0'0,"17"1"-10405"0"0,0 0-1 0 0,0 0 0 0 0,1-1 1 0 0,-1 0-1 0 0,12-2 1 0 0,42-4-253 0 0,-45 7-683 0 0,-9 0-216 0 0,6-1-726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17335 0 0,'3'23'1355'0'0,"1"36"0"0"0,-2-17-646 0 0,2 60-85 0 0,6 46-3871 0 0,-9-140-1297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7831 0 0,'2'-2'8014'0'0,"6"12"-5661"0"0,-2 8-1921 0 0,0-1 0 0 0,-2 1-1 0 0,0 0 1 0 0,-1 1 0 0 0,1 20 0 0 0,-1-17-282 0 0,12 135 88 0 0,-8-53-3121 0 0,-6-89 1092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12439 0 0,'-10'17'8836'0'0,"10"-16"-8592"0"0,10 5 1580 0 0,12 1-1625 0 0,-8-4 128 0 0,0-1 0 0 0,1-1 1 0 0,-1 0-1 0 0,0-1 0 0 0,18-2 0 0 0,20-6-1295 0 0,-3-4-5735 0 0,-34 7-956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0,'0'0'499'0'0,"1"2"-46"0"0,0-1 267 0 0,-1 1-1 0 0,1-1 0 0 0,-1 1 1 0 0,0 0-1 0 0,0-1 0 0 0,0 1 0 0 0,0 0 1 0 0,0-1-1 0 0,0 1 0 0 0,0 0 1 0 0,-1 3-1 0 0,-1 15 1623 0 0,20 245 2988 0 0,-7-158-7050 0 0,-7-98 1384 0 0,-1-5-1588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12239 0 0,'0'0'1388'0'0,"5"13"320"0"0,7 36 738 0 0,4 52 0 0 0,3 13-1562 0 0,-8-41-733 0 0,0 1-820 0 0,-8-62-1483 0 0,9 23 0 0 0,-9-26-3914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9671 0 0,'-18'4'10032'0'0,"20"-3"-9673"0"0,1 0 0 0 0,0 0 0 0 0,0 0 1 0 0,0-1-1 0 0,0 1 0 0 0,0-1 0 0 0,-1 0 0 0 0,1 0 0 0 0,4 0 0 0 0,-2 0 66 0 0,33 5 856 0 0,8-1-685 0 0,-16-2-564 0 0,15-1-1425 0 0,-30-3 581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1:0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87 149 919 0 0,'1'-2'220'0'0,"0"1"-1"0"0,0-1 0 0 0,0 1 0 0 0,0-1 1 0 0,-1 1-1 0 0,1-1 0 0 0,0 0 0 0 0,0-3 1 0 0,-1 5-106 0 0,-2-3 2516 0 0,2 3-2516 0 0,0 0 0 0 0,0 0 1 0 0,0 0-1 0 0,0 0 0 0 0,-1 0 0 0 0,1 0 1 0 0,0 0-1 0 0,0 0 0 0 0,0 0 1 0 0,-2-1 402 0 0,0-2 278 0 0,0 0 1 0 0,0 0 0 0 0,-1 0-1 0 0,1 1 1 0 0,-1-1-1 0 0,0 1 1 0 0,0-1-1 0 0,0 1 1 0 0,0 0 0 0 0,0 0-1 0 0,0 0 1 0 0,-5-1-1 0 0,7 2-652 0 0,0 1-1 0 0,0 0 1 0 0,0 0-1 0 0,0-1 0 0 0,0 1 1 0 0,-1 0-1 0 0,1 0 1 0 0,0 0-1 0 0,0 0 0 0 0,0 0 1 0 0,0 0-1 0 0,0 0 0 0 0,-1 1 1 0 0,1-1-1 0 0,0 0 1 0 0,0 1-1 0 0,-1 0 0 0 0,0 0-70 0 0,1 0 0 0 0,0 0-1 0 0,0 0 1 0 0,0 0 0 0 0,0 0-1 0 0,0 0 1 0 0,0 0 0 0 0,0 0-1 0 0,0 1 1 0 0,1-1 0 0 0,-1 0-1 0 0,0 1 1 0 0,1-1 0 0 0,-1 1-1 0 0,1-1 1 0 0,-1 3 0 0 0,0 1-65 0 0,0 1 0 0 0,1-1 0 0 0,0 1 1 0 0,0-1-1 0 0,0 1 0 0 0,1-1 1 0 0,0 0-1 0 0,0 1 0 0 0,0-1 1 0 0,0 0-1 0 0,1 0 0 0 0,0 1 0 0 0,3 4 1 0 0,1 2 12 0 0,0-1 0 0 0,1 1 0 0 0,0-1 0 0 0,12 13 0 0 0,-15-19-18 0 0,-1-2 0 0 0,1 1 0 0 0,0 0 0 0 0,0-1-1 0 0,1 1 1 0 0,-1-1 0 0 0,1 0 0 0 0,-1-1 0 0 0,1 1 0 0 0,0-1-1 0 0,7 2 1 0 0,-9-3 14 0 0,1 0-1 0 0,-1 0 0 0 0,1-1 1 0 0,0 0-1 0 0,-1 1 0 0 0,1-1 1 0 0,0-1-1 0 0,0 1 1 0 0,-1-1-1 0 0,1 1 0 0 0,-1-1 1 0 0,1 0-1 0 0,-1 0 0 0 0,1 0 1 0 0,-1-1-1 0 0,1 1 0 0 0,3-3 1 0 0,-2 0 7 0 0,0 0-1 0 0,0 0 1 0 0,0-1 0 0 0,0 1 0 0 0,-1-1 0 0 0,0 0 0 0 0,0 0-1 0 0,0 0 1 0 0,-1-1 0 0 0,1 1 0 0 0,-1-1 0 0 0,-1 0 0 0 0,1 0-1 0 0,-1 0 1 0 0,2-9 0 0 0,-2 7 35 0 0,0 0 0 0 0,-1 0 0 0 0,0 0 0 0 0,0 0 0 0 0,-1 0 0 0 0,0 0 0 0 0,0 0 0 0 0,-1 0 0 0 0,0 0 0 0 0,0 0 0 0 0,-6-15 0 0 0,5 17 13 0 0,-1 0-1 0 0,0 0 1 0 0,0 0-1 0 0,-1 1 1 0 0,1 0-1 0 0,-1-1 1 0 0,0 1-1 0 0,-1 0 1 0 0,1 1-1 0 0,-1-1 0 0 0,0 1 1 0 0,0 0-1 0 0,-1 0 1 0 0,1 1-1 0 0,-1-1 1 0 0,0 1-1 0 0,1 0 1 0 0,-1 1-1 0 0,-1-1 1 0 0,1 1-1 0 0,0 1 1 0 0,-1-1-1 0 0,1 1 1 0 0,0 0-1 0 0,-1 1 1 0 0,0-1-1 0 0,1 1 1 0 0,-1 0-1 0 0,1 1 1 0 0,-1 0-1 0 0,1 0 1 0 0,-1 0-1 0 0,1 1 1 0 0,0 0-1 0 0,0 0 1 0 0,-7 3-1 0 0,9-3-180 0 0,1 0-1 0 0,0 0 0 0 0,-1 1 1 0 0,1-1-1 0 0,0 1 1 0 0,0 0-1 0 0,0 0 1 0 0,1 0-1 0 0,-1 0 1 0 0,1 0-1 0 0,0 0 0 0 0,-1 1 1 0 0,2-1-1 0 0,-1 1 1 0 0,0-1-1 0 0,1 1 1 0 0,-1 0-1 0 0,1 0 1 0 0,0-1-1 0 0,0 1 1 0 0,1 0-1 0 0,-1 0 0 0 0,1 0 1 0 0,0 0-1 0 0,0 0 1 0 0,0 0-1 0 0,0 0 1 0 0,1 0-1 0 0,0 0 1 0 0,0 0-1 0 0,0 0 0 0 0,0 0 1 0 0,0 0-1 0 0,3 4 1 0 0,3 4-7821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1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0,'0'0'9359'0'0,"0"14"-4486"0"0,7-5-3985 0 0,0 0 1 0 0,1 0-1 0 0,1-1 0 0 0,-1 0 0 0 0,1 0 0 0 0,17 10 0 0 0,0 2-186 0 0,63 47 526 0 0,64 56-487 0 0,-129-101-1565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13535 0 0,'0'0'1224'0'0,"-1"1"-1008"0"0,-2 11 338 0 0,1 0-1 0 0,0 0 0 0 0,1-1 0 0 0,0 19 0 0 0,-1 12 911 0 0,0 3-240 0 0,5 77 0 0 0,-2-120-1215 0 0,11 117 288 0 0,-10-104-761 0 0,2 0 1 0 0,0-1-1 0 0,0 0 1 0 0,1 1-1 0 0,14 25 1 0 0,-14-33-1137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1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4 455 0 0,'-6'-3'18543'0'0,"26"13"-16991"0"0,102 82 970 0 0,-43-31-1331 0 0,-71-55-1243 0 0,3 2-467 0 0,0 0 0 0 0,1 0-1 0 0,21 10 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97 137 4607 0 0,'-1'0'207'0'0,"-5"4"74"0"0,-1 4-384 0 0,3-4 1290 0 0,1 1 1 0 0,0 0-1 0 0,0 0 1 0 0,1 0 0 0 0,0 0-1 0 0,-4 11 1 0 0,-22 104 3039 0 0,2 64-2453 0 0,23-168-1735 0 0,2-13-17 0 0,1 1-1 0 0,-1-1 1 0 0,1 1-1 0 0,-1-1 0 0 0,2 7 1 0 0,-1-9 33 0 0,7-16 15 0 0,16-51-745 0 0,-4 0 0 0 0,17-96-1 0 0,-10 41 21 0 0,-21 97 647 0 0,2-1 0 0 0,16-35 0 0 0,-23 60 11 0 0,0 0 0 0 0,0 0 0 0 0,0 0 0 0 0,0 0 0 0 0,0 0 0 0 0,0 0 0 0 0,0 0 0 0 0,0 0 0 0 0,0-1 0 0 0,0 1 0 0 0,0 0 0 0 0,0 0 0 0 0,0 0 0 0 0,0 0 0 0 0,0 0 0 0 0,0 0 0 0 0,0 0-1 0 0,0 0 1 0 0,0 0 0 0 0,0 0 0 0 0,0 0 0 0 0,0 0 0 0 0,0 0 0 0 0,0 0 0 0 0,1 0 0 0 0,-1 0 0 0 0,0 0 0 0 0,0-1 0 0 0,0 1 0 0 0,0 0 0 0 0,0 0 0 0 0,0 0 0 0 0,0 0 0 0 0,0 0 0 0 0,0 0 0 0 0,0 0 0 0 0,0 0 0 0 0,1 0 0 0 0,-1 0 0 0 0,0 0 0 0 0,0 0 0 0 0,0 0 0 0 0,0 0 0 0 0,0 1 0 0 0,0-1 0 0 0,0 0 0 0 0,0 0 0 0 0,0 0 0 0 0,0 0 0 0 0,0 0 0 0 0,1 0 0 0 0,-1 0 0 0 0,0 0 0 0 0,0 0 0 0 0,0 0 0 0 0,0 0 0 0 0,0 0 0 0 0,0 0 0 0 0,0 0-1 0 0,0 0 2 0 0,3 8 78 0 0,1 10 23 0 0,-1 23 311 0 0,-4 51 0 0 0,-1-7-166 0 0,2-72-217 0 0,3 56 22 0 0,-2-60-41 0 0,1 1-1 0 0,-1-1 1 0 0,2 0-1 0 0,-1 1 0 0 0,5 8 1 0 0,-7-17-13 0 0,0-1 0 0 0,1 1 0 0 0,-1 0 0 0 0,0-1 1 0 0,0 1-1 0 0,1-1 0 0 0,-1 1 0 0 0,0-1 0 0 0,1 1 0 0 0,-1 0 0 0 0,0-1 1 0 0,1 0-1 0 0,-1 1 0 0 0,1-1 0 0 0,-1 1 0 0 0,1-1 0 0 0,-1 1 0 0 0,1-1 0 0 0,-1 0 1 0 0,1 1-1 0 0,-1-1 0 0 0,1 0 0 0 0,0 0 0 0 0,-1 1 0 0 0,1-1 0 0 0,-1 0 1 0 0,1 0-1 0 0,0 0 0 0 0,-1 0 0 0 0,1 0 0 0 0,0 0 0 0 0,-1 0 0 0 0,1 0 1 0 0,0 0-1 0 0,-1 0 0 0 0,1 0 0 0 0,-1 0 0 0 0,1-1 0 0 0,0 1 0 0 0,-1 0 0 0 0,1 0 1 0 0,-1-1-1 0 0,1 1 0 0 0,-1 0 0 0 0,1-1 0 0 0,-1 1 0 0 0,1 0 0 0 0,-1-1 1 0 0,1 1-1 0 0,0-2 0 0 0,2 0-2 0 0,0-1 1 0 0,-1 0-1 0 0,1 0 0 0 0,-1 0 1 0 0,0-1-1 0 0,2-2 0 0 0,81-207-1346 0 0,-62 145 1102 0 0,-15 47 174 0 0,-6 12 80 0 0,0 1 0 0 0,1 0 0 0 0,1 0 0 0 0,0 0 0 0 0,0 0 0 0 0,7-11 0 0 0,-11 19 14 0 0,1 0 0 0 0,-1-1 0 0 0,0 1 0 0 0,0 0 0 0 0,1 0 0 0 0,-1-1-1 0 0,0 1 1 0 0,0 0 0 0 0,1-1 0 0 0,-1 1 0 0 0,0 0 0 0 0,1 0 0 0 0,-1 0 0 0 0,0-1 0 0 0,1 1 0 0 0,-1 0-1 0 0,0 0 1 0 0,1 0 0 0 0,-1 0 0 0 0,0 0 0 0 0,1 0 0 0 0,-1-1 0 0 0,1 1 0 0 0,-1 0 0 0 0,0 0-1 0 0,1 0 1 0 0,-1 0 0 0 0,0 0 0 0 0,1 1 0 0 0,-1-1 0 0 0,1 0 0 0 0,0 0 4 0 0,-1 1-1 0 0,1 0 1 0 0,0-1 0 0 0,-1 1 0 0 0,1 0 0 0 0,-1-1 0 0 0,1 1-1 0 0,-1 0 1 0 0,0-1 0 0 0,1 1 0 0 0,-1 0 0 0 0,0 0 0 0 0,1 1 0 0 0,4 30 303 0 0,-5-30-281 0 0,8 158 1449 0 0,-7-94-1524 0 0,21 129 0 0 0,-21-185-543 0 0,7 20-823 0 0,-1-11-4006 0 0,-1-10-17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2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14 7831 0 0,'-1'0'102'0'0,"1"-1"-1"0"0,-1 0 0 0 0,1 0 0 0 0,0 0 0 0 0,-1 1 1 0 0,0-1-1 0 0,1 0 0 0 0,-1 0 0 0 0,1 1 0 0 0,-1-1 1 0 0,0 1-1 0 0,1-1 0 0 0,-1 0 0 0 0,0 1 0 0 0,0 0 1 0 0,1-1-1 0 0,-1 1 0 0 0,0-1 0 0 0,0 1 0 0 0,0 0 1 0 0,0-1-1 0 0,1 1 0 0 0,-3 0 0 0 0,1 0 165 0 0,1 0 1 0 0,-1 0-1 0 0,1 1 0 0 0,-1-1 1 0 0,1 0-1 0 0,-1 1 0 0 0,1 0 0 0 0,-1-1 1 0 0,1 1-1 0 0,-1 0 0 0 0,1-1 1 0 0,-2 3-1 0 0,-1 0 113 0 0,0 0 1 0 0,0 1-1 0 0,1-1 1 0 0,0 1 0 0 0,0-1-1 0 0,0 1 1 0 0,0 0-1 0 0,-3 6 1 0 0,3-2-158 0 0,0 1 0 0 0,0 0 0 0 0,1 0 0 0 0,0 0 0 0 0,0 0 1 0 0,1 0-1 0 0,0 0 0 0 0,1 13 0 0 0,0-16-180 0 0,0-1-1 0 0,1 0 1 0 0,0 0 0 0 0,0 0 0 0 0,0 1 0 0 0,0-1-1 0 0,1 0 1 0 0,0-1 0 0 0,0 1 0 0 0,0 0 0 0 0,0 0-1 0 0,1-1 1 0 0,0 1 0 0 0,0-1 0 0 0,0 0-1 0 0,5 4 1 0 0,-7-6-29 0 0,0-1 0 0 0,1 0 1 0 0,-1 0-1 0 0,1 0 0 0 0,-1 0 0 0 0,1 0 0 0 0,0 0 0 0 0,-1 0 0 0 0,1-1 1 0 0,0 1-1 0 0,-1-1 0 0 0,1 1 0 0 0,0-1 0 0 0,0 0 0 0 0,0 1 0 0 0,0-1 0 0 0,-1 0 1 0 0,1 0-1 0 0,0 0 0 0 0,0-1 0 0 0,0 1 0 0 0,0 0 0 0 0,-1-1 0 0 0,1 1 0 0 0,0-1 1 0 0,0 0-1 0 0,-1 1 0 0 0,1-1 0 0 0,-1 0 0 0 0,1 0 0 0 0,0 0 0 0 0,-1 0 1 0 0,1 0-1 0 0,-1 0 0 0 0,0-1 0 0 0,1 1 0 0 0,0-2 0 0 0,2-1 11 0 0,-1 0 0 0 0,0 0 0 0 0,0-1 0 0 0,0 1 0 0 0,0-1 0 0 0,-1 0 0 0 0,0 0 0 0 0,0 1 0 0 0,0-1 0 0 0,-1-1 0 0 0,2-8 0 0 0,-2 8-35 0 0,-1-1-1 0 0,0 1 1 0 0,0-1-1 0 0,0 1 1 0 0,-1-1 0 0 0,0 1-1 0 0,-1 0 1 0 0,1-1 0 0 0,-1 1-1 0 0,0 0 1 0 0,-1 0 0 0 0,0 0-1 0 0,0 0 1 0 0,0 0 0 0 0,-5-6-1 0 0,3 6-866 0 0,0 0 0 0 0,0 1 0 0 0,0 0 0 0 0,-10-7 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2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7831 0 0,'0'0'1986'0'0,"-2"11"1954"0"0,2-7-3488 0 0,0 1 1 0 0,0-1 0 0 0,1 0 0 0 0,0 0-1 0 0,0 0 1 0 0,0 0 0 0 0,0 0 0 0 0,0-1-1 0 0,3 6 1 0 0,21 34 1136 0 0,-13-24-1048 0 0,8 19-281 0 0,13 20-124 0 0,-29-52-900 0 0,1 0 1 0 0,-1 0-1 0 0,11 8 0 0 0,-9-9-3708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4607 0 0,'-4'-7'10786'0'0,"11"91"-7051"0"0,-1-12-2496 0 0,-5-28-225 0 0,-1-44-1013 0 0,1 0 1 0 0,-1 0 0 0 0,0 0 0 0 0,0 0 0 0 0,0 0 0 0 0,0 0 0 0 0,0 0-1 0 0,0 1 1 0 0,0-1 0 0 0,0 0 0 0 0,0 0 0 0 0,0 0 0 0 0,0 0 0 0 0,0 0-1 0 0,0 0 1 0 0,0 0 0 0 0,1 0 0 0 0,-1 0 0 0 0,0 1 0 0 0,0-1 0 0 0,0 0 0 0 0,0 0-1 0 0,0 0 1 0 0,0 0 0 0 0,0 0 0 0 0,1 0 0 0 0,-1 0 0 0 0,0 0 0 0 0,0 0-1 0 0,0 0 1 0 0,0 0 0 0 0,0 0 0 0 0,0 0 0 0 0,1 0 0 0 0,-1 0 0 0 0,0 0 0 0 0,0 0-1 0 0,0 0 1 0 0,0 0 0 0 0,0 0 0 0 0,0 0 0 0 0,1 0 0 0 0,-1 0 0 0 0,0 0-1 0 0,0-1 1 0 0,0 1 0 0 0,0 0 0 0 0,0 0 0 0 0,0 0 0 0 0,0 0 0 0 0,0 0-1 0 0,1 0 1 0 0,-1 0 0 0 0,0 0 0 0 0,0 0 0 0 0,0-1 0 0 0,0 1 0 0 0,0 0 0 0 0,0 0-1 0 0,0 0 1 0 0,0 0 0 0 0,0 0 0 0 0,0 0 0 0 0,0 0 0 0 0,0-1 0 0 0,7-6 5 0 0,0-6-284 0 0,1-1 0 0 0,-2 0 0 0 0,0 0-1 0 0,0-1 1 0 0,5-24 0 0 0,1-2-560 0 0,-7 26 588 0 0,-4 10 185 0 0,0 1 1 0 0,0 0 0 0 0,0 0-1 0 0,1-1 1 0 0,0 1-1 0 0,0 0 1 0 0,0 0 0 0 0,0 1-1 0 0,1-1 1 0 0,-1 0 0 0 0,1 1-1 0 0,6-7 1 0 0,-8 10 211 0 0,0 0-59 0 0,0 0 0 0 0,0 0 0 0 0,1 0-1 0 0,-1 0 1 0 0,0 1 0 0 0,0-1 0 0 0,0 0 0 0 0,0 1 0 0 0,0-1 0 0 0,0 1 0 0 0,2 0 0 0 0,3 20 600 0 0,0 1 0 0 0,0-1 1 0 0,3 45-1 0 0,5 18-360 0 0,-14-84-329 0 0,12 44-916 0 0,-10-40-116 0 0,-1 0 0 0 0,1 0 0 0 0,0-1 0 0 0,5 7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12319 0 0,'0'0'1119'0'0,"1"1"-923"0"0,2 10 476 0 0,0-1 1 0 0,-1 1-1 0 0,0 0 1 0 0,-1-1-1 0 0,0 21 0 0 0,1 6 883 0 0,0 17-443 0 0,-1-20-853 0 0,-1-33-204 0 0,8-9 15 0 0,-3-1-174 0 0,0 0 0 0 0,0 0-1 0 0,-1 0 1 0 0,-1 0-1 0 0,1-1 1 0 0,-1 1 0 0 0,1-11-1 0 0,11-29-316 0 0,-6 27 183 0 0,-4 7-67 0 0,12-23-1 0 0,-15 34 314 0 0,0 0 0 0 0,1 1 0 0 0,-1-1 0 0 0,1 1 1 0 0,0-1-1 0 0,0 1 0 0 0,0 0 0 0 0,0 0 0 0 0,1 0 0 0 0,5-3 0 0 0,-8 5 132 0 0,0 2-77 0 0,1 0-1 0 0,-1-1 1 0 0,0 1-1 0 0,0 0 1 0 0,0 0-1 0 0,0 0 1 0 0,0 0-1 0 0,0 0 1 0 0,0 0-1 0 0,0 0 1 0 0,0 0-1 0 0,0 0 1 0 0,0 0-1 0 0,-1 0 1 0 0,1 0-1 0 0,0 1 1 0 0,-1-1-1 0 0,1 2 1 0 0,8 25 497 0 0,-9-27-528 0 0,15 102 1592 0 0,-1-12-1143 0 0,-11-77-765 0 0,0 0 0 0 0,1 0 0 0 0,1 0 0 0 0,7 15 1 0 0,-11-28 14 0 0,-1 1 1 0 0,1-1 0 0 0,0 0 0 0 0,0 1 0 0 0,0-1-1 0 0,0 0 1 0 0,0 1 0 0 0,0-1 0 0 0,0 0 0 0 0,1 0-1 0 0,-1 0 1 0 0,0 0 0 0 0,1 0 0 0 0,-1 0 0 0 0,1 0-1 0 0,-1 0 1 0 0,1-1 0 0 0,-1 1 0 0 0,1-1 0 0 0,-1 1-1 0 0,1-1 1 0 0,-1 1 0 0 0,1-1 0 0 0,0 0 0 0 0,-1 0-1 0 0,3 0 1 0 0,2-1-1344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45 117 10767 0 0,'4'-17'1002'0'0,"4"-18"-807"0"0,-8 33 8 0 0,1 0 0 0 0,-1 1 1 0 0,0-1-1 0 0,-1 0 1 0 0,1 0-1 0 0,0 0 1 0 0,0 0-1 0 0,-1 0 1 0 0,1 0-1 0 0,-1 0 1 0 0,0 0-1 0 0,1 1 1 0 0,-1-1-1 0 0,0 0 1 0 0,-2-2 651 0 0,2 4-754 0 0,-1 1-1 0 0,1-1 0 0 0,0 0 0 0 0,0 1 1 0 0,-1-1-1 0 0,1 1 0 0 0,0-1 1 0 0,0 1-1 0 0,-1 0 0 0 0,1-1 1 0 0,0 1-1 0 0,0 0 0 0 0,0 0 0 0 0,0 0 1 0 0,0 0-1 0 0,0 0 0 0 0,0 0 1 0 0,0 0-1 0 0,1 0 0 0 0,-1 0 1 0 0,0 0-1 0 0,1 1 0 0 0,-1-1 0 0 0,0 2 1 0 0,-2 4 66 0 0,0 1 1 0 0,-3 13-1 0 0,5-17-18 0 0,-2 10 53 0 0,0 0 0 0 0,2 0 0 0 0,-1 0 0 0 0,2 22 0 0 0,0-27-118 0 0,1 0-1 0 0,0 0 1 0 0,1-1 0 0 0,0 1-1 0 0,0 0 1 0 0,1 0-1 0 0,0-1 1 0 0,5 10 0 0 0,-7-15-58 0 0,1-1 0 0 0,-1 1 0 0 0,1-1 1 0 0,0 1-1 0 0,0-1 0 0 0,0 0 1 0 0,0 0-1 0 0,0 0 0 0 0,0 0 1 0 0,1 0-1 0 0,-1 0 0 0 0,1-1 1 0 0,-1 1-1 0 0,1-1 0 0 0,0 0 0 0 0,-1 1 1 0 0,1-1-1 0 0,0 0 0 0 0,0-1 1 0 0,0 1-1 0 0,0 0 0 0 0,5-1 1 0 0,-4 0 25 0 0,1 0 0 0 0,-1 0 0 0 0,0-1 0 0 0,0 0 0 0 0,0 0 0 0 0,0 0 0 0 0,0 0 0 0 0,0-1 0 0 0,0 0 1 0 0,0 1-1 0 0,-1-2 0 0 0,1 1 0 0 0,-1 0 0 0 0,1 0 0 0 0,4-6 0 0 0,1 0 24 0 0,0-1 0 0 0,0-1 0 0 0,-1 0 0 0 0,-1 0 0 0 0,0 0 0 0 0,0-1 0 0 0,-1 0 0 0 0,0-1 0 0 0,-1 1 0 0 0,0-1 0 0 0,-1 0 0 0 0,3-14 0 0 0,-6 21-90 0 0,0 1 1 0 0,-1-1-1 0 0,1 1 0 0 0,-1-1 0 0 0,0 0 0 0 0,0 0 1 0 0,-1 1-1 0 0,1-1 0 0 0,-1 1 0 0 0,0-1 0 0 0,0 0 1 0 0,-1 1-1 0 0,1 0 0 0 0,-1-1 0 0 0,0 1 1 0 0,0 0-1 0 0,0 0 0 0 0,-1 0 0 0 0,1 0 0 0 0,-1 0 1 0 0,0 1-1 0 0,0-1 0 0 0,-1 1 0 0 0,1 0 0 0 0,-1 0 1 0 0,1 0-1 0 0,-1 0 0 0 0,0 1 0 0 0,0-1 0 0 0,0 1 1 0 0,-1 0-1 0 0,1 0 0 0 0,0 1 0 0 0,-1-1 1 0 0,1 1-1 0 0,-1 0 0 0 0,-5-1 0 0 0,6 2-115 0 0,0 0-1 0 0,0-1 0 0 0,0 1 1 0 0,1 1-1 0 0,-1-1 1 0 0,0 0-1 0 0,0 1 1 0 0,0 0-1 0 0,0 0 0 0 0,1 0 1 0 0,-1 0-1 0 0,0 1 1 0 0,1 0-1 0 0,-5 2 1 0 0,5-2-643 0 0,0 0 0 0 0,0 0 0 0 0,0 1 0 0 0,1-1 0 0 0,-1 1 0 0 0,1 0 0 0 0,0-1 0 0 0,0 1 1 0 0,-3 6-1 0 0,1-2-4854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41 11143 0 0,'0'0'507'0'0,"-2"-16"194"0"0,2 15-647 0 0,-1-1-1 0 0,1 1 0 0 0,0 0 0 0 0,0 0 0 0 0,-1 0 1 0 0,1 0-1 0 0,-1 0 0 0 0,1 0 0 0 0,-1 0 0 0 0,1 0 1 0 0,-1 0-1 0 0,0 0 0 0 0,0 0 0 0 0,1 0 0 0 0,-1 0 1 0 0,0 1-1 0 0,0-1 0 0 0,0 0 0 0 0,0 0 0 0 0,0 1 1 0 0,0-1-1 0 0,0 1 0 0 0,0-1 0 0 0,0 1 0 0 0,0-1 1 0 0,0 1-1 0 0,0 0 0 0 0,0-1 0 0 0,0 1 0 0 0,0 0 1 0 0,-1 0-1 0 0,1 0 0 0 0,0 0 0 0 0,0 0 0 0 0,0 0 1 0 0,0 0-1 0 0,-1 0 0 0 0,1 1 0 0 0,0-1 0 0 0,-1 1 1 0 0,-2 0 93 0 0,0 0-1 0 0,0 1 1 0 0,0-1 0 0 0,1 1 0 0 0,-1 0 0 0 0,1 0 0 0 0,-1 1 0 0 0,1-1 0 0 0,0 1-1 0 0,0-1 1 0 0,-6 7 0 0 0,8-7-147 0 0,0-2 0 0 0,1 1 0 0 0,-1 0 0 0 0,1-1 0 0 0,-1 1 0 0 0,1-1 0 0 0,0 1 0 0 0,-1 0 0 0 0,1-1 0 0 0,0 1 0 0 0,0 0 0 0 0,-1 0 0 0 0,1-1 0 0 0,0 1 0 0 0,0 0 0 0 0,0 0 0 0 0,0-1 0 0 0,0 1 0 0 0,0 0 0 0 0,0-1 0 0 0,0 3 0 0 0,0-1 1 0 0,1 0-1 0 0,-1 0 1 0 0,0 0-1 0 0,0 0 1 0 0,1 0 0 0 0,-1 0-1 0 0,1 0 1 0 0,0 0-1 0 0,-1-1 1 0 0,1 1-1 0 0,0 0 1 0 0,0 0-1 0 0,0 0 1 0 0,0-1 0 0 0,2 3-1 0 0,-1-1 14 0 0,5 4 110 0 0,0 0 0 0 0,0 0-1 0 0,1 0 1 0 0,0-1 0 0 0,0 0 0 0 0,17 9 0 0 0,-11-7 284 0 0,19 16 0 0 0,-16-10-5 0 0,29 25 1091 0 0,-43-35-1277 0 0,1-1 0 0 0,-1 1 0 0 0,0 0 0 0 0,0 0 0 0 0,0 0 0 0 0,-1 1 0 0 0,1-1 0 0 0,-1 0 0 0 0,2 7 1 0 0,-3-10-184 0 0,-1 1 0 0 0,0 0 1 0 0,1 0-1 0 0,-1-1 1 0 0,0 1-1 0 0,0 0 1 0 0,0 0-1 0 0,0 0 1 0 0,0-1-1 0 0,0 1 1 0 0,-1 0-1 0 0,1 0 0 0 0,-1-1 1 0 0,1 1-1 0 0,-1 0 1 0 0,1-1-1 0 0,-1 1 1 0 0,0 0-1 0 0,-2 2 1 0 0,1-2 79 0 0,0 0 0 0 0,0 1 0 0 0,-1-1 0 0 0,1 0 1 0 0,0 0-1 0 0,-1-1 0 0 0,0 1 0 0 0,0 0 0 0 0,1-1 1 0 0,-6 2-1 0 0,-2 0 177 0 0,0 0 0 0 0,0 0-1 0 0,-1-2 1 0 0,1 1 0 0 0,-21 0 0 0 0,24-2-776 0 0,0 0 0 0 0,0-1 0 0 0,0 0-1 0 0,0 0 1 0 0,0 0 0 0 0,0-1 0 0 0,-7-3 0 0 0,11 4 153 0 0,1 0 1 0 0,-1 0-1 0 0,1-1 1 0 0,-1 1-1 0 0,1-1 1 0 0,0 0-1 0 0,0 1 1 0 0,0-1-1 0 0,0 0 1 0 0,0 0-1 0 0,0-1 1 0 0,0 1-1 0 0,0 0 1 0 0,1-1 0 0 0,-1 1-1 0 0,1-1 1 0 0,0 1-1 0 0,0-1 1 0 0,0 0-1 0 0,-1-3 1 0 0,0-2-6123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82 143 14423 0 0,'13'-3'1542'0'0,"1"-2"-1540"0"0,-10 3 264 0 0,0 1 0 0 0,1-1-1 0 0,-1 1 1 0 0,-1-1 0 0 0,1 0-1 0 0,0-1 1 0 0,4-2 0 0 0,-4 1 117 0 0,0 0 0 0 0,1 0 0 0 0,-2 0 0 0 0,1-1 0 0 0,0 1 0 0 0,-1-1 0 0 0,0 0 0 0 0,4-9 0 0 0,-6 13-341 0 0,0 0 0 0 0,-1-1 0 0 0,1 1 0 0 0,-1-1-1 0 0,1 0 1 0 0,-1 1 0 0 0,0-1 0 0 0,0 1 0 0 0,1-1 0 0 0,-1 1 0 0 0,0-1 0 0 0,0 0-1 0 0,-1 1 1 0 0,1-1 0 0 0,0 1 0 0 0,-1-1 0 0 0,1 0 0 0 0,0 1 0 0 0,-1-1-1 0 0,0 1 1 0 0,1 0 0 0 0,-1-1 0 0 0,0 1 0 0 0,0-1 0 0 0,0 1 0 0 0,0 0-1 0 0,0 0 1 0 0,0-1 0 0 0,0 1 0 0 0,0 0 0 0 0,0 0 0 0 0,-1 0 0 0 0,1 0-1 0 0,0 1 1 0 0,-3-2 0 0 0,-1-1 49 0 0,0 0 0 0 0,-1 1 0 0 0,1 0 0 0 0,-1 0 0 0 0,1 0 0 0 0,-1 1 0 0 0,0 0 0 0 0,1 0 0 0 0,-1 1 0 0 0,0-1 0 0 0,0 1 0 0 0,0 0 0 0 0,0 1 0 0 0,1-1 0 0 0,-9 3 0 0 0,10-2-57 0 0,1 0 0 0 0,-1 0 1 0 0,1 1-1 0 0,-1 0 0 0 0,1-1 0 0 0,0 1 1 0 0,0 0-1 0 0,-1 1 0 0 0,1-1 0 0 0,1 0 1 0 0,-1 1-1 0 0,0 0 0 0 0,1-1 0 0 0,-1 1 1 0 0,1 0-1 0 0,0 1 0 0 0,0-1 0 0 0,0 0 1 0 0,0 0-1 0 0,1 1 0 0 0,-1-1 0 0 0,1 1 1 0 0,0 0-1 0 0,-1 6 0 0 0,1-3 26 0 0,0 0 0 0 0,1 1 0 0 0,0-1 0 0 0,0 0 0 0 0,0 1 0 0 0,1-1 0 0 0,0 0 0 0 0,1 0 0 0 0,0 1 0 0 0,0-1 0 0 0,0 0 0 0 0,1-1 0 0 0,0 1 0 0 0,0 0 0 0 0,1-1 0 0 0,-1 0 0 0 0,2 0 0 0 0,-1 0 0 0 0,1 0 0 0 0,-1-1 0 0 0,2 1 0 0 0,-1-1 0 0 0,0 0 0 0 0,1-1 0 0 0,0 0 0 0 0,0 1 0 0 0,8 2 0 0 0,4 1 13 0 0,0 0 0 0 0,1-1 0 0 0,0-1-1 0 0,1-1 1 0 0,-1-1 0 0 0,1 0 0 0 0,0-2 0 0 0,0 0-1 0 0,34-2 1 0 0,-25-2-507 0 0,58-11-1 0 0,27-20-3785 0 0,-94 26-1521 0 0,0 1-1573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11 1839 0 0,'-5'-2'7370'0'0,"-8"-2"-4328"0"0,-15 0 2107 0 0,-14 4-2278 0 0,34 0-2423 0 0,4 0-503 0 0,1 1 1 0 0,0 1-1 0 0,0-1 0 0 0,0 0 1 0 0,0 1-1 0 0,0-1 0 0 0,0 1 1 0 0,0 0-1 0 0,0 0 0 0 0,1 0 1 0 0,-1 0-1 0 0,1 1 0 0 0,-5 4 1 0 0,-3 3-1239 0 0,3-1-1726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1 919 0 0,'-1'1'616'0'0,"-1"3"542"0"0,1-1-1 0 0,-1 1 0 0 0,1-1 0 0 0,0 1 0 0 0,0-1 0 0 0,0 1 1 0 0,0-1-1 0 0,1 1 0 0 0,-1 0 0 0 0,1 6 0 0 0,4 43 3374 0 0,-2-41-4876 0 0,3 27 651 0 0,2 0 0 0 0,16 48 0 0 0,32 73-594 0 0,-15-47-1726 0 0,-33-88 267 0 0</inkml:trace>
  <inkml:trace contextRef="#ctx0" brushRef="#br0" timeOffset="1">22 486 13879 0 0,'-6'-6'237'0'0,"5"5"-169"0"0,0 0 0 0 0,0 0 0 0 0,0 0-1 0 0,0 0 1 0 0,0 0 0 0 0,0 0 0 0 0,0 0-1 0 0,0 0 1 0 0,0-1 0 0 0,1 1 0 0 0,-1 0-1 0 0,0-1 1 0 0,1 1 0 0 0,-1-2 0 0 0,0 1-27 0 0,1 1 0 0 0,0 0 0 0 0,-1 0 0 0 0,1-1 0 0 0,0 1 0 0 0,0 0 0 0 0,0-1 0 0 0,0 1 0 0 0,0 0 0 0 0,0 0 0 0 0,0-1 0 0 0,0 1 1 0 0,1 0-1 0 0,-1-1 0 0 0,1 0 0 0 0,0-1 291 0 0,-1 1 487 0 0,1 2 39 0 0,5-4-686 0 0,-1 1-1 0 0,1 0 1 0 0,0 1 0 0 0,0-1-1 0 0,0 1 1 0 0,0 0 0 0 0,0 1-1 0 0,0-1 1 0 0,0 1 0 0 0,9 0-1 0 0,-2 0-538 0 0,-1 1-1 0 0,1 0 1 0 0,0 1-1 0 0,0 0 1 0 0,0 1-1 0 0,-1 0 1 0 0,15 5-1 0 0,-7 0-5740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 8207 0 0,'0'0'742'0'0,"1"1"-610"0"0,0-1-118 0 0,-1 1 0 0 0,1-1-1 0 0,-1 0 1 0 0,1 1 0 0 0,-1-1 0 0 0,1 0 0 0 0,0 0 0 0 0,-1 1 0 0 0,1-1 0 0 0,-1 0 0 0 0,1 0 0 0 0,0 0 0 0 0,-1 1-1 0 0,1-1 1 0 0,-1 0 0 0 0,1 0 0 0 0,0 0 0 0 0,-1 0 0 0 0,1 0 0 0 0,0 0 0 0 0,-1-1 0 0 0,1 1 0 0 0,0 0 0 0 0,-1 0-1 0 0,1 0 1 0 0,-1-1 0 0 0,1 1 0 0 0,0 0 0 0 0,-1 0 0 0 0,1-1 0 0 0,-1 1 0 0 0,1-1 0 0 0,-1 1 0 0 0,1 0 0 0 0,-1-1-1 0 0,1 0 1 0 0,1-1 261 0 0,2-1 768 0 0,0-1 0 0 0,0 0-1 0 0,0-1 1 0 0,5-7 0 0 0,-5 6 3220 0 0,-11 10-3684 0 0,-1 1-455 0 0,0 1 0 0 0,0 0 0 0 0,1 0 0 0 0,0 1 0 0 0,0 0 1 0 0,0 0-1 0 0,1 0 0 0 0,0 1 0 0 0,1 0 0 0 0,0 0 0 0 0,-6 12 0 0 0,6-10-14 0 0,1-1-1 0 0,0 1 1 0 0,1 0-1 0 0,0 0 1 0 0,0 0 0 0 0,1 1-1 0 0,0-1 1 0 0,1 0-1 0 0,0 1 1 0 0,1-1-1 0 0,1 17 1 0 0,0-21-69 0 0,0 0 0 0 0,0 1 0 0 0,1-1 0 0 0,-1 0 0 0 0,2 0 0 0 0,-1-1 0 0 0,0 1 0 0 0,1 0 0 0 0,0-1 0 0 0,1 1 0 0 0,-1-1 0 0 0,1 0 0 0 0,0 0 0 0 0,0-1 0 0 0,1 1 0 0 0,-1-1 0 0 0,1 0 0 0 0,0 0 0 0 0,0 0 0 0 0,9 4 0 0 0,-7-4 1 0 0,1-1 0 0 0,-1 0 1 0 0,1 0-1 0 0,0-1 0 0 0,-1 0 0 0 0,1 0 0 0 0,0-1 1 0 0,0 0-1 0 0,1 0 0 0 0,-1-1 0 0 0,0 0 0 0 0,0-1 0 0 0,0 1 1 0 0,0-2-1 0 0,0 1 0 0 0,14-5 0 0 0,-12 2-249 0 0,1-1 0 0 0,0 1 0 0 0,-1-2-1 0 0,0 1 1 0 0,0-2 0 0 0,-1 1 0 0 0,0-1 0 0 0,0-1-1 0 0,0 1 1 0 0,-1-2 0 0 0,10-12 0 0 0,-6 8-2928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6447 0 0,'0'0'298'0'0,"1"-2"-10"0"0,-1 2 97 0 0,1-1 0 0 0,-1 0 1 0 0,1 0-1 0 0,-1 1 1 0 0,1-1-1 0 0,-1 0 0 0 0,1 1 1 0 0,-1-1-1 0 0,1 0 0 0 0,-1 1 1 0 0,1-1-1 0 0,0 1 1 0 0,-1-1-1 0 0,1 1 0 0 0,0-1 1 0 0,0 1-1 0 0,1-1 0 0 0,-2 1-277 0 0,1 0 0 0 0,-1 0 0 0 0,1 0 0 0 0,-1 0-1 0 0,1 0 1 0 0,-1 0 0 0 0,1 1 0 0 0,-1-1-1 0 0,1 0 1 0 0,-1 0 0 0 0,0 0 0 0 0,1 0-1 0 0,-1 1 1 0 0,1-1 0 0 0,-1 0 0 0 0,0 0-1 0 0,1 1 1 0 0,-1-1 0 0 0,1 0 0 0 0,-1 1 0 0 0,1 0-1 0 0,0 1 68 0 0,1 0-1 0 0,-1 0 0 0 0,1 1 0 0 0,-1-1 0 0 0,2 6 1 0 0,-3-8-47 0 0,3 8 185 0 0,-1 0 0 0 0,-1 0-1 0 0,1 0 1 0 0,-1 0 0 0 0,0 0 0 0 0,-1 8 0 0 0,-5 52 681 0 0,2-28-741 0 0,0-11-249 0 0,0 36 134 0 0,3-57-447 0 0,0-1 1 0 0,1 1-1 0 0,0 0 1 0 0,0-1-1 0 0,4 15 1 0 0,-4-21-933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9615 0 0,'0'0'1143'0'0,"5"10"1180"0"0,15 127 1722 0 0,-15-106-3608 0 0,3 43 182 0 0,-5-50-482 0 0,7 31 1 0 0,-6-35-346 0 0,0-1 0 0 0,1 35 0 0 0,-4-37-719 0 0,0-4-3966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11023 0 0,'-11'-13'1128'0'0,"11"13"-993"0"0,-1-1 0 0 0,1 1-1 0 0,0-1 1 0 0,-1 1 0 0 0,1-1-1 0 0,0 1 1 0 0,0-1 0 0 0,-1 0-1 0 0,1 1 1 0 0,0-1 0 0 0,0 1-1 0 0,0-1 1 0 0,0 1 0 0 0,0-1-1 0 0,0 0 1 0 0,0 1 0 0 0,0-1-1 0 0,0 0 1 0 0,0 1 0 0 0,0-1-1 0 0,0 1 1 0 0,0-1 0 0 0,0 1-1 0 0,1-1 1 0 0,-1 0 0 0 0,3-2 48 0 0,-1 0 0 0 0,1 1 0 0 0,0 0 0 0 0,0 0 1 0 0,0 0-1 0 0,0 0 0 0 0,0 0 0 0 0,0 1 0 0 0,1-1 1 0 0,-1 1-1 0 0,0 0 0 0 0,1 0 0 0 0,-1 0 0 0 0,1 0 1 0 0,3 0-1 0 0,8 0-39 0 0,0 1 0 0 0,22 1 0 0 0,-4 1-149 0 0,8 2-1653 0 0,-32-3 488 0 0,2 0-286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6447 0 0,'0'0'586'0'0,"14"-3"-253"0"0,20-7 6158 0 0,3 6-3971 0 0,-32 4-2387 0 0,1 0-1 0 0,-1 1 0 0 0,1-1 0 0 0,-1 1 1 0 0,0 0-1 0 0,1 0 0 0 0,-1 1 0 0 0,0 0 1 0 0,0 0-1 0 0,0 0 0 0 0,5 4 1 0 0,-5-3 45 0 0,-1 0 1 0 0,0 0-1 0 0,0 1 0 0 0,-1 0 1 0 0,1 0-1 0 0,-1 0 1 0 0,0 0-1 0 0,0 0 1 0 0,0 1-1 0 0,-1-1 1 0 0,1 1-1 0 0,-1 0 1 0 0,0 0-1 0 0,0 0 1 0 0,-1 0-1 0 0,2 8 1 0 0,-2-8-120 0 0,-1 0-1 0 0,1-1 1 0 0,-1 1 0 0 0,0 0 0 0 0,0 0 0 0 0,-1-1 0 0 0,0 1-1 0 0,1 0 1 0 0,-2 0 0 0 0,1-1 0 0 0,0 1 0 0 0,-1-1 0 0 0,0 0-1 0 0,0 1 1 0 0,0-1 0 0 0,-1 0 0 0 0,1 0 0 0 0,-5 5-1 0 0,-2 1-31 0 0,-1 0 0 0 0,-18 14 0 0 0,24-20-45 0 0,-1-1 1 0 0,0 0-1 0 0,0 0 0 0 0,0-1 1 0 0,0 1-1 0 0,-1-1 0 0 0,1 0 1 0 0,0 0-1 0 0,-8 1 1 0 0,13-3 14 0 0,-1 0 1 0 0,0 0 0 0 0,1 1 0 0 0,-1-1 0 0 0,0 0 0 0 0,1 0 0 0 0,-1 0 0 0 0,1 0 0 0 0,-1 0 0 0 0,0 0 0 0 0,1 0-1 0 0,-1 0 1 0 0,0 0 0 0 0,1 0 0 0 0,-1 0 0 0 0,0 0 0 0 0,1-1 0 0 0,-1 1 0 0 0,1 0 0 0 0,-1 0 0 0 0,0-1 0 0 0,0 1 0 0 0,-1-2-4 0 0,2 2 6 0 0,-1 0 0 0 0,1 0 0 0 0,-1 0 0 0 0,1 0 0 0 0,-1 0 0 0 0,1-1 0 0 0,-1 1 0 0 0,1 0 0 0 0,-1 0 0 0 0,1-1 0 0 0,0 1-1 0 0,-1 0 1 0 0,1-1 0 0 0,-1 1 0 0 0,1 0 0 0 0,0-1 0 0 0,-1 1 0 0 0,1-1 0 0 0,0 1 0 0 0,-1 0 0 0 0,1-1 0 0 0,0 1 0 0 0,0-1 0 0 0,0 1 0 0 0,-1-1 0 0 0,1 1 0 0 0,0-1 0 0 0,0 1 0 0 0,0-1-1 0 0,0 1 1 0 0,0-1 0 0 0,0 0 0 0 0,0-1-10 0 0,-1 1 2 0 0,0-1 0 0 0,1 0 0 0 0,-1 0 0 0 0,1 0 0 0 0,0 0 0 0 0,-1 0 0 0 0,1 0 0 0 0,0 0-1 0 0,0 0 1 0 0,0 0 0 0 0,0 0 0 0 0,1 0 0 0 0,-1 0 0 0 0,1 0 0 0 0,-1 1 0 0 0,1-1 0 0 0,-1 0 0 0 0,1 0 0 0 0,0 0 0 0 0,0 1-1 0 0,0-1 1 0 0,0 0 0 0 0,0 1 0 0 0,1-1 0 0 0,-1 1 0 0 0,0-1 0 0 0,1 1 0 0 0,-1-1 0 0 0,1 1 0 0 0,-1 0 0 0 0,1 0 0 0 0,-1 0 0 0 0,3-1-1 0 0,1 0 9 0 0,-1 0-1 0 0,0 1 0 0 0,1-1 0 0 0,0 1 0 0 0,-1 0 0 0 0,1 1 0 0 0,-1-1 1 0 0,1 1-1 0 0,0 0 0 0 0,0 0 0 0 0,-1 0 0 0 0,1 0 0 0 0,5 2 1 0 0,58 9 242 0 0,5 1-378 0 0,-59-10-1324 0 0,0 0-1 0 0,28-1 1 0 0,-38-1 627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 1839 0 0,'-2'-4'110'0'0,"0"0"-1"0"0,0 0 0 0 0,0 0 1 0 0,-5-7-1 0 0,6 10 332 0 0,-1-1-1 0 0,1 1 1 0 0,0 0 0 0 0,0 0-1 0 0,-1 0 1 0 0,1 0-1 0 0,0 0 1 0 0,-1 1 0 0 0,1-1-1 0 0,-1 0 1 0 0,1 0-1 0 0,-1 1 1 0 0,0-1 0 0 0,1 1-1 0 0,-1 0 1 0 0,0-1-1 0 0,1 1 1 0 0,-1 0 0 0 0,1 0-1 0 0,-1 0 1 0 0,0 0-1 0 0,1 0 1 0 0,-4 1 0 0 0,1 1-86 0 0,1 0 0 0 0,-1 0 0 0 0,1 0 0 0 0,0 0 0 0 0,0 1 0 0 0,0-1 0 0 0,0 1 0 0 0,0 0 0 0 0,-2 3 0 0 0,-1 0-112 0 0,1 0-1 0 0,1 1 1 0 0,-1 0 0 0 0,1 0-1 0 0,1 1 1 0 0,-1-1-1 0 0,1 1 1 0 0,-3 12-1 0 0,1-3 135 0 0,1 1 1 0 0,-2 34-1 0 0,6-45-343 0 0,0-1 1 0 0,0 1-1 0 0,1-1 0 0 0,0 1 1 0 0,0-1-1 0 0,0 1 0 0 0,1-1 1 0 0,0 0-1 0 0,0 0 0 0 0,1 1 1 0 0,0-2-1 0 0,0 1 0 0 0,4 7 1 0 0,-4-10-8 0 0,-1 0 1 0 0,0-1 0 0 0,0 1 0 0 0,1-1 0 0 0,0 1 0 0 0,-1-1 0 0 0,1 0 0 0 0,0 0-1 0 0,0 0 1 0 0,0 0 0 0 0,0 0 0 0 0,0-1 0 0 0,1 1 0 0 0,-1-1 0 0 0,0 0-1 0 0,1 0 1 0 0,-1 0 0 0 0,1-1 0 0 0,-1 1 0 0 0,1-1 0 0 0,0 0 0 0 0,-1 0 0 0 0,1 0-1 0 0,-1 0 1 0 0,7-2 0 0 0,-3 1 81 0 0,0 0 0 0 0,0-1 0 0 0,0 0 0 0 0,0 0 0 0 0,-1-1 0 0 0,1 1 0 0 0,-1-1 0 0 0,1-1-1 0 0,-1 0 1 0 0,0 1 0 0 0,0-2 0 0 0,6-5 0 0 0,-4 2-14 0 0,-2 1 0 0 0,1-1 0 0 0,-1 0 0 0 0,0-1 0 0 0,5-10 0 0 0,-9 15-57 0 0,0 0-1 0 0,0 0 1 0 0,0 0-1 0 0,-1-1 1 0 0,0 1 0 0 0,0 0-1 0 0,0-1 1 0 0,0 1-1 0 0,-1-1 1 0 0,0 1-1 0 0,0-1 1 0 0,0 1 0 0 0,-1-9-1 0 0,-1 10-12 0 0,1 0 0 0 0,0 1-1 0 0,-1-1 1 0 0,1 0 0 0 0,-1 0-1 0 0,0 1 1 0 0,0-1 0 0 0,0 1-1 0 0,-3-4 1 0 0,-3-3 32 0 0,4 5-105 0 0,0-1 0 0 0,0 1 0 0 0,0 0-1 0 0,-1 0 1 0 0,1 0 0 0 0,-1 1 0 0 0,0 0 0 0 0,0 0-1 0 0,0 0 1 0 0,0 0 0 0 0,-1 1 0 0 0,1 0 0 0 0,-8-2-1 0 0,11 4-380 0 0,-16-2-5613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3223 0 0,'1'-2'49'0'0,"-1"0"0"0"0,0 0 0 0 0,1 0 0 0 0,0 1 0 0 0,-1-1 0 0 0,1 0 0 0 0,0 0 0 0 0,0 0 0 0 0,0 1 0 0 0,0-1 0 0 0,11-4 10507 0 0,-12 6-10396 0 0,9 7 1863 0 0,-6-3-1760 0 0,0 0 0 0 0,0 0 1 0 0,0 0-1 0 0,-1 1 1 0 0,1-1-1 0 0,-1 1 0 0 0,0-1 1 0 0,-1 1-1 0 0,1 0 0 0 0,-1 0 1 0 0,1 6-1 0 0,1 9 366 0 0,-1 31 0 0 0,-1-19-198 0 0,1 4-130 0 0,2 32 90 0 0,-3-59-600 0 0,1-1-1 0 0,-1 0 0 0 0,2 1 1 0 0,-1-1-1 0 0,6 13 1 0 0,0-15-1839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11399 0 0,'0'0'522'0'0,"0"2"-12"0"0,1 51 2014 0 0,8 54-1 0 0,-3-60-834 0 0,-4-22-1202 0 0,1-1 1 0 0,1 1-1 0 0,15 43 1 0 0,4-6-1608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7831 0 0,'-24'16'10049'0'0,"24"-16"-9868"0"0,9 5 5797 0 0,0-2-7950 0 0,0-1 2241 0 0,0 0 0 0 0,0 0 0 0 0,1-1 0 0 0,-1 0 1 0 0,0-1-1 0 0,16-1 0 0 0,56-12 407 0 0,-21 2-2137 0 0,-43 9-274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3679 0 0,'0'0'11223'0'0,"8"1"-9510"0"0,9-13-46 0 0,0-1 0 0 0,24-26-1 0 0,-14 14-1350 0 0,173-161 1321 0 0,-180 168-1334 0 0,-10 9-240 0 0,0-1 1 0 0,1 2-1 0 0,16-12 0 0 0,-15 13-23 0 0,17-15 0 0 0,4-3-45 0 0,-19 15-96 0 0,0-1 0 0 0,23-25 0 0 0,-9 8-348 0 0,-18 21-1204 0 0,-8 6 186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7367 0 0,'1'0'2270'0'0,"12"-5"-168"0"0,-1 1-1 0 0,14-3 1 0 0,-11 5-1567 0 0,1 0 0 0 0,-1 0 0 0 0,1 2 0 0 0,-1 0-1 0 0,30 4 1 0 0,-43-4-65 0 0,0 1-269 0 0,0 0 0 0 0,0 0 1 0 0,0 0-1 0 0,0 1 0 0 0,0-1 1 0 0,0 0-1 0 0,-1 1 0 0 0,1 0 1 0 0,0-1-1 0 0,-1 1 0 0 0,0 0 0 0 0,1 0 1 0 0,1 2-1 0 0,-2 2 8 0 0,0-1 0 0 0,0 0 0 0 0,-1 1 0 0 0,1-1-1 0 0,-1 0 1 0 0,-1 1 0 0 0,1-1 0 0 0,-2 10 0 0 0,-3 3 517 0 0,-7 22-1 0 0,8-28-487 0 0,0-1 0 0 0,0 1 1 0 0,2 0-1 0 0,-1 0 0 0 0,0 17 0 0 0,3-22-185 0 0,1-1 0 0 0,0 1 0 0 0,0 0 1 0 0,1-1-1 0 0,-1 0 0 0 0,1 1 0 0 0,1-1 0 0 0,-1 0 0 0 0,1 0 0 0 0,0 0 0 0 0,0 0 1 0 0,1-1-1 0 0,7 10 0 0 0,-8-12-81 0 0,0 1 0 0 0,0-1 0 0 0,0 0 1 0 0,0 0-1 0 0,1-1 0 0 0,-1 1 0 0 0,1-1 0 0 0,-1 0 0 0 0,1 0 1 0 0,0 0-1 0 0,0 0 0 0 0,0-1 0 0 0,0 1 0 0 0,0-1 1 0 0,1 0-1 0 0,-1 0 0 0 0,0-1 0 0 0,0 1 0 0 0,1-1 1 0 0,-1 0-1 0 0,0 0 0 0 0,6-1 0 0 0,8-2-718 0 0,0-1 1 0 0,0-1-1 0 0,0 0 0 0 0,-1-1 1 0 0,0-1-1 0 0,0 0 0 0 0,19-13 1 0 0,-4-1-1060 0 0,1-4-33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4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5815 0 0,'-5'-20'718'0'0,"4"19"-503"0"0,1 0 1 0 0,0 0 0 0 0,0 0 0 0 0,-1 0-1 0 0,1 1 1 0 0,0-1 0 0 0,0 0-1 0 0,0 0 1 0 0,0 0 0 0 0,0 0 0 0 0,0 0-1 0 0,0 0 1 0 0,0 0 0 0 0,0 0-1 0 0,0 0 1 0 0,1 0 0 0 0,-1 1 0 0 0,0-1-1 0 0,1 0 1 0 0,0-1 0 0 0,-1 2-49 0 0,1-1 1 0 0,-1 1-1 0 0,1 0 1 0 0,-1 0-1 0 0,1 0 1 0 0,0 0-1 0 0,-1 0 1 0 0,1 0-1 0 0,-1 0 1 0 0,1 0 0 0 0,-1 0-1 0 0,1 0 1 0 0,-1 0-1 0 0,1 0 1 0 0,-1 0-1 0 0,1 0 1 0 0,0 0-1 0 0,-1 1 1 0 0,1-1-1 0 0,-1 0 1 0 0,1 0-1 0 0,-1 1 1 0 0,0-1-1 0 0,1 1 1 0 0,3 1 426 0 0,0 1 0 0 0,0 0-1 0 0,-1 0 1 0 0,1 0 0 0 0,-1 0-1 0 0,5 7 1 0 0,76 138 4123 0 0,-71-123-4629 0 0,-7-11-15 0 0,1 0-1 0 0,0-1 1 0 0,1 0-1 0 0,13 16 1 0 0,-18-26-493 0 0,-1-1 0 0 0,1 1 0 0 0,0-1 0 0 0,-1 1 0 0 0,1-1 0 0 0,0 0 0 0 0,6 3 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4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0,'2'6'8350'0'0,"3"3"-4944"0"0,43 79 2885 0 0,-25-52-5300 0 0,43 52 0 0 0,-55-74-1150 0 0,15 17 91 0 0,-24-29-420 0 0,0-1 0 0 0,0 1 0 0 0,0 0 0 0 0,1-1 1 0 0,-1 0-1 0 0,0 1 0 0 0,3 0 0 0 0,-3-1-575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5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78 2303 0 0,'-14'2'633'0'0,"-9"-3"17982"0"0,41-2-16183 0 0,-7-1-1991 0 0,1-1-1 0 0,-2 0 0 0 0,1-1 1 0 0,0 0-1 0 0,10-9 1 0 0,18-10-1164 0 0,-22 16-2572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2759 0 0,'0'0'13896'0'0,"2"0"-13360"0"0,136-3 3712 0 0,-96 1-3586 0 0,139-5 964 0 0,57-3-570 0 0,-167 6-815 0 0,75 1 375 0 0,-1 6 0 0 0,184 27-1 0 0,-10 3 57 0 0,-163-19-376 0 0,-71-10-67 0 0,158-12 1 0 0,-227 7-221 0 0,25-2 43 0 0,-1 0-56 0 0,67-11 0 0 0,-86 10-422 0 0,40-10-1859 0 0,-21 8-2030 0 0,-24 4-3539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9215 0 0,'0'0'704'0'0,"2"-1"-490"0"0,6-7 5243 0 0,4 17-3761 0 0,-10-5-1436 0 0,1 0 0 0 0,-1 0 1 0 0,1 0-1 0 0,-1 0 0 0 0,0 0 0 0 0,-1 0 0 0 0,3 9 1 0 0,7 33 744 0 0,-5-16-497 0 0,4 23 464 0 0,5 84 0 0 0,-9-74-551 0 0,10 133 487 0 0,-13-148-786 0 0,1-5-74 0 0,-1-7 19 0 0,-2 53 1 0 0,-1-25-16 0 0,1-42-28 0 0,-2 1 0 0 0,-4 33 0 0 0,4-51-68 0 0,1 0 0 0 0,0 0 0 0 0,0 11 0 0 0,1-15-132 0 0,0-8-7344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13 919 0 0,'1'-5'13580'0'0,"1"4"-13100"0"0,6 0 54 0 0,0 0 1 0 0,0 1-1 0 0,0-1 0 0 0,1 2 0 0 0,7 0 0 0 0,26 1 944 0 0,-21-1-919 0 0,-15-1-410 0 0,0 0-1 0 0,-1 0 1 0 0,7-1-1 0 0,0 1 30 0 0,-1-1-1 0 0,0 1 0 0 0,0 0 1 0 0,16 3-1 0 0,3 0 40 0 0,-25-1-189 0 0,162 2 1000 0 0,-130-10-744 0 0,-28 4-219 0 0,-1 0-1 0 0,0 1 1 0 0,1 1 0 0 0,16 0 0 0 0,30 1 212 0 0,-36-1 109 0 0,27 4-1 0 0,-32-2-204 0 0,24-2 0 0 0,1 1 17 0 0,109 3 394 0 0,-119-4-425 0 0,54-7-1 0 0,-23 2-35 0 0,-42 5-3 0 0,18 1-1 0 0,-16-1-59 0 0,131-1 217 0 0,-128-1-256 0 0,3 1 26 0 0,1 0 79 0 0,34 1 0 0 0,20 4 62 0 0,7-1 49 0 0,-14 1 90 0 0,-43 0-261 0 0,-22-3-46 0 0,-1 1 1 0 0,0-1-1 0 0,1 0 1 0 0,16-2-1 0 0,33-11 36 0 0,-40 7-2831 0 0,-16 4 1572 0 0,1 0-1 0 0,1 0 1 0 0,-1 0-1 0 0,0 0 0 0 0,0 1 1 0 0,4-1-1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9007 0 0,'0'0'2710'0'0,"-4"11"-61"0"0,3 0-1828 0 0,0-2 0 0 0,-1 1-1 0 0,2 1 1 0 0,2 16 0 0 0,-2 0 194 0 0,0 69 1774 0 0,0 98 691 0 0,-1-64-3005 0 0,-1-40-465 0 0,-1-2-1178 0 0,3-78 698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0 1839 0 0,'0'0'8827'0'0,"-1"6"-7958"0"0,1-4-673 0 0,-2-1 1 0 0,2 0-1 0 0,-2 0 0 0 0,0 1 0 0 0,1 0 0 0 0,0 0 0 0 0,-3 0 1 0 0,3 0 58 0 0,-1-1 1 0 0,0 1 0 0 0,1 0 0 0 0,0-1 0 0 0,0 1-1 0 0,-2 3 1 0 0,-1 2 179 0 0,1 1 0 0 0,-5 9-1 0 0,7-14-316 0 0,0 0 0 0 0,0-2-1 0 0,0 1 1 0 0,0 0 0 0 0,-1 0-1 0 0,-2 3 1 0 0,-5 8 390 0 0,-29 77 1352 0 0,-16 35-260 0 0,-22 32-233 0 0,43-92-782 0 0,15-29-379 0 0,-48 94 232 0 0,38-85-243 0 0,-9 19 161 0 0,0 3-206 0 0,15-29-26 0 0,-14 30 114 0 0,-10 19 105 0 0,26-51-206 0 0,2-1 85 0 0,-26 73 1 0 0,40-98-145 0 0,-1 1 0 0 0,-9 14 0 0 0,4-9 5 0 0,-43 96 236 0 0,51-106-303 0 0,-7 12 98 0 0,0 0 1 0 0,-2-2-1 0 0,-20 28 0 0 0,26-37-92 0 0,4-7-2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12 455 0 0,'-1'-2'5996'0'0,"-6"-7"3111"0"0,7 10-8823 0 0,55 110 2628 0 0,-28-59-2153 0 0,6 6 285 0 0,4 9-642 0 0,-21-39-233 0 0,-1 0-1 0 0,30 36 1 0 0,-12-18-75 0 0,34 38 91 0 0,-42-55-39 0 0,22 34 0 0 0,-13-3 84 0 0,-9-14-78 0 0,16 26 126 0 0,13 19 525 0 0,14 24-582 0 0,38 57 542 0 0,-66-107-642 0 0,-26-41 37 0 0,29 40-1 0 0,-23-38 26 0 0,-2 1 0 0 0,28 56 0 0 0,-20-39-99 0 0,-9-20-85 0 0,6 24 188 0 0,1 1 98 0 0,-1-18-104 0 0,-6-9-42 0 0,6 18-25 0 0,-13-21-4277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82 919 0 0,'0'0'2707'0'0,"-2"-1"-2468"0"0,1-1-309 0 0,0 0 0 0 0,0 0 0 0 0,0 0 0 0 0,0-2 0 0 0,1 2 0 0 0,-2-4 0 0 0,2 5 489 0 0,-1 0-91 0 0,1 0 0 0 0,-1 0 1 0 0,0-1-1 0 0,1 1 0 0 0,-1 0 0 0 0,1 0 0 0 0,0-1 0 0 0,-1-1 0 0 0,-1-21 1183 0 0,2 23-1364 0 0,-4-18 4847 0 0,0 16-1116 0 0,1 6-3753 0 0,2 0 1 0 0,-1 0-1 0 0,1-1 1 0 0,-1 2-1 0 0,1 0 1 0 0,0-1 0 0 0,0-1-1 0 0,0 1 1 0 0,0 1-1 0 0,1-1 1 0 0,0 0-1 0 0,-1 1 1 0 0,1 4-1 0 0,1 6 447 0 0,4 28-1 0 0,-1-11-125 0 0,16 90 833 0 0,-4-31-542 0 0,-10-50-495 0 0,2 24 377 0 0,2 78 0 0 0,-8-130-468 0 0,-2 2-1 0 0,5 16 1 0 0,-5-28-103 0 0,-1 1-260 0 0,1 1 1 0 0,0-2-1 0 0,0 1 0 0 0,0 0 0 0 0,1 1 1 0 0,-1-1-1 0 0,1 4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10591 0 0,'0'0'819'0'0,"1"2"-476"0"0,0-1-298 0 0,0 0 1 0 0,0 0 0 0 0,0 0 0 0 0,0 0 0 0 0,0 0-1 0 0,0 0 1 0 0,1-1 0 0 0,-1 1 0 0 0,0 0-1 0 0,0-1 1 0 0,1 1 0 0 0,-1-1 0 0 0,0 1 0 0 0,0-1-1 0 0,1 0 1 0 0,-1 1 0 0 0,1-1 0 0 0,-1 0 0 0 0,0 0-1 0 0,2 0 1 0 0,37-2 928 0 0,-19 1-429 0 0,267-17 3997 0 0,47-7-2417 0 0,-193 18-1650 0 0,289-7 173 0 0,106-5 686 0 0,-468 16-1220 0 0,141-14 193 0 0,115-2 210 0 0,-180 18-6573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 13535 0 0,'-5'-1'215'0'0,"-1"1"0"0"0,1-1-1 0 0,-1 1 1 0 0,1 1-1 0 0,-1-1 1 0 0,1 1 0 0 0,-1 0-1 0 0,1 0 1 0 0,-1 1 0 0 0,1 0-1 0 0,0 0 1 0 0,0 0-1 0 0,0 0 1 0 0,0 1 0 0 0,0 0-1 0 0,1 0 1 0 0,-1 0-1 0 0,1 0 1 0 0,-7 7 0 0 0,5-4 83 0 0,0 1 0 0 0,1 0 1 0 0,0-1-1 0 0,0 2 0 0 0,0-1 1 0 0,1 0-1 0 0,0 1 0 0 0,0 0 1 0 0,1 0-1 0 0,0 0 0 0 0,1 0 1 0 0,-3 11-1 0 0,4-6-241 0 0,-1 0-1 0 0,1 0 1 0 0,1 0 0 0 0,0 0 0 0 0,1 1 0 0 0,1-1-1 0 0,0 0 1 0 0,0-1 0 0 0,2 1 0 0 0,-1 0-1 0 0,2-1 1 0 0,-1 1 0 0 0,2-1 0 0 0,0-1-1 0 0,0 1 1 0 0,1-1 0 0 0,0 0 0 0 0,1 0 0 0 0,0-1-1 0 0,1 0 1 0 0,0-1 0 0 0,1 0 0 0 0,18 14-1 0 0,-22-19-40 0 0,-1-1-1 0 0,1 1 0 0 0,0-1 1 0 0,0-1-1 0 0,1 1 0 0 0,-1-1 0 0 0,0 0 1 0 0,1 0-1 0 0,-1-1 0 0 0,1 0 1 0 0,0 0-1 0 0,-1-1 0 0 0,1 0 0 0 0,0 0 1 0 0,-1 0-1 0 0,1-1 0 0 0,0 0 0 0 0,-1 0 1 0 0,1 0-1 0 0,-1-1 0 0 0,1 0 1 0 0,-1-1-1 0 0,6-2 0 0 0,-7 2 34 0 0,-1 0-1 0 0,0 0 0 0 0,0 0 1 0 0,0 0-1 0 0,0 0 0 0 0,-1-1 1 0 0,1 0-1 0 0,-1 0 0 0 0,0 0 1 0 0,0 0-1 0 0,2-5 0 0 0,0 1 16 0 0,0 0-1 0 0,-1-1 0 0 0,-1 0 1 0 0,0 1-1 0 0,3-11 0 0 0,-2 2-28 0 0,-1 1-1 0 0,-1-1 1 0 0,0 1 0 0 0,-1-25-1 0 0,-2 30-18 0 0,0 0 0 0 0,-1 1 0 0 0,0-1 0 0 0,-1 1 0 0 0,0-1-1 0 0,-1 1 1 0 0,0 0 0 0 0,-5-10 0 0 0,-9-9-1460 0 0,-25-35-1 0 0,22 35 382 0 0,17 22-1617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0,'0'0'690'0'0,"4"11"6390"0"0,0 2-4290 0 0,5 18-1 0 0,-3 15-613 0 0,-2 46-1650 0 0,-4-67 98 0 0,-2 76-141 0 0,0-22-957 0 0,4-50-1760 0 0,-1-24 368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0,'1'1'5383'0'0,"10"42"3129"0"0,-3-13-7504 0 0,4 40 0 0 0,0 36-409 0 0,3 38-1222 0 0,-11-106-1845 0 0,-3-26 545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 2759 0 0,'-6'-6'272'0'0,"-11"-7"18530"0"0,18 14-18641 0 0,1 1 0 0 0,0-1 1 0 0,0 0-1 0 0,0 0 1 0 0,0 1-1 0 0,0-2 1 0 0,0 1-1 0 0,0-1 0 0 0,1 1 1 0 0,3 0-1 0 0,24 4 64 0 0,-19-4-387 0 0,28 3-2999 0 0,-30-4 2058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6047 0 0,'0'0'2912'0'0,"2"-1"-2613"0"0,3-1 456 0 0,-4 1 2 0 0,0 1 0 0 0,0-1 0 0 0,0 0 0 0 0,0 1 0 0 0,0-1 0 0 0,1 0 0 0 0,-1 0 0 0 0,0 0 0 0 0,1-1 0 0 0,1-3-1277 0 0,-3 4 678 0 0,8-16 516 0 0,-6 6-250 0 0,0-1 0 0 0,-1 1-1 0 0,0 0 1 0 0,-1-1 0 0 0,0-16 0 0 0,-1-19-4 0 0,0 27-319 0 0,1 17-73 0 0,-1-1 0 0 0,1-1-1 0 0,0 1 1 0 0,0-3 0 0 0,1-4 97 0 0,-1 0-1 0 0,0 0 1 0 0,-2-18 0 0 0,-1 2 109 0 0,-2-17 113 0 0,5 26-249 0 0,-2-93 258 0 0,-1 71-56 0 0,-3-21 151 0 0,0-80 677 0 0,1 10-203 0 0,4 42-617 0 0,1 53 278 0 0,0 35-544 0 0,-1-2-31 0 0,1 0-35 0 0,0 2-92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0,'0'1'480'0'0,"3"33"13348"0"0,5 19-9819 0 0,3 4-2518 0 0,-6-11-709 0 0,15 189-317 0 0,-20-222-1370 0 0,2-2-3270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0,'0'0'499'0'0,"1"0"-328"0"0,-1-1-132 0 0,0 1 0 0 0,0 0 0 0 0,0 0 0 0 0,1 0 1 0 0,-1 0-1 0 0,0 0 0 0 0,1 0 0 0 0,-1 0 0 0 0,0 0 1 0 0,0 0-1 0 0,0 0 0 0 0,0 0 0 0 0,0 0 0 0 0,1 1 0 0 0,-1-1 1 0 0,0 0-1 0 0,0 0 0 0 0,0 0 0 0 0,0 0 0 0 0,0 0 1 0 0,1 0-1 0 0,-1 0 0 0 0,0 0 0 0 0,0 0 0 0 0,0 0 0 0 0,1 1 1 0 0,-1-1-1 0 0,0 0 0 0 0,0 0 0 0 0,0 1 0 0 0,0-1 0 0 0,0 0 1 0 0,0 0-1 0 0,3 7 1250 0 0,-2-6-802 0 0,8 17 2538 0 0,8 25 1 0 0,11 51-1413 0 0,-12-35-975 0 0,19 77-500 0 0,-15-46-4166 0 0,-17-69-1410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10591 0 0,'-3'0'8079'0'0,"41"-18"-5040"0"0,55-14-2424 0 0,8 4-1998 0 0,-86 24-127 0 0,-3 1 46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53 9215 0 0,'0'0'707'0'0,"0"-2"-224"0"0,-4-2 830 0 0,2-1 0 0 0,-2 1 1 0 0,2 1-1 0 0,-1 0 0 0 0,-1-1 1 0 0,-5-4-1 0 0,7 7-529 0 0,-7 9 336 0 0,6-3-983 0 0,-1 0 1 0 0,1-1 0 0 0,0 2-1 0 0,1-1 1 0 0,-1 0-1 0 0,0 1 1 0 0,1-1-1 0 0,1 1 1 0 0,-3 10 0 0 0,2-4-20 0 0,0 1 0 0 0,1-1 0 0 0,1 21 0 0 0,1-22-71 0 0,0 0 1 0 0,1 2 0 0 0,0-3-1 0 0,0 3 1 0 0,1-3-1 0 0,2 1 1 0 0,-1 1 0 0 0,1-2-1 0 0,0 1 1 0 0,12 17-1 0 0,-14-24-35 0 0,0 1-1 0 0,1-1 0 0 0,-1 0 0 0 0,1 0 0 0 0,0 0 1 0 0,1 0-1 0 0,-1-1 0 0 0,1 1 0 0 0,0-1 1 0 0,-1 0-1 0 0,1-1 0 0 0,0 1 0 0 0,1-1 0 0 0,-1 0 1 0 0,0 0-1 0 0,0-1 0 0 0,2 0 0 0 0,-2 1 1 0 0,1-1-1 0 0,-1 0 0 0 0,0-1 0 0 0,2 0 0 0 0,-2 0 1 0 0,7-2-1 0 0,-6 0 48 0 0,1 1-1 0 0,0-1 1 0 0,-1-1 0 0 0,0 1-1 0 0,-1-1 1 0 0,3 0 0 0 0,-3 0 0 0 0,0 0-1 0 0,1-1 1 0 0,-1-1 0 0 0,1 1 0 0 0,-2 0-1 0 0,2-1 1 0 0,-2 1 0 0 0,0-1 0 0 0,0-1-1 0 0,5-7 1 0 0,-4 6 125 0 0,0-3 0 0 0,-1 2 1 0 0,0 0-1 0 0,1 0 0 0 0,-2-2 0 0 0,-1 1 1 0 0,1 1-1 0 0,-1-2 0 0 0,0 0 0 0 0,-1 1 1 0 0,0-16-1 0 0,-2 16-58 0 0,1 1 1 0 0,-1 0-1 0 0,0 0 1 0 0,-1-1-1 0 0,0 1 1 0 0,0 1-1 0 0,-1-2 1 0 0,0 2-1 0 0,-8-15 1 0 0,8 17-98 0 0,0 2 1 0 0,0-2 0 0 0,0 1 0 0 0,-1 1-1 0 0,0 0 1 0 0,0-2 0 0 0,1 2 0 0 0,-2-1-1 0 0,1 2 1 0 0,0-1 0 0 0,0 0 0 0 0,-2 1-1 0 0,2 0 1 0 0,-1 0 0 0 0,0 1 0 0 0,-10-4-1 0 0,0 1-302 0 0,-1 1-1 0 0,1 1 1 0 0,-2 0-1 0 0,2 1 1 0 0,-34 2-1 0 0,40 2-2078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10391 0 0,'-5'67'5387'0'0,"23"197"192"0"0,-8-154-4482 0 0,-8-81-1033 0 0,2 13 80 0 0,-2 51 1 0 0,0-74-1113 0 0,-1-25-2568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48 13039 0 0,'-2'-5'124'0'0,"-1"0"307"0"0,1 0-1 0 0,0 1 1 0 0,-1 0 0 0 0,0 0-1 0 0,-5-6 1 0 0,7 9-263 0 0,0 0 1 0 0,0 0-1 0 0,0 0 1 0 0,0 0-1 0 0,-1 0 0 0 0,1 1 1 0 0,0-1-1 0 0,0 1 1 0 0,-1-1-1 0 0,1 1 0 0 0,0-1 1 0 0,0 1-1 0 0,-1 0 1 0 0,1-1-1 0 0,-1 1 0 0 0,1 0 1 0 0,0 0-1 0 0,-1 0 1 0 0,1 0-1 0 0,-2 0 0 0 0,2 0 1 0 0,0 1-1 0 0,-3-1 1 0 0,1 2-48 0 0,0-1 1 0 0,0 0 0 0 0,-1 0 0 0 0,2 1 0 0 0,-1 0 0 0 0,-1 0 0 0 0,1 1 0 0 0,1-1 0 0 0,-1 0 0 0 0,1 1 0 0 0,-1-1 0 0 0,1 1 0 0 0,0-1 0 0 0,-3 5 0 0 0,0 1 10 0 0,0-1 0 0 0,2 1 0 0 0,-1 0 0 0 0,-4 14 0 0 0,3-3-19 0 0,-1-2 1 0 0,2 3 0 0 0,-2 22-1 0 0,6-36-97 0 0,-1 1-1 0 0,1 0 0 0 0,1 0 0 0 0,-1 0 0 0 0,1-1 1 0 0,0 1-1 0 0,0 1 0 0 0,1-2 0 0 0,0 1 0 0 0,0-1 0 0 0,1 0 1 0 0,4 9-1 0 0,-4-12 3 0 0,0 1 1 0 0,0 0 0 0 0,0-1-1 0 0,0 2 1 0 0,1-2-1 0 0,-1 0 1 0 0,2 0-1 0 0,-2-1 1 0 0,1 1-1 0 0,0-1 1 0 0,0 1 0 0 0,0-1-1 0 0,2 0 1 0 0,-2-1-1 0 0,0 2 1 0 0,1-2-1 0 0,-1 0 1 0 0,1 0 0 0 0,9 0-1 0 0,-9-1 18 0 0,0 1 0 0 0,-1-2 0 0 0,1 1 0 0 0,1-1 0 0 0,-1 1 0 0 0,0-1 0 0 0,-1 0 0 0 0,1 0 0 0 0,1-2 0 0 0,-2 1 0 0 0,1 0 0 0 0,-1 0 0 0 0,0 0 0 0 0,1-1 0 0 0,-2 1 0 0 0,3-1 0 0 0,-2 0-1 0 0,5-7 1 0 0,-6 6 14 0 0,0-1 0 0 0,0 0 0 0 0,2 1 0 0 0,-3-1 0 0 0,1-1 0 0 0,-1 1 0 0 0,0-1-1 0 0,0 1 1 0 0,-1-1 0 0 0,1 0 0 0 0,-1 1 0 0 0,0-1 0 0 0,-1-8 0 0 0,1 6 13 0 0,-1 0 1 0 0,-1 1 0 0 0,1-1-1 0 0,-1 0 1 0 0,-1 1 0 0 0,0 0-1 0 0,1-1 1 0 0,-2 0-1 0 0,-5-12 1 0 0,3 13-531 0 0,1 1 0 0 0,0 1 1 0 0,0-2-1 0 0,-1 1 0 0 0,-10-10 0 0 0,12 13 148 0 0,-1 1-1 0 0,1-2 1 0 0,-1 1-1 0 0,0 1 0 0 0,-1 0 1 0 0,1-1-1 0 0,0 1 1 0 0,0 1-1 0 0,0-1 1 0 0,-10-1-1 0 0,8 2-1116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0,'5'7'1244'0'0,"2"5"-152"0"0,-1 1 0 0 0,0 0 0 0 0,-1 0 0 0 0,0 0 0 0 0,3 18 0 0 0,7 16 811 0 0,35 133-7 0 0,-34-112-1856 0 0,-8-43-245 0 0,13 29-1 0 0,-5-14-658 0 0,-14-35 231 0 0,0 0 0 0 0,0 0 0 0 0,1-1 0 0 0,5 8 0 0 0</inkml:trace>
  <inkml:trace contextRef="#ctx0" brushRef="#br0" timeOffset="1">275 0 10135 0 0,'0'0'919'0'0,"0"2"-759"0"0,1 21 884 0 0,2 0-1 0 0,0-1 1 0 0,1 0-1 0 0,2 0 1 0 0,0 0 0 0 0,17 40-1 0 0,56 164-2096 0 0,-61-170-3356 0 0,-8-26-1209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16007 0 0,'0'0'1211'0'0,"1"-1"-818"0"0,4 0-253 0 0,-5 1-122 0 0,1 0-1 0 0,-1 0 1 0 0,1-1-1 0 0,-1 1 1 0 0,0 0-1 0 0,1 0 1 0 0,-1 0-1 0 0,0 0 1 0 0,1 0-1 0 0,0 0 1 0 0,-1 0-1 0 0,0 0 1 0 0,1 0-1 0 0,0 0 1 0 0,-1 0-1 0 0,0 0 1 0 0,2 0-1 0 0,-2 1 1 0 0,0-1-1 0 0,0 0 1 0 0,1 0-1 0 0,0 0 1 0 0,-1 0-1 0 0,0 1 1 0 0,0-1-1 0 0,1 0 1 0 0,-1 1-1 0 0,1-1 1 0 0,-1 0-1 0 0,0 1 1 0 0,1 0 123 0 0,2 2 102 0 0,-1-1-1 0 0,0 1 1 0 0,1 1 0 0 0,-1-2-1 0 0,0 1 1 0 0,0 1-1 0 0,-1-1 1 0 0,1 0 0 0 0,-1 0-1 0 0,0 1 1 0 0,2-1 0 0 0,-1 8-1 0 0,1 3 385 0 0,2 27 0 0 0,-4 66 427 0 0,-1-70-1482 0 0,1 1 1 0 0,8 53-1 0 0,-9-90 57 0 0,2 10 331 0 0,0-6-4434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14167 0 0,'0'0'1283'0'0,"1"6"-1030"0"0,2 18 1833 0 0,6 29 0 0 0,25 63-988 0 0,-29-96-1040 0 0,21 52 48 0 0,-7-17-2001 0 0,-8-17-3920 0 0,-7-29 27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9671 0 0,'-31'-7'12973'0'0,"44"16"-11293"0"0,-7-7-1537 0 0,-1 0-1 0 0,0-1 1 0 0,0 0-1 0 0,0 0 1 0 0,1-1-1 0 0,-1 1 1 0 0,0 0-1 0 0,0-1 0 0 0,1 0 1 0 0,8-2-1 0 0,3-1-513 0 0,32-12-1 0 0,-19 7-2537 0 0,-17 5-5203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3679 0 0,'0'0'4906'0'0,"5"-6"-2405"0"0,-4 6-2300 0 0,-1-1-1 0 0,0 0 1 0 0,1 0 0 0 0,0 1-1 0 0,-1-1 1 0 0,1 0 0 0 0,-1 1-1 0 0,1 0 1 0 0,0-1 0 0 0,0 1 0 0 0,0-1-1 0 0,-1 1 1 0 0,2-1 0 0 0,-1 1-1 0 0,0 0 1 0 0,1-1 0 0 0,-1 2-67 0 0,-1-1 0 0 0,1 0 0 0 0,0 0 1 0 0,-1 1-1 0 0,1 0 0 0 0,0-1 1 0 0,0 0-1 0 0,0 1 0 0 0,-1-1 0 0 0,0 0 1 0 0,1 1-1 0 0,-1 0 0 0 0,1-1 1 0 0,0 1-1 0 0,-1 0 0 0 0,0 0 0 0 0,1-1 1 0 0,-1 1-1 0 0,1 0 0 0 0,1 5 266 0 0,1-1 1 0 0,-2-1-1 0 0,1 1 0 0 0,0 0 0 0 0,-1 0 1 0 0,1 1-1 0 0,0 7 0 0 0,0 42 1190 0 0,-2-33-1175 0 0,0 156 1358 0 0,0-3-785 0 0,0-79-320 0 0,2 43-37 0 0,-2-50-793 0 0,1-78-383 0 0,0-10 114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0,'2'5'950'0'0,"-1"-1"-684"0"0,2 23 6812 0 0,4 14-4528 0 0,2 12-1581 0 0,-2 0 1 0 0,0 66-1 0 0,-5-76-777 0 0,-1-4-614 0 0,0-13-544 0 0,1 2-1 0 0,6 28 1 0 0,-7-53 630 0 0,0 0-437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11519 0 0,'0'0'887'0'0,"-2"5"-550"0"0,1-1 99 0 0,1 0 0 0 0,0 1 0 0 0,-1-1 0 0 0,2 0 0 0 0,-1-1 1 0 0,0 2-1 0 0,1-2 0 0 0,1 7 0 0 0,0 6 826 0 0,47 266 2149 0 0,-29-189-2857 0 0,-19-86-579 0 0,3 13-1276 0 0,0 2 0 0 0,12 29 0 0 0,-12-43-307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6911 0 0,'0'0'315'0'0,"-1"1"-7"0"0,-21 17 12264 0 0,31-12-9272 0 0,1-3-2867 0 0,-2 0 1 0 0,1 0-1 0 0,1-1 1 0 0,-1-1-1 0 0,0 1 1 0 0,13-1-1 0 0,58-4 95 0 0,-49 2-565 0 0,45-7-2556 0 0,-60 5 726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5063 0 0,'0'0'390'0'0,"-10"6"2044"0"0,7-4-1428 0 0,1-1-1 0 0,-2 1 1 0 0,2 0-1 0 0,0 2 1 0 0,-1-2-1 0 0,1 0 1 0 0,1 1-1 0 0,-1-1 1 0 0,-2 4-1 0 0,1-2-441 0 0,1 1 0 0 0,-1 1 0 0 0,1 0 0 0 0,-3 7 0 0 0,2 4-213 0 0,0-2 0 0 0,0 28 0 0 0,2-21 21 0 0,1 0-1 0 0,1-1 1 0 0,6 37-1 0 0,-4-43-305 0 0,1-1 1 0 0,1 1-1 0 0,0-2 0 0 0,0 2 0 0 0,1-2 0 0 0,10 16 0 0 0,-13-23-57 0 0,0-2 0 0 0,0 0 0 0 0,1 0-1 0 0,-1-1 1 0 0,2 1 0 0 0,-1-1-1 0 0,-1 0 1 0 0,2 1 0 0 0,-1-1 0 0 0,0-1-1 0 0,0 1 1 0 0,2-1 0 0 0,-1 0 0 0 0,-1 0-1 0 0,7 1 1 0 0,-7-2 7 0 0,0 0-1 0 0,0-1 1 0 0,-1 1-1 0 0,0-1 1 0 0,1 0 0 0 0,-1 0-1 0 0,1 0 1 0 0,-1 0 0 0 0,1-1-1 0 0,0 0 1 0 0,-1 1 0 0 0,0-1-1 0 0,0 0 1 0 0,0 0-1 0 0,0-1 1 0 0,0 1 0 0 0,2-1-1 0 0,-2 1 1 0 0,-1-1 0 0 0,1 0-1 0 0,0 0 1 0 0,-1 0-1 0 0,4-5 1 0 0,-2 2 55 0 0,2-1-1 0 0,-2 0 1 0 0,-1 0 0 0 0,1-1-1 0 0,-1 1 1 0 0,0 0-1 0 0,-1-1 1 0 0,1-1 0 0 0,-1 1-1 0 0,1 0 1 0 0,-2 1 0 0 0,0-2-1 0 0,0 1 1 0 0,-1 0-1 0 0,0 0 1 0 0,0-1 0 0 0,0 0-1 0 0,-1 2 1 0 0,1-1 0 0 0,-2-1-1 0 0,-1 1 1 0 0,2 0-1 0 0,-2 1 1 0 0,1-2 0 0 0,-1 1-1 0 0,0 1 1 0 0,0 0 0 0 0,-1-1-1 0 0,0 1 1 0 0,-7-7-1 0 0,-16-17-549 0 0,-1 0-1 0 0,-2 2 0 0 0,-34-25 1 0 0,48 39-2933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0,'0'1'4685'0'0,"0"4"-2111"0"0,1 18 6089 0 0,5 10-5723 0 0,0 1-1949 0 0,3 114 1235 0 0,-4-26-2225 0 0,-1-91-2222 0 0,12 57 1 0 0,-9-68-1000 0 0,-3-14 1225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5983 0 0,'0'-3'445'0'0,"-1"-12"-285"0"0,1-16 0 0 0,6 12 13339 0 0,-6 19-13353 0 0,6 7 1724 0 0,6 10-2264 0 0,-12-16 691 0 0,7 14-18 0 0,0 1-1 0 0,0 1 1 0 0,7 32 0 0 0,-7-25-121 0 0,38 157 567 0 0,-11-42-857 0 0,-13-49-4565 0 0,-16-71-2455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17679 0 0,'0'0'2006'0'0,"1"1"-1369"0"0,2 2-393 0 0,1 0 0 0 0,0 0-1 0 0,0-1 1 0 0,0 1 0 0 0,1-1 0 0 0,-1 0 0 0 0,0 0 0 0 0,1-1-1 0 0,-1 1 1 0 0,1-1 0 0 0,0 0 0 0 0,0 0 0 0 0,-1-1 0 0 0,1 1-1 0 0,8-1 1 0 0,7-1-67 0 0,0-1 0 0 0,27-5 0 0 0,-44 7-168 0 0,15-4-395 0 0,0-1-1 0 0,16-8 1 0 0,-11 5-1577 0 0,-3 1-5895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19263 0 0,'0'0'3451'0'0,"5"2"-2005"0"0,-1-1-1153 0 0,2 1-1 0 0,-1-1 0 0 0,0 1 0 0 0,0-2 0 0 0,0 0 0 0 0,0 1 0 0 0,0-2 0 0 0,7 1 0 0 0,41-10 784 0 0,-43 7-911 0 0,22-2 11 0 0,27-8-49 0 0,-20 3-3673 0 0,-28 7-5458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1439 5671 0 0,'0'0'258'0'0,"0"-2"-4"0"0,-6-9 12579 0 0,6 8-13482 0 0,0 3 877 0 0,0-2-130 0 0,1 0-1 0 0,-1 0 1 0 0,1 0 0 0 0,0 1-1 0 0,-1-1 1 0 0,1 0-1 0 0,0 1 1 0 0,0-1 0 0 0,0 1-1 0 0,0-2 1 0 0,0 1 0 0 0,0 1-1 0 0,1 0 1 0 0,-1 0-1 0 0,1-1 1 0 0,2 0 0 0 0,-3 1-14 0 0,1-1 0 0 0,0-1 0 0 0,0 1 0 0 0,0 0 0 0 0,2-3 0 0 0,9-14 276 0 0,-11 16-286 0 0,0 0 0 0 0,1 0 0 0 0,2-8 0 0 0,0 1 80 0 0,0 1-1 0 0,3-1 1 0 0,-2 2-1 0 0,13-14 1 0 0,-10 10-34 0 0,11-10 142 0 0,-8 8-174 0 0,-1 0 0 0 0,1-2 0 0 0,-2 2 1 0 0,11-21-1 0 0,26-49 270 0 0,-26 44-174 0 0,-12 27-97 0 0,7-17 0 0 0,11-25 181 0 0,48-71 1 0 0,-59 99-329 0 0,9-9 107 0 0,8-14 54 0 0,-15 22-22 0 0,-12 20-41 0 0,0 0 0 0 0,5-12 0 0 0,28-48 161 0 0,6-7 27 0 0,-29 49-112 0 0,22-30 149 0 0,-22 33-19 0 0,26-47 1 0 0,-36 57-208 0 0,1 0-1 0 0,1 1 1 0 0,17-22 0 0 0,3-2 80 0 0,-21 30-78 0 0,-2-1 0 0 0,0-1 0 0 0,-1 2 0 0 0,7-14 0 0 0,-6 11 33 0 0,0 1 0 0 0,0 0 0 0 0,8-10 0 0 0,-6 11-18 0 0,8-17 1 0 0,4-4-47 0 0,-9 14-127 0 0,8-9 359 0 0,-17 20-539 0 0,1 2-1 0 0,-1-1 1 0 0,1 1-1 0 0,-1 0 1 0 0,1-1-1 0 0,0 1 1 0 0,0 0 0 0 0,0 0-1 0 0,4-2 1 0 0,-5 3-745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1535 0 0,'0'0'8216'0'0,"-7"-12"-365"0"0,15 20-6293 0 0,15 17-1401 0 0,-15-16 405 0 0,7 9 85 0 0,21 35 1 0 0,-6-8-88 0 0,-15-27-373 0 0,-2 3 1 0 0,0 0-1 0 0,-2 0 1 0 0,10 24-1 0 0,-10-20 36 0 0,1-1 0 0 0,21 31 0 0 0,-8-14-79 0 0,3 15 137 0 0,-21-38-142 0 0,1-1 1 0 0,22 31-1 0 0,-18-30-4 0 0,-1 0 0 0 0,-1 1 0 0 0,9 22 0 0 0,-17-36-126 0 0,43 82 191 0 0,-14-34-44 0 0,20 37 118 0 0,17 64 336 0 0,-59-133-494 0 0,5 7 73 0 0,19 34 1 0 0,8 10 18 0 0,-7-13 60 0 0,49 87 164 0 0,-51-89-232 0 0,-32-56-222 0 0,1-1 0 0 0,-1 1 0 0 0,1 0 0 0 0,-1-1-1 0 0,0 1 1 0 0,1 0 0 0 0,0-1 0 0 0,-1 0 0 0 0,0 1 0 0 0,1-1 0 0 0,0 1 0 0 0,-1-1-1 0 0,1 1 1 0 0,-1-1 0 0 0,1 0 0 0 0,1 1 0 0 0,0 0-205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0,'0'0'564'0'0,"1"1"-9"0"0,0-1-545 0 0,0 0 1 0 0,-1 1-1 0 0,1 0 0 0 0,-1-1 1 0 0,1 0-1 0 0,0 1 0 0 0,-1-1 0 0 0,1 1 1 0 0,0 0-1 0 0,-1-1 0 0 0,0 1 1 0 0,0 0-1 0 0,1 0 0 0 0,-1-1 1 0 0,0 1-1 0 0,0 0 0 0 0,1-1 1 0 0,-1 1-1 0 0,0 0 0 0 0,0 1 1 0 0,1-2-1 0 0,-1 1 0 0 0,0 0 1 0 0,0 0-1 0 0,-1 1 0 0 0,0 30 1257 0 0,1-18 49 0 0,6 89 2785 0 0,-1-43-3100 0 0,8 249 827 0 0,-14-200-2522 0 0,-5-64-2012 0 0,6-43 2232 0 0,-1 1-198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2303 0 0,'0'-1'167'0'0,"0"-2"298"0"0,1 27 11487 0 0,1 14-8863 0 0,-1-16-1934 0 0,4 166 852 0 0,-3-84-2166 0 0,2-26-4885 0 0,-4-68 3316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11287 0 0,'0'-6'215'0'0,"-1"3"-1"0"0,1-2 1 0 0,1 1-1 0 0,-1 0 1 0 0,0 0-1 0 0,1 0 1 0 0,0-2-1 0 0,2-3 3030 0 0,4 22-1652 0 0,-1 2-1158 0 0,-2 1-1 0 0,0-1 1 0 0,2 29-1 0 0,0-3-103 0 0,0-17-646 0 0,9 64 586 0 0,-7-31-4480 0 0,-7-45-1598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7367 0 0,'-11'3'787'0'0,"7"-1"3664"0"0,10 0 148 0 0,5 1-3442 0 0,-2-3-880 0 0,-1 1 1 0 0,0 0 0 0 0,1-2 0 0 0,-1 1 0 0 0,9-2-1 0 0,43-12-462 0 0,-16 5-1116 0 0,-31 6-25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6911 0 0,'0'0'880'0'0,"3"-14"7257"0"0,-3 9-7363 0 0,1-3 3820 0 0,1 15-3360 0 0,1 15-693 0 0,10 109 1507 0 0,-6-42-1393 0 0,19 188 106 0 0,-22-242-843 0 0,12 140-1236 0 0,-16-171 1135 0 0,1 21-1124 0 0,-2-9-3305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177 117 3223 0 0,'0'1'9'0'0,"0"-1"-1"0"0,0 0 1 0 0,0 0-1 0 0,0 0 0 0 0,1 0 1 0 0,-1 0-1 0 0,0 1 1 0 0,1-1-1 0 0,-1 0 0 0 0,0 0 1 0 0,0 0-1 0 0,0 0 1 0 0,0 0-1 0 0,1 0 0 0 0,-1 0 1 0 0,0 0-1 0 0,1 0 1 0 0,-1 1-1 0 0,0-1 0 0 0,0 0 1 0 0,0 0-1 0 0,1 0 0 0 0,-1 0 1 0 0,0 0-1 0 0,0 0 1 0 0,0 0-1 0 0,1 0 0 0 0,-1-1 1 0 0,1 1-1 0 0,-1 0 1 0 0,0 0-1 0 0,0 0 0 0 0,0 0 1 0 0,2 0-1 0 0,-2 0 1 0 0,0 0-1 0 0,1-1 0 0 0,6-5 46 0 0,-6 5 51 0 0,1-1 2159 0 0,2-17 3469 0 0,-4 16-5355 0 0,0 0 1 0 0,0 0-1 0 0,0 1 1 0 0,-1-1-1 0 0,1 0 1 0 0,0-1-1 0 0,-1 2 1 0 0,1-2-1 0 0,-2 2 1 0 0,-1-6-1 0 0,2 6-63 0 0,0 0 0 0 0,-1 1 1 0 0,1-1-1 0 0,0-1 0 0 0,-1 2 0 0 0,0-1 1 0 0,0 0-1 0 0,1 1 0 0 0,-1 0 0 0 0,0 0 0 0 0,0-1 1 0 0,0 1-1 0 0,0 1 0 0 0,0-2 0 0 0,-2 1 1 0 0,-1-1-54 0 0,1 1-129 0 0,2 0 0 0 0,-1 0 0 0 0,1 0 0 0 0,0 1 0 0 0,-1 0 0 0 0,1-1-1 0 0,-1 1 1 0 0,-4-1 0 0 0,-2 2 71 0 0,8-1-176 0 0,0 0 0 0 0,-1 0 1 0 0,2 0-1 0 0,-1 0 0 0 0,-1 0 0 0 0,1 1 0 0 0,0-1 1 0 0,0 0-1 0 0,-1 0 0 0 0,1 1 0 0 0,0 0 1 0 0,0-1-1 0 0,0 0 0 0 0,0 1 0 0 0,0 0 0 0 0,0 0 1 0 0,-1-1-1 0 0,-1 3 0 0 0,-8 6 197 0 0,5-3-138 0 0,0 0 1 0 0,0-1-1 0 0,0 1 0 0 0,1 0 1 0 0,0 1-1 0 0,-6 8 0 0 0,4 0-33 0 0,1 0 0 0 0,0 0 1 0 0,1 0-1 0 0,0 1 0 0 0,1-1 0 0 0,1 2 0 0 0,-2 16 0 0 0,5-25-9 0 0,-1 2-1 0 0,1-2 0 0 0,0 0 0 0 0,1 2 0 0 0,0-2 0 0 0,0 0 0 0 0,1 1 1 0 0,0-1-1 0 0,0 1 0 0 0,1-2 0 0 0,1 2 0 0 0,-1-1 0 0 0,1-1 0 0 0,0 1 1 0 0,1 0-1 0 0,-1-1 0 0 0,1-1 0 0 0,8 10 0 0 0,-6-10-19 0 0,0 1 0 0 0,2 1 0 0 0,-2-2 0 0 0,1 0 0 0 0,1-1 1 0 0,0 0-1 0 0,-1 1 0 0 0,1-2 0 0 0,1 0 0 0 0,-1-1 0 0 0,14 4 0 0 0,-17-6 12 0 0,0 0-1 0 0,2 1 1 0 0,-1-2-1 0 0,-1 0 1 0 0,0 0 0 0 0,2 0-1 0 0,-2 0 1 0 0,1-1 0 0 0,0 0-1 0 0,0 0 1 0 0,-1-1-1 0 0,1 0 1 0 0,-1 0 0 0 0,-1-1-1 0 0,3 1 1 0 0,-3-1-1 0 0,11-7 1 0 0,1-1 29 0 0,-11 8-44 0 0,-1 0 0 0 0,1-1 0 0 0,-2 0 0 0 0,1 0 0 0 0,-1 0 0 0 0,0-1 0 0 0,1 1 0 0 0,6-9 0 0 0,-6 3 0 0 0,28-47 164 0 0,-30 50-151 0 0,0-1 0 0 0,0 0 0 0 0,-1 0 0 0 0,1 1-1 0 0,-2-3 1 0 0,2-6 0 0 0,-3 7 52 0 0,0-1-1 0 0,-1 1 1 0 0,0 0 0 0 0,0-1 0 0 0,0 1-1 0 0,-2 0 1 0 0,1-1 0 0 0,-8-16-1 0 0,6 16 4 0 0,-2 0 1 0 0,1-2-1 0 0,-2 3 0 0 0,0-2 0 0 0,1 2 0 0 0,-16-15 0 0 0,13 16-12 0 0,-1 0 0 0 0,0 0 1 0 0,0 1-1 0 0,-1 0 0 0 0,0 1 1 0 0,1 1-1 0 0,-20-8 0 0 0,27 13-84 0 0,0-1-1 0 0,1 0 0 0 0,-1 1 0 0 0,1-1 0 0 0,-1 1 1 0 0,0 0-1 0 0,1 0 0 0 0,-1 0 0 0 0,1 0 0 0 0,-2 1 1 0 0,1-1-1 0 0,0 0 0 0 0,1 1 0 0 0,-1 0 1 0 0,1 0-1 0 0,-1-1 0 0 0,1 2 0 0 0,-4 1 0 0 0,1-1-392 0 0,2 2 0 0 0,-1-1-1 0 0,1-1 1 0 0,0 2 0 0 0,-1-1 0 0 0,1 0-1 0 0,1 0 1 0 0,-1 1 0 0 0,-1-1-1 0 0,-2 8 1 0 0,1-2-957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99 8751 0 0,'7'-13'198'0'0,"-6"11"23"0"0,0 1-185 0 0,0 1 0 0 0,-1-2-1 0 0,1 2 1 0 0,-1-1 0 0 0,0 0 0 0 0,1 0-1 0 0,0 0 1 0 0,-1 0 0 0 0,0 0 0 0 0,0 0 0 0 0,0 0-1 0 0,1-2 1 0 0,-1 2-8 0 0,1-3 519 0 0,1 0-1 0 0,-1-1 0 0 0,0 2 1 0 0,-1-2-1 0 0,0 0 0 0 0,0 0 1 0 0,0 2-1 0 0,0-2 0 0 0,-1 1 1 0 0,1-1-1 0 0,-3-4 0 0 0,2 8-412 0 0,0 0 1 0 0,1 1-1 0 0,-1-1 0 0 0,1 0 0 0 0,-1 0 0 0 0,1 1 0 0 0,-1-1 0 0 0,1 0 0 0 0,-2 1 1 0 0,2 0-1 0 0,-1-1 0 0 0,0 1 0 0 0,1-1 0 0 0,-1 1 0 0 0,0-1 0 0 0,0 1 0 0 0,0 0 1 0 0,0 0-1 0 0,1 0 0 0 0,-1-1 0 0 0,0 1 0 0 0,0 0 0 0 0,0 0 0 0 0,0 0 0 0 0,0 0 1 0 0,1 0-1 0 0,-2 0 0 0 0,2 0 0 0 0,-1 1 0 0 0,0-1 0 0 0,0 0 0 0 0,-1 1 1 0 0,-1-1-23 0 0,0 1 1 0 0,1 0 0 0 0,0-1 0 0 0,-1 2 0 0 0,1-1 0 0 0,0 0 0 0 0,0 0 0 0 0,0 1-1 0 0,0-1 1 0 0,-3 4 0 0 0,-5 7 218 0 0,2 0-1 0 0,1 1 1 0 0,-2 0 0 0 0,3 0-1 0 0,-10 27 1 0 0,11-29-196 0 0,2 0-1 0 0,1 0 0 0 0,0 0 1 0 0,0 1-1 0 0,1 0 0 0 0,0 19 1 0 0,1-25-69 0 0,1 0 1 0 0,-1 0-1 0 0,2 1 1 0 0,-1-1 0 0 0,0 0-1 0 0,1-1 1 0 0,0 1-1 0 0,0 0 1 0 0,2 0-1 0 0,-2-1 1 0 0,1 0-1 0 0,1 0 1 0 0,-1 1-1 0 0,6 4 1 0 0,-7-7-32 0 0,1-1 0 0 0,1 1 0 0 0,0-1 0 0 0,-1 0 0 0 0,1 0 0 0 0,-1 1 0 0 0,1-1 0 0 0,0-1 0 0 0,1 0 1 0 0,-2 1-1 0 0,2-1 0 0 0,5 0 0 0 0,-2 0 1 0 0,1 0 0 0 0,-1 0 0 0 0,-1-1 0 0 0,2-1 0 0 0,10-1 0 0 0,-11 0-106 0 0,0 0 0 0 0,-1 1 0 0 0,0-2 0 0 0,0-1 0 0 0,0 1 0 0 0,0 0 0 0 0,-1-1-1 0 0,13-8 1 0 0,-12 5-1818 0 0,-1 1-1 0 0,2 0 0 0 0,9-14 1 0 0,-13 14-234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13303 0 0,'0'0'1202'0'0,"-1"1"-988"0"0,-2 30 1726 0 0,2-1 0 0 0,2 44 0 0 0,0-47-1501 0 0,21 228 490 0 0,9-87-3555 0 0,-26-145 380 0 0,3-3-4086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0,'0'0'6827'0'0,"3"4"-3631"0"0,-1 0-2847 0 0,0-1 0 0 0,-1 2 1 0 0,0-2-1 0 0,1 1 0 0 0,-2 0 0 0 0,2 0 0 0 0,-2-1 1 0 0,2 7-1 0 0,-2 33 945 0 0,0-28-927 0 0,-3 85 654 0 0,0-43-1089 0 0,6 66 0 0 0,-2-115-421 0 0,1 7-616 0 0,2-5-6794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14335 0 0,'-1'-10'3051'0'0,"2"11"-2236"0"0,3 6-390 0 0,0 2 1 0 0,0-2 0 0 0,1 1 0 0 0,-2 0 0 0 0,4 15 0 0 0,9 47-270 0 0,-14-58-49 0 0,45 219-2284 0 0,-43-215 897 0 0,2-2-51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5527 0 0,'-10'-3'590'0'0,"-2"-8"12792"0"0,20 6-9805 0 0,3 2-3226 0 0,-1 1 0 0 0,0 0 0 0 0,2 0 0 0 0,15 1 0 0 0,45 4-3115 0 0,-63-2 768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7367 0 0,'0'0'162'0'0,"0"-1"-135"0"0,0 0 0 0 0,-1 1 0 0 0,1 0 0 0 0,0 0 0 0 0,0-1 0 0 0,0 0 0 0 0,0 1 1 0 0,0 0-1 0 0,0-1 0 0 0,0 1 0 0 0,0 0 0 0 0,0-2 0 0 0,0 2 0 0 0,0-1 0 0 0,0 1 0 0 0,0 0 0 0 0,0-1 0 0 0,0 1 0 0 0,1-1 0 0 0,-1 1 0 0 0,0 0 0 0 0,0-1 0 0 0,3-4 124 0 0,2-9 982 0 0,-5 13-635 0 0,0 0 0 0 0,0 0-1 0 0,0-1 1 0 0,0 1 0 0 0,0-1-1 0 0,0 1 1 0 0,0 0 0 0 0,0 0-1 0 0,0 0 1 0 0,0 0 0 0 0,1-1-1 0 0,0 0 1 0 0,9-15 1618 0 0,-4 11-1854 0 0,0 0 0 0 0,9-8 1 0 0,-14 14-248 0 0,0-2 63 0 0,1 1-1 0 0,0-1 1 0 0,-1 1-1 0 0,1 0 1 0 0,0 0 0 0 0,0 0-1 0 0,0-1 1 0 0,0 2-1 0 0,0-1 1 0 0,0 1-1 0 0,1-1 1 0 0,0 0-1 0 0,-1 1 1 0 0,0 0-1 0 0,0-1 1 0 0,4 1 0 0 0,-3 1 18 0 0,-1-1 1 0 0,1 1 0 0 0,-1 0-1 0 0,2-1 1 0 0,-2 1 0 0 0,1 0-1 0 0,-1 0 1 0 0,1 1 0 0 0,-1-1-1 0 0,0 1 1 0 0,1 0 0 0 0,-1 0-1 0 0,2 2 1 0 0,2 1 54 0 0,0 0 0 0 0,-2 0 0 0 0,1 0-1 0 0,0 2 1 0 0,-1-1 0 0 0,1 0 0 0 0,-1 0 0 0 0,-1 2 0 0 0,0-2-1 0 0,0 1 1 0 0,3 12 0 0 0,-5-15-131 0 0,0 1-1 0 0,-1-1 1 0 0,1 1-1 0 0,-1-1 1 0 0,0 1 0 0 0,0 0-1 0 0,0-1 1 0 0,-1 1-1 0 0,1-1 1 0 0,-1 0 0 0 0,0 2-1 0 0,-1-2 1 0 0,1 0-1 0 0,-1 0 1 0 0,0 0-1 0 0,1 1 1 0 0,-1-2 0 0 0,-1 2-1 0 0,1-1 1 0 0,-4 3-1 0 0,-1 0-68 0 0,1-1 0 0 0,0 1 0 0 0,-1-2 0 0 0,-12 9 0 0 0,19-14 42 0 0,0 0-1 0 0,-1 0 0 0 0,0 1 1 0 0,1-1-1 0 0,0 0 0 0 0,-1 0 1 0 0,0 0-1 0 0,1 1 1 0 0,0-1-1 0 0,-1 0 0 0 0,1 2 1 0 0,-1-2-1 0 0,0 0 1 0 0,1 0-1 0 0,-1 0 0 0 0,1 0 1 0 0,-1 0-1 0 0,1 0 0 0 0,-1 0 1 0 0,0 0-1 0 0,1-2 1 0 0,-1 2-1 0 0,1 0 0 0 0,0 0 1 0 0,-3-1-1 0 0,3 1-26 0 0,-2-1 0 0 0,2 1 1 0 0,-1-1-1 0 0,1 0 0 0 0,-1 0 0 0 0,0 0 0 0 0,0 1 0 0 0,1-2 1 0 0,-1 2-1 0 0,1-1 0 0 0,-1 0 0 0 0,0-2 0 0 0,0 1-42 0 0,0-1 1 0 0,0 0-1 0 0,1 0 0 0 0,-1-1 0 0 0,0 1 1 0 0,1 0-1 0 0,0 0 0 0 0,0-4 0 0 0,0 5 74 0 0,0 2 0 0 0,0-1 1 0 0,0-1-1 0 0,0 1 0 0 0,1 0 0 0 0,-1 0 0 0 0,1 0 0 0 0,-1 0 0 0 0,0 0 0 0 0,1-1 1 0 0,0 1-1 0 0,-1 0 0 0 0,1 0 0 0 0,0 1 0 0 0,-1-2 0 0 0,1 2 0 0 0,-1-1 1 0 0,2 0-1 0 0,-2 0 0 0 0,1 1 0 0 0,0-1 0 0 0,0 0 0 0 0,0 1 0 0 0,3-2 0 0 0,-3 2 27 0 0,1 0-1 0 0,0 0 1 0 0,0 0-1 0 0,-1 0 1 0 0,1 0-1 0 0,0 0 1 0 0,-1 0-1 0 0,1 0 1 0 0,-1 0-1 0 0,1 0 1 0 0,0 1-1 0 0,-1 0 1 0 0,1-1-1 0 0,-1 1 1 0 0,0 0-1 0 0,4 0 0 0 0,29 21 545 0 0,-23-14-382 0 0,16 8 0 0 0,50 28-1395 0 0,-67-35-312 0 0,-9-8 1252 0 0,0 0 0 0 0,0 0 0 0 0,0 0 0 0 0,0 0 0 0 0,0-1 0 0 0,0 1 0 0 0,0 0 0 0 0,1 0 0 0 0,-1 0 0 0 0,1-1 0 0 0,-1 0 0 0 0,0 1 0 0 0,0-1 0 0 0,1 0 0 0 0,-1 1 0 0 0,3 0 0 0 0,1-2-1320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1839 0 0,'-3'0'11296'0'0,"-7"1"-9004"0"0,8-1-2091 0 0,0 2 0 0 0,1-2-1 0 0,-2 2 1 0 0,1-1 0 0 0,0 0-1 0 0,1 0 1 0 0,-1 0 0 0 0,-1 0-1 0 0,2 1 1 0 0,-1 0 0 0 0,1-1-1 0 0,-1 1 1 0 0,1 0 0 0 0,-1-1-1 0 0,1 1 1 0 0,0 0 0 0 0,0-1-1 0 0,0 1 1 0 0,-1 4 0 0 0,-1 1 86 0 0,0 1 1 0 0,0 0 0 0 0,-3 14-1 0 0,2 6 177 0 0,1-1-1 0 0,-1 43 1 0 0,4-55-374 0 0,1 1-1 0 0,1-1 1 0 0,-1 1 0 0 0,3-2 0 0 0,-1 2 0 0 0,6 14 0 0 0,-7-25-64 0 0,0 0-1 0 0,1-1 0 0 0,-1 1 1 0 0,1 0-1 0 0,-1-1 1 0 0,1 1-1 0 0,1-2 0 0 0,4 6 1 0 0,-6-7 7 0 0,1 1 0 0 0,0-1 0 0 0,-1 0 1 0 0,1 0-1 0 0,1-1 0 0 0,-2 1 0 0 0,2 0 0 0 0,-1-1 0 0 0,0 0 1 0 0,1 0-1 0 0,-1 0 0 0 0,7 1 0 0 0,-2-1 42 0 0,-1 0 1 0 0,0-1-1 0 0,-1 0 0 0 0,2 0 1 0 0,0 0-1 0 0,-1-1 0 0 0,0 0 1 0 0,0 0-1 0 0,0-1 0 0 0,0 0 1 0 0,12-4-1 0 0,-14 4-21 0 0,-1-1-1 0 0,0 1 1 0 0,1 0 0 0 0,0-2-1 0 0,-1 1 1 0 0,0 0 0 0 0,0 0-1 0 0,0 0 1 0 0,-1-1 0 0 0,1 1-1 0 0,0-2 1 0 0,-1 1 0 0 0,0 0-1 0 0,0-1 1 0 0,-1 1-1 0 0,3-7 1 0 0,0 0 89 0 0,-2 1 1 0 0,2-1-1 0 0,-2 0 0 0 0,-1 1 1 0 0,0-2-1 0 0,-1 1 0 0 0,1 1 0 0 0,-2-3 1 0 0,0 3-1 0 0,0-2 0 0 0,-1 1 0 0 0,-4-22 1 0 0,3 28-89 0 0,0-1 0 0 0,-1 1 0 0 0,1 0 0 0 0,-1 0 1 0 0,0 0-1 0 0,1 0 0 0 0,-1 0 0 0 0,-1 1 0 0 0,1-1 0 0 0,-1 2 1 0 0,-7-6-1 0 0,-4-5 32 0 0,-33-18 0 0 0,32 22-127 0 0,-1-3-818 0 0,-37-16 0 0 0,53 29 672 0 0,0-1 0 0 0,-1 1 1 0 0,1-1-1 0 0,-1 1 0 0 0,1 0 1 0 0,0 0-1 0 0,-1-1 0 0 0,1 1 1 0 0,-1 0-1 0 0,-2 0 0 0 0,5 10-5139 0 0,2-3 3526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7831 0 0,'0'0'603'0'0,"9"-15"7904"0"0,-9 15-8408 0 0,0 0 1 0 0,1 0-1 0 0,-1-1 1 0 0,0 1 0 0 0,1 0-1 0 0,-1 0 1 0 0,0 0-1 0 0,0 0 1 0 0,0 0 0 0 0,1 0-1 0 0,-1 0 1 0 0,0 0 0 0 0,1 0-1 0 0,-1 0 1 0 0,0 0-1 0 0,0-1 1 0 0,0 1 0 0 0,2 0-1 0 0,-2 0 1 0 0,0 1-1 0 0,0-1 1 0 0,0 0 0 0 0,1 0-1 0 0,-1 0 1 0 0,1 0-1 0 0,-1 0 1 0 0,0 0 0 0 0,0 0-1 0 0,0 0 1 0 0,1 0 0 0 0,5 8 972 0 0,0 15-599 0 0,-5-21-208 0 0,2 21 235 0 0,-1-1-1 0 0,-1 1 1 0 0,-1 36-1 0 0,-1-5-72 0 0,1-10-372 0 0,0 25 203 0 0,0-59-534 0 0,1 0 1 0 0,1 2-1 0 0,0-2 1 0 0,4 12-1 0 0,-4-19 418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14423 0 0,'0'0'1307'0'0,"6"9"-339"0"0,7 21-115 0 0,-1 3 0 0 0,10 42 0 0 0,7 69 2488 0 0,-17-81-2828 0 0,-6-29-1004 0 0,-3-16-346 0 0,1 1-1 0 0,1 0 1 0 0,6 21 0 0 0,-9-35-101 0 0,0-1-548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5983 0 0,'-5'-2'1312'0'0,"-19"-2"12312"0"0,40 10-10704 0 0,-1-4-2050 0 0,1 0 0 0 0,0-1-1 0 0,27-1 1 0 0,-4-2-3035 0 0,-10 0-3867 0 0,-20 2-2186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1839 0 0,'0'0'1320'0'0,"-5"-13"10689"0"0,4 22-10028 0 0,0 13-644 0 0,21 259 2931 0 0,-14-199-3516 0 0,5 157 1114 0 0,-12-190-1716 0 0,-1 23-97 0 0,2-54-110 0 0,1 7-606 0 0,-1-24 551 0 0,0 16-3096 0 0,1-11-936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0,'1'1'207'0'0,"1"-1"125"0"0,-2 0-1 0 0,1 0 0 0 0,-1 1 1 0 0,2 0-1 0 0,-2-1 1 0 0,1 0-1 0 0,0 1 0 0 0,-1-1 1 0 0,1 1-1 0 0,-1 0 1 0 0,1-1-1 0 0,0 2 1 0 0,-1-2-1 0 0,1 1 0 0 0,0-1 1 0 0,-1 1-1 0 0,0 0 1 0 0,0 0-1 0 0,2 0 0 0 0,-2 1 1 0 0,0-2-1 0 0,0 2 1 0 0,0-2-1 0 0,1 2 0 0 0,3 31 1048 0 0,-2-21-402 0 0,16 113 2923 0 0,-7-57-2216 0 0,0 18-417 0 0,-7-62-2939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0,'0'2'778'0'0,"0"48"1786"0"0,22 99 1473 0 0,18 73-4247 0 0,-20-122-247 0 0,-10-52-1203 0 0,-5-27 128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15143 0 0,'-1'4'347'0'0,"1"1"-1"0"0,-1-1 0 0 0,1 2 0 0 0,1 4 1 0 0,1 6 783 0 0,3 14 1 0 0,2 0 140 0 0,12 193 736 0 0,-18-214-2208 0 0,3 43-3377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0,'0'0'1094'0'0,"5"16"5215"0"0,16 91-1086 0 0,-10 4-3309 0 0,2-8-2171 0 0,-3-35-569 0 0,-1-38-5219 0 0,-8-26 4313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1375 0 0,'-13'-13'19222'0'0,"17"9"-15961"0"0,7 2-5002 0 0,-7 3 3487 0 0,-3 0-1652 0 0,1-1-26 0 0,-2 0 0 0 0,1 0 0 0 0,0 1 0 0 0,0-1 0 0 0,0 1 0 0 0,0-1 0 0 0,-1 0 1 0 0,1 0-1 0 0,0 0 0 0 0,0 0 0 0 0,0 0 0 0 0,0 0 0 0 0,-1 0 0 0 0,2 0 0 0 0,-2 0 0 0 0,1 0 1 0 0,0-1-1 0 0,0 1 0 0 0,-1 0 0 0 0,2-1 0 0 0,-1 1 0 0 0,3-2 30 0 0,-2 2 0 0 0,0-1 0 0 0,0 1 0 0 0,1 0 0 0 0,-1-1 0 0 0,0 1-1 0 0,5 0 1 0 0,7-1 119 0 0,2 0-767 0 0,-13 1 261 0 0,1 0-1 0 0,0 0 0 0 0,-1-1 0 0 0,6 0 0 0 0,-1-1-2218 0 0,2 1-5553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3223 0 0,'-2'11'312'0'0,"0"13"10485"0"0,6 14-7726 0 0,0-13-1813 0 0,7 177 2112 0 0,-8-111-3058 0 0,1-49-509 0 0,0-14-3015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4607 0 0,'0'-2'25'0'0,"1"-6"2597"0"0,3 14 4472 0 0,0-2-5544 0 0,2 8-935 0 0,-1-2-1 0 0,0 3 1 0 0,-1-2 0 0 0,-1 0-1 0 0,0 2 1 0 0,2 12 0 0 0,-1-12-241 0 0,47 316 1499 0 0,-46-297-7907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2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10967 0 0,'-1'1'130'0'0,"-1"0"-1"0"0,2-1 1 0 0,-1 0-1 0 0,-1 0 1 0 0,1 1-1 0 0,0-1 1 0 0,-1 0-1 0 0,0 0 1 0 0,1 0-1 0 0,0 0 1 0 0,0 0-1 0 0,-7-1 7659 0 0,21-3-5793 0 0,0 3-1110 0 0,0-1 0 0 0,1 1 0 0 0,-1 1 0 0 0,1 1 0 0 0,21 2-1 0 0,11 1-2709 0 0,-36-4-1080 0 0,-1 0 0 0 0,17-2 1 0 0,-15 0-4467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5:5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1038 455 0 0,'0'0'16680'0'0,"2"-16"-15376"0"0,2-86 685 0 0,-1 9-892 0 0,1-107-187 0 0,-1 9-230 0 0,9 15 164 0 0,-13 160-756 0 0,-2-27-1 0 0,1 29-23 0 0,1-1 1 0 0,1-26-1 0 0,2 17-32 0 0,-1-1 0 0 0,-1 1 0 0 0,-3-26 0 0 0,2 47-47 0 0,1 2-91 0 0,-1-2-2816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38 7975 0 0,'0'1'279'0'0,"-1"-1"-140"0"0,1 0 0 0 0,0 0 0 0 0,0 0 1 0 0,0 0-1 0 0,-1 0 0 0 0,1 0 0 0 0,0 0 0 0 0,0 0 1 0 0,0 0-1 0 0,0 0 0 0 0,-1 0 0 0 0,1 0 0 0 0,0 0 1 0 0,0 0-1 0 0,0 0 0 0 0,-1 0 0 0 0,1 0 0 0 0,0 0 1 0 0,0 0-1 0 0,-2-1 1671 0 0,1 0-1671 0 0,-13-7 2162 0 0,-3-2 833 0 0,15 9-2993 0 0,1 1 0 0 0,-1-1 1 0 0,-1 1-1 0 0,1-1 0 0 0,1 1 0 0 0,-1 0 0 0 0,0 0 1 0 0,0 0-1 0 0,1 0 0 0 0,-1 0 0 0 0,0 0 0 0 0,0 1 1 0 0,1-1-1 0 0,-1 0 0 0 0,0 1 0 0 0,1 0 0 0 0,-1-1 1 0 0,-1 1-1 0 0,2 0 0 0 0,-3 1 0 0 0,-1 2 11 0 0,0 0 0 0 0,1 0 0 0 0,-1 0 0 0 0,-6 9 0 0 0,4-5-84 0 0,3-4-39 0 0,1 0-1 0 0,1 1 1 0 0,-1 0 0 0 0,0-1-1 0 0,0 1 1 0 0,1-1-1 0 0,0 1 1 0 0,1 1 0 0 0,-1-1-1 0 0,1 0 1 0 0,0 0 0 0 0,0 0-1 0 0,1 0 1 0 0,0 1-1 0 0,0-1 1 0 0,0 0 0 0 0,1 5-1 0 0,0 2-16 0 0,1-2-1 0 0,0 2 1 0 0,0-2 0 0 0,1 0-1 0 0,2 1 1 0 0,-1-1 0 0 0,5 11-1 0 0,-3-11 1 0 0,-1 0 0 0 0,2 0-1 0 0,0 0 1 0 0,0-1 0 0 0,0 0 0 0 0,2 0-1 0 0,-1-1 1 0 0,18 13 0 0 0,-23-18 16 0 0,1-1-1 0 0,-1 0 1 0 0,0 0 0 0 0,2-1 0 0 0,-2 2 0 0 0,1-2-1 0 0,0 1 1 0 0,0-1 0 0 0,-1 0 0 0 0,1-1 0 0 0,0 1-1 0 0,1-1 1 0 0,-1 1 0 0 0,0-1 0 0 0,0-1 0 0 0,0 1-1 0 0,0 0 1 0 0,-1-1 0 0 0,2 0 0 0 0,-1 0 0 0 0,0 0-1 0 0,0 0 1 0 0,-1-1 0 0 0,1 0 0 0 0,-1 0 0 0 0,2 0 0 0 0,-2 0-1 0 0,6-5 1 0 0,-4 3 9 0 0,0-1-1 0 0,0 0 1 0 0,0-1 0 0 0,-1 1-1 0 0,0 0 1 0 0,-1-1-1 0 0,1 0 1 0 0,-1-1 0 0 0,0 1-1 0 0,5-12 1 0 0,-4 4 73 0 0,0 0 0 0 0,-1 0-1 0 0,-1-1 1 0 0,2-15 0 0 0,-4 23-66 0 0,1 1-1 0 0,-1 0 1 0 0,0-1 0 0 0,-1 0-1 0 0,0 1 1 0 0,0 0 0 0 0,0 0-1 0 0,0-2 1 0 0,-1 2 0 0 0,0 1-1 0 0,-1-1 1 0 0,1-1 0 0 0,-1 1-1 0 0,0 1 1 0 0,-1-1 0 0 0,0 1-1 0 0,0-1 1 0 0,0 1-1 0 0,0 1 1 0 0,0-1 0 0 0,-1 1-1 0 0,-6-4 1 0 0,0-1 51 0 0,-2 1 0 0 0,-12-7 0 0 0,20 13-104 0 0,0 0 0 0 0,1 0-1 0 0,-1 0 1 0 0,1 1 0 0 0,-1 0-1 0 0,-1 0 1 0 0,2 0 0 0 0,-1 1-1 0 0,-10 0 1 0 0,14 0-35 0 0,1 0 1 0 0,-1 0-1 0 0,0 0 1 0 0,0 1-1 0 0,0-1 0 0 0,0 0 1 0 0,0 1-1 0 0,0-1 0 0 0,1 0 1 0 0,-1 1-1 0 0,0-1 0 0 0,0 1 1 0 0,1 0-1 0 0,-1-1 0 0 0,0 1 1 0 0,1-1-1 0 0,-1 1 1 0 0,0 0-1 0 0,1 0 0 0 0,-1-1 1 0 0,1 1-1 0 0,-1 0 0 0 0,1 0 1 0 0,0 0-1 0 0,-1 1 0 0 0,1-2 1 0 0,0 1-1 0 0,-1 0 1 0 0,1 0-1 0 0,0 0 0 0 0,0 0 1 0 0,0 0-1 0 0,0 1 0 0 0,0 16-2957 0 0,3-2-4076 0 0,0-7 875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8663 0 0,'0'0'4474'0'0,"7"16"-1572"0"0,1 6-1926 0 0,-2 1-1 0 0,-1 0 1 0 0,-1 0 0 0 0,-1 1-1 0 0,1 27 1 0 0,-2-22-720 0 0,12 151-855 0 0,-14-176 168 0 0,0 8 403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0,'0'0'5299'0'0,"7"11"-1571"0"0,4 11-1795 0 0,-2-1 0 0 0,13 45-1 0 0,4 47-356 0 0,10 33-1620 0 0,-32-131-216 0 0,-1-4-670 0 0,1 0 1 0 0,0-1 0 0 0,8 14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17071 0 0,'-2'0'390'0'0,"-1"-1"-1"0"0,1 1 0 0 0,0 0 1 0 0,-1 0-1 0 0,1 0 0 0 0,-5 1 0 0 0,7-1-287 0 0,-1 0-1 0 0,1 0 0 0 0,0 0 0 0 0,0 1 1 0 0,0-1-1 0 0,-1 0 0 0 0,1 0 0 0 0,0 0 1 0 0,0 0-1 0 0,-1 0 0 0 0,1 1 1 0 0,0-1-1 0 0,0 0 0 0 0,0 0 0 0 0,0 0 1 0 0,0 0-1 0 0,-1 1 0 0 0,1-1 0 0 0,0 0 1 0 0,0 0-1 0 0,0 1 0 0 0,0-1 0 0 0,0 0 1 0 0,0 0-1 0 0,0 1 0 0 0,0-1 0 0 0,4 12 840 0 0,-2-10-885 0 0,0 0-1 0 0,0 0 1 0 0,1 0 0 0 0,-1 0-1 0 0,0-1 1 0 0,1 1-1 0 0,-1 0 1 0 0,1-1 0 0 0,0 0-1 0 0,4 2 1 0 0,30 8 13 0 0,-13-7-194 0 0,0-1 0 0 0,1-1 0 0 0,46-2 0 0 0,-10-5-6958 0 0,-34 1-55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6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0,'0'0'13528'0'0,"10"3"-12445"0"0,8 5-751 0 0,-1 0 0 0 0,0-2 1 0 0,1 0-1 0 0,18 3 0 0 0,-23-7-981 0 0,-1 0 1 0 0,0 0-1 0 0,26-2 0 0 0,-26-2-1356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2759 0 0,'0'0'13896'0'0,"2"0"-13360"0"0,136-3 3712 0 0,-96 1-3586 0 0,139-5 964 0 0,57-3-570 0 0,-167 6-815 0 0,75 1 375 0 0,-1 6 0 0 0,184 27-1 0 0,-10 3 57 0 0,-163-19-376 0 0,-71-10-67 0 0,158-12 1 0 0,-227 7-221 0 0,25-2 43 0 0,-1 0-56 0 0,67-11 0 0 0,-86 10-422 0 0,40-10-1859 0 0,-21 8-2030 0 0,-24 4-3539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9215 0 0,'0'0'704'0'0,"2"-1"-490"0"0,6-7 5243 0 0,4 17-3761 0 0,-10-5-1436 0 0,1 0 0 0 0,-1 0 1 0 0,1 0-1 0 0,-1 0 0 0 0,0 0 0 0 0,-1 0 0 0 0,3 9 1 0 0,7 33 744 0 0,-5-16-497 0 0,4 23 464 0 0,5 84 0 0 0,-9-74-551 0 0,10 133 487 0 0,-13-148-786 0 0,1-5-74 0 0,-1-7 19 0 0,-2 53 1 0 0,-1-25-16 0 0,1-42-28 0 0,-2 1 0 0 0,-4 33 0 0 0,4-51-68 0 0,1 0 0 0 0,0 0 0 0 0,0 11 0 0 0,1-15-132 0 0,0-8-7344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13 919 0 0,'1'-5'13580'0'0,"1"4"-13100"0"0,6 0 54 0 0,0 0 1 0 0,0 1-1 0 0,0-1 0 0 0,1 2 0 0 0,7 0 0 0 0,26 1 944 0 0,-21-1-919 0 0,-15-1-410 0 0,0 0-1 0 0,-1 0 1 0 0,7-1-1 0 0,0 1 30 0 0,-1-1-1 0 0,0 1 0 0 0,0 0 1 0 0,16 3-1 0 0,3 0 40 0 0,-25-1-189 0 0,162 2 1000 0 0,-130-10-744 0 0,-28 4-219 0 0,-1 0-1 0 0,0 1 1 0 0,1 1 0 0 0,16 0 0 0 0,30 1 212 0 0,-36-1 109 0 0,27 4-1 0 0,-32-2-204 0 0,24-2 0 0 0,1 1 17 0 0,109 3 394 0 0,-119-4-425 0 0,54-7-1 0 0,-23 2-35 0 0,-42 5-3 0 0,18 1-1 0 0,-16-1-59 0 0,131-1 217 0 0,-128-1-256 0 0,3 1 26 0 0,1 0 79 0 0,34 1 0 0 0,20 4 62 0 0,7-1 49 0 0,-14 1 90 0 0,-43 0-261 0 0,-22-3-46 0 0,-1 1 1 0 0,0-1-1 0 0,1 0 1 0 0,16-2-1 0 0,33-11 36 0 0,-40 7-2831 0 0,-16 4 1572 0 0,1 0-1 0 0,1 0 1 0 0,-1 0-1 0 0,0 0 0 0 0,0 1 1 0 0,4-1-1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9007 0 0,'0'0'2710'0'0,"-4"11"-61"0"0,3 0-1828 0 0,0-2 0 0 0,-1 1-1 0 0,2 1 1 0 0,2 16 0 0 0,-2 0 194 0 0,0 69 1774 0 0,0 98 691 0 0,-1-64-3005 0 0,-1-40-465 0 0,-1-2-1178 0 0,3-78 698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0 1839 0 0,'0'0'8827'0'0,"-1"6"-7958"0"0,1-4-673 0 0,-2-1 1 0 0,2 0-1 0 0,-2 0 0 0 0,0 1 0 0 0,1 0 0 0 0,0 0 0 0 0,-3 0 1 0 0,3 0 58 0 0,-1-1 1 0 0,0 1 0 0 0,1 0 0 0 0,0-1 0 0 0,0 1-1 0 0,-2 3 1 0 0,-1 2 179 0 0,1 1 0 0 0,-5 9-1 0 0,7-14-316 0 0,0 0 0 0 0,0-2-1 0 0,0 1 1 0 0,0 0 0 0 0,-1 0-1 0 0,-2 3 1 0 0,-5 8 390 0 0,-29 77 1352 0 0,-16 35-260 0 0,-22 32-233 0 0,43-92-782 0 0,15-29-379 0 0,-48 94 232 0 0,38-85-243 0 0,-9 19 161 0 0,0 3-206 0 0,15-29-26 0 0,-14 30 114 0 0,-10 19 105 0 0,26-51-206 0 0,2-1 85 0 0,-26 73 1 0 0,40-98-145 0 0,-1 1 0 0 0,-9 14 0 0 0,4-9 5 0 0,-43 96 236 0 0,51-106-303 0 0,-7 12 98 0 0,0 0 1 0 0,-2-2-1 0 0,-20 28 0 0 0,26-37-92 0 0,4-7-2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12 455 0 0,'-1'-2'5996'0'0,"-6"-7"3111"0"0,7 10-8823 0 0,55 110 2628 0 0,-28-59-2153 0 0,6 6 285 0 0,4 9-642 0 0,-21-39-233 0 0,-1 0-1 0 0,30 36 1 0 0,-12-18-75 0 0,34 38 91 0 0,-42-55-39 0 0,22 34 0 0 0,-13-3 84 0 0,-9-14-78 0 0,16 26 126 0 0,13 19 525 0 0,14 24-582 0 0,38 57 542 0 0,-66-107-642 0 0,-26-41 37 0 0,29 40-1 0 0,-23-38 26 0 0,-2 1 0 0 0,28 56 0 0 0,-20-39-99 0 0,-9-20-85 0 0,6 24 188 0 0,1 1 98 0 0,-1-18-104 0 0,-6-9-42 0 0,6 18-25 0 0,-13-21-4277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82 919 0 0,'0'0'2707'0'0,"-2"-1"-2468"0"0,1-1-309 0 0,0 0 0 0 0,0 0 0 0 0,0 0 0 0 0,0-2 0 0 0,1 2 0 0 0,-2-4 0 0 0,2 5 489 0 0,-1 0-91 0 0,1 0 0 0 0,-1 0 1 0 0,0-1-1 0 0,1 1 0 0 0,-1 0 0 0 0,1 0 0 0 0,0-1 0 0 0,-1-1 0 0 0,-1-21 1183 0 0,2 23-1364 0 0,-4-18 4847 0 0,0 16-1116 0 0,1 6-3753 0 0,2 0 1 0 0,-1 0-1 0 0,1-1 1 0 0,-1 2-1 0 0,1 0 1 0 0,0-1 0 0 0,0-1-1 0 0,0 1 1 0 0,0 1-1 0 0,1-1 1 0 0,0 0-1 0 0,-1 1 1 0 0,1 4-1 0 0,1 6 447 0 0,4 28-1 0 0,-1-11-125 0 0,16 90 833 0 0,-4-31-542 0 0,-10-50-495 0 0,2 24 377 0 0,2 78 0 0 0,-8-130-468 0 0,-2 2-1 0 0,5 16 1 0 0,-5-28-103 0 0,-1 1-260 0 0,1 1 1 0 0,0-2-1 0 0,0 1 0 0 0,0 0 0 0 0,1 1 1 0 0,-1-1-1 0 0,1 4 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0,'0'0'690'0'0,"4"11"6390"0"0,0 2-4290 0 0,5 18-1 0 0,-3 15-613 0 0,-2 46-1650 0 0,-4-67 98 0 0,-2 76-141 0 0,0-22-957 0 0,4-50-1760 0 0,-1-24 368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0,'1'1'5383'0'0,"10"42"3129"0"0,-3-13-7504 0 0,4 40 0 0 0,0 36-409 0 0,3 38-1222 0 0,-11-106-1845 0 0,-3-26 545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12439 0 0,'1'2'275'0'0,"5"-3"16"0"0,22-12 269 0 0,-27 13-556 0 0,-1 0 0 0 0,0 0 1 0 0,0 0-1 0 0,0 0 0 0 0,1 0 0 0 0,-1 0 1 0 0,0 0-1 0 0,0 0 0 0 0,1 0 1 0 0,-1 0-1 0 0,0 0 0 0 0,0 0 1 0 0,0 0-1 0 0,1 0 0 0 0,-1 0 0 0 0,0 1 1 0 0,0-1-1 0 0,0 0 0 0 0,1 0 1 0 0,-1 0-1 0 0,0 0 0 0 0,0 0 1 0 0,0 1-1 0 0,0-1 0 0 0,1 0 0 0 0,-1 0 1 0 0,0 0-1 0 0,0 0 0 0 0,0 1 1 0 0,0-1-1 0 0,0 0 0 0 0,0 0 1 0 0,0 1-1 0 0,1-1 0 0 0,-1 0 0 0 0,0 0 1 0 0,0 0-1 0 0,0 1 0 0 0,0-1 1 0 0,0 0-1 0 0,0 0 0 0 0,0 1 1 0 0,0-1-1 0 0,0 0 0 0 0,-2 15 24 0 0,2-9-31 0 0,-4 63 1448 0 0,4-1 0 0 0,12 97 0 0 0,-10-141-1569 0 0,11 84 551 0 0,0-40-2886 0 0,-13-65 1200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 2759 0 0,'-6'-6'272'0'0,"-11"-7"18530"0"0,18 14-18641 0 0,1 1 0 0 0,0-1 1 0 0,0 0-1 0 0,0 0 1 0 0,0 1-1 0 0,0-2 1 0 0,0 1-1 0 0,0-1 0 0 0,1 1 1 0 0,3 0-1 0 0,24 4 64 0 0,-19-4-387 0 0,28 3-2999 0 0,-30-4 2058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0 979 6047 0 0,'0'0'2912'0'0,"2"-1"-2613"0"0,3-1 456 0 0,-4 1 2 0 0,0 1 0 0 0,0-1 0 0 0,0 0 0 0 0,0 1 0 0 0,0-1 0 0 0,1 0 0 0 0,-1 0 0 0 0,0 0 0 0 0,1-1 0 0 0,1-3-1277 0 0,-3 4 678 0 0,8-16 516 0 0,-6 6-250 0 0,0-1 0 0 0,-1 1-1 0 0,0 0 1 0 0,-1-1 0 0 0,0-16 0 0 0,-1-19-4 0 0,0 27-319 0 0,1 17-73 0 0,-1-1 0 0 0,1-1-1 0 0,0 1 1 0 0,0-3 0 0 0,1-4 97 0 0,-1 0-1 0 0,0 0 1 0 0,-2-18 0 0 0,-1 2 109 0 0,-2-17 113 0 0,5 26-249 0 0,-2-93 258 0 0,-1 71-56 0 0,-3-21 151 0 0,0-80 677 0 0,1 10-203 0 0,4 42-617 0 0,1 53 278 0 0,0 35-544 0 0,-1-2-31 0 0,1 0-35 0 0,0 2-92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0,'0'1'480'0'0,"3"33"13348"0"0,5 19-9819 0 0,3 4-2518 0 0,-6-11-709 0 0,15 189-317 0 0,-20-222-1370 0 0,2-2-3270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0,'0'0'499'0'0,"1"0"-328"0"0,-1-1-132 0 0,0 1 0 0 0,0 0 0 0 0,0 0 0 0 0,1 0 1 0 0,-1 0-1 0 0,0 0 0 0 0,1 0 0 0 0,-1 0 0 0 0,0 0 1 0 0,0 0-1 0 0,0 0 0 0 0,0 0 0 0 0,0 0 0 0 0,1 1 0 0 0,-1-1 1 0 0,0 0-1 0 0,0 0 0 0 0,0 0 0 0 0,0 0 0 0 0,0 0 1 0 0,1 0-1 0 0,-1 0 0 0 0,0 0 0 0 0,0 0 0 0 0,0 0 0 0 0,1 1 1 0 0,-1-1-1 0 0,0 0 0 0 0,0 0 0 0 0,0 1 0 0 0,0-1 0 0 0,0 0 1 0 0,0 0-1 0 0,3 7 1250 0 0,-2-6-802 0 0,8 17 2538 0 0,8 25 1 0 0,11 51-1413 0 0,-12-35-975 0 0,19 77-500 0 0,-15-46-4166 0 0,-17-69-1410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85 10591 0 0,'-3'0'8079'0'0,"41"-18"-5040"0"0,55-14-2424 0 0,8 4-1998 0 0,-86 24-127 0 0,-3 1 46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53 9215 0 0,'0'0'707'0'0,"0"-2"-224"0"0,-4-2 830 0 0,2-1 0 0 0,-2 1 1 0 0,2 1-1 0 0,-1 0 0 0 0,-1-1 1 0 0,-5-4-1 0 0,7 7-529 0 0,-7 9 336 0 0,6-3-983 0 0,-1 0 1 0 0,1-1 0 0 0,0 2-1 0 0,1-1 1 0 0,-1 0-1 0 0,0 1 1 0 0,1-1-1 0 0,1 1 1 0 0,-3 10 0 0 0,2-4-20 0 0,0 1 0 0 0,1-1 0 0 0,1 21 0 0 0,1-22-71 0 0,0 0 1 0 0,1 2 0 0 0,0-3-1 0 0,0 3 1 0 0,1-3-1 0 0,2 1 1 0 0,-1 1 0 0 0,1-2-1 0 0,0 1 1 0 0,12 17-1 0 0,-14-24-35 0 0,0 1-1 0 0,1-1 0 0 0,-1 0 0 0 0,1 0 0 0 0,0 0 1 0 0,1 0-1 0 0,-1-1 0 0 0,1 1 0 0 0,0-1 1 0 0,-1 0-1 0 0,1-1 0 0 0,0 1 0 0 0,1-1 0 0 0,-1 0 1 0 0,0 0-1 0 0,0-1 0 0 0,2 0 0 0 0,-2 1 1 0 0,1-1-1 0 0,-1 0 0 0 0,0-1 0 0 0,2 0 0 0 0,-2 0 1 0 0,7-2-1 0 0,-6 0 48 0 0,1 1-1 0 0,0-1 1 0 0,-1-1 0 0 0,0 1-1 0 0,-1-1 1 0 0,3 0 0 0 0,-3 0 0 0 0,0 0-1 0 0,1-1 1 0 0,-1-1 0 0 0,1 1 0 0 0,-2 0-1 0 0,2-1 1 0 0,-2 1 0 0 0,0-1 0 0 0,0-1-1 0 0,5-7 1 0 0,-4 6 125 0 0,0-3 0 0 0,-1 2 1 0 0,0 0-1 0 0,1 0 0 0 0,-2-2 0 0 0,-1 1 1 0 0,1 1-1 0 0,-1-2 0 0 0,0 0 0 0 0,-1 1 1 0 0,0-16-1 0 0,-2 16-58 0 0,1 1 1 0 0,-1 0-1 0 0,0 0 1 0 0,-1-1-1 0 0,0 1 1 0 0,0 1-1 0 0,-1-2 1 0 0,0 2-1 0 0,-8-15 1 0 0,8 17-98 0 0,0 2 1 0 0,0-2 0 0 0,0 1 0 0 0,-1 1-1 0 0,0 0 1 0 0,0-2 0 0 0,1 2 0 0 0,-2-1-1 0 0,1 2 1 0 0,0-1 0 0 0,0 0 0 0 0,-2 1-1 0 0,2 0 1 0 0,-1 0 0 0 0,0 1 0 0 0,-10-4-1 0 0,0 1-302 0 0,-1 1-1 0 0,1 1 1 0 0,-2 0-1 0 0,2 1 1 0 0,-34 2-1 0 0,40 2-2078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10391 0 0,'-5'67'5387'0'0,"23"197"192"0"0,-8-154-4482 0 0,-8-81-1033 0 0,2 13 80 0 0,-2 51 1 0 0,0-74-1113 0 0,-1-25-2568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48 13039 0 0,'-2'-5'124'0'0,"-1"0"307"0"0,1 0-1 0 0,0 1 1 0 0,-1 0 0 0 0,0 0-1 0 0,-5-6 1 0 0,7 9-263 0 0,0 0 1 0 0,0 0-1 0 0,0 0 1 0 0,0 0-1 0 0,-1 0 0 0 0,1 1 1 0 0,0-1-1 0 0,0 1 1 0 0,-1-1-1 0 0,1 1 0 0 0,0-1 1 0 0,0 1-1 0 0,-1 0 1 0 0,1-1-1 0 0,-1 1 0 0 0,1 0 1 0 0,0 0-1 0 0,-1 0 1 0 0,1 0-1 0 0,-2 0 0 0 0,2 0 1 0 0,0 1-1 0 0,-3-1 1 0 0,1 2-48 0 0,0-1 1 0 0,0 0 0 0 0,-1 0 0 0 0,2 1 0 0 0,-1 0 0 0 0,-1 0 0 0 0,1 1 0 0 0,1-1 0 0 0,-1 0 0 0 0,1 1 0 0 0,-1-1 0 0 0,1 1 0 0 0,0-1 0 0 0,-3 5 0 0 0,0 1 10 0 0,0-1 0 0 0,2 1 0 0 0,-1 0 0 0 0,-4 14 0 0 0,3-3-19 0 0,-1-2 1 0 0,2 3 0 0 0,-2 22-1 0 0,6-36-97 0 0,-1 1-1 0 0,1 0 0 0 0,1 0 0 0 0,-1 0 0 0 0,1-1 1 0 0,0 1-1 0 0,0 1 0 0 0,1-2 0 0 0,0 1 0 0 0,0-1 0 0 0,1 0 1 0 0,4 9-1 0 0,-4-12 3 0 0,0 1 1 0 0,0 0 0 0 0,0-1-1 0 0,0 2 1 0 0,1-2-1 0 0,-1 0 1 0 0,2 0-1 0 0,-2-1 1 0 0,1 1-1 0 0,0-1 1 0 0,0 1 0 0 0,0-1-1 0 0,2 0 1 0 0,-2-1-1 0 0,0 2 1 0 0,1-2-1 0 0,-1 0 1 0 0,1 0 0 0 0,9 0-1 0 0,-9-1 18 0 0,0 1 0 0 0,-1-2 0 0 0,1 1 0 0 0,1-1 0 0 0,-1 1 0 0 0,0-1 0 0 0,-1 0 0 0 0,1 0 0 0 0,1-2 0 0 0,-2 1 0 0 0,1 0 0 0 0,-1 0 0 0 0,0 0 0 0 0,1-1 0 0 0,-2 1 0 0 0,3-1 0 0 0,-2 0-1 0 0,5-7 1 0 0,-6 6 14 0 0,0-1 0 0 0,0 0 0 0 0,2 1 0 0 0,-3-1 0 0 0,1-1 0 0 0,-1 1 0 0 0,0-1-1 0 0,0 1 1 0 0,-1-1 0 0 0,1 0 0 0 0,-1 1 0 0 0,0-1 0 0 0,-1-8 0 0 0,1 6 13 0 0,-1 0 1 0 0,-1 1 0 0 0,1-1-1 0 0,-1 0 1 0 0,-1 1 0 0 0,0 0-1 0 0,1-1 1 0 0,-2 0-1 0 0,-5-12 1 0 0,3 13-531 0 0,1 1 0 0 0,0 1 1 0 0,0-2-1 0 0,-1 1 0 0 0,-10-10 0 0 0,12 13 148 0 0,-1 1-1 0 0,1-2 1 0 0,-1 1-1 0 0,0 1 0 0 0,-1 0 1 0 0,1-1-1 0 0,0 1 1 0 0,0 1-1 0 0,0-1 1 0 0,-10-1-1 0 0,8 2-1116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16007 0 0,'0'0'1211'0'0,"1"-1"-818"0"0,4 0-253 0 0,-5 1-122 0 0,1 0-1 0 0,-1 0 1 0 0,1-1-1 0 0,-1 1 1 0 0,0 0-1 0 0,1 0 1 0 0,-1 0-1 0 0,0 0 1 0 0,1 0-1 0 0,0 0 1 0 0,-1 0-1 0 0,0 0 1 0 0,1 0-1 0 0,0 0 1 0 0,-1 0-1 0 0,0 0 1 0 0,2 0-1 0 0,-2 1 1 0 0,0-1-1 0 0,0 0 1 0 0,1 0-1 0 0,0 0 1 0 0,-1 0-1 0 0,0 1 1 0 0,0-1-1 0 0,1 0 1 0 0,-1 1-1 0 0,1-1 1 0 0,-1 0-1 0 0,0 1 1 0 0,1 0 123 0 0,2 2 102 0 0,-1-1-1 0 0,0 1 1 0 0,1 1 0 0 0,-1-2-1 0 0,0 1 1 0 0,0 1-1 0 0,-1-1 1 0 0,1 0 0 0 0,-1 0-1 0 0,0 1 1 0 0,2-1 0 0 0,-1 8-1 0 0,1 3 385 0 0,2 27 0 0 0,-4 66 427 0 0,-1-70-1482 0 0,1 1 1 0 0,8 53-1 0 0,-9-90 57 0 0,2 10 331 0 0,0-6-4434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14167 0 0,'0'0'1283'0'0,"1"6"-1030"0"0,2 18 1833 0 0,6 29 0 0 0,25 63-988 0 0,-29-96-1040 0 0,21 52 48 0 0,-7-17-2001 0 0,-8-17-3920 0 0,-7-29 27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13247 0 0,'-2'51'1190'0'0,"6"65"0"0"0,13 51 494 0 0,-11-112-1474 0 0,16 115-267 0 0,-9-98-5277 0 0,-10-56 107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9671 0 0,'-31'-7'12973'0'0,"44"16"-11293"0"0,-7-7-1537 0 0,-1 0-1 0 0,0-1 1 0 0,0 0-1 0 0,0 0 1 0 0,1-1-1 0 0,-1 1 1 0 0,0 0-1 0 0,0-1 0 0 0,1 0 1 0 0,8-2-1 0 0,3-1-513 0 0,32-12-1 0 0,-19 7-2537 0 0,-17 5-5203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3679 0 0,'0'0'4906'0'0,"5"-6"-2405"0"0,-4 6-2300 0 0,-1-1-1 0 0,0 0 1 0 0,1 0 0 0 0,0 1-1 0 0,-1-1 1 0 0,1 0 0 0 0,-1 1-1 0 0,1 0 1 0 0,0-1 0 0 0,0 1 0 0 0,0-1-1 0 0,-1 1 1 0 0,2-1 0 0 0,-1 1-1 0 0,0 0 1 0 0,1-1 0 0 0,-1 2-67 0 0,-1-1 0 0 0,1 0 0 0 0,0 0 1 0 0,-1 1-1 0 0,1 0 0 0 0,0-1 1 0 0,0 0-1 0 0,0 1 0 0 0,-1-1 0 0 0,0 0 1 0 0,1 1-1 0 0,-1 0 0 0 0,1-1 1 0 0,0 1-1 0 0,-1 0 0 0 0,0 0 0 0 0,1-1 1 0 0,-1 1-1 0 0,1 0 0 0 0,1 5 266 0 0,1-1 1 0 0,-2-1-1 0 0,1 1 0 0 0,0 0 0 0 0,0 0 1 0 0,-1 1-1 0 0,1 7 0 0 0,0 42 1190 0 0,-2-33-1175 0 0,0 156 1358 0 0,0-3-785 0 0,0-79-320 0 0,2 43-37 0 0,-2-50-793 0 0,1-78-383 0 0,0-10 114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0,'2'5'950'0'0,"-1"-1"-684"0"0,2 23 6812 0 0,4 14-4528 0 0,2 12-1581 0 0,-2 0 1 0 0,0 66-1 0 0,-5-76-777 0 0,-1-4-614 0 0,0-13-544 0 0,2 2-1 0 0,4 28 1 0 0,-6-53 630 0 0,0 0-437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11519 0 0,'0'0'887'0'0,"-2"5"-550"0"0,1-1 99 0 0,1 0 0 0 0,0 1 0 0 0,-1-1 0 0 0,2 0 0 0 0,-1-1 1 0 0,0 2-1 0 0,1-2 0 0 0,1 7 0 0 0,0 6 826 0 0,47 266 2149 0 0,-29-189-2857 0 0,-19-86-579 0 0,3 13-1276 0 0,0 2 0 0 0,12 29 0 0 0,-12-43-307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6911 0 0,'0'0'315'0'0,"-1"1"-7"0"0,-21 17 12264 0 0,31-12-9272 0 0,1-3-2867 0 0,-2 0 1 0 0,1 0-1 0 0,1-1 1 0 0,-1-1-1 0 0,0 1 1 0 0,13-1-1 0 0,58-4 95 0 0,-49 2-565 0 0,45-7-2556 0 0,-60 5 726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1439 5671 0 0,'0'0'258'0'0,"0"-2"-4"0"0,-6-9 12579 0 0,6 8-13482 0 0,0 3 877 0 0,0-2-130 0 0,1 0-1 0 0,-1 0 1 0 0,1 0 0 0 0,0 1-1 0 0,-1-1 1 0 0,1 0-1 0 0,0 1 1 0 0,0-1 0 0 0,0 1-1 0 0,0-2 1 0 0,0 1 0 0 0,0 1-1 0 0,1 0 1 0 0,-1 0-1 0 0,1-1 1 0 0,2 0 0 0 0,-3 1-14 0 0,1-1 0 0 0,0-1 0 0 0,0 1 0 0 0,0 0 0 0 0,2-3 0 0 0,9-14 276 0 0,-11 16-286 0 0,0 0 0 0 0,1 0 0 0 0,2-8 0 0 0,0 1 80 0 0,0 1-1 0 0,3-1 1 0 0,-2 2-1 0 0,13-14 1 0 0,-10 10-34 0 0,11-10 142 0 0,-8 8-174 0 0,-1 0 0 0 0,1-2 0 0 0,-2 2 1 0 0,11-21-1 0 0,26-49 270 0 0,-26 44-174 0 0,-12 27-97 0 0,7-17 0 0 0,11-25 181 0 0,48-71 1 0 0,-59 99-329 0 0,9-9 107 0 0,8-14 54 0 0,-15 22-22 0 0,-12 20-41 0 0,0 0 0 0 0,5-12 0 0 0,28-48 161 0 0,6-7 27 0 0,-29 49-112 0 0,22-30 149 0 0,-22 33-19 0 0,26-47 1 0 0,-36 57-208 0 0,1 0-1 0 0,1 1 1 0 0,17-22 0 0 0,3-2 80 0 0,-21 30-78 0 0,-2-1 0 0 0,0-1 0 0 0,-1 2 0 0 0,7-14 0 0 0,-6 11 33 0 0,0 1 0 0 0,0 0 0 0 0,8-10 0 0 0,-6 11-18 0 0,8-17 1 0 0,4-4-47 0 0,-9 14-127 0 0,8-9 359 0 0,-17 20-539 0 0,1 2-1 0 0,-1-1 1 0 0,1 1-1 0 0,-1 0 1 0 0,1-1-1 0 0,0 1 1 0 0,0 0 0 0 0,0 0-1 0 0,4-2 1 0 0,-5 3-745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1535 0 0,'0'0'8216'0'0,"-7"-12"-365"0"0,15 20-6293 0 0,15 17-1401 0 0,-15-16 405 0 0,7 9 85 0 0,21 35 1 0 0,-6-8-88 0 0,-15-27-373 0 0,-2 3 1 0 0,0 0-1 0 0,-2 0 1 0 0,10 24-1 0 0,-10-20 36 0 0,1-1 0 0 0,21 31 0 0 0,-8-14-79 0 0,3 15 137 0 0,-21-38-142 0 0,1-1 1 0 0,22 31-1 0 0,-18-30-4 0 0,-1 0 0 0 0,-1 1 0 0 0,9 22 0 0 0,-17-36-126 0 0,43 82 191 0 0,-14-35-44 0 0,20 39 118 0 0,17 63 336 0 0,-59-133-494 0 0,5 7 73 0 0,19 34 1 0 0,8 10 18 0 0,-7-13 60 0 0,49 87 164 0 0,-51-89-232 0 0,-32-56-222 0 0,1-1 0 0 0,-1 1 0 0 0,1 0 0 0 0,-1-1-1 0 0,0 1 1 0 0,1 0 0 0 0,0-1 0 0 0,-1 0 0 0 0,0 1 0 0 0,1-1 0 0 0,0 1 0 0 0,-1-1-1 0 0,1 1 1 0 0,-1-1 0 0 0,1 0 0 0 0,1 1 0 0 0,0 0-205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0,'0'0'564'0'0,"1"1"-9"0"0,0-1-545 0 0,0 0 1 0 0,-1 1-1 0 0,1 0 0 0 0,-1-1 1 0 0,1 0-1 0 0,0 1 0 0 0,-1-1 0 0 0,1 1 1 0 0,0 0-1 0 0,-1-1 0 0 0,0 1 1 0 0,0 0-1 0 0,1 0 0 0 0,-1-1 1 0 0,0 1-1 0 0,0 0 0 0 0,1-1 1 0 0,-1 1-1 0 0,0 0 0 0 0,0 1 1 0 0,1-2-1 0 0,-1 1 0 0 0,0 0 1 0 0,0 0-1 0 0,-1 1 0 0 0,0 30 1257 0 0,1-18 49 0 0,6 89 2785 0 0,-1-43-3100 0 0,8 249 827 0 0,-14-200-2522 0 0,-5-64-2012 0 0,6-43 2232 0 0,-1 1-198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6911 0 0,'0'0'880'0'0,"3"-14"7257"0"0,-3 9-7363 0 0,1-3 3820 0 0,1 15-3360 0 0,1 15-693 0 0,10 109 1507 0 0,-6-42-1393 0 0,19 188 106 0 0,-22-242-843 0 0,12 140-1236 0 0,-16-171 1135 0 0,1 21-1124 0 0,-2-9-3305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177 117 3223 0 0,'0'1'9'0'0,"0"-1"-1"0"0,0 0 1 0 0,0 0-1 0 0,0 0 0 0 0,1 0 1 0 0,-1 0-1 0 0,0 1 1 0 0,1-1-1 0 0,-1 0 0 0 0,0 0 1 0 0,0 0-1 0 0,0 0 1 0 0,0 0-1 0 0,1 0 0 0 0,-1 0 1 0 0,0 0-1 0 0,1 0 1 0 0,-1 1-1 0 0,0-1 0 0 0,0 0 1 0 0,0 0-1 0 0,1 0 0 0 0,-1 0 1 0 0,0 0-1 0 0,0 0 1 0 0,0 0-1 0 0,1 0 0 0 0,-1-1 1 0 0,1 1-1 0 0,-1 0 1 0 0,0 0-1 0 0,0 0 0 0 0,0 0 1 0 0,2 0-1 0 0,-2 0 1 0 0,0 0-1 0 0,1-1 0 0 0,6-5 46 0 0,-6 5 51 0 0,1-1 2159 0 0,2-17 3469 0 0,-4 16-5355 0 0,0 0 1 0 0,0 0-1 0 0,0 1 1 0 0,-1-1-1 0 0,1 0 1 0 0,0-1-1 0 0,-1 2 1 0 0,1-2-1 0 0,-2 2 1 0 0,-1-6-1 0 0,2 6-63 0 0,0 0 0 0 0,-1 1 1 0 0,1-1-1 0 0,0-1 0 0 0,-1 2 0 0 0,0-1 1 0 0,0 0-1 0 0,1 1 0 0 0,-1 0 0 0 0,0 0 0 0 0,0-1 1 0 0,0 1-1 0 0,0 1 0 0 0,0-2 0 0 0,-2 1 1 0 0,-1-1-54 0 0,1 1-129 0 0,2 0 0 0 0,-1 0 0 0 0,1 0 0 0 0,0 1 0 0 0,-1 0 0 0 0,1-1-1 0 0,-1 1 1 0 0,-4-1 0 0 0,-2 2 71 0 0,8-1-176 0 0,0 0 0 0 0,-1 0 1 0 0,2 0-1 0 0,-1 0 0 0 0,-1 0 0 0 0,1 1 0 0 0,0-1 1 0 0,0 0-1 0 0,-1 0 0 0 0,1 1 0 0 0,0 0 1 0 0,0-1-1 0 0,0 0 0 0 0,0 1 0 0 0,0 0 0 0 0,0 0 1 0 0,-1-1-1 0 0,-1 3 0 0 0,-8 6 197 0 0,5-3-138 0 0,0 0 1 0 0,0-1-1 0 0,0 1 0 0 0,1 0 1 0 0,0 1-1 0 0,-6 8 0 0 0,4 0-33 0 0,1 0 0 0 0,0 0 1 0 0,1 0-1 0 0,0 1 0 0 0,1-1 0 0 0,1 2 0 0 0,-2 16 0 0 0,5-25-9 0 0,-1 2-1 0 0,1-2 0 0 0,0 0 0 0 0,1 2 0 0 0,0-2 0 0 0,0 0 0 0 0,1 1 1 0 0,0-1-1 0 0,0 1 0 0 0,1-2 0 0 0,1 2 0 0 0,-1-1 0 0 0,1-1 0 0 0,0 1 1 0 0,1 0-1 0 0,-1-1 0 0 0,1-1 0 0 0,8 10 0 0 0,-6-10-19 0 0,0 1 0 0 0,2 1 0 0 0,-2-2 0 0 0,1 0 0 0 0,1-1 1 0 0,0 0-1 0 0,-1 1 0 0 0,1-2 0 0 0,1 0 0 0 0,-1-1 0 0 0,14 4 0 0 0,-17-6 12 0 0,0 0-1 0 0,2 1 1 0 0,-1-2-1 0 0,-1 0 1 0 0,0 0 0 0 0,2 0-1 0 0,-2 0 1 0 0,1-1 0 0 0,0 0-1 0 0,0 0 1 0 0,-1-1-1 0 0,1 0 1 0 0,-1 0 0 0 0,-1-1-1 0 0,3 1 1 0 0,-3-1-1 0 0,11-7 1 0 0,1-1 29 0 0,-11 8-44 0 0,-1 0 0 0 0,1-1 0 0 0,-2 0 0 0 0,1 0 0 0 0,-1 0 0 0 0,0-1 0 0 0,1 1 0 0 0,6-9 0 0 0,-6 3 0 0 0,28-47 164 0 0,-30 50-151 0 0,0-1 0 0 0,0 0 0 0 0,-1 0 0 0 0,1 1-1 0 0,-2-3 1 0 0,2-6 0 0 0,-3 7 52 0 0,0-1-1 0 0,-1 1 1 0 0,0 0 0 0 0,0-1 0 0 0,0 1-1 0 0,-2 0 1 0 0,1-1 0 0 0,-8-16-1 0 0,6 16 4 0 0,-2 0 1 0 0,1-2-1 0 0,-2 3 0 0 0,0-2 0 0 0,1 2 0 0 0,-16-15 0 0 0,13 16-12 0 0,-1 0 0 0 0,0 0 1 0 0,0 1-1 0 0,-1 0 0 0 0,0 1 1 0 0,1 1-1 0 0,-20-8 0 0 0,27 13-84 0 0,0-1-1 0 0,1 0 0 0 0,-1 1 0 0 0,1-1 0 0 0,-1 1 1 0 0,0 0-1 0 0,1 0 0 0 0,-1 0 0 0 0,1 0 0 0 0,-2 1 1 0 0,1-1-1 0 0,0 0 0 0 0,1 1 0 0 0,-1 0 1 0 0,1 0-1 0 0,-1-1 0 0 0,1 2 0 0 0,-4 1 0 0 0,1-1-392 0 0,2 2 0 0 0,-1-1-1 0 0,1-1 1 0 0,0 2 0 0 0,-1-1 0 0 0,1 0-1 0 0,1 0 1 0 0,-1 1 0 0 0,-1-1-1 0 0,-2 8 1 0 0,1-2-957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10591 0 0,'-1'3'298'0'0,"-3"9"2014"0"0,6-5 3649 0 0,19-4-5262 0 0,-1 0 0 0 0,1-1 0 0 0,0-1 0 0 0,35-4 0 0 0,2 2-389 0 0,-3-3-1399 0 0,-27 1-270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99 8751 0 0,'7'-13'198'0'0,"-6"11"23"0"0,0 1-185 0 0,0 1 0 0 0,-1-2-1 0 0,1 2 1 0 0,-1-1 0 0 0,0 0 0 0 0,1 0-1 0 0,0 0 1 0 0,-1 0 0 0 0,0 0 0 0 0,0 0 0 0 0,0 0-1 0 0,1-2 1 0 0,-1 2-8 0 0,1-3 519 0 0,1 0-1 0 0,-1-1 0 0 0,0 2 1 0 0,-1-2-1 0 0,0 0 0 0 0,0 0 1 0 0,0 2-1 0 0,0-2 0 0 0,-1 1 1 0 0,1-1-1 0 0,-3-4 0 0 0,2 8-412 0 0,0 0 1 0 0,1 1-1 0 0,-1-1 0 0 0,1 0 0 0 0,-1 0 0 0 0,1 1 0 0 0,-1-1 0 0 0,1 0 0 0 0,-2 1 1 0 0,2 0-1 0 0,-1-1 0 0 0,0 1 0 0 0,1-1 0 0 0,-1 1 0 0 0,0-1 0 0 0,0 1 0 0 0,0 0 1 0 0,0 0-1 0 0,1 0 0 0 0,-1-1 0 0 0,0 1 0 0 0,0 0 0 0 0,0 0 0 0 0,0 0 0 0 0,0 0 1 0 0,1 0-1 0 0,-2 0 0 0 0,2 0 0 0 0,-1 1 0 0 0,0-1 0 0 0,0 0 0 0 0,-1 1 1 0 0,-1-1-23 0 0,0 1 1 0 0,1 0 0 0 0,0-1 0 0 0,-1 2 0 0 0,1-1 0 0 0,0 0 0 0 0,0 0 0 0 0,0 1-1 0 0,0-1 1 0 0,-3 4 0 0 0,-5 7 218 0 0,2 0-1 0 0,1 1 1 0 0,-2 0 0 0 0,3 0-1 0 0,-10 27 1 0 0,11-29-196 0 0,2 0-1 0 0,1 0 0 0 0,0 0 1 0 0,0 1-1 0 0,1 0 0 0 0,0 19 1 0 0,1-25-69 0 0,1 0 1 0 0,-1 0-1 0 0,2 1 1 0 0,-1-1 0 0 0,0 0-1 0 0,1-1 1 0 0,0 1-1 0 0,0 0 1 0 0,2 0-1 0 0,-2-1 1 0 0,1 0-1 0 0,1 0 1 0 0,-1 1-1 0 0,6 4 1 0 0,-7-7-32 0 0,1-1 0 0 0,1 1 0 0 0,0-1 0 0 0,-1 0 0 0 0,1 0 0 0 0,-1 1 0 0 0,1-1 0 0 0,0-1 0 0 0,1 0 1 0 0,-2 1-1 0 0,2-1 0 0 0,5 0 0 0 0,-2 0 1 0 0,1 0 0 0 0,-1 0 0 0 0,-1-1 0 0 0,2-1 0 0 0,10-1 0 0 0,-11 0-106 0 0,0 0 0 0 0,-1 1 0 0 0,0-2 0 0 0,0-1 0 0 0,0 1 0 0 0,0 0 0 0 0,-1-1-1 0 0,13-8 1 0 0,-12 5-1818 0 0,-1 1-1 0 0,2 0 0 0 0,9-14 1 0 0,-13 14-234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0,'0'0'6827'0'0,"3"4"-3631"0"0,-1 0-2847 0 0,0-1 0 0 0,-1 2 1 0 0,0-2-1 0 0,1 1 0 0 0,-2 0 0 0 0,2 0 0 0 0,-2-1 1 0 0,2 7-1 0 0,-2 33 945 0 0,0-28-927 0 0,-3 85 654 0 0,0-43-1089 0 0,6 66 0 0 0,-2-115-421 0 0,1 7-616 0 0,2-5-6794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14335 0 0,'-1'-10'3051'0'0,"2"11"-2236"0"0,3 6-390 0 0,0 2 1 0 0,0-2 0 0 0,1 1 0 0 0,-2 0 0 0 0,4 15 0 0 0,9 47-270 0 0,-14-58-49 0 0,45 219-2284 0 0,-43-215 897 0 0,2-2-51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5527 0 0,'-10'-3'590'0'0,"-2"-8"12792"0"0,20 6-9805 0 0,3 2-3226 0 0,-1 1 0 0 0,0 0 0 0 0,2 0 0 0 0,15 1 0 0 0,45 4-3115 0 0,-63-2 768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7367 0 0,'0'0'162'0'0,"0"-1"-135"0"0,0 0 0 0 0,-1 1 0 0 0,1 0 0 0 0,0 0 0 0 0,0-1 0 0 0,0 0 0 0 0,0 1 1 0 0,0 0-1 0 0,0-1 0 0 0,0 1 0 0 0,0 0 0 0 0,0-2 0 0 0,0 2 0 0 0,0-1 0 0 0,0 1 0 0 0,0 0 0 0 0,0-1 0 0 0,0 1 0 0 0,1-1 0 0 0,-1 1 0 0 0,0 0 0 0 0,0-1 0 0 0,3-4 124 0 0,2-9 982 0 0,-5 13-635 0 0,0 0 0 0 0,0 0-1 0 0,0-1 1 0 0,0 1 0 0 0,0-1-1 0 0,0 1 1 0 0,0 0 0 0 0,0 0-1 0 0,0 0 1 0 0,0 0 0 0 0,1-1-1 0 0,0 0 1 0 0,9-15 1618 0 0,-4 11-1854 0 0,0 0 0 0 0,9-8 1 0 0,-14 14-248 0 0,0-2 63 0 0,1 1-1 0 0,0-1 1 0 0,-1 1-1 0 0,1 0 1 0 0,0 0 0 0 0,0 0-1 0 0,0-1 1 0 0,0 2-1 0 0,0-1 1 0 0,0 1-1 0 0,1-1 1 0 0,0 0-1 0 0,-1 1 1 0 0,0 0-1 0 0,0-1 1 0 0,4 1 0 0 0,-3 1 18 0 0,-1-1 1 0 0,1 1 0 0 0,-1 0-1 0 0,2-1 1 0 0,-2 1 0 0 0,1 0-1 0 0,-1 0 1 0 0,1 1 0 0 0,-1-1-1 0 0,0 1 1 0 0,1 0 0 0 0,-1 0-1 0 0,2 2 1 0 0,2 1 54 0 0,0 0 0 0 0,-2 0 0 0 0,1 0-1 0 0,0 2 1 0 0,-1-1 0 0 0,1 0 0 0 0,-1 0 0 0 0,-1 2 0 0 0,0-2-1 0 0,0 1 1 0 0,3 12 0 0 0,-5-15-131 0 0,0 1-1 0 0,-1-1 1 0 0,1 1-1 0 0,-1-1 1 0 0,0 1 0 0 0,0 0-1 0 0,0-1 1 0 0,-1 1-1 0 0,1-1 1 0 0,-1 0 0 0 0,0 2-1 0 0,-1-2 1 0 0,1 0-1 0 0,-1 0 1 0 0,0 0-1 0 0,1 1 1 0 0,-1-2 0 0 0,-1 2-1 0 0,1-1 1 0 0,-4 3-1 0 0,-1 0-68 0 0,1-1 0 0 0,0 1 0 0 0,-1-2 0 0 0,-12 9 0 0 0,19-14 42 0 0,0 0-1 0 0,-1 0 0 0 0,0 1 1 0 0,1-1-1 0 0,0 0 0 0 0,-1 0 1 0 0,0 0-1 0 0,1 1 1 0 0,0-1-1 0 0,-1 0 0 0 0,1 2 1 0 0,-1-2-1 0 0,0 0 1 0 0,1 0-1 0 0,-1 0 0 0 0,1 0 1 0 0,-1 0-1 0 0,1 0 0 0 0,-1 0 1 0 0,0 0-1 0 0,1-2 1 0 0,-1 2-1 0 0,1 0 0 0 0,0 0 1 0 0,-3-1-1 0 0,3 1-26 0 0,-2-1 0 0 0,2 1 1 0 0,-1-1-1 0 0,1 0 0 0 0,-1 0 0 0 0,0 0 0 0 0,0 1 0 0 0,1-2 1 0 0,-1 2-1 0 0,1-1 0 0 0,-1 0 0 0 0,0-2 0 0 0,0 1-42 0 0,0-1 1 0 0,0 0-1 0 0,1 0 0 0 0,-1-1 0 0 0,0 1 1 0 0,1 0-1 0 0,0 0 0 0 0,0-4 0 0 0,0 5 74 0 0,0 2 0 0 0,0-1 1 0 0,0-1-1 0 0,0 1 0 0 0,1 0 0 0 0,-1 0 0 0 0,1 0 0 0 0,-1 0 0 0 0,0 0 0 0 0,1-1 1 0 0,0 1-1 0 0,-1 0 0 0 0,1 0 0 0 0,0 1 0 0 0,-1-2 0 0 0,1 2 0 0 0,-1-1 1 0 0,2 0-1 0 0,-2 0 0 0 0,1 1 0 0 0,0-1 0 0 0,0 0 0 0 0,0 1 0 0 0,3-2 0 0 0,-3 2 27 0 0,1 0-1 0 0,0 0 1 0 0,0 0-1 0 0,-1 0 1 0 0,1 0-1 0 0,0 0 1 0 0,-1 0-1 0 0,1 0 1 0 0,-1 0-1 0 0,1 0 1 0 0,0 1-1 0 0,-1 0 1 0 0,1-1-1 0 0,-1 1 1 0 0,0 0-1 0 0,4 0 0 0 0,29 21 545 0 0,-23-14-382 0 0,16 8 0 0 0,50 28-1395 0 0,-67-35-312 0 0,-9-8 1252 0 0,0 0 0 0 0,0 0 0 0 0,0 0 0 0 0,0 0 0 0 0,0-1 0 0 0,0 1 0 0 0,0 0 0 0 0,1 0 0 0 0,-1 0 0 0 0,1-1 0 0 0,-1 0 0 0 0,0 1 0 0 0,0-1 0 0 0,1 0 0 0 0,-1 1 0 0 0,3 0 0 0 0,1-2-1320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1839 0 0,'-3'0'11296'0'0,"-7"1"-9004"0"0,8-1-2091 0 0,0 2 0 0 0,1-2-1 0 0,-2 2 1 0 0,1-1 0 0 0,0 0-1 0 0,1 0 1 0 0,-1 0 0 0 0,-1 0-1 0 0,2 1 1 0 0,-1 0 0 0 0,1-1-1 0 0,-1 1 1 0 0,1 0 0 0 0,-1-1-1 0 0,1 1 1 0 0,0 0 0 0 0,0-1-1 0 0,0 1 1 0 0,-1 4 0 0 0,-1 1 86 0 0,0 1 1 0 0,0 0 0 0 0,-3 14-1 0 0,2 6 177 0 0,1-1-1 0 0,-1 43 1 0 0,4-55-374 0 0,1 1-1 0 0,1-1 1 0 0,-1 1 0 0 0,3-2 0 0 0,-1 2 0 0 0,6 14 0 0 0,-7-25-64 0 0,0 0-1 0 0,1-1 0 0 0,-1 1 1 0 0,1 0-1 0 0,-1-1 1 0 0,1 1-1 0 0,1-2 0 0 0,4 6 1 0 0,-6-7 7 0 0,1 1 0 0 0,0-1 0 0 0,-1 0 1 0 0,1 0-1 0 0,1-1 0 0 0,-2 1 0 0 0,2 0 0 0 0,-1-1 0 0 0,0 0 1 0 0,1 0-1 0 0,-1 0 0 0 0,7 1 0 0 0,-2-1 42 0 0,-1 0 1 0 0,0-1-1 0 0,-1 0 0 0 0,2 0 1 0 0,0 0-1 0 0,-1-1 0 0 0,0 0 1 0 0,0 0-1 0 0,0-1 0 0 0,0 0 1 0 0,12-4-1 0 0,-14 4-21 0 0,-1-1-1 0 0,0 1 1 0 0,1 0 0 0 0,0-2-1 0 0,-1 1 1 0 0,0 0 0 0 0,0 0-1 0 0,0 0 1 0 0,-1-1 0 0 0,1 1-1 0 0,0-2 1 0 0,-1 1 0 0 0,0 0-1 0 0,0-1 1 0 0,-1 1-1 0 0,3-7 1 0 0,0 0 89 0 0,-2 1 1 0 0,2-1-1 0 0,-2 0 0 0 0,-1 1 1 0 0,0-2-1 0 0,-1 1 0 0 0,1 1 0 0 0,-2-3 1 0 0,0 3-1 0 0,0-2 0 0 0,-1 1 0 0 0,-4-22 1 0 0,3 28-89 0 0,0-1 0 0 0,-1 1 0 0 0,1 0 0 0 0,-1 0 1 0 0,0 0-1 0 0,1 0 0 0 0,-1 0 0 0 0,-1 1 0 0 0,1-1 0 0 0,-1 2 1 0 0,-7-6-1 0 0,-4-5 32 0 0,-33-18 0 0 0,32 22-127 0 0,-1-3-818 0 0,-37-16 0 0 0,53 29 672 0 0,0-1 0 0 0,-1 1 1 0 0,1-1-1 0 0,-1 1 0 0 0,1 0 1 0 0,0 0-1 0 0,-1-1 0 0 0,1 1 1 0 0,-1 0-1 0 0,-2 0 0 0 0,5 10-5139 0 0,2-3 3526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7831 0 0,'0'0'603'0'0,"9"-15"7904"0"0,-9 15-8408 0 0,0 0 1 0 0,1 0-1 0 0,-1-1 1 0 0,0 1 0 0 0,1 0-1 0 0,-1 0 1 0 0,0 0-1 0 0,0 0 1 0 0,0 0 0 0 0,1 0-1 0 0,-1 0 1 0 0,0 0 0 0 0,1 0-1 0 0,-1 0 1 0 0,0 0-1 0 0,0-1 1 0 0,0 1 0 0 0,2 0-1 0 0,-2 0 1 0 0,0 1-1 0 0,0-1 1 0 0,0 0 0 0 0,1 0-1 0 0,-1 0 1 0 0,1 0-1 0 0,-1 0 1 0 0,0 0 0 0 0,0 0-1 0 0,0 0 1 0 0,1 0 0 0 0,5 8 972 0 0,0 15-599 0 0,-5-21-208 0 0,2 21 235 0 0,-1-1-1 0 0,-1 1 1 0 0,-1 36-1 0 0,-1-5-72 0 0,1-10-372 0 0,0 25 203 0 0,0-59-534 0 0,1 0 1 0 0,1 2-1 0 0,0-2 1 0 0,4 12-1 0 0,-4-19 418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14423 0 0,'0'0'1307'0'0,"6"9"-339"0"0,7 21-115 0 0,-1 3 0 0 0,10 42 0 0 0,7 69 2488 0 0,-17-81-2828 0 0,-6-29-1004 0 0,-3-16-346 0 0,1 1-1 0 0,1 0 1 0 0,6 21 0 0 0,-9-35-101 0 0,0-1-548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 5983 0 0,'-5'-2'1312'0'0,"-19"-2"12312"0"0,40 10-10704 0 0,-1-4-2050 0 0,1 0 0 0 0,0-1-1 0 0,27-1 1 0 0,-4-2-3035 0 0,-10 0-3867 0 0,-20 2-2186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1839 0 0,'0'0'1320'0'0,"-5"-13"10689"0"0,4 22-10028 0 0,0 13-644 0 0,21 259 2931 0 0,-14-199-3516 0 0,5 157 1114 0 0,-12-190-1716 0 0,-1 23-97 0 0,2-54-110 0 0,1 7-606 0 0,-1-24 551 0 0,0 16-3096 0 0,1-11-936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13647 0 0,'0'0'1239'0'0,"0"2"-1022"0"0,21 120 4733 0 0,4 37-3518 0 0,-23-141-1431 0 0,27 171-528 0 0,-19-153-934 0 0,-1-14-2327 0 0,-4-13-2115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3223 0 0,'-2'11'312'0'0,"0"13"10485"0"0,6 14-7726 0 0,0-13-1813 0 0,7 177 2112 0 0,-8-111-3058 0 0,1-49-509 0 0,0-14-3015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4607 0 0,'0'-2'25'0'0,"1"-6"2597"0"0,3 14 4472 0 0,0-2-5544 0 0,2 8-935 0 0,-1-2-1 0 0,0 3 1 0 0,-1-2 0 0 0,-1 0-1 0 0,0 2 1 0 0,2 12 0 0 0,-1-12-241 0 0,47 316 1499 0 0,-46-297-7907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10967 0 0,'-1'1'130'0'0,"-1"0"-1"0"0,2-1 1 0 0,-1 0-1 0 0,-1 0 1 0 0,1 1-1 0 0,0-1 1 0 0,-1 0-1 0 0,0 0 1 0 0,1 0-1 0 0,0 0 1 0 0,0 0-1 0 0,-7-1 7659 0 0,21-3-5793 0 0,0 3-1110 0 0,0-1 0 0 0,1 1 0 0 0,-1 1 0 0 0,1 1 0 0 0,21 2-1 0 0,11 1-2709 0 0,-36-4-1080 0 0,-1 0 0 0 0,17-2 1 0 0,-15 0-4467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7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1038 455 0 0,'0'0'16680'0'0,"2"-16"-15376"0"0,2-86 685 0 0,-1 9-892 0 0,1-107-187 0 0,-1 9-230 0 0,9 15 164 0 0,-13 160-756 0 0,-2-27-1 0 0,1 29-23 0 0,1-1 1 0 0,1-26-1 0 0,2 17-32 0 0,-1-1 0 0 0,-1 1 0 0 0,-3-26 0 0 0,2 47-47 0 0,1 2-91 0 0,-1-2-2816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5983 0 0,'0'0'464'0'0,"0"-1"636"0"0,5-9 7700 0 0,-3 7-7700 0 0,1 5-871 0 0,-1 1-1 0 0,1 0 1 0 0,-1-1 0 0 0,0 1-1 0 0,0 0 1 0 0,-1 0-1 0 0,1 1 1 0 0,0-1 0 0 0,-1 0-1 0 0,2 7 1 0 0,7 40 774 0 0,-7-37-778 0 0,4 48 420 0 0,0 118-1 0 0,-9-26-4644 0 0,2-147 2392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0,'1'2'8674'0'0,"5"11"-7965"0"0,0 1 0 0 0,-1 0 1 0 0,0 0-1 0 0,-1 1 0 0 0,-1-1 1 0 0,3 22-1 0 0,0-3-106 0 0,12 68 39 0 0,-5-24-995 0 0,45 146 0 0 0,-51-203-2607 0 0,-4-13 1230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16471 0 0,'-5'5'1491'0'0,"4"-5"-1434"0"0,0 0 0 0 0,1 1-1 0 0,-1-1 1 0 0,0 1 0 0 0,1-1 0 0 0,-1 1 0 0 0,1 0 0 0 0,-1-1-1 0 0,0 1 1 0 0,1-1 0 0 0,-1 1 0 0 0,1 0 0 0 0,-1 0 0 0 0,1-1-1 0 0,0 1 1 0 0,-1 0 0 0 0,1 0 0 0 0,0-1 0 0 0,0 1 0 0 0,-1 0-1 0 0,1 0 1 0 0,0 0 0 0 0,0-1 0 0 0,0 1 0 0 0,0 0 0 0 0,0 0 0 0 0,0 0-1 0 0,0 0 1 0 0,0 0 0 0 0,0-1 0 0 0,1 1 0 0 0,-1 0 0 0 0,0 0-1 0 0,0 0 1 0 0,1-1 0 0 0,-1 1 0 0 0,1 1 0 0 0,0-1 80 0 0,0 1 1 0 0,1-1-1 0 0,-1 0 1 0 0,0 0-1 0 0,1 1 0 0 0,-1-1 1 0 0,1 0-1 0 0,0 0 1 0 0,-1 0-1 0 0,1 0 1 0 0,0-1-1 0 0,2 2 0 0 0,8 0-83 0 0,1 0 0 0 0,0-1-1 0 0,0 0 1 0 0,0-1-1 0 0,0-1 1 0 0,0 0 0 0 0,23-5-1 0 0,0 1-2148 0 0,-12 3-5252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78 3223 0 0,'3'-18'3079'0'0,"-2"14"-2247"0"0,-1 1 0 0 0,0-1-1 0 0,0 1 1 0 0,0-1 0 0 0,0 0 0 0 0,0 1-1 0 0,-1-1 1 0 0,-1-5 0 0 0,2 8-657 0 0,-1 0 0 0 0,1 0 0 0 0,-1 0 1 0 0,1-1-1 0 0,-1 1 0 0 0,1 0 0 0 0,-1 0 0 0 0,0 0 0 0 0,1 0 0 0 0,-1 0 1 0 0,0 0-1 0 0,0 1 0 0 0,1-1 0 0 0,-1 0 0 0 0,0 0 0 0 0,0 1 0 0 0,0-1 1 0 0,0 0-1 0 0,0 1 0 0 0,0-1 0 0 0,-1 1 0 0 0,1-1 0 0 0,0 1 1 0 0,0-1-1 0 0,0 1 0 0 0,0 0 0 0 0,0 0 0 0 0,-2 0 0 0 0,1 0-62 0 0,1 0 0 0 0,-1 0 0 0 0,1 1-1 0 0,0-1 1 0 0,-1 1 0 0 0,1 0 0 0 0,0-1 0 0 0,0 1 0 0 0,0 0-1 0 0,-1-1 1 0 0,1 1 0 0 0,0 0 0 0 0,0 0 0 0 0,0 0-1 0 0,0 0 1 0 0,-1 2 0 0 0,-13 19 516 0 0,8-7-554 0 0,1-1 0 0 0,1 1 0 0 0,0 0 0 0 0,0 0 0 0 0,2 0 0 0 0,0 1 0 0 0,0 0 0 0 0,0 24 0 0 0,3-29-33 0 0,1 0 0 0 0,-1 0-1 0 0,2 0 1 0 0,-1 0 0 0 0,2 0-1 0 0,-1 0 1 0 0,2 0 0 0 0,-1-1-1 0 0,1 0 1 0 0,1 1 0 0 0,0-1-1 0 0,12 18 1 0 0,-12-22-31 0 0,0 0 0 0 0,1 0 0 0 0,0-1 0 0 0,0 0 0 0 0,0 0 0 0 0,0 0 0 0 0,1-1 0 0 0,-1 0 0 0 0,1 0 0 0 0,0-1 0 0 0,1 0 0 0 0,-1 0 0 0 0,1 0 0 0 0,-1-1 0 0 0,10 1 0 0 0,-11-1 0 0 0,1-2-1 0 0,-1 1 0 0 0,0-1 1 0 0,1 0-1 0 0,-1 0 1 0 0,0-1-1 0 0,1 0 0 0 0,-1 0 1 0 0,0 0-1 0 0,0-1 1 0 0,0 0-1 0 0,0 0 0 0 0,0-1 1 0 0,0 1-1 0 0,-1-1 1 0 0,1 0-1 0 0,-1-1 0 0 0,0 0 1 0 0,7-5-1 0 0,-7 4 56 0 0,0-1-1 0 0,0 1 0 0 0,-1-1 1 0 0,1 0-1 0 0,-1 0 0 0 0,-1 0 1 0 0,1 0-1 0 0,-1-1 1 0 0,0 1-1 0 0,-1-1 0 0 0,4-12 1 0 0,-5 13-3 0 0,0 0 0 0 0,0 0 0 0 0,-1 0 1 0 0,0 0-1 0 0,0 0 0 0 0,-1 0 0 0 0,1 0 1 0 0,-1 0-1 0 0,-1 1 0 0 0,1-1 0 0 0,-1 0 1 0 0,0 0-1 0 0,0 1 0 0 0,-5-10 0 0 0,0 3-29 0 0,-1 0 0 0 0,-1 1 0 0 0,1 0 0 0 0,-2 0 0 0 0,-12-11 0 0 0,1 4-1003 0 0,-38-26 0 0 0,58 43 538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0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11055 0 0,'0'0'1315'0'0,"10"13"1970"0"0,-4-1-2644 0 0,0 0 0 0 0,-1 1-1 0 0,-1 0 1 0 0,0 0 0 0 0,0 0-1 0 0,-2 1 1 0 0,3 26 0 0 0,-5 97-271 0 0,-1-130-252 0 0,-1 129-239 0 0,7-78-7566 0 0,-4-50 1873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10135 0 0,'2'1'3591'0'0,"0"1"-3225"0"0,0 0 1 0 0,0 0-1 0 0,0 0 1 0 0,0 1-1 0 0,0-1 0 0 0,0 1 1 0 0,-1-1-1 0 0,1 1 1 0 0,1 4-1 0 0,10 30 26 0 0,-6-17-1 0 0,71 246 1076 0 0,-51-150-3696 0 0,-8-29-3027 0 0,-15-72 12 0 0</inkml:trace>
  <inkml:trace contextRef="#ctx0" brushRef="#br0" timeOffset="1">15 358 16615 0 0,'-3'1'271'0'0,"2"-1"-206"0"0,1 0 0 0 0,-1 0 0 0 0,0 1 0 0 0,1-1 0 0 0,-1 0 0 0 0,1 0 0 0 0,-1 1 0 0 0,1-1 0 0 0,-1 0 1 0 0,1 1-1 0 0,-1-1 0 0 0,1 1 0 0 0,-1-1 0 0 0,1 1 0 0 0,-1-1 0 0 0,1 1 0 0 0,0-1 0 0 0,-1 1 0 0 0,1-1 0 0 0,0 1 0 0 0,-1 0 0 0 0,1-1 0 0 0,0 1 0 0 0,-1 1 1161 0 0,24 6 938 0 0,-6-9-1763 0 0,0 0 1 0 0,0-1 0 0 0,-1 0 0 0 0,1-1-1 0 0,22-8 1 0 0,-4 1-2302 0 0,0 3-3366 0 0,-18 4-2072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5407 0 0,'0'0'4030'0'0,"0"9"-3308"0"0,0 14 443 0 0,1-1 0 0 0,5 35 0 0 0,-3-33-390 0 0,12 89 819 0 0,5 51 212 0 0,-5-46-628 0 0,-2-31-500 0 0,-6-47 155 0 0,3 72 0 0 0,-4-33-426 0 0,0 1 86 0 0,-1 75 315 0 0,-5-148-782 0 0,0-1-1 0 0,1 0 0 0 0,-1 0 1 0 0,3 10-1 0 0,6 30-28 0 0,-3-34-2687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12751 0 0,'0'0'1158'0'0,"7"8"-300"0"0,0 6 248 0 0,0 0 1 0 0,6 21-1 0 0,-1-2-418 0 0,4 7-455 0 0,21 78-1 0 0,0 13-613 0 0,-12-46-2934 0 0,-20-63 1803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1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43 5527 0 0,'0'0'58'0'0,"0"-1"0"0"0,0 1 0 0 0,-1-1 0 0 0,1 0 0 0 0,0 1 0 0 0,0-1-1 0 0,0 1 1 0 0,0-1 0 0 0,0 1 0 0 0,0-1 0 0 0,0 1 0 0 0,0-1 0 0 0,0 0-1 0 0,0 1 1 0 0,0-1 0 0 0,0 1 0 0 0,0-1 0 0 0,1 1 0 0 0,-1-1 0 0 0,0 1-1 0 0,0-1 1 0 0,1 1 0 0 0,-1-1 0 0 0,0 1 0 0 0,1-1 0 0 0,-1 1 0 0 0,0-1-1 0 0,1 1 1 0 0,-1-1 0 0 0,1 1 0 0 0,0-1 0 0 0,-1 1 258 0 0,0-1-133 0 0,0 1-1 0 0,0 0 1 0 0,0-1 0 0 0,0 1-1 0 0,0 0 1 0 0,0 0-1 0 0,0-1 1 0 0,0 1-1 0 0,0 0 1 0 0,0-1-1 0 0,0 1 1 0 0,0 0-1 0 0,0-1 1 0 0,0 1-1 0 0,0 0 1 0 0,0 0 0 0 0,-1-1-1 0 0,1 1 1 0 0,0 0-1 0 0,0 0 1 0 0,0-1-1 0 0,0 1 1 0 0,-1 0-1 0 0,1 0 1 0 0,0-1-1 0 0,0 1 1 0 0,-1 0 0 0 0,1 0-1 0 0,-9-7 1515 0 0,8 6-1133 0 0,0 0-338 0 0,-1 0 0 0 0,1 0 1 0 0,0 0-1 0 0,0 0 0 0 0,-1 1 1 0 0,1-1-1 0 0,0 0 0 0 0,-1 1 0 0 0,1-1 1 0 0,0 1-1 0 0,-1-1 0 0 0,1 1 0 0 0,-1 0 1 0 0,1 0-1 0 0,-1-1 0 0 0,1 1 1 0 0,-1 0-1 0 0,1 0 0 0 0,-4 1 0 0 0,3-1-77 0 0,0 1-1 0 0,0 0 0 0 0,-1 0 0 0 0,1 0 0 0 0,0 0 1 0 0,0 1-1 0 0,0-1 0 0 0,0 0 0 0 0,0 1 0 0 0,1-1 1 0 0,-4 4-1 0 0,1 0-42 0 0,-1 1 1 0 0,1 0 0 0 0,-1 0-1 0 0,2 1 1 0 0,-1-1 0 0 0,1 1-1 0 0,-3 7 1 0 0,3-4-81 0 0,0-1-1 0 0,1 1 0 0 0,0 0 1 0 0,0 0-1 0 0,1 0 1 0 0,1-1-1 0 0,-1 1 0 0 0,2 0 1 0 0,1 12-1 0 0,-1-15-10 0 0,0 0 0 0 0,1 1 0 0 0,1-1 0 0 0,-1 0 0 0 0,1 0 0 0 0,0 0 0 0 0,0 0 0 0 0,1-1-1 0 0,0 1 1 0 0,1-1 0 0 0,-1 0 0 0 0,10 9 0 0 0,-9-10 3 0 0,0-1 1 0 0,1 0-1 0 0,-1 0 0 0 0,1 0 0 0 0,0 0 0 0 0,1-1 1 0 0,-1 0-1 0 0,0-1 0 0 0,1 1 0 0 0,-1-1 0 0 0,1-1 1 0 0,0 1-1 0 0,0-1 0 0 0,0 0 0 0 0,0 0 0 0 0,0-1 1 0 0,7-1-1 0 0,-9 1-2 0 0,0 0-1 0 0,0-1 1 0 0,0 0 0 0 0,-1 0 0 0 0,1 0-1 0 0,0-1 1 0 0,-1 1 0 0 0,1-1 0 0 0,-1 0-1 0 0,0-1 1 0 0,1 1 0 0 0,-1-1 0 0 0,0 0-1 0 0,-1 0 1 0 0,1 0 0 0 0,0 0 0 0 0,-1-1-1 0 0,0 1 1 0 0,1-1 0 0 0,-2 0 0 0 0,1 0-1 0 0,0 0 1 0 0,-1 0 0 0 0,0-1 0 0 0,3-5-1 0 0,-4 5 41 0 0,1-1-1 0 0,-1 1 0 0 0,0-1 0 0 0,0 0 0 0 0,-1 0 1 0 0,0 1-1 0 0,0-1 0 0 0,0 0 0 0 0,-1 1 0 0 0,0-1 0 0 0,0 0 1 0 0,0 1-1 0 0,0-1 0 0 0,-1 1 0 0 0,0-1 0 0 0,0 1 0 0 0,-1 0 1 0 0,-6-10-1 0 0,2 4 66 0 0,-1 0-1 0 0,0 1 1 0 0,-1 0 0 0 0,0 0 0 0 0,-1 1 0 0 0,0 0-1 0 0,-12-8 1 0 0,18 14-367 0 0,-1 1 1 0 0,1-1-1 0 0,-1 1 1 0 0,1 0-1 0 0,-1 0 0 0 0,0 0 1 0 0,0 1-1 0 0,0 0 0 0 0,0 0 1 0 0,0 0-1 0 0,0 0 0 0 0,-7 1 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0,'0'0'11967'0'0,"1"2"-11102"0"0,4 12-266 0 0,0 1 0 0 0,0 0 1 0 0,-2 0-1 0 0,3 20 0 0 0,-2-3-113 0 0,-2 36 0 0 0,0-43 3 0 0,0-13-1235 0 0,-2-1-3605 0 0,2-15 973 0 0,-1-3 1580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6447 0 0,'2'-4'5630'0'0,"0"6"-4730"0"0,1 0 0 0 0,-1 1 0 0 0,1-1 0 0 0,-1 1 0 0 0,0 0 0 0 0,2 3 0 0 0,8 21 2020 0 0,-6-8-2477 0 0,3 23 0 0 0,-2-9 344 0 0,16 68-16 0 0,8 31-2918 0 0,-26-116-1640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15463 0 0,'-4'-1'587'0'0,"-1"1"-1"0"0,0-1 1 0 0,0 1-1 0 0,-5 0 1 0 0,3 0 3115 0 0,33 12-1140 0 0,-12-9-2212 0 0,0-1 0 0 0,25 1 0 0 0,-10-5-7621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2303 0 0,'1'-1'72'0'0,"-1"2"-61"0"0,17-22 15972 0 0,-16 24-18186 0 0,6 49 5089 0 0,11 101 573 0 0,0 57-2611 0 0,-17-195-1505 0 0,0 1 0 0 0,2-1 0 0 0,5 23 0 0 0,-7-37-139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12295 0 0,'0'0'2548'0'0,"10"11"-650"0"0,-6-3-1528 0 0,0 1 0 0 0,0 0 0 0 0,-1 0 0 0 0,0 0 0 0 0,0 1 0 0 0,-1-1 0 0 0,0 0 0 0 0,0 18 0 0 0,1-3 142 0 0,12 86 911 0 0,9 66-1234 0 0,-19-146-591 0 0,-2-8-2509 0 0,7 27 0 0 0,-7-40 1387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2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1839 0 0,'-47'-2'20106'0'0,"53"5"-19503"0"0,1-1-511 0 0,1 1-1 0 0,-1-1 0 0 0,1-1 0 0 0,-1 0 0 0 0,1 0 1 0 0,0 0-1 0 0,0-1 0 0 0,-1 0 0 0 0,11-2 0 0 0,-7 1-830 0 0,0-1 0 0 0,0-1 0 0 0,13-4 1 0 0,-12 2-704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13 218 4607 0 0,'0'0'354'0'0,"-4"5"-220"0"0,3-2 1047 0 0,-1 0-1 0 0,1 0 1 0 0,0 0-1 0 0,0 1 1 0 0,0-1-1 0 0,0 4 1 0 0,0 22 2327 0 0,4-12-3285 0 0,6 26 0 0 0,-2-11 887 0 0,20 107 417 0 0,-4-29-933 0 0,8 114 0 0 0,-26-144-91 0 0,-5-89-430 0 0,-1 0 0 0 0,-1 0 0 0 0,-3-11 1 0 0,0-6-21 0 0,-17-82-36 0 0,-5-51-113 0 0,20 75-108 0 0,4 0 0 0 0,8-98-1 0 0,-2 159 183 0 0,0 0-1 0 0,1 1 0 0 0,1-1 1 0 0,1 1-1 0 0,9-21 0 0 0,-11 34 13 0 0,0 1 0 0 0,0 0 1 0 0,12-15-1 0 0,-15 21 5 0 0,1-1 1 0 0,0 1-1 0 0,-1 0 1 0 0,1 0-1 0 0,0 1 1 0 0,0-1-1 0 0,0 0 1 0 0,1 1-1 0 0,-1-1 1 0 0,0 1-1 0 0,0 0 1 0 0,1-1-1 0 0,-1 1 0 0 0,1 0 1 0 0,-1 1-1 0 0,1-1 1 0 0,0 0-1 0 0,2 0 1 0 0,-4 1 3 0 0,-1 0 1 0 0,1 0 0 0 0,-1 0-1 0 0,1 0 1 0 0,0 0 0 0 0,-1 0-1 0 0,1 0 1 0 0,0 0 0 0 0,-1 0-1 0 0,1 0 1 0 0,-1 0-1 0 0,1 0 1 0 0,0 0 0 0 0,-1 0-1 0 0,1 1 1 0 0,-1-1 0 0 0,1 0-1 0 0,-1 0 1 0 0,1 1-1 0 0,-1-1 1 0 0,1 0 0 0 0,-1 1-1 0 0,1-1 1 0 0,-1 1 0 0 0,1-1-1 0 0,0 1 1 0 0,0 1-1 0 0,2 1 2 0 0,1 0 1 0 0,-1 0-1 0 0,0 0 0 0 0,0 0 0 0 0,-1 1 1 0 0,1 0-1 0 0,-1-1 0 0 0,0 1 0 0 0,0 0 1 0 0,0 0-1 0 0,2 8 0 0 0,0 0 38 0 0,0 1 0 0 0,3 21 0 0 0,-7-27-12 0 0,1 1 0 0 0,-1-1 1 0 0,-1 0-1 0 0,0 0 0 0 0,1 0 0 0 0,-5 13 0 0 0,-15 41 104 0 0,17-56-117 0 0,-5 18 31 0 0,-1-1 1 0 0,-22 36-1 0 0,27-51-2 0 0,0-3-57 0 0,3-4-103 0 0,17 0-867 0 0,-6 0 880 0 0,-4 0 71 0 0,-1 0 1 0 0,1 0 0 0 0,-1 1-1 0 0,0-1 1 0 0,1 1 0 0 0,5 2-1 0 0,11 4-63 0 0,42 20 0 0 0,-56-23 122 0 0,-1 1 0 0 0,0 0 0 0 0,0 0 0 0 0,0 1 1 0 0,0-1-1 0 0,-1 1 0 0 0,0 1 0 0 0,9 10 0 0 0,-9-8 163 0 0,0 1 0 0 0,0-1 0 0 0,4 12 0 0 0,-8-17-81 0 0,-1 0 0 0 0,1 0 0 0 0,-1 0 0 0 0,0-1 0 0 0,0 1 1 0 0,0 0-1 0 0,-1 0 0 0 0,0 0 0 0 0,1 0 0 0 0,-1 0 0 0 0,-1 8 0 0 0,-1-9 23 0 0,1 0 0 0 0,-1 0 0 0 0,1 0 0 0 0,-1 0 0 0 0,0 0 0 0 0,0-1 0 0 0,0 1 0 0 0,-1-1 0 0 0,-4 5 0 0 0,-3 4 207 0 0,4-5-235 0 0,-1 1-1 0 0,0-1 0 0 0,0 0 1 0 0,0-1-1 0 0,0 1 1 0 0,-1-2-1 0 0,0 1 0 0 0,0-1 1 0 0,-11 4-1 0 0,0-1 100 0 0,0-1 0 0 0,-1-1 0 0 0,-21 2 0 0 0,40-7-203 0 0,-2 1-43 0 0,0 0 0 0 0,0-1 0 0 0,1 0 0 0 0,-1 1 0 0 0,0-1 0 0 0,0 0 0 0 0,0 0 0 0 0,0-1 0 0 0,0 1 0 0 0,0-1 0 0 0,0 1 0 0 0,1-1 0 0 0,-4-1 0 0 0,5 1-370 0 0,-4-16-4993 0 0,6 7-1819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10591 0 0,'1'-2'9593'0'0,"6"-5"-8084"0"0,-4 5-1257 0 0,0 0 1 0 0,0 1-1 0 0,1-1 1 0 0,-1 1-1 0 0,0 0 1 0 0,5-1-1 0 0,38-3 591 0 0,-32 4-643 0 0,61-5 196 0 0,-13 2-1600 0 0,-21 0-5060 0 0,-21 0-1232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7831 0 0,'6'-4'9488'0'0,"-3"7"-10830"0"0,2 7 1598 0 0,0 0 1 0 0,-1 0-1 0 0,0 1 1 0 0,3 15-1 0 0,0-2 19 0 0,57 216 1151 0 0,-57-211-1339 0 0,11 65 185 0 0,-18-61-26 0 0,0-32-161 0 0,-6-13-16 0 0,-7-8-109 0 0,-16-40 0 0 0,23 43 55 0 0,1 0 0 0 0,1-1-1 0 0,0 0 1 0 0,1 1 0 0 0,-1-32-1 0 0,8-92-447 0 0,-4 133 378 0 0,1-6-6 0 0,1 0 0 0 0,0 0 1 0 0,1 0-1 0 0,0 0 0 0 0,9-20 0 0 0,-11 31 59 0 0,1 0-1 0 0,-1-1 1 0 0,1 1 0 0 0,0 0-1 0 0,0 0 1 0 0,0 0 0 0 0,1 0-1 0 0,-1 1 1 0 0,1-1 0 0 0,-1 1 0 0 0,1 0-1 0 0,0-1 1 0 0,0 1 0 0 0,0 0-1 0 0,0 0 1 0 0,1 1 0 0 0,-1-1-1 0 0,0 1 1 0 0,1 0 0 0 0,-1 0-1 0 0,1 0 1 0 0,-1 0 0 0 0,1 0 0 0 0,-1 1-1 0 0,1 0 1 0 0,0-1 0 0 0,-1 1-1 0 0,1 1 1 0 0,-1-1 0 0 0,1 0-1 0 0,0 1 1 0 0,-1 0 0 0 0,1 0-1 0 0,-1 0 1 0 0,1 0 0 0 0,3 2 0 0 0,2 2 7 0 0,1 0 1 0 0,-1 1 0 0 0,-1-1 0 0 0,1 2-1 0 0,-1-1 1 0 0,0 1 0 0 0,0 0 0 0 0,-1 1-1 0 0,12 15 1 0 0,-1 1 264 0 0,-2 1-1 0 0,16 34 1 0 0,-26-48-19 0 0,0 1 0 0 0,-2 0 0 0 0,1 1-1 0 0,-2-1 1 0 0,1 1 0 0 0,-2 0 0 0 0,1 0 0 0 0,-2 0-1 0 0,0 0 1 0 0,-1 25 0 0 0,-1-32-149 0 0,0 1 0 0 0,0 0 0 0 0,-1 0 1 0 0,1-1-1 0 0,-1 1 0 0 0,-1-1 0 0 0,1 1 0 0 0,-1-1 0 0 0,0 0 0 0 0,-1 0 1 0 0,0-1-1 0 0,0 1 0 0 0,0 0 0 0 0,0-1 0 0 0,-1 0 0 0 0,0 0 0 0 0,0-1 0 0 0,0 1 1 0 0,0-1-1 0 0,-1 0 0 0 0,0-1 0 0 0,-9 6 0 0 0,-92 46 273 0 0,102-54-373 0 0,0 0-1 0 0,0 0 1 0 0,0 0 0 0 0,-1 0 0 0 0,1-1-1 0 0,0 0 1 0 0,-1 0 0 0 0,-4-1 0 0 0,-6 0-564 0 0,15 1 533 0 0,1 0-1 0 0,0 0 1 0 0,0 0-1 0 0,0 0 1 0 0,0 0-1 0 0,-1 0 0 0 0,1 0 1 0 0,0 0-1 0 0,0 0 1 0 0,0 0-1 0 0,-1 0 0 0 0,1 0 1 0 0,0 0-1 0 0,0 0 1 0 0,0 0-1 0 0,0 0 1 0 0,-1 0-1 0 0,1-1 0 0 0,0 1 1 0 0,0 0-1 0 0,0 0 1 0 0,0 0-1 0 0,0 0 0 0 0,0 0 1 0 0,-1-1-1 0 0,1 1 1 0 0,0 0-1 0 0,0 0 0 0 0,0 0 1 0 0,0 0-1 0 0,0-1 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16959 0 0,'0'0'2363'0'0,"1"2"-1796"0"0,2 1-425 0 0,0 0 0 0 0,0 0 1 0 0,0-1-1 0 0,0 1 1 0 0,1-1-1 0 0,-1 0 0 0 0,1 0 1 0 0,-1 0-1 0 0,1 0 1 0 0,0 0-1 0 0,-1-1 0 0 0,1 0 1 0 0,0 0-1 0 0,0 0 1 0 0,0 0-1 0 0,7 0 0 0 0,6 0 4 0 0,0-1 0 0 0,30-4 0 0 0,-27 1-83 0 0,5 1-102 0 0,6-2-770 0 0,-1 2 0 0 0,33 2 1 0 0,-40 2-522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13359 0 0,'0'0'1210'0'0,"1"0"-996"0"0,20-8 3493 0 0,35-10-1 0 0,-2 7-2422 0 0,75-15-2764 0 0,-109 22 511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84 6767 0 0,'1'-1'21'0'0,"-1"1"0"0"0,0-1 0 0 0,0 0 0 0 0,1 0 0 0 0,-1 1-1 0 0,0-1 1 0 0,1 0 0 0 0,-1 1 0 0 0,0-1 0 0 0,1 1 0 0 0,-1-1 0 0 0,1 1-1 0 0,-1-1 1 0 0,1 0 0 0 0,0 1 0 0 0,-1 0 0 0 0,1-1 0 0 0,-1 1 0 0 0,1-1-1 0 0,0 1 1 0 0,-1 0 0 0 0,1-1 0 0 0,1 1 0 0 0,-1 0-10 0 0,-1-1 0 0 0,1 1 1 0 0,0 0-1 0 0,0-1 1 0 0,0 1-1 0 0,0-1 0 0 0,-1 1 1 0 0,1-1-1 0 0,0 0 0 0 0,-1 1 1 0 0,1-1-1 0 0,0 0 0 0 0,-1 1 1 0 0,1-1-1 0 0,-1 0 0 0 0,1 0 1 0 0,-1 0-1 0 0,1-1 0 0 0,1-1 298 0 0,-1 0 0 0 0,0 0 0 0 0,0 0 0 0 0,-1 0 0 0 0,1 0 0 0 0,-1 0 0 0 0,1 0 0 0 0,-1-1 0 0 0,0 1 0 0 0,0 0 0 0 0,-1-5-1 0 0,1 8-90 0 0,0-1-1 0 0,-1 0 0 0 0,1 0 0 0 0,0 0 0 0 0,-1 0 1 0 0,1 1-1 0 0,0-1 0 0 0,-1 0 0 0 0,1 1 0 0 0,-1-1 1 0 0,0 0-1 0 0,1 1 0 0 0,-1-1 0 0 0,1 0 0 0 0,-1 1 1 0 0,0-1-1 0 0,-1 0 0 0 0,1 1-103 0 0,-1-1 1 0 0,1 1-1 0 0,-1-1 0 0 0,1 1 1 0 0,-1 0-1 0 0,1 0 0 0 0,-1 0 1 0 0,1 0-1 0 0,-1 0 0 0 0,1 0 1 0 0,-1 0-1 0 0,1 0 0 0 0,-3 1 1 0 0,-7 3 278 0 0,1 0 1 0 0,0 1 0 0 0,-1 0-1 0 0,2 1 1 0 0,-1 0 0 0 0,1 0-1 0 0,-10 9 1 0 0,8-5-280 0 0,1 1-1 0 0,0 0 1 0 0,1 1 0 0 0,0 0-1 0 0,0 1 1 0 0,2-1 0 0 0,-10 21-1 0 0,10-18-76 0 0,1 0 0 0 0,0 0 0 0 0,1 0 0 0 0,0 1 0 0 0,2 0 0 0 0,0 0 0 0 0,1 0 0 0 0,0 1-1 0 0,1-1 1 0 0,1 0 0 0 0,1 0 0 0 0,2 19 0 0 0,-2-30-10 0 0,0 0-1 0 0,1 0 0 0 0,0 0 1 0 0,0 0-1 0 0,0-1 1 0 0,0 1-1 0 0,1 0 0 0 0,-1-1 1 0 0,1 0-1 0 0,0 1 1 0 0,1-1-1 0 0,-1-1 0 0 0,1 1 1 0 0,0 0-1 0 0,-1-1 1 0 0,2 0-1 0 0,-1 0 1 0 0,0 0-1 0 0,1 0 0 0 0,-1-1 1 0 0,1 1-1 0 0,0-1 1 0 0,0-1-1 0 0,-1 1 0 0 0,9 1 1 0 0,11 4 64 0 0,-19-5-77 0 0,0-1 0 0 0,0 1 0 0 0,0-1 0 0 0,0 0 0 0 0,0-1 1 0 0,0 1-1 0 0,7-1 0 0 0,4-1 24 0 0,-9 1-28 0 0,0-1 0 0 0,0 1 0 0 0,0-1 0 0 0,0-1 0 0 0,0 1 0 0 0,0-1 0 0 0,0 0 0 0 0,12-7 0 0 0,-13 6 4 0 0,1 0 2 0 0,0-1 0 0 0,-1 0 0 0 0,0 0 0 0 0,0 0-1 0 0,0-1 1 0 0,10-10 0 0 0,-12 10-14 0 0,-1 2 10 0 0,1-2-1 0 0,-1 1 0 0 0,0 0 0 0 0,0 0 0 0 0,4-9 0 0 0,-7 11-3 0 0,1 1 1 0 0,-1-1-1 0 0,1 0 1 0 0,-1 0-1 0 0,0 0 0 0 0,0 1 1 0 0,0-1-1 0 0,0 0 1 0 0,0 0-1 0 0,0 0 0 0 0,0 0 1 0 0,0 1-1 0 0,-1-1 1 0 0,1 0-1 0 0,-1 0 0 0 0,1 1 1 0 0,-1-1-1 0 0,0 0 1 0 0,0 1-1 0 0,-2-4 0 0 0,2 3-5 0 0,-1 0 0 0 0,1-1-1 0 0,-1 1 1 0 0,0 0 0 0 0,0 0-1 0 0,0 0 1 0 0,-1 0 0 0 0,1 0-1 0 0,0 1 1 0 0,-1-1-1 0 0,1 1 1 0 0,-1-1 0 0 0,1 1-1 0 0,-1 0 1 0 0,0 0 0 0 0,1 0-1 0 0,-1 0 1 0 0,0 1-1 0 0,-3-1 1 0 0,-28-10 30 0 0,28 8 35 0 0,5 2 781 0 0,3 1-830 0 0,-1 1-1 0 0,1-1 0 0 0,0 1 1 0 0,-1 0-1 0 0,1 0 0 0 0,-1-1 1 0 0,1 1-1 0 0,1 2 0 0 0,9 4 60 0 0,-4-5-81 0 0,0 0 1 0 0,0-1-1 0 0,0 1 1 0 0,1-2-1 0 0,-1 1 0 0 0,0-1 1 0 0,1 0-1 0 0,-1-1 1 0 0,0 0-1 0 0,13-3 1 0 0,1-2-1187 0 0,-1-1 0 0 0,35-16 0 0 0,-39 16-273 0 0,0-1-212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12639 0 0,'0'0'1143'0'0,"-7"5"-351"0"0,4-3-588 0 0,1 0-1 0 0,-1 1 1 0 0,1 0 0 0 0,0-1 0 0 0,0 1-1 0 0,0 0 1 0 0,0 0 0 0 0,0 0-1 0 0,1 0 1 0 0,-1 1 0 0 0,1-1 0 0 0,0 0-1 0 0,0 0 1 0 0,0 1 0 0 0,1-1-1 0 0,-1 1 1 0 0,0 6 0 0 0,1 4 203 0 0,0 0 1 0 0,4 28-1 0 0,-1-14-64 0 0,-1-5-3 0 0,11 40 0 0 0,-11-56-302 0 0,0-1 0 0 0,0 1 0 0 0,1-1 0 0 0,0 0 0 0 0,0 0 0 0 0,1 0 0 0 0,-1 0-1 0 0,1-1 1 0 0,1 1 0 0 0,6 7 0 0 0,-6-9-9 0 0,-1-1-1 0 0,0 1 1 0 0,1-1-1 0 0,-1 0 1 0 0,1 0-1 0 0,0-1 1 0 0,0 1-1 0 0,10 2 0 0 0,-12-4-34 0 0,1 0-1 0 0,0 0 1 0 0,-1-1-1 0 0,1 0 1 0 0,0 0 0 0 0,0 0-1 0 0,-1 0 1 0 0,1 0-1 0 0,0-1 1 0 0,0 1-1 0 0,-1-1 1 0 0,1 0-1 0 0,6-3 1 0 0,-6 3-43 0 0,0-1 0 0 0,0 0 0 0 0,0 0 1 0 0,0 0-1 0 0,0 0 0 0 0,0-1 0 0 0,-1 1 1 0 0,1-1-1 0 0,-1 0 0 0 0,0 0 0 0 0,0 0 1 0 0,0-1-1 0 0,0 1 0 0 0,-1-1 0 0 0,1 1 1 0 0,-1-1-1 0 0,3-6 0 0 0,-3 4 27 0 0,1 1-1 0 0,-1-1 1 0 0,-1 1 0 0 0,1-1-1 0 0,-1 0 1 0 0,1-5 0 0 0,-2-2 30 0 0,0 1 1 0 0,-2-18 0 0 0,2 24 75 0 0,0 5 80 0 0,0 1-145 0 0,0 0 0 0 0,0 0 1 0 0,0 0-1 0 0,0 0 1 0 0,0 0-1 0 0,0 0 0 0 0,-1 0 1 0 0,1 0-1 0 0,0 0 1 0 0,0 0-1 0 0,0 0 0 0 0,0 0 1 0 0,0 0-1 0 0,0 0 1 0 0,0 0-1 0 0,0 0 0 0 0,0 0 1 0 0,0 0-1 0 0,0 0 1 0 0,0 0-1 0 0,0 0 0 0 0,-1 0 1 0 0,1 0-1 0 0,0 0 1 0 0,0 0-1 0 0,0 0 0 0 0,0 0 1 0 0,0 0-1 0 0,0 0 1 0 0,0 0-1 0 0,0 0 1 0 0,0 0-1 0 0,0 0 0 0 0,0 0 1 0 0,0 0-1 0 0,0 0 1 0 0,0 0-1 0 0,0-1 0 0 0,0 1 1 0 0,0 0-1 0 0,0 0 1 0 0,-1 0-1 0 0,1 0 0 0 0,0 0 1 0 0,0 0-1 0 0,0 0 1 0 0,0 0-1 0 0,0 0 0 0 0,0 0 1 0 0,0 0-1 0 0,0 0 1 0 0,-3 6 355 0 0,3 2-328 0 0,0-1 0 0 0,0 1 1 0 0,0-1-1 0 0,1 1 0 0 0,0-1 1 0 0,0 0-1 0 0,1 1 1 0 0,-1-1-1 0 0,2 0 0 0 0,2 7 1 0 0,0-4 13 0 0,-1-1-1 0 0,1 0 1 0 0,0 0 0 0 0,1 0 0 0 0,0-1-1 0 0,13 13 1 0 0,-15-17-97 0 0,0 0-1 0 0,0-1 1 0 0,0 0-1 0 0,0 0 0 0 0,1 0 1 0 0,0-1-1 0 0,-1 1 1 0 0,1-1-1 0 0,0 0 1 0 0,0 0-1 0 0,0-1 1 0 0,1 0-1 0 0,4 1 0 0 0,-6-1 8 0 0,0-1-1 0 0,-1 0 0 0 0,1 0 1 0 0,0 0-1 0 0,-1 0 0 0 0,1-1 1 0 0,0 0-1 0 0,-1 1 0 0 0,1-1 1 0 0,-1-1-1 0 0,1 1 0 0 0,-1 0 1 0 0,1-1-1 0 0,-1 0 0 0 0,0 0 1 0 0,0 0-1 0 0,0 0 0 0 0,0 0 1 0 0,3-3-1 0 0,-2 0-119 0 0,0 0-1 0 0,0 0 1 0 0,0 0 0 0 0,-1 0-1 0 0,0-1 1 0 0,0 1 0 0 0,-1-1-1 0 0,1 0 1 0 0,-1 1 0 0 0,0-1-1 0 0,-1 0 1 0 0,0 0 0 0 0,0 0-1 0 0,0-1 1 0 0,0-8 0 0 0,-1 3 117 0 0,0 1 0 0 0,-1 0 0 0 0,0-1 0 0 0,0 1 0 0 0,-7-23 1766 0 0,12 60-502 0 0,-1-17-1150 0 0,-1-1 0 0 0,2 0 1 0 0,-1 1-1 0 0,1-1 0 0 0,1-1 0 0 0,-1 1 0 0 0,1-1 0 0 0,0 1 1 0 0,1-2-1 0 0,0 1 0 0 0,11 10 0 0 0,-8-9-107 0 0,0-1 0 0 0,1 0-1 0 0,0 0 1 0 0,0-1 0 0 0,1 0 0 0 0,0-1-1 0 0,0 0 1 0 0,13 4 0 0 0,14-2-753 0 0,-15-8-3648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12063 0 0,'0'0'1091'0'0,"-4"-13"-878"0"0,3 12-82 0 0,1 1 0 0 0,0-1 0 0 0,0 0 0 0 0,-1 0 0 0 0,1 0-1 0 0,-1 0 1 0 0,1 0 0 0 0,-1 1 0 0 0,1-1 0 0 0,-1 0 0 0 0,1 0-1 0 0,-1 1 1 0 0,0-1 0 0 0,1 0 0 0 0,-1 1 0 0 0,0-1 0 0 0,0 1 0 0 0,0-1-1 0 0,1 1 1 0 0,-1-1 0 0 0,0 1 0 0 0,0-1 0 0 0,0 1 0 0 0,0 0-1 0 0,0-1 1 0 0,0 1 0 0 0,0 0 0 0 0,0 0 0 0 0,0 0 0 0 0,-1 0 0 0 0,1 0 101 0 0,-1 1 0 0 0,1 0 1 0 0,-1 0-1 0 0,1-1 0 0 0,0 1 1 0 0,-1 0-1 0 0,1 0 0 0 0,0 0 1 0 0,-1 1-1 0 0,1-1 0 0 0,0 0 1 0 0,0 0-1 0 0,0 1 0 0 0,0-1 1 0 0,0 0-1 0 0,0 1 0 0 0,0 2 1 0 0,-2 2-160 0 0,1 1 0 0 0,0 0 1 0 0,0 0-1 0 0,0 0 0 0 0,1 0 0 0 0,0 0 1 0 0,1 0-1 0 0,-1 0 0 0 0,2 0 0 0 0,-1 0 1 0 0,1 0-1 0 0,0 0 0 0 0,0 0 1 0 0,1 0-1 0 0,-1 0 0 0 0,2 0 0 0 0,-1 0 1 0 0,1-1-1 0 0,5 10 0 0 0,-5-12-455 0 0,0 0 0 0 0,1-1 0 0 0,-1 1-1 0 0,1-1 1 0 0,-1 0 0 0 0,1 0 0 0 0,0 0 0 0 0,0-1 0 0 0,0 1-1 0 0,1-1 1 0 0,-1 0 0 0 0,0 0 0 0 0,1-1 0 0 0,0 1 0 0 0,-1-1-1 0 0,1 0 1 0 0,0 0 0 0 0,-1-1 0 0 0,1 1 0 0 0,0-1 0 0 0,0 0-1 0 0,0 0 1 0 0,-1-1 0 0 0,1 1 0 0 0,0-1 0 0 0,6-2 0 0 0,4-2-5140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 4607 0 0,'0'0'354'0'0,"-1"0"55"0"0,-2-1 212 0 0,1-1-1 0 0,-1 2 1 0 0,1-1-1 0 0,-1 0 0 0 0,0 0 1 0 0,0 1-1 0 0,1 0 1 0 0,-1-1-1 0 0,0 1 1 0 0,0 0-1 0 0,1 0 1 0 0,-1 1-1 0 0,0-1 1 0 0,-4 2-1 0 0,5-2-459 0 0,0 1-1 0 0,0 0 1 0 0,0 0-1 0 0,1 0 1 0 0,-1 1-1 0 0,0-1 1 0 0,0 0-1 0 0,1 1 1 0 0,-1-1-1 0 0,1 1 0 0 0,-1-1 1 0 0,1 1-1 0 0,0 0 1 0 0,0 0-1 0 0,-1 0 1 0 0,1 0-1 0 0,0-1 1 0 0,1 1-1 0 0,-1 0 1 0 0,0 3-1 0 0,-1 1-94 0 0,1 0-1 0 0,-1 0 1 0 0,2 1-1 0 0,-1-1 1 0 0,1 0-1 0 0,0 1 1 0 0,0-1-1 0 0,0 0 1 0 0,1 0-1 0 0,0 1 1 0 0,1-1-1 0 0,-1 0 1 0 0,1 0-1 0 0,0 0 1 0 0,1 0-1 0 0,-1 0 1 0 0,1-1-1 0 0,0 1 1 0 0,1-1-1 0 0,0 0 1 0 0,4 6-1 0 0,-4-6-21 0 0,0-1 0 0 0,0 1 1 0 0,1-1-1 0 0,-1 0 0 0 0,1 0 0 0 0,0-1 0 0 0,0 1 0 0 0,0-1 0 0 0,1 0 1 0 0,-1-1-1 0 0,1 1 0 0 0,0-1 0 0 0,-1 0 0 0 0,1 0 0 0 0,0-1 0 0 0,0 0 0 0 0,0 0 1 0 0,0 0-1 0 0,1-1 0 0 0,-1 0 0 0 0,0 0 0 0 0,7-1 0 0 0,-10 0 10 0 0,0 0-1 0 0,0 0 1 0 0,0 0-1 0 0,-1 0 1 0 0,1 0 0 0 0,0-1-1 0 0,-1 1 1 0 0,1-1-1 0 0,0 0 1 0 0,-1 1-1 0 0,0-1 1 0 0,1 0 0 0 0,-1-1-1 0 0,0 1 1 0 0,0 0-1 0 0,0-1 1 0 0,-1 1-1 0 0,1-1 1 0 0,0 1 0 0 0,-1-1-1 0 0,0 0 1 0 0,1 0-1 0 0,-1 1 1 0 0,0-1-1 0 0,0-6 1 0 0,2-2 91 0 0,-2 0 0 0 0,0 0 0 0 0,0 0 0 0 0,-1 0 0 0 0,-2-20 0 0 0,1 26-147 0 0,0 0 0 0 0,0 0 0 0 0,-1 1-1 0 0,1-1 1 0 0,-1 0 0 0 0,0 1 0 0 0,-1-1 0 0 0,1 1 0 0 0,-1 0 0 0 0,1 0 0 0 0,-1 0 0 0 0,-1 0-1 0 0,-6-7 1 0 0,6 8-934 0 0,0-1 0 0 0,0 1 0 0 0,-1 0 1 0 0,-6-4-1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8751 0 0,'9'33'722'0'0,"-4"-12"990"0"0,1-1 1 0 0,17 38-1 0 0,72 116 4525 0 0,-95-173-6217 0 0,1 0-1 0 0,-1 0 1 0 0,0-1-1 0 0,1 1 1 0 0,-1 0 0 0 0,0 0-1 0 0,1-1 1 0 0,-1 1-1 0 0,1 0 1 0 0,-1-1-1 0 0,1 1 1 0 0,-1-1-1 0 0,1 1 1 0 0,0-1 0 0 0,-1 1-1 0 0,2 0 1 0 0,-1-1 15 0 0,-1-1-1 0 0,0 1 1 0 0,0-1 0 0 0,0 1 0 0 0,1-1 0 0 0,-1 1 0 0 0,0-1 0 0 0,0 1-1 0 0,0-1 1 0 0,0 1 0 0 0,0-1 0 0 0,0 1 0 0 0,0-1 0 0 0,0 1 0 0 0,0-1-1 0 0,0 1 1 0 0,0-2 0 0 0,-5-33 845 0 0,3 28-887 0 0,-18-119-1457 0 0,19 110 1255 0 0,0 1 1 0 0,1-1-1 0 0,1 0 1 0 0,0 0-1 0 0,1 1 1 0 0,5-17 0 0 0,-6 28 135 0 0,0 0 1 0 0,0 0 0 0 0,1 0 0 0 0,0 0 0 0 0,0 0 0 0 0,0 1 0 0 0,3-6 0 0 0,-4 8 68 0 0,0 0-1 0 0,0 0 1 0 0,0 0-1 0 0,0 0 1 0 0,0 0 0 0 0,1 0-1 0 0,-1 0 1 0 0,0 0-1 0 0,0 1 1 0 0,1-1 0 0 0,-1 0-1 0 0,0 1 1 0 0,1-1 0 0 0,-1 1-1 0 0,0 0 1 0 0,1-1-1 0 0,-1 1 1 0 0,1 0 0 0 0,-1 0-1 0 0,1 0 1 0 0,-1 0-1 0 0,1 0 1 0 0,-1 0 0 0 0,0 0-1 0 0,3 1 1 0 0,4 2 211 0 0,0-1 0 0 0,1 2 0 0 0,-1-1-1 0 0,0 1 1 0 0,-1 1 0 0 0,1-1 0 0 0,-1 1 0 0 0,0 1 0 0 0,0-1 0 0 0,0 1 0 0 0,-1 0 0 0 0,0 1 0 0 0,0-1-1 0 0,0 1 1 0 0,-1 0 0 0 0,7 13 0 0 0,-11-19-150 0 0,-1 1 0 0 0,1-1 0 0 0,-1 0 0 0 0,0 0 0 0 0,1 1 0 0 0,-1-1 1 0 0,0 1-1 0 0,0-1 0 0 0,0 0 0 0 0,0 1 0 0 0,0-1 0 0 0,0 0 0 0 0,0 1 0 0 0,0-1 0 0 0,-1 0 0 0 0,1 1 0 0 0,0-1 0 0 0,-1 0 0 0 0,1 0 0 0 0,-1 1 0 0 0,1-1 0 0 0,-1 0 0 0 0,0 0 0 0 0,0 0 1 0 0,1 0-1 0 0,-1 0 0 0 0,0 0 0 0 0,0 0 0 0 0,0 0 0 0 0,0 0 0 0 0,0 0 0 0 0,0 0 0 0 0,0 0 0 0 0,-1-1 0 0 0,1 1 0 0 0,-2 0 0 0 0,-4 3 21 0 0,1-2 0 0 0,0 1 1 0 0,-1-1-1 0 0,0 0 0 0 0,-10 2 0 0 0,9-2-85 0 0,-1-1-1 0 0,-16 0 0 0 0,22-1-246 0 0,0-1 0 0 0,0 1-1 0 0,0 0 1 0 0,0-1 0 0 0,0 0-1 0 0,0 1 1 0 0,1-1 0 0 0,-1 0-1 0 0,0 0 1 0 0,1-1 0 0 0,-6-2-1 0 0,-1-12-13386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0,'0'0'167'0'0,"0"2"-7"0"0,5 13 1239 0 0,0 1-1 0 0,1-1 1 0 0,1-1-1 0 0,0 1 1 0 0,1-1-1 0 0,1-1 1 0 0,0 1-1 0 0,1-1 1 0 0,18 19-1 0 0,-25-28-1766 0 0,0-1 0 0 0,1 0 0 0 0,-1 0 0 0 0,1 0 0 0 0,-1-1 1 0 0,7 4-1 0 0,-8-5 125 0 0,-1-1 0 0 0,1 0 0 0 0,-1 1 0 0 0,1-1 0 0 0,-1 0 0 0 0,1 0 0 0 0,0 0 0 0 0,-1 0 0 0 0,1 0 0 0 0,-1-1 0 0 0,1 1 0 0 0,-1 0 0 0 0,3-2 0 0 0,4 0-1412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5063 0 0,'0'0'4235'0'0,"0"9"-223"0"0,-3 10-2079 0 0,0 0-1 0 0,-10 29 1 0 0,5-19-908 0 0,-51 220 3857 0 0,53-208-4593 0 0,5-30-869 0 0,0 1 1 0 0,-1-1-1 0 0,0 0 0 0 0,-5 11 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10047 0 0,'3'1'463'0'0,"-2"-1"-441"0"0,0 0 0 0 0,0 0-1 0 0,0 0 1 0 0,0 1 0 0 0,0-1 0 0 0,0 1-1 0 0,0-1 1 0 0,0 1 0 0 0,0-1 0 0 0,-1 1 0 0 0,1-1-1 0 0,0 1 1 0 0,0 0 0 0 0,-1-1 0 0 0,1 1 0 0 0,0 0-1 0 0,-1 0 1 0 0,1-1 0 0 0,0 3 0 0 0,7 22 167 0 0,-3-1 154 0 0,2 14 2574 0 0,22 63 1 0 0,-10-63 1808 0 0,-15-44-4082 0 0,-1-2-488 0 0,0 1-1 0 0,0-1 1 0 0,-1 0-1 0 0,0 0 1 0 0,0 0 0 0 0,-1 0-1 0 0,0-8 1 0 0,3-11 24 0 0,-3 18-206 0 0,2-10-45 0 0,1 1 0 0 0,0-1 0 0 0,1 1 0 0 0,11-24-1 0 0,-14 38-133 0 0,0-1 0 0 0,1 1 0 0 0,0 0 0 0 0,0-1 0 0 0,0 1 0 0 0,0 0 0 0 0,1 1-1 0 0,-1-1 1 0 0,5-3 0 0 0,-4 5-118 0 0,-1 0 1 0 0,0 0-1 0 0,0 1 0 0 0,0-1 0 0 0,1 1 1 0 0,-1 0-1 0 0,1 0 0 0 0,-1 0 0 0 0,1 0 1 0 0,0 0-1 0 0,-1 1 0 0 0,1 0 0 0 0,0-1 1 0 0,3 2-1 0 0,4-1-1435 0 0,-1 1 0 0 0,0 0 0 0 0,15 5 0 0 0,-10-1-157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5815 0 0,'2'1'266'0'0,"71"37"9068"0"0,-84-37-6444 0 0,-4 1-2056 0 0,-24 7 1 0 0,32-6-713 0 0,1 0 0 0 0,0 0 0 0 0,0 0 1 0 0,0 1-1 0 0,0 0 0 0 0,0 0 0 0 0,-5 6 1 0 0,9-8-87 0 0,0 0 1 0 0,0 0 0 0 0,0 0 0 0 0,1 0 0 0 0,-1 0 0 0 0,1 1 0 0 0,-1-1 0 0 0,1 1 0 0 0,0-1 0 0 0,0 1 0 0 0,0-1 0 0 0,0 1 0 0 0,1 0 0 0 0,-1 0 0 0 0,1-1-1 0 0,-1 1 1 0 0,1 0 0 0 0,0 0 0 0 0,0-1 0 0 0,1 6 0 0 0,-1-6-39 0 0,1 0 0 0 0,-1 0 0 0 0,1 0 0 0 0,0 0 0 0 0,0 0 0 0 0,0 0 0 0 0,0 0 0 0 0,0 0 0 0 0,0 0 0 0 0,0 0 0 0 0,1-1 0 0 0,-1 1 0 0 0,1 0 0 0 0,-1-1 0 0 0,1 1 0 0 0,0-1 0 0 0,0 0 0 0 0,-1 1 0 0 0,1-1 0 0 0,0 0 0 0 0,0 0 0 0 0,0 0 0 0 0,0-1 0 0 0,0 1 0 0 0,3 0 0 0 0,-5-1 1 0 0,7 3 1 0 0,-1-1 0 0 0,0-1 0 0 0,1 1 0 0 0,-1-1 0 0 0,1 0 0 0 0,-1-1 0 0 0,10 1 0 0 0,-12-2-11 0 0,0 1 1 0 0,0-1-1 0 0,0 0 0 0 0,0 0 0 0 0,0 0 0 0 0,-1 0 0 0 0,1-1 0 0 0,0 0 0 0 0,-1 1 0 0 0,1-1 1 0 0,-1 0-1 0 0,0-1 0 0 0,5-3 0 0 0,0-1-20 0 0,-6 6 10 0 0,0-1-1 0 0,0 0 1 0 0,-1 1-1 0 0,1-1 1 0 0,0 0-1 0 0,-1 0 1 0 0,1 0 0 0 0,-1 0-1 0 0,2-3 1 0 0,-1 0 0 0 0,-1 0 1 0 0,0 0 0 0 0,0 0 0 0 0,0-1 0 0 0,-1 1-1 0 0,0-10 1 0 0,1 9 32 0 0,-1 5 126 0 0,12 15-73 0 0,-7-7-64 0 0,9 8-83 0 0,19 17-1 0 0,-29-29-315 0 0,1 1-1 0 0,-1-1 0 0 0,1 0 0 0 0,0 0 0 0 0,0 0 0 0 0,0 0 0 0 0,0-1 1 0 0,0 0-1 0 0,10 2 0 0 0,-7-3-1328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0,'0'0'6827'0'0,"1"3"-4910"0"0,9 34-1021 0 0,-2 1 0 0 0,-2 0 1 0 0,2 40-1 0 0,0-3-273 0 0,0 28-1851 0 0,-2-14-209 0 0,-4-26-4131 0 0,-2-55 3977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8287 0 0,'0'0'639'0'0,"0"0"-415"0"0,3 3 13 0 0,-2-1 198 0 0,0 0-1 0 0,0 0 1 0 0,-1 0-1 0 0,1 0 1 0 0,-1 0-1 0 0,0 0 0 0 0,1 0 1 0 0,-1 0-1 0 0,0 1 1 0 0,0 1-1 0 0,0 1 319 0 0,19 141 4872 0 0,-15-124-4919 0 0,-4-20-525 0 0,0-2-176 0 0,0 0 0 0 0,0 0 0 0 0,0 0 0 0 0,0 0 0 0 0,0 1 0 0 0,0-1 0 0 0,0 0 0 0 0,0 0 0 0 0,0 0 0 0 0,0 0 0 0 0,0 0 0 0 0,0 0 0 0 0,0 1 0 0 0,0-1 0 0 0,0 0 0 0 0,0 0 0 0 0,0 0 0 0 0,0 0 0 0 0,0 0 0 0 0,0 1 0 0 0,0-1-1 0 0,0 0 1 0 0,0 0 0 0 0,0 0 0 0 0,1 0 0 0 0,-1 0 0 0 0,0 0 0 0 0,0 1 0 0 0,0-1 0 0 0,0 0 0 0 0,0 0 0 0 0,0 0 0 0 0,0 0 0 0 0,0 0 0 0 0,1 0 0 0 0,-1 0 0 0 0,0 0 0 0 0,0 0 0 0 0,0 0 0 0 0,0 0 0 0 0,0 0 0 0 0,1 0 0 0 0,-1 0 0 0 0,0 0 0 0 0,0 1 0 0 0,0-1 0 0 0,0 0 0 0 0,0 0 0 0 0,1-1 0 0 0,7-5-48 0 0,5-12 149 0 0,48-113-542 0 0,-53 115 432 0 0,-4 9-10 0 0,-1 0-1 0 0,1 1 1 0 0,0 0 0 0 0,6-9-1 0 0,-10 15 32 0 0,1 0-1 0 0,-1-1 1 0 0,0 1 0 0 0,1 0-1 0 0,-1-1 1 0 0,0 1-1 0 0,1 0 1 0 0,-1 0 0 0 0,0-1-1 0 0,1 1 1 0 0,-1 0-1 0 0,1 0 1 0 0,-1 0 0 0 0,0 0-1 0 0,1-1 1 0 0,-1 1-1 0 0,1 0 1 0 0,-1 0 0 0 0,0 0-1 0 0,1 0 1 0 0,-1 0-1 0 0,1 0 1 0 0,-1 0 0 0 0,1 0-1 0 0,-1 0 1 0 0,0 0 0 0 0,1 0-1 0 0,-1 1 1 0 0,1-1-1 0 0,1 1 20 0 0,-1-1 0 0 0,0 1 0 0 0,0 0 0 0 0,0 0-1 0 0,0 0 1 0 0,0 0 0 0 0,0 0 0 0 0,0 0 0 0 0,1 2-1 0 0,2 1 12 0 0,-1 1-1 0 0,-1 0 0 0 0,1 0 1 0 0,1 6-1 0 0,6 17 102 0 0,-5-11-126 0 0,1 0 0 0 0,1-1-1 0 0,0 0 1 0 0,10 16-1 0 0,-12-25 15 0 0,-1 0-449 0 0,1 0 1 0 0,0 0-1 0 0,1 0 1 0 0,6 7-1 0 0,-9-12 27 0 0,0 0 1 0 0,-1 0-1 0 0,1 0 0 0 0,0 0 1 0 0,0-1-1 0 0,0 1 1 0 0,0-1-1 0 0,0 0 0 0 0,0 0 1 0 0,1 0-1 0 0,-1 0 0 0 0,0-1 1 0 0,0 1-1 0 0,5-1 0 0 0,6 0-1314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 9991 0 0,'0'0'456'0'0,"-2"-8"151"0"0,1 7-388 0 0,1-1 0 0 0,0 1 0 0 0,-1 0 0 0 0,1-1 0 0 0,-1 1 0 0 0,0 0 0 0 0,1 0 0 0 0,-1 0 0 0 0,0 0 0 0 0,0-1 0 0 0,1 1 1 0 0,-1 0-1 0 0,0 0 0 0 0,0 0 0 0 0,0 1 0 0 0,-3-3 0 0 0,4 3-138 0 0,-1 0 1 0 0,1 0 0 0 0,-1 0-1 0 0,1 0 1 0 0,-1 0-1 0 0,1 0 1 0 0,-1 0 0 0 0,1 1-1 0 0,-1-1 1 0 0,1 0-1 0 0,-1 0 1 0 0,1 0 0 0 0,-1 1-1 0 0,1-1 1 0 0,0 0-1 0 0,-1 0 1 0 0,1 1 0 0 0,-1-1-1 0 0,1 0 1 0 0,0 1 0 0 0,-1-1-1 0 0,1 1 1 0 0,0-1-1 0 0,-1 0 1 0 0,1 1 0 0 0,0-1-1 0 0,-1 2 1 0 0,-1 2 105 0 0,0 0 0 0 0,0 0 0 0 0,0 1 0 0 0,1-1 0 0 0,-1 1 0 0 0,0 6 1 0 0,1 0-143 0 0,1 0 0 0 0,0 1 0 0 0,0-1 0 0 0,1 0-1 0 0,1 1 1 0 0,0-1 0 0 0,0 0 0 0 0,1 0 0 0 0,6 13 0 0 0,-7-18-39 0 0,1 1-1 0 0,0-1 0 0 0,0-1 0 0 0,0 1 0 0 0,1 0 0 0 0,0-1 0 0 0,0 1 0 0 0,0-1 0 0 0,1-1 0 0 0,0 1 0 0 0,0 0 0 0 0,0-1 0 0 0,0 0 0 0 0,1 0 0 0 0,0-1 0 0 0,11 6 1 0 0,-13-8 20 0 0,-1 1 0 0 0,1-1 1 0 0,-1-1-1 0 0,1 1 1 0 0,0 0-1 0 0,-1-1 0 0 0,1 0 1 0 0,0 0-1 0 0,-1 0 0 0 0,1 0 1 0 0,-1-1-1 0 0,1 1 1 0 0,0-1-1 0 0,-1 0 0 0 0,1 0 1 0 0,-1 0-1 0 0,1-1 1 0 0,-1 1-1 0 0,0-1 0 0 0,0 0 1 0 0,0 0-1 0 0,6-4 1 0 0,-6 3 42 0 0,-1 1 1 0 0,1-1-1 0 0,0-1 1 0 0,-1 1-1 0 0,0 0 1 0 0,1-1-1 0 0,-1 1 1 0 0,-1-1-1 0 0,1 1 1 0 0,0-1-1 0 0,-1 0 1 0 0,0 0-1 0 0,0 0 1 0 0,0 0-1 0 0,0 0 1 0 0,-1 0-1 0 0,1 0 1 0 0,-1 0-1 0 0,0 0 1 0 0,-1-8-1 0 0,-1 3-57 0 0,-1 0 0 0 0,1 0 0 0 0,-1 0 0 0 0,-1 0 0 0 0,0 1 0 0 0,0-1 0 0 0,0 1 0 0 0,-1 0 0 0 0,-1 0 0 0 0,1 0 0 0 0,-1 1 0 0 0,-1 0 0 0 0,1 0 0 0 0,-1 1 0 0 0,0 0 0 0 0,-1 0 0 0 0,1 0 0 0 0,-1 1 0 0 0,0 0 0 0 0,0 1 0 0 0,-14-6 0 0 0,22 10 28 0 0,-10-3-1347 0 0,4 4-3266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9:5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43 2303 0 0,'0'-1'167'0'0,"-1"-3"2198"0"0,-1 3-1508 0 0,1 0-1 0 0,-1 0 0 0 0,1 1 0 0 0,0-1 0 0 0,-1 0 0 0 0,1 0 0 0 0,0 0 1 0 0,-2-3-1 0 0,-4-2 553 0 0,-1 3-942 0 0,-1-1 0 0 0,0 1 0 0 0,0 0 0 0 0,0 1 0 0 0,0 0 0 0 0,0 1-1 0 0,0-1 1 0 0,0 2 0 0 0,-12 0 0 0 0,25 2-628 0 0,4 5 38 0 0,13 3 120 0 0,-1 1 0 0 0,0 0 0 0 0,0 2 0 0 0,30 25 0 0 0,-43-31 287 0 0,0-1-1 0 0,0 1 0 0 0,-1 0 0 0 0,0 1 0 0 0,0-1 0 0 0,0 1 0 0 0,-1 1 0 0 0,0-1 0 0 0,-1 0 1 0 0,0 1-1 0 0,0 0 0 0 0,-1 0 0 0 0,0 1 0 0 0,2 12 0 0 0,-5-19-166 0 0,0-1 1 0 0,0 1-1 0 0,0 0 1 0 0,0-1-1 0 0,0 1 0 0 0,-1 0 1 0 0,1-1-1 0 0,-1 1 0 0 0,0-1 1 0 0,0 1-1 0 0,0-1 0 0 0,0 1 1 0 0,0-1-1 0 0,0 1 0 0 0,0-1 1 0 0,-1 0-1 0 0,-2 3 0 0 0,1-1 17 0 0,-1 0 0 0 0,0-1 0 0 0,0 1 0 0 0,0-1-1 0 0,-1 0 1 0 0,1 0 0 0 0,-8 3 0 0 0,2 0-45 0 0,8-5-81 0 0,1 0 0 0 0,-1 0 0 0 0,0 0 0 0 0,0 0 0 0 0,0 0 0 0 0,0 0 0 0 0,0 0 0 0 0,0-1 0 0 0,0 1 0 0 0,0-1 0 0 0,0 0 0 0 0,0 1 0 0 0,0-1 0 0 0,0 0 0 0 0,0 0 0 0 0,0 0 0 0 0,0-1 0 0 0,0 1 0 0 0,-2-1 0 0 0,3 1-27 0 0,1 0-1 0 0,0 0 0 0 0,-1 0 1 0 0,1 0-1 0 0,0 0 1 0 0,0 0-1 0 0,-1 0 1 0 0,1 0-1 0 0,0 0 0 0 0,-1 0 1 0 0,1 0-1 0 0,0 0 1 0 0,-1 0-1 0 0,1-1 1 0 0,0 1-1 0 0,0 0 0 0 0,-1 0 1 0 0,1 0-1 0 0,0-1 1 0 0,-1 1-1 0 0,1 0 1 0 0,0 0-1 0 0,0 0 0 0 0,0-1 1 0 0,-1 1-1 0 0,1 0 1 0 0,0 0-1 0 0,0-1 1 0 0,0 1-1 0 0,0 0 1 0 0,0-1-1 0 0,-1 1 0 0 0,1 0 1 0 0,0-1-1 0 0,0 1 1 0 0,0 0-1 0 0,0 0 1 0 0,0-1-1 0 0,0 1 0 0 0,0 0 1 0 0,0-1-1 0 0,0 1 1 0 0,0 0-1 0 0,0-1 1 0 0,0 1-1 0 0,0 0 0 0 0,1-1 1 0 0,-1 0-15 0 0,1 0 0 0 0,-1 0 0 0 0,1 1 0 0 0,-1-1 0 0 0,1 0 0 0 0,0 1 0 0 0,0-1 1 0 0,-1 0-1 0 0,1 1 0 0 0,0-1 0 0 0,0 1 0 0 0,-1-1 0 0 0,1 1 0 0 0,1-1 0 0 0,30-8-261 0 0,40-6 0 0 0,17-5 136 0 0,-78 17 139 0 0,1-2 1 0 0,-1 1-1 0 0,0-2 1 0 0,0 1 0 0 0,0-2-1 0 0,-1 1 1 0 0,15-14-1 0 0,-19 15-22 0 0,0 0 0 0 0,-1 0 0 0 0,0-1-1 0 0,0 0 1 0 0,0 0 0 0 0,-1 0 0 0 0,0 0-1 0 0,0-1 1 0 0,0 0 0 0 0,-1 0 0 0 0,0 0 0 0 0,-1 0-1 0 0,3-9 1 0 0,-4 13 37 0 0,-1 1 0 0 0,0 0 0 0 0,0-1 0 0 0,0 1 0 0 0,0 0 0 0 0,0-1 0 0 0,-1 1 0 0 0,1 0 0 0 0,-1-1 0 0 0,1 1 0 0 0,-1 0 0 0 0,0 0 0 0 0,0-1 0 0 0,0 1 0 0 0,0 0 0 0 0,0 0 0 0 0,0 0 0 0 0,-1 0 0 0 0,-2-2 0 0 0,2 1 27 0 0,-1 0-1 0 0,0 1 0 0 0,0 0 1 0 0,0 0-1 0 0,0-1 0 0 0,0 2 1 0 0,-1-1-1 0 0,1 0 1 0 0,0 1-1 0 0,-1-1 0 0 0,-5 0 1 0 0,6 1 21 0 0,0 0 0 0 0,0 1 0 0 0,1-1 0 0 0,-1 1 0 0 0,0 0 0 0 0,0 0 0 0 0,0 0 0 0 0,1 1 0 0 0,-1-1 1 0 0,0 1-1 0 0,0-1 0 0 0,1 1 0 0 0,-1 0 0 0 0,-5 2 0 0 0,7-2 1 0 0,-1 0 1 0 0,0 0 0 0 0,1 1-1 0 0,-1-1 1 0 0,1 1-1 0 0,0-1 1 0 0,-1 1-1 0 0,1-1 1 0 0,0 1-1 0 0,0-1 1 0 0,0 1 0 0 0,0 0-1 0 0,0 0 1 0 0,1 0-1 0 0,-1-1 1 0 0,0 1-1 0 0,1 0 1 0 0,-1 0-1 0 0,1 0 1 0 0,0 0-1 0 0,0 0 1 0 0,0 0 0 0 0,0 3-1 0 0,0-1-2 0 0,1-1-1 0 0,-1 1 1 0 0,1 0-1 0 0,0 0 1 0 0,0 0-1 0 0,1-1 1 0 0,-1 1 0 0 0,1 0-1 0 0,0-1 1 0 0,0 0-1 0 0,0 1 1 0 0,0-1-1 0 0,1 0 1 0 0,-1 0-1 0 0,1 0 1 0 0,0 0-1 0 0,-1-1 1 0 0,7 5 0 0 0,1 0 33 0 0,-1-1 1 0 0,1 0 0 0 0,0 0 0 0 0,1-1-1 0 0,12 4 1 0 0,3-1-92 0 0,0-1-1 0 0,1-1 1 0 0,-1-2-1 0 0,1-1 1 0 0,0-1-1 0 0,1-1 1 0 0,-1-1 0 0 0,42-6-1 0 0,-60 5-491 0 0,1-1-1 0 0,-1 0 1 0 0,0-1-1 0 0,15-5 0 0 0,-6-2-804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11287 0 0,'0'0'1023'0'0,"3"0"-842"0"0,11 0-85 0 0,-14 0-43 0 0,1 0-1 0 0,-1 1 0 0 0,1-1 0 0 0,-1 1 1 0 0,0-1-1 0 0,1 1 0 0 0,-1-1 0 0 0,0 1 0 0 0,1-1 1 0 0,-1 1-1 0 0,0 0 0 0 0,0-1 0 0 0,0 1 1 0 0,1-1-1 0 0,-1 1 0 0 0,0 0 0 0 0,0-1 1 0 0,0 1-1 0 0,0-1 0 0 0,0 1 0 0 0,0 0 1 0 0,0 0-1 0 0,0 1 198 0 0,9 46 2092 0 0,-3-22-1653 0 0,-1 0-1 0 0,-1 0 1 0 0,-2 1 0 0 0,0 33 0 0 0,-5-32-194 0 0,0 0 0 0 0,-14 53 0 0 0,12-65-420 0 0,0 0-1 0 0,-2-1 1 0 0,1 0 0 0 0,-2 0-1 0 0,0-1 1 0 0,-14 20 0 0 0,19-31-62 0 0,1 0 1 0 0,-1 0-1 0 0,1 0 1 0 0,-1 0-1 0 0,0 0 1 0 0,0-1-1 0 0,-1 1 1 0 0,1-1-1 0 0,0 0 1 0 0,-1 0-1 0 0,0 0 1 0 0,1-1-1 0 0,-1 1 1 0 0,-4 1-1 0 0,5-3-8 0 0,-1 1 0 0 0,1-1-1 0 0,0 0 1 0 0,-1 0 0 0 0,1 0-1 0 0,0-1 1 0 0,-1 1 0 0 0,1-1-1 0 0,0 1 1 0 0,0-1 0 0 0,0 0-1 0 0,-1-1 1 0 0,1 1 0 0 0,0 0-1 0 0,0-1 1 0 0,1 0 0 0 0,-5-2-1 0 0,1-1-24 0 0,0 0 0 0 0,0-1 0 0 0,0 0-1 0 0,1 0 1 0 0,0 0 0 0 0,0-1 0 0 0,0 0 0 0 0,1 0-1 0 0,0 0 1 0 0,0 0 0 0 0,-4-13 0 0 0,1-1-48 0 0,1 0 0 0 0,1 0 0 0 0,-3-26 0 0 0,3-15-7 0 0,4 55 65 0 0,2 0 1 0 0,-1 1 0 0 0,1-1-1 0 0,0 0 1 0 0,0 0 0 0 0,5-12 0 0 0,-5 16 18 0 0,1 0 0 0 0,-1 0 1 0 0,1 0-1 0 0,0 0 1 0 0,-1 0-1 0 0,1 1 0 0 0,1-1 1 0 0,-1 1-1 0 0,0-1 1 0 0,1 1-1 0 0,-1 0 0 0 0,1 0 1 0 0,0 0-1 0 0,0 0 1 0 0,-1 0-1 0 0,1 1 0 0 0,0-1 1 0 0,1 1-1 0 0,-1 0 1 0 0,0 0-1 0 0,0 0 0 0 0,1 0 1 0 0,-1 0-1 0 0,0 1 1 0 0,1 0-1 0 0,-1-1 1 0 0,0 1-1 0 0,1 1 0 0 0,-1-1 1 0 0,0 0-1 0 0,1 1 1 0 0,-1 0-1 0 0,0-1 0 0 0,0 1 1 0 0,6 3-1 0 0,-2 0 91 0 0,0 1-1 0 0,-1 0 1 0 0,1 0 0 0 0,-1 0-1 0 0,-1 1 1 0 0,1 0-1 0 0,-1 0 1 0 0,0 0 0 0 0,0 1-1 0 0,0 0 1 0 0,5 12-1 0 0,3 10 267 0 0,17 50 0 0 0,-18-46-213 0 0,-1-7-141 0 0,1-1 1 0 0,1-1-1 0 0,30 42 0 0 0,-40-62-382 0 0,1 0-1 0 0,-1 0 0 0 0,0-1 0 0 0,1 1 0 0 0,0-1 0 0 0,0 0 1 0 0,7 5-1 0 0,-7-7-1310 0 0,4-1-317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1375 0 0,'0'2'107'0'0,"0"-1"400"0"0,1 1 0 0 0,-1-1-1 0 0,1 1 1 0 0,0-1 0 0 0,-1 0 0 0 0,1 1-1 0 0,0-1 1 0 0,0 0 0 0 0,0 0-1 0 0,0 0 1 0 0,0 0 0 0 0,0 0 0 0 0,0 0-1 0 0,0 0 1 0 0,0 0 0 0 0,1 0 0 0 0,-1 0-1 0 0,0 0 1 0 0,0-1 0 0 0,1 1-1 0 0,-1-1 1 0 0,1 1 0 0 0,-1-1 0 0 0,0 1-1 0 0,1-1 1 0 0,-1 0 0 0 0,1 0-1 0 0,-1 1 1 0 0,3-1 0 0 0,5-1 471 0 0,0 0 0 0 0,0 0 1 0 0,-1 0-1 0 0,11-4 0 0 0,9-1-986 0 0,65-14 1011 0 0,2-1-5550 0 0,-79 19-2109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4 120 919 0 0,'-3'-4'14825'0'0,"2"10"-13978"0"0,1 0-563 0 0,1 1 0 0 0,-1 0 0 0 0,1 0 0 0 0,1 0 0 0 0,-1-1 0 0 0,1 1 0 0 0,4 8 0 0 0,4 17 140 0 0,36 123 690 0 0,-22-82-628 0 0,-22-67-431 0 0,-1-3-3 0 0,0 0 0 0 0,-1 0 0 0 0,1 0-1 0 0,0 1 1 0 0,-1-1 0 0 0,0 0 0 0 0,0 6 0 0 0,0-8 257 0 0,-12-15-229 0 0,10 11-75 0 0,0 0 0 0 0,0 0 1 0 0,1 0-1 0 0,0 0 0 0 0,-1-1 1 0 0,1 1-1 0 0,0 0 0 0 0,1-1 0 0 0,-2-3 1 0 0,-1-34 51 0 0,3 26-50 0 0,-5-46-62 0 0,-1-55-150 0 0,5 99 119 0 0,1-11-18 0 0,3-27 0 0 0,-2 47 86 0 0,1 0 0 0 0,-1 1 0 0 0,1-1 0 0 0,0 1-1 0 0,1 0 1 0 0,-1 0 0 0 0,1 0 0 0 0,7-11 0 0 0,-9 17 11 0 0,0-1 1 0 0,1 0 0 0 0,-1 1-1 0 0,0-1 1 0 0,1 1-1 0 0,-1 0 1 0 0,1-1-1 0 0,0 1 1 0 0,-1 0-1 0 0,1 0 1 0 0,0 0 0 0 0,0 0-1 0 0,0 0 1 0 0,0 0-1 0 0,0 1 1 0 0,0-1-1 0 0,2 0 1 0 0,0 1-4 0 0,0-1 0 0 0,0 1 0 0 0,0 0 0 0 0,0 1 0 0 0,0-1 0 0 0,0 1 0 0 0,0-1 0 0 0,5 3 0 0 0,4 2 4 0 0,0 0 0 0 0,-1 1 1 0 0,0 1-1 0 0,13 8 0 0 0,-9-4 74 0 0,-1 0 0 0 0,-1 1 0 0 0,0 0 1 0 0,-1 1-1 0 0,0 1 0 0 0,-1 0 0 0 0,15 23 0 0 0,-19-25 169 0 0,-1 0 0 0 0,0 1 0 0 0,-1 1 0 0 0,0-1-1 0 0,-1 1 1 0 0,-1 0 0 0 0,0 0 0 0 0,-1 0 0 0 0,0 0 0 0 0,0 17 0 0 0,-3-27-105 0 0,0 1-1 0 0,0-1 1 0 0,-1 1 0 0 0,1-1-1 0 0,-1 1 1 0 0,0-1 0 0 0,-1 1 0 0 0,1-1-1 0 0,-4 8 1 0 0,-1-1 173 0 0,-1 0-1 0 0,-9 12 1 0 0,16-22-290 0 0,-4 3 21 0 0,0 1-1 0 0,0-1 0 0 0,0 0 1 0 0,0-1-1 0 0,-1 1 0 0 0,1-1 0 0 0,-1 0 1 0 0,0 0-1 0 0,0 0 0 0 0,0-1 0 0 0,-9 4 1 0 0,0-2 49 0 0,1 0-1 0 0,-2-1 1 0 0,-18 2 0 0 0,28-4-220 0 0,0-1 0 0 0,0 0-1 0 0,0 0 1 0 0,0-1 0 0 0,0 0 0 0 0,-7-2-1 0 0,11 3-618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11975 0 0,'0'0'2407'0'0,"4"1"1008"0"0,8 2-2478 0 0,5-2-642 0 0,0 0 1 0 0,0 0-1 0 0,0-2 1 0 0,18-2-1 0 0,-20 1-205 0 0,107-13-1253 0 0,-100 10-168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16 194 9671 0 0,'2'0'748'0'0,"-1"1"-737"0"0,-1-1 0 0 0,1 0 0 0 0,-1 1 0 0 0,0-1 0 0 0,1 1 0 0 0,-1-1 0 0 0,1 1-1 0 0,-1-1 1 0 0,0 1 0 0 0,1-1 0 0 0,-1 1 0 0 0,0-1 0 0 0,0 1 0 0 0,1-1 0 0 0,-1 1 0 0 0,0 0-1 0 0,0-1 1 0 0,0 1 0 0 0,0-1 0 0 0,0 1 0 0 0,1 0 0 0 0,-1-1 0 0 0,0 1 0 0 0,-1 0 0 0 0,1-1-1 0 0,0 1 1 0 0,0-1 0 0 0,0 1 0 0 0,0 0 0 0 0,0-1 0 0 0,-1 1 0 0 0,-6 34 1096 0 0,3-11 499 0 0,-7 208 2576 0 0,15-192-3942 0 0,-4-39 63 0 0,0-3-215 0 0,17-80 111 0 0,-16 74-223 0 0,14-64-345 0 0,4-36-396 0 0,-12 52 445 0 0,20-77 0 0 0,-24 125 319 0 0,-1 0 0 0 0,8-14 1 0 0,-9 21 296 0 0,-1 3-207 0 0,3 24 59 0 0,0 1 1 0 0,-3 51-1 0 0,2 21 64 0 0,2-53-212 0 0,-2-38 11 0 0,1-4 42 0 0,-2-4-45 0 0,0 0 0 0 0,0-1-1 0 0,0 1 1 0 0,0-1 0 0 0,0 1-1 0 0,-1-1 1 0 0,1 1 0 0 0,0-1-1 0 0,0 1 1 0 0,0-1 0 0 0,-1 0 0 0 0,1 1-1 0 0,1-3 1 0 0,-2 3 2 0 0,4-5-4 0 0,-1 1 1 0 0,0-1 0 0 0,0 0 0 0 0,-1 0 0 0 0,0 0 0 0 0,1 0 0 0 0,-2 0 0 0 0,1 0 0 0 0,2-11 0 0 0,3-10-75 0 0,22-72-14 0 0,3-10 77 0 0,-17 77 144 0 0,-15 30 162 0 0,3 5-219 0 0,0 0 0 0 0,-1 0 0 0 0,1 1 0 0 0,-1-1 0 0 0,0 1 0 0 0,-1 0 0 0 0,1 0 0 0 0,-1 0 0 0 0,0 0 0 0 0,1 8 0 0 0,3 10 62 0 0,16 87 71 0 0,1 4 120 0 0,-18-102-1212 0 0,0 0 0 0 0,1 0-1 0 0,0-1 1 0 0,0 1 0 0 0,1-1-1 0 0,1-1 1 0 0,8 13 0 0 0,-3-10-4669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1839 0 0,'0'0'83'0'0,"-7"2"10"0"0,2-1 343 0 0,1 0-1 0 0,0 1 0 0 0,0 0 0 0 0,1 0 0 0 0,-1 0 0 0 0,0 0 0 0 0,1 1 0 0 0,-1-1 0 0 0,1 1 0 0 0,0 0 0 0 0,0 0 0 0 0,0 0 0 0 0,0 1 0 0 0,1-1 0 0 0,-1 1 0 0 0,-3 6 0 0 0,1 0 802 0 0,1 0 0 0 0,0 1-1 0 0,0-1 1 0 0,1 1 0 0 0,-2 14-1 0 0,4-19-1220 0 0,1-1 0 0 0,0 0-1 0 0,0 0 1 0 0,1 7 0 0 0,0 12 93 0 0,-1-22-93 0 0,0 0 1 0 0,0 0-1 0 0,0 0 0 0 0,1 0 0 0 0,-1 0 1 0 0,0 0-1 0 0,1 0 0 0 0,0 0 0 0 0,-1 0 1 0 0,1 0-1 0 0,0 0 0 0 0,0-1 0 0 0,0 1 1 0 0,0 0-1 0 0,0-1 0 0 0,0 1 0 0 0,1 0 1 0 0,-1-1-1 0 0,1 0 0 0 0,-1 1 0 0 0,1-1 1 0 0,-1 0-1 0 0,1 0 0 0 0,0 0 0 0 0,-1 0 1 0 0,1 0-1 0 0,0 0 0 0 0,0 0 0 0 0,0 0 1 0 0,0-1-1 0 0,0 1 0 0 0,0-1 0 0 0,-1 0 1 0 0,1 1-1 0 0,0-1 0 0 0,0 0 0 0 0,0 0 1 0 0,0 0-1 0 0,0-1 0 0 0,0 1 0 0 0,0 0 1 0 0,0-1-1 0 0,0 1 0 0 0,0-1 0 0 0,0 0 1 0 0,0 1-1 0 0,3-3 0 0 0,0-1 27 0 0,0 0 1 0 0,0-1-1 0 0,0 0 0 0 0,-1 0 0 0 0,1 0 0 0 0,-1 0 1 0 0,0-1-1 0 0,-1 0 0 0 0,1 0 0 0 0,4-12 0 0 0,-4 9 133 0 0,-1 0-1 0 0,0 0 1 0 0,0 0 0 0 0,-1-1-1 0 0,0 0 1 0 0,1-19 1855 0 0,1 50-1725 0 0,8 36 76 0 0,-3-26-1841 0 0,-8-24 581 0 0,0-1 1 0 0,1 1-1 0 0,0-1 0 0 0,1 0 0 0 0,-1 0 0 0 0,1 0 0 0 0,0 0 0 0 0,5 7 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6447 0 0,'0'0'2471'0'0,"-3"6"1653"0"0,1 0-3609 0 0,1 1 0 0 0,0-1 0 0 0,0 1 0 0 0,0-1 0 0 0,1 1 0 0 0,0-1 0 0 0,2 11-1 0 0,-1-3-121 0 0,11 118 2152 0 0,-12-132-2535 0 0,0 0 0 0 0,0 1 0 0 0,0-1 0 0 0,0 0-1 0 0,0 0 1 0 0,0 0 0 0 0,0 1 0 0 0,0-1 0 0 0,0 0-1 0 0,0 0 1 0 0,0 0 0 0 0,0 0 0 0 0,0 1 0 0 0,0-1 0 0 0,0 0-1 0 0,0 0 1 0 0,0 0 0 0 0,0 1 0 0 0,0-1 0 0 0,0 0 0 0 0,0 0-1 0 0,0 0 1 0 0,0 0 0 0 0,0 1 0 0 0,0-1 0 0 0,1 0 0 0 0,-1 0-1 0 0,0 0 1 0 0,0 0 0 0 0,0 0 0 0 0,0 1 0 0 0,0-1 0 0 0,1 0-1 0 0,-1 0 1 0 0,0 0 0 0 0,0 0 0 0 0,0 0 0 0 0,0 0-1 0 0,1 0 1 0 0,-1 0 0 0 0,0 0 0 0 0,0 0 0 0 0,0 0 0 0 0,0 0-1 0 0,1 0 1 0 0,-1 0 0 0 0,0 0 0 0 0,1 0 0 0 0,9-7 85 0 0,7-16-146 0 0,-12 13-48 0 0,0 0 0 0 0,-1 0 0 0 0,6-17 1 0 0,0-3 33 0 0,1-11 8 0 0,-9 32 45 0 0,0 0 0 0 0,1 0-1 0 0,0 0 1 0 0,6-13 0 0 0,-4 12 16 0 0,-4 8 0 0 0,0-1 0 0 0,0 1-1 0 0,0 0 1 0 0,0 0 0 0 0,1-1 0 0 0,-1 1-1 0 0,1 0 1 0 0,-1 0 0 0 0,1 0 0 0 0,0 1-1 0 0,-1-1 1 0 0,1 0 0 0 0,0 1-1 0 0,0-1 1 0 0,1 1 0 0 0,-1-1 0 0 0,0 1-1 0 0,0 0 1 0 0,4-1 0 0 0,-5 1 233 0 0,14 9 306 0 0,-13-6-498 0 0,1 0-1 0 0,-1 0 1 0 0,0 0-1 0 0,0 1 1 0 0,0-1 0 0 0,0 1-1 0 0,0-1 1 0 0,0 1 0 0 0,-1 0-1 0 0,1 0 1 0 0,-1 0 0 0 0,0 0-1 0 0,0 0 1 0 0,0 0 0 0 0,1 5-1 0 0,1 7 24 0 0,-1 0 0 0 0,0 15 0 0 0,-1-16-51 0 0,9 79-627 0 0,0-53-557 0 0,-2-16-6720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10135 0 0,'0'0'80'0'0,"0"0"-1"0"0,0-1 1 0 0,0 1-1 0 0,0 0 1 0 0,-1 0-1 0 0,1 0 1 0 0,1 0-1 0 0,-1-1 1 0 0,0 1-1 0 0,0 0 1 0 0,0 0-1 0 0,0 0 1 0 0,0-1-1 0 0,0 1 1 0 0,0 0-1 0 0,0 0 1 0 0,0 0-1 0 0,0 0 1 0 0,0-1-1 0 0,0 1 0 0 0,0 0 1 0 0,1 0-1 0 0,-1 0 1 0 0,0 0-1 0 0,0 0 1 0 0,0 0-1 0 0,0-1 1 0 0,0 1-1 0 0,1 0 1 0 0,-1 0-1 0 0,14 48 5140 0 0,3 27-3294 0 0,5 31-1899 0 0,24 117-340 0 0,-33-143-661 0 0,0 39-5483 0 0,-12-90 4539 0 0</inkml:trace>
  <inkml:trace contextRef="#ctx0" brushRef="#br0" timeOffset="1">13 417 17071 0 0,'-8'-13'1856'0'0,"4"6"1575"0"0,5 6-2993 0 0,2 0-340 0 0,0 0-1 0 0,0-1 1 0 0,0 1-1 0 0,0 0 1 0 0,0 1-1 0 0,1-1 1 0 0,-1 0-1 0 0,0 1 1 0 0,0 0-1 0 0,0 0 1 0 0,1 0-1 0 0,2 0 1 0 0,45 10 92 0 0,-13-3-962 0 0,-9-4-2419 0 0,-14-2-4253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7367 0 0,'0'0'7603'0'0,"1"2"-6691"0"0,6 22 59 0 0,-1-1 0 0 0,4 42 0 0 0,-1 53 189 0 0,-6-63-710 0 0,-3-55-441 0 0,0 1 0 0 0,0 0 0 0 0,0 0 0 0 0,0 0 1 0 0,0 0-1 0 0,0-1 0 0 0,1 1 0 0 0,-1 0 0 0 0,0 0 1 0 0,1-1-1 0 0,-1 1 0 0 0,0 0 0 0 0,2 1 0 0 0,-2-2-6 0 0,0 0-1 0 0,0 0 0 0 0,0 0 0 0 0,0 0 0 0 0,1 0 0 0 0,-1 0 0 0 0,0 1 0 0 0,0-1 1 0 0,1 0-1 0 0,-1 0 0 0 0,0 0 0 0 0,0 0 0 0 0,0 0 0 0 0,1 0 0 0 0,-1 0 1 0 0,0 0-1 0 0,0 0 0 0 0,0 0 0 0 0,1 0 0 0 0,-1 0 0 0 0,0-1 0 0 0,0 1 0 0 0,0 0 1 0 0,1 0-1 0 0,-1 0 0 0 0,0 0 0 0 0,0 0 0 0 0,0 0 0 0 0,1 0 0 0 0,-1-1 0 0 0,0 1 1 0 0,2-2-14 0 0,1-1 0 0 0,-1 1 0 0 0,0-1 0 0 0,0 1 0 0 0,2-6 1 0 0,12-21-295 0 0,-1-1 1 0 0,-2 0 0 0 0,-1-1 0 0 0,-1 0-1 0 0,6-34 1 0 0,-15 57 366 0 0,0 0 0 0 0,1 1-1 0 0,0 0 1 0 0,1-1 0 0 0,0 1-1 0 0,8-12 1 0 0,-11 18 293 0 0,5 12 90 0 0,-1 1-347 0 0,-1-1 0 0 0,-1 0 0 0 0,0 1 0 0 0,0 0 0 0 0,-1 0-1 0 0,-1 0 1 0 0,0 13 0 0 0,3 13-38 0 0,-2-19-39 0 0,1-1 1 0 0,7 22 0 0 0,-8-33-146 0 0,0-1 1 0 0,1 1 0 0 0,0-1 0 0 0,0 0 0 0 0,0 0 0 0 0,1-1 0 0 0,0 1-1 0 0,0-1 1 0 0,6 6 0 0 0,-9-10-37 0 0,0 0 1 0 0,0 0-1 0 0,0 0 0 0 0,0 0 0 0 0,1 0 0 0 0,-1 0 0 0 0,0 0 1 0 0,1-1-1 0 0,-1 1 0 0 0,1-1 0 0 0,-1 1 0 0 0,1-1 0 0 0,-1 1 1 0 0,1-1-1 0 0,-1 0 0 0 0,1 0 0 0 0,-1 1 0 0 0,1-1 1 0 0,-1 0-1 0 0,1-1 0 0 0,-1 1 0 0 0,1 0 0 0 0,-1 0 0 0 0,1-1 1 0 0,-1 1-1 0 0,1-1 0 0 0,-1 1 0 0 0,2-2 0 0 0,3-1-664 0 0,0-1 0 0 0,0 1 0 0 0,0-2 0 0 0,9-8 0 0 0,-6 5-119 0 0,-5 4 619 0 0,0 0 0 0 0,0 0-1 0 0,0 0 1 0 0,-1-1 0 0 0,0 1 0 0 0,0-1 0 0 0,4-9 0 0 0,-1 0 35 0 0,7-24 0 0 0,-11 31 671 0 0,-1 0 1 0 0,0 0-1 0 0,-1 1 0 0 0,0-1 0 0 0,0 0 1 0 0,0 0-1 0 0,-1 1 0 0 0,1-1 1 0 0,-2 0-1 0 0,1 0 0 0 0,-1 1 0 0 0,0-1 1 0 0,-5-10-1 0 0,6 17-329 0 0,1 0 0 0 0,0 0 0 0 0,-1-1 0 0 0,1 1 0 0 0,0 0 0 0 0,-1 0 0 0 0,1 0 0 0 0,0 0 0 0 0,-1 0 0 0 0,1 0 0 0 0,-1 0 0 0 0,1 0 0 0 0,0 0 0 0 0,-1 0 0 0 0,1 0 0 0 0,-1 0 0 0 0,1 0 0 0 0,0 0 0 0 0,-1 0 0 0 0,1 0-1 0 0,0 1 1 0 0,-1-1 0 0 0,1 0 0 0 0,0 0 0 0 0,-1 0 0 0 0,1 0 0 0 0,0 1 0 0 0,-1-1 0 0 0,1 0 0 0 0,0 1 0 0 0,-1-1 0 0 0,-9 8 468 0 0,7-4-445 0 0,1-1 1 0 0,-1 1-1 0 0,1-1 0 0 0,0 1 0 0 0,0 0 1 0 0,0 0-1 0 0,1 0 0 0 0,-1 0 1 0 0,1 0-1 0 0,0 1 0 0 0,0-1 0 0 0,0 0 1 0 0,1 0-1 0 0,0 1 0 0 0,-1-1 1 0 0,2 1-1 0 0,-1 4 0 0 0,1 0-32 0 0,0 1 0 0 0,1-1 0 0 0,0 1 0 0 0,1-1 0 0 0,0 0 0 0 0,7 16 0 0 0,-6-17-37 0 0,1 0 0 0 0,-1 0 0 0 0,2-1 0 0 0,-1 1 1 0 0,1-1-1 0 0,0-1 0 0 0,1 1 0 0 0,10 8 0 0 0,-13-12 15 0 0,0 0 0 0 0,1-1 1 0 0,-1 1-1 0 0,0-1 0 0 0,1 0 0 0 0,-1 0 1 0 0,1 0-1 0 0,0-1 0 0 0,0 1 0 0 0,0-1 1 0 0,-1 0-1 0 0,1-1 0 0 0,0 1 0 0 0,0-1 1 0 0,0 0-1 0 0,0 0 0 0 0,8-2 0 0 0,-8 1 113 0 0,-1-1-1 0 0,1 0 1 0 0,0 0-1 0 0,0 0 1 0 0,-1 0 0 0 0,1-1-1 0 0,-1 0 1 0 0,0 0-1 0 0,0 0 1 0 0,0 0-1 0 0,0-1 1 0 0,-1 1-1 0 0,1-1 1 0 0,-1 0-1 0 0,0 0 1 0 0,0-1-1 0 0,0 1 1 0 0,-1 0 0 0 0,0-1-1 0 0,1 0 1 0 0,-2 1-1 0 0,3-9 1 0 0,-2 7 51 0 0,0-1-1 0 0,0 1 1 0 0,-1-1 0 0 0,0 1 0 0 0,-1-1 0 0 0,1 1 0 0 0,-1-1 0 0 0,-1 1-1 0 0,1-1 1 0 0,-1 1 0 0 0,0-1 0 0 0,-1 1 0 0 0,1 0 0 0 0,-1-1 0 0 0,0 1-1 0 0,-1 0 1 0 0,-4-8 0 0 0,0 2-143 0 0,-19-26 322 0 0,23 35-894 0 0,1 1 0 0 0,-1-1 0 0 0,0 1 0 0 0,1 0 0 0 0,-7-5 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6 455 0 0,'0'0'5579'0'0,"-15"1"-1523"0"0,-32-4 2338 0 0,37 1-6083 0 0,0 1 0 0 0,1 0 1 0 0,-1 1-1 0 0,0 0 1 0 0,0 1-1 0 0,-13 2 0 0 0,15-1-370 0 0,4-1 64 0 0,1 0 0 0 0,-1 0 0 0 0,1 0 0 0 0,-1 0 0 0 0,1 0 0 0 0,-6 4 0 0 0,8-4-155 0 0,0 0 1 0 0,0 0-1 0 0,-1 0 1 0 0,1 1-1 0 0,0-1 1 0 0,0 0 0 0 0,1 1-1 0 0,-1-1 1 0 0,0 0-1 0 0,0 1 1 0 0,1-1-1 0 0,-1 1 1 0 0,1-1-1 0 0,-1 1 1 0 0,1 0 0 0 0,0-1-1 0 0,-1 1 1 0 0,1 2-1 0 0,0 3-1386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6 170 4607 0 0,'0'0'354'0'0,"-2"7"1282"0"0,1-2-938 0 0,0-1 1 0 0,0 1 0 0 0,0-1 0 0 0,1 1-1 0 0,0-1 1 0 0,0 1 0 0 0,0-1 0 0 0,2 7-1 0 0,10 39 1066 0 0,-8-34-1096 0 0,-2-7-434 0 0,7 27 933 0 0,1 0-1 0 0,19 43 1 0 0,-22-62-646 0 0,0 0-1 0 0,9 36 1 0 0,-16-52-247 0 0,0-18 46 0 0,-7-102-685 0 0,3 50 154 0 0,1 28-670 0 0,3-73 1 0 0,1 101 741 0 0,1 0 0 0 0,0 0 1 0 0,1 1-1 0 0,0 0 0 0 0,1-1 1 0 0,1 1-1 0 0,0 0 1 0 0,0 1-1 0 0,14-22 0 0 0,-17 30 167 0 0,0 0 0 0 0,0 0 0 0 0,0 1 0 0 0,0-1 0 0 0,1 1 0 0 0,-1-1 0 0 0,1 1 0 0 0,-1 0 0 0 0,1 0 0 0 0,0 0 0 0 0,5-2 0 0 0,-6 3 26 0 0,1 1-1 0 0,-1-1 1 0 0,0 1 0 0 0,0 0 0 0 0,1 0-1 0 0,-1 0 1 0 0,0 0 0 0 0,0 0-1 0 0,1 0 1 0 0,-1 1 0 0 0,0-1-1 0 0,0 1 1 0 0,1-1 0 0 0,-1 1-1 0 0,0 0 1 0 0,0 0 0 0 0,0 0 0 0 0,4 2-1 0 0,-3-1 49 0 0,0 1-1 0 0,0-1 1 0 0,0 1-1 0 0,0-1 1 0 0,0 1-1 0 0,-1 0 1 0 0,1 0 0 0 0,-1 0-1 0 0,0 1 1 0 0,0-1-1 0 0,0 0 1 0 0,0 1-1 0 0,0 0 1 0 0,-1-1-1 0 0,0 1 1 0 0,1 0 0 0 0,-2 0-1 0 0,1-1 1 0 0,0 1-1 0 0,-1 0 1 0 0,1 0-1 0 0,-1 0 1 0 0,0 0-1 0 0,-1 6 1 0 0,0-1 61 0 0,0-1 0 0 0,-1 1 0 0 0,0 0 0 0 0,0-1 0 0 0,-1 1 0 0 0,0-1 0 0 0,-1 0 0 0 0,0 0 0 0 0,-9 15 0 0 0,3-10-256 0 0,0 1 0 0 0,-1-2 0 0 0,0 0 0 0 0,-14 11 0 0 0,24-22-781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0,'0'1'67'0'0,"4"12"1213"0"0,-1-2 1453 0 0,0 0 0 0 0,1 0 0 0 0,6 12 0 0 0,-3-8-2227 0 0,1-1 0 0 0,1 0 0 0 0,18 22 0 0 0,23 26-483 0 0,-41-55-4305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13735 0 0,'0'0'1246'0'0,"-6"8"-1004"0"0,0 2 378 0 0,0 2 0 0 0,1-1 0 0 0,0 1-1 0 0,1-1 1 0 0,0 1 0 0 0,-4 25 0 0 0,-2 5 193 0 0,-7 18 456 0 0,-9 64-1 0 0,21-88-2728 0 0,0 53-1 0 0,16-89-2059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5063 0 0,'0'-1'54'0'0,"1"0"-1"0"0,-1 0 1 0 0,1 1-1 0 0,-1-1 0 0 0,1 0 1 0 0,0 1-1 0 0,-1-1 0 0 0,1 1 1 0 0,0-1-1 0 0,0 1 0 0 0,-1-1 1 0 0,1 1-1 0 0,0 0 0 0 0,0-1 1 0 0,-1 1-1 0 0,1 0 1 0 0,0-1-1 0 0,0 1 0 0 0,0 0 1 0 0,0 0-1 0 0,0 0 0 0 0,0 0 1 0 0,-1 0-1 0 0,1 0 0 0 0,0 0 1 0 0,0 0-1 0 0,0 0 1 0 0,0 1-1 0 0,0-1 0 0 0,-1 0 1 0 0,1 0-1 0 0,0 1 0 0 0,0-1 1 0 0,0 0-1 0 0,-1 1 0 0 0,1-1 1 0 0,0 1-1 0 0,0-1 1 0 0,-1 1-1 0 0,1 0 0 0 0,0-1 1 0 0,-1 1-1 0 0,1 0 0 0 0,-1-1 1 0 0,1 2-1 0 0,3 3 971 0 0,0 0 1 0 0,-1 0-1 0 0,0 0 0 0 0,0 0 0 0 0,0 1 1 0 0,3 8-1 0 0,9 37 505 0 0,-11-37-1116 0 0,7 23 698 0 0,12 50 4771 0 0,-32-111-5362 0 0,6 10-584 0 0,1 1 0 0 0,0-1-1 0 0,1 0 1 0 0,1 0 0 0 0,0 1 0 0 0,0-1 0 0 0,2 0-1 0 0,0 1 1 0 0,0-1 0 0 0,1 1 0 0 0,7-19-1 0 0,-8 27-270 0 0,0 1 0 0 0,0-1 0 0 0,1 1 0 0 0,-1 0-1 0 0,1 0 1 0 0,0 0 0 0 0,0 0 0 0 0,1 0 0 0 0,-1 1-1 0 0,1-1 1 0 0,0 1 0 0 0,0 0 0 0 0,0 0 0 0 0,0 1-1 0 0,6-4 1 0 0,0 2-689 0 0,1-1-1 0 0,-1 1 1 0 0,1 1-1 0 0,0 0 1 0 0,17-2-1 0 0,-21 4 550 0 0,-1 1 0 0 0,1 0-1 0 0,-1 1 1 0 0,0 0 0 0 0,8 1 0 0 0,10 1-543 0 0,-12-1 498 0 0,-1 0 1 0 0,1 1 0 0 0,19 7-1 0 0,19 5 1050 0 0,-32-12-208 0 0,-12-2 849 0 0,-1-1 1 0 0,1 1 0 0 0,-1-1-1 0 0,1-1 1 0 0,7 0 3626 0 0,-17-7-3151 0 0,1 7-1510 0 0,1-1 1 0 0,-1 1 0 0 0,0 0-1 0 0,0 0 1 0 0,0 1-1 0 0,0-1 1 0 0,0 1-1 0 0,0-1 1 0 0,0 1-1 0 0,0 0 1 0 0,0 0 0 0 0,0 0-1 0 0,0 0 1 0 0,0 1-1 0 0,0-1 1 0 0,0 1-1 0 0,0 0 1 0 0,0 0-1 0 0,-4 2 1 0 0,-3 2 162 0 0,-1 1 1 0 0,1 0 0 0 0,-16 12-1 0 0,21-14-215 0 0,1 0 0 0 0,0 0 0 0 0,0 1 0 0 0,0-1 0 0 0,1 1 0 0 0,0 0 0 0 0,0 0 0 0 0,0 0 0 0 0,0 0 1 0 0,1 0-1 0 0,0 1 0 0 0,0-1 0 0 0,0 1 0 0 0,0 6 0 0 0,0-7-74 0 0,2 0 1 0 0,-1 0-1 0 0,0 0 0 0 0,1 0 1 0 0,0 0-1 0 0,0 0 0 0 0,1 0 1 0 0,0 0-1 0 0,-1 0 1 0 0,2 0-1 0 0,-1 0 0 0 0,0 0 1 0 0,1 0-1 0 0,0 0 1 0 0,0-1-1 0 0,3 6 0 0 0,-3-8-16 0 0,0 1 0 0 0,1-1 1 0 0,-1 1-1 0 0,0-1 0 0 0,1 0 0 0 0,-1 0 0 0 0,1 0 0 0 0,0 0 0 0 0,0 0 0 0 0,0-1 0 0 0,-1 1 0 0 0,2-1 0 0 0,-1 0 0 0 0,0 0 0 0 0,0 0 0 0 0,0 0 0 0 0,0-1 0 0 0,1 1 0 0 0,-1-1 0 0 0,0 0 0 0 0,1 0 0 0 0,-1 0 0 0 0,0 0 0 0 0,0 0 0 0 0,1-1 0 0 0,5-1 0 0 0,0-1-8 0 0,0 0-1 0 0,-1 0 1 0 0,1-1 0 0 0,-1 0 0 0 0,0 0 0 0 0,0-1 0 0 0,0 0-1 0 0,10-9 1 0 0,-15 12 13 0 0,31-30-34 0 0,-31 29 31 0 0,0-1 0 0 0,0 0-1 0 0,0 1 1 0 0,-1-1 0 0 0,0 0-1 0 0,1-1 1 0 0,-1 1-1 0 0,1-5 1 0 0,0-8 211 0 0,-3 16 216 0 0,3 8-293 0 0,40 82-446 0 0,-40-84-340 0 0,0 0 1 0 0,1-1-1 0 0,-1 1 1 0 0,1-1-1 0 0,8 8 0 0 0,-8-10-2379 0 0,6 0 1404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12439 0 0,'0'0'2282'0'0,"1"1"-1238"0"0,1 4-640 0 0,1 0 1 0 0,-1 0-1 0 0,0 0 0 0 0,-1 0 1 0 0,1 1-1 0 0,-1-1 1 0 0,1 8-1 0 0,3 42 921 0 0,-5-20-621 0 0,-1-19 1 0 0,4 30 0 0 0,-2-45 191 0 0,14-9-757 0 0,-8-1-151 0 0,0 1 0 0 0,0-1 0 0 0,-1 0 0 0 0,0-1 0 0 0,-1 1 0 0 0,5-14 0 0 0,-2 8-36 0 0,40-96-519 0 0,-42 96 477 0 0,-5 12 67 0 0,0 0 0 0 0,0 0 1 0 0,0 0-1 0 0,0 0 0 0 0,1 0 1 0 0,0 1-1 0 0,2-4 0 0 0,5 0 7 0 0,2 6 16 0 0,-9 1 10 0 0,0 1 0 0 0,0-1 0 0 0,0 0 1 0 0,0 0-1 0 0,0 1 0 0 0,0-1 0 0 0,-1 1 0 0 0,1-1 0 0 0,-1 1 0 0 0,1 0 0 0 0,-1 0 0 0 0,0 0 0 0 0,1 0 0 0 0,-1 0 1 0 0,0 0-1 0 0,1 3 0 0 0,2 6 104 0 0,6 22 0 0 0,-10-30-106 0 0,10 41-93 0 0,-6-23 227 0 0,1-1 1 0 0,0 1-1 0 0,14 30 1 0 0,-16-45-370 0 0,0-1 1 0 0,0 1 0 0 0,0-1-1 0 0,0 0 1 0 0,1 0-1 0 0,0-1 1 0 0,0 1 0 0 0,1-1-1 0 0,-1 0 1 0 0,1 0-1 0 0,0 0 1 0 0,0 0 0 0 0,0-1-1 0 0,0 0 1 0 0,1 0-1 0 0,-1 0 1 0 0,7 1 0 0 0,-9-3-91 0 0,-1-1 0 0 0,1 1 0 0 0,0-1 0 0 0,0 1 0 0 0,-1-1 0 0 0,1 0 0 0 0,0 0 0 0 0,0-1 0 0 0,-1 1 0 0 0,1-1 0 0 0,0 1 0 0 0,0-1 0 0 0,-1 0 1 0 0,1 0-1 0 0,-1 0 0 0 0,1 0 0 0 0,-1 0 0 0 0,1 0 0 0 0,2-3 0 0 0,6-5-1338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81 1839 0 0,'0'-2'134'0'0,"-1"-3"410"0"0,-2-15 10913 0 0,-13 36-9166 0 0,13-9-2124 0 0,0-1-1 0 0,-1 1 1 0 0,2 0 0 0 0,-1 0 0 0 0,1 0 0 0 0,1 1 0 0 0,-3 14 0 0 0,3-6 17 0 0,0 0 0 0 0,3 27 1 0 0,-1-30-152 0 0,1 0 0 0 0,1 0 0 0 0,0 0 1 0 0,0-1-1 0 0,11 24 0 0 0,-11-29-7 0 0,1 0 0 0 0,0 0 0 0 0,0-1 0 0 0,0 1 0 0 0,1-1 0 0 0,0 0 0 0 0,1 0 0 0 0,-1-1 0 0 0,1 1-1 0 0,0-1 1 0 0,8 5 0 0 0,-12-9 40 0 0,1 0-1 0 0,-1 0 0 0 0,1 0 1 0 0,-1-1-1 0 0,1 1 0 0 0,-1 0 1 0 0,1-1-1 0 0,-1 0 1 0 0,1 1-1 0 0,-1-1 0 0 0,1 0 1 0 0,0-1-1 0 0,-1 1 0 0 0,1 0 1 0 0,-1-1-1 0 0,1 1 1 0 0,-1-1-1 0 0,1 0 0 0 0,-1 0 1 0 0,0 0-1 0 0,1 0 0 0 0,-1 0 1 0 0,0 0-1 0 0,0-1 0 0 0,1 1 1 0 0,-1-1-1 0 0,0 1 1 0 0,-1-1-1 0 0,1 0 0 0 0,0 0 1 0 0,0 0-1 0 0,-1 0 0 0 0,1 0 1 0 0,1-4-1 0 0,3-7 223 0 0,0 1 0 0 0,-1-1 0 0 0,0-1 0 0 0,-1 1 0 0 0,3-24 0 0 0,-6 29-247 0 0,0-1 1 0 0,-1 0-1 0 0,0 1 1 0 0,0-1-1 0 0,-1 0 1 0 0,-1 1-1 0 0,1-1 1 0 0,-1 1-1 0 0,-1 0 1 0 0,-4-12-1 0 0,0 3-266 0 0,-1 0 0 0 0,0 0 0 0 0,-1 1 1 0 0,-1 0-1 0 0,-1 1 0 0 0,0 0 0 0 0,-1 0 0 0 0,-14-12 0 0 0,24 25-362 0 0,-1-1 142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 10135 0 0,'-2'0'778'0'0,"-4"2"-381"0"0,0-1 1 0 0,-1 0 0 0 0,1 0 0 0 0,-1-1 0 0 0,1 1 0 0 0,-1-2-1 0 0,-7 0 1 0 0,-30-4 5032 0 0,43 5-5314 0 0,-1 0 36 0 0,-6 5-2 0 0,7-5-304 0 0,15 18-514 0 0,-2-6 600 0 0,1 0 0 0 0,15 10 0 0 0,7 6 38 0 0,-19-14 269 0 0,-1 0 0 0 0,-1 0 1 0 0,0 2-1 0 0,-1-1 0 0 0,20 33 0 0 0,-30-43-255 0 0,-2-3 282 0 0,1 0 0 0 0,-1 1 0 0 0,0-1 0 0 0,0 1 0 0 0,0-1 1 0 0,0 1-1 0 0,0 0 0 0 0,-1-1 0 0 0,1 6 0 0 0,-1-6-148 0 0,-1 1 0 0 0,1-1-1 0 0,-1 1 1 0 0,1-1 0 0 0,-1 1 0 0 0,0-1-1 0 0,0 1 1 0 0,-1-1 0 0 0,1 0 0 0 0,0 0-1 0 0,-1 0 1 0 0,1 1 0 0 0,-1-1 0 0 0,0-1-1 0 0,0 1 1 0 0,1 0 0 0 0,-1 0 0 0 0,-1-1-1 0 0,1 1 1 0 0,0-1 0 0 0,0 1 0 0 0,-4 0-1 0 0,-6 5 50 0 0,-1-2 0 0 0,-24 8-1 0 0,35-12-166 0 0,-6 1-64 0 0,0 0-1 0 0,-1-1 1 0 0,1 0-1 0 0,-15 0 0 0 0,23-1 5 0 0,-1 0 0 0 0,1 0 0 0 0,-1 0 0 0 0,1 0 0 0 0,0 0 0 0 0,-1 0 0 0 0,1 0 0 0 0,-1 0 0 0 0,1 0 0 0 0,-1 0 0 0 0,1 0 0 0 0,-1 0 0 0 0,1-1 0 0 0,-1 1 0 0 0,1 0 0 0 0,-1 0 0 0 0,1-1 0 0 0,0 1 0 0 0,-1 0 0 0 0,1 0 0 0 0,-1-1 0 0 0,1 0 0 0 0,0 1-72 0 0,-1 0 1 0 0,1-1-1 0 0,0 1 1 0 0,0-1-1 0 0,0 1 0 0 0,0 0 1 0 0,0-1-1 0 0,0 1 1 0 0,1-1-1 0 0,-1 1 0 0 0,0 0 1 0 0,0-1-1 0 0,0 1 1 0 0,0-1-1 0 0,0 1 0 0 0,1 0 1 0 0,-1-1-1 0 0,0 1 1 0 0,0 0-1 0 0,1-1 1 0 0,17-17-3979 0 0,-16 16 4166 0 0,8-5-2386 0 0,-3 1-3436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0:1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5 147 5983 0 0,'0'0'464'0'0,"10"4"1551"0"0,-5-4-597 0 0,1-1-1 0 0,-1 1 1 0 0,1-1-1 0 0,0 0 1 0 0,10-4-1 0 0,-9 2-485 0 0,0 0 0 0 0,0 0-1 0 0,11-8 1 0 0,-1-2-246 0 0,-1-1 0 0 0,18-19 0 0 0,-28 27-351 0 0,-5 4-295 0 0,-1 0-1 0 0,0 0 0 0 0,1 0 1 0 0,-1-1-1 0 0,0 1 0 0 0,0 0 1 0 0,0 0-1 0 0,0 0 1 0 0,-1 0-1 0 0,1 0 0 0 0,0 0 1 0 0,-2-3-1 0 0,1 3-8 0 0,1 1 0 0 0,-1-1-1 0 0,0 1 1 0 0,0 0 0 0 0,0-1-1 0 0,0 1 1 0 0,-1 0 0 0 0,1 0 0 0 0,0-1-1 0 0,0 1 1 0 0,-1 0 0 0 0,1 0 0 0 0,-1 1-1 0 0,1-1 1 0 0,-1 0 0 0 0,1 0-1 0 0,-1 1 1 0 0,0-1 0 0 0,-2 0 0 0 0,-1 0 79 0 0,-1-1 1 0 0,0 1 0 0 0,0 1-1 0 0,-8-1 1 0 0,10 2-59 0 0,0-1 1 0 0,0 1-1 0 0,0-1 0 0 0,0 1 0 0 0,1 0 0 0 0,-1 1 1 0 0,0-1-1 0 0,0 1 0 0 0,1-1 0 0 0,-1 1 1 0 0,1 0-1 0 0,0 1 0 0 0,-1-1 0 0 0,1 0 1 0 0,0 1-1 0 0,0 0 0 0 0,1 0 0 0 0,-4 4 0 0 0,1-2 76 0 0,1 1 0 0 0,1 0 0 0 0,-1 0 0 0 0,1 0 0 0 0,0 0 0 0 0,0 0 0 0 0,1 1 0 0 0,0-1 0 0 0,-3 13 0 0 0,5-13-66 0 0,-1-1-1 0 0,1 1 1 0 0,-1-1 0 0 0,2 0-1 0 0,-1 1 1 0 0,0-1 0 0 0,1 1-1 0 0,0-1 1 0 0,1 0-1 0 0,-1 0 1 0 0,1 1 0 0 0,0-1-1 0 0,0 0 1 0 0,0-1 0 0 0,1 1-1 0 0,3 5 1 0 0,-1-4-20 0 0,0 0 0 0 0,1 0 0 0 0,0 0 0 0 0,0-1 0 0 0,0 0 0 0 0,0 0 0 0 0,1 0 1 0 0,0-1-1 0 0,0 0 0 0 0,9 3 0 0 0,1 0-2 0 0,0 0 1 0 0,1-2 0 0 0,0 0-1 0 0,0-1 1 0 0,0-1 0 0 0,0 0-1 0 0,1-2 1 0 0,-1 0 0 0 0,37-3-1 0 0,-29-1-610 0 0,0-2 0 0 0,-1 0 0 0 0,1-2 0 0 0,-1-1 0 0 0,0-1 0 0 0,33-16 0 0 0,-38 15-1197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34 11199 0 0,'2'-2'514'0'0,"1"1"-380"0"0,5-6 274 0 0,-8 6-389 0 0,1 0 0 0 0,-1 0-1 0 0,0 0 1 0 0,1 0 0 0 0,-1-1 0 0 0,0 1 0 0 0,0 0 0 0 0,0 0 0 0 0,0 0 0 0 0,0 0-1 0 0,0-1 1 0 0,-1 1 0 0 0,1 0 0 0 0,-1-2 0 0 0,1 2 616 0 0,-20-2 2663 0 0,17 3-3168 0 0,0 1 1 0 0,1 0-1 0 0,-1 0 0 0 0,0 0 0 0 0,1 0 0 0 0,-1 1 0 0 0,0-1 0 0 0,1 1 1 0 0,0 0-1 0 0,-1-1 0 0 0,1 1 0 0 0,0 0 0 0 0,0 0 0 0 0,0 1 0 0 0,0-1 1 0 0,0 0-1 0 0,-1 4 0 0 0,-2 1-58 0 0,1 1 0 0 0,0 0 1 0 0,0 0-1 0 0,-3 12 0 0 0,2-4 49 0 0,0 1 0 0 0,2 0 0 0 0,0 1 0 0 0,1-1 0 0 0,0 0 0 0 0,2 27 0 0 0,0-36-92 0 0,1 1 0 0 0,0-1 1 0 0,1 0-1 0 0,0 0 1 0 0,0 0-1 0 0,0 0 1 0 0,1-1-1 0 0,0 1 0 0 0,1-1 1 0 0,0 1-1 0 0,0-1 1 0 0,0 0-1 0 0,1 0 1 0 0,0-1-1 0 0,12 12 1 0 0,-12-14-15 0 0,0 0 1 0 0,1-1 0 0 0,-1 1 0 0 0,1-1-1 0 0,0 0 1 0 0,0-1 0 0 0,0 0-1 0 0,0 0 1 0 0,1 0 0 0 0,-1 0 0 0 0,0-1-1 0 0,14 1 1 0 0,-15-2 38 0 0,0 0-1 0 0,0 0 1 0 0,0 0 0 0 0,1-1-1 0 0,-1 1 1 0 0,0-1-1 0 0,0-1 1 0 0,0 1 0 0 0,0-1-1 0 0,0 1 1 0 0,-1-2-1 0 0,1 1 1 0 0,0 0 0 0 0,-1-1-1 0 0,0 0 1 0 0,8-6 0 0 0,-7 5 13 0 0,-1-1 0 0 0,0 1 0 0 0,0-1 1 0 0,-1 1-1 0 0,0-1 0 0 0,1-1 1 0 0,-1 1-1 0 0,-1 0 0 0 0,1-1 0 0 0,-1 1 1 0 0,0-1-1 0 0,0 0 0 0 0,-1 1 1 0 0,2-11-1 0 0,-2 10-39 0 0,-1-1 1 0 0,0 0 0 0 0,0 1-1 0 0,0-1 1 0 0,0 1-1 0 0,-1-1 1 0 0,0 1-1 0 0,-1-1 1 0 0,0 1 0 0 0,0-1-1 0 0,0 1 1 0 0,0 0-1 0 0,-1 0 1 0 0,0 0 0 0 0,-7-9-1 0 0,-3-2-479 0 0,0 0 0 0 0,-2 1 0 0 0,-24-20 0 0 0,35 32-476 0 0,-1 0 0 0 0,-1 0-1 0 0,-10-5 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0,'2'3'13535'0'0,"4"6"-12927"0"0,0 0-1 0 0,-1 1 1 0 0,0 0-1 0 0,-1 0 1 0 0,0 0 0 0 0,0 1-1 0 0,2 11 1 0 0,12 80 565 0 0,-10 17-559 0 0,4 18-3707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0,'0'0'2279'0'0,"4"7"797"0"0,4 15-1766 0 0,0 0 0 0 0,6 32 0 0 0,8 24-925 0 0,87 237-593 0 0,-83-233-2899 0 0,-21-66 1608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15775 0 0,'-7'-5'2843'0'0,"14"4"848"0"0,1 1-4097 0 0,17-1 1535 0 0,-17 1-952 0 0,-1 0 1 0 0,1 0-1 0 0,11-3 1 0 0,-9 2-42 0 0,-1-1 0 0 0,1 2-1 0 0,0-1 1 0 0,14 3 0 0 0,42 6-3587 0 0,-50-5-389 0 0,0 0-3523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7831 0 0,'0'0'603'0'0,"-4"4"-396"0"0,-8 12 89 0 0,9-11 3024 0 0,4-4-2919 0 0,0 0 0 0 0,0 0 0 0 0,0 0 0 0 0,-1 1 0 0 0,1-1 0 0 0,0 0 0 0 0,-1 1 0 0 0,1-1 0 0 0,0 3 0 0 0,2 27 841 0 0,-2-24-790 0 0,2 31 647 0 0,10 102 187 0 0,1-48-1307 0 0,-12-80-371 0 0,1-1 1 0 0,0 0 0 0 0,0 0 0 0 0,1 0 0 0 0,1 0 0 0 0,6 12 0 0 0,-4-13-1437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0,'0'0'102'0'0,"1"1"-1"0"0,14 24 1770 0 0,-9-10 1445 0 0,-1 0 0 0 0,4 25 0 0 0,0-1-2368 0 0,78 267 1045 0 0,-56-214-1656 0 0,-10-33-5514 0 0,-14-38-170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16 771 1839 0 0,'0'0'7847'0'0,"-13"-9"1286"0"0,12 8-9046 0 0,1-1-1 0 0,-1 1 1 0 0,1-1 0 0 0,0 1-1 0 0,0-1 1 0 0,-1 1-1 0 0,1-1 1 0 0,0 1-1 0 0,0-1 1 0 0,1 1 0 0 0,-1-1-1 0 0,0 0 1 0 0,0 1-1 0 0,1-1 1 0 0,-1 1-1 0 0,1 0 1 0 0,-1-1 0 0 0,1 1-1 0 0,0-1 1 0 0,0 1-1 0 0,-1 0 1 0 0,1 0-1 0 0,1-2 1 0 0,4-5 347 0 0,0 1 0 0 0,13-11 0 0 0,-10 9-154 0 0,21-17 278 0 0,1 1 0 0 0,36-24 0 0 0,10-7-272 0 0,125-90 435 0 0,-43 36 109 0 0,-3 1-145 0 0,-54 36-561 0 0,-91 63-145 0 0,15-17 0 0 0,-19 18-235 0 0,1 2 0 0 0,0-1 0 0 0,0 1-1 0 0,10-7 1 0 0,-8 6-1004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15695 0 0,'-3'2'4623'0'0,"20"4"-4134"0"0,31 7-1 0 0,-41-11-541 0 0,0 0-1 0 0,-1 1 1 0 0,1 0-1 0 0,11 7 1 0 0,-13-6-6 0 0,1-1 1 0 0,-1 0-1 0 0,1-1 0 0 0,0 1 1 0 0,0-1-1 0 0,0 0 1 0 0,6 1-1 0 0,13 1-556 0 0,-9-1-2012 0 0,31 1 0 0 0,-25-4-2960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66 8287 0 0,'0'0'639'0'0,"-1"1"-415"0"0,-23 14 833 0 0,10-7 1259 0 0,-19 16-1 0 0,29-21-2033 0 0,0 1 0 0 0,0 0 0 0 0,0 0-1 0 0,1 0 1 0 0,-1 0 0 0 0,1 0-1 0 0,0 1 1 0 0,-4 8 0 0 0,3-1-44 0 0,0-1 0 0 0,0 1 0 0 0,1 0 0 0 0,1 0 0 0 0,0 1 0 0 0,1-1 0 0 0,0 21 0 0 0,1-23-177 0 0,0-1 0 0 0,1 1 1 0 0,1-1-1 0 0,0 0 0 0 0,0 0 0 0 0,1 0 0 0 0,0 0 0 0 0,0 0 0 0 0,1 0 0 0 0,8 14 0 0 0,-8-19-35 0 0,0 1 1 0 0,0 0 0 0 0,0-1-1 0 0,1 0 1 0 0,-1 0-1 0 0,1-1 1 0 0,8 6-1 0 0,41 19 196 0 0,-43-23-175 0 0,-5-2 6 0 0,0 0-1 0 0,1-1 1 0 0,-1 0 0 0 0,1 0-1 0 0,-1 0 1 0 0,1-1-1 0 0,0 0 1 0 0,0 0-1 0 0,9-1 1 0 0,-11 0 5 0 0,-1-1 1 0 0,1 0-1 0 0,0 1 0 0 0,-1-2 0 0 0,1 1 1 0 0,-1 0-1 0 0,1-1 0 0 0,-1 0 1 0 0,0 0-1 0 0,0 0 0 0 0,0-1 0 0 0,0 1 1 0 0,0-1-1 0 0,5-5 0 0 0,38-40 807 0 0,-42 42-758 0 0,0 1-1 0 0,-1-1 1 0 0,0 0-1 0 0,0 0 0 0 0,0-1 1 0 0,-1 1-1 0 0,0-1 1 0 0,0 0-1 0 0,0 0 0 0 0,-1 0 1 0 0,0 0-1 0 0,0 0 1 0 0,0-10-1 0 0,-1 4 46 0 0,0-1-1 0 0,0 1 1 0 0,-2 0-1 0 0,0-1 1 0 0,0 1 0 0 0,-5-20-1 0 0,1 12-53 0 0,-2 1 1 0 0,0-1-1 0 0,-11-23 0 0 0,15 38-222 0 0,0 1-1 0 0,0-1 1 0 0,-1 1-1 0 0,1-1 1 0 0,-1 1-1 0 0,0 1 0 0 0,-1-1 1 0 0,1 0-1 0 0,-1 1 1 0 0,0 0-1 0 0,0 0 0 0 0,0 0 1 0 0,0 1-1 0 0,-1 0 1 0 0,-8-4-1 0 0,-2 3-1443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15519 0 0,'0'0'1186'0'0,"1"2"-813"0"0,4 92 778 0 0,1 5 1135 0 0,2-43-2403 0 0,1-1 0 0 0,30 94-1 0 0,-35-140-270 0 0,6 18-5433 0 0,-4-16-206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0,'0'0'778'0'0,"0"2"-352"0"0,8 20 885 0 0,0-1 0 0 0,2 0 0 0 0,15 25 0 0 0,-20-35-1206 0 0,0 1 0 0 0,-1-1 0 0 0,6 24 0 0 0,-7-20-96 0 0,11 25 1 0 0,19 41-918 0 0,-21-46-3337 0 0,-3-6-865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58 16991 0 0,'-1'-1'388'0'0,"-5"-7"107"0"0,5 6-402 0 0,0 1 1 0 0,0-1 0 0 0,0 0-1 0 0,0 1 1 0 0,-1-1-1 0 0,1 1 1 0 0,-1-1-1 0 0,1 1 1 0 0,-1 0 0 0 0,-2-2-1 0 0,3 2 153 0 0,8-4 404 0 0,-3 4-619 0 0,-1-1 0 0 0,1 0 0 0 0,0 1-1 0 0,-1-1 1 0 0,1 1 0 0 0,0 0 0 0 0,0 1 0 0 0,0-1-1 0 0,6 0 1 0 0,1 0-71 0 0,95-7-3350 0 0,-81 4 1664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6911 0 0,'0'2'93'0'0,"-1"0"0"0"0,0 1 0 0 0,0-1 0 0 0,0 0 0 0 0,0 0-1 0 0,-1 0 1 0 0,1 0 0 0 0,0 0 0 0 0,-1 0 0 0 0,0 0 0 0 0,1 0-1 0 0,-1 0 1 0 0,0-1 0 0 0,0 1 0 0 0,0-1 0 0 0,0 1 0 0 0,0-1-1 0 0,-4 2 1 0 0,-10 7 2594 0 0,11-6-2234 0 0,1 0 1 0 0,-1 1-1 0 0,1-1 0 0 0,0 1 0 0 0,1 0 1 0 0,-1 0-1 0 0,1 1 0 0 0,0-1 0 0 0,0 1 1 0 0,0 0-1 0 0,1-1 0 0 0,0 1 1 0 0,0 0-1 0 0,1 0 0 0 0,-1 1 0 0 0,0 10 1 0 0,1-3-171 0 0,0 1 0 0 0,1 0 0 0 0,0 0 0 0 0,2-1 1 0 0,0 1-1 0 0,3 15 0 0 0,-2-17-213 0 0,1 0 0 0 0,0 0 0 0 0,1-1 0 0 0,0 1 0 0 0,9 13 1 0 0,-10-20-50 0 0,0-1 0 0 0,0 1 1 0 0,0-1-1 0 0,1 1 0 0 0,0-1 1 0 0,0-1-1 0 0,0 1 1 0 0,1-1-1 0 0,0 0 0 0 0,-1 0 1 0 0,13 5-1 0 0,0 0 4 0 0,24 7-1 0 0,-34-14-11 0 0,0 0 0 0 0,-1-1 0 0 0,1 1 0 0 0,0-2 0 0 0,0 1 0 0 0,10-1 0 0 0,-11-1 17 0 0,13 0 76 0 0,23-4 0 0 0,-37 3-62 0 0,0 1 0 0 0,0-1 1 0 0,-1 0-1 0 0,1 0 1 0 0,-1 0-1 0 0,1-1 1 0 0,-1 0-1 0 0,8-5 0 0 0,-1-2 169 0 0,0 0-1 0 0,0-1 1 0 0,10-13-1 0 0,-17 17-85 0 0,0 0 0 0 0,0 0 1 0 0,-1 0-1 0 0,1 0 0 0 0,-2-1 0 0 0,1 1 0 0 0,3-13 0 0 0,-3 6 127 0 0,-1-1-1 0 0,3-20 1 0 0,-6 30-208 0 0,1-1 0 0 0,-2 1 1 0 0,1 0-1 0 0,0 0 0 0 0,-1 0 0 0 0,0-1 1 0 0,0 1-1 0 0,-1 0 0 0 0,1 0 0 0 0,-4-5 0 0 0,0-1-17 0 0,0 1 0 0 0,-1 0-1 0 0,0 0 1 0 0,-1 1 0 0 0,0 0-1 0 0,-1 0 1 0 0,1 1 0 0 0,-10-8-1 0 0,10 11-218 0 0,0 0 0 0 0,0 0 0 0 0,0 1 0 0 0,-1 0 0 0 0,1 0 0 0 0,-1 1 0 0 0,0 0 0 0 0,0 0 0 0 0,0 1 0 0 0,0 0 0 0 0,-13-1 0 0 0,14 2-213 0 0,1 0 0 0 0,0 1 0 0 0,-1 0 0 0 0,1 0 0 0 0,0 0 0 0 0,-1 1 0 0 0,1 0 0 0 0,-6 1 0 0 0,-7 7-1113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13615 0 0,'0'0'628'0'0,"0"3"-17"0"0,-2 22-106 0 0,1 1 0 0 0,5 37 0 0 0,0 12 1332 0 0,-3-39-1075 0 0,10 61 0 0 0,5-10-4391 0 0,-12-76-481 0 0,0 3-1074 0 0</inkml:trace>
  <inkml:trace contextRef="#ctx0" brushRef="#br0" timeOffset="1">224 0 16207 0 0,'0'0'1628'0'0,"1"2"-1488"0"0,25 36 223 0 0,-3 2 1 0 0,24 52-1 0 0,29 91-2150 0 0,-73-176 1620 0 0,6 20-1378 0 0,-1-1-78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9671 0 0,'-1'-1'748'0'0,"0"-1"-631"0"0,0 0 0 0 0,-1 1 0 0 0,1-1 1 0 0,0 0-1 0 0,0 0 0 0 0,0 0 0 0 0,1 1 0 0 0,-2-4 0 0 0,0 0 4289 0 0,12-10-1123 0 0,-7 13-3157 0 0,0 0-1 0 0,0 1 1 0 0,0-1 0 0 0,0 1 0 0 0,0 0 0 0 0,0 0 0 0 0,1 0-1 0 0,-1 0 1 0 0,0 0 0 0 0,6 0 0 0 0,37 1-180 0 0,-26 0 67 0 0,0 1-119 0 0,100-3-4580 0 0,-97 2-1172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72 5983 0 0,'-14'15'554'0'0,"1"1"-1"0"0,-16 26 0 0 0,23-33 733 0 0,2 1-1 0 0,-1-1 0 0 0,1 1 1 0 0,0 0-1 0 0,1 0 0 0 0,-3 18 1 0 0,4-16-973 0 0,1-1 1 0 0,0 1 0 0 0,1 0-1 0 0,0-1 1 0 0,1 1 0 0 0,0-1 0 0 0,1 1-1 0 0,5 19 1 0 0,-4-22-299 0 0,1 0 0 0 0,-1 0 0 0 0,2-1 0 0 0,-1 0 0 0 0,1 0 0 0 0,0 0 0 0 0,0 0 0 0 0,1-1 0 0 0,0 0 0 0 0,1 0 0 0 0,10 8 1 0 0,-12-11-3 0 0,1 0 1 0 0,0 0-1 0 0,0-1 1 0 0,0 0 0 0 0,0 0-1 0 0,1-1 1 0 0,-1 1 0 0 0,1-1-1 0 0,0-1 1 0 0,-1 1-1 0 0,1-1 1 0 0,0 0 0 0 0,0-1-1 0 0,0 0 1 0 0,0 0-1 0 0,0 0 1 0 0,0-1 0 0 0,0 0-1 0 0,-1 0 1 0 0,1-1 0 0 0,0 0-1 0 0,8-4 1 0 0,-6 3 131 0 0,1-1 0 0 0,-1-1 0 0 0,-1 0 0 0 0,1 0 0 0 0,-1 0 0 0 0,0-1 0 0 0,0-1 1 0 0,-1 1-1 0 0,0-1 0 0 0,0 0 0 0 0,0-1 0 0 0,-1 0 0 0 0,0 0 0 0 0,-1 0 0 0 0,5-9 0 0 0,-6 9-21 0 0,-1-1 1 0 0,0 1-1 0 0,0 0 0 0 0,-1-1 0 0 0,0 0 0 0 0,-1 1 0 0 0,0-1 1 0 0,0 0-1 0 0,-1 0 0 0 0,0 0 0 0 0,0 1 0 0 0,-1-1 0 0 0,0 0 1 0 0,-1 0-1 0 0,0 1 0 0 0,0-1 0 0 0,-1 1 0 0 0,0 0 0 0 0,-1-1 1 0 0,0 1-1 0 0,0 1 0 0 0,-6-10 0 0 0,-3-2-149 0 0,-1 1 1 0 0,-1 1-1 0 0,0 0 0 0 0,-32-25 1 0 0,-5 2-7559 0 0,35 28 73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40 5063 0 0,'0'0'1690'0'0,"0"0"-1592"0"0,0 0-1 0 0,-1 0 1 0 0,1 0 0 0 0,0 1 0 0 0,0-1-1 0 0,-1 0 1 0 0,1 0 0 0 0,0 0 0 0 0,0 0-1 0 0,-1 0 1 0 0,1 0 0 0 0,0 0 0 0 0,0 0 0 0 0,-1 0-1 0 0,1 0 1 0 0,0 0 0 0 0,0 0 0 0 0,-1 0-1 0 0,1 0 1 0 0,0 0 0 0 0,0-1 0 0 0,-1 1 0 0 0,1 0-1 0 0,0 0 1 0 0,0 0 0 0 0,-1 0 0 0 0,1-1 51 0 0,-1 0 1 0 0,1 0-1 0 0,0 0 0 0 0,-1 0 1 0 0,1 1-1 0 0,0-1 1 0 0,0 0-1 0 0,-1 0 0 0 0,1 0 1 0 0,0 0-1 0 0,0 0 1 0 0,0-1-1 0 0,0 1 49 0 0,0 0-1 0 0,1 0 1 0 0,-1 0-1 0 0,-1 0 1 0 0,1 0-1 0 0,0 0 1 0 0,0 0-1 0 0,0 0 1 0 0,0 0 0 0 0,-1 0-1 0 0,1 0 1 0 0,-1 0-1 0 0,1 0 1 0 0,0 0-1 0 0,-1 0 1 0 0,0 0-1 0 0,1 0 1 0 0,-1 0-1 0 0,1 1 1 0 0,-1-1 0 0 0,0 0-1 0 0,0 0 1 0 0,1 1-1 0 0,-1-1 1 0 0,-1 0-1 0 0,-1 0-60 0 0,1 1-1 0 0,-1-1 0 0 0,1 1 1 0 0,-1 0-1 0 0,0 0 1 0 0,1 0-1 0 0,-1 0 0 0 0,1 0 1 0 0,-1 1-1 0 0,0-1 0 0 0,1 1 1 0 0,-1 0-1 0 0,1 0 1 0 0,0-1-1 0 0,-1 2 0 0 0,1-1 1 0 0,0 0-1 0 0,-1 0 1 0 0,1 1-1 0 0,0-1 0 0 0,0 1 1 0 0,0 0-1 0 0,-3 2 0 0 0,-3 5 66 0 0,-1 0 0 0 0,1 0-1 0 0,-11 18 1 0 0,13-17-63 0 0,0 1 0 0 0,1-1 1 0 0,0 1-1 0 0,1 0 0 0 0,0 1 0 0 0,1-1 0 0 0,0 1 0 0 0,-2 19 0 0 0,4-17-21 0 0,0 0 0 0 0,1 1 0 0 0,0-1 0 0 0,1 0 0 0 0,1 0 0 0 0,0 0 0 0 0,5 13 0 0 0,-4-18-89 0 0,0-1 0 0 0,0 0 0 0 0,1 0 0 0 0,0 0 0 0 0,1-1 0 0 0,-1 1 0 0 0,2-1 1 0 0,-1 0-1 0 0,1-1 0 0 0,0 1 0 0 0,0-1 0 0 0,1 0 0 0 0,12 8 0 0 0,-13-10-11 0 0,0 0 0 0 0,1 0 0 0 0,0-1 1 0 0,-1 0-1 0 0,1 0 0 0 0,1-1 0 0 0,-1 0 0 0 0,0 0 1 0 0,0-1-1 0 0,1 0 0 0 0,-1 0 0 0 0,1 0 0 0 0,-1-1 1 0 0,0 0-1 0 0,1-1 0 0 0,10-2 0 0 0,20-6-76 0 0,44-19-1 0 0,-44 15-409 0 0,27-9-4405 0 0,-45 15-1845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3679 0 0,'-10'5'12351'0'0,"25"2"-11610"0"0,1 1 0 0 0,-1 1 0 0 0,-1 1 0 0 0,16 12 0 0 0,52 51 1604 0 0,5 4-1354 0 0,27 18-631 0 0,61 44-1304 0 0,-172-137 528 0 0,0 0 1 0 0,-1 0-1 0 0,1-1 0 0 0,0 1 1 0 0,0-1-1 0 0,0 0 0 0 0,-1 0 0 0 0,2 0 1 0 0,-1 0-1 0 0,0 0 0 0 0,0-1 1 0 0,0 1-1 0 0,6-1 0 0 0,-4-1-1412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12695 0 0,'0'0'1150'0'0,"1"1"-946"0"0,6 55 2050 0 0,1 63 0 0 0,-8 59-1990 0 0,-1-77-260 0 0,2-89-695 0 0,-1-1 1 0 0,5 24 0 0 0,-3-32-879 0 0,2 3-65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0,'0'2'6754'0'0,"26"150"-1633"0"0,6 52-5276 0 0,-13-45-2474 0 0,-18-146 1386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13735 0 0,'0'0'5143'0'0,"1"1"-4864"0"0,32 0 285 0 0,-27-1-640 0 0,0-1 0 0 0,-1 1 0 0 0,1 1-1 0 0,0-1 1 0 0,-1 1 0 0 0,11 3-1 0 0,6 3-1348 0 0,-7-2-3415 0 0,-2-2-739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11543 0 0,'0'0'1047'0'0,"2"0"-859"0"0,13-1 373 0 0,-1 0 1 0 0,26-7-1 0 0,13-2 640 0 0,-43 9-879 0 0,2 0 264 0 0,-1 0-1 0 0,1 0 1 0 0,13 2-1 0 0,-27 19 383 0 0,0-12-796 0 0,0-1-1 0 0,0 1 0 0 0,-1-1 1 0 0,-1 0-1 0 0,1 1 1 0 0,-6 7-1 0 0,4-8-57 0 0,1 2-1 0 0,0-1 1 0 0,0 0 0 0 0,-4 13-1 0 0,6-6 239 0 0,0 0-1 0 0,0 0 1 0 0,2 23-1 0 0,0-36-317 0 0,0 1 19 0 0,0 0 0 0 0,0 0-1 0 0,1 1 1 0 0,-1-1 0 0 0,1 0 0 0 0,0 0-1 0 0,-1 0 1 0 0,2 0 0 0 0,-1 0 0 0 0,0 0 0 0 0,0 0-1 0 0,1 0 1 0 0,0 0 0 0 0,0-1 0 0 0,4 6-1 0 0,-3-5-9 0 0,0-1-1 0 0,0 1 0 0 0,1 0 1 0 0,-1-1-1 0 0,1 0 0 0 0,0 0 1 0 0,0 0-1 0 0,0 0 1 0 0,0-1-1 0 0,8 3 0 0 0,-4-3-188 0 0,0 1 0 0 0,0-1 0 0 0,0-1 0 0 0,0 0 0 0 0,0 0 0 0 0,0 0 0 0 0,0-1-1 0 0,0 0 1 0 0,0-1 0 0 0,0 0 0 0 0,0 0 0 0 0,9-4 0 0 0,7-6-1689 0 0,-1 0 0 0 0,0-2 0 0 0,25-19 0 0 0,-18 8-76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19 13183 0 0,'-24'-18'1195'0'0,"23"18"-1178"0"0,-1 0 0 0 0,1 0 0 0 0,-1-1 0 0 0,0 1-1 0 0,1 0 1 0 0,-1 0 0 0 0,1 1 0 0 0,-1-1 0 0 0,1 0 0 0 0,-1 1 0 0 0,1-1 0 0 0,-2 1 0 0 0,-1 0 0 0 0,0 0 182 0 0,-1 1 1 0 0,1-1-1 0 0,-1 1 0 0 0,1 0 0 0 0,0 0 0 0 0,0 0 0 0 0,0 1 0 0 0,0 0 0 0 0,0-1 1 0 0,0 1-1 0 0,1 1 0 0 0,0-1 0 0 0,-1 0 0 0 0,1 1 0 0 0,0 0 0 0 0,1-1 1 0 0,-1 1-1 0 0,1 1 0 0 0,-4 7 0 0 0,1-1 48 0 0,0 2-1 0 0,1-1 1 0 0,0 0 0 0 0,1 1-1 0 0,-2 25 1 0 0,3-23-183 0 0,2 1 1 0 0,0-1-1 0 0,1 1 0 0 0,0-1 1 0 0,1 1-1 0 0,1-1 0 0 0,1 0 1 0 0,0 0-1 0 0,1 0 0 0 0,8 18 1 0 0,-10-26-51 0 0,1 0 1 0 0,-1-1 0 0 0,1 0-1 0 0,0 0 1 0 0,1 0 0 0 0,0 0 0 0 0,-1-1-1 0 0,2 0 1 0 0,-1 0 0 0 0,1 0 0 0 0,-1-1-1 0 0,1 1 1 0 0,1-1 0 0 0,-1-1 0 0 0,0 1-1 0 0,1-1 1 0 0,0 0 0 0 0,0-1 0 0 0,0 1-1 0 0,0-2 1 0 0,0 1 0 0 0,0-1-1 0 0,13 1 1 0 0,-11-1 51 0 0,-1-2 0 0 0,0 1 0 0 0,1-1-1 0 0,-1 0 1 0 0,0-1 0 0 0,0 0 0 0 0,0 0 0 0 0,0-1-1 0 0,14-6 1 0 0,-16 6-5 0 0,-1 0-1 0 0,0-1 0 0 0,0 1 1 0 0,0-1-1 0 0,-1 0 1 0 0,1 0-1 0 0,-1-1 0 0 0,0 1 1 0 0,0-1-1 0 0,-1 0 1 0 0,1 0-1 0 0,-1 0 0 0 0,0-1 1 0 0,3-6-1 0 0,-2-1 77 0 0,1 1 1 0 0,-2 0-1 0 0,1-1 0 0 0,-2 0 1 0 0,3-24-1 0 0,-5 29-110 0 0,0-1 0 0 0,-1 1 1 0 0,0 0-1 0 0,0-1 0 0 0,-1 1 1 0 0,0 0-1 0 0,0 0 0 0 0,-1 0 1 0 0,0 0-1 0 0,-4-8 0 0 0,-1 1-306 0 0,-2 1 0 0 0,1 0 0 0 0,-2 1 0 0 0,0 0 0 0 0,0 0 0 0 0,-1 1 0 0 0,-20-16 0 0 0,28 24-567 0 0,-4-4-370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6447 0 0,'1'1'8403'0'0,"3"5"-7938"0"0,-1-1 0 0 0,1 1 0 0 0,-1-1 0 0 0,0 1 0 0 0,-1 0 0 0 0,1 0 0 0 0,-1 1 0 0 0,2 10 0 0 0,0 6-13 0 0,1 27 0 0 0,-2-6 47 0 0,6 101 55 0 0,1 9-603 0 0,-4-89-1391 0 0,-6-63 374 0 0</inkml:trace>
  <inkml:trace contextRef="#ctx0" brushRef="#br0" timeOffset="1">232 1 10591 0 0,'0'0'1882'0'0,"0"2"-1062"0"0,35 178 4047 0 0,-23-107-4368 0 0,1 2-343 0 0,4-1 0 0 0,29 80 0 0 0,-40-136-167 0 0,32 76-4279 0 0,-29-75-1241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6447 0 0,'-8'3'13790'0'0,"12"1"-13610"0"0,0 0 1 0 0,1-1 0 0 0,-1 0-1 0 0,1 0 1 0 0,0 0 0 0 0,0-1-1 0 0,0 0 1 0 0,7 3 0 0 0,48 10 288 0 0,-11-3-730 0 0,-34-7 69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8951 0 0,'0'0'6062'0'0,"3"2"-5302"0"0,7 5-225 0 0,0 0 0 0 0,-1 1 1 0 0,0 0-1 0 0,0 1 1 0 0,-1 0-1 0 0,0 0 0 0 0,-1 1 1 0 0,9 14-1 0 0,18 38 339 0 0,37 95 0 0 0,10 20-1062 0 0,-74-164-408 0 0,1 0-1 0 0,0-1 0 0 0,16 21 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0,'0'0'2572'0'0,"1"2"-1840"0"0,6 18 28 0 0,1-1 0 0 0,2 1 0 0 0,15 24-1 0 0,-7-13-366 0 0,122 186 805 0 0,-75-122-1470 0 0,-10-28-4084 0 0,-48-55 2498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8287 0 0,'0'0'639'0'0,"-8"-2"-132"0"0,7 2-139 0 0,-1 0 1 0 0,1-1-1 0 0,0 1 1 0 0,0-1-1 0 0,0 1 1 0 0,0-1-1 0 0,0 1 1 0 0,0-1-1 0 0,0 0 1 0 0,0 1-1 0 0,0-1 1 0 0,0 0-1 0 0,0 0 1 0 0,0 0-1 0 0,0 0 1 0 0,1 0-1 0 0,-1 0 1 0 0,0 0-1 0 0,1 0 1 0 0,-1 0-1 0 0,1 0 1 0 0,-1 0-1 0 0,1 0 1 0 0,0-1-1 0 0,-1 0 1 0 0,1 1-292 0 0,0 0 1 0 0,0-1 0 0 0,0 1 0 0 0,0 0 0 0 0,0 0 0 0 0,1 0 0 0 0,-1 0 0 0 0,0 0 0 0 0,0 0 0 0 0,1 0 0 0 0,0-1 0 0 0,0 0 30 0 0,0 1 0 0 0,0 0 0 0 0,0 0 0 0 0,1 0 1 0 0,-1 1-1 0 0,0-1 0 0 0,1 0 0 0 0,-1 0 0 0 0,0 1 1 0 0,3-2-1 0 0,1 0 136 0 0,2-1-98 0 0,-1 0-1 0 0,1 0 0 0 0,0 1 1 0 0,15-3-1 0 0,-14 3-46 0 0,-1 1 1 0 0,1-2-1 0 0,-1 1 1 0 0,11-6-1 0 0,-6 1-416 0 0,1 1 1 0 0,-1 0-1 0 0,1 1 0 0 0,15-4 0 0 0,-8 4-1459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0,'0'0'1202'0'0,"4"7"-964"0"0,17 21 919 0 0,1 0 1 0 0,1-2-1 0 0,2-1 0 0 0,27 23 0 0 0,-48-45-1135 0 0,153 123 825 0 0,-35-31-366 0 0,-102-78-1218 0 0,34 21 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4 919 0 0,'6'-3'14793'0'0,"-5"6"-15027"0"0,5 30 2124 0 0,2 37 1 0 0,-3 85-885 0 0,-4-71-638 0 0,20 195-912 0 0,-16-263-1667 0 0,-5-15 2002 0 0,0-1 1 0 0,0 1 0 0 0,0-1-1 0 0,0 0 1 0 0,0 1 0 0 0,1-1-1 0 0,-1 1 1 0 0,0-1 0 0 0,0 0-1 0 0,1 1 1 0 0,-1-1 0 0 0,0 1-1 0 0,0-1 1 0 0,1 0 0 0 0,-1 0-1 0 0,0 1 1 0 0,1-1 0 0 0,-1 0 0 0 0,0 1-1 0 0,1-1 1 0 0,-1 0 0 0 0,1 0-1 0 0,-1 0 1 0 0,0 1 0 0 0,1-1-1 0 0,-1 0 1 0 0,1 0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11231 0 0,'0'0'1016'0'0,"0"0"-1011"0"0,0 0-1 0 0,0 0 1 0 0,0 0-1 0 0,0 0 1 0 0,1 0-1 0 0,-1 0 0 0 0,0 0 1 0 0,0 0-1 0 0,0 0 1 0 0,0 0-1 0 0,0 1 1 0 0,0-1-1 0 0,0 0 1 0 0,0 0-1 0 0,0 0 0 0 0,0 0 1 0 0,0 0-1 0 0,0 0 1 0 0,0 0-1 0 0,0 0 1 0 0,0 0-1 0 0,1 0 1 0 0,-1 0-1 0 0,0 0 0 0 0,0 0 1 0 0,0-1-1 0 0,0 1 1 0 0,0 0-1 0 0,0 0 1 0 0,0 0-1 0 0,0 0 1 0 0,0 0-1 0 0,0 0 0 0 0,0 0 1 0 0,0 0-1 0 0,0 0 1 0 0,0 0-1 0 0,0 0 1 0 0,0 0-1 0 0,1 0 1 0 0,-1 0-1 0 0,0 0 0 0 0,0 0 1 0 0,0 0-1 0 0,0 0 1 0 0,0 0-1 0 0,0 0 1 0 0,0-1-1 0 0,0 1 1 0 0,0 0-1 0 0,0 0 0 0 0,0 0 1 0 0,0 0-1 0 0,0 0 1 0 0,0 0-1 0 0,0 0 1 0 0,0 0-1 0 0,0 0 1 0 0,0 0-1 0 0,0 0 0 0 0,0 0 1 0 0,0 0-1 0 0,0 0 1 0 0,0-1-1 0 0,0 1 1 0 0,0 0-1 0 0,0 0 1 0 0,-1 0-1 0 0,6 22 2075 0 0,4 44 1 0 0,-2-10-1287 0 0,19 112 204 0 0,16 95-991 0 0,-21-165-2249 0 0,-20-92 267 0 0,1 7-3355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15375 0 0,'0'0'704'0'0,"-1"2"-14"0"0,-12 7-333 0 0,12-8 88 0 0,3 1 138 0 0,4 2-429 0 0,-1 0-1 0 0,1-1 1 0 0,0 1 0 0 0,0-1 0 0 0,0 0-1 0 0,0-1 1 0 0,1 1 0 0 0,-1-1 0 0 0,1-1-1 0 0,-1 1 1 0 0,1-1 0 0 0,0 0 0 0 0,0-1-1 0 0,-1 1 1 0 0,13-2 0 0 0,-3-1-359 0 0,0 0 0 0 0,0-1-1 0 0,-1-1 1 0 0,1 0 0 0 0,25-11 0 0 0,-15 3-1011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2T14:59:11.4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7709 2918 17503 0,'-4'-6'1552'0,"0"1"-1232"0,4 5-320 0,0 0 0 0,0 0 2304 0,0 0 384 0,0 0 96 0,0 0 16 0,0 0-1664 0,5 9-336 15,3 4-64-15,1 5-16 0,2 5 16 0,0 4 0 16,1 3 0-16,1 2 0 0,3 3-368 0,-2-2-80 16,-1-3-16-16,0-1 0 0,-1-2-144 0,0-4-128 15,-2 0 144-15,-1-8-144 0,-1 0 0 0,-3-6 0 16,-2-3 0-16,-3-6 0 0,0 0 0 0,0 0-128 16,-1-6-16-16,-2-3 0 15,0-8-336-15,1-3-64 0,-1-7-16 0,1-3 0 16,-1-3-48-16,2-2-16 0,-1-4 0 0,1-2 0 15,0-2-64-15,1-2-16 0,0-2 0 0,1 2 0 0,2 0 320 0,1 4 64 16,-1 1 16-16,4 5 0 0,-1 4 544 0,2 4 96 0,1 8 32 16,1 3 0-16,-1 6 176 0,0 6 32 0,0 4 16 0,1 4 0 15,2 4-96-15,0 3-32 0,-2 4 0 0,1 0 0 16,-2 2-64-16,0 2-16 0,-4 1 0 0,-1 0 0 16,-1 3-128-16,-3 1-48 0,-3 3 0 0,-2 2 0 15,-3 1-80-15,2-3-128 0,-4 1 176 0,0-1-176 16,0-2 192-16,-1-3-192 0,1-4 192 0,1-2-192 15,-1-3 0-15,3-3 0 0,0-1-160 0,2-5 160 32,0-1-736-32,5-3-32 0,0 0 0 0,0 0 0 15,0 0-304-15,0-7-64 0,1-2-16 0,5 0 0 16,1-1 432-16,2 2 80 0,0-2 0 0,3 0 16 0,1 1 480 0,3 1 144 0,1 3 0 0,1 4 0 16,3 1 256-16,-3 3 144 0,-1 0 48 0,-1 4 0 15,-1 1 464-15,0 1 112 0,-2 1 0 0,-3 3 16 0,-2 0-16 16,-3 3-16-16,-2 1 0 0,-3 1 0 0,-3 2-240 0,-2 2-32 15,-3-1-16-15,-2 1 0 0,-2-4-288 0,-1 3-64 16,-2 0-16-16,0-1 0 0,-3-6-352 0,-1-2 144 16,2-2-144-16,0-5 0 15,0-1-496-15,3-1-208 0,1-3-32 0,3 0-14944 16</inkml:trace>
  <inkml:trace contextRef="#ctx0" brushRef="#br0" timeOffset="265.58">8365 3004 5519 0,'0'0'496'0,"-9"6"-496"15,-2 1 0-15,1 5 0 0,-2 4 5056 0,0 2 928 0,2 2 176 0,1 0 48 16,1 1-3744-16,1 1-736 0,3 1-160 0,3-1-32 16,2-3-1024-16,3 1-224 0,3-2-32 0,2-2-16 15,3-4-240-15,3-2 0 0,2-4 0 0,3-2 0 16,-1-1 0-16,2-3 0 0,0-4 0 0,-3-2 0 15,-1-5 320-15,-2-1-48 0,-2-1 0 0,-3-2 0 16,-2-4 240-16,-4 3 64 0,-3-4 0 0,2 0 0 16,-3 0-208-16,-3 0-48 0,-2 3 0 0,-2 0 0 15,0 0-320-15,-3-1 0 0,0 1-160 0,0 0 160 32,-1 4-944-32,2-1-80 0,1 4 0 0,-1 0-9664 0,0 1-1936 0</inkml:trace>
  <inkml:trace contextRef="#ctx0" brushRef="#br0" timeOffset="468.69">8723 2431 29487 0,'0'-17'2624'0,"0"17"-2112"16,0 0-512-16,0 0 0 0,0 0 1808 0,0 0 256 16,0 0 48-16,1 13 16 0,2 5-656 0,1 7-128 15,1 6-16-15,2 7-16 0,-1 4-864 0,2 3-192 16,0 4-16-16,0 1-16 0,-2 4-224 0,2 2 0 15,0 0 0-15,2 0 0 16,1-5-1216-16,-1-2-304 0,-1-3-48 0,0-3-16 16,1-4-1216-16,-3-4-240 0,0-2-48 0</inkml:trace>
  <inkml:trace contextRef="#ctx0" brushRef="#br0" timeOffset="625.14">8709 3216 12895 0,'-18'-37'1152'0,"10"20"-928"0,0-2-224 0,0-4 0 16,2 0 3072-16,-1 1 560 0,1-2 112 0,2 2 32 15,1 1-1072-15,2 3-208 0,1 5-32 0,1-3-16 16,2 5-1488-16,3-1-320 0,2 1-48 0,4 0-16 16,1 2-576-16,4 1 0 0,2 1 0 0,2 1-192 31,1-2-1104-31,2 1-240 0,1 1-32 0,-2-3-13312 0</inkml:trace>
  <inkml:trace contextRef="#ctx0" brushRef="#br0" timeOffset="937.62">9142 2474 26719 0,'-2'10'2368'0,"1"7"-1888"16,0 8-480-16,-1 6 0 0,1 4 1632 0,1 3 224 15,0 1 64-15,0 2 0 0,0 6-192 0,1-2-48 16,2 0 0-16,1-1 0 0,0-4-1040 0,1-1-192 16,3-2-64-16,0-3 0 0,0-3-384 0,-2-2 128 15,1-4-128-15,-1-3 0 0,1-3-160 0,-1-3-112 16,-1-4-32-16,-1-3 0 15,-4-9-192-15,0 0-32 0,0 0-16 0,0 0 0 16,0 0 0-16,5-8 0 0,1-4 0 0,-1-5 0 0,0-4 288 0,0-2 48 16,1-4 16-16,0-2 0 0,1-1 192 0,2 0-176 15,2 1 176-15,3 3-160 0,-1 1 336 0,1 6 64 16,2 2 16-16,0 5 0 0,1 6 576 0,-1 3 128 0,1 7 32 0,1 6 0 16,1 7 16-16,-1 7 0 0,-1 2 0 0,0 3 0 15,1 1-240-15,0 2-64 0,2 2 0 0,1 0 0 16,2-1-528-16,2-3-176 0,1 0 0 0,1-3-20336 15</inkml:trace>
  <inkml:trace contextRef="#ctx0" brushRef="#br0" timeOffset="1502.33">11099 2751 27407 0,'0'0'592'0,"0"0"128"0,0 0 32 0,2-5 32 0,-2 5-624 0,0 0-160 0,0 0 0 0,0 0 0 16,-5-4 1456-16,-5 2 256 0,-4 2 48 0,0 2 16 16,-3 2-944-16,0 4-176 0,0 1-32 0,2 3-16 15,-1-3-608-15,2 0 0 0,-1-1 0 0,4 2 0 16,1-2 0-16,5 4 0 0,1-3 0 0,4 0 0 16,4-1-192-16,4 0-96 0,2 0-32 0,5-2 0 31,3 1-96-31,3-1-32 0,1 2 0 0,3 0 0 0,0-3 448 0,2 2 0 0,-2 0 0 0,-2 0 128 15,-2-3-128-15,-4 5 0 0,-4-4 0 0,-4 4 0 16,-4 3 288-16,-3 2 32 0,-5 2 16 0,-2 1 0 16,-7 1 240-16,-1 2 32 0,-1 1 16 0,-2 0 0 0,-1-5-384 0,0 1-80 15,0-1-16-15,2-2 0 0,-1-2-336 0,2-1-64 16,3-5 0-16,3-2-10656 16,2-3-2128-16</inkml:trace>
  <inkml:trace contextRef="#ctx0" brushRef="#br0" timeOffset="1689.83">11379 2449 26719 0,'0'0'1184'0,"0"0"240"0,0 0-1136 0,0 0-288 0,0 0 0 0,0 0 0 16,-1 8 1952-16,-2 2 336 0,0 3 64 0,1 7 16 16,0 2-896-16,2 7-192 0,0 6-16 0,3-1-16 15,1 5-1024-15,1 0-224 0,2 3 0 0,-1-1 0 16,2-3-240-16,2 4-16 0,2-3 0 0,0 1 0 31,-2 0-2256-31,-1-3-464 0,-2 0-96 0,-1-3-11040 0</inkml:trace>
  <inkml:trace contextRef="#ctx0" brushRef="#br0" timeOffset="1830.45">11368 3010 11055 0,'-2'-10'976'0,"-1"-1"-784"0,2-1-192 0,0-4 0 0,1-1 3712 0,1 2 688 16,2-2 144-16,2 0 16 0,3-1-2512 0,1 2-512 15,1-1-112-15,3 4-16 0,0 0-1120 0,3 2-288 16,-2 1 0-16,2 2 0 16,2 2-1568-16,2 1-368 0,-1 2-80 0</inkml:trace>
  <inkml:trace contextRef="#ctx0" brushRef="#br0" timeOffset="2158.6">11877 2973 10127 0,'0'0'448'0,"-4"10"96"0,-1 2-544 0,0 0 0 16,1 1 0-16,-2-1 0 0,0-1 4960 0,1 0 880 16,1-1 176-16,1-1 48 0,1-1-3632 0,0-1-704 0,2-7-160 0,0 0-32 15,0 0-1040-15,0 0-224 0,0 0-32 0,0 0-16 16,0 0-224-16,9-2 144 0,0-4-144 0,1-2 128 16,-3-1-128-16,1-4 0 0,0-5 0 0,-1-1 128 15,-1 0-128-15,1-1 0 0,-3 1 0 0,1-1 0 16,-1 2-160-16,1 1 160 0,0 0-208 0,-1 3 80 15,0 1 128-15,-1 2 0 0,-1 2 0 0,1 1-128 16,-1 2 128-16,-2 6 0 0,0 0 0 0,0 0 0 16,6-4 0-16,-6 4 0 0,0 0-192 0,9 6 64 15,-3 1 128-15,1 3-208 0,-2 3 80 0,3 3 128 16,0 1 0-16,-2 1 0 0,1 2 0 0,-1-2 128 16,2-1-128-16,1 0 0 0,2 0-160 0,0-1 160 15,1-2-1696-15,1 0-240 16,0-1-48-16,0-1-12608 0</inkml:trace>
  <inkml:trace contextRef="#ctx0" brushRef="#br0" timeOffset="2502.29">12327 2977 911 0,'0'0'0'0,"0"0"0"0,0 0 0 0,0 0 0 16,0 0 3520-16,0 0 640 0,0 0 112 0,7 1 16 16,1-2-2576-16,-1-3-528 0,-2 1-96 0,-5 3-32 15,0 0-96-15,7-3-32 0,-7 3 0 0,7-2 0 16,-7 2 288-16,0 0 48 0,0 0 16 0,0 0 0 15,0 0-320-15,0 0-64 0,7-5-16 0,-2 0 0 16,0 1-560-16,-5 4-128 0,4-4 0 0,-4 4-16 16,0 0-176-16,0 0 0 0,0 0-160 0,0 0 160 31,0 0-688-31,7-4-32 0,-7 4-16 0,0 0 0 16,8 1-1808-16,-8-1-352 0</inkml:trace>
  <inkml:trace contextRef="#ctx0" brushRef="#br0" timeOffset="3190.88">11900 2789 19807 0,'0'0'880'0,"0"0"176"0,0 0-848 0,0 0-208 16,0 0 0-16,0 0 0 0,0 0 1792 0,0 0 320 16,0 0 64-16,0 0 16 0,0 0-944 0,2 9-192 15,-2-1-32-15,1 5-16 0,0 5-352 0,1 3-64 16,-1 3-16-16,1-1 0 0,0 2-208 0,-1 1-48 16,0 1-16-16,3 1 0 0,-1-1-64 0,-1-1-16 15,0-1 0-15,-1-3 0 0,0-1-64 0,2-1-16 16,0-3 0-16,-1-2 0 0,1 1-144 0,-1-4 128 15,2-2-128-15,-1-3 128 0,-3-7-128 0,0 0 0 16,4 7 144-16,-4-7-144 0,0 0 0 0,0 0 0 16,0 0 0-16,0 0-192 0,0 0 384 0,4-6 64 15,-2-2 0-15,0-2 16 0,0-3-128 0,1-3-16 0,-2-1-128 16,2-3 192-16,-1 0-192 0,1-1 0 16,1-1 0-16,0-2 0 0,0 1 128 0,1 0-128 0,0-1 0 0,0 3 0 15,1 1 0-15,-1 3 0 0,-1 2 0 0,2-1 0 16,1 0-192-16,1 3-16 0,-1 3-16 0,3 3 0 31,0 0-1728-31,0 3-352 0,2-2-64 0,0 4-11504 0</inkml:trace>
  <inkml:trace contextRef="#ctx0" brushRef="#br0" timeOffset="3628.23">12376 2856 911 0,'0'0'0'0,"0"0"0"16,0 0 0-16,0 0 0 0,-6 5 5184 0,0-1 944 15,3 1 192-15,0 2 32 0,3-7-3536 0,-3 9-720 16,2 2-144-16,0 2-32 0,-1 2-928 0,1 0-192 16,1 2-32-16,3-1-16 0,-1 0-384 0,2-2-80 15,0-1-16-15,1 0 0 0,1-1-128 0,-1 0-16 16,0-2-128-16,0-2 192 0,2 0-192 0,-1-1 128 15,-1 0-128-15,1-3 0 0,-6-4 128 0,0 0-128 16,6 3 0-16,1-2 144 0,-1 0-144 0,-6-1 0 16,7-2 0-16,-1-5 0 0,1 0-192 0,-2 1-80 0,0-3-16 15,0-2 0 1,1 1-144-16,-1-4-16 0,0-1-16 0,-1 1 0 0,-1-2 48 0,-1 2 16 0,1-4 0 0,-1 1 0 16,0 0 272-16,-1 1 128 0,-1 2-128 0,0 2 128 15,0 3 176-15,0 0 112 0,0 9 32 0,0 0 0 16,0 0 224-16,0 0 48 0,0 0 16 0,0 0 0 15,3 8-368-15,-1 3-80 0,1 5-16 0,-1 2 0 16,2 4-144-16,2-2 0 0,0 0 0 0,2 3 128 16,1 1-384-16,0-1-96 0,0-2-16 0,2-2 0 31,-1-4-2992-31,3-1-608 0,13 10-112 0,-5-14-16 0</inkml:trace>
  <inkml:trace contextRef="#ctx0" brushRef="#br0" timeOffset="3831.43">12886 2990 11967 0,'1'-22'528'0,"1"13"112"0,-1-2-512 0,-1 0-128 0,0-2 0 0,-3-1 0 0,-2 1 3952 0,0 2 752 16,0 0 160-16,-1 3 16 0,1-1-2336 0,0 5-480 15,-3 2-80-15,2 2-32 0,-1 2-544 0,1 5-128 16,-1-1 0-16,2 4-16 0,1 1-688 0,1 5-128 16,2-3-16-16,2 4-16 0,2-1-416 0,2 2 0 15,3 0 0-15,1 0 0 0,2-2-288 0,2-2-32 16,1-1-16-16,3-1 0 15,2-3-1776-15,1-1-336 0,0-3-80 0,-1-2-16 16,2-4-592-16,0-5-128 0,-2-1-32 0</inkml:trace>
  <inkml:trace contextRef="#ctx0" brushRef="#br0" timeOffset="4003.19">13160 2513 11967 0,'0'0'1072'0,"-3"-7"-864"0,3 7-208 0,0 0 0 16,0 0 3072-16,0 0 560 0,-6 7 112 0,0-1 32 15,2 5-1680-15,3 3-336 0,1 6-64 0,1 3-16 16,3 6-672-16,2 0-144 0,1-1-32 0,3 5 0 16,-1 3-544-16,1 0-112 0,3-3-32 0,-1 1 0 15,0-1-144-15,1-2-176 0,0 0 48 0,0-4-10208 16,0-1-2032-16</inkml:trace>
  <inkml:trace contextRef="#ctx0" brushRef="#br0" timeOffset="4472.46">13214 2854 28559 0,'0'0'2544'0,"0"0"-2032"15,0 0-512-15,0 0 0 0,0 0 1184 0,0 0 144 16,0 0 16-16,0 0 16 0,0 0-784 0,0 0-144 16,0 0-48-16,12 0 0 15,1 0-768-15,3 0-144 0,3 0-48 0,2 0 0 16,3 0-496-16,2 0-96 0,0 0-32 0,0 0 0 15,0 0-16-15,-2-3 0 0,-2-1 0 0,5 0 0 0,-6 2 752 0,-5 2 144 16,-3-2 16-16,-3 0 16 0,-10 2 576 0,0 0 112 16,8 4 32-16,-8-4 0 0,0 0 624 0,2 13 128 0,-2-3 32 0,0-1 0 15,0-9 128-15,-1 9 48 0,1-9 0 0,-1 10 0 16,-2 2-304-16,2-4-64 0,1-8-16 0,0 8 0 16,0-1-576-16,3 0-112 0,-1 1-32 0,2 0 0 15,0-1-288-15,1 1 128 0,0 0-128 0,7 0 0 16,0-4 0-16,1-2 0 0,0-2 0 0,-4 0 0 15,2-1 0-15,-1 0-144 0,2-3 144 0,-2 0-128 16,1-3 128-16,-1-2-128 0,-1 2 128 0,0 0-128 16,-2-3 128-16,-1 2-128 0,-1-1 128 0,1-1-128 15,-4 0 128-15,1 1 0 0,-3-3 0 0,1 3 0 16,-1 3 0-16,0 6 0 0,-2-3 192 0,2 3-64 16,-6-4 304-16,6 4 64 0,0 0 16 0,-9 7 0 15,3-1-128-15,1 2-32 0,5-8 0 0,-2 13 0 0,4 0-176 0,3-3-48 16,1 1 0-16,3-1 0 0,3 2-256 0,0-2-64 15,1-2-16-15,1 0 0 16,1 0-1264-16,0 0-256 0,1-2-64 0,2-2 0 16,2-4-1728-16,-1-1-336 0</inkml:trace>
  <inkml:trace contextRef="#ctx0" brushRef="#br0" timeOffset="4894.6">14091 2762 3679 0,'0'0'320'0,"3"13"-320"0,1 0 0 0,0-1 0 0,2 3 5024 0,-3 4 928 0,3 1 192 0,-2-1 48 16,-1-1-3552-16,1-2-704 0,2 2-144 0,-1-3-16 16,-1 0-512-16,1-2-112 0,0-3 0 0,0 2-16 15,1-3-768-15,-1-1-160 0,1-2-16 0,-6-6-16 16,0 0 80-16,0 0 0 0,0 0 16 0,0 0 0 16,0 0 208-16,0 0 32 0,0 0 16 0,-4-10 0 15,0-3-272-15,2 0-48 0,-1-1-16 0,1-11 0 31,-2-3-512-31,0 0-96 0,1-2-32 0,1 0 0 16,-2-1-400-16,1 1-96 0,3-2-16 0,0 5 0 16,0 2-80-16,1 4-32 0,1 7 0 0,0 5 0 0,-2 9 896 0,0 0 176 0,0 0 0 0,12 0 0 15,-2 2 480-15,4 4 16 0,0 3 0 0,0 2 0 16,2 1 0-16,1 1 0 0,0-1 0 0,1-2 0 16,0 0-304-16,1-1-64 0,1 0-128 0,1 0 192 15,0-1 64-15,0-2 16 0,-1 1 0 0,-1-2 0 0,1 0 176 0,-2 0 16 16,-1-5 16-16,-2 2 0 0,0 0-128 0,-1-2-32 15,0-2 0-15,-2-2 0 0,-3 0-160 0,-9 4-32 16,0 0-128-16,7-7 192 0,-7 7-192 0,0 0 0 16,4-10 0-16,-3 1 0 0,-1 9 0 0,-3-8-160 15,3 8 0-15,-5-7 0 16,0 2-320-16,-1 3-64 0,-2 0-16 0,8 2 0 16,0 0-464-16,0 0-112 0,-11 7-16 0,11-7-9280 15,-6 6-1856-15</inkml:trace>
  <inkml:trace contextRef="#ctx0" brushRef="#br0" timeOffset="5365.09">14607 2778 11055 0,'0'0'976'0,"0"0"-784"16,0 0-192-16,0 0 0 0,0 0 3264 0,0 0 624 15,0 0 112-15,0 0 32 0,12-3-1792 0,-3-5-368 16,0 2-64-16,-1-1-16 0,-2-1-1184 0,2 2-240 16,-1-2-48-16,-1-1-16 0,-1 0-304 0,-1-1 0 15,-1 1 0-15,-3-1 0 0,0 10 144 0,-3-9-16 16,-1 1-128-16,0 3 192 0,4 5 256 0,-9-4 64 16,0 1 0-16,-1 6 0 0,-1-1 288 0,-1 6 64 15,-1 3 16-15,-1 2 0 0,-3 0-160 0,2 2-16 16,1 2-16-16,3 2 0 0,2 2-144 0,1-1-32 0,3 0 0 0,1-2 0 15,2 0-352-15,8-1-160 0,3-1 128 0,2-2-128 16,4-1-240-16,0 0-128 0,2-2-16 0,2-2-16 31,1-4-2560-31,3-1-512 0,1-1-112 0</inkml:trace>
  <inkml:trace contextRef="#ctx0" brushRef="#br0" timeOffset="5630.65">14911 2655 11967 0,'-19'-3'1072'0,"8"3"-864"0,-1 0-208 0,1 2 0 16,1 0 2304-16,10-2 432 0,-8 4 80 0,8-4 0 15,0 0-1152-15,2 12-224 0,3 1-48 0,4 0-16 16,4-1-1008-16,4 1-208 0,4 2-32 0,3 1-128 0,5 2 0 0,1-1 0 16,0-2 0-16,-1 3 0 0,-2 0 192 0,-2-1 128 15,-4-4 16-15,-3-1 16 0,-5-3 1216 0,-1-3 240 16,-3 1 48-16,-4-1 16 0,-2 4-160 0,-3-1-48 15,-4 2 0-15,-4-1 0 0,-4 0-240 0,-2 0-48 16,-4-2-16-16,-3 3 0 0,-4-2-624 0,-1 0-128 16,0-3-32-16,0 1 0 15,0-3-1376-15,1 1-288 0,2-1-48 0,4-4-16 0</inkml:trace>
  <inkml:trace contextRef="#ctx0" brushRef="#br0" timeOffset="6632.45">16243 2390 11967 0,'0'0'1072'0,"0"0"-864"0,0 0-208 0,0 0 0 0,8 4 3184 0,-2 4 592 0,1 1 112 16,-1 4 16-16,1 3-2224 0,1 5-448 16,0 5-80-16,-2 4-32 0,1 2-288 0,-1 0-48 0,-1 3-16 0,-1-4 0 15,-1-1-400-15,-1-3-96 0,0 1-16 0,-1-1 0 16,0-2-48-16,-1-2-16 0,0-2 0 0,0-2 0 16,0-4-64-16,0 0-128 0,-1-1 176 0,-2-1-176 15,1-5 144-15,-1-2-144 0,3-6 0 0,0 0 144 16,0 0-320-16,0 0-64 0,0 0-16 0,-2-5 0 31,0-1-256-31,4-4-64 0,0-1-16 0,2-2 0 16,1-2 48-16,2 0 16 0,2-1 0 0,3 0 0 0,1 2 256 0,2 2 48 0,2 2 16 0,2 2 0 15,-1 3 208-15,0 4 0 0,0 2-160 0,-1 4 160 16,-1 3 128-16,-2 0 80 0,-2 3 32 0,-2 6 0 16,-3-2 576-16,-3 2 112 0,-3 1 32 0,-1-2 0 15,-4-1 80-15,-2 1 32 0,-2 0 0 0,-1 0 0 16,-3 1-480-16,-1-1-80 0,-1 1-32 15,-1-4 0-15,1-1-304 0,-2-3-176 0,1-1 192 0,0-2-192 0,1-1 160 0,1-2-160 16,1-2 128-16,2-2-128 0,2-2 0 0,2-2 0 16,-1-1-224-16,3-2 80 15,1-1-320-15,2 1-64 0,1 1-16 0,3 0 0 16,2-3-16-16,3 4 0 0,2-4 0 0,3 2 0 0,2 0 144 0,2 1 32 16,1 1 0-16,0-1 0 0,4 3 384 0,2-1-160 15,0 3 160-15,1-2 0 0,0 0-144 0,0 1 144 16,0 2 0-16,-1-2-144 0,2-1 144 0,-3 0 0 15,-3-2 0-15,-1 1 0 0,-2-2 0 0,-2 1 0 16,-2 0 0-16,-2 0 0 0,-2 1 128 0,-3 0-128 0,0-2 128 16,-2 2-128-1,-4 5 304-15,0-7-16 0,-2 1 0 0,2 6 0 0,-5-5 352 0,0 2 80 0,5 3 16 0,-8-4 0 16,0 1-96-16,2 3 0 0,0 3-16 0,0 2 0 16,-1 0-128-16,2 3-32 0,0 1 0 0,1 4 0 15,3 2-208-15,1 0-32 0,1 0-16 0,2 0 0 16,1 1-208-16,1-2 0 0,1-2 0 0,2 0 0 15,1 0-352-15,3-2 32 0,0-2 16 0,1 1 0 32,0-5-1552-32,0 0-320 0,0-2-64 0,-1-2-16 0,-2-4-1184 15,0-2-224-15,9-14-48 0,-6 0-16 0</inkml:trace>
  <inkml:trace contextRef="#ctx0" brushRef="#br0" timeOffset="7101.33">17110 2323 29887 0,'0'0'1328'0,"-7"10"272"0,4 7-1280 0,-4 0-320 16,-1 0 0-16,0 4 0 0,2 7 1040 16,-1 4 160-16,2 5 16 0,1 4 16 0,0 2-608 15,2 0-128-15,2-3-32 0,1 3 0 0,2 0-464 0,1-1-128 16,1-4-16-16,3-2 0 16,2-2-896-16,4-2-176 0,-1-6-48 0,2-4 0 15,-1-5-2448-15,0-3-480 0,2-2-96 0,1-6-32 16,-3-3 1600-16,1-3 320 0,0-1 64 0,1-6 16 15,-4-2 752-15,-1-4 160 0,0-5 16 0,-2 1 16 0,0-3 1920 0,-1-1 384 16,0-1 80-16,0-3 16 0,-2-1 1136 0,-1 0 224 0,1 0 48 16,-3 3 16-16,0-1-880 0,0 5-176 0,-2 0-48 0,0 6 0 15,-1 2 288-15,0 4 48 0,0 7 16 0,0 0 0 16,0 0-224-16,-5 8-32 0,1 2-16 0,3 5 0 16,0 3-928-16,1 2-192 0,1 2-48 0,1 0 0 15,2 0-256-15,3-1 0 0,-1 0 0 0,4-2-144 16,0 0 144-16,3-4 0 0,-4 0 128 0,2-2-128 15,0-3 0-15,2 0 0 0,0 0 0 0,2-3-128 16,-4 0 128-16,1-2 192 0,0-1-32 0,-2 0-16 16,1-4-144-16,-2-4 192 0,-1 0-192 0,0 0 192 15,-2-1 192-15,-1 0 32 0,-2-2 16 0,-2-1 0 16,-1-2 336-16,0-2 64 0,-2 1 0 0,-2-2 16 0,1-1-352 16,-1 1-80-16,0-4-16 15,-1 1 0-15,-3-1-400 0,0-2 0 0,1 0 0 0,-1-1-176 16,-1 2-592-16,1 0-112 0,0-1-16 0,-1 5-16 15,2 2-304-15,2 3-48 0,1 1-16 0,0 3-12848 16</inkml:trace>
  <inkml:trace contextRef="#ctx0" brushRef="#br0" timeOffset="7695.12">17761 2749 15663 0,'0'0'688'0,"0"0"144"0,0 0-656 0,0 0-176 16,0 0 0-16,0 0 0 0,0 0 2832 0,0 0 544 15,0 0 96-15,3 9 32 0,-1 1-1728 16,-1 3-352-16,0 3-64 0,2 1-16 0,1 1-640 0,0 2-144 15,1-3-32-15,-1-2 0 0,0 0-272 0,1-1-64 16,-1-2-16-16,1-3 0 0,2-1-176 0,-2 1 192 16,0-4-192-16,0-1 192 0,-5-4-192 0,0 0 0 15,8-4 0-15,-1 0 0 0,-7 4-160 0,6-4-112 16,2-4-32-16,-3 2 0 0,0-4-16 0,-1 2-16 16,-1 0 0-16,0 1 0 15,-2 1-96-15,-1 6-16 0,1-7 0 0,-1 7 0 0,0 0 128 0,0 0 0 16,0 0 16-16,0 0 0 0,5 6 304 0,2 4 0 15,-1-4 128-15,2 4-128 0,3-1 384 0,2 0-32 0,0 0 0 0,1-4 0 16,2 0 240-16,-1-1 48 0,1-1 16 0,1-2 0 16,0-2 160-16,0 0 16 0,-3-1 16 0,1-2 0 15,-2-1 192-15,-2-3 48 0,0-1 0 0,-2 1 0 16,-1-1-128-16,-2 0 0 0,1-3-16 0,-2-2 0 16,0 0-352-16,-2-1-64 0,-2-2-16 0,0 2 0 15,-1-2-512-15,-1 0 0 0,-2 0 0 0,2-3-13888 16,0-2-2864-16</inkml:trace>
  <inkml:trace contextRef="#ctx0" brushRef="#br0" timeOffset="8367.25">19515 2768 11055 0,'0'0'480'0,"0"0"112"0,-6-1-464 0,-3 1-128 0,-3 3 0 0,-1 2 0 16,-1 1 4016-16,-3 2 784 0,-6 5 144 0,1 4 48 16,0 4-2816-16,1 1-576 0,2 2-96 0,2-1-32 15,2-2-784-15,4-1-176 0,2-2-16 0,2-1-16 0,2-3-224 0,2 0-32 16,3-3-16-16,2-2 0 0,1-2-208 0,3-2 128 15,0 0-128-15,2-4 0 0,2-1 0 0,1-1-192 16,-1-3 16-16,2-2 0 0,0-4-80 0,3 0 0 16,0-2-16-16,-2 1 0 0,-1-3 64 0,-2-2 16 15,-2-1 0-15,-2 1 0 0,0-4 192 0,-3 3 0 16,0 0 0-16,-3 4 0 0,-1 2 256 0,-1 2 80 16,0 2 32-16,2 7 0 0,-3-5 240 15,3 5 48-15,0 0 16 0,0 0 0 0,0 0-448 0,-1 9-96 16,0 3 0-16,1 1-128 0,1 1 0 0,3 0 0 15,0 1-160-15,2 0 160 16,1 0-880-16,2-1-48 0,1 0-16 0,3-3 0 16,0-1-2448-16,2-2-512 0,15 0-80 0,-9-8-32 0</inkml:trace>
  <inkml:trace contextRef="#ctx0" brushRef="#br0" timeOffset="8836.15">19783 2740 16575 0,'0'0'736'0,"6"0"160"0,1 1-720 0,0 3-176 0,3 4 0 0,0 2 0 16,-2 2 2368-16,-2 1 432 0,1-1 80 0,-1 6 32 16,2-2-1104-16,-3 2-208 0,-1-1-64 0,2 1 0 15,-3-4-768-15,0-1-176 0,-2 0-16 0,2 0-16 16,-3-3 16-16,-1-1 16 0,-3-1 0 0,0-1 0 16,4-7-128-16,0 0-16 0,0 0-16 0,-5 4 0 15,-2-2-208-15,2-2-32 0,5 0-16 0,-5-6 0 0,1-1-176 0,1-5 0 16,2-3 0-16,1 0 0 0,0-3-192 0,1-3-128 15,-1-1-32-15,1-2 0 16,1-1-176-16,2 3-48 0,1 4 0 0,1 0 0 16,2 3 176-16,1 5 16 0,2-2 16 0,1 4 0 0,-1 2 144 0,2 2 32 15,0 1 0-15,2 3 0 0,0 3 192 0,2-2-192 16,0 4 192-16,3-1-192 0,1 2 192 0,1-1 0 16,0 0 0-16,3 1 0 0,1 1 0 0,0 0 0 15,1-1 0-15,2-2 0 0,0-1 0 0,-3-1 0 16,-3-1 0-16,-1 1 0 0,-2-1 0 0,-3-1 0 15,-3 0 0-15,-2 0 0 0,-4-5 0 0,-8 5 0 16,5-4 0-16,-5 4 0 0,1-7 0 0,-2 1 0 16,-3-1 0-16,-2 2 0 0,-5-1 0 0,-3-1 0 15,-3 1 0-15,-1 0 0 0,-2 2 528 0,0 3 0 0,1 0 0 0,2 2 0 16,1 2 560-16,5 1 96 0,-2 0 32 0,5 2 0 16,2 3-160-16,6 3-32 0,2 2 0 0,4 1 0 15,5 3-592-15,3 0-128 0,4 0-32 0,6-1 0 16,4-1-272-16,9-3 0 0,6-3 0 0,5-3 0 31,2-3-1088-31,3-7-288 0</inkml:trace>
  <inkml:trace contextRef="#ctx0" brushRef="#br0" timeOffset="9968.11">21992 2766 2751 0,'0'0'128'0,"0"0"16"0,7-5-144 0,-2-2 0 16,-1-1 0-16,1 2 0 0,-1 0 4272 0,-4 6 816 15,4-7 160-15,-3-1 48 0,-1-1-2416 0,-1 1-496 16,-2-3-80-16,0 4-32 0,-3-1-912 15,-1 1-176-15,-3 3-32 0,0 2-16 0,-4 4-384 16,-1 1-80-16,0 4-16 0,0 3 0 0,1 2-480 0,0 2-176 16,-1 2 0-16,4 2 144 0,0-1-144 0,3 2 0 15,3-2 0-15,2 3 0 0,3-2 0 0,3 0 0 0,1-3 0 16,3-1 0-16,2 0-176 0,1-3 176 0,1-1-128 0,0 1 128 16,2-3-384-16,0-3 0 0,-1-3 0 0,0 1 0 31,0-2-368-31,-1-1-64 0,1-1-16 0,-2-3 0 15,1-2 224-15,-3-1 32 0,-1 1 16 0,0-2 0 16,-2 0-416-16,-1-1-96 0,-1-2-16 0,-2 2 0 16,0 3 240-16,-1 0 32 0,-2 0 16 0,2 6 0 0,0 0 560 0,0 0 240 0,0-7-192 0,0 7 192 15,0 0 0-15,0 0 288 0,8 0-32 0,1 4 0 16,1 3 640-16,1 3 128 0,-1 1 32 0,-1 2 0 16,2 0 320-16,-5 2 64 0,-1 1 16 0,-2 5 0 15,-2 1-64-15,-3 2-16 0,-5-2 0 0,-2 0 0 16,-3 1-224-16,-3 0-64 0,-4-3 0 0,0 3 0 0,-2-5-416 15,-1 0-96-15,0-4 0 0,-1-1-16 16,1-3-368-16,3-4-192 0,0-2 192 0,2-3-192 16,3-2-1344-16,4-3-384 0,2-2-80 0,4-7-15872 15</inkml:trace>
  <inkml:trace contextRef="#ctx0" brushRef="#br0" timeOffset="10171.2">22407 2235 25791 0,'0'0'2304'0,"0"0"-1856"0,3 12-448 0,-3 2 0 16,-2 6 1216-16,-2 1 128 0,-1 2 48 0,-1 6 0 15,-3 3 432-15,1 4 96 0,0 1 0 0,1 4 16 16,2 2-1328-16,1 0-272 0,2-3-48 0,0 1-16 16,5-2-448-16,1 0-80 0,1-3-32 0,2-3 0 31,-1 0-1584-31,3-3-320 0,3-3-64 0,1-4-7552 0,0-3-1520 0</inkml:trace>
  <inkml:trace contextRef="#ctx0" brushRef="#br0" timeOffset="10561.8">22730 2586 23199 0,'0'0'1024'0,"0"0"224"0,-1 8-992 0,-2 2-256 15,1 2 0-15,-1 1 0 0,1 4 1424 0,-1 2 240 16,0 0 64-16,1 1 0 0,0 3-592 0,2 1-112 15,2 0-32-15,2-5 0 0,0 1-736 0,1-3-256 16,0-3 144-16,2 2-144 0,-1-4 128 0,2 1-128 16,1-2 0-16,1-4 128 0,0-2-128 0,-3-1 0 15,1-1-160-15,0-2 160 16,1-1-448-16,2-3 0 0,-1-3 0 0,2-3 0 16,-1-3-16-16,1-2 0 0,-1-2 0 0,-1-1 0 0,0-1 128 0,0 0 16 15,-1-2 16-15,0 0 0 0,0 1 304 0,0-3 0 16,0-2 0-16,0 0 0 0,-1-1 0 0,1 1 0 15,0 3 128-15,-1 4-128 0,-1 4 800 0,-2 3 64 16,-1 2 16-16,-1 2 0 0,-3 6 272 0,0 0 48 0,0 0 16 16,-3 6 0-16,-1 7-288 0,0 4-48 0,0 3-16 0,0 2 0 15,0 3-352-15,2 1-80 0,-1 2-16 0,1 0 0 16,0 2-416-16,2-2 128 0,2 0-128 0,0 1 0 16,3-3-224-16,2-3-128 0,1-1-32 0,1-2 0 31,1-5-1552-31,1 1-320 0,0-4-64 0,2-2-8112 0,0-1-1600 0</inkml:trace>
  <inkml:trace contextRef="#ctx0" brushRef="#br0" timeOffset="10733.65">23464 2656 6447 0,'6'-13'576'0,"-6"13"-576"0,-2-6 0 0,2 6 0 0,0 0 5120 0,-4-3 896 15,4 3 192-15,-8 1 48 0,-1-1-3552 0,-1 6-704 16,-1 1-144-16,1 5-16 0,1 3-832 0,0 3-176 15,0 0-16-15,2 3-16 0,2 4-640 0,0 1-160 16,1 2 0-16,1-3 0 0,3 0-240 0,0 0-80 16,2-3 0-16,1-1-16 15,4-3-1840-15,2-1-384 0,2-4-64 0,0-4-6800 16,2-4-1376-16</inkml:trace>
  <inkml:trace contextRef="#ctx0" brushRef="#br0" timeOffset="11031.13">23677 2757 911 0,'5'-19'0'0,"-4"9"0"0,1-2 0 0,-2 0 0 16,-2 1 0-16,0 2 0 0,-3 2 5344 0,-2 3 992 0,-1 3 192 16,0 4 32-16,-1 2-4048 0,-1 3-800 0,-3 1-176 0,0 6-16 15,0 5-736-15,2 1-144 0,3 4-16 0,5-1-16 16,1 1-432-16,5-1-176 0,1-1 128 0,4 0-128 16,3-2 0-16,5-1 0 0,3-3-192 0,2-2 192 15,2-7-256-15,-1-3 64 0,1-2 0 0,-2-2 16 16,0-3 176-16,-2-5 224 0,-2-1-48 0,0-3-16 15,-1-1 352-15,-3-4 80 0,-1 1 16 0,-2 0 0 16,-3-2 160-16,-3 0 16 0,-3 1 16 0,-2-3 0 16,-3 2-112-16,-2 0-32 0,0 0 0 0,-3 0 0 15,-2 1-416-15,0-3-96 0,-1 1-16 0,0 0 0 16,0 1-1744-16,1 0-368 0,0 3-64 0,1 3 0 16,1 2-816-16,2 4-144 0</inkml:trace>
  <inkml:trace contextRef="#ctx0" brushRef="#br0" timeOffset="11596.59">24157 2647 1839 0,'0'0'160'0,"0"0"-160"16,0 0 0-16,0 0 0 0,-4-2 4144 0,-2-2 784 15,0 1 176-15,6 3 16 0,-7-1-2752 0,2 1-544 16,5 0-112-16,0 0-32 0,0 0-960 0,-1 8-192 0,1 1-32 0,1 0-16 16,2 0-192-16,1 1-32 0,1 1-16 0,1 0 0 15,1 3 464-15,1 0 112 0,0-1 16 0,-1 1 0 16,0 2 192-16,1-3 32 0,-2 1 16 0,0-1 0 16,-3 3-288-16,0-4-48 0,0-1-16 0,-3 2 0 15,-3-2-288-15,-1-1-64 0,-4 1-16 0,-2-1 0 16,-2-1-64-16,-2 0-16 15,-3 2 0-15,0-2 0 0,0-5 16 0,0 1 0 0,3 0 0 0,1 1 0 16,1-3-128-16,1-1-32 0,2 0 0 0,2 2 0 16,7-4-128-16,0 0 0 0,0 0 0 0,0 0 0 15,0 0-272-15,0 0 64 0,0 0 16 0,7 2 0 0,4-2-144 16,2 0-32-16,1 1 0 0,3 1 0 0,1 1 368 0,2 0-176 16,1-1 176-16,0 0-128 0,1-2 128 0,-1 0 0 15,-2 1 0-15,-1-2 0 0,-1-1 0 0,-1 0 0 16,0-1 0-16,-1 0 0 0,0-3 0 0,-1-3 128 15,-1 0-128-15,0 0 0 0,-1-1 0 0,1 0 0 16,-1-2 0-16,-1 1 0 0,-2-1-128 0,-1-1-64 16,-1-2 0-16,-3 2 0 0,-3 0 64 0,-1 0 0 15,-1-1 0-15,-2 1 0 0,-2 0 128 0,0 0 144 16,-2 2-16-16,-1 5-128 0,1 2 432 0,-3 3-32 16,0 2 0-16,0 3 0 0,-2 4 96 0,1 4 16 0,1 2 0 15,1 5 0-15,1 1 112 0,3 1 16 0,1 2 16 0,1-1 0 16,3 1-272-16,3-1-64 0,3-1-16 0,6 7 0 15,2-6-304-15,3-3 0 0,2-5 0 0,3 0 0 32,3-3-224-32,1-3-160 0,1-6-16 0,4-2-16 15,3-2-2016-15,3-2-384 0,1-4-96 0</inkml:trace>
  <inkml:trace contextRef="#ctx0" brushRef="#br0" timeOffset="11940.27">24810 2406 32415 0,'0'0'1440'0,"0"0"288"0,0 0-1376 0,0 0-352 16,0 0 0-16,13 5 0 0,0-4 496 0,5-2 16 16,6-3 16-16,4 2 0 0,6-1 48 0,1 0 16 15,2 1 0-15,1-1 0 16,-1-1-912-16,1 4-176 0,-1 0-32 0,-5 4-16 15,-4 1-176-15,-4 2-48 0,0-2 0 0,-11 2 0 0,-4 2 464 0,-2-3 96 16,-5 2 16-16,-3 3 0 0,-4 2 1072 0,-3 1 208 16,-3 2 64-16,-8 8 0 0,-3 0 512 0,-4 2 128 15,-3 1 0-15,0 2 16 0,2 0-704 0,2-2-144 16,4 0-16-16,3 1-16 0,2-2-608 0,5 1-128 16,2 2-32-16,3-2 0 15,4-1-1232-15,6 0-240 0,1 2-48 0,4-1-11328 0,1 2-2272 0</inkml:trace>
  <inkml:trace contextRef="#ctx0" brushRef="#br0" timeOffset="12034.07">25287 3289 14735 0,'0'0'640'0,"0"0"160"0,-9 3-640 0,-2 4-160 0,1 1 0 0,2 0 0 16,8-8 5152-16,0 0 992 0,-5 7 208 0,5 4-14560 15,4 2-2928-15</inkml:trace>
  <inkml:trace contextRef="#ctx0" brushRef="#br1" timeOffset="20793.47">7735 12452 4607 0,'1'-6'192'0,"2"-1"64"0,1 2-256 0,0 0 0 0,-2-2 0 0,-2 7 0 15,6-2 2128-15,-6 2 384 0,6-3 80 0,-6 3 16 16,5 5-656-16,-1 6-128 0,0-1-32 0,0 10 0 0,1 2-352 0,0 8-80 16,1 5-16-16,-1 6 0 0,1 2-448 0,2 4-80 15,1 3-32-15,0 3 0 0,-1 0-416 0,1 2-96 16,1 1-16-16,-1-1 0 0,0-1-128 0,0 1-128 16,0 0 144-16,-1-2-144 0,0-1 128 0,-2 1-128 15,-1-4 0-15,3-5 0 16,0-3-1376-16,0-5-368 0,-2-4-80 0</inkml:trace>
  <inkml:trace contextRef="#ctx0" brushRef="#br1" timeOffset="21624.67">7732 12430 26367 0,'0'0'1168'0,"-5"-4"240"0,0 2-1120 0,5 2-288 0,0 0 0 0,0 0 0 16,0 0 512-16,0 0 32 0,6-4 16 0,2-1 0 15,3-2-48-15,2-1-16 0,4-1 0 0,4-1 0 16,2-2 176-16,4 0 32 0,5-2 16 0,3 0 0 16,3-2-112-16,2 2-32 0,-1 1 0 0,2 1 0 15,2 1-384-15,1 4-64 0,2 0-128 0,1 2 176 16,2 0-48-16,3 1 0 0,4 0 0 0,0 0 0 15,0 1-128-15,0-2 192 0,2 1-192 0,0 0 192 0,2-1-192 0,3 0 0 16,1-2 0-16,-1 1 0 0,-4-3 0 0,1 2 0 16,-3 2 0-16,-4 0 0 0,-4 1 0 0,0-1 0 15,0 1 0-15,-2 1 0 0,0 2 0 0,0-2 0 16,-3 3 0-16,1 3 0 0,-4-3 0 0,-1 2 0 16,-5 2 0-16,3-1 0 0,-3 1 0 0,-3 0 0 15,-3 1 0-15,-3 0 0 0,0 2 0 0,-2-1 0 16,-1 1 0-16,-1-1 0 0,-1 1 0 0,-1-1 0 15,-1 1 0-15,0-1 0 0,0 1 0 0,-1-1 0 16,1-2 0-16,-1 3 0 0,0 1 0 0,2-2 0 16,-3 1 0-16,0 0 0 0,-2 1 0 0,0 1 0 15,-2 2 0-15,-2-2 0 0,1 1-240 0,-2 2 80 0,0 2 16 0,-1 2 0 16,-1 0 144-16,-1 2-160 0,0 3 160 0,2 2-160 16,-2 3 160-16,0 2 0 0,1 4-144 0,0 4 144 15,1 0 0-15,0 3-176 0,0 2 176 0,2 0-128 16,-1 1-64-16,1-2 0 0,-1-2 0 0,-1 0 0 15,-1 0 16-15,0-2 0 0,0 0 0 0,-1-3 0 16,1 0 176-16,1-2 0 0,1-2 0 0,-3-2 0 16,1-2 0-16,0-3 0 0,-1-1 0 0,-2-1 0 15,-1-2 0-15,0 0 0 0,-2-2-144 0,-1-2 144 16,-1-2 0-16,-2 1 0 0,-2-1-144 0,0-2 144 16,-1 1 0-16,-2-2 0 0,-2 1 0 0,-1 1 0 15,-2-4 0-15,-1 1 128 0,-3 3-128 0,-1-4 0 16,-1 1 128-16,0 0-128 0,1 0 0 0,-3 0 144 0,0 0-144 15,-3-1 0-15,-1 1 144 0,-1 0-144 0,-3-3 0 0,0 0 144 16,-2-1-144-16,-1-1 0 0,-3-2 144 0,0-1-144 16,-1 0 0-16,-2 0 144 15,-1 3-912-15,-1 1-176 0,0 0-32 0,-4 2-16 0,-3 5 1744 0,-2-1 336 16,-5-1 80-16,0 2 16 0,1-4-400 0,0 4-80 16,3 1 0-16,-1 1-16 0,1-3-48 0,0 1 0 15,1-2 0-15,-1-3 0 0,-4 2 192 0,1 0 16 16,0-2 16-16,0 1 0 0,0 1-608 0,1-4-128 15,0-2-128-15,-1-2 176 0,1 0 48 0,-1-4 16 16,-3 2 0-16,0-5 0 0,1-1-80 0,0-1-16 16,1-1 0-16,2 1 0 0,1-3-144 0,2 3 0 0,3 1 144 0,-1 1-144 15,3 2 0-15,1 1 0 0,3 2 0 0,4 0 0 32,1 4-1072-32,4 0-128 0,7 2-16 0,4 3-17248 0</inkml:trace>
  <inkml:trace contextRef="#ctx0" brushRef="#br1" timeOffset="22772.79">11494 12451 8287 0,'2'12'368'0,"1"0"80"0,1 6-448 0,0 1 0 0,3 7 0 0,1 4 0 16,1 2 3280-16,2 0 576 0,-1 1 112 0,1-3 32 15,0 0-2448-15,0-1-480 0,-2-2-112 0,0-4 0 16,-1 1-400-16,0-3-80 0,-3-3-16 0,-1 0 0 16,-2-3 208-16,0-4 32 0,-1-2 16 0,-1-9 0 15,0 0 432-15,0 0 64 0,0 0 32 0,0 0 0 16,-5-5-160-16,0-5-16 0,1-5-16 0,0-3 0 15,1-4-528-15,2-3-96 0,1-2-32 0,0-2 0 16,0-1-16-16,1-1-16 0,1 0 0 0,3 1 0 16,0 1-144-16,1 2-32 0,2 2 0 0,1 1 0 15,4 3-192-15,0 3-160 0,3 3 32 0,0 2 0 16,1 1-1664-16,2 5-320 0,2 1-64 0,1 4-8832 16,0 5-1792-16</inkml:trace>
  <inkml:trace contextRef="#ctx0" brushRef="#br1" timeOffset="22929.06">12126 12782 25279 0,'0'8'2240'0,"-3"0"-1792"16,1 0-448-16,-1-2 0 0,3-6 832 0,-5 5 64 16,5-5 0-16,0 0 16 0,-7 3-336 0,7-3-80 15,0 0-16-15,-6-3 0 16,1-6-1296-16,-1-1-256 0,4-3-48 0,-1-2-16 15,2 0-560-15,0-2-112 0,-1-5-32 0</inkml:trace>
  <inkml:trace contextRef="#ctx0" brushRef="#br1" timeOffset="23366.58">12410 12448 19231 0,'0'0'416'0,"7"6"96"0,-1 3 0 0,2-1 48 0,-2 2-560 0,1 2 0 0,-2-3 0 0,0 3 0 16,1 1 784-16,-2 0 48 0,-1 0 16 0,0-1 0 16,0-3 48-16,-1 0 16 0,0-1 0 15,-1-1 0-15,-1-7-80 0,0 0 0 0,2 7-16 0,-2-7 0 16,0 0-480-16,0 0-80 0,0 0-32 0,0 0 0 16,0 0-672-16,7 4-144 0,0-4-32 0,-7 0 0 15,6-4-528-15,-6 4-128 0,5-5 0 0,-1-1-16 16,-1 1 624-16,-3 5 128 0,1-6 32 0,-1 6 0 0,0 0 640 0,0 0 128 15,-3-7 16-15,3 7 16 0,0 0 384 0,0 0 80 16,0 0 16-16,0 0 0 0,0 0-560 0,0 0-208 16,0 0 176-16,0 0-176 0,6 9 512 0,-1 3 16 15,1 1 0-15,0 1 0 0,-1 2 528 0,0 2 96 16,0-2 32-16,-1 2 0 0,1 1 288 0,-2-1 64 16,0 1 16-16,-2 1 0 0,-1-1-336 0,-3 1-80 15,2 0-16-15,-3 0 0 0,-1-3-256 0,-2 3-48 16,-2-4-16-16,0 1 0 0,-1-1-640 0,-1 1-160 15,3-4 0-15,-1 0 0 0,0-3-256 0,1-4-96 16,8-6-16-16,0 0 0 16,0 0-2752-16,0 0-544 0,-4-6-112 0</inkml:trace>
  <inkml:trace contextRef="#ctx0" brushRef="#br1" timeOffset="23664.52">12703 12242 31103 0,'0'0'1376'0,"0"0"288"0,0 0-1344 0,6 8-320 0,-1 3 0 0,-1 3 0 16,1 4 704-16,-2 6 64 0,-1-1 0 0,1 7 16 16,-2 2 752-16,0 1 128 0,1 4 48 0,-2-1 0 15,0 1-960-15,0 1-192 0,0-2-48 0,0-2 0 16,0-3-288-16,1-2-64 0,3-3-16 0,0-2 0 16,0-5-144-16,1-3 0 0,0-3 0 0,2-5 0 0,-2-2 0 0,1-3-144 15,-6-3 0-15,8-3 0 0,1-2-16 0,-1-3 0 16,0-4 0-16,0-1 0 0,1 0 160 31,0-6 0-31,-1-2 0 0,2-1 0 0,1 0 0 0,1-2 0 0,-1 1 0 0,1-1-128 0,1 2 128 0,-1 5 0 16,-2 3 0-16,-1 3 0 0,0 5 0 0,-2 1 0 15,-7 5 0-15,8 2 0 0,-2 5 0 0,1 3 128 16,-2 3-128-16,0 3 176 0,0 2-48 0,1 3 0 16,-2 4 0-16,1-2 0 0,0 1-256 0,0-1-64 15,2 1-16-15,-1-2 0 16,1-3-2176-16,-1-2-432 0,2-1-96 0</inkml:trace>
  <inkml:trace contextRef="#ctx0" brushRef="#br1" timeOffset="23890.94">13368 12042 32191 0,'4'6'2864'0,"0"6"-2288"16,1 4-576-16,1 4 0 0,0 4 384 0,1 3-48 15,3 5 0-15,0 3 0 0,2 4 272 0,1 5 48 0,2-1 16 0,0 7 0 16,-2-3-448-16,0 4-96 0,0-1 0 0,0-1-128 31,0-5-272-31,-1-2-176 0,-1-3-16 0,0-3-16 16,0-2-1440-16,-2-1-272 0,-3-3-64 0,0-3-10800 0</inkml:trace>
  <inkml:trace contextRef="#ctx0" brushRef="#br1" timeOffset="24031.55">13316 12524 32255 0,'0'0'2864'0,"0"0"-2288"0,0 0-576 0,11 4 0 16,0-1 1552-16,4-1 208 0,0 1 32 0,5-3 16 16,3 1-928-16,3 0-192 0,2-1-48 0,3-1 0 15,4 1-192-15,3-1-32 0,3-6-16 0,0 5-19056 16</inkml:trace>
  <inkml:trace contextRef="#ctx0" brushRef="#br1" timeOffset="25094.47">3712 16714 21183 0,'0'0'1888'0,"0"0"-1504"0,0 0-384 0,0 0 0 0,0 0 1696 0,0 0 272 0,-2 11 48 0,1 3 16 16,2 2-1264-16,2 5-256 0,2 3-64 16,2 9 0-16,2 5 416 0,0 2 80 0,1 16 16 0,3 2 0 15,-1-2-416-15,0 0-80 0,0-2-16 0,-1-3 0 16,0-5-240-16,-1-4-48 0,1-7-16 0,-2-5 0 0,-1-2 112 0,-2 0 0 15,-1-9 16-15,-2 1 0 0,-2-4-80 0,1-5-32 16,-1-2 0-16,-1-9 0 0,0 0 32 0,0 0 16 16,-5-6 0-16,1-3 0 0,0-6-208 0,0-3 0 15,0-4 0-15,0-5 0 16,0-6-368-16,-1-5-112 0,0-3-32 0,-2-4 0 16,-2-2-400-16,1-2-96 0,0-5-16 0,2-2 0 15,-1 1 144-15,4 2 32 0,1 1 0 0,1 4 0 0,2-1 384 0,3 5 80 16,3 2 0-16,2 5 16 0,2 4 80 0,5 6 16 15,4 4 0-15,3 6 0 0,2 7 272 0,4 0-160 16,1 6 160-16,1 5-128 0,0 6 416 0,0 2 96 16,2 5 0-16,-2 6 16 0,-1 3 288 0,-5 3 48 15,-5 1 16-15,-3 5 0 0,-6-1 528 0,-2 2 128 16,-5 1 0-16,-4-1 16 0,-2 0-32 0,-5 1-16 0,-2 0 0 0,-1-3 0 16,-3-1-528-16,-2-3-96 0,-3 0-32 0,-1-3 0 15,-2-2-448-15,-2-1-80 0,0 0-32 0,0-1 0 16,-2-2-160-16,1 0 0 0,2-1 0 0,0 3 128 31,1-3-560-31,3 2-112 0,1-3-32 0,3 0 0 16,2-5-2496-16,3 0-512 0,2-2-112 0,5-1-16 0</inkml:trace>
  <inkml:trace contextRef="#ctx0" brushRef="#br1" timeOffset="25267.88">4596 17178 33167 0,'0'0'2944'0,"0"0"-2352"16,0 0-464-16,0 0-128 0,0 0 2096 0,10 0 400 16,2 2 64-16,2-2 32 15,3-2-1408-15,5 0-288 0,0 2-48 0,4-5-16 0,4-1-416 0,3 0-96 16,1-1 0-16,4 1-16 16,1-2-1024-16,3 3-208 0,1-4-32 0,2 2-18784 0</inkml:trace>
  <inkml:trace contextRef="#ctx0" brushRef="#br1" timeOffset="25970.97">5770 17060 26719 0,'0'0'2368'0,"0"0"-1888"16,4 2-480-16,-14-4 0 0,-1 2 1200 0,0 0 144 15,-1 1 16-15,-3 2 16 0,0 1-704 0,-2-1-144 16,-1 5-16-16,-1 3-16 0,1 0 80 0,0 2 32 16,2 2 0-16,3 0 0 0,3 1-416 0,1 0-64 0,2-1-128 0,2 1 176 15,2-2-176-15,2 1 0 0,1-7-160 0,3 1 160 16,1-2-416-16,2-1 16 0,2-4 0 0,1 0 0 31,1-1-496-31,1-2-112 0,1-2-16 0,-2-1 0 16,0 0-448-16,1 0-80 0,-2-2-32 0,0-3 0 15,0 1 432-15,-1 0 64 0,-1 0 32 0,-1 2 0 0,2 2 736 0,0-3 128 0,-2 3 48 0,2 3 0 16,1 2 1072-16,3 3 224 0,-2 3 32 0,2 2 16 16,1 3 256-16,2 3 48 0,-2 1 16 0,0 1 0 15,1 0-64-15,-4 2-16 0,-2 2 0 0,-3 0 0 16,1 0-144-16,-4 0-16 0,-3 0-16 0,-2 1 0 16,-2-3-192-16,-3 2-48 0,-2 1 0 0,1-1 0 15,-3 0-528-15,-1 0-112 0,-3-1-32 0,1-4 0 16,0 0-352-16,1-2 0 0,1-2 0 0,1-1 128 15,2-5-1216-15,1-1-224 0,0-1-48 0,1-4-16 16,1-5-1888-16,1-4-368 0,0-7-80 0</inkml:trace>
  <inkml:trace contextRef="#ctx0" brushRef="#br1" timeOffset="26536.03">6043 16653 31967 0,'-7'13'1408'0,"5"-3"304"16,-2 7-1376-16,0 6-336 0,0 3 0 0,0 1 0 0,0 6 304 0,0 0-16 16,2 1 0-16,-1 2 0 0,3 1 96 0,1 3 32 15,2 0 0-15,1 0 0 0,2 1-416 0,3 0 128 0,-1-1-128 0,1-3 0 16,2-1 0-16,-1-4-144 0,2-2 0 0,-2-4 0 31,3-4-560-31,2-5-128 0,0 0 0 0,1-6-16 16,0-2-448-16,-1-3-96 0,1-2-16 0,-2-2 0 15,1-4-96-15,-2-2-32 0,-2-2 0 0,2-3 0 16,2-2 464-16,-2-4 96 0,-1-2 16 0,-2 0 0 0,-1-4 656 0,0-1 144 0,0-2 32 0,0-1 0 16,1 2 256-16,-4-2 64 0,1-1 16 0,-2 3 0 15,-3-2 896-15,2 7 176 0,0-1 48 0,-1 8 0 16,-3-1 144-16,0 5 16 0,0 7 16 0,0 0 0 16,0 0 96-16,0 0 0 0,0 7 16 0,-3 5 0 15,1-2-400-15,0 4-64 0,4 2-32 0,0 2 0 16,1 3-432-16,0-1-96 0,0 1-16 0,3 1 0 15,-1 1-272-15,1-2-64 0,2 0-16 0,0 0 0 0,1 0-96 0,2-2 0 16,-1-6-128-16,2-1 192 0,-1-3-192 0,1-2 128 16,-1-3-128-16,-1-3 0 0,0-2 0 0,2-5 0 15,0-1 0-15,-2-4 0 0,0-2-256 0,0-1 64 16,0-3 16-16,0-1 0 0,-4-1 176 0,-1 0-208 16,0-5 80-16,2 0 128 0,-2 0-224 0,0-1 80 15,1-1 16-15,-1-1 0 0,-1-1 128 0,0 2-208 16,0-1 80-16,-1 5 128 0,0 2 0 0,1 5 0 15,-1 2 0-15,-1 5 0 0,-2 8 416 0,0 0 48 0,0 0 16 0,0 0 0 16,4 12-160-16,0 3-48 0,-1 5 0 0,1 3 0 16,-1 2-16-16,3 1 0 0,-1 0 0 0,1 3 0 15,1 1-256-15,1 0 0 0,1 0 0 0,1 0 0 32,2-3-320-32,0-1-160 0,1-1-32 0,1-3-16 15,0-4-1808-15,2-1-352 0,1-5-80 0,1 0-16 16,1-3-1152-16,-2-3-224 0</inkml:trace>
  <inkml:trace contextRef="#ctx0" brushRef="#br1" timeOffset="26734.71">7133 17071 13823 0,'-4'-15'608'0,"4"15"128"0,-5-3-592 0,-1-1-144 0,1 2 0 0,5 2 0 16,-6 4 5104-16,0 2 976 0,-1 3 208 0,0 4 48 15,2 2-4496-15,1 2-896 0,1 1-176 0,2 3-48 16,0 1-384-16,2 0-80 0,0 1 0 0,2 2-16 15,2-4-240-15,0 1 0 0,1-3 0 0,1 1-160 16,2 1-512-16,2-1-96 0,-1-7-32 0,1-1 0 16,0-1 240-16,1-4 48 0,1-2 16 0,0-4 0 15,-1-2-1792-15,0 0-352 0,-2-1-80 0,1-3-10192 16</inkml:trace>
  <inkml:trace contextRef="#ctx0" brushRef="#br1" timeOffset="27000.34">7298 17120 18879 0,'0'0'832'0,"0"0"192"0,-9 0-832 0,1 0-192 16,2 1 0-16,1 4 0 0,-1 2 1280 0,2 2 192 16,2 5 64-16,0 6 0 0,2-2-32 0,3 5 0 15,2 2 0-15,3 1 0 0,3-1-800 0,2-1-144 16,1-2-48-16,3-1 0 0,1-4-320 0,3-3-192 16,0-2 192-16,-2-3-192 0,1-4 192 0,-2-2-64 15,-1-3 0-15,-1-4-128 0,-2-3 688 0,1-1 16 16,-5-5 16-16,-2 0 0 0,-3-1 176 0,-1-2 48 0,-4-1 0 0,-1 0 0 15,-2-1-416-15,-1 0-80 0,-4-2 0 0,-1 1-16 16,-1-2-176-16,-1 0-16 0,0 0-16 0,-1-1 0 31,0-3-1056-31,0 0-192 0,1 2-64 0,-4-7 0 16,4 5-2064-16,3 8-432 0,1 6-64 0,6 5-9056 0</inkml:trace>
  <inkml:trace contextRef="#ctx0" brushRef="#br1" timeOffset="27594.34">7855 17143 11967 0,'13'-4'1072'0,"-13"4"-864"0,6-1-208 0,-6 1 0 15,7-1 3456-15,-7 1 640 0,5-4 128 0,-5 4 16 0,0 0-1792 0,0 0-352 16,-4-7-80-16,0 2-16 0,-2 4-880 0,-2-3-176 16,-2 1-48-16,-2 2 0 0,0 0-464 0,0-1-112 15,2 2 0-15,0 2-16 0,2-1-304 0,0 0 0 16,1 0 128-16,7-1-128 0,0 0 0 0,0 0 0 15,0 0-128-15,0 0 128 0,0 0-176 0,7 8 176 16,2 3-192-16,1-3 192 0,2 1-144 0,0 0 144 16,4 3 0-16,-1-1-144 0,0 0 144 0,0 2 0 15,1-3 0-15,-3 2 128 0,-1 0 96 0,-3 3 32 16,-1-3 0-16,-3 0 0 0,-1 1 144 0,-4-4 48 16,-3 5 0-16,-2-1 0 0,-3 2-112 0,-1 0-16 15,-3-2 0-15,0 0 0 0,-1-1-192 0,-1-3-128 0,-2-1 160 16,2 0-160-16,0-4 144 0,-1 0-144 0,2-2 128 0,2 0-128 15,1-2 0-15,3 0 0 0,0-2-144 0,7 2 144 16,0 0-272-16,0 0 48 0,0 0 16 0,0 0 0 16,0 0-64-16,11 0-16 0,2 0 0 0,2 0 0 15,2 2 288-15,1-2-160 0,3 0 160 0,3-2-128 16,1 0 128-16,2-1 0 0,0-1 0 0,1 0 0 16,-1-1 0-16,0-3 192 0,1-2-64 0,-2-1 0 15,-1 0-128-15,-1-1 192 0,1-2-64 0,-3-1 0 16,-2 0-128-16,-4-1 0 0,-3 0 0 0,-2-2 0 15,0 2 0-15,-2 1-160 0,-3-1 160 0,0 2-208 16,-2 1-32-16,-3 1 0 0,-2 0 0 0,-3-1 0 16,-3-1-144-16,-2 5-48 0,-1-2 0 0,0 9 0 15,0-2 288-15,-3 4 144 0,0 1-160 0,0 3 160 16,1 4 192-16,0 1 144 0,1 1 32 0,2 5 0 0,-1 3 336 16,4 2 80-16,2 0 16 0,4 1 0 0,3 0 0 0,3 1 0 15,3-2 0-15,4-1 0 0,3 0-240 0,5-4-48 16,2-2-16-16,6-5 0 0,4-3-240 0,2-1-32 15,4-2-16-15,5-4 0 0,2-3-208 0,1-1 0 16,-2-4 0-16,19-5 0 16,-6-1-2672-16,-6 2-416 0</inkml:trace>
  <inkml:trace contextRef="#ctx0" brushRef="#br2" timeOffset="32663.59">21178 12690 15663 0,'-3'-7'1392'0,"2"1"-1120"0,1-2-272 0,0 8 0 0,0 0 1872 0,0 0 320 0,0 0 64 0,0 0 16 15,0 0-928-15,-2 13-192 0,2 6-48 0,-1 5 0 16,0 5-256-16,-1 4-48 0,1 5-16 0,0 7 0 16,1 3-144-16,-1 4-16 0,-2 3-16 0,2-1 0 15,-1 3-400-15,2-5-80 0,0 0 0 0,2-4-128 16,0-5 0-16,2-2 0 0,0-2 0 0,-1-7 0 16,-2-2-448-16,2-4-192 15,-1-2-32-15,-1-5-16 0,1-3-2080 0,-1-2-432 0,0-6-64 0</inkml:trace>
  <inkml:trace contextRef="#ctx0" brushRef="#br2" timeOffset="33300.57">21116 12733 15663 0,'3'-16'1392'0,"-2"10"-1120"0,2-4-272 0,1 0 0 15,1-2 1232-15,3-1 192 0,2-1 48 0,2-2 0 16,0 2-432-16,2 1-80 0,2-4 0 0,2 4-16 15,4-4 272-15,3 4 48 0,1 0 16 0,5 1 0 16,4 3-80-16,5 0-16 0,1-3 0 0,4 2 0 0,-2-1-240 0,2 2-48 16,2 3-16-16,3 0 0 0,2 4-544 0,5 0-96 15,4 4-32-15,2-2 0 0,2 0-208 0,-1 0 0 16,0 0 0-16,0 1 0 0,-2 0 0 0,2 1 0 16,0 0 0-16,0 0 0 0,-3-4-144 0,-3 2 144 15,-6-4-208-15,-1 2 80 0,-2 0 128 0,-3 1-160 16,-3 0 160-16,-3 1-160 0,-2 0 160 0,-4 1-192 15,-4-1 192-15,-3 0-192 0,1 1 192 0,-5-1 0 16,-3 0-144-16,-2 0 144 0,-1 2 0 0,0-1 0 16,-3 0 0-16,-1 1 0 0,0 0 0 0,-1 1 0 15,1 1 0-15,-2 0 0 0,-2 2 128 0,0 1-128 16,-3 1 0-16,1 1 128 0,-2 1-128 0,2 2 128 16,-2 2-128-16,1 3 128 0,0 3 32 0,0 1 0 0,-1 3 0 15,2 1 0-15,1 4-16 0,1 3 0 0,0 2 0 0,1 3 0 16,1 2-144-16,0 4 0 0,5 0 0 0,-2 3 0 15,0 1 0-15,-1-1 0 0,0 0 0 0,0-2 0 16,0-3 0-16,0-2 0 0,0 0 0 0,-2-2 0 16,2-5 0-16,-2 1 0 0,-2-3 0 0,0-2 0 15,-1 1 0-15,-1-3 0 16,-4-1 0-16,0-2 128 0,-3-3-128 0,-1 0 0 0,-2-2 0 0,-1-3 128 16,-1-2-128-16,-3-1 0 0,-2-1 144 0,-2-2-144 15,-2-3 128-15,-2-1-128 0,-1 1 128 0,-2-4-128 16,-6 0 0-16,-3-2 0 0,-3-2 0 0,-4 0 0 0,-7-1 0 0,-6-1 0 15,-6-1 0-15,-3 0-128 0,-3 0 128 0,-2-1 0 16,-4-2 0-16,-5 1 0 0,-9-2 416 0,-2-2 64 16,-4-2 16-16,-1 0 0 0,-3-1 288 0,-2 1 64 15,0-3 16-15,1 4 0 0,3-1-80 0,6 7-16 16,5 3 0-16,3 3 0 0,2 3-448 0,4 3-80 16,3 3-32-16,4 3 0 0,6 2-208 0,7 2-160 15,5 4 32-15,6-3 0 16,5 2-1200-16,4-2-224 0,5 3-48 0,5-3-11040 15,2 0-2208-15</inkml:trace>
  <inkml:trace contextRef="#ctx0" brushRef="#br2" timeOffset="37372.03">20599 14081 10127 0,'0'0'896'0,"0"0"-704"0,6-4-192 0,-8-1 0 0,2 5 3536 0,0 0 688 15,0 0 128-15,0 0 16 0,0 0-1744 0,0 0-368 16,0 0-64-16,0 0-16 0,-3 7-848 0,0 3-176 16,2 1-48-16,0 2 0 0,0 2-352 0,1 0-80 15,0 2-16-15,0 3 0 0,-2-3-240 0,2 2-48 16,-1 1-16-16,1-2 0 0,0 0-32 0,1 1 0 16,1-4 0-16,0 1 0 0,1-3-64 0,1-1-32 15,1-2 0-15,1-1 0 0,4 0 0 0,-1-2 0 16,0-1 0-16,1 0 0 0,2-2-16 0,1-2 0 15,1-2 0-15,2 0 0 0,1-2-208 0,0-2 0 16,1-2 0-16,2 1 0 16,-2-1-1088-16,0-2-224 0,0 0-32 0,1 0-16 15,-1 0-1968-15,-1 2-384 0</inkml:trace>
  <inkml:trace contextRef="#ctx0" brushRef="#br2" timeOffset="37669.11">21035 14237 15663 0,'0'0'688'0,"0"0"144"0,0 0-656 0,0 0-176 0,0 0 0 0,4 9 0 16,0 0 3072-16,0-1 576 0,1 1 112 0,2-2 16 15,-1-2-2016-15,2 0-416 0,1-1-64 0,2-1-32 16,-1-3-544-16,3-3-96 0,0-1-32 0,0-1 0 16,-1-1-192-16,-1-4-64 0,-4 1 0 0,2 0 0 15,-1 0-96-15,-1-1-32 0,-2-3 0 0,-1 1 0 16,-1 3-16-16,-1 0-16 0,-1-2 0 0,-3 2 0 15,-1 0 176-15,1 0 48 0,0 2 0 0,0-1 0 0,-3 2-192 0,-2-1-48 16,-3 2 0-16,-1 1 0 0,1 2 192 0,-2 2 48 16,0 2 0-16,1 5 0 0,-1-1 64 0,0 2 32 15,2 1 0-15,1 2 0 0,1 4-624 0,2 2-128 16,3-1-32-16,1 0 0 0,2-1 176 0,3 2 128 16,1-1-192-16,4 0 192 15,1-2-1280-15,4-1-128 0,2-1-48 0,4-3 0 16,0 0-1104-16,1-1-240 0,1-2-32 0,1-2-10608 15</inkml:trace>
  <inkml:trace contextRef="#ctx0" brushRef="#br2" timeOffset="37872.17">21549 14122 20559 0,'0'-18'896'0,"-1"8"208"0,0-5-880 0,-2 0-224 0,-1-5 0 0,0 1 0 16,-1-1 1648-16,0 2 272 0,1 2 64 0,-1 1 16 15,-1 0-656-15,2 4-144 0,1 1-32 0,0 5 0 16,3 5-288-16,0 0-64 0,0 0-16 0,-5 9 0 15,-1 8-448-15,3 3-96 0,0 7 0 0,0 3-16 16,1 1-112-16,0 5-128 0,2 1 176 0,2 3-176 16,0 0 0-16,2-1 0 0,1-2 0 0,3-2-192 31,0-3-208-31,0 0-48 0,0-4 0 0,1 0 0 0,-3-3-2496 16,0-3-512-16</inkml:trace>
  <inkml:trace contextRef="#ctx0" brushRef="#br2" timeOffset="38059.71">21412 14331 17503 0,'-14'-20'768'0,"9"11"176"0,-1-2-752 0,0-1-192 16,2 0 0-16,1 0 0 0,2 2 3504 0,1 2 656 15,1 2 144-15,3-1 32 0,2 2-2864 0,0 2-560 16,3 3-112-16,3 2-32 0,2 3-624 0,1-1-144 16,2 2 0-16,1 1 0 0,1-2-144 0,2 0-32 15,1-1 0-15,-1-1 0 16,-1-3-1904-16,-2 0-384 0,2-3-80 0,-5 1-10528 15</inkml:trace>
  <inkml:trace contextRef="#ctx0" brushRef="#br2" timeOffset="38186.42">21809 13933 14735 0,'0'0'1312'0,"0"0"-1056"16,0 0-256-16,5 6 0 0,3 4 3024 0,-2 4 560 0,-1 5 96 0,-1 3 32 15,0 4-2080-15,0 4-416 0,0 4-64 0,0 2-32 16,1 1-496-16,0-1-112 0,1 1 0 0,-1-2-16 15,0-1-496-15,0-2 128 0,-1 0-128 0,-1-2-10032 16,-2-2-2032-16</inkml:trace>
  <inkml:trace contextRef="#ctx0" brushRef="#br2" timeOffset="38373.81">21693 14276 42207 0,'0'0'1872'0,"0"0"384"0,0 0-1808 0,0 0-448 16,0 0 0-16,9 6 0 0,0-3 736 0,4 0 48 16,2-3 16-16,4 0 0 0,6 0-224 0,2-1-64 15,2-2 0-15,3-1 0 16,5-1-1808-16,2 0-368 0,2-2-80 0</inkml:trace>
  <inkml:trace contextRef="#ctx0" brushRef="#br2" timeOffset="39030">21445 16482 34495 0,'0'0'1536'0,"-5"3"304"0,-1 2-1472 0,0 2-368 0,-2-1 0 0,2 2 0 15,-1 5 480-15,1 3 32 0,-1 2 0 0,2 4 0 16,1 4 320-16,-1 4 64 0,-2 3 0 0,2 3 16 16,0 5-224-16,-2 0-48 0,-2 2-16 0,1 0 0 15,0 0-48-15,2-1-16 0,-1-4 0 0,2-2 0 16,1-3-16-16,2-2 0 0,0-1 0 0,4-5 0 15,0 0-80-15,2-2-16 0,3-5 0 0,2 2 0 16,1-2-240-16,5-1-48 0,2-2-16 0,2-4 0 16,3 0-144-16,3-2 0 0,2-1 0 0,3-2 128 15,-1-1-128-15,1-1 0 0,0 0 0 0,1-2 0 16,2-4-976 0,1 0-240-16,-2-4-32 0,2 0-16 0,0-2-2384 0,-4 0-464 0</inkml:trace>
  <inkml:trace contextRef="#ctx0" brushRef="#br2" timeOffset="39170.61">22013 17036 41183 0,'0'0'1824'0,"0"0"368"0,0 0-1744 0,0 0-448 16,0 0 0-16,0 0 0 0,0 0 672 0,0 0 48 16,7-1 16-16,2-2 0 0,4-1-416 0,3 1-96 15,2-1-16-15,3 1 0 16,1 2-1808-16,3-3-352 0,7 1-80 0,1 3-15728 0</inkml:trace>
  <inkml:trace contextRef="#ctx0" brushRef="#br2" timeOffset="39592.75">22921 16962 18431 0,'-28'0'816'0,"14"1"160"0,-4-1-784 0,-4 4-192 0,-1 4 0 0,1 0 0 15,0 1 4080-15,1-1 768 0,3 0 144 0,2 1 48 16,2 1-3376-16,2 1-688 0,3-1-128 0,3 2-16 16,3-2-576-16,3 3-96 0,3 0-32 0,3-4 0 15,1-1-128-15,2 0-272 0,4 1 64 0,1 0 16 16,3 0-256-16,-1 1-32 0,-1-4-16 0,1-1 0 16,-2-5 112-16,1 2 0 0,-2-1 16 0,-2 0 0 15,-1 2 0-15,-1-6 0 0,-1 1 0 0,-1-2 0 16,2 0 176-16,-3-3 48 0,-1-2 0 0,-3-3 0 0,2 3 144 15,-1-4 0-15,-2 1-144 0,1 1 144 0,-2-1 0 0,0 0 0 16,0-1 0-16,1 0 0 0,-1 3 0 0,3 2 0 16,-1 3 0-16,-2 5 0 0,0 0 0 0,0 0 0 15,9-3 128-15,0 7-128 0,1 4 656 0,-4 2 48 16,1 3 16-16,-1 4 0 0,1 4 208 0,-1-1 32 16,-2 1 16-16,0-1 0 0,-5 1 144 0,-1 0 32 15,-3 3 0-15,-1-1 0 0,-2 0-272 0,0 2-48 16,-4-3-16-16,-1-3 0 0,0-1-448 0,-1-1-96 15,-1-1-16-15,1-1 0 0,1 1-256 0,0-6 0 16,0-3 0-16,1-3 0 16,-1 1-2096-16,3-6-320 0,2-5-64 0,3-4-16528 0</inkml:trace>
  <inkml:trace contextRef="#ctx0" brushRef="#br2" timeOffset="39780.18">23223 16592 23951 0,'0'0'1056'0,"0"0"224"0,0 10-1024 0,-1 3-256 0,-2 5 0 0,1 6 0 16,-2-1 2624-16,0 3 480 0,0 3 96 0,0 1 0 15,0 3-1680-15,0 3-352 0,0 2-64 0,2 0-16 16,0 0-640-16,2-1-144 0,0 4-32 0,2-2 0 16,-1-1-272-16,2 0 0 0,2-3 0 0,-1-3-144 15,0-2-2144-15,1-4-416 16,1-2-96-16</inkml:trace>
  <inkml:trace contextRef="#ctx0" brushRef="#br2" timeOffset="40173.56">23507 16908 21183 0,'0'0'944'0,"0"0"192"0,-1 8-912 0,-2 1-224 15,1 4 0-15,-1 4 0 0,2 2 2928 0,-2 2 528 16,1 1 128-16,-1 1 0 0,0 3-1728 0,2 2-368 15,1-5-64-15,1-1-16 0,2 2-928 0,2-5-192 0,1 0-32 0,1-1-16 16,2-1-80-16,1-3-16 0,0-1 0 0,0-2 0 16,1-4-144-16,1 0 0 0,1-3-160 0,0 0 160 31,0-2-528-31,2-3-16 0,-4 0 0 0,1-3 0 16,-1-7 48-16,1 1 16 0,0-2 0 0,-2 2 0 0,1-6 240 0,-1 2 48 0,-1-4 16 0,2-5 0 15,-2 3 176-15,-1-1 0 0,-2 0 0 0,-1 1-128 16,-1 3 336-16,0 4 80 0,-1 0 16 0,-1 3 0 15,2 2 496-15,-4 8 96 0,0 0 32 0,0 0 0 16,0 0-112-16,0 0-32 0,0 8 0 0,0 5 0 16,-1 2-432-16,1 4-96 0,0-4 0 0,1 6-16 15,1 1-240-15,0 3 0 0,1-3 0 0,-1-1 0 16,2-1 0-16,1-1-128 0,1 0-16 0,-1-1 0 16,1-1-1296-16,1-2-256 0,1-2-48 0,0 2-16 15,1-2-1648-15,1-4-336 0</inkml:trace>
  <inkml:trace contextRef="#ctx0" brushRef="#br2" timeOffset="40361.04">24227 16915 23951 0,'0'0'2128'0,"-5"-4"-1696"16,-2 1-432-16,-4 3 0 0,-1 6 3408 0,-3 4 608 15,2 3 112-15,4-1 32 0,-1 2-2688 0,-1 3-512 16,0 3-128-16,0 2 0 0,2 4 48 0,1 0 16 0,2 1 0 0,3 2 0 15,-1-1-720-15,3-2-176 0,1 2 0 0,1-3 0 16,2 0-272-16,5 0-96 0,0-5-16 0,3 1 0 31,2-5-2288-31,0-2-464 0,0-1-80 0,0-5-7792 0,0-1-1536 0</inkml:trace>
  <inkml:trace contextRef="#ctx0" brushRef="#br2" timeOffset="40657.94">24432 17079 23551 0,'1'-17'1040'0,"-1"8"224"0,-1-1-1008 0,-1 2-256 0,2 8 0 0,-5-5 0 16,-1 1 1152-16,6 4 192 0,-9 4 48 0,1 4 0 15,-1 5-304-15,-1 5-64 0,0 4-16 0,5-4 0 16,0 6-224-16,1-1-32 0,0 3-16 0,2 2 0 16,4-2-288-16,0 0-64 0,2-3-16 0,3 2 0 0,2-4-176 0,1-3-16 15,2-2-16-15,1-1 0 0,-1-4-160 0,1-1 128 16,0-6-128-16,1 0 128 0,1-4 32 0,-1-4 0 15,0-5 0-15,5-5 0 0,-5-2 48 0,-1-1 16 16,-1-2 0-16,-3-1 0 0,-3-1-32 0,0-1 0 16,-4-1 0-16,-2 6 0 0,-1-3 48 0,-3-7 0 15,-3 1 0-15,0 2 0 0,-3 1-240 0,1 2 0 16,-1 1 0-16,-1 3 0 16,1 3-1600-16,1 2-432 0,1 3-80 0,2 1 0 15,0 6-1520-15,6 2-288 0,0 0-64 0,0 0-16 0</inkml:trace>
  <inkml:trace contextRef="#ctx0" brushRef="#br2" timeOffset="41236.15">24872 17128 28959 0,'0'0'1280'0,"7"-7"272"0,-2-1-1232 0,-1-1-320 0,0 1 0 0,-4 8 0 16,1-10 960-16,-2 1 128 0,-2 0 16 0,-1 1 16 15,-1 3 160-15,-1-1 16 0,-4 1 16 0,1 1 0 16,0 0-672-16,-1 2-144 0,-1 0-32 0,2 1 0 15,1 0-464-15,8 1 0 0,0 0 0 0,0 0 0 16,0 0 0-16,0 0-240 0,0 0 80 0,7 13 16 16,-1 0 16-16,2 0 0 0,1-1 0 0,2 1 0 15,1 1 128-15,-1 2 0 0,2-1-144 0,-1 2 144 16,0-4 0-16,-2 2 288 0,1 0-48 0,-1-2-16 16,1 4 432-16,-4-2 96 0,1-4 16 0,-3 2 0 0,-2-1-64 15,-3 0 0-15,-3 0 0 0,-1-1 0 0,-1 2-368 0,-1-4-80 16,-2-1 0-16,-1 1-16 0,-2 2-96 0,1-3-16 15,-2-2 0-15,0-1 0 0,1-2-128 0,-1-3 160 16,0-1-160-16,3-1 160 0,0 1-288 0,9 1-64 16,-12-4-16-16,3 2 0 0,9 2-48 0,0 0 0 15,0 0 0-15,0 0 0 16,0 0-144-16,0 0-48 0,0 0 0 0,13 7 0 0,0 1 144 0,2 1 32 16,2-2 0-16,-1-3 0 0,1-2 272 0,3 1 0 15,2 0 0-15,-5-2 0 0,0-1 0 0,9-3 0 16,-1-1 0-16,1-2 0 0,0-3 0 0,0-2 0 15,0-2 0-15,-1-1 144 0,-2-2-144 0,0-1 0 0,-4 2 0 0,1-4 0 16,-3 1-128-16,-3 0-128 0,-5-2 0 0,-1 2-16 31,-2 0-352-31,-2 1-64 0,-4 1-16 0,-2 1 0 16,-5-2 144-16,2 9 32 0,-1-1 0 0,-2 1 0 0,-1 0 336 0,-2 4 64 0,-1 3 128 0,-1 3-208 16,0 4 672-16,-9 7 144 0,4 4 32 0,5 2 0 15,4 1 576-15,5-9 112 0,0 5 16 0,1 1 16 16,2 5-304-16,2 0-64 0,2 1-16 0,5 0 0 15,3 1-400-15,18 15-64 0,2-8-32 0,6-6 0 16,3-6-176-16,1-3-48 0,-1-6 0 0,6-1 0 16,3-3-416-16,5-2-96 0,1-2 0 0,3 1-14224 15,4-2-2848-15</inkml:trace>
  <inkml:trace contextRef="#ctx0" brushRef="#br3" timeOffset="76101.55">12951 6742 13823 0,'0'0'1216'0,"0"0"-960"0,0 0-256 0,0 0 0 16,-13 4 2368-16,20-18 448 0,2-1 64 0,-1-3 32 15,-1 0-2032-15,1-3-416 0,-1-5-80 0,-1 0 0 16,-1-2 192-16,1 2 32 0,-2 0 16 0,-1 2 0 16,-1-4 128-16,-1 9 16 0,-1-1 16 0,-1 2 0 15,-2 2 48-15,1 3 16 0,-2 1 0 0,-2 2 0 16,0 2-32-16,-4 2-16 0,-1 3 0 0,-2 4 0 16,-1 6-208-16,-1 5-32 0,1 2-16 0,0 4 0 15,-1 3-304-15,2 4-64 0,3 2-16 0,1 3 0 16,1 1-160-16,3 1 192 0,1-2-192 0,2 0 192 15,4 0-192-15,2 0 0 0,4 1 0 0,1-2 0 0,2-2 0 16,4-1 0-16,2 0 0 0,2-5-176 16,1-1-2128-16,2-5-448 0,1-3-64 0</inkml:trace>
  <inkml:trace contextRef="#ctx0" brushRef="#br3" timeOffset="76429.83">13310 6385 32127 0,'0'0'1424'0,"-7"9"304"0,-1 0-1392 0,2 5-336 16,-1 6 0-16,1 1 0 0,-2 4 512 0,1 2 16 15,1 3 16-15,1 0 0 0,1 4 112 0,0 1 32 0,1 3 0 0,2 1 0 16,1-2-512-16,1-4-176 0,-1-3 0 0,3-4 144 16,1-3-144-16,0-5 0 0,0-5 0 0,1-4 0 15,0-2 0-15,-5-7-272 0,0 0 64 0,10-6 16 16,1-4 32-16,-1-4 16 0,1-6 0 0,0-3 0 15,1-3 144-15,0-2 0 0,0-2 0 0,-1-2 0 16,2-6 0-16,0 3 0 0,-1 1 0 0,0 1 0 16,1 0 0-16,-1 5 224 0,-1 3-48 0,0 2-16 15,-2 4 96-15,-1 5 32 0,-2 4 0 0,1 3 0 16,-7 7 48-16,0 0 16 0,0 0 0 0,6 9 0 16,-2 7-192-16,0 3-32 0,-1 6-128 0,-1 4 192 15,2 6-384-15,-1 1-96 0,2 4-16 0,0-4 0 16,2 2-2448-1,2-3-512-15,3-4-80 0</inkml:trace>
  <inkml:trace contextRef="#ctx0" brushRef="#br3" timeOffset="76758.23">13899 6475 31679 0,'-14'-11'1408'0,"6"8"272"0,-3-3-1344 0,0 2-336 15,-1 0 0-15,1 3 0 0,0 0 1312 0,-1 3 192 16,-1 4 32-16,1 2 16 0,0 2-736 0,2 6-160 15,1 3-16-15,2 3-16 0,3 3-624 0,2-1 0 16,-1 0 0-16,5 1 0 0,1-4 0 0,4-2 0 16,0-2 0-16,2-1-128 0,0 0-128 0,1-5-32 15,1 0 0-15,-1-2 0 16,0-1-160-16,0-2-48 0,-1-2 0 0,0-1 0 0,1-3 208 0,-1-1 32 0,2-3 16 0,-2-3 0 16,-1 1-16-16,1-5 0 0,0-2 0 0,0-1 0 15,0-4 96-15,2-1 16 0,-3 1 0 0,-1-3 0 16,0 0 144-16,-1 0 0 0,-2-1-144 0,0 1 144 15,-1 2 0-15,-1 2 0 0,1 1 192 0,0 3-64 16,-2 3 416-16,0 2 80 0,-1 2 16 0,0 6 0 16,0 0-240-16,0 0-32 0,0 0-16 0,4 6 0 15,1 4-352-15,-1 6 0 0,-1 5 0 0,1 5 0 32,2 4-1264-32,0 3-160 0,-1 1-48 0,0-2-8816 0,2-2-1760 0</inkml:trace>
  <inkml:trace contextRef="#ctx0" brushRef="#br3" timeOffset="77134.06">14205 6519 22511 0,'2'-14'992'0,"-1"7"224"0,2 1-976 0,-3 6-240 16,0 0 0-16,0 0 0 0,0 0 1856 0,0 0 320 16,0 0 64-16,0 0 0 0,5 5-656 0,0 4-144 15,-2 3-32-15,-2 4 0 0,0-2-704 0,0 3-128 16,-1 2-48-16,2 1 0 0,-1 2-272 0,2-2-48 15,1-1-16-15,-2-1 0 0,1-1-192 0,1 0 0 16,-2-4 0-16,2-1 0 0,0-1 0 0,1-4 128 16,2-3-128-16,-7-4 0 0,8 0 0 0,1-2 0 0,0-4 0 0,0 0 0 15,2-4 0-15,-1-5 0 0,0-3 0 0,1-2-160 16,-1-2 160-16,1-3 0 0,0-1-144 0,1 2 144 16,-1-4 0-16,-2 3 0 0,-1 3 0 0,-1 5 0 15,0 4 0-15,-2 4 0 0,-1 3 0 0,-4 6 0 16,0 0 0-16,0 0 128 0,5 6-128 0,0 3 128 15,1 4-128-15,-2 3 160 0,-1 4-160 0,3-1 160 16,0 2-160-16,2 1 0 0,2 2 0 0,1-5 0 31,2 1-2064-31,0-2-352 0,1-2-64 0,2-6-12144 0</inkml:trace>
  <inkml:trace contextRef="#ctx0" brushRef="#br3" timeOffset="77290.3">14858 6112 19343 0,'2'-23'1728'0,"-2"16"-1392"0,0 1-336 0,0 6 0 0,0 0 2096 0,0 0 336 16,0 0 80-16,0 0 16 0,2 8-720 0,2 7-144 15,0 5-16-15,0 5-16 0,0 2-832 0,1 6-160 16,0 3-48-16,2 3 0 0,1 3-448 0,1 2-144 16,0 3 0-16,1 3 0 0,4 2 0 0,-4-1-224 15,0-2 16-15,1 1 0 16,1-3-2448-16,-3-4-480 0</inkml:trace>
  <inkml:trace contextRef="#ctx0" brushRef="#br3" timeOffset="77462.47">14883 6527 32831 0,'-5'-8'720'0,"0"0"160"0,1 2 16 0,0-1 16 0,0 1-720 16,1 1-192-16,2-1 0 0,1 1 0 0,3 0 1072 0,2 1 176 0,2-1 32 0,2 4 16 15,1-3-1072-15,3 1-224 0,1 2 0 0,2-1 0 32,1 1-2112-32,1 0-368 0,2-1-64 0,-1 1-6976 0,0-1-1392 0</inkml:trace>
  <inkml:trace contextRef="#ctx0" brushRef="#br3" timeOffset="77602.97">15195 6507 21711 0,'6'15'960'0,"-3"-6"192"0,0 3-912 0,-1 1-240 0,3 1 0 0,-2 2 0 15,-2-2 1216-15,2 0 208 0,1 1 48 0,0-1 0 0,-2 0-896 0,1 1-192 16,-2-4-16-16,3 0-16 16,-1-2-2208-16,-1 0-448 0,-2-9-96 0</inkml:trace>
  <inkml:trace contextRef="#ctx0" brushRef="#br3" timeOffset="77900.02">15330 6317 21183 0,'0'0'1888'0,"0"0"-1504"15,0 0-384-15,8-5 0 0,0 1 1296 0,0-3 192 16,-2 2 48-16,1 3 0 0,-1 2-272 0,1 2-48 16,-1 3-16-16,0 5 0 0,-4 3-992 0,1 4-208 15,-2 3 0-15,-1 6 0 0,-1 1 0 0,1 1 0 16,1 4-144-16,-1-2 144 0,2 0 0 0,1-1 0 0,3 0 0 16,0-1 0-16,1-2 0 0,2-3 0 0,1-5 0 0,1 1 0 15,0-4 0-15,1 0 0 0,-1-5 0 0,-1-2 0 16,2-3 176-16,-2-1-48 0,1-3-128 0,-2-1 192 15,-3-2 512-15,1-4 112 0,-2-1 16 0,0-4 0 16,-2-2 208-16,-2-1 48 0,-2-4 16 0,-1 1 0 16,0 1-208-16,-3 0-64 0,-3-1 0 0,-1 0 0 15,-2-1-384-15,0 0-64 0,-1 1-32 0,0 0 0 32,0 0-704-32,1 4-144 0,3-3-16 0,3 3-16 15,1 0-3040-15,1 0-592 0</inkml:trace>
  <inkml:trace contextRef="#ctx0" brushRef="#br3" timeOffset="78572.52">15732 6410 21183 0,'3'14'944'0,"-1"-4"192"0,2 5-912 0,0 3-224 15,1 2 0-15,-1 3 0 0,-1-2 2880 0,-1 1 512 16,0 2 128-16,-1-2 0 0,0 1-1376 0,3-1-288 16,-1-2-48-16,1-3-16 0,0-3-1248 0,1 2-256 15,0-6-48-15,-1-2-16 0,-4-8-224 0,0 0 0 16,6 3 0-16,-6-3 0 0,0 0-192 0,6-7-16 15,-2 1-16-15,-1-6 0 0,0-2 32 0,0-1 16 16,-2 0 0-16,-1-2 0 0,-1-2-16 0,-1 0 0 16,1-2 0-16,1-1 0 0,-1 0-112 0,2-1-16 15,0 3-16-15,1 0 0 0,0 2 80 0,2 1 32 16,1 3 0-16,1 0 0 0,-1 3 224 0,1 4 0 16,-6 7 0-16,0 0 0 0,8 5 384 0,0 6-16 0,0 2-16 15,-2 4 0-15,-2 1-32 0,0 3-16 0,-1 0 0 0,-1 2 0 16,1-1-144-16,0-1-32 0,-2-1 0 0,0-2 0 15,1-1-128-15,-1-3 0 0,0-1 0 0,0-1 128 16,1-1-128-16,-1-5 0 0,-1-6 0 0,0 0 0 16,0 0-384-16,0 0-16 0,0 0 0 0,0 0 0 31,5-6-176-31,0-4-16 0,2-3-16 0,0-1 0 16,-1-2-16-16,1 0 0 0,-1-1 0 0,1-4 0 15,-3-1 128-15,1-2 32 0,0 5 0 0,0-1 0 0,0 3 320 0,1 3 144 0,0 1-128 0,-2 4 128 16,0 2 0-16,-4 7 128 0,0 0 0 0,8 0 0 15,0 4 336-15,-1 5 80 0,1 0 16 0,0 6 0 0,0-1 208 16,0 4 32-16,-1 3 16 0,1 0 0 0,0-2-128 0,1 1-32 16,0-2 0-16,2 0 0 0,1-1-272 0,2-2-64 15,0-1-16-15,2-5 0 0,0 0-176 0,-1 0-128 16,0-3 192-16,-1-2-192 0,0-4 144 0,1-3-144 16,-1 2 0-16,-1-5 144 0,-1-1-144 0,-1-3 0 15,0 0 0-15,-2-3 0 0,-3 3 0 0,1-3 0 16,-2-6-128-16,-1 2 128 0,-3-1-128 0,-1 0 128 15,0-2-160-15,-2 2 160 0,-3 0 0 0,-2 1 0 16,-1 0 0-16,0 3 0 0,-1 1 0 0,1 2 0 16,1 5 0-16,-1 3 0 0,0 3 0 0,1 3 192 0,1 2-48 15,2 4 0-15,0 4-144 0,2 3 160 0,2 1-160 0,2-1 160 16,2 4-160-16,1-2 0 0,2 1 144 0,2 0-144 16,0 1-160-16,3-2-96 0,2-1-32 0,7 8 0 31,-1-7-2672-31,-2-5-544 0,1-3-96 0,-3-3-32 0</inkml:trace>
  <inkml:trace contextRef="#ctx0" brushRef="#br3" timeOffset="79072.7">16646 6515 30815 0,'1'32'1360'0,"2"-9"288"16,1 8-1328-16,-2-2-320 0,1-3 0 0,-2-6 0 0,1-3 1440 0,0-4 224 15,1 1 32-15,-1-1 16 0,-2-13-576 0,4 9-112 16,-4-9-32-16,0 0 0 0,0 0-608 0,0 0-128 16,0 0-32-16,0 0 0 0,0 0 0 0,-2-12 0 15,-1-1 0-15,2-5 0 0,-2-1-224 0,2-2 0 16,0 0 0-16,-1-1-160 16,0-3-496-16,0 0-112 0,0 0 0 0,0 1-16 15,2 0-640-15,2 5-128 0,-1-4-32 0,3 6 0 16,2 2-80-16,5 0-32 0,3 2 0 0,2-1 0 15,2 2 144-15,2 2 16 0,-1-1 16 0,2 2 0 16,0 3 640-16,0 2 128 0,1 3 32 0,-3-1 0 0,-2 2 576 0,-1 0 144 16,-3 2 0-16,-1 0 0 0,-2 1 592 0,-10-3 160 0,9 2 16 15,-9-2 16-15,0 0 288 0,0 0 48 0,0 0 16 0,0 0 0 16,0 0-496-16,-5 13-112 0,-3-2-16 0,-3 1 0 16,-4-1-128-16,-2 1-16 0,2-3-16 0,0 2 0 15,4-2-96-15,3 0-32 0,3 0 0 0,5-9 0 16,0 0-224-16,2 12 0 0,3 0 0 0,7-3 0 31,4 0-400-31,1-1-80 0,0-1-16 0,2 3 0 0,2 1 160 0,1 1 16 0,0 1 16 0,2 0 0 16,-3 0 656-16,0-1 128 0,-3 0 32 0,-4-2 0 15,-3 0 1472-15,-5 1 320 0,-3 1 48 0,-3-3 16 16,-4 1-128-16,-4 2 0 0,-5-3-16 0,-3 1 0 16,-1 2-752-16,-1 0-160 0,-3 1-32 0,0-3 0 15,-1 2-704-15,1-3-128 0,1 0-48 0,-1 0 0 16,1 1-1024-16,3-4-208 0,3-1-32 0,6 1-21168 15</inkml:trace>
  <inkml:trace contextRef="#ctx0" brushRef="#br3" timeOffset="81668.39">11882 7597 911 0,'0'0'0'0,"4"-7"0"0,5-5 0 0,-4 5 0 16,2-1 0-16,-2 1 0 0,0-2 3392 0,0-1 608 15,1 1 112-15,-1 0 32 0,0 0-1712 0,-1 1-320 16,-3 2-80-16,2-1-16 0,-3 7-368 0,0 0-80 0,0 0-16 16,0 0 0-16,0 0-368 0,0 0-80 0,0 0-16 0,-3 7 0 15,-2 3-416-15,-3 3-96 0,0 4 0 0,-2 4-16 16,-2 4-288-16,-1 3-48 0,-2 2-16 0,-1 2 0 15,-1 2-208-15,1 1 128 0,2 0-128 0,1 0 0 16,1-1 0-16,3 0 0 0,3-4 0 0,2-3 0 16,2-1 0-16,4 0 0 0,0-3 0 0,4 0 0 31,3 1-656-31,2-4-32 0,4 0 0 0,0-3 0 16,4-3-608-16,2-2-128 0,-1-3-32 0,3-4 0 15,-1-2-112-15,0-3-32 0,1-3 0 0,1-2-9056 0</inkml:trace>
  <inkml:trace contextRef="#ctx0" brushRef="#br3" timeOffset="82428.98">11873 7952 14735 0,'-18'0'1312'0,"11"0"-1056"0,-1 1-256 0,3 2 0 0,-3-3 3104 0,8 0 560 0,0 0 112 0,0 0 32 15,0 0-2048-15,0 0-416 0,0 0-64 0,0 0-32 16,8 2-384-16,4 0-80 0,1-2-16 0,4-2 0 16,2 0-144-16,5-2-48 0,2-1 0 0,3-2 0 15,1-2-144-15,2 0-48 0,3 0 0 0,1 0 0 16,-1-2-176-16,1 1-32 0,1 1-16 0,1 1 0 16,-1 0-160-16,0 2 0 0,-2-1 0 0,0 2 128 15,1-2-128-15,-3 1 0 0,-1-1 0 16,0-1 0-16,1-1 0 0,0 0 0 0,-1 0 0 0,2 0 128 0,0 2 112 0,1-2 16 15,2 1 0-15,-1-2 0 0,2-3 0 0,0 0 0 16,0 0 0-16,-1 1 0 0,2 2-256 0,1 1 176 16,0 1-176-16,2 1 160 0,-2 2-160 0,2 2 0 15,2 2 0-15,0 1 0 0,0 0 0 0,-1 1 0 16,0-1 0-16,1 2 0 0,2-1 160 0,-2 0-160 16,-1 1 192-16,1-1-192 0,2 0 320 0,2 1-32 15,2-2-16-15,0-2 0 0,0-3 112 0,1 0 32 16,-2 0 0-16,1-1 0 0,-4 0-80 0,-1-1-16 15,2 1 0-15,1 1 0 0,2 1-112 0,-1 0-16 16,2 4-16-16,0-4 0 0,0 1-48 0,1-1 0 0,2 2 0 16,-2 1 0-16,0 2-128 0,1 0 128 0,1 0-128 0,1 1 128 15,1 0-128-15,-3-2 0 0,-2 0 0 0,0 0 0 16,-2 0 0-16,-2 2 0 0,-1-2 0 0,1 0 128 16,0 0-128-16,1 1 160 0,1 0-160 0,0-1 160 15,0 0-160-15,-1 0 160 0,-1 0-160 0,19 3 160 16,-10-3-160-16,-5 1 0 0,-5 4 0 0,-1-1 0 15,-5 3 0-15,1-1 0 0,-1 2 0 0,2 0 0 16,1 0 0-16,0 0 0 0,0-2 0 0,-1 1 0 16,-3-2 0-16,1 1 0 0,3-2 128 0,1 0-128 15,-2-1 0-15,1-2 0 0,0 0 0 0,1-1 128 16,2 0 0-16,-2 2-128 0,-1-5 192 0,-2 1-64 0,-6-1 0 0,-1 3-128 16,0-5 192-16,0 3-64 0,-3 0-128 0,-1 2 0 15,-1 0 0-15,1 2 0 16,-2 0 0-16,2 0 0 0,0 1 128 0,2 0-128 0,-1 0 0 0,2 3 0 15,-2-1 0-15,0-1 0 0,0-2 0 0,2 1 0 16,-4 1 0-16,-1-3 0 0,1 4 0 0,2-1 192 16,-2-1-192-16,1 0 192 0,0-1-192 0,3-1 128 15,-2-1-128-15,3 0 128 0,4 0 0 0,-2 2 0 0,-1-1 0 0,2 3 0 16,-2 0-128-16,-2-3 0 0,-5 2 0 0,0-1 0 16,0 1 0-16,-2 1-224 0,0-4 32 0,1 0 0 31,-1-3-1504-31,0 2-288 0,0 1-64 0,-1-3-16 15,-5 1-1552-15,3-1-304 0,-3 2-64 0</inkml:trace>
  <inkml:trace contextRef="#ctx0" brushRef="#br3" timeOffset="82694.53">18055 7476 14735 0,'0'0'1312'0,"0"0"-1056"0,0 0-256 0,0 0 0 15,0 0 2496-15,0 0 432 0,0 0 80 0,0 0 32 16,0 0-1136-16,0 0-240 0,7 12-32 0,1-3-16 15,-1-1-480-15,5 1-112 0,1 1 0 0,3 1-16 16,3-1-448-16,2 1-96 0,0 0-16 0,1 0 0 0,-1 2-256 0,0 0-64 16,0-1-128-16,-3-1 192 0,-2 0-192 0,-2 2 0 15,0-1 0-15,-3 2 0 0,-2-1 336 0,-4-1-16 16,-2 1-16-16,-3-2 0 0,-2 4 448 0,-1 0 80 16,-7 1 32-16,-7 9 0 0,-1-2 80 0,-1 2 16 15,-2 0 0-15,-1 0 0 0,-1-1-208 0,3 2-48 16,-1-3 0-16,1 0 0 0,2-1-480 0,1 3-96 15,4-2-128-15,1 0 176 16,2-1-2736-16,1 4-560 0</inkml:trace>
  <inkml:trace contextRef="#ctx0" brushRef="#br3" timeOffset="83402.42">12870 9236 11967 0,'0'0'528'0,"0"0"112"0,0 0-512 0,29-12-128 0,-25 22 0 0,0-3 0 16,1 1 3280-16,3 0 624 0,1 0 128 0,1 0 32 15,1-3-2288-15,1-1-464 0,1 1-96 0,0-1 0 32,-2-3-240-32,5-2-32 0,0-2-16 0,-1-1 0 15,-2-2-32-15,0-5 0 0,0 2 0 0,-1-1 0 16,0-3-384-16,-3-2-96 0,1 0-16 0,0-2 0 16,-3-1-208-16,-1 1-32 0,-4 2-16 0,-2-2 0 0,-1 2-16 0,-2 0-128 15,-2 2 192-15,-1 2-64 0,-2 0 16 0,-1 2 0 16,-3 1 0-16,-1 3 0 0,-1 1 112 0,-1 4 0 15,1 3 16-15,1 2 0 0,1 3-32 0,2 5-16 16,2 0 0-16,3 5 0 0,2 3-224 0,2 2 144 16,1 5-144-16,2-2 128 0,3 4-128 0,3-4 0 15,1 0 0-15,3 1 0 0,3-3 0 0,1-3 0 16,3 1 0-16,2-5 0 0,2-2-416 0,2 0 32 16,2-3 16-16,2-3 0 15,1-4-3200-15,0-5-640 0</inkml:trace>
  <inkml:trace contextRef="#ctx0" brushRef="#br3" timeOffset="83636.98">13517 9132 27695 0,'-5'15'1216'0,"5"-4"272"0,1 6-1184 0,0-2-304 0,1 4 0 0,0 3 0 16,2 4 1104-16,3 3 176 0,0 1 16 0,3 1 16 15,0 0-112-15,3-2-32 0,1-3 0 0,1-3 0 16,-1-3-464-16,0-3-80 0,1-3-32 0,-2-3 0 15,1-5 112-15,-1-1 0 0,-1-3 16 0,0-4 0 16,-2-3-16-16,-1-1-16 0,-2-3 0 0,-2-3 0 16,-1-1-256-16,-3-3-48 0,-1-2-16 0,0-4 0 15,-1-2-368-15,-2-2 144 0,-1-2-144 0,-1-1 0 16,3-4-1312-16,-2-1-368 0,-2-2-80 0,1-2-10592 16,1 0-2128-16</inkml:trace>
  <inkml:trace contextRef="#ctx0" brushRef="#br3" timeOffset="83897.92">14076 9248 4607 0,'9'4'400'0,"3"2"-400"15,2 3 0-15,1-1 0 0,-2-1 2528 0,1-2 416 16,0 0 96-16,1-2 16 0,-2-1-1168 0,0-4-224 16,-1-2-64-16,-2-3 0 0,-2-2-1024 0,0 0-224 15,0-1-32-15,-3-3-16 0,-1-3 240 0,-3 2 48 16,-1-1 16-16,-3 1 0 0,-2-2 320 0,-1 2 64 15,-3 0 16-15,-1 1 0 0,-1 0 128 0,0 2 16 16,1 3 16-16,-2 3 0 0,-1 1 112 0,1 3 32 16,1 1 0-16,1 4 0 0,3 2-544 0,0 2-96 0,2 3-32 0,4 2 0 15,1 2-480-15,1 5-160 0,3-2 0 0,2 4 0 16,3 0 128-16,3 2-128 0,1-1 0 0,3-1 0 16,2-2-448-16,3 1-160 0,1-5-32 0,2-2 0 15,-1-1-3056-15,2-3-608 0</inkml:trace>
  <inkml:trace contextRef="#ctx0" brushRef="#br3" timeOffset="84239.45">14495 9117 25791 0,'0'0'1152'0,"0"0"224"0,0 0-1104 0,0 0-272 16,4 10 0-16,0 1 0 0,1-2 1296 0,4 6 208 0,0-1 32 0,1 2 16 15,0 1-32-15,-1 0-16 0,0 1 0 0,0 0 0 16,0 0-576-16,0-1-112 0,-1 0-32 0,0-1 0 15,0-2-48-15,-3-1-16 0,-1-2 0 0,0-2 0 16,-3-1-64-16,-1-8-16 0,0 0 0 0,0 0 0 16,0 0-192-16,0 0-32 0,0 0-16 0,0 0 0 15,1-8-80-15,-1-5 0 0,0 0-16 0,0-4 0 16,0-4-304-16,0-1 0 0,-2-4 0 0,-1-2 0 16,0 0 0-16,1-2 0 0,1 1-208 0,-1 2 80 15,2-1-192-15,3 1-16 0,1 5-16 0,1 2 0 16,-1 3-416-16,2 3-64 15,2 1-32-15,3 4 0 0,-1 2-288 0,2 2-48 0,-2 4-16 16,1 2 0-16,-3 4-128 0,1-1-48 0,0 3 0 0,1 1 0 16,2 2-1056-16,0-1-224 0,-2-1-32 0,2 0-16 0</inkml:trace>
  <inkml:trace contextRef="#ctx0" brushRef="#br3" timeOffset="84381.55">14892 9024 7359 0,'0'0'656'0,"0"0"-528"0,0 0-128 0,0 0 0 0,8-2 3376 0,0 4 640 15,1-1 128-15,0 3 16 0,0 1-1984 0,1 2-416 16,-3 0-80-16,1 4-16 0,0-2-896 0,0 3-192 16,1 1-48-16,1 1 0 0,1-1-320 0,-1 5-64 0,-1-2-16 0,2 0 0 15,1-3-304-15,-1-2-64 0,1 1-16 0,-2 0-8704 16,1-6-1728-16</inkml:trace>
  <inkml:trace contextRef="#ctx0" brushRef="#br3" timeOffset="84537.78">15217 8930 21183 0,'0'0'944'0,"0"6"192"0,0 6-912 0,0 6-224 0,0 3 0 0,-1 8 0 15,-2 3 4368-15,-2 9 832 0,-3 2 176 0,0 2 16 16,-2 5-2736-16,-2 2-544 0,-1 3-128 0,0-2 0 16,1 0-1280-16,1-4-240 0,0-1-48 0,3-3-16 15,2-4-1584-15,2-2-320 0,0-3-64 0</inkml:trace>
  <inkml:trace contextRef="#ctx0" brushRef="#br3" timeOffset="85023.97">16479 8866 25391 0,'-16'-13'1120'0,"9"6"240"0,-3-1-1088 0,0 1-272 0,-2-2 0 0,0 1 0 15,-1-3 800-15,0 2 96 0,0 0 32 0,0 3 0 0,3 4 1136 0,2 2 240 16,-2 3 32-16,-1 5 16 0,0 2-1296 0,0 6-256 15,2 1-48-15,1 4-16 0,0 2-128 0,2 2-32 16,1 1 0-16,3 1 0 0,1-1-272 0,1 0-64 16,3 0-16-16,0-1 0 0,4 1-224 0,2-2 0 15,2-2 0-15,-1 0 0 0,2-2-224 0,1-2-32 16,1-1-16-16,2-4 0 31,1-5-1664-31,1 0-336 0,0-1-64 0,0-5-8608 0,1-6-1712 0</inkml:trace>
  <inkml:trace contextRef="#ctx0" brushRef="#br3" timeOffset="85367.76">16624 8662 11967 0,'0'0'528'0,"0"0"112"0,0 0-512 0,0 0-128 0,5 10 0 0,0-1 0 16,-2 1 3712-16,-1 3 720 0,0 3 144 0,-2 5 32 16,0 1-2416-16,0 5-464 0,0 3-112 0,-2 3-16 15,1 2-688-15,1 0-144 0,1 0-16 0,1 1-16 16,-1-4-384-16,2 1-80 0,0-6-16 0,4-1 0 15,0-2-256-15,-1-5 0 0,1-3 128 0,-1-2-128 16,2-3 0-16,0-5 0 0,0-3 0 0,-1-3 0 16,0-3 0-16,-1-3 0 0,1-3 0 0,-1-3 0 15,1-1-192-15,-1-4 0 0,1 0 0 0,1-1 0 16,0-2-224-16,1-1-32 16,-1 0-16-16,-1 2 0 0,1-1 112 0,0 3 32 0,-1 2 0 0,-1 2 0 0,1 1 320 0,-3 3 0 15,-2 2 0-15,-2 7 0 0,0 0 0 0,0 0 0 16,8 4 0-16,-2 4 192 0,0 2-192 0,0 2 0 15,1 3 0-15,-1 0 0 16,1 3-656-16,-1 2-112 0,-1 1-32 0,2-2 0 16,0 2-2272-16,-1-1-448 0,1-1-80 0</inkml:trace>
  <inkml:trace contextRef="#ctx0" brushRef="#br3" timeOffset="85492.79">17130 8990 21183 0,'0'0'1888'0,"-2"9"-1504"16,2 4-384-16,0 0 0 0,0 1 1424 0,2 2 224 0,0 0 32 0,3 2 16 16,2-4-1232-16,1 4-240 0,1 1-48 0,1 0-16 15,2 2-160-15,1 0 0 0,-1-2 0 0,0 2-8272 16,-1-4-1616-16</inkml:trace>
  <inkml:trace contextRef="#ctx0" brushRef="#br3" timeOffset="86196.2">17483 9067 12895 0,'0'0'1152'0,"0"0"-928"0,-1 7-224 0,-1 4 0 0,2 3 3856 0,0 1 736 15,2-1 144-15,-1 2 16 0,0-1-2352 0,2 1-480 16,-1-2-80-16,2 2-32 0,0-3-944 0,3-1-192 15,-2-3-32-15,0 0-16 0,0-3-416 0,1-2-80 16,-6-4 0-16,0 0-128 0,0 0 464 0,0 0-16 16,0 0 0-16,3-6 0 0,0-2 336 0,-2-1 64 15,-2-6 16-15,0 0 0 0,-1-2-592 0,1-1-112 16,-1-3-32-16,0 0 0 0,0-1-128 0,0-2 0 16,0 1 0-16,0-5 128 0,1 0-336 0,1 0-80 15,0 2-16-15,1 4 0 16,2 3-1792-16,1 4-352 0,1 2-80 0,3 5-16 15,1 4-880-15,2 3-176 0,2 4-48 0,1 1-7936 0</inkml:trace>
  <inkml:trace contextRef="#ctx0" brushRef="#br3" timeOffset="86524.45">17891 8981 5519 0,'0'0'496'0,"8"4"-496"0,0-2 0 0,-2 1 0 16,-6-3 4160-16,0 0 752 0,7 2 144 0,-7-2 16 16,0 0-2672-16,0 0-544 0,0 0-96 0,0 0-32 15,0 0-272-15,0 0-64 0,-7 3-16 0,-2 1 0 16,0 1-320-16,-2 3-64 0,0-2-16 0,-1 2 0 15,1 0-192-15,1 0-32 0,1 0-16 0,2 1 0 16,-2 1-320-16,1 1-64 0,3-1-16 0,3 2 0 16,2 0-208-16,2-1-128 0,3 0 160 0,2-1-160 15,1-1 0-15,2 0 0 0,2-3 0 0,0-1 0 16,1-4-256-16,0 0 16 0,1-3 0 0,-1-2 0 16,0-1-144-16,-1-2-16 15,-2-1-16-15,-1-1 0 0,-1-1 224 0,0-1 32 0,-1 0 16 0,-1-1 0 0,-1 0-64 16,1 0-16-16,-2 2 0 0,-1 1 0 0,-1 0 368 0,-1 2 80 15,0 1 16-15,-1 6 0 0,0 0-80 0,0 0-16 16,0 0 0-16,0 0 0 0,0 0 32 0,0 0 0 16,0 0 0-16,6 8 0 0,-1 1-176 0,0 0 0 15,0 3 0-15,0 1 0 0,2 0 0 0,1 1-272 16,1 0 64-16,1-1 16 16,1 0-2336-16,0-1-464 0,0 0-80 0,-1-3-11664 0</inkml:trace>
  <inkml:trace contextRef="#ctx0" brushRef="#br3" timeOffset="86696.31">18324 8549 9215 0,'0'0'816'0,"0"0"-656"0,-3 10-160 0,2 7 0 16,1 6 5760-16,1 5 1136 0,0 6 208 0,2 3 64 15,1 3-4480-15,0 3-896 0,1 3-192 0,2 2-16 16,0-1-976-16,3 0-192 0,-1 0-32 0,2-3-16 31,4 2-1200-31,-1-1-256 0,2-3-32 0</inkml:trace>
  <inkml:trace contextRef="#ctx0" brushRef="#br3" timeOffset="87292.05">15135 10402 22287 0,'0'0'976'0,"5"-8"224"0,0-1-960 0,0-3-240 0,1 2 0 0,0-1 0 0,-2 1 1104 0,1-3 176 16,1 0 48-16,-4 2 0 0,1 1 32 0,-1 2 16 16,-2 1 0-16,-1 2 0 0,-4 0 48 0,-2 4 16 15,0-2 0-15,-3 6 0 0,0-2-352 0,-2 4-80 16,-1 2-16-16,-1 1 0 0,0 2-528 0,0 2-96 15,3-2-32-15,0 3 0 0,2 1-208 0,1 2-128 16,2 4 128-16,3-2-128 0,3 2 0 0,3-1 0 16,-1 3 0-16,4-2 0 0,2-1 0 0,2 1 0 15,4 1 0-15,3-4 0 0,3-2 0 0,3-2-192 16,3-2 32-16,4-3 0 16,2-3-1456-16,1-1-304 0,3-7-48 0,-1 1-14544 0</inkml:trace>
  <inkml:trace contextRef="#ctx0" brushRef="#br3" timeOffset="87667.26">15586 10532 20207 0,'0'0'896'0,"0"0"192"0,0 0-880 0,8 1-208 0,0-2 0 0,1 1 0 15,0-1 1440-15,0-2 240 0,0-1 48 0,2 0 16 16,-4-1-160-16,1-1-48 0,0-1 0 0,-1-1 0 0,-1-1-640 0,1 0-128 16,-2-3-16-16,0 0-16 0,-1 1-224 0,-2-1-32 15,0 2-16-15,-2 0 0 0,-2 1-16 0,0 2-16 31,-2 0 0-31,-1 0 0 0,-3 4 192 0,0 0 32 16,-1 2 16-16,-1 2 0 0,-2 4-160 0,0-1-48 16,0 5 0-16,1 0 0 0,0 3-272 0,3 1-64 15,3 1-128-15,3 1 192 0,0-1-192 0,4 0 0 0,0 2 128 0,5 0-128 0,2-5 0 0,1 3 0 32,3-1 0-32,2-2 0 0,0 2-160 0,2-1-80 0,0 0-16 0,3-2 0 31,-1-2-2320-31,2-1-480 0,0-2-80 0,0-3-12176 0</inkml:trace>
  <inkml:trace contextRef="#ctx0" brushRef="#br3" timeOffset="88026.64">15985 10323 27471 0,'0'0'1216'0,"0"0"256"0,0 0-1184 0,0 0-288 0,0 0 0 0,0 0 0 15,0 0 1280-15,-1 13 208 0,-1 6 48 0,2 0 0 16,-1 5-336-16,1 2-64 0,0 2-16 0,3 1 0 15,-3 0-464-15,2-2-80 0,2-2-32 0,0 0 0 16,-1-7-288-16,1 0-48 0,1-2-16 0,1-2 0 16,1-1-192-16,-1-2 0 0,1-2 0 0,2-1 0 15,-1-4 0-15,0-3-160 0,-1-2 0 0,1-3 0 16,0-4-160-16,0-1-16 0,1-2-16 0,0-2 0 0,0-1 0 0,0-2 0 0,2-5 0 0,-1 2 0 31,-1-2-48-31,0 0-16 0,-1 0 0 0,0-1 0 0,1 0 96 0,-1 0 32 0,-1 0 0 0,-2 2 0 0,0 2 288 0,0 3 128 31,0 5-128-31,-1 2 192 0,0 3 480 0,-4 5 96 16,0 0 0-16,0 0 16 0,5 7-336 0,2 2-64 16,-2 1 0-16,0 3-16 0,1 3-176 0,-2 2-48 0,-1 3 0 0,3 1 0 0,-1 3-144 0,1 0 0 31,1-1 0-31,-1 1 0 0,2-1-1216 0,0-1-256 0,1-2-64 0,0-3-9152 16,2 0-1808-16</inkml:trace>
  <inkml:trace contextRef="#ctx0" brushRef="#br3" timeOffset="88214.29">16641 10123 16575 0,'-2'-13'736'0,"2"13"160"0,-4-7-720 0,4 7-176 0,0 0 0 0,0 0 0 32,0 0 4112-32,0 0 800 0,0 0 144 0,0 11 48 15,0 4-3344-15,3 9-672 0,2 0-128 0,2 8-16 16,2 2-608-16,1 3-112 0,2 4-32 0,-2 2 0 15,1 0-192-15,-1-1 0 0,1-1 0 0,1-2 0 16,-2-2-256-16,-1-2-112 0,-1-1-16 0,0-3 0 31,0-3-2512-31,-2-5-512 0,-1-3-112 0</inkml:trace>
  <inkml:trace contextRef="#ctx0" brushRef="#br3" timeOffset="88558.05">16588 10438 25791 0,'0'0'1152'0,"0"0"224"0,0 0-1104 0,0 0-272 16,0 0 0-16,0 0 0 0,10 0 1376 0,-1 0 224 16,1-1 32-16,2 1 16 0,1 1-416 0,1 2-80 15,1 1 0-15,0-2-16 0,2 0-640 0,1-1-128 16,-1 0-32-16,2-1 0 0,0 0-208 0,2 0-128 16,1-2 160-16,-2-1-160 0,-2-2 144 0,-1 0-144 15,-1-2 128-15,-2 1-128 0,-1-2 208 0,-3 0-32 16,0 0-16-16,-4 0 0 0,-1-4-16 0,-1 2 0 15,-1-2 0-15,-1 1 0 0,-2-2 0 0,-1 2 0 16,-1 1 0-16,-2 1 0 0,-2-1 160 0,1 4 16 16,0 1 16-16,-3 1 0 0,0 2 384 0,1 4 80 0,-1 2 16 15,0 2 0-15,0 5-352 0,2-1-64 0,2 6-16 0,0 1 0 16,1 0-176-16,4 2-32 0,3-1-16 0,2 2 0 16,0 0-160-16,3-2 0 0,3 0-160 0,2-2 160 31,2-2-640-31,2-2-16 0,3-3-16 0,0-1 0 15,0-2-2016-15,1-2-384 0,1-1-96 0,0-2-16 16,-5-2-480-16,-1-2-112 0,-3 1 0 0</inkml:trace>
  <inkml:trace contextRef="#ctx0" brushRef="#br3" timeOffset="88829.39">17175 10382 9215 0,'0'0'816'0,"0"0"-656"0,0 0-160 0,0 0 0 16,8-1 3520-16,-1 1 656 0,0 4 144 0,1 0 32 0,-1 3-2304 0,2 5-464 15,-1 1-96-15,-1 0-16 0,0 2-304 0,-1 0-64 16,0 1-16-16,-1 0 0 0,-1-1-320 0,0-1-64 15,0-2 0-15,-2-1-16 0,0-2-160 0,-1-1-16 16,-1-8-16-16,0 0 0 0,0 0-208 0,0 0-32 16,0 0-16-16,0 0 0 0,-7-3-32 0,2-2 0 15,1-2 0-15,-1-4 0 0,0-3-208 0,0 0 0 16,1-3 128-16,0 0-128 0,1-1 144 0,2-2-16 0,1 2 0 0,2-4 0 16,1 1 480-16,2-1 96 0,3-1 0 0,3-1 16 15,0-1-16-15,5 3 0 0,1-1 0 0,4 3 0 16,1-1-320-16,3 6-80 0,1 0-16 0,2 6 0 15,1 3-288-15,2 2 0 0,1 4 0 0,16 6 0 16,-1 5-1664-16,-3 6-400 0,-1 0-80 16</inkml:trace>
  <inkml:trace contextRef="#ctx0" brushRef="#br3" timeOffset="92030.8">15665 11575 16575 0,'0'0'1472'0,"-1"-7"-1168"0,-1 0-304 0,0 0 0 0,0 1 2624 0,-1-1 480 0,-1-1 96 0,0 0 0 16,-1 1-1264-16,0 0-256 0,0 1-48 0,-1 0-16 15,-1 4-192-15,-3-1-32 0,0 2-16 0,1 2 0 16,1 2-544-16,0 2-128 0,-1 1 0 0,1 4-16 15,3 3-304-15,1 2-64 0,2 4-16 0,0-2 0 16,1 2-304-16,2-1 128 0,2 1-128 0,2-1 0 16,2 0 0-16,0 0 0 0,4 2 0 0,1-2 0 15,2 0-176-15,2 1-144 0,-2-5-16 0,2 2-16 16,-2-3-1712-16,2-3-352 16,-1-3-64-16,1-6-16 0,-1-5-976 0,1-4-208 0,11-15-32 0,-12 1-16 15</inkml:trace>
  <inkml:trace contextRef="#ctx0" brushRef="#br3" timeOffset="92358.86">15826 11306 911 0,'0'0'0'0,"0"0"0"16,1-5 0-16,-1 5 0 0,0 0 6016 0,0 0 1136 15,0 0 208-15,0 0 64 0,5 7-4928 0,1 4-992 16,-3 2-192-16,1 6-32 0,0 6-416 0,-1 5-80 16,0-1-16-16,-1 5 0 0,1 2-448 0,-1 0-112 15,1 1-16-15,1-2 0 0,-2-3-16 0,1-2-16 16,-2-4 0-16,2-2 0 0,0-2 32 0,0-6 16 15,1-2 0-15,0-1 0 0,2-6-32 0,-3-1-16 16,-3-6 0-16,0 0 0 0,8-5-160 0,0-2 0 0,1-2 0 16,0-2 0-16,-1-6 0 0,0-2 0 0,0 1 0 0,0-5 0 15,-1-2 0-15,3 0 0 0,-1 0-128 0,0 3 128 16,-1 1 0-16,1 4 0 0,-1 3 0 0,-1 4 0 16,1-1 192-16,-1 2 128 0,-2 4 0 0,-5 5 16 15,0 0 80-15,0 0 16 0,9 5 0 0,-1 2 0 16,-3 4-240-16,0 4-64 0,1 2 0 0,0 2 0 15,2 5-128-15,0-1 0 0,0-1-192 0,-1 2 192 32,3 0-1632-32,0 0-208 0,2-5-32 0,1-3-16 15,1-4-1248-15,-1-2-256 0,0 1-64 0</inkml:trace>
  <inkml:trace contextRef="#ctx0" brushRef="#br3" timeOffset="92671.34">16364 11641 11967 0,'0'-16'1072'0,"0"9"-864"0,-1-2-208 0,0 1 0 0,-2-4 3072 0,-1 5 560 16,-1 0 112-16,0 3 32 0,5 4-1376 0,0 0-272 15,-6 4-48-15,-1 1-16 0,-4 2-848 0,2 2-192 16,1 3-16-16,3 1-16 0,1 4-480 0,0-3-80 16,0 2-32-16,3-3 0 0,0 1-224 0,2-1-48 15,2 0-128-15,1 0 192 0,-1-3-192 0,3 0 0 16,2-3 0-16,-1 1 0 0,0-1 0 0,-1-2 0 16,1-2-144-16,-1-2 144 0,2-1-304 0,0-3 48 15,-1-2 0-15,0-3 0 0,1-1-64 0,0-1 0 16,0-3 0-16,-2 0 0 0,1 0 320 0,-1-3 0 15,1-1-128-15,-2-1 128 0,0-1 0 0,-2 4 192 16,-2 0-16-16,1 2-16 0,-1 3-160 0,-1 1 0 16,0 9 144-16,0 0-144 0,0 0 448 0,0 0 32 0,0 0 0 0,0 0 0 15,-3 6-96-15,1 4-32 0,2-1 0 0,0 1 0 16,1 2-352-16,2 1-240 0,-2 0 48 0,1 3 0 31,1-1-304-31,1 2-48 0,0-5-16 0,0 1 0 16,0 0-2960-16,1-1-576 0</inkml:trace>
  <inkml:trace contextRef="#ctx0" brushRef="#br3" timeOffset="92999.55">16658 11568 18431 0,'0'0'1632'0,"0"0"-1312"0,-4 6-320 0,1 2 0 0,0 2 2768 15,1 2 496-15,-1-1 80 0,1 2 32 0,-1 0-1808 0,2 1-352 16,1-1-80-16,1 0-16 0,0 0-448 0,2 0-96 15,-3 0 0-15,1 0-16 0,2-2-432 0,-1 0-128 16,2-5 0-16,2 0 0 0,-6-6 0 0,7 2 0 16,-7-2 0-16,10-1 0 0,-1 0-240 0,0-6-48 15,-1-3-16-15,-1-2 0 0,0 0 96 0,-1-1 16 16,0-1 0-16,0-2 0 0,1 1 192 0,-1-2-144 16,-1-2 144-16,1 1-128 0,-2-1 128 0,1 2 0 15,0 1 0-15,2 2 0 0,-1 1 400 0,-1 2 64 16,0 3 16-16,-1 3 0 0,-4 5 96 0,0 0 32 15,0 0 0-15,4 11 0 0,-1 3-128 0,-2 4-32 16,1 2 0-16,-2 2 0 0,0 1-272 0,0-1-176 16,0 1 192-16,1 0-192 0,1 1 0 0,2-1-256 0,0 1 32 15,4-2 0 1,-1-4-3744-16,0-1-768 0</inkml:trace>
  <inkml:trace contextRef="#ctx0" brushRef="#br3" timeOffset="93360.19">17057 11588 29199 0,'0'0'1280'0,"-7"0"288"0,-2 0-1248 0,2-1-320 0,7 1 0 0,-6 4 0 15,1 0 896-15,1-1 128 0,0 4 32 0,3 1 0 16,2 2-352-16,1 1-80 0,2 0-16 0,0 1 0 16,1 0-800-16,2 0-176 0,-1-5-16 0,2 1-16 15,0-1-432-15,1-2-96 0,0-2-16 0,-1-1 0 16,-8-2 368-16,8 1 64 0,-1-2 0 0,-7 1 16 0,0 0 496 0,6-5 0 15,-3 0 0-15,1-2 0 16,0-1 0-16,-1 1 0 0,0-5 0 0,1 0 0 0,0-1-176 0,0 0-80 16,0 0-32-16,1 0 0 15,0 0-240-15,2 1-48 0,-1 3-16 0,1-1 0 0,-1 2 592 0,2 3 288 16,0 1-32-16,0 4 0 0,-1 1 704 0,1 6 144 16,3 0 32-16,-3 5 0 0,-1 1 304 0,-1 4 64 15,-3 4 16-15,0 2 0 0,-3 1-96 0,0 1-16 16,-1-1 0-16,-3 5 0 0,-1 1-320 0,-3-1-80 15,-1-4-16-15,-2 1 0 0,1 0-416 0,-2 0-96 0,0-4-16 16,1-3 0-16,-1 0-464 0,1-2 0 0,2-4 0 0,2-2 0 31,-3 1-2192-31,3-5-336 0,-1-1-64 0,3-4-15312 0</inkml:trace>
  <inkml:trace contextRef="#ctx0" brushRef="#br3" timeOffset="94032.43">17336 11700 7359 0,'0'0'656'0,"11"0"-528"0,2-2-128 0,2 0 0 16,-1 0 2768-16,0-1 528 0,1-1 96 0,-2 0 32 15,0 2-1168-15,0-5-224 0,0 2-48 0,-1 0-16 16,-2-3-608-16,0 0-112 0,0-1-32 0,-1 1 0 0,0-2-320 0,-1-1-64 16,-3 2 0-16,-1-3-16 0,-2 1-32 0,0 0 0 15,-4 2 0-15,0 0 0 0,-3 1 320 0,-2 2 64 16,-1 0 16-16,-2 2 0 0,-2 2-96 0,-1 1 0 15,-1 2-16-15,-1 4 0 0,2 0-608 0,2 6-112 16,-1 3-32-16,1 0 0 0,2 3-320 0,3 2 0 16,1 0 0-16,3 2-128 0,4 0-144 0,3 0-32 15,3 0 0-15,1-2 0 16,1-2-1456-16,2-1-288 0,2-6-64 0,3-1-16 16,1 2 864-16,1-3 176 0,0-5 48 0,1 0 0 15,-2-2-496-15,2-1-112 0,0-1-16 0,1-2 0 16,-1 0 736-16,-1-4 144 0,0-1 16 0,0-1 16 0,-2 0 752 0,-1-1 0 15,-3-1 0-15,-1-2 0 0,-2 0 0 0,-2 0 0 0,-3 0 0 16,-1 0 160-16,-1 0 272 0,-3 0 48 16,-3 1 16-16,0-1 0 0,-1 3 288 0,-3 0 64 0,-5 3 16 0,0 0 0 15,0 2 32-15,1 4 16 0,-2 2 0 0,1 4 0 16,0 3-128-16,2 4-16 0,-1 2-16 0,2 2 0 16,1 1-48-16,2 0 0 0,5 5 0 0,1-1 0 15,1-4-192-15,4 2-32 0,3-1-16 0,2 1 0 16,1-4-224-16,2 0-48 0,1 0-16 0,3-3 0 15,-1-5 224-15,1-2 48 0,0 1 16 0,0-4 0 16,-3-5-464-16,2-1 0 0,0-2 0 0,-1-2 0 16,-2-5 128-16,0-3 48 0,-1-1 0 0,-2-3 0 15,-2 0-176-15,0-3 160 0,0 0-160 0,-2-2 160 16,-3-1-320-16,-2 0-64 0,-1-4-16 0,0 0 0 0,0 0-16 0,-1-1 0 16,-2 0 0-16,0-5 0 15,1 0-144-15,-3 1-48 0,-2-1 0 0,1 6 0 16,0 0-112-16,2 8-16 0,-1 8-16 0,0 2 0 0,0 7 592 0,5 5 320 15,-7 5-48-15,2 7 0 0,1 5 352 0,2 5 64 16,-1 5 16-16,3 2 0 0,0 6-128 0,3 3 0 16,0 3-16-16,3-1 0 0,-1-1-368 0,1-2-192 15,1-4 192-15,2 0-192 16,0-6-240-16,3 0-144 0,1-4-48 0,-1-2 0 16,-2-3-3392-16,-1-4-672 0</inkml:trace>
  <inkml:trace contextRef="#ctx0" brushRef="#br3" timeOffset="94204.25">18146 11265 16575 0,'0'0'736'0,"0"0"160"0,0 0-720 0,0 0-176 0,0 0 0 0,0 0 0 16,0 0 4432-16,0 0 864 0,0 0 160 0,8 9 48 15,-3 3-2992-15,2 2-592 0,1 3-112 0,0 2-16 16,-3 1-1136-16,1 2-208 0,1 3-64 0,-1-2 0 15,0 0-384-15,-1 0 0 0,0-3 0 0,0 3 0 16,0-2-1568-16,2 1-352 0,0-2-64 0,-1 0-9872 16,1 1-1984-16</inkml:trace>
  <inkml:trace contextRef="#ctx0" brushRef="#br3" timeOffset="94501.24">18375 12008 11967 0,'0'0'1072'0,"0"0"-864"16,-4 8-208-16,1 1 0 0,0 1 4128 0,1-1 784 16,-2-2 144-16,0-1 48 0,-1 0-2032 0,0-3-416 15,-1 3-80-15,6-6-16 0,-5 0-1456 0,1 0-288 16,4 0-64-16,-5-3-16 0,0 0-480 0,0 0-80 16,5 3-32-16,-3-6 0 0,2 0-144 0,-1-1 0 15,1 1 0-15,1-2 0 0,0 0-320 0,1 0 48 16,3-2 16-16,2 1 0 0,0 1 256 0,1 0 0 0,-1 0-128 15,-1 2 128-15,-5 6 128 0,0 0 96 0,8-3 16 0,0 3 0 16,-8 0 320-16,0 0 64 0,6 3 16 0,0 1 0 16,-6-4-96-16,4 5-16 0,-4-5 0 0,0 0 0 15,2 6-336-15,-2-6-192 0,0 0 192 0,0 8-192 32,0-8-1744-32,-1 8-464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2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8751 0 0,'0'0'1166'0'0,"2"3"39"0"0,0 0-469 0 0,0 1 0 0 0,0 0 0 0 0,0 0 0 0 0,-1 0 0 0 0,1 0 1 0 0,-1 0-1 0 0,1 8 0 0 0,7 20 492 0 0,61 132 259 0 0,24 48-782 0 0,-80-184-473 0 0,-13-27 176 0 0,-11-18-128 0 0,1-1-213 0 0,2 0-1 0 0,0 0 1 0 0,0-1 0 0 0,-4-25-1 0 0,-9-80-198 0 0,18 109 90 0 0,-17-147-372 0 0,17 118 257 0 0,3-73 0 0 0,0 106 133 0 0,1 0 0 0 0,0-1 0 0 0,0 1 0 0 0,1 0 0 0 0,0 0 1 0 0,9-18-1 0 0,-11 26 12 0 0,0 0 1 0 0,1 0-1 0 0,0 1 1 0 0,0-1-1 0 0,-1 0 1 0 0,2 1-1 0 0,-1-1 1 0 0,0 1-1 0 0,0 0 1 0 0,1-1-1 0 0,-1 1 1 0 0,1 1 0 0 0,0-1-1 0 0,-1 0 1 0 0,1 0-1 0 0,0 1 1 0 0,0 0-1 0 0,0 0 1 0 0,0 0-1 0 0,1 0 1 0 0,-1 0-1 0 0,0 0 1 0 0,0 1-1 0 0,0-1 1 0 0,1 1-1 0 0,-1 0 1 0 0,0 0-1 0 0,4 1 1 0 0,2 1-3 0 0,0 0-1 0 0,0 0 1 0 0,0 1 0 0 0,-1 1-1 0 0,1-1 1 0 0,-1 2 0 0 0,0-1-1 0 0,0 1 1 0 0,0 0 0 0 0,13 12 0 0 0,5 6 13 0 0,34 41 0 0 0,-57-61 4 0 0,22 27 158 0 0,-1 0 0 0 0,-1 1 0 0 0,28 53 0 0 0,-41-64 95 0 0,0 1 1 0 0,-2 0 0 0 0,0 0 0 0 0,-1 0 0 0 0,-1 1 0 0 0,-2 0 0 0 0,4 34-1 0 0,-8-45-75 0 0,0-1 0 0 0,0 1 0 0 0,-1 0 0 0 0,-1 0 0 0 0,0-1 0 0 0,0 1 0 0 0,-1-1 0 0 0,-1 0-1 0 0,0 1 1 0 0,-7 13 0 0 0,4-12 48 0 0,0-1 0 0 0,0 1 0 0 0,-1-1 0 0 0,-1-1 0 0 0,0 0 0 0 0,0 0 0 0 0,-21 16 0 0 0,18-17-132 0 0,0-1-1 0 0,0 0 1 0 0,-1-1 0 0 0,1-1 0 0 0,-2 0 0 0 0,-26 8 0 0 0,33-12-156 0 0,0 0 1 0 0,0-1 0 0 0,1 0 0 0 0,-2 0 0 0 0,1-1-1 0 0,0 0 1 0 0,0 0 0 0 0,0-1 0 0 0,0 0-1 0 0,0 0 1 0 0,0 0 0 0 0,1-1 0 0 0,-1 0-1 0 0,0-1 1 0 0,1 1 0 0 0,-8-5 0 0 0,12 6-160 0 0,0 0 1 0 0,1-1-1 0 0,-1 1 0 0 0,1 0 1 0 0,0-1-1 0 0,-1 1 1 0 0,1-1-1 0 0,0 1 1 0 0,0-1-1 0 0,0 0 0 0 0,0 1 1 0 0,0-1-1 0 0,0 0 1 0 0,0 0-1 0 0,1 0 0 0 0,-1 1 1 0 0,0-1-1 0 0,1 0 1 0 0,0 0-1 0 0,-1-3 1 0 0,2-8-1653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1375 0 0,'-3'8'16478'0'0,"181"-50"-15800"0"0,-120 27-3456 0 0,-28 7-3032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0,'0'0'4656'0'0,"8"13"-1474"0"0,-1 4-2209 0 0,-1 1 1 0 0,0-1 0 0 0,5 28-1 0 0,-2-5-209 0 0,18 76 428 0 0,4 18-760 0 0,-10-31-236 0 0,-2-5-1042 0 0,-15-83-645 0 0,1 0 1 0 0,8 16 0 0 0,-7-19-4125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5527 0 0,'-26'5'14614'0'0,"36"-7"-14455"0"0,-1 1 1 0 0,0-2 0 0 0,0 1-1 0 0,0-1 1 0 0,11-5 0 0 0,43-26 1434 0 0,-48 24-1232 0 0,1 2 0 0 0,0 0 0 0 0,1 0 0 0 0,32-9 0 0 0,-18 12-1486 0 0,1 1 0 0 0,-1 1-1 0 0,0 2 1 0 0,50 5 0 0 0,-63-3-679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0,'0'0'232'0'0,"0"9"32"0"0,2 6 1960 0 0,0 0 0 0 0,0 0 0 0 0,1 0 0 0 0,10 26-1 0 0,1 7-495 0 0,18 127 1062 0 0,-23-121-2301 0 0,5 42-86 0 0,2 16-212 0 0,-14-105-210 0 0,-2-5-67 0 0,2-4-585 0 0,0 0 536 0 0,-1 0 0 0 0,1 0 0 0 0,-1-1 0 0 0,1 1 0 0 0,-1 0 0 0 0,0-1 0 0 0,1-2 0 0 0,3-9-87 0 0,-2-1 0 0 0,0 1-1 0 0,0-1 1 0 0,0-17 0 0 0,-1 12-70 0 0,6-27 1 0 0,-6 39 210 0 0,2-7-52 0 0,0 0 0 0 0,7-17 0 0 0,-10 29 135 0 0,1 0 0 0 0,-1 0 0 0 0,1 0 0 0 0,-1 0-1 0 0,1 0 1 0 0,0 1 0 0 0,0-1 0 0 0,0 0 0 0 0,1 1 0 0 0,-1 0-1 0 0,1-1 1 0 0,-1 1 0 0 0,1 0 0 0 0,0 0 0 0 0,0 1 0 0 0,3-3 0 0 0,-4 4 36 0 0,0-1 1 0 0,0 1-1 0 0,0 0 1 0 0,0 0-1 0 0,0 0 1 0 0,0 0-1 0 0,0 0 1 0 0,0 1-1 0 0,-1-1 1 0 0,1 1 0 0 0,0-1-1 0 0,0 1 1 0 0,0-1-1 0 0,-1 1 1 0 0,1 0-1 0 0,0 0 1 0 0,0 0-1 0 0,-1 0 1 0 0,1 0-1 0 0,-1 0 1 0 0,1 1 0 0 0,-1-1-1 0 0,2 3 1 0 0,5 4 328 0 0,0 1 0 0 0,10 16 0 0 0,-16-21-259 0 0,5 7 223 0 0,-1 0 0 0 0,8 22 1 0 0,1 2 21 0 0,15 30-27 0 0,5 12-4593 0 0,-30-65-300 0 0,0 2-1168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13247 0 0,'0'0'1195'0'0,"2"8"-958"0"0,2 3 252 0 0,0 0 0 0 0,1-1-1 0 0,0 0 1 0 0,9 12-1 0 0,-6-9 387 0 0,10 22-1 0 0,11 25 2278 0 0,-30-62-3095 0 0,0 1-1 0 0,1-1 1 0 0,-1 1-1 0 0,1-1 1 0 0,-1 1-1 0 0,1-1 1 0 0,0 1-1 0 0,-1-1 1 0 0,1-1 0 0 0,0 2-31 0 0,-2-16 19 0 0,1 0 0 0 0,1-1 1 0 0,0 1-1 0 0,2-1 0 0 0,0 1 0 0 0,7-29 0 0 0,-3 25 10 0 0,0 1 1 0 0,2-1-1 0 0,0 1 0 0 0,22-37 0 0 0,-27 52-103 0 0,0 0-1 0 0,0 1 1 0 0,1 0 0 0 0,-1 0-1 0 0,1 0 1 0 0,0 0 0 0 0,0 0-1 0 0,1 1 1 0 0,-1 0 0 0 0,1 0-1 0 0,8-4 1 0 0,-10 5 6 0 0,1 1-1 0 0,-1 0 1 0 0,1 0-1 0 0,-1 0 1 0 0,1 0-1 0 0,0 1 1 0 0,-1-1 0 0 0,1 1-1 0 0,0 0 1 0 0,0 0-1 0 0,-1 0 1 0 0,1 1-1 0 0,0-1 1 0 0,-1 1-1 0 0,1 0 1 0 0,-1 0 0 0 0,8 3-1 0 0,-5-1-839 0 0,1 0-1 0 0,-1 0 1 0 0,0 1-1 0 0,0 0 1 0 0,9 7 0 0 0,-4-1-5312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.png"/><Relationship Id="rId21" Type="http://schemas.openxmlformats.org/officeDocument/2006/relationships/image" Target="../media/image10.png"/><Relationship Id="rId42" Type="http://schemas.openxmlformats.org/officeDocument/2006/relationships/customXml" Target="../ink/ink26.xml"/><Relationship Id="rId63" Type="http://schemas.openxmlformats.org/officeDocument/2006/relationships/image" Target="../media/image26.png"/><Relationship Id="rId84" Type="http://schemas.openxmlformats.org/officeDocument/2006/relationships/customXml" Target="../ink/ink47.xml"/><Relationship Id="rId138" Type="http://schemas.openxmlformats.org/officeDocument/2006/relationships/customXml" Target="../ink/ink74.xml"/><Relationship Id="rId159" Type="http://schemas.openxmlformats.org/officeDocument/2006/relationships/image" Target="../media/image74.png"/><Relationship Id="rId170" Type="http://schemas.openxmlformats.org/officeDocument/2006/relationships/customXml" Target="../ink/ink90.xml"/><Relationship Id="rId107" Type="http://schemas.openxmlformats.org/officeDocument/2006/relationships/image" Target="../media/image48.png"/><Relationship Id="rId11" Type="http://schemas.openxmlformats.org/officeDocument/2006/relationships/image" Target="../media/image5.png"/><Relationship Id="rId32" Type="http://schemas.openxmlformats.org/officeDocument/2006/relationships/customXml" Target="../ink/ink21.xml"/><Relationship Id="rId53" Type="http://schemas.openxmlformats.org/officeDocument/2006/relationships/image" Target="../media/image21.png"/><Relationship Id="rId74" Type="http://schemas.openxmlformats.org/officeDocument/2006/relationships/customXml" Target="../ink/ink42.xml"/><Relationship Id="rId128" Type="http://schemas.openxmlformats.org/officeDocument/2006/relationships/customXml" Target="../ink/ink69.xml"/><Relationship Id="rId149" Type="http://schemas.openxmlformats.org/officeDocument/2006/relationships/image" Target="../media/image69.png"/><Relationship Id="rId5" Type="http://schemas.openxmlformats.org/officeDocument/2006/relationships/image" Target="../media/image2.png"/><Relationship Id="rId95" Type="http://schemas.openxmlformats.org/officeDocument/2006/relationships/image" Target="../media/image42.png"/><Relationship Id="rId160" Type="http://schemas.openxmlformats.org/officeDocument/2006/relationships/customXml" Target="../ink/ink85.xml"/><Relationship Id="rId22" Type="http://schemas.openxmlformats.org/officeDocument/2006/relationships/customXml" Target="../ink/ink11.xml"/><Relationship Id="rId43" Type="http://schemas.openxmlformats.org/officeDocument/2006/relationships/image" Target="../media/image16.png"/><Relationship Id="rId64" Type="http://schemas.openxmlformats.org/officeDocument/2006/relationships/customXml" Target="../ink/ink37.xml"/><Relationship Id="rId118" Type="http://schemas.openxmlformats.org/officeDocument/2006/relationships/customXml" Target="../ink/ink64.xml"/><Relationship Id="rId139" Type="http://schemas.openxmlformats.org/officeDocument/2006/relationships/image" Target="../media/image64.png"/><Relationship Id="rId85" Type="http://schemas.openxmlformats.org/officeDocument/2006/relationships/image" Target="../media/image37.png"/><Relationship Id="rId150" Type="http://schemas.openxmlformats.org/officeDocument/2006/relationships/customXml" Target="../ink/ink80.xml"/><Relationship Id="rId171" Type="http://schemas.openxmlformats.org/officeDocument/2006/relationships/image" Target="../media/image80.png"/><Relationship Id="rId12" Type="http://schemas.openxmlformats.org/officeDocument/2006/relationships/customXml" Target="../ink/ink6.xml"/><Relationship Id="rId33" Type="http://schemas.openxmlformats.org/officeDocument/2006/relationships/image" Target="../media/image11.png"/><Relationship Id="rId108" Type="http://schemas.openxmlformats.org/officeDocument/2006/relationships/customXml" Target="../ink/ink59.xml"/><Relationship Id="rId129" Type="http://schemas.openxmlformats.org/officeDocument/2006/relationships/image" Target="../media/image59.png"/><Relationship Id="rId54" Type="http://schemas.openxmlformats.org/officeDocument/2006/relationships/customXml" Target="../ink/ink32.xml"/><Relationship Id="rId75" Type="http://schemas.openxmlformats.org/officeDocument/2006/relationships/image" Target="../media/image32.png"/><Relationship Id="rId96" Type="http://schemas.openxmlformats.org/officeDocument/2006/relationships/customXml" Target="../ink/ink53.xml"/><Relationship Id="rId140" Type="http://schemas.openxmlformats.org/officeDocument/2006/relationships/customXml" Target="../ink/ink75.xml"/><Relationship Id="rId161" Type="http://schemas.openxmlformats.org/officeDocument/2006/relationships/image" Target="../media/image75.png"/><Relationship Id="rId6" Type="http://schemas.openxmlformats.org/officeDocument/2006/relationships/customXml" Target="../ink/ink3.xml"/><Relationship Id="rId23" Type="http://schemas.openxmlformats.org/officeDocument/2006/relationships/customXml" Target="../ink/ink12.xml"/><Relationship Id="rId28" Type="http://schemas.openxmlformats.org/officeDocument/2006/relationships/customXml" Target="../ink/ink17.xml"/><Relationship Id="rId49" Type="http://schemas.openxmlformats.org/officeDocument/2006/relationships/image" Target="../media/image19.png"/><Relationship Id="rId114" Type="http://schemas.openxmlformats.org/officeDocument/2006/relationships/customXml" Target="../ink/ink62.xml"/><Relationship Id="rId119" Type="http://schemas.openxmlformats.org/officeDocument/2006/relationships/image" Target="../media/image54.png"/><Relationship Id="rId44" Type="http://schemas.openxmlformats.org/officeDocument/2006/relationships/customXml" Target="../ink/ink27.xml"/><Relationship Id="rId60" Type="http://schemas.openxmlformats.org/officeDocument/2006/relationships/customXml" Target="../ink/ink35.xml"/><Relationship Id="rId65" Type="http://schemas.openxmlformats.org/officeDocument/2006/relationships/image" Target="../media/image27.png"/><Relationship Id="rId81" Type="http://schemas.openxmlformats.org/officeDocument/2006/relationships/image" Target="../media/image35.png"/><Relationship Id="rId86" Type="http://schemas.openxmlformats.org/officeDocument/2006/relationships/customXml" Target="../ink/ink48.xml"/><Relationship Id="rId130" Type="http://schemas.openxmlformats.org/officeDocument/2006/relationships/customXml" Target="../ink/ink70.xml"/><Relationship Id="rId135" Type="http://schemas.openxmlformats.org/officeDocument/2006/relationships/image" Target="../media/image62.png"/><Relationship Id="rId151" Type="http://schemas.openxmlformats.org/officeDocument/2006/relationships/image" Target="../media/image70.png"/><Relationship Id="rId156" Type="http://schemas.openxmlformats.org/officeDocument/2006/relationships/customXml" Target="../ink/ink83.xml"/><Relationship Id="rId177" Type="http://schemas.openxmlformats.org/officeDocument/2006/relationships/image" Target="../media/image83.png"/><Relationship Id="rId172" Type="http://schemas.openxmlformats.org/officeDocument/2006/relationships/customXml" Target="../ink/ink91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4.png"/><Relationship Id="rId109" Type="http://schemas.openxmlformats.org/officeDocument/2006/relationships/image" Target="../media/image49.png"/><Relationship Id="rId34" Type="http://schemas.openxmlformats.org/officeDocument/2006/relationships/customXml" Target="../ink/ink22.xml"/><Relationship Id="rId50" Type="http://schemas.openxmlformats.org/officeDocument/2006/relationships/customXml" Target="../ink/ink30.xml"/><Relationship Id="rId55" Type="http://schemas.openxmlformats.org/officeDocument/2006/relationships/image" Target="../media/image22.png"/><Relationship Id="rId76" Type="http://schemas.openxmlformats.org/officeDocument/2006/relationships/customXml" Target="../ink/ink43.xml"/><Relationship Id="rId97" Type="http://schemas.openxmlformats.org/officeDocument/2006/relationships/image" Target="../media/image43.png"/><Relationship Id="rId104" Type="http://schemas.openxmlformats.org/officeDocument/2006/relationships/customXml" Target="../ink/ink57.xml"/><Relationship Id="rId120" Type="http://schemas.openxmlformats.org/officeDocument/2006/relationships/customXml" Target="../ink/ink65.xml"/><Relationship Id="rId125" Type="http://schemas.openxmlformats.org/officeDocument/2006/relationships/image" Target="../media/image57.png"/><Relationship Id="rId141" Type="http://schemas.openxmlformats.org/officeDocument/2006/relationships/image" Target="../media/image65.png"/><Relationship Id="rId146" Type="http://schemas.openxmlformats.org/officeDocument/2006/relationships/customXml" Target="../ink/ink78.xml"/><Relationship Id="rId167" Type="http://schemas.openxmlformats.org/officeDocument/2006/relationships/image" Target="../media/image78.png"/><Relationship Id="rId7" Type="http://schemas.openxmlformats.org/officeDocument/2006/relationships/image" Target="../media/image3.png"/><Relationship Id="rId71" Type="http://schemas.openxmlformats.org/officeDocument/2006/relationships/image" Target="../media/image30.png"/><Relationship Id="rId92" Type="http://schemas.openxmlformats.org/officeDocument/2006/relationships/customXml" Target="../ink/ink51.xml"/><Relationship Id="rId162" Type="http://schemas.openxmlformats.org/officeDocument/2006/relationships/customXml" Target="../ink/ink86.xml"/><Relationship Id="rId2" Type="http://schemas.openxmlformats.org/officeDocument/2006/relationships/customXml" Target="../ink/ink1.xml"/><Relationship Id="rId29" Type="http://schemas.openxmlformats.org/officeDocument/2006/relationships/customXml" Target="../ink/ink18.xml"/><Relationship Id="rId24" Type="http://schemas.openxmlformats.org/officeDocument/2006/relationships/customXml" Target="../ink/ink13.xml"/><Relationship Id="rId40" Type="http://schemas.openxmlformats.org/officeDocument/2006/relationships/customXml" Target="../ink/ink25.xml"/><Relationship Id="rId45" Type="http://schemas.openxmlformats.org/officeDocument/2006/relationships/image" Target="../media/image17.png"/><Relationship Id="rId66" Type="http://schemas.openxmlformats.org/officeDocument/2006/relationships/customXml" Target="../ink/ink38.xml"/><Relationship Id="rId87" Type="http://schemas.openxmlformats.org/officeDocument/2006/relationships/image" Target="../media/image38.png"/><Relationship Id="rId110" Type="http://schemas.openxmlformats.org/officeDocument/2006/relationships/customXml" Target="../ink/ink60.xml"/><Relationship Id="rId115" Type="http://schemas.openxmlformats.org/officeDocument/2006/relationships/image" Target="../media/image52.png"/><Relationship Id="rId131" Type="http://schemas.openxmlformats.org/officeDocument/2006/relationships/image" Target="../media/image60.png"/><Relationship Id="rId136" Type="http://schemas.openxmlformats.org/officeDocument/2006/relationships/customXml" Target="../ink/ink73.xml"/><Relationship Id="rId157" Type="http://schemas.openxmlformats.org/officeDocument/2006/relationships/image" Target="../media/image73.png"/><Relationship Id="rId61" Type="http://schemas.openxmlformats.org/officeDocument/2006/relationships/image" Target="../media/image25.png"/><Relationship Id="rId82" Type="http://schemas.openxmlformats.org/officeDocument/2006/relationships/customXml" Target="../ink/ink46.xml"/><Relationship Id="rId152" Type="http://schemas.openxmlformats.org/officeDocument/2006/relationships/customXml" Target="../ink/ink81.xml"/><Relationship Id="rId173" Type="http://schemas.openxmlformats.org/officeDocument/2006/relationships/image" Target="../media/image81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9.xml"/><Relationship Id="rId35" Type="http://schemas.openxmlformats.org/officeDocument/2006/relationships/image" Target="../media/image12.png"/><Relationship Id="rId56" Type="http://schemas.openxmlformats.org/officeDocument/2006/relationships/customXml" Target="../ink/ink33.xml"/><Relationship Id="rId77" Type="http://schemas.openxmlformats.org/officeDocument/2006/relationships/image" Target="../media/image33.png"/><Relationship Id="rId100" Type="http://schemas.openxmlformats.org/officeDocument/2006/relationships/customXml" Target="../ink/ink55.xml"/><Relationship Id="rId105" Type="http://schemas.openxmlformats.org/officeDocument/2006/relationships/image" Target="../media/image47.png"/><Relationship Id="rId126" Type="http://schemas.openxmlformats.org/officeDocument/2006/relationships/customXml" Target="../ink/ink68.xml"/><Relationship Id="rId147" Type="http://schemas.openxmlformats.org/officeDocument/2006/relationships/image" Target="../media/image68.png"/><Relationship Id="rId168" Type="http://schemas.openxmlformats.org/officeDocument/2006/relationships/customXml" Target="../ink/ink89.xml"/><Relationship Id="rId8" Type="http://schemas.openxmlformats.org/officeDocument/2006/relationships/customXml" Target="../ink/ink4.xml"/><Relationship Id="rId51" Type="http://schemas.openxmlformats.org/officeDocument/2006/relationships/image" Target="../media/image20.png"/><Relationship Id="rId72" Type="http://schemas.openxmlformats.org/officeDocument/2006/relationships/customXml" Target="../ink/ink41.xml"/><Relationship Id="rId93" Type="http://schemas.openxmlformats.org/officeDocument/2006/relationships/image" Target="../media/image41.png"/><Relationship Id="rId98" Type="http://schemas.openxmlformats.org/officeDocument/2006/relationships/customXml" Target="../ink/ink54.xml"/><Relationship Id="rId121" Type="http://schemas.openxmlformats.org/officeDocument/2006/relationships/image" Target="../media/image55.png"/><Relationship Id="rId142" Type="http://schemas.openxmlformats.org/officeDocument/2006/relationships/customXml" Target="../ink/ink76.xml"/><Relationship Id="rId163" Type="http://schemas.openxmlformats.org/officeDocument/2006/relationships/image" Target="../media/image76.png"/><Relationship Id="rId3" Type="http://schemas.openxmlformats.org/officeDocument/2006/relationships/image" Target="../media/image1.png"/><Relationship Id="rId25" Type="http://schemas.openxmlformats.org/officeDocument/2006/relationships/customXml" Target="../ink/ink14.xml"/><Relationship Id="rId46" Type="http://schemas.openxmlformats.org/officeDocument/2006/relationships/customXml" Target="../ink/ink28.xml"/><Relationship Id="rId67" Type="http://schemas.openxmlformats.org/officeDocument/2006/relationships/image" Target="../media/image28.png"/><Relationship Id="rId116" Type="http://schemas.openxmlformats.org/officeDocument/2006/relationships/customXml" Target="../ink/ink63.xml"/><Relationship Id="rId137" Type="http://schemas.openxmlformats.org/officeDocument/2006/relationships/image" Target="../media/image63.png"/><Relationship Id="rId158" Type="http://schemas.openxmlformats.org/officeDocument/2006/relationships/customXml" Target="../ink/ink84.xml"/><Relationship Id="rId20" Type="http://schemas.openxmlformats.org/officeDocument/2006/relationships/customXml" Target="../ink/ink10.xml"/><Relationship Id="rId41" Type="http://schemas.openxmlformats.org/officeDocument/2006/relationships/image" Target="../media/image15.png"/><Relationship Id="rId62" Type="http://schemas.openxmlformats.org/officeDocument/2006/relationships/customXml" Target="../ink/ink36.xml"/><Relationship Id="rId83" Type="http://schemas.openxmlformats.org/officeDocument/2006/relationships/image" Target="../media/image36.png"/><Relationship Id="rId88" Type="http://schemas.openxmlformats.org/officeDocument/2006/relationships/customXml" Target="../ink/ink49.xml"/><Relationship Id="rId111" Type="http://schemas.openxmlformats.org/officeDocument/2006/relationships/image" Target="../media/image50.png"/><Relationship Id="rId132" Type="http://schemas.openxmlformats.org/officeDocument/2006/relationships/customXml" Target="../ink/ink71.xml"/><Relationship Id="rId153" Type="http://schemas.openxmlformats.org/officeDocument/2006/relationships/image" Target="../media/image71.png"/><Relationship Id="rId174" Type="http://schemas.openxmlformats.org/officeDocument/2006/relationships/customXml" Target="../ink/ink92.xml"/><Relationship Id="rId15" Type="http://schemas.openxmlformats.org/officeDocument/2006/relationships/image" Target="../media/image7.png"/><Relationship Id="rId36" Type="http://schemas.openxmlformats.org/officeDocument/2006/relationships/customXml" Target="../ink/ink23.xml"/><Relationship Id="rId57" Type="http://schemas.openxmlformats.org/officeDocument/2006/relationships/image" Target="../media/image23.png"/><Relationship Id="rId106" Type="http://schemas.openxmlformats.org/officeDocument/2006/relationships/customXml" Target="../ink/ink58.xml"/><Relationship Id="rId127" Type="http://schemas.openxmlformats.org/officeDocument/2006/relationships/image" Target="../media/image58.png"/><Relationship Id="rId10" Type="http://schemas.openxmlformats.org/officeDocument/2006/relationships/customXml" Target="../ink/ink5.xml"/><Relationship Id="rId31" Type="http://schemas.openxmlformats.org/officeDocument/2006/relationships/customXml" Target="../ink/ink20.xml"/><Relationship Id="rId52" Type="http://schemas.openxmlformats.org/officeDocument/2006/relationships/customXml" Target="../ink/ink31.xml"/><Relationship Id="rId73" Type="http://schemas.openxmlformats.org/officeDocument/2006/relationships/image" Target="../media/image31.png"/><Relationship Id="rId78" Type="http://schemas.openxmlformats.org/officeDocument/2006/relationships/customXml" Target="../ink/ink44.xml"/><Relationship Id="rId94" Type="http://schemas.openxmlformats.org/officeDocument/2006/relationships/customXml" Target="../ink/ink52.xml"/><Relationship Id="rId99" Type="http://schemas.openxmlformats.org/officeDocument/2006/relationships/image" Target="../media/image44.png"/><Relationship Id="rId101" Type="http://schemas.openxmlformats.org/officeDocument/2006/relationships/image" Target="../media/image45.png"/><Relationship Id="rId122" Type="http://schemas.openxmlformats.org/officeDocument/2006/relationships/customXml" Target="../ink/ink66.xml"/><Relationship Id="rId143" Type="http://schemas.openxmlformats.org/officeDocument/2006/relationships/image" Target="../media/image66.png"/><Relationship Id="rId148" Type="http://schemas.openxmlformats.org/officeDocument/2006/relationships/customXml" Target="../ink/ink79.xml"/><Relationship Id="rId164" Type="http://schemas.openxmlformats.org/officeDocument/2006/relationships/customXml" Target="../ink/ink87.xml"/><Relationship Id="rId169" Type="http://schemas.openxmlformats.org/officeDocument/2006/relationships/image" Target="../media/image7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5.xml"/><Relationship Id="rId47" Type="http://schemas.openxmlformats.org/officeDocument/2006/relationships/image" Target="../media/image18.png"/><Relationship Id="rId68" Type="http://schemas.openxmlformats.org/officeDocument/2006/relationships/customXml" Target="../ink/ink39.xml"/><Relationship Id="rId89" Type="http://schemas.openxmlformats.org/officeDocument/2006/relationships/image" Target="../media/image39.png"/><Relationship Id="rId112" Type="http://schemas.openxmlformats.org/officeDocument/2006/relationships/customXml" Target="../ink/ink61.xml"/><Relationship Id="rId133" Type="http://schemas.openxmlformats.org/officeDocument/2006/relationships/image" Target="../media/image61.png"/><Relationship Id="rId154" Type="http://schemas.openxmlformats.org/officeDocument/2006/relationships/customXml" Target="../ink/ink82.xml"/><Relationship Id="rId175" Type="http://schemas.openxmlformats.org/officeDocument/2006/relationships/image" Target="../media/image82.png"/><Relationship Id="rId16" Type="http://schemas.openxmlformats.org/officeDocument/2006/relationships/customXml" Target="../ink/ink8.xml"/><Relationship Id="rId37" Type="http://schemas.openxmlformats.org/officeDocument/2006/relationships/image" Target="../media/image13.png"/><Relationship Id="rId58" Type="http://schemas.openxmlformats.org/officeDocument/2006/relationships/customXml" Target="../ink/ink34.xml"/><Relationship Id="rId79" Type="http://schemas.openxmlformats.org/officeDocument/2006/relationships/image" Target="../media/image34.png"/><Relationship Id="rId102" Type="http://schemas.openxmlformats.org/officeDocument/2006/relationships/customXml" Target="../ink/ink56.xml"/><Relationship Id="rId123" Type="http://schemas.openxmlformats.org/officeDocument/2006/relationships/image" Target="../media/image56.png"/><Relationship Id="rId144" Type="http://schemas.openxmlformats.org/officeDocument/2006/relationships/customXml" Target="../ink/ink77.xml"/><Relationship Id="rId90" Type="http://schemas.openxmlformats.org/officeDocument/2006/relationships/customXml" Target="../ink/ink50.xml"/><Relationship Id="rId165" Type="http://schemas.openxmlformats.org/officeDocument/2006/relationships/image" Target="../media/image77.png"/><Relationship Id="rId27" Type="http://schemas.openxmlformats.org/officeDocument/2006/relationships/customXml" Target="../ink/ink16.xml"/><Relationship Id="rId48" Type="http://schemas.openxmlformats.org/officeDocument/2006/relationships/customXml" Target="../ink/ink29.xml"/><Relationship Id="rId69" Type="http://schemas.openxmlformats.org/officeDocument/2006/relationships/image" Target="../media/image29.png"/><Relationship Id="rId113" Type="http://schemas.openxmlformats.org/officeDocument/2006/relationships/image" Target="../media/image51.png"/><Relationship Id="rId134" Type="http://schemas.openxmlformats.org/officeDocument/2006/relationships/customXml" Target="../ink/ink72.xml"/><Relationship Id="rId80" Type="http://schemas.openxmlformats.org/officeDocument/2006/relationships/customXml" Target="../ink/ink45.xml"/><Relationship Id="rId155" Type="http://schemas.openxmlformats.org/officeDocument/2006/relationships/image" Target="../media/image72.png"/><Relationship Id="rId176" Type="http://schemas.openxmlformats.org/officeDocument/2006/relationships/customXml" Target="../ink/ink93.xml"/><Relationship Id="rId17" Type="http://schemas.openxmlformats.org/officeDocument/2006/relationships/image" Target="../media/image8.png"/><Relationship Id="rId38" Type="http://schemas.openxmlformats.org/officeDocument/2006/relationships/customXml" Target="../ink/ink24.xml"/><Relationship Id="rId59" Type="http://schemas.openxmlformats.org/officeDocument/2006/relationships/image" Target="../media/image24.png"/><Relationship Id="rId103" Type="http://schemas.openxmlformats.org/officeDocument/2006/relationships/image" Target="../media/image46.png"/><Relationship Id="rId124" Type="http://schemas.openxmlformats.org/officeDocument/2006/relationships/customXml" Target="../ink/ink67.xml"/><Relationship Id="rId70" Type="http://schemas.openxmlformats.org/officeDocument/2006/relationships/customXml" Target="../ink/ink40.xml"/><Relationship Id="rId91" Type="http://schemas.openxmlformats.org/officeDocument/2006/relationships/image" Target="../media/image40.png"/><Relationship Id="rId145" Type="http://schemas.openxmlformats.org/officeDocument/2006/relationships/image" Target="../media/image67.png"/><Relationship Id="rId166" Type="http://schemas.openxmlformats.org/officeDocument/2006/relationships/customXml" Target="../ink/ink8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.png"/><Relationship Id="rId21" Type="http://schemas.openxmlformats.org/officeDocument/2006/relationships/image" Target="../media/image93.png"/><Relationship Id="rId42" Type="http://schemas.openxmlformats.org/officeDocument/2006/relationships/customXml" Target="../ink/ink114.xml"/><Relationship Id="rId63" Type="http://schemas.openxmlformats.org/officeDocument/2006/relationships/image" Target="../media/image114.png"/><Relationship Id="rId84" Type="http://schemas.openxmlformats.org/officeDocument/2006/relationships/customXml" Target="../ink/ink135.xml"/><Relationship Id="rId138" Type="http://schemas.openxmlformats.org/officeDocument/2006/relationships/image" Target="../media/image142.png"/><Relationship Id="rId159" Type="http://schemas.openxmlformats.org/officeDocument/2006/relationships/customXml" Target="../ink/ink182.xml"/><Relationship Id="rId107" Type="http://schemas.openxmlformats.org/officeDocument/2006/relationships/image" Target="../media/image136.png"/><Relationship Id="rId11" Type="http://schemas.openxmlformats.org/officeDocument/2006/relationships/image" Target="../media/image88.png"/><Relationship Id="rId32" Type="http://schemas.openxmlformats.org/officeDocument/2006/relationships/customXml" Target="../ink/ink109.xml"/><Relationship Id="rId53" Type="http://schemas.openxmlformats.org/officeDocument/2006/relationships/image" Target="../media/image109.png"/><Relationship Id="rId74" Type="http://schemas.openxmlformats.org/officeDocument/2006/relationships/customXml" Target="../ink/ink130.xml"/><Relationship Id="rId128" Type="http://schemas.openxmlformats.org/officeDocument/2006/relationships/customXml" Target="../ink/ink162.xml"/><Relationship Id="rId149" Type="http://schemas.openxmlformats.org/officeDocument/2006/relationships/customXml" Target="../ink/ink177.xml"/><Relationship Id="rId5" Type="http://schemas.openxmlformats.org/officeDocument/2006/relationships/image" Target="../media/image85.png"/><Relationship Id="rId95" Type="http://schemas.openxmlformats.org/officeDocument/2006/relationships/image" Target="../media/image130.png"/><Relationship Id="rId160" Type="http://schemas.openxmlformats.org/officeDocument/2006/relationships/image" Target="../media/image153.png"/><Relationship Id="rId22" Type="http://schemas.openxmlformats.org/officeDocument/2006/relationships/customXml" Target="../ink/ink104.xml"/><Relationship Id="rId43" Type="http://schemas.openxmlformats.org/officeDocument/2006/relationships/image" Target="../media/image104.png"/><Relationship Id="rId64" Type="http://schemas.openxmlformats.org/officeDocument/2006/relationships/customXml" Target="../ink/ink125.xml"/><Relationship Id="rId118" Type="http://schemas.openxmlformats.org/officeDocument/2006/relationships/customXml" Target="../ink/ink152.xml"/><Relationship Id="rId139" Type="http://schemas.openxmlformats.org/officeDocument/2006/relationships/customXml" Target="../ink/ink172.xml"/><Relationship Id="rId85" Type="http://schemas.openxmlformats.org/officeDocument/2006/relationships/image" Target="../media/image125.png"/><Relationship Id="rId150" Type="http://schemas.openxmlformats.org/officeDocument/2006/relationships/image" Target="../media/image148.png"/><Relationship Id="rId12" Type="http://schemas.openxmlformats.org/officeDocument/2006/relationships/customXml" Target="../ink/ink99.xml"/><Relationship Id="rId17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customXml" Target="../ink/ink112.xml"/><Relationship Id="rId59" Type="http://schemas.openxmlformats.org/officeDocument/2006/relationships/image" Target="../media/image112.png"/><Relationship Id="rId103" Type="http://schemas.openxmlformats.org/officeDocument/2006/relationships/image" Target="../media/image134.png"/><Relationship Id="rId108" Type="http://schemas.openxmlformats.org/officeDocument/2006/relationships/customXml" Target="../ink/ink147.xml"/><Relationship Id="rId124" Type="http://schemas.openxmlformats.org/officeDocument/2006/relationships/customXml" Target="../ink/ink158.xml"/><Relationship Id="rId129" Type="http://schemas.openxmlformats.org/officeDocument/2006/relationships/customXml" Target="../ink/ink163.xml"/><Relationship Id="rId54" Type="http://schemas.openxmlformats.org/officeDocument/2006/relationships/customXml" Target="../ink/ink120.xml"/><Relationship Id="rId70" Type="http://schemas.openxmlformats.org/officeDocument/2006/relationships/customXml" Target="../ink/ink128.xml"/><Relationship Id="rId75" Type="http://schemas.openxmlformats.org/officeDocument/2006/relationships/image" Target="../media/image120.png"/><Relationship Id="rId91" Type="http://schemas.openxmlformats.org/officeDocument/2006/relationships/image" Target="../media/image128.png"/><Relationship Id="rId96" Type="http://schemas.openxmlformats.org/officeDocument/2006/relationships/customXml" Target="../ink/ink141.xml"/><Relationship Id="rId140" Type="http://schemas.openxmlformats.org/officeDocument/2006/relationships/image" Target="../media/image143.png"/><Relationship Id="rId145" Type="http://schemas.openxmlformats.org/officeDocument/2006/relationships/customXml" Target="../ink/ink175.xml"/><Relationship Id="rId161" Type="http://schemas.openxmlformats.org/officeDocument/2006/relationships/customXml" Target="../ink/ink1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23" Type="http://schemas.openxmlformats.org/officeDocument/2006/relationships/image" Target="../media/image94.png"/><Relationship Id="rId28" Type="http://schemas.openxmlformats.org/officeDocument/2006/relationships/customXml" Target="../ink/ink107.xml"/><Relationship Id="rId49" Type="http://schemas.openxmlformats.org/officeDocument/2006/relationships/image" Target="../media/image107.png"/><Relationship Id="rId114" Type="http://schemas.openxmlformats.org/officeDocument/2006/relationships/customXml" Target="../ink/ink150.xml"/><Relationship Id="rId119" Type="http://schemas.openxmlformats.org/officeDocument/2006/relationships/customXml" Target="../ink/ink153.xml"/><Relationship Id="rId44" Type="http://schemas.openxmlformats.org/officeDocument/2006/relationships/customXml" Target="../ink/ink115.xml"/><Relationship Id="rId60" Type="http://schemas.openxmlformats.org/officeDocument/2006/relationships/customXml" Target="../ink/ink123.xml"/><Relationship Id="rId65" Type="http://schemas.openxmlformats.org/officeDocument/2006/relationships/image" Target="../media/image115.png"/><Relationship Id="rId81" Type="http://schemas.openxmlformats.org/officeDocument/2006/relationships/image" Target="../media/image123.png"/><Relationship Id="rId86" Type="http://schemas.openxmlformats.org/officeDocument/2006/relationships/customXml" Target="../ink/ink136.xml"/><Relationship Id="rId130" Type="http://schemas.openxmlformats.org/officeDocument/2006/relationships/customXml" Target="../ink/ink164.xml"/><Relationship Id="rId135" Type="http://schemas.openxmlformats.org/officeDocument/2006/relationships/customXml" Target="../ink/ink169.xml"/><Relationship Id="rId151" Type="http://schemas.openxmlformats.org/officeDocument/2006/relationships/customXml" Target="../ink/ink178.xml"/><Relationship Id="rId156" Type="http://schemas.openxmlformats.org/officeDocument/2006/relationships/image" Target="../media/image151.png"/><Relationship Id="rId13" Type="http://schemas.openxmlformats.org/officeDocument/2006/relationships/image" Target="../media/image89.png"/><Relationship Id="rId18" Type="http://schemas.openxmlformats.org/officeDocument/2006/relationships/customXml" Target="../ink/ink102.xml"/><Relationship Id="rId39" Type="http://schemas.openxmlformats.org/officeDocument/2006/relationships/image" Target="../media/image102.png"/><Relationship Id="rId109" Type="http://schemas.openxmlformats.org/officeDocument/2006/relationships/image" Target="../media/image137.png"/><Relationship Id="rId34" Type="http://schemas.openxmlformats.org/officeDocument/2006/relationships/customXml" Target="../ink/ink110.xml"/><Relationship Id="rId50" Type="http://schemas.openxmlformats.org/officeDocument/2006/relationships/customXml" Target="../ink/ink118.xml"/><Relationship Id="rId55" Type="http://schemas.openxmlformats.org/officeDocument/2006/relationships/image" Target="../media/image110.png"/><Relationship Id="rId76" Type="http://schemas.openxmlformats.org/officeDocument/2006/relationships/customXml" Target="../ink/ink131.xml"/><Relationship Id="rId97" Type="http://schemas.openxmlformats.org/officeDocument/2006/relationships/image" Target="../media/image131.png"/><Relationship Id="rId104" Type="http://schemas.openxmlformats.org/officeDocument/2006/relationships/customXml" Target="../ink/ink145.xml"/><Relationship Id="rId120" Type="http://schemas.openxmlformats.org/officeDocument/2006/relationships/customXml" Target="../ink/ink154.xml"/><Relationship Id="rId125" Type="http://schemas.openxmlformats.org/officeDocument/2006/relationships/customXml" Target="../ink/ink159.xml"/><Relationship Id="rId141" Type="http://schemas.openxmlformats.org/officeDocument/2006/relationships/customXml" Target="../ink/ink173.xml"/><Relationship Id="rId146" Type="http://schemas.openxmlformats.org/officeDocument/2006/relationships/image" Target="../media/image146.png"/><Relationship Id="rId7" Type="http://schemas.openxmlformats.org/officeDocument/2006/relationships/image" Target="../media/image86.png"/><Relationship Id="rId71" Type="http://schemas.openxmlformats.org/officeDocument/2006/relationships/image" Target="../media/image118.png"/><Relationship Id="rId92" Type="http://schemas.openxmlformats.org/officeDocument/2006/relationships/customXml" Target="../ink/ink139.xml"/><Relationship Id="rId162" Type="http://schemas.openxmlformats.org/officeDocument/2006/relationships/image" Target="../media/image154.png"/><Relationship Id="rId2" Type="http://schemas.openxmlformats.org/officeDocument/2006/relationships/customXml" Target="../ink/ink94.xml"/><Relationship Id="rId29" Type="http://schemas.openxmlformats.org/officeDocument/2006/relationships/image" Target="../media/image97.png"/><Relationship Id="rId24" Type="http://schemas.openxmlformats.org/officeDocument/2006/relationships/customXml" Target="../ink/ink105.xml"/><Relationship Id="rId40" Type="http://schemas.openxmlformats.org/officeDocument/2006/relationships/customXml" Target="../ink/ink113.xml"/><Relationship Id="rId45" Type="http://schemas.openxmlformats.org/officeDocument/2006/relationships/image" Target="../media/image105.png"/><Relationship Id="rId66" Type="http://schemas.openxmlformats.org/officeDocument/2006/relationships/customXml" Target="../ink/ink126.xml"/><Relationship Id="rId87" Type="http://schemas.openxmlformats.org/officeDocument/2006/relationships/image" Target="../media/image126.png"/><Relationship Id="rId110" Type="http://schemas.openxmlformats.org/officeDocument/2006/relationships/customXml" Target="../ink/ink148.xml"/><Relationship Id="rId115" Type="http://schemas.openxmlformats.org/officeDocument/2006/relationships/image" Target="../media/image140.png"/><Relationship Id="rId131" Type="http://schemas.openxmlformats.org/officeDocument/2006/relationships/customXml" Target="../ink/ink165.xml"/><Relationship Id="rId136" Type="http://schemas.openxmlformats.org/officeDocument/2006/relationships/customXml" Target="../ink/ink170.xml"/><Relationship Id="rId157" Type="http://schemas.openxmlformats.org/officeDocument/2006/relationships/customXml" Target="../ink/ink181.xml"/><Relationship Id="rId61" Type="http://schemas.openxmlformats.org/officeDocument/2006/relationships/image" Target="../media/image113.png"/><Relationship Id="rId82" Type="http://schemas.openxmlformats.org/officeDocument/2006/relationships/customXml" Target="../ink/ink134.xml"/><Relationship Id="rId152" Type="http://schemas.openxmlformats.org/officeDocument/2006/relationships/image" Target="../media/image149.png"/><Relationship Id="rId19" Type="http://schemas.openxmlformats.org/officeDocument/2006/relationships/image" Target="../media/image92.png"/><Relationship Id="rId14" Type="http://schemas.openxmlformats.org/officeDocument/2006/relationships/customXml" Target="../ink/ink100.xml"/><Relationship Id="rId30" Type="http://schemas.openxmlformats.org/officeDocument/2006/relationships/customXml" Target="../ink/ink108.xml"/><Relationship Id="rId35" Type="http://schemas.openxmlformats.org/officeDocument/2006/relationships/image" Target="../media/image100.png"/><Relationship Id="rId56" Type="http://schemas.openxmlformats.org/officeDocument/2006/relationships/customXml" Target="../ink/ink121.xml"/><Relationship Id="rId77" Type="http://schemas.openxmlformats.org/officeDocument/2006/relationships/image" Target="../media/image121.png"/><Relationship Id="rId100" Type="http://schemas.openxmlformats.org/officeDocument/2006/relationships/customXml" Target="../ink/ink143.xml"/><Relationship Id="rId105" Type="http://schemas.openxmlformats.org/officeDocument/2006/relationships/image" Target="../media/image135.png"/><Relationship Id="rId126" Type="http://schemas.openxmlformats.org/officeDocument/2006/relationships/customXml" Target="../ink/ink160.xml"/><Relationship Id="rId147" Type="http://schemas.openxmlformats.org/officeDocument/2006/relationships/customXml" Target="../ink/ink176.xml"/><Relationship Id="rId8" Type="http://schemas.openxmlformats.org/officeDocument/2006/relationships/customXml" Target="../ink/ink97.xml"/><Relationship Id="rId51" Type="http://schemas.openxmlformats.org/officeDocument/2006/relationships/image" Target="../media/image108.png"/><Relationship Id="rId72" Type="http://schemas.openxmlformats.org/officeDocument/2006/relationships/customXml" Target="../ink/ink129.xml"/><Relationship Id="rId93" Type="http://schemas.openxmlformats.org/officeDocument/2006/relationships/image" Target="../media/image129.png"/><Relationship Id="rId98" Type="http://schemas.openxmlformats.org/officeDocument/2006/relationships/customXml" Target="../ink/ink142.xml"/><Relationship Id="rId121" Type="http://schemas.openxmlformats.org/officeDocument/2006/relationships/customXml" Target="../ink/ink155.xml"/><Relationship Id="rId142" Type="http://schemas.openxmlformats.org/officeDocument/2006/relationships/image" Target="../media/image144.png"/><Relationship Id="rId163" Type="http://schemas.openxmlformats.org/officeDocument/2006/relationships/customXml" Target="../ink/ink184.xml"/><Relationship Id="rId3" Type="http://schemas.openxmlformats.org/officeDocument/2006/relationships/image" Target="../media/image84.png"/><Relationship Id="rId25" Type="http://schemas.openxmlformats.org/officeDocument/2006/relationships/image" Target="../media/image95.png"/><Relationship Id="rId46" Type="http://schemas.openxmlformats.org/officeDocument/2006/relationships/customXml" Target="../ink/ink116.xml"/><Relationship Id="rId67" Type="http://schemas.openxmlformats.org/officeDocument/2006/relationships/image" Target="../media/image116.png"/><Relationship Id="rId116" Type="http://schemas.openxmlformats.org/officeDocument/2006/relationships/customXml" Target="../ink/ink151.xml"/><Relationship Id="rId137" Type="http://schemas.openxmlformats.org/officeDocument/2006/relationships/customXml" Target="../ink/ink171.xml"/><Relationship Id="rId158" Type="http://schemas.openxmlformats.org/officeDocument/2006/relationships/image" Target="../media/image152.png"/><Relationship Id="rId20" Type="http://schemas.openxmlformats.org/officeDocument/2006/relationships/customXml" Target="../ink/ink103.xml"/><Relationship Id="rId41" Type="http://schemas.openxmlformats.org/officeDocument/2006/relationships/image" Target="../media/image103.png"/><Relationship Id="rId62" Type="http://schemas.openxmlformats.org/officeDocument/2006/relationships/customXml" Target="../ink/ink124.xml"/><Relationship Id="rId83" Type="http://schemas.openxmlformats.org/officeDocument/2006/relationships/image" Target="../media/image124.png"/><Relationship Id="rId88" Type="http://schemas.openxmlformats.org/officeDocument/2006/relationships/customXml" Target="../ink/ink137.xml"/><Relationship Id="rId111" Type="http://schemas.openxmlformats.org/officeDocument/2006/relationships/image" Target="../media/image138.png"/><Relationship Id="rId132" Type="http://schemas.openxmlformats.org/officeDocument/2006/relationships/customXml" Target="../ink/ink166.xml"/><Relationship Id="rId153" Type="http://schemas.openxmlformats.org/officeDocument/2006/relationships/customXml" Target="../ink/ink179.xml"/><Relationship Id="rId15" Type="http://schemas.openxmlformats.org/officeDocument/2006/relationships/image" Target="../media/image90.png"/><Relationship Id="rId36" Type="http://schemas.openxmlformats.org/officeDocument/2006/relationships/customXml" Target="../ink/ink111.xml"/><Relationship Id="rId57" Type="http://schemas.openxmlformats.org/officeDocument/2006/relationships/image" Target="../media/image111.png"/><Relationship Id="rId106" Type="http://schemas.openxmlformats.org/officeDocument/2006/relationships/customXml" Target="../ink/ink146.xml"/><Relationship Id="rId127" Type="http://schemas.openxmlformats.org/officeDocument/2006/relationships/customXml" Target="../ink/ink161.xml"/><Relationship Id="rId10" Type="http://schemas.openxmlformats.org/officeDocument/2006/relationships/customXml" Target="../ink/ink98.xml"/><Relationship Id="rId31" Type="http://schemas.openxmlformats.org/officeDocument/2006/relationships/image" Target="../media/image98.png"/><Relationship Id="rId52" Type="http://schemas.openxmlformats.org/officeDocument/2006/relationships/customXml" Target="../ink/ink119.xml"/><Relationship Id="rId73" Type="http://schemas.openxmlformats.org/officeDocument/2006/relationships/image" Target="../media/image119.png"/><Relationship Id="rId78" Type="http://schemas.openxmlformats.org/officeDocument/2006/relationships/customXml" Target="../ink/ink132.xml"/><Relationship Id="rId94" Type="http://schemas.openxmlformats.org/officeDocument/2006/relationships/customXml" Target="../ink/ink140.xml"/><Relationship Id="rId99" Type="http://schemas.openxmlformats.org/officeDocument/2006/relationships/image" Target="../media/image132.png"/><Relationship Id="rId101" Type="http://schemas.openxmlformats.org/officeDocument/2006/relationships/image" Target="../media/image133.png"/><Relationship Id="rId122" Type="http://schemas.openxmlformats.org/officeDocument/2006/relationships/customXml" Target="../ink/ink156.xml"/><Relationship Id="rId143" Type="http://schemas.openxmlformats.org/officeDocument/2006/relationships/customXml" Target="../ink/ink174.xml"/><Relationship Id="rId148" Type="http://schemas.openxmlformats.org/officeDocument/2006/relationships/image" Target="../media/image147.png"/><Relationship Id="rId164" Type="http://schemas.openxmlformats.org/officeDocument/2006/relationships/image" Target="../media/image155.png"/><Relationship Id="rId4" Type="http://schemas.openxmlformats.org/officeDocument/2006/relationships/customXml" Target="../ink/ink95.xml"/><Relationship Id="rId9" Type="http://schemas.openxmlformats.org/officeDocument/2006/relationships/image" Target="../media/image87.png"/><Relationship Id="rId26" Type="http://schemas.openxmlformats.org/officeDocument/2006/relationships/customXml" Target="../ink/ink106.xml"/><Relationship Id="rId47" Type="http://schemas.openxmlformats.org/officeDocument/2006/relationships/image" Target="../media/image106.png"/><Relationship Id="rId68" Type="http://schemas.openxmlformats.org/officeDocument/2006/relationships/customXml" Target="../ink/ink127.xml"/><Relationship Id="rId89" Type="http://schemas.openxmlformats.org/officeDocument/2006/relationships/image" Target="../media/image127.png"/><Relationship Id="rId112" Type="http://schemas.openxmlformats.org/officeDocument/2006/relationships/customXml" Target="../ink/ink149.xml"/><Relationship Id="rId133" Type="http://schemas.openxmlformats.org/officeDocument/2006/relationships/customXml" Target="../ink/ink167.xml"/><Relationship Id="rId154" Type="http://schemas.openxmlformats.org/officeDocument/2006/relationships/image" Target="../media/image150.png"/><Relationship Id="rId16" Type="http://schemas.openxmlformats.org/officeDocument/2006/relationships/customXml" Target="../ink/ink101.xml"/><Relationship Id="rId37" Type="http://schemas.openxmlformats.org/officeDocument/2006/relationships/image" Target="../media/image101.png"/><Relationship Id="rId58" Type="http://schemas.openxmlformats.org/officeDocument/2006/relationships/customXml" Target="../ink/ink122.xml"/><Relationship Id="rId79" Type="http://schemas.openxmlformats.org/officeDocument/2006/relationships/image" Target="../media/image122.png"/><Relationship Id="rId102" Type="http://schemas.openxmlformats.org/officeDocument/2006/relationships/customXml" Target="../ink/ink144.xml"/><Relationship Id="rId123" Type="http://schemas.openxmlformats.org/officeDocument/2006/relationships/customXml" Target="../ink/ink157.xml"/><Relationship Id="rId144" Type="http://schemas.openxmlformats.org/officeDocument/2006/relationships/image" Target="../media/image145.png"/><Relationship Id="rId90" Type="http://schemas.openxmlformats.org/officeDocument/2006/relationships/customXml" Target="../ink/ink138.xml"/><Relationship Id="rId27" Type="http://schemas.openxmlformats.org/officeDocument/2006/relationships/image" Target="../media/image96.png"/><Relationship Id="rId48" Type="http://schemas.openxmlformats.org/officeDocument/2006/relationships/customXml" Target="../ink/ink117.xml"/><Relationship Id="rId69" Type="http://schemas.openxmlformats.org/officeDocument/2006/relationships/image" Target="../media/image117.png"/><Relationship Id="rId113" Type="http://schemas.openxmlformats.org/officeDocument/2006/relationships/image" Target="../media/image139.png"/><Relationship Id="rId134" Type="http://schemas.openxmlformats.org/officeDocument/2006/relationships/customXml" Target="../ink/ink168.xml"/><Relationship Id="rId80" Type="http://schemas.openxmlformats.org/officeDocument/2006/relationships/customXml" Target="../ink/ink133.xml"/><Relationship Id="rId155" Type="http://schemas.openxmlformats.org/officeDocument/2006/relationships/customXml" Target="../ink/ink1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7.xml"/><Relationship Id="rId21" Type="http://schemas.openxmlformats.org/officeDocument/2006/relationships/image" Target="../media/image167.png"/><Relationship Id="rId42" Type="http://schemas.openxmlformats.org/officeDocument/2006/relationships/customXml" Target="../ink/ink205.xml"/><Relationship Id="rId47" Type="http://schemas.openxmlformats.org/officeDocument/2006/relationships/image" Target="../media/image180.png"/><Relationship Id="rId63" Type="http://schemas.openxmlformats.org/officeDocument/2006/relationships/image" Target="../media/image188.png"/><Relationship Id="rId68" Type="http://schemas.openxmlformats.org/officeDocument/2006/relationships/customXml" Target="../ink/ink218.xml"/><Relationship Id="rId84" Type="http://schemas.openxmlformats.org/officeDocument/2006/relationships/customXml" Target="../ink/ink226.xml"/><Relationship Id="rId89" Type="http://schemas.openxmlformats.org/officeDocument/2006/relationships/image" Target="../media/image201.png"/><Relationship Id="rId16" Type="http://schemas.openxmlformats.org/officeDocument/2006/relationships/customXml" Target="../ink/ink192.xml"/><Relationship Id="rId11" Type="http://schemas.openxmlformats.org/officeDocument/2006/relationships/image" Target="../media/image162.png"/><Relationship Id="rId32" Type="http://schemas.openxmlformats.org/officeDocument/2006/relationships/customXml" Target="../ink/ink200.xml"/><Relationship Id="rId37" Type="http://schemas.openxmlformats.org/officeDocument/2006/relationships/image" Target="../media/image175.png"/><Relationship Id="rId53" Type="http://schemas.openxmlformats.org/officeDocument/2006/relationships/image" Target="../media/image183.png"/><Relationship Id="rId58" Type="http://schemas.openxmlformats.org/officeDocument/2006/relationships/customXml" Target="../ink/ink213.xml"/><Relationship Id="rId74" Type="http://schemas.openxmlformats.org/officeDocument/2006/relationships/customXml" Target="../ink/ink221.xml"/><Relationship Id="rId79" Type="http://schemas.openxmlformats.org/officeDocument/2006/relationships/image" Target="../media/image196.png"/><Relationship Id="rId102" Type="http://schemas.openxmlformats.org/officeDocument/2006/relationships/customXml" Target="../ink/ink235.xml"/><Relationship Id="rId5" Type="http://schemas.openxmlformats.org/officeDocument/2006/relationships/image" Target="../media/image159.png"/><Relationship Id="rId90" Type="http://schemas.openxmlformats.org/officeDocument/2006/relationships/customXml" Target="../ink/ink229.xml"/><Relationship Id="rId95" Type="http://schemas.openxmlformats.org/officeDocument/2006/relationships/image" Target="../media/image204.png"/><Relationship Id="rId22" Type="http://schemas.openxmlformats.org/officeDocument/2006/relationships/customXml" Target="../ink/ink195.xml"/><Relationship Id="rId27" Type="http://schemas.openxmlformats.org/officeDocument/2006/relationships/image" Target="../media/image170.png"/><Relationship Id="rId43" Type="http://schemas.openxmlformats.org/officeDocument/2006/relationships/image" Target="../media/image178.png"/><Relationship Id="rId48" Type="http://schemas.openxmlformats.org/officeDocument/2006/relationships/customXml" Target="../ink/ink208.xml"/><Relationship Id="rId64" Type="http://schemas.openxmlformats.org/officeDocument/2006/relationships/customXml" Target="../ink/ink216.xml"/><Relationship Id="rId69" Type="http://schemas.openxmlformats.org/officeDocument/2006/relationships/image" Target="../media/image191.png"/><Relationship Id="rId80" Type="http://schemas.openxmlformats.org/officeDocument/2006/relationships/customXml" Target="../ink/ink224.xml"/><Relationship Id="rId85" Type="http://schemas.openxmlformats.org/officeDocument/2006/relationships/image" Target="../media/image199.png"/><Relationship Id="rId12" Type="http://schemas.openxmlformats.org/officeDocument/2006/relationships/customXml" Target="../ink/ink190.xml"/><Relationship Id="rId17" Type="http://schemas.openxmlformats.org/officeDocument/2006/relationships/image" Target="../media/image165.png"/><Relationship Id="rId33" Type="http://schemas.openxmlformats.org/officeDocument/2006/relationships/image" Target="../media/image173.png"/><Relationship Id="rId38" Type="http://schemas.openxmlformats.org/officeDocument/2006/relationships/customXml" Target="../ink/ink203.xml"/><Relationship Id="rId59" Type="http://schemas.openxmlformats.org/officeDocument/2006/relationships/image" Target="../media/image186.png"/><Relationship Id="rId103" Type="http://schemas.openxmlformats.org/officeDocument/2006/relationships/image" Target="../media/image208.png"/><Relationship Id="rId20" Type="http://schemas.openxmlformats.org/officeDocument/2006/relationships/customXml" Target="../ink/ink194.xml"/><Relationship Id="rId41" Type="http://schemas.openxmlformats.org/officeDocument/2006/relationships/image" Target="../media/image177.png"/><Relationship Id="rId54" Type="http://schemas.openxmlformats.org/officeDocument/2006/relationships/customXml" Target="../ink/ink211.xml"/><Relationship Id="rId62" Type="http://schemas.openxmlformats.org/officeDocument/2006/relationships/customXml" Target="../ink/ink215.xml"/><Relationship Id="rId70" Type="http://schemas.openxmlformats.org/officeDocument/2006/relationships/customXml" Target="../ink/ink219.xml"/><Relationship Id="rId75" Type="http://schemas.openxmlformats.org/officeDocument/2006/relationships/image" Target="../media/image194.png"/><Relationship Id="rId83" Type="http://schemas.openxmlformats.org/officeDocument/2006/relationships/image" Target="../media/image198.png"/><Relationship Id="rId88" Type="http://schemas.openxmlformats.org/officeDocument/2006/relationships/customXml" Target="../ink/ink228.xml"/><Relationship Id="rId91" Type="http://schemas.openxmlformats.org/officeDocument/2006/relationships/image" Target="../media/image202.png"/><Relationship Id="rId96" Type="http://schemas.openxmlformats.org/officeDocument/2006/relationships/customXml" Target="../ink/ink2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.xml"/><Relationship Id="rId15" Type="http://schemas.openxmlformats.org/officeDocument/2006/relationships/image" Target="../media/image164.png"/><Relationship Id="rId23" Type="http://schemas.openxmlformats.org/officeDocument/2006/relationships/image" Target="../media/image168.png"/><Relationship Id="rId28" Type="http://schemas.openxmlformats.org/officeDocument/2006/relationships/customXml" Target="../ink/ink198.xml"/><Relationship Id="rId36" Type="http://schemas.openxmlformats.org/officeDocument/2006/relationships/customXml" Target="../ink/ink202.xml"/><Relationship Id="rId49" Type="http://schemas.openxmlformats.org/officeDocument/2006/relationships/image" Target="../media/image181.png"/><Relationship Id="rId57" Type="http://schemas.openxmlformats.org/officeDocument/2006/relationships/image" Target="../media/image185.png"/><Relationship Id="rId10" Type="http://schemas.openxmlformats.org/officeDocument/2006/relationships/customXml" Target="../ink/ink189.xml"/><Relationship Id="rId31" Type="http://schemas.openxmlformats.org/officeDocument/2006/relationships/image" Target="../media/image172.png"/><Relationship Id="rId44" Type="http://schemas.openxmlformats.org/officeDocument/2006/relationships/customXml" Target="../ink/ink206.xml"/><Relationship Id="rId52" Type="http://schemas.openxmlformats.org/officeDocument/2006/relationships/customXml" Target="../ink/ink210.xml"/><Relationship Id="rId60" Type="http://schemas.openxmlformats.org/officeDocument/2006/relationships/customXml" Target="../ink/ink214.xml"/><Relationship Id="rId65" Type="http://schemas.openxmlformats.org/officeDocument/2006/relationships/image" Target="../media/image189.png"/><Relationship Id="rId73" Type="http://schemas.openxmlformats.org/officeDocument/2006/relationships/image" Target="../media/image193.png"/><Relationship Id="rId78" Type="http://schemas.openxmlformats.org/officeDocument/2006/relationships/customXml" Target="../ink/ink223.xml"/><Relationship Id="rId81" Type="http://schemas.openxmlformats.org/officeDocument/2006/relationships/image" Target="../media/image197.png"/><Relationship Id="rId86" Type="http://schemas.openxmlformats.org/officeDocument/2006/relationships/customXml" Target="../ink/ink227.xml"/><Relationship Id="rId94" Type="http://schemas.openxmlformats.org/officeDocument/2006/relationships/customXml" Target="../ink/ink231.xml"/><Relationship Id="rId99" Type="http://schemas.openxmlformats.org/officeDocument/2006/relationships/image" Target="../media/image206.png"/><Relationship Id="rId101" Type="http://schemas.openxmlformats.org/officeDocument/2006/relationships/image" Target="../media/image207.png"/><Relationship Id="rId4" Type="http://schemas.openxmlformats.org/officeDocument/2006/relationships/customXml" Target="../ink/ink186.xml"/><Relationship Id="rId9" Type="http://schemas.openxmlformats.org/officeDocument/2006/relationships/image" Target="../media/image161.png"/><Relationship Id="rId13" Type="http://schemas.openxmlformats.org/officeDocument/2006/relationships/image" Target="../media/image163.png"/><Relationship Id="rId18" Type="http://schemas.openxmlformats.org/officeDocument/2006/relationships/customXml" Target="../ink/ink193.xml"/><Relationship Id="rId39" Type="http://schemas.openxmlformats.org/officeDocument/2006/relationships/image" Target="../media/image176.png"/><Relationship Id="rId34" Type="http://schemas.openxmlformats.org/officeDocument/2006/relationships/customXml" Target="../ink/ink201.xml"/><Relationship Id="rId50" Type="http://schemas.openxmlformats.org/officeDocument/2006/relationships/customXml" Target="../ink/ink209.xml"/><Relationship Id="rId55" Type="http://schemas.openxmlformats.org/officeDocument/2006/relationships/image" Target="../media/image184.png"/><Relationship Id="rId76" Type="http://schemas.openxmlformats.org/officeDocument/2006/relationships/customXml" Target="../ink/ink222.xml"/><Relationship Id="rId97" Type="http://schemas.openxmlformats.org/officeDocument/2006/relationships/image" Target="../media/image205.png"/><Relationship Id="rId104" Type="http://schemas.openxmlformats.org/officeDocument/2006/relationships/customXml" Target="../ink/ink236.xml"/><Relationship Id="rId7" Type="http://schemas.openxmlformats.org/officeDocument/2006/relationships/image" Target="../media/image160.png"/><Relationship Id="rId71" Type="http://schemas.openxmlformats.org/officeDocument/2006/relationships/image" Target="../media/image192.png"/><Relationship Id="rId92" Type="http://schemas.openxmlformats.org/officeDocument/2006/relationships/customXml" Target="../ink/ink230.xml"/><Relationship Id="rId2" Type="http://schemas.openxmlformats.org/officeDocument/2006/relationships/customXml" Target="../ink/ink185.xml"/><Relationship Id="rId29" Type="http://schemas.openxmlformats.org/officeDocument/2006/relationships/image" Target="../media/image171.png"/><Relationship Id="rId24" Type="http://schemas.openxmlformats.org/officeDocument/2006/relationships/customXml" Target="../ink/ink196.xml"/><Relationship Id="rId40" Type="http://schemas.openxmlformats.org/officeDocument/2006/relationships/customXml" Target="../ink/ink204.xml"/><Relationship Id="rId45" Type="http://schemas.openxmlformats.org/officeDocument/2006/relationships/image" Target="../media/image179.png"/><Relationship Id="rId66" Type="http://schemas.openxmlformats.org/officeDocument/2006/relationships/customXml" Target="../ink/ink217.xml"/><Relationship Id="rId87" Type="http://schemas.openxmlformats.org/officeDocument/2006/relationships/image" Target="../media/image200.png"/><Relationship Id="rId61" Type="http://schemas.openxmlformats.org/officeDocument/2006/relationships/image" Target="../media/image187.png"/><Relationship Id="rId82" Type="http://schemas.openxmlformats.org/officeDocument/2006/relationships/customXml" Target="../ink/ink225.xml"/><Relationship Id="rId19" Type="http://schemas.openxmlformats.org/officeDocument/2006/relationships/image" Target="../media/image166.png"/><Relationship Id="rId14" Type="http://schemas.openxmlformats.org/officeDocument/2006/relationships/customXml" Target="../ink/ink191.xml"/><Relationship Id="rId30" Type="http://schemas.openxmlformats.org/officeDocument/2006/relationships/customXml" Target="../ink/ink199.xml"/><Relationship Id="rId35" Type="http://schemas.openxmlformats.org/officeDocument/2006/relationships/image" Target="../media/image174.png"/><Relationship Id="rId56" Type="http://schemas.openxmlformats.org/officeDocument/2006/relationships/customXml" Target="../ink/ink212.xml"/><Relationship Id="rId77" Type="http://schemas.openxmlformats.org/officeDocument/2006/relationships/image" Target="../media/image195.png"/><Relationship Id="rId100" Type="http://schemas.openxmlformats.org/officeDocument/2006/relationships/customXml" Target="../ink/ink234.xml"/><Relationship Id="rId105" Type="http://schemas.openxmlformats.org/officeDocument/2006/relationships/image" Target="../media/image209.png"/><Relationship Id="rId8" Type="http://schemas.openxmlformats.org/officeDocument/2006/relationships/customXml" Target="../ink/ink188.xml"/><Relationship Id="rId51" Type="http://schemas.openxmlformats.org/officeDocument/2006/relationships/image" Target="../media/image182.png"/><Relationship Id="rId72" Type="http://schemas.openxmlformats.org/officeDocument/2006/relationships/customXml" Target="../ink/ink220.xml"/><Relationship Id="rId93" Type="http://schemas.openxmlformats.org/officeDocument/2006/relationships/image" Target="../media/image203.png"/><Relationship Id="rId98" Type="http://schemas.openxmlformats.org/officeDocument/2006/relationships/customXml" Target="../ink/ink233.xml"/><Relationship Id="rId3" Type="http://schemas.openxmlformats.org/officeDocument/2006/relationships/image" Target="../media/image158.png"/><Relationship Id="rId25" Type="http://schemas.openxmlformats.org/officeDocument/2006/relationships/image" Target="../media/image169.png"/><Relationship Id="rId46" Type="http://schemas.openxmlformats.org/officeDocument/2006/relationships/customXml" Target="../ink/ink207.xml"/><Relationship Id="rId67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.png"/><Relationship Id="rId21" Type="http://schemas.openxmlformats.org/officeDocument/2006/relationships/image" Target="../media/image219.png"/><Relationship Id="rId42" Type="http://schemas.openxmlformats.org/officeDocument/2006/relationships/customXml" Target="../ink/ink257.xml"/><Relationship Id="rId63" Type="http://schemas.openxmlformats.org/officeDocument/2006/relationships/image" Target="../media/image240.png"/><Relationship Id="rId84" Type="http://schemas.openxmlformats.org/officeDocument/2006/relationships/customXml" Target="../ink/ink278.xml"/><Relationship Id="rId138" Type="http://schemas.openxmlformats.org/officeDocument/2006/relationships/customXml" Target="../ink/ink305.xml"/><Relationship Id="rId159" Type="http://schemas.openxmlformats.org/officeDocument/2006/relationships/image" Target="../media/image288.png"/><Relationship Id="rId107" Type="http://schemas.openxmlformats.org/officeDocument/2006/relationships/image" Target="../media/image262.png"/><Relationship Id="rId11" Type="http://schemas.openxmlformats.org/officeDocument/2006/relationships/image" Target="../media/image214.png"/><Relationship Id="rId32" Type="http://schemas.openxmlformats.org/officeDocument/2006/relationships/customXml" Target="../ink/ink252.xml"/><Relationship Id="rId53" Type="http://schemas.openxmlformats.org/officeDocument/2006/relationships/image" Target="../media/image235.png"/><Relationship Id="rId74" Type="http://schemas.openxmlformats.org/officeDocument/2006/relationships/customXml" Target="../ink/ink273.xml"/><Relationship Id="rId128" Type="http://schemas.openxmlformats.org/officeDocument/2006/relationships/customXml" Target="../ink/ink300.xml"/><Relationship Id="rId149" Type="http://schemas.openxmlformats.org/officeDocument/2006/relationships/image" Target="../media/image283.png"/><Relationship Id="rId5" Type="http://schemas.openxmlformats.org/officeDocument/2006/relationships/image" Target="../media/image211.png"/><Relationship Id="rId95" Type="http://schemas.openxmlformats.org/officeDocument/2006/relationships/image" Target="../media/image256.png"/><Relationship Id="rId160" Type="http://schemas.openxmlformats.org/officeDocument/2006/relationships/customXml" Target="../ink/ink316.xml"/><Relationship Id="rId22" Type="http://schemas.openxmlformats.org/officeDocument/2006/relationships/customXml" Target="../ink/ink247.xml"/><Relationship Id="rId43" Type="http://schemas.openxmlformats.org/officeDocument/2006/relationships/image" Target="../media/image230.png"/><Relationship Id="rId64" Type="http://schemas.openxmlformats.org/officeDocument/2006/relationships/customXml" Target="../ink/ink268.xml"/><Relationship Id="rId118" Type="http://schemas.openxmlformats.org/officeDocument/2006/relationships/customXml" Target="../ink/ink295.xml"/><Relationship Id="rId139" Type="http://schemas.openxmlformats.org/officeDocument/2006/relationships/image" Target="../media/image278.png"/><Relationship Id="rId85" Type="http://schemas.openxmlformats.org/officeDocument/2006/relationships/image" Target="../media/image251.png"/><Relationship Id="rId150" Type="http://schemas.openxmlformats.org/officeDocument/2006/relationships/customXml" Target="../ink/ink311.xml"/><Relationship Id="rId12" Type="http://schemas.openxmlformats.org/officeDocument/2006/relationships/customXml" Target="../ink/ink242.xml"/><Relationship Id="rId17" Type="http://schemas.openxmlformats.org/officeDocument/2006/relationships/image" Target="../media/image217.png"/><Relationship Id="rId33" Type="http://schemas.openxmlformats.org/officeDocument/2006/relationships/image" Target="../media/image225.png"/><Relationship Id="rId38" Type="http://schemas.openxmlformats.org/officeDocument/2006/relationships/customXml" Target="../ink/ink255.xml"/><Relationship Id="rId59" Type="http://schemas.openxmlformats.org/officeDocument/2006/relationships/image" Target="../media/image238.png"/><Relationship Id="rId103" Type="http://schemas.openxmlformats.org/officeDocument/2006/relationships/image" Target="../media/image260.png"/><Relationship Id="rId108" Type="http://schemas.openxmlformats.org/officeDocument/2006/relationships/customXml" Target="../ink/ink290.xml"/><Relationship Id="rId124" Type="http://schemas.openxmlformats.org/officeDocument/2006/relationships/customXml" Target="../ink/ink298.xml"/><Relationship Id="rId129" Type="http://schemas.openxmlformats.org/officeDocument/2006/relationships/image" Target="../media/image273.png"/><Relationship Id="rId54" Type="http://schemas.openxmlformats.org/officeDocument/2006/relationships/customXml" Target="../ink/ink263.xml"/><Relationship Id="rId70" Type="http://schemas.openxmlformats.org/officeDocument/2006/relationships/customXml" Target="../ink/ink271.xml"/><Relationship Id="rId75" Type="http://schemas.openxmlformats.org/officeDocument/2006/relationships/image" Target="../media/image246.png"/><Relationship Id="rId91" Type="http://schemas.openxmlformats.org/officeDocument/2006/relationships/image" Target="../media/image254.png"/><Relationship Id="rId96" Type="http://schemas.openxmlformats.org/officeDocument/2006/relationships/customXml" Target="../ink/ink284.xml"/><Relationship Id="rId140" Type="http://schemas.openxmlformats.org/officeDocument/2006/relationships/customXml" Target="../ink/ink306.xml"/><Relationship Id="rId145" Type="http://schemas.openxmlformats.org/officeDocument/2006/relationships/image" Target="../media/image281.png"/><Relationship Id="rId161" Type="http://schemas.openxmlformats.org/officeDocument/2006/relationships/image" Target="../media/image289.png"/><Relationship Id="rId166" Type="http://schemas.openxmlformats.org/officeDocument/2006/relationships/customXml" Target="../ink/ink3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9.xml"/><Relationship Id="rId23" Type="http://schemas.openxmlformats.org/officeDocument/2006/relationships/image" Target="../media/image220.png"/><Relationship Id="rId28" Type="http://schemas.openxmlformats.org/officeDocument/2006/relationships/customXml" Target="../ink/ink250.xml"/><Relationship Id="rId49" Type="http://schemas.openxmlformats.org/officeDocument/2006/relationships/image" Target="../media/image233.png"/><Relationship Id="rId114" Type="http://schemas.openxmlformats.org/officeDocument/2006/relationships/customXml" Target="../ink/ink293.xml"/><Relationship Id="rId119" Type="http://schemas.openxmlformats.org/officeDocument/2006/relationships/image" Target="../media/image268.png"/><Relationship Id="rId44" Type="http://schemas.openxmlformats.org/officeDocument/2006/relationships/customXml" Target="../ink/ink258.xml"/><Relationship Id="rId60" Type="http://schemas.openxmlformats.org/officeDocument/2006/relationships/customXml" Target="../ink/ink266.xml"/><Relationship Id="rId65" Type="http://schemas.openxmlformats.org/officeDocument/2006/relationships/image" Target="../media/image241.png"/><Relationship Id="rId81" Type="http://schemas.openxmlformats.org/officeDocument/2006/relationships/image" Target="../media/image249.png"/><Relationship Id="rId86" Type="http://schemas.openxmlformats.org/officeDocument/2006/relationships/customXml" Target="../ink/ink279.xml"/><Relationship Id="rId130" Type="http://schemas.openxmlformats.org/officeDocument/2006/relationships/customXml" Target="../ink/ink301.xml"/><Relationship Id="rId135" Type="http://schemas.openxmlformats.org/officeDocument/2006/relationships/image" Target="../media/image276.png"/><Relationship Id="rId151" Type="http://schemas.openxmlformats.org/officeDocument/2006/relationships/image" Target="../media/image284.png"/><Relationship Id="rId156" Type="http://schemas.openxmlformats.org/officeDocument/2006/relationships/customXml" Target="../ink/ink314.xml"/><Relationship Id="rId13" Type="http://schemas.openxmlformats.org/officeDocument/2006/relationships/image" Target="../media/image215.png"/><Relationship Id="rId18" Type="http://schemas.openxmlformats.org/officeDocument/2006/relationships/customXml" Target="../ink/ink245.xml"/><Relationship Id="rId39" Type="http://schemas.openxmlformats.org/officeDocument/2006/relationships/image" Target="../media/image228.png"/><Relationship Id="rId109" Type="http://schemas.openxmlformats.org/officeDocument/2006/relationships/image" Target="../media/image263.png"/><Relationship Id="rId34" Type="http://schemas.openxmlformats.org/officeDocument/2006/relationships/customXml" Target="../ink/ink253.xml"/><Relationship Id="rId50" Type="http://schemas.openxmlformats.org/officeDocument/2006/relationships/customXml" Target="../ink/ink261.xml"/><Relationship Id="rId55" Type="http://schemas.openxmlformats.org/officeDocument/2006/relationships/image" Target="../media/image236.png"/><Relationship Id="rId76" Type="http://schemas.openxmlformats.org/officeDocument/2006/relationships/customXml" Target="../ink/ink274.xml"/><Relationship Id="rId97" Type="http://schemas.openxmlformats.org/officeDocument/2006/relationships/image" Target="../media/image257.png"/><Relationship Id="rId104" Type="http://schemas.openxmlformats.org/officeDocument/2006/relationships/customXml" Target="../ink/ink288.xml"/><Relationship Id="rId120" Type="http://schemas.openxmlformats.org/officeDocument/2006/relationships/customXml" Target="../ink/ink296.xml"/><Relationship Id="rId125" Type="http://schemas.openxmlformats.org/officeDocument/2006/relationships/image" Target="../media/image271.png"/><Relationship Id="rId141" Type="http://schemas.openxmlformats.org/officeDocument/2006/relationships/image" Target="../media/image279.png"/><Relationship Id="rId146" Type="http://schemas.openxmlformats.org/officeDocument/2006/relationships/customXml" Target="../ink/ink309.xml"/><Relationship Id="rId167" Type="http://schemas.openxmlformats.org/officeDocument/2006/relationships/image" Target="../media/image292.png"/><Relationship Id="rId7" Type="http://schemas.openxmlformats.org/officeDocument/2006/relationships/image" Target="../media/image212.png"/><Relationship Id="rId71" Type="http://schemas.openxmlformats.org/officeDocument/2006/relationships/image" Target="../media/image244.png"/><Relationship Id="rId92" Type="http://schemas.openxmlformats.org/officeDocument/2006/relationships/customXml" Target="../ink/ink282.xml"/><Relationship Id="rId162" Type="http://schemas.openxmlformats.org/officeDocument/2006/relationships/customXml" Target="../ink/ink317.xml"/><Relationship Id="rId2" Type="http://schemas.openxmlformats.org/officeDocument/2006/relationships/customXml" Target="../ink/ink237.xml"/><Relationship Id="rId29" Type="http://schemas.openxmlformats.org/officeDocument/2006/relationships/image" Target="../media/image223.png"/><Relationship Id="rId24" Type="http://schemas.openxmlformats.org/officeDocument/2006/relationships/customXml" Target="../ink/ink248.xml"/><Relationship Id="rId40" Type="http://schemas.openxmlformats.org/officeDocument/2006/relationships/customXml" Target="../ink/ink256.xml"/><Relationship Id="rId45" Type="http://schemas.openxmlformats.org/officeDocument/2006/relationships/image" Target="../media/image231.png"/><Relationship Id="rId66" Type="http://schemas.openxmlformats.org/officeDocument/2006/relationships/customXml" Target="../ink/ink269.xml"/><Relationship Id="rId87" Type="http://schemas.openxmlformats.org/officeDocument/2006/relationships/image" Target="../media/image252.png"/><Relationship Id="rId110" Type="http://schemas.openxmlformats.org/officeDocument/2006/relationships/customXml" Target="../ink/ink291.xml"/><Relationship Id="rId115" Type="http://schemas.openxmlformats.org/officeDocument/2006/relationships/image" Target="../media/image266.png"/><Relationship Id="rId131" Type="http://schemas.openxmlformats.org/officeDocument/2006/relationships/image" Target="../media/image274.png"/><Relationship Id="rId136" Type="http://schemas.openxmlformats.org/officeDocument/2006/relationships/customXml" Target="../ink/ink304.xml"/><Relationship Id="rId157" Type="http://schemas.openxmlformats.org/officeDocument/2006/relationships/image" Target="../media/image287.png"/><Relationship Id="rId61" Type="http://schemas.openxmlformats.org/officeDocument/2006/relationships/image" Target="../media/image239.png"/><Relationship Id="rId82" Type="http://schemas.openxmlformats.org/officeDocument/2006/relationships/customXml" Target="../ink/ink277.xml"/><Relationship Id="rId152" Type="http://schemas.openxmlformats.org/officeDocument/2006/relationships/customXml" Target="../ink/ink312.xml"/><Relationship Id="rId19" Type="http://schemas.openxmlformats.org/officeDocument/2006/relationships/image" Target="../media/image218.png"/><Relationship Id="rId14" Type="http://schemas.openxmlformats.org/officeDocument/2006/relationships/customXml" Target="../ink/ink243.xml"/><Relationship Id="rId30" Type="http://schemas.openxmlformats.org/officeDocument/2006/relationships/customXml" Target="../ink/ink251.xml"/><Relationship Id="rId35" Type="http://schemas.openxmlformats.org/officeDocument/2006/relationships/image" Target="../media/image226.png"/><Relationship Id="rId56" Type="http://schemas.openxmlformats.org/officeDocument/2006/relationships/customXml" Target="../ink/ink264.xml"/><Relationship Id="rId77" Type="http://schemas.openxmlformats.org/officeDocument/2006/relationships/image" Target="../media/image247.png"/><Relationship Id="rId100" Type="http://schemas.openxmlformats.org/officeDocument/2006/relationships/customXml" Target="../ink/ink286.xml"/><Relationship Id="rId105" Type="http://schemas.openxmlformats.org/officeDocument/2006/relationships/image" Target="../media/image261.png"/><Relationship Id="rId126" Type="http://schemas.openxmlformats.org/officeDocument/2006/relationships/customXml" Target="../ink/ink299.xml"/><Relationship Id="rId147" Type="http://schemas.openxmlformats.org/officeDocument/2006/relationships/image" Target="../media/image282.png"/><Relationship Id="rId8" Type="http://schemas.openxmlformats.org/officeDocument/2006/relationships/customXml" Target="../ink/ink240.xml"/><Relationship Id="rId51" Type="http://schemas.openxmlformats.org/officeDocument/2006/relationships/image" Target="../media/image234.png"/><Relationship Id="rId72" Type="http://schemas.openxmlformats.org/officeDocument/2006/relationships/customXml" Target="../ink/ink272.xml"/><Relationship Id="rId93" Type="http://schemas.openxmlformats.org/officeDocument/2006/relationships/image" Target="../media/image255.png"/><Relationship Id="rId98" Type="http://schemas.openxmlformats.org/officeDocument/2006/relationships/customXml" Target="../ink/ink285.xml"/><Relationship Id="rId121" Type="http://schemas.openxmlformats.org/officeDocument/2006/relationships/image" Target="../media/image269.png"/><Relationship Id="rId142" Type="http://schemas.openxmlformats.org/officeDocument/2006/relationships/customXml" Target="../ink/ink307.xml"/><Relationship Id="rId163" Type="http://schemas.openxmlformats.org/officeDocument/2006/relationships/image" Target="../media/image290.png"/><Relationship Id="rId3" Type="http://schemas.openxmlformats.org/officeDocument/2006/relationships/image" Target="../media/image210.png"/><Relationship Id="rId25" Type="http://schemas.openxmlformats.org/officeDocument/2006/relationships/image" Target="../media/image221.png"/><Relationship Id="rId46" Type="http://schemas.openxmlformats.org/officeDocument/2006/relationships/customXml" Target="../ink/ink259.xml"/><Relationship Id="rId67" Type="http://schemas.openxmlformats.org/officeDocument/2006/relationships/image" Target="../media/image242.png"/><Relationship Id="rId116" Type="http://schemas.openxmlformats.org/officeDocument/2006/relationships/customXml" Target="../ink/ink294.xml"/><Relationship Id="rId137" Type="http://schemas.openxmlformats.org/officeDocument/2006/relationships/image" Target="../media/image277.png"/><Relationship Id="rId158" Type="http://schemas.openxmlformats.org/officeDocument/2006/relationships/customXml" Target="../ink/ink315.xml"/><Relationship Id="rId20" Type="http://schemas.openxmlformats.org/officeDocument/2006/relationships/customXml" Target="../ink/ink246.xml"/><Relationship Id="rId41" Type="http://schemas.openxmlformats.org/officeDocument/2006/relationships/image" Target="../media/image229.png"/><Relationship Id="rId62" Type="http://schemas.openxmlformats.org/officeDocument/2006/relationships/customXml" Target="../ink/ink267.xml"/><Relationship Id="rId83" Type="http://schemas.openxmlformats.org/officeDocument/2006/relationships/image" Target="../media/image250.png"/><Relationship Id="rId88" Type="http://schemas.openxmlformats.org/officeDocument/2006/relationships/customXml" Target="../ink/ink280.xml"/><Relationship Id="rId111" Type="http://schemas.openxmlformats.org/officeDocument/2006/relationships/image" Target="../media/image264.png"/><Relationship Id="rId132" Type="http://schemas.openxmlformats.org/officeDocument/2006/relationships/customXml" Target="../ink/ink302.xml"/><Relationship Id="rId153" Type="http://schemas.openxmlformats.org/officeDocument/2006/relationships/image" Target="../media/image285.png"/><Relationship Id="rId15" Type="http://schemas.openxmlformats.org/officeDocument/2006/relationships/image" Target="../media/image216.png"/><Relationship Id="rId36" Type="http://schemas.openxmlformats.org/officeDocument/2006/relationships/customXml" Target="../ink/ink254.xml"/><Relationship Id="rId57" Type="http://schemas.openxmlformats.org/officeDocument/2006/relationships/image" Target="../media/image237.png"/><Relationship Id="rId106" Type="http://schemas.openxmlformats.org/officeDocument/2006/relationships/customXml" Target="../ink/ink289.xml"/><Relationship Id="rId127" Type="http://schemas.openxmlformats.org/officeDocument/2006/relationships/image" Target="../media/image272.png"/><Relationship Id="rId10" Type="http://schemas.openxmlformats.org/officeDocument/2006/relationships/customXml" Target="../ink/ink241.xml"/><Relationship Id="rId31" Type="http://schemas.openxmlformats.org/officeDocument/2006/relationships/image" Target="../media/image224.png"/><Relationship Id="rId52" Type="http://schemas.openxmlformats.org/officeDocument/2006/relationships/customXml" Target="../ink/ink262.xml"/><Relationship Id="rId73" Type="http://schemas.openxmlformats.org/officeDocument/2006/relationships/image" Target="../media/image245.png"/><Relationship Id="rId78" Type="http://schemas.openxmlformats.org/officeDocument/2006/relationships/customXml" Target="../ink/ink275.xml"/><Relationship Id="rId94" Type="http://schemas.openxmlformats.org/officeDocument/2006/relationships/customXml" Target="../ink/ink283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122" Type="http://schemas.openxmlformats.org/officeDocument/2006/relationships/customXml" Target="../ink/ink297.xml"/><Relationship Id="rId143" Type="http://schemas.openxmlformats.org/officeDocument/2006/relationships/image" Target="../media/image280.png"/><Relationship Id="rId148" Type="http://schemas.openxmlformats.org/officeDocument/2006/relationships/customXml" Target="../ink/ink310.xml"/><Relationship Id="rId164" Type="http://schemas.openxmlformats.org/officeDocument/2006/relationships/customXml" Target="../ink/ink318.xml"/><Relationship Id="rId4" Type="http://schemas.openxmlformats.org/officeDocument/2006/relationships/customXml" Target="../ink/ink238.xml"/><Relationship Id="rId9" Type="http://schemas.openxmlformats.org/officeDocument/2006/relationships/image" Target="../media/image213.png"/><Relationship Id="rId26" Type="http://schemas.openxmlformats.org/officeDocument/2006/relationships/customXml" Target="../ink/ink249.xml"/><Relationship Id="rId47" Type="http://schemas.openxmlformats.org/officeDocument/2006/relationships/image" Target="../media/image232.png"/><Relationship Id="rId68" Type="http://schemas.openxmlformats.org/officeDocument/2006/relationships/customXml" Target="../ink/ink270.xml"/><Relationship Id="rId89" Type="http://schemas.openxmlformats.org/officeDocument/2006/relationships/image" Target="../media/image253.png"/><Relationship Id="rId112" Type="http://schemas.openxmlformats.org/officeDocument/2006/relationships/customXml" Target="../ink/ink292.xml"/><Relationship Id="rId133" Type="http://schemas.openxmlformats.org/officeDocument/2006/relationships/image" Target="../media/image275.png"/><Relationship Id="rId154" Type="http://schemas.openxmlformats.org/officeDocument/2006/relationships/customXml" Target="../ink/ink313.xml"/><Relationship Id="rId16" Type="http://schemas.openxmlformats.org/officeDocument/2006/relationships/customXml" Target="../ink/ink244.xml"/><Relationship Id="rId37" Type="http://schemas.openxmlformats.org/officeDocument/2006/relationships/image" Target="../media/image227.png"/><Relationship Id="rId58" Type="http://schemas.openxmlformats.org/officeDocument/2006/relationships/customXml" Target="../ink/ink265.xml"/><Relationship Id="rId79" Type="http://schemas.openxmlformats.org/officeDocument/2006/relationships/image" Target="../media/image248.png"/><Relationship Id="rId102" Type="http://schemas.openxmlformats.org/officeDocument/2006/relationships/customXml" Target="../ink/ink287.xml"/><Relationship Id="rId123" Type="http://schemas.openxmlformats.org/officeDocument/2006/relationships/image" Target="../media/image270.png"/><Relationship Id="rId144" Type="http://schemas.openxmlformats.org/officeDocument/2006/relationships/customXml" Target="../ink/ink308.xml"/><Relationship Id="rId90" Type="http://schemas.openxmlformats.org/officeDocument/2006/relationships/customXml" Target="../ink/ink281.xml"/><Relationship Id="rId165" Type="http://schemas.openxmlformats.org/officeDocument/2006/relationships/image" Target="../media/image291.png"/><Relationship Id="rId27" Type="http://schemas.openxmlformats.org/officeDocument/2006/relationships/image" Target="../media/image222.png"/><Relationship Id="rId48" Type="http://schemas.openxmlformats.org/officeDocument/2006/relationships/customXml" Target="../ink/ink260.xml"/><Relationship Id="rId69" Type="http://schemas.openxmlformats.org/officeDocument/2006/relationships/image" Target="../media/image243.png"/><Relationship Id="rId113" Type="http://schemas.openxmlformats.org/officeDocument/2006/relationships/image" Target="../media/image265.png"/><Relationship Id="rId134" Type="http://schemas.openxmlformats.org/officeDocument/2006/relationships/customXml" Target="../ink/ink303.xml"/><Relationship Id="rId80" Type="http://schemas.openxmlformats.org/officeDocument/2006/relationships/customXml" Target="../ink/ink276.xml"/><Relationship Id="rId155" Type="http://schemas.openxmlformats.org/officeDocument/2006/relationships/image" Target="../media/image28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5.xml"/><Relationship Id="rId21" Type="http://schemas.openxmlformats.org/officeDocument/2006/relationships/image" Target="../media/image302.png"/><Relationship Id="rId42" Type="http://schemas.openxmlformats.org/officeDocument/2006/relationships/customXml" Target="../ink/ink340.xml"/><Relationship Id="rId63" Type="http://schemas.openxmlformats.org/officeDocument/2006/relationships/image" Target="../media/image323.png"/><Relationship Id="rId84" Type="http://schemas.openxmlformats.org/officeDocument/2006/relationships/customXml" Target="../ink/ink361.xml"/><Relationship Id="rId138" Type="http://schemas.openxmlformats.org/officeDocument/2006/relationships/image" Target="../media/image345.png"/><Relationship Id="rId159" Type="http://schemas.openxmlformats.org/officeDocument/2006/relationships/image" Target="../media/image350.png"/><Relationship Id="rId170" Type="http://schemas.openxmlformats.org/officeDocument/2006/relationships/customXml" Target="../ink/ink425.xml"/><Relationship Id="rId107" Type="http://schemas.openxmlformats.org/officeDocument/2006/relationships/customXml" Target="../ink/ink375.xml"/><Relationship Id="rId11" Type="http://schemas.openxmlformats.org/officeDocument/2006/relationships/image" Target="../media/image297.png"/><Relationship Id="rId32" Type="http://schemas.openxmlformats.org/officeDocument/2006/relationships/customXml" Target="../ink/ink335.xml"/><Relationship Id="rId53" Type="http://schemas.openxmlformats.org/officeDocument/2006/relationships/image" Target="../media/image318.png"/><Relationship Id="rId74" Type="http://schemas.openxmlformats.org/officeDocument/2006/relationships/customXml" Target="../ink/ink356.xml"/><Relationship Id="rId128" Type="http://schemas.openxmlformats.org/officeDocument/2006/relationships/customXml" Target="../ink/ink396.xml"/><Relationship Id="rId149" Type="http://schemas.openxmlformats.org/officeDocument/2006/relationships/customXml" Target="../ink/ink414.xml"/><Relationship Id="rId5" Type="http://schemas.openxmlformats.org/officeDocument/2006/relationships/image" Target="../media/image294.png"/><Relationship Id="rId95" Type="http://schemas.openxmlformats.org/officeDocument/2006/relationships/image" Target="../media/image339.png"/><Relationship Id="rId160" Type="http://schemas.openxmlformats.org/officeDocument/2006/relationships/customXml" Target="../ink/ink420.xml"/><Relationship Id="rId181" Type="http://schemas.openxmlformats.org/officeDocument/2006/relationships/image" Target="../media/image361.png"/><Relationship Id="rId22" Type="http://schemas.openxmlformats.org/officeDocument/2006/relationships/customXml" Target="../ink/ink330.xml"/><Relationship Id="rId43" Type="http://schemas.openxmlformats.org/officeDocument/2006/relationships/image" Target="../media/image313.png"/><Relationship Id="rId64" Type="http://schemas.openxmlformats.org/officeDocument/2006/relationships/customXml" Target="../ink/ink351.xml"/><Relationship Id="rId118" Type="http://schemas.openxmlformats.org/officeDocument/2006/relationships/customXml" Target="../ink/ink386.xml"/><Relationship Id="rId139" Type="http://schemas.openxmlformats.org/officeDocument/2006/relationships/customXml" Target="../ink/ink404.xml"/><Relationship Id="rId85" Type="http://schemas.openxmlformats.org/officeDocument/2006/relationships/image" Target="../media/image334.png"/><Relationship Id="rId150" Type="http://schemas.openxmlformats.org/officeDocument/2006/relationships/customXml" Target="../ink/ink415.xml"/><Relationship Id="rId171" Type="http://schemas.openxmlformats.org/officeDocument/2006/relationships/image" Target="../media/image356.png"/><Relationship Id="rId12" Type="http://schemas.openxmlformats.org/officeDocument/2006/relationships/customXml" Target="../ink/ink325.xml"/><Relationship Id="rId33" Type="http://schemas.openxmlformats.org/officeDocument/2006/relationships/image" Target="../media/image308.png"/><Relationship Id="rId108" Type="http://schemas.openxmlformats.org/officeDocument/2006/relationships/customXml" Target="../ink/ink376.xml"/><Relationship Id="rId129" Type="http://schemas.openxmlformats.org/officeDocument/2006/relationships/customXml" Target="../ink/ink397.xml"/><Relationship Id="rId54" Type="http://schemas.openxmlformats.org/officeDocument/2006/relationships/customXml" Target="../ink/ink346.xml"/><Relationship Id="rId75" Type="http://schemas.openxmlformats.org/officeDocument/2006/relationships/image" Target="../media/image329.png"/><Relationship Id="rId96" Type="http://schemas.openxmlformats.org/officeDocument/2006/relationships/customXml" Target="../ink/ink367.xml"/><Relationship Id="rId140" Type="http://schemas.openxmlformats.org/officeDocument/2006/relationships/customXml" Target="../ink/ink405.xml"/><Relationship Id="rId161" Type="http://schemas.openxmlformats.org/officeDocument/2006/relationships/image" Target="../media/image351.png"/><Relationship Id="rId182" Type="http://schemas.openxmlformats.org/officeDocument/2006/relationships/customXml" Target="../ink/ink431.xml"/><Relationship Id="rId6" Type="http://schemas.openxmlformats.org/officeDocument/2006/relationships/customXml" Target="../ink/ink322.xml"/><Relationship Id="rId23" Type="http://schemas.openxmlformats.org/officeDocument/2006/relationships/image" Target="../media/image303.png"/><Relationship Id="rId119" Type="http://schemas.openxmlformats.org/officeDocument/2006/relationships/customXml" Target="../ink/ink387.xml"/><Relationship Id="rId44" Type="http://schemas.openxmlformats.org/officeDocument/2006/relationships/customXml" Target="../ink/ink341.xml"/><Relationship Id="rId65" Type="http://schemas.openxmlformats.org/officeDocument/2006/relationships/image" Target="../media/image324.png"/><Relationship Id="rId86" Type="http://schemas.openxmlformats.org/officeDocument/2006/relationships/customXml" Target="../ink/ink362.xml"/><Relationship Id="rId130" Type="http://schemas.openxmlformats.org/officeDocument/2006/relationships/customXml" Target="../ink/ink398.xml"/><Relationship Id="rId151" Type="http://schemas.openxmlformats.org/officeDocument/2006/relationships/image" Target="../media/image346.png"/><Relationship Id="rId172" Type="http://schemas.openxmlformats.org/officeDocument/2006/relationships/customXml" Target="../ink/ink426.xml"/><Relationship Id="rId13" Type="http://schemas.openxmlformats.org/officeDocument/2006/relationships/image" Target="../media/image298.png"/><Relationship Id="rId18" Type="http://schemas.openxmlformats.org/officeDocument/2006/relationships/customXml" Target="../ink/ink328.xml"/><Relationship Id="rId39" Type="http://schemas.openxmlformats.org/officeDocument/2006/relationships/image" Target="../media/image311.png"/><Relationship Id="rId109" Type="http://schemas.openxmlformats.org/officeDocument/2006/relationships/customXml" Target="../ink/ink377.xml"/><Relationship Id="rId34" Type="http://schemas.openxmlformats.org/officeDocument/2006/relationships/customXml" Target="../ink/ink336.xml"/><Relationship Id="rId50" Type="http://schemas.openxmlformats.org/officeDocument/2006/relationships/customXml" Target="../ink/ink344.xml"/><Relationship Id="rId55" Type="http://schemas.openxmlformats.org/officeDocument/2006/relationships/image" Target="../media/image319.png"/><Relationship Id="rId76" Type="http://schemas.openxmlformats.org/officeDocument/2006/relationships/customXml" Target="../ink/ink357.xml"/><Relationship Id="rId97" Type="http://schemas.openxmlformats.org/officeDocument/2006/relationships/image" Target="../media/image340.png"/><Relationship Id="rId104" Type="http://schemas.openxmlformats.org/officeDocument/2006/relationships/customXml" Target="../ink/ink372.xml"/><Relationship Id="rId120" Type="http://schemas.openxmlformats.org/officeDocument/2006/relationships/customXml" Target="../ink/ink388.xml"/><Relationship Id="rId125" Type="http://schemas.openxmlformats.org/officeDocument/2006/relationships/customXml" Target="../ink/ink393.xml"/><Relationship Id="rId141" Type="http://schemas.openxmlformats.org/officeDocument/2006/relationships/customXml" Target="../ink/ink406.xml"/><Relationship Id="rId146" Type="http://schemas.openxmlformats.org/officeDocument/2006/relationships/customXml" Target="../ink/ink411.xml"/><Relationship Id="rId167" Type="http://schemas.openxmlformats.org/officeDocument/2006/relationships/image" Target="../media/image354.png"/><Relationship Id="rId7" Type="http://schemas.openxmlformats.org/officeDocument/2006/relationships/image" Target="../media/image295.png"/><Relationship Id="rId71" Type="http://schemas.openxmlformats.org/officeDocument/2006/relationships/image" Target="../media/image327.png"/><Relationship Id="rId92" Type="http://schemas.openxmlformats.org/officeDocument/2006/relationships/customXml" Target="../ink/ink365.xml"/><Relationship Id="rId162" Type="http://schemas.openxmlformats.org/officeDocument/2006/relationships/customXml" Target="../ink/ink421.xml"/><Relationship Id="rId183" Type="http://schemas.openxmlformats.org/officeDocument/2006/relationships/image" Target="../media/image362.png"/><Relationship Id="rId2" Type="http://schemas.openxmlformats.org/officeDocument/2006/relationships/customXml" Target="../ink/ink320.xml"/><Relationship Id="rId29" Type="http://schemas.openxmlformats.org/officeDocument/2006/relationships/image" Target="../media/image306.png"/><Relationship Id="rId24" Type="http://schemas.openxmlformats.org/officeDocument/2006/relationships/customXml" Target="../ink/ink331.xml"/><Relationship Id="rId40" Type="http://schemas.openxmlformats.org/officeDocument/2006/relationships/customXml" Target="../ink/ink339.xml"/><Relationship Id="rId45" Type="http://schemas.openxmlformats.org/officeDocument/2006/relationships/image" Target="../media/image314.png"/><Relationship Id="rId66" Type="http://schemas.openxmlformats.org/officeDocument/2006/relationships/customXml" Target="../ink/ink352.xml"/><Relationship Id="rId87" Type="http://schemas.openxmlformats.org/officeDocument/2006/relationships/image" Target="../media/image335.png"/><Relationship Id="rId110" Type="http://schemas.openxmlformats.org/officeDocument/2006/relationships/customXml" Target="../ink/ink378.xml"/><Relationship Id="rId115" Type="http://schemas.openxmlformats.org/officeDocument/2006/relationships/customXml" Target="../ink/ink383.xml"/><Relationship Id="rId131" Type="http://schemas.openxmlformats.org/officeDocument/2006/relationships/customXml" Target="../ink/ink399.xml"/><Relationship Id="rId136" Type="http://schemas.openxmlformats.org/officeDocument/2006/relationships/image" Target="../media/image344.png"/><Relationship Id="rId157" Type="http://schemas.openxmlformats.org/officeDocument/2006/relationships/image" Target="../media/image349.png"/><Relationship Id="rId178" Type="http://schemas.openxmlformats.org/officeDocument/2006/relationships/customXml" Target="../ink/ink429.xml"/><Relationship Id="rId61" Type="http://schemas.openxmlformats.org/officeDocument/2006/relationships/image" Target="../media/image322.png"/><Relationship Id="rId82" Type="http://schemas.openxmlformats.org/officeDocument/2006/relationships/customXml" Target="../ink/ink360.xml"/><Relationship Id="rId152" Type="http://schemas.openxmlformats.org/officeDocument/2006/relationships/customXml" Target="../ink/ink416.xml"/><Relationship Id="rId173" Type="http://schemas.openxmlformats.org/officeDocument/2006/relationships/image" Target="../media/image357.png"/><Relationship Id="rId19" Type="http://schemas.openxmlformats.org/officeDocument/2006/relationships/image" Target="../media/image301.png"/><Relationship Id="rId14" Type="http://schemas.openxmlformats.org/officeDocument/2006/relationships/customXml" Target="../ink/ink326.xml"/><Relationship Id="rId30" Type="http://schemas.openxmlformats.org/officeDocument/2006/relationships/customXml" Target="../ink/ink334.xml"/><Relationship Id="rId35" Type="http://schemas.openxmlformats.org/officeDocument/2006/relationships/image" Target="../media/image309.png"/><Relationship Id="rId56" Type="http://schemas.openxmlformats.org/officeDocument/2006/relationships/customXml" Target="../ink/ink347.xml"/><Relationship Id="rId77" Type="http://schemas.openxmlformats.org/officeDocument/2006/relationships/image" Target="../media/image330.png"/><Relationship Id="rId100" Type="http://schemas.openxmlformats.org/officeDocument/2006/relationships/customXml" Target="../ink/ink369.xml"/><Relationship Id="rId105" Type="http://schemas.openxmlformats.org/officeDocument/2006/relationships/customXml" Target="../ink/ink373.xml"/><Relationship Id="rId126" Type="http://schemas.openxmlformats.org/officeDocument/2006/relationships/customXml" Target="../ink/ink394.xml"/><Relationship Id="rId147" Type="http://schemas.openxmlformats.org/officeDocument/2006/relationships/customXml" Target="../ink/ink412.xml"/><Relationship Id="rId168" Type="http://schemas.openxmlformats.org/officeDocument/2006/relationships/customXml" Target="../ink/ink424.xml"/><Relationship Id="rId8" Type="http://schemas.openxmlformats.org/officeDocument/2006/relationships/customXml" Target="../ink/ink323.xml"/><Relationship Id="rId51" Type="http://schemas.openxmlformats.org/officeDocument/2006/relationships/image" Target="../media/image317.png"/><Relationship Id="rId72" Type="http://schemas.openxmlformats.org/officeDocument/2006/relationships/customXml" Target="../ink/ink355.xml"/><Relationship Id="rId93" Type="http://schemas.openxmlformats.org/officeDocument/2006/relationships/image" Target="../media/image338.png"/><Relationship Id="rId98" Type="http://schemas.openxmlformats.org/officeDocument/2006/relationships/customXml" Target="../ink/ink368.xml"/><Relationship Id="rId121" Type="http://schemas.openxmlformats.org/officeDocument/2006/relationships/customXml" Target="../ink/ink389.xml"/><Relationship Id="rId142" Type="http://schemas.openxmlformats.org/officeDocument/2006/relationships/customXml" Target="../ink/ink407.xml"/><Relationship Id="rId163" Type="http://schemas.openxmlformats.org/officeDocument/2006/relationships/image" Target="../media/image352.png"/><Relationship Id="rId184" Type="http://schemas.openxmlformats.org/officeDocument/2006/relationships/customXml" Target="../ink/ink432.xml"/><Relationship Id="rId3" Type="http://schemas.openxmlformats.org/officeDocument/2006/relationships/image" Target="../media/image293.png"/><Relationship Id="rId25" Type="http://schemas.openxmlformats.org/officeDocument/2006/relationships/image" Target="../media/image304.png"/><Relationship Id="rId46" Type="http://schemas.openxmlformats.org/officeDocument/2006/relationships/customXml" Target="../ink/ink342.xml"/><Relationship Id="rId67" Type="http://schemas.openxmlformats.org/officeDocument/2006/relationships/image" Target="../media/image325.png"/><Relationship Id="rId116" Type="http://schemas.openxmlformats.org/officeDocument/2006/relationships/customXml" Target="../ink/ink384.xml"/><Relationship Id="rId137" Type="http://schemas.openxmlformats.org/officeDocument/2006/relationships/customXml" Target="../ink/ink403.xml"/><Relationship Id="rId158" Type="http://schemas.openxmlformats.org/officeDocument/2006/relationships/customXml" Target="../ink/ink419.xml"/><Relationship Id="rId20" Type="http://schemas.openxmlformats.org/officeDocument/2006/relationships/customXml" Target="../ink/ink329.xml"/><Relationship Id="rId41" Type="http://schemas.openxmlformats.org/officeDocument/2006/relationships/image" Target="../media/image312.png"/><Relationship Id="rId62" Type="http://schemas.openxmlformats.org/officeDocument/2006/relationships/customXml" Target="../ink/ink350.xml"/><Relationship Id="rId83" Type="http://schemas.openxmlformats.org/officeDocument/2006/relationships/image" Target="../media/image333.png"/><Relationship Id="rId88" Type="http://schemas.openxmlformats.org/officeDocument/2006/relationships/customXml" Target="../ink/ink363.xml"/><Relationship Id="rId111" Type="http://schemas.openxmlformats.org/officeDocument/2006/relationships/customXml" Target="../ink/ink379.xml"/><Relationship Id="rId132" Type="http://schemas.openxmlformats.org/officeDocument/2006/relationships/customXml" Target="../ink/ink400.xml"/><Relationship Id="rId153" Type="http://schemas.openxmlformats.org/officeDocument/2006/relationships/image" Target="../media/image347.png"/><Relationship Id="rId174" Type="http://schemas.openxmlformats.org/officeDocument/2006/relationships/customXml" Target="../ink/ink427.xml"/><Relationship Id="rId179" Type="http://schemas.openxmlformats.org/officeDocument/2006/relationships/image" Target="../media/image360.png"/><Relationship Id="rId15" Type="http://schemas.openxmlformats.org/officeDocument/2006/relationships/image" Target="../media/image299.png"/><Relationship Id="rId36" Type="http://schemas.openxmlformats.org/officeDocument/2006/relationships/customXml" Target="../ink/ink337.xml"/><Relationship Id="rId57" Type="http://schemas.openxmlformats.org/officeDocument/2006/relationships/image" Target="../media/image320.png"/><Relationship Id="rId106" Type="http://schemas.openxmlformats.org/officeDocument/2006/relationships/customXml" Target="../ink/ink374.xml"/><Relationship Id="rId127" Type="http://schemas.openxmlformats.org/officeDocument/2006/relationships/customXml" Target="../ink/ink395.xml"/><Relationship Id="rId10" Type="http://schemas.openxmlformats.org/officeDocument/2006/relationships/customXml" Target="../ink/ink324.xml"/><Relationship Id="rId31" Type="http://schemas.openxmlformats.org/officeDocument/2006/relationships/image" Target="../media/image307.png"/><Relationship Id="rId52" Type="http://schemas.openxmlformats.org/officeDocument/2006/relationships/customXml" Target="../ink/ink345.xml"/><Relationship Id="rId73" Type="http://schemas.openxmlformats.org/officeDocument/2006/relationships/image" Target="../media/image328.png"/><Relationship Id="rId78" Type="http://schemas.openxmlformats.org/officeDocument/2006/relationships/customXml" Target="../ink/ink358.xml"/><Relationship Id="rId94" Type="http://schemas.openxmlformats.org/officeDocument/2006/relationships/customXml" Target="../ink/ink366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390.xml"/><Relationship Id="rId143" Type="http://schemas.openxmlformats.org/officeDocument/2006/relationships/customXml" Target="../ink/ink408.xml"/><Relationship Id="rId148" Type="http://schemas.openxmlformats.org/officeDocument/2006/relationships/customXml" Target="../ink/ink413.xml"/><Relationship Id="rId164" Type="http://schemas.openxmlformats.org/officeDocument/2006/relationships/customXml" Target="../ink/ink422.xml"/><Relationship Id="rId169" Type="http://schemas.openxmlformats.org/officeDocument/2006/relationships/image" Target="../media/image355.png"/><Relationship Id="rId185" Type="http://schemas.openxmlformats.org/officeDocument/2006/relationships/image" Target="../media/image363.png"/><Relationship Id="rId4" Type="http://schemas.openxmlformats.org/officeDocument/2006/relationships/customXml" Target="../ink/ink321.xml"/><Relationship Id="rId9" Type="http://schemas.openxmlformats.org/officeDocument/2006/relationships/image" Target="../media/image296.png"/><Relationship Id="rId180" Type="http://schemas.openxmlformats.org/officeDocument/2006/relationships/customXml" Target="../ink/ink430.xml"/><Relationship Id="rId26" Type="http://schemas.openxmlformats.org/officeDocument/2006/relationships/customXml" Target="../ink/ink332.xml"/><Relationship Id="rId47" Type="http://schemas.openxmlformats.org/officeDocument/2006/relationships/image" Target="../media/image315.png"/><Relationship Id="rId68" Type="http://schemas.openxmlformats.org/officeDocument/2006/relationships/customXml" Target="../ink/ink353.xml"/><Relationship Id="rId89" Type="http://schemas.openxmlformats.org/officeDocument/2006/relationships/image" Target="../media/image336.png"/><Relationship Id="rId112" Type="http://schemas.openxmlformats.org/officeDocument/2006/relationships/customXml" Target="../ink/ink380.xml"/><Relationship Id="rId133" Type="http://schemas.openxmlformats.org/officeDocument/2006/relationships/customXml" Target="../ink/ink401.xml"/><Relationship Id="rId154" Type="http://schemas.openxmlformats.org/officeDocument/2006/relationships/customXml" Target="../ink/ink417.xml"/><Relationship Id="rId175" Type="http://schemas.openxmlformats.org/officeDocument/2006/relationships/image" Target="../media/image358.png"/><Relationship Id="rId16" Type="http://schemas.openxmlformats.org/officeDocument/2006/relationships/customXml" Target="../ink/ink327.xml"/><Relationship Id="rId37" Type="http://schemas.openxmlformats.org/officeDocument/2006/relationships/image" Target="../media/image310.png"/><Relationship Id="rId58" Type="http://schemas.openxmlformats.org/officeDocument/2006/relationships/customXml" Target="../ink/ink348.xml"/><Relationship Id="rId79" Type="http://schemas.openxmlformats.org/officeDocument/2006/relationships/image" Target="../media/image331.png"/><Relationship Id="rId102" Type="http://schemas.openxmlformats.org/officeDocument/2006/relationships/customXml" Target="../ink/ink370.xml"/><Relationship Id="rId123" Type="http://schemas.openxmlformats.org/officeDocument/2006/relationships/customXml" Target="../ink/ink391.xml"/><Relationship Id="rId144" Type="http://schemas.openxmlformats.org/officeDocument/2006/relationships/customXml" Target="../ink/ink409.xml"/><Relationship Id="rId90" Type="http://schemas.openxmlformats.org/officeDocument/2006/relationships/customXml" Target="../ink/ink364.xml"/><Relationship Id="rId165" Type="http://schemas.openxmlformats.org/officeDocument/2006/relationships/image" Target="../media/image353.png"/><Relationship Id="rId186" Type="http://schemas.openxmlformats.org/officeDocument/2006/relationships/customXml" Target="../ink/ink433.xml"/><Relationship Id="rId27" Type="http://schemas.openxmlformats.org/officeDocument/2006/relationships/image" Target="../media/image305.png"/><Relationship Id="rId48" Type="http://schemas.openxmlformats.org/officeDocument/2006/relationships/customXml" Target="../ink/ink343.xml"/><Relationship Id="rId69" Type="http://schemas.openxmlformats.org/officeDocument/2006/relationships/image" Target="../media/image326.png"/><Relationship Id="rId113" Type="http://schemas.openxmlformats.org/officeDocument/2006/relationships/customXml" Target="../ink/ink381.xml"/><Relationship Id="rId134" Type="http://schemas.openxmlformats.org/officeDocument/2006/relationships/image" Target="../media/image343.png"/><Relationship Id="rId80" Type="http://schemas.openxmlformats.org/officeDocument/2006/relationships/customXml" Target="../ink/ink359.xml"/><Relationship Id="rId155" Type="http://schemas.openxmlformats.org/officeDocument/2006/relationships/image" Target="../media/image348.png"/><Relationship Id="rId176" Type="http://schemas.openxmlformats.org/officeDocument/2006/relationships/customXml" Target="../ink/ink428.xml"/><Relationship Id="rId17" Type="http://schemas.openxmlformats.org/officeDocument/2006/relationships/image" Target="../media/image300.png"/><Relationship Id="rId38" Type="http://schemas.openxmlformats.org/officeDocument/2006/relationships/customXml" Target="../ink/ink338.xml"/><Relationship Id="rId59" Type="http://schemas.openxmlformats.org/officeDocument/2006/relationships/image" Target="../media/image321.png"/><Relationship Id="rId103" Type="http://schemas.openxmlformats.org/officeDocument/2006/relationships/customXml" Target="../ink/ink371.xml"/><Relationship Id="rId124" Type="http://schemas.openxmlformats.org/officeDocument/2006/relationships/customXml" Target="../ink/ink392.xml"/><Relationship Id="rId70" Type="http://schemas.openxmlformats.org/officeDocument/2006/relationships/customXml" Target="../ink/ink354.xml"/><Relationship Id="rId91" Type="http://schemas.openxmlformats.org/officeDocument/2006/relationships/image" Target="../media/image337.png"/><Relationship Id="rId145" Type="http://schemas.openxmlformats.org/officeDocument/2006/relationships/customXml" Target="../ink/ink410.xml"/><Relationship Id="rId166" Type="http://schemas.openxmlformats.org/officeDocument/2006/relationships/customXml" Target="../ink/ink423.xml"/><Relationship Id="rId187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33.xml"/><Relationship Id="rId49" Type="http://schemas.openxmlformats.org/officeDocument/2006/relationships/image" Target="../media/image316.png"/><Relationship Id="rId114" Type="http://schemas.openxmlformats.org/officeDocument/2006/relationships/customXml" Target="../ink/ink382.xml"/><Relationship Id="rId60" Type="http://schemas.openxmlformats.org/officeDocument/2006/relationships/customXml" Target="../ink/ink349.xml"/><Relationship Id="rId81" Type="http://schemas.openxmlformats.org/officeDocument/2006/relationships/image" Target="../media/image332.png"/><Relationship Id="rId135" Type="http://schemas.openxmlformats.org/officeDocument/2006/relationships/customXml" Target="../ink/ink402.xml"/><Relationship Id="rId156" Type="http://schemas.openxmlformats.org/officeDocument/2006/relationships/customXml" Target="../ink/ink418.xml"/><Relationship Id="rId177" Type="http://schemas.openxmlformats.org/officeDocument/2006/relationships/image" Target="../media/image359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6.xml"/><Relationship Id="rId117" Type="http://schemas.openxmlformats.org/officeDocument/2006/relationships/image" Target="../media/image422.png"/><Relationship Id="rId21" Type="http://schemas.openxmlformats.org/officeDocument/2006/relationships/image" Target="../media/image374.png"/><Relationship Id="rId42" Type="http://schemas.openxmlformats.org/officeDocument/2006/relationships/customXml" Target="../ink/ink454.xml"/><Relationship Id="rId47" Type="http://schemas.openxmlformats.org/officeDocument/2006/relationships/image" Target="../media/image387.png"/><Relationship Id="rId63" Type="http://schemas.openxmlformats.org/officeDocument/2006/relationships/image" Target="../media/image395.png"/><Relationship Id="rId68" Type="http://schemas.openxmlformats.org/officeDocument/2006/relationships/customXml" Target="../ink/ink467.xml"/><Relationship Id="rId84" Type="http://schemas.openxmlformats.org/officeDocument/2006/relationships/customXml" Target="../ink/ink475.xml"/><Relationship Id="rId89" Type="http://schemas.openxmlformats.org/officeDocument/2006/relationships/image" Target="../media/image408.png"/><Relationship Id="rId112" Type="http://schemas.openxmlformats.org/officeDocument/2006/relationships/customXml" Target="../ink/ink489.xml"/><Relationship Id="rId16" Type="http://schemas.openxmlformats.org/officeDocument/2006/relationships/customXml" Target="../ink/ink441.xml"/><Relationship Id="rId107" Type="http://schemas.openxmlformats.org/officeDocument/2006/relationships/image" Target="../media/image417.png"/><Relationship Id="rId11" Type="http://schemas.openxmlformats.org/officeDocument/2006/relationships/image" Target="../media/image369.png"/><Relationship Id="rId32" Type="http://schemas.openxmlformats.org/officeDocument/2006/relationships/customXml" Target="../ink/ink449.xml"/><Relationship Id="rId37" Type="http://schemas.openxmlformats.org/officeDocument/2006/relationships/image" Target="../media/image382.png"/><Relationship Id="rId53" Type="http://schemas.openxmlformats.org/officeDocument/2006/relationships/image" Target="../media/image390.png"/><Relationship Id="rId58" Type="http://schemas.openxmlformats.org/officeDocument/2006/relationships/customXml" Target="../ink/ink462.xml"/><Relationship Id="rId74" Type="http://schemas.openxmlformats.org/officeDocument/2006/relationships/customXml" Target="../ink/ink470.xml"/><Relationship Id="rId79" Type="http://schemas.openxmlformats.org/officeDocument/2006/relationships/image" Target="../media/image403.png"/><Relationship Id="rId102" Type="http://schemas.openxmlformats.org/officeDocument/2006/relationships/customXml" Target="../ink/ink484.xml"/><Relationship Id="rId5" Type="http://schemas.openxmlformats.org/officeDocument/2006/relationships/image" Target="../media/image366.png"/><Relationship Id="rId90" Type="http://schemas.openxmlformats.org/officeDocument/2006/relationships/customXml" Target="../ink/ink478.xml"/><Relationship Id="rId95" Type="http://schemas.openxmlformats.org/officeDocument/2006/relationships/image" Target="../media/image411.png"/><Relationship Id="rId22" Type="http://schemas.openxmlformats.org/officeDocument/2006/relationships/customXml" Target="../ink/ink444.xml"/><Relationship Id="rId27" Type="http://schemas.openxmlformats.org/officeDocument/2006/relationships/image" Target="../media/image377.png"/><Relationship Id="rId43" Type="http://schemas.openxmlformats.org/officeDocument/2006/relationships/image" Target="../media/image385.png"/><Relationship Id="rId48" Type="http://schemas.openxmlformats.org/officeDocument/2006/relationships/customXml" Target="../ink/ink457.xml"/><Relationship Id="rId64" Type="http://schemas.openxmlformats.org/officeDocument/2006/relationships/customXml" Target="../ink/ink465.xml"/><Relationship Id="rId69" Type="http://schemas.openxmlformats.org/officeDocument/2006/relationships/image" Target="../media/image398.png"/><Relationship Id="rId113" Type="http://schemas.openxmlformats.org/officeDocument/2006/relationships/image" Target="../media/image420.png"/><Relationship Id="rId118" Type="http://schemas.openxmlformats.org/officeDocument/2006/relationships/customXml" Target="../ink/ink492.xml"/><Relationship Id="rId80" Type="http://schemas.openxmlformats.org/officeDocument/2006/relationships/customXml" Target="../ink/ink473.xml"/><Relationship Id="rId85" Type="http://schemas.openxmlformats.org/officeDocument/2006/relationships/image" Target="../media/image406.png"/><Relationship Id="rId12" Type="http://schemas.openxmlformats.org/officeDocument/2006/relationships/customXml" Target="../ink/ink439.xml"/><Relationship Id="rId17" Type="http://schemas.openxmlformats.org/officeDocument/2006/relationships/image" Target="../media/image372.png"/><Relationship Id="rId33" Type="http://schemas.openxmlformats.org/officeDocument/2006/relationships/image" Target="../media/image380.png"/><Relationship Id="rId38" Type="http://schemas.openxmlformats.org/officeDocument/2006/relationships/customXml" Target="../ink/ink452.xml"/><Relationship Id="rId59" Type="http://schemas.openxmlformats.org/officeDocument/2006/relationships/image" Target="../media/image393.png"/><Relationship Id="rId103" Type="http://schemas.openxmlformats.org/officeDocument/2006/relationships/image" Target="../media/image415.png"/><Relationship Id="rId108" Type="http://schemas.openxmlformats.org/officeDocument/2006/relationships/customXml" Target="../ink/ink487.xml"/><Relationship Id="rId54" Type="http://schemas.openxmlformats.org/officeDocument/2006/relationships/customXml" Target="../ink/ink460.xml"/><Relationship Id="rId70" Type="http://schemas.openxmlformats.org/officeDocument/2006/relationships/customXml" Target="../ink/ink468.xml"/><Relationship Id="rId75" Type="http://schemas.openxmlformats.org/officeDocument/2006/relationships/image" Target="../media/image401.png"/><Relationship Id="rId91" Type="http://schemas.openxmlformats.org/officeDocument/2006/relationships/image" Target="../media/image409.png"/><Relationship Id="rId96" Type="http://schemas.openxmlformats.org/officeDocument/2006/relationships/customXml" Target="../ink/ink4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6.xml"/><Relationship Id="rId23" Type="http://schemas.openxmlformats.org/officeDocument/2006/relationships/image" Target="../media/image375.png"/><Relationship Id="rId28" Type="http://schemas.openxmlformats.org/officeDocument/2006/relationships/customXml" Target="../ink/ink447.xml"/><Relationship Id="rId49" Type="http://schemas.openxmlformats.org/officeDocument/2006/relationships/image" Target="../media/image388.png"/><Relationship Id="rId114" Type="http://schemas.openxmlformats.org/officeDocument/2006/relationships/customXml" Target="../ink/ink490.xml"/><Relationship Id="rId119" Type="http://schemas.openxmlformats.org/officeDocument/2006/relationships/image" Target="../media/image423.png"/><Relationship Id="rId10" Type="http://schemas.openxmlformats.org/officeDocument/2006/relationships/customXml" Target="../ink/ink438.xml"/><Relationship Id="rId31" Type="http://schemas.openxmlformats.org/officeDocument/2006/relationships/image" Target="../media/image379.png"/><Relationship Id="rId44" Type="http://schemas.openxmlformats.org/officeDocument/2006/relationships/customXml" Target="../ink/ink455.xml"/><Relationship Id="rId52" Type="http://schemas.openxmlformats.org/officeDocument/2006/relationships/customXml" Target="../ink/ink459.xml"/><Relationship Id="rId60" Type="http://schemas.openxmlformats.org/officeDocument/2006/relationships/customXml" Target="../ink/ink463.xml"/><Relationship Id="rId65" Type="http://schemas.openxmlformats.org/officeDocument/2006/relationships/image" Target="../media/image396.png"/><Relationship Id="rId73" Type="http://schemas.openxmlformats.org/officeDocument/2006/relationships/image" Target="../media/image400.png"/><Relationship Id="rId78" Type="http://schemas.openxmlformats.org/officeDocument/2006/relationships/customXml" Target="../ink/ink472.xml"/><Relationship Id="rId81" Type="http://schemas.openxmlformats.org/officeDocument/2006/relationships/image" Target="../media/image404.png"/><Relationship Id="rId86" Type="http://schemas.openxmlformats.org/officeDocument/2006/relationships/customXml" Target="../ink/ink476.xml"/><Relationship Id="rId94" Type="http://schemas.openxmlformats.org/officeDocument/2006/relationships/customXml" Target="../ink/ink480.xml"/><Relationship Id="rId99" Type="http://schemas.openxmlformats.org/officeDocument/2006/relationships/image" Target="../media/image413.png"/><Relationship Id="rId101" Type="http://schemas.openxmlformats.org/officeDocument/2006/relationships/image" Target="../media/image414.png"/><Relationship Id="rId4" Type="http://schemas.openxmlformats.org/officeDocument/2006/relationships/customXml" Target="../ink/ink435.xml"/><Relationship Id="rId9" Type="http://schemas.openxmlformats.org/officeDocument/2006/relationships/image" Target="../media/image368.png"/><Relationship Id="rId13" Type="http://schemas.openxmlformats.org/officeDocument/2006/relationships/image" Target="../media/image370.png"/><Relationship Id="rId18" Type="http://schemas.openxmlformats.org/officeDocument/2006/relationships/customXml" Target="../ink/ink442.xml"/><Relationship Id="rId39" Type="http://schemas.openxmlformats.org/officeDocument/2006/relationships/image" Target="../media/image383.png"/><Relationship Id="rId109" Type="http://schemas.openxmlformats.org/officeDocument/2006/relationships/image" Target="../media/image418.png"/><Relationship Id="rId34" Type="http://schemas.openxmlformats.org/officeDocument/2006/relationships/customXml" Target="../ink/ink450.xml"/><Relationship Id="rId50" Type="http://schemas.openxmlformats.org/officeDocument/2006/relationships/customXml" Target="../ink/ink458.xml"/><Relationship Id="rId55" Type="http://schemas.openxmlformats.org/officeDocument/2006/relationships/image" Target="../media/image391.png"/><Relationship Id="rId76" Type="http://schemas.openxmlformats.org/officeDocument/2006/relationships/customXml" Target="../ink/ink471.xml"/><Relationship Id="rId97" Type="http://schemas.openxmlformats.org/officeDocument/2006/relationships/image" Target="../media/image412.png"/><Relationship Id="rId104" Type="http://schemas.openxmlformats.org/officeDocument/2006/relationships/customXml" Target="../ink/ink485.xml"/><Relationship Id="rId7" Type="http://schemas.openxmlformats.org/officeDocument/2006/relationships/image" Target="../media/image367.png"/><Relationship Id="rId71" Type="http://schemas.openxmlformats.org/officeDocument/2006/relationships/image" Target="../media/image399.png"/><Relationship Id="rId92" Type="http://schemas.openxmlformats.org/officeDocument/2006/relationships/customXml" Target="../ink/ink479.xml"/><Relationship Id="rId2" Type="http://schemas.openxmlformats.org/officeDocument/2006/relationships/customXml" Target="../ink/ink434.xml"/><Relationship Id="rId29" Type="http://schemas.openxmlformats.org/officeDocument/2006/relationships/image" Target="../media/image378.png"/><Relationship Id="rId24" Type="http://schemas.openxmlformats.org/officeDocument/2006/relationships/customXml" Target="../ink/ink445.xml"/><Relationship Id="rId40" Type="http://schemas.openxmlformats.org/officeDocument/2006/relationships/customXml" Target="../ink/ink453.xml"/><Relationship Id="rId45" Type="http://schemas.openxmlformats.org/officeDocument/2006/relationships/image" Target="../media/image386.png"/><Relationship Id="rId66" Type="http://schemas.openxmlformats.org/officeDocument/2006/relationships/customXml" Target="../ink/ink466.xml"/><Relationship Id="rId87" Type="http://schemas.openxmlformats.org/officeDocument/2006/relationships/image" Target="../media/image407.png"/><Relationship Id="rId110" Type="http://schemas.openxmlformats.org/officeDocument/2006/relationships/customXml" Target="../ink/ink488.xml"/><Relationship Id="rId115" Type="http://schemas.openxmlformats.org/officeDocument/2006/relationships/image" Target="../media/image421.png"/><Relationship Id="rId61" Type="http://schemas.openxmlformats.org/officeDocument/2006/relationships/image" Target="../media/image394.png"/><Relationship Id="rId82" Type="http://schemas.openxmlformats.org/officeDocument/2006/relationships/customXml" Target="../ink/ink474.xml"/><Relationship Id="rId19" Type="http://schemas.openxmlformats.org/officeDocument/2006/relationships/image" Target="../media/image373.png"/><Relationship Id="rId14" Type="http://schemas.openxmlformats.org/officeDocument/2006/relationships/customXml" Target="../ink/ink440.xml"/><Relationship Id="rId30" Type="http://schemas.openxmlformats.org/officeDocument/2006/relationships/customXml" Target="../ink/ink448.xml"/><Relationship Id="rId35" Type="http://schemas.openxmlformats.org/officeDocument/2006/relationships/image" Target="../media/image381.png"/><Relationship Id="rId56" Type="http://schemas.openxmlformats.org/officeDocument/2006/relationships/customXml" Target="../ink/ink461.xml"/><Relationship Id="rId77" Type="http://schemas.openxmlformats.org/officeDocument/2006/relationships/image" Target="../media/image402.png"/><Relationship Id="rId100" Type="http://schemas.openxmlformats.org/officeDocument/2006/relationships/customXml" Target="../ink/ink483.xml"/><Relationship Id="rId105" Type="http://schemas.openxmlformats.org/officeDocument/2006/relationships/image" Target="../media/image416.png"/><Relationship Id="rId8" Type="http://schemas.openxmlformats.org/officeDocument/2006/relationships/customXml" Target="../ink/ink437.xml"/><Relationship Id="rId51" Type="http://schemas.openxmlformats.org/officeDocument/2006/relationships/image" Target="../media/image389.png"/><Relationship Id="rId72" Type="http://schemas.openxmlformats.org/officeDocument/2006/relationships/customXml" Target="../ink/ink469.xml"/><Relationship Id="rId93" Type="http://schemas.openxmlformats.org/officeDocument/2006/relationships/image" Target="../media/image410.png"/><Relationship Id="rId98" Type="http://schemas.openxmlformats.org/officeDocument/2006/relationships/customXml" Target="../ink/ink482.xml"/><Relationship Id="rId3" Type="http://schemas.openxmlformats.org/officeDocument/2006/relationships/image" Target="../media/image365.png"/><Relationship Id="rId25" Type="http://schemas.openxmlformats.org/officeDocument/2006/relationships/image" Target="../media/image376.png"/><Relationship Id="rId46" Type="http://schemas.openxmlformats.org/officeDocument/2006/relationships/customXml" Target="../ink/ink456.xml"/><Relationship Id="rId67" Type="http://schemas.openxmlformats.org/officeDocument/2006/relationships/image" Target="../media/image397.png"/><Relationship Id="rId116" Type="http://schemas.openxmlformats.org/officeDocument/2006/relationships/customXml" Target="../ink/ink491.xml"/><Relationship Id="rId20" Type="http://schemas.openxmlformats.org/officeDocument/2006/relationships/customXml" Target="../ink/ink443.xml"/><Relationship Id="rId41" Type="http://schemas.openxmlformats.org/officeDocument/2006/relationships/image" Target="../media/image384.png"/><Relationship Id="rId62" Type="http://schemas.openxmlformats.org/officeDocument/2006/relationships/customXml" Target="../ink/ink464.xml"/><Relationship Id="rId83" Type="http://schemas.openxmlformats.org/officeDocument/2006/relationships/image" Target="../media/image405.png"/><Relationship Id="rId88" Type="http://schemas.openxmlformats.org/officeDocument/2006/relationships/customXml" Target="../ink/ink477.xml"/><Relationship Id="rId111" Type="http://schemas.openxmlformats.org/officeDocument/2006/relationships/image" Target="../media/image419.png"/><Relationship Id="rId15" Type="http://schemas.openxmlformats.org/officeDocument/2006/relationships/image" Target="../media/image371.png"/><Relationship Id="rId36" Type="http://schemas.openxmlformats.org/officeDocument/2006/relationships/customXml" Target="../ink/ink451.xml"/><Relationship Id="rId57" Type="http://schemas.openxmlformats.org/officeDocument/2006/relationships/image" Target="../media/image392.png"/><Relationship Id="rId106" Type="http://schemas.openxmlformats.org/officeDocument/2006/relationships/customXml" Target="../ink/ink48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1.png"/><Relationship Id="rId21" Type="http://schemas.openxmlformats.org/officeDocument/2006/relationships/image" Target="../media/image433.png"/><Relationship Id="rId42" Type="http://schemas.openxmlformats.org/officeDocument/2006/relationships/customXml" Target="../ink/ink513.xml"/><Relationship Id="rId63" Type="http://schemas.openxmlformats.org/officeDocument/2006/relationships/image" Target="../media/image454.png"/><Relationship Id="rId84" Type="http://schemas.openxmlformats.org/officeDocument/2006/relationships/customXml" Target="../ink/ink534.xml"/><Relationship Id="rId138" Type="http://schemas.openxmlformats.org/officeDocument/2006/relationships/customXml" Target="../ink/ink571.xml"/><Relationship Id="rId159" Type="http://schemas.openxmlformats.org/officeDocument/2006/relationships/customXml" Target="../ink/ink590.xml"/><Relationship Id="rId170" Type="http://schemas.openxmlformats.org/officeDocument/2006/relationships/image" Target="../media/image487.png"/><Relationship Id="rId191" Type="http://schemas.openxmlformats.org/officeDocument/2006/relationships/customXml" Target="../ink/ink608.xml"/><Relationship Id="rId205" Type="http://schemas.openxmlformats.org/officeDocument/2006/relationships/customXml" Target="../ink/ink615.xml"/><Relationship Id="rId226" Type="http://schemas.openxmlformats.org/officeDocument/2006/relationships/image" Target="../media/image515.png"/><Relationship Id="rId247" Type="http://schemas.openxmlformats.org/officeDocument/2006/relationships/customXml" Target="../ink/ink636.xml"/><Relationship Id="rId107" Type="http://schemas.openxmlformats.org/officeDocument/2006/relationships/image" Target="../media/image476.png"/><Relationship Id="rId11" Type="http://schemas.openxmlformats.org/officeDocument/2006/relationships/image" Target="../media/image428.png"/><Relationship Id="rId32" Type="http://schemas.openxmlformats.org/officeDocument/2006/relationships/customXml" Target="../ink/ink508.xml"/><Relationship Id="rId53" Type="http://schemas.openxmlformats.org/officeDocument/2006/relationships/image" Target="../media/image449.png"/><Relationship Id="rId74" Type="http://schemas.openxmlformats.org/officeDocument/2006/relationships/customXml" Target="../ink/ink529.xml"/><Relationship Id="rId128" Type="http://schemas.openxmlformats.org/officeDocument/2006/relationships/customXml" Target="../ink/ink561.xml"/><Relationship Id="rId149" Type="http://schemas.openxmlformats.org/officeDocument/2006/relationships/customXml" Target="../ink/ink580.xml"/><Relationship Id="rId5" Type="http://schemas.openxmlformats.org/officeDocument/2006/relationships/image" Target="../media/image425.png"/><Relationship Id="rId95" Type="http://schemas.openxmlformats.org/officeDocument/2006/relationships/image" Target="../media/image470.png"/><Relationship Id="rId160" Type="http://schemas.openxmlformats.org/officeDocument/2006/relationships/customXml" Target="../ink/ink591.xml"/><Relationship Id="rId181" Type="http://schemas.openxmlformats.org/officeDocument/2006/relationships/customXml" Target="../ink/ink603.xml"/><Relationship Id="rId216" Type="http://schemas.openxmlformats.org/officeDocument/2006/relationships/image" Target="../media/image510.png"/><Relationship Id="rId237" Type="http://schemas.openxmlformats.org/officeDocument/2006/relationships/customXml" Target="../ink/ink631.xml"/><Relationship Id="rId22" Type="http://schemas.openxmlformats.org/officeDocument/2006/relationships/customXml" Target="../ink/ink503.xml"/><Relationship Id="rId43" Type="http://schemas.openxmlformats.org/officeDocument/2006/relationships/image" Target="../media/image444.png"/><Relationship Id="rId64" Type="http://schemas.openxmlformats.org/officeDocument/2006/relationships/customXml" Target="../ink/ink524.xml"/><Relationship Id="rId118" Type="http://schemas.openxmlformats.org/officeDocument/2006/relationships/customXml" Target="../ink/ink551.xml"/><Relationship Id="rId139" Type="http://schemas.openxmlformats.org/officeDocument/2006/relationships/image" Target="../media/image482.png"/><Relationship Id="rId85" Type="http://schemas.openxmlformats.org/officeDocument/2006/relationships/image" Target="../media/image465.png"/><Relationship Id="rId150" Type="http://schemas.openxmlformats.org/officeDocument/2006/relationships/customXml" Target="../ink/ink581.xml"/><Relationship Id="rId171" Type="http://schemas.openxmlformats.org/officeDocument/2006/relationships/customXml" Target="../ink/ink598.xml"/><Relationship Id="rId192" Type="http://schemas.openxmlformats.org/officeDocument/2006/relationships/image" Target="../media/image498.png"/><Relationship Id="rId206" Type="http://schemas.openxmlformats.org/officeDocument/2006/relationships/image" Target="../media/image505.png"/><Relationship Id="rId227" Type="http://schemas.openxmlformats.org/officeDocument/2006/relationships/customXml" Target="../ink/ink626.xml"/><Relationship Id="rId248" Type="http://schemas.openxmlformats.org/officeDocument/2006/relationships/image" Target="../media/image526.png"/><Relationship Id="rId12" Type="http://schemas.openxmlformats.org/officeDocument/2006/relationships/customXml" Target="../ink/ink498.xml"/><Relationship Id="rId33" Type="http://schemas.openxmlformats.org/officeDocument/2006/relationships/image" Target="../media/image439.png"/><Relationship Id="rId108" Type="http://schemas.openxmlformats.org/officeDocument/2006/relationships/customXml" Target="../ink/ink546.xml"/><Relationship Id="rId129" Type="http://schemas.openxmlformats.org/officeDocument/2006/relationships/customXml" Target="../ink/ink562.xml"/><Relationship Id="rId54" Type="http://schemas.openxmlformats.org/officeDocument/2006/relationships/customXml" Target="../ink/ink519.xml"/><Relationship Id="rId75" Type="http://schemas.openxmlformats.org/officeDocument/2006/relationships/image" Target="../media/image460.png"/><Relationship Id="rId96" Type="http://schemas.openxmlformats.org/officeDocument/2006/relationships/customXml" Target="../ink/ink540.xml"/><Relationship Id="rId140" Type="http://schemas.openxmlformats.org/officeDocument/2006/relationships/customXml" Target="../ink/ink572.xml"/><Relationship Id="rId161" Type="http://schemas.openxmlformats.org/officeDocument/2006/relationships/customXml" Target="../ink/ink592.xml"/><Relationship Id="rId182" Type="http://schemas.openxmlformats.org/officeDocument/2006/relationships/image" Target="../media/image493.png"/><Relationship Id="rId217" Type="http://schemas.openxmlformats.org/officeDocument/2006/relationships/customXml" Target="../ink/ink621.xml"/><Relationship Id="rId6" Type="http://schemas.openxmlformats.org/officeDocument/2006/relationships/customXml" Target="../ink/ink495.xml"/><Relationship Id="rId238" Type="http://schemas.openxmlformats.org/officeDocument/2006/relationships/image" Target="../media/image521.png"/><Relationship Id="rId23" Type="http://schemas.openxmlformats.org/officeDocument/2006/relationships/image" Target="../media/image434.png"/><Relationship Id="rId119" Type="http://schemas.openxmlformats.org/officeDocument/2006/relationships/customXml" Target="../ink/ink552.xml"/><Relationship Id="rId44" Type="http://schemas.openxmlformats.org/officeDocument/2006/relationships/customXml" Target="../ink/ink514.xml"/><Relationship Id="rId65" Type="http://schemas.openxmlformats.org/officeDocument/2006/relationships/image" Target="../media/image455.png"/><Relationship Id="rId86" Type="http://schemas.openxmlformats.org/officeDocument/2006/relationships/customXml" Target="../ink/ink535.xml"/><Relationship Id="rId130" Type="http://schemas.openxmlformats.org/officeDocument/2006/relationships/customXml" Target="../ink/ink563.xml"/><Relationship Id="rId151" Type="http://schemas.openxmlformats.org/officeDocument/2006/relationships/customXml" Target="../ink/ink582.xml"/><Relationship Id="rId172" Type="http://schemas.openxmlformats.org/officeDocument/2006/relationships/image" Target="../media/image488.png"/><Relationship Id="rId193" Type="http://schemas.openxmlformats.org/officeDocument/2006/relationships/customXml" Target="../ink/ink609.xml"/><Relationship Id="rId207" Type="http://schemas.openxmlformats.org/officeDocument/2006/relationships/customXml" Target="../ink/ink616.xml"/><Relationship Id="rId228" Type="http://schemas.openxmlformats.org/officeDocument/2006/relationships/image" Target="../media/image516.png"/><Relationship Id="rId249" Type="http://schemas.openxmlformats.org/officeDocument/2006/relationships/customXml" Target="../ink/ink637.xml"/><Relationship Id="rId13" Type="http://schemas.openxmlformats.org/officeDocument/2006/relationships/image" Target="../media/image429.png"/><Relationship Id="rId109" Type="http://schemas.openxmlformats.org/officeDocument/2006/relationships/image" Target="../media/image477.png"/><Relationship Id="rId34" Type="http://schemas.openxmlformats.org/officeDocument/2006/relationships/customXml" Target="../ink/ink509.xml"/><Relationship Id="rId55" Type="http://schemas.openxmlformats.org/officeDocument/2006/relationships/image" Target="../media/image450.png"/><Relationship Id="rId76" Type="http://schemas.openxmlformats.org/officeDocument/2006/relationships/customXml" Target="../ink/ink530.xml"/><Relationship Id="rId97" Type="http://schemas.openxmlformats.org/officeDocument/2006/relationships/image" Target="../media/image471.png"/><Relationship Id="rId120" Type="http://schemas.openxmlformats.org/officeDocument/2006/relationships/customXml" Target="../ink/ink553.xml"/><Relationship Id="rId141" Type="http://schemas.openxmlformats.org/officeDocument/2006/relationships/image" Target="../media/image483.png"/><Relationship Id="rId7" Type="http://schemas.openxmlformats.org/officeDocument/2006/relationships/image" Target="../media/image426.png"/><Relationship Id="rId162" Type="http://schemas.openxmlformats.org/officeDocument/2006/relationships/customXml" Target="../ink/ink593.xml"/><Relationship Id="rId183" Type="http://schemas.openxmlformats.org/officeDocument/2006/relationships/customXml" Target="../ink/ink604.xml"/><Relationship Id="rId218" Type="http://schemas.openxmlformats.org/officeDocument/2006/relationships/image" Target="../media/image511.png"/><Relationship Id="rId239" Type="http://schemas.openxmlformats.org/officeDocument/2006/relationships/customXml" Target="../ink/ink632.xml"/><Relationship Id="rId250" Type="http://schemas.openxmlformats.org/officeDocument/2006/relationships/image" Target="../media/image527.png"/><Relationship Id="rId24" Type="http://schemas.openxmlformats.org/officeDocument/2006/relationships/customXml" Target="../ink/ink504.xml"/><Relationship Id="rId45" Type="http://schemas.openxmlformats.org/officeDocument/2006/relationships/image" Target="../media/image445.png"/><Relationship Id="rId66" Type="http://schemas.openxmlformats.org/officeDocument/2006/relationships/customXml" Target="../ink/ink525.xml"/><Relationship Id="rId87" Type="http://schemas.openxmlformats.org/officeDocument/2006/relationships/image" Target="../media/image466.png"/><Relationship Id="rId110" Type="http://schemas.openxmlformats.org/officeDocument/2006/relationships/customXml" Target="../ink/ink547.xml"/><Relationship Id="rId131" Type="http://schemas.openxmlformats.org/officeDocument/2006/relationships/customXml" Target="../ink/ink564.xml"/><Relationship Id="rId152" Type="http://schemas.openxmlformats.org/officeDocument/2006/relationships/customXml" Target="../ink/ink583.xml"/><Relationship Id="rId173" Type="http://schemas.openxmlformats.org/officeDocument/2006/relationships/customXml" Target="../ink/ink599.xml"/><Relationship Id="rId194" Type="http://schemas.openxmlformats.org/officeDocument/2006/relationships/image" Target="../media/image499.png"/><Relationship Id="rId208" Type="http://schemas.openxmlformats.org/officeDocument/2006/relationships/image" Target="../media/image506.png"/><Relationship Id="rId229" Type="http://schemas.openxmlformats.org/officeDocument/2006/relationships/customXml" Target="../ink/ink627.xml"/><Relationship Id="rId240" Type="http://schemas.openxmlformats.org/officeDocument/2006/relationships/image" Target="../media/image522.png"/><Relationship Id="rId14" Type="http://schemas.openxmlformats.org/officeDocument/2006/relationships/customXml" Target="../ink/ink499.xml"/><Relationship Id="rId35" Type="http://schemas.openxmlformats.org/officeDocument/2006/relationships/image" Target="../media/image440.png"/><Relationship Id="rId56" Type="http://schemas.openxmlformats.org/officeDocument/2006/relationships/customXml" Target="../ink/ink520.xml"/><Relationship Id="rId77" Type="http://schemas.openxmlformats.org/officeDocument/2006/relationships/image" Target="../media/image461.png"/><Relationship Id="rId100" Type="http://schemas.openxmlformats.org/officeDocument/2006/relationships/customXml" Target="../ink/ink542.xml"/><Relationship Id="rId8" Type="http://schemas.openxmlformats.org/officeDocument/2006/relationships/customXml" Target="../ink/ink496.xml"/><Relationship Id="rId98" Type="http://schemas.openxmlformats.org/officeDocument/2006/relationships/customXml" Target="../ink/ink541.xml"/><Relationship Id="rId121" Type="http://schemas.openxmlformats.org/officeDocument/2006/relationships/customXml" Target="../ink/ink554.xml"/><Relationship Id="rId142" Type="http://schemas.openxmlformats.org/officeDocument/2006/relationships/customXml" Target="../ink/ink573.xml"/><Relationship Id="rId163" Type="http://schemas.openxmlformats.org/officeDocument/2006/relationships/customXml" Target="../ink/ink594.xml"/><Relationship Id="rId184" Type="http://schemas.openxmlformats.org/officeDocument/2006/relationships/image" Target="../media/image494.png"/><Relationship Id="rId219" Type="http://schemas.openxmlformats.org/officeDocument/2006/relationships/customXml" Target="../ink/ink622.xml"/><Relationship Id="rId230" Type="http://schemas.openxmlformats.org/officeDocument/2006/relationships/image" Target="../media/image517.png"/><Relationship Id="rId251" Type="http://schemas.openxmlformats.org/officeDocument/2006/relationships/customXml" Target="../ink/ink638.xml"/><Relationship Id="rId25" Type="http://schemas.openxmlformats.org/officeDocument/2006/relationships/image" Target="../media/image435.png"/><Relationship Id="rId46" Type="http://schemas.openxmlformats.org/officeDocument/2006/relationships/customXml" Target="../ink/ink515.xml"/><Relationship Id="rId67" Type="http://schemas.openxmlformats.org/officeDocument/2006/relationships/image" Target="../media/image456.png"/><Relationship Id="rId88" Type="http://schemas.openxmlformats.org/officeDocument/2006/relationships/customXml" Target="../ink/ink536.xml"/><Relationship Id="rId111" Type="http://schemas.openxmlformats.org/officeDocument/2006/relationships/image" Target="../media/image478.png"/><Relationship Id="rId132" Type="http://schemas.openxmlformats.org/officeDocument/2006/relationships/customXml" Target="../ink/ink565.xml"/><Relationship Id="rId153" Type="http://schemas.openxmlformats.org/officeDocument/2006/relationships/customXml" Target="../ink/ink584.xml"/><Relationship Id="rId174" Type="http://schemas.openxmlformats.org/officeDocument/2006/relationships/image" Target="../media/image489.png"/><Relationship Id="rId195" Type="http://schemas.openxmlformats.org/officeDocument/2006/relationships/customXml" Target="../ink/ink610.xml"/><Relationship Id="rId209" Type="http://schemas.openxmlformats.org/officeDocument/2006/relationships/customXml" Target="../ink/ink617.xml"/><Relationship Id="rId220" Type="http://schemas.openxmlformats.org/officeDocument/2006/relationships/image" Target="../media/image512.png"/><Relationship Id="rId241" Type="http://schemas.openxmlformats.org/officeDocument/2006/relationships/customXml" Target="../ink/ink633.xml"/><Relationship Id="rId15" Type="http://schemas.openxmlformats.org/officeDocument/2006/relationships/image" Target="../media/image430.png"/><Relationship Id="rId36" Type="http://schemas.openxmlformats.org/officeDocument/2006/relationships/customXml" Target="../ink/ink510.xml"/><Relationship Id="rId57" Type="http://schemas.openxmlformats.org/officeDocument/2006/relationships/image" Target="../media/image451.png"/><Relationship Id="rId78" Type="http://schemas.openxmlformats.org/officeDocument/2006/relationships/customXml" Target="../ink/ink531.xml"/><Relationship Id="rId99" Type="http://schemas.openxmlformats.org/officeDocument/2006/relationships/image" Target="../media/image472.png"/><Relationship Id="rId101" Type="http://schemas.openxmlformats.org/officeDocument/2006/relationships/image" Target="../media/image473.png"/><Relationship Id="rId122" Type="http://schemas.openxmlformats.org/officeDocument/2006/relationships/customXml" Target="../ink/ink555.xml"/><Relationship Id="rId143" Type="http://schemas.openxmlformats.org/officeDocument/2006/relationships/customXml" Target="../ink/ink574.xml"/><Relationship Id="rId164" Type="http://schemas.openxmlformats.org/officeDocument/2006/relationships/image" Target="../media/image484.png"/><Relationship Id="rId185" Type="http://schemas.openxmlformats.org/officeDocument/2006/relationships/customXml" Target="../ink/ink605.xml"/><Relationship Id="rId9" Type="http://schemas.openxmlformats.org/officeDocument/2006/relationships/image" Target="../media/image427.png"/><Relationship Id="rId210" Type="http://schemas.openxmlformats.org/officeDocument/2006/relationships/image" Target="../media/image507.png"/><Relationship Id="rId26" Type="http://schemas.openxmlformats.org/officeDocument/2006/relationships/customXml" Target="../ink/ink505.xml"/><Relationship Id="rId231" Type="http://schemas.openxmlformats.org/officeDocument/2006/relationships/customXml" Target="../ink/ink628.xml"/><Relationship Id="rId252" Type="http://schemas.openxmlformats.org/officeDocument/2006/relationships/image" Target="../media/image528.png"/><Relationship Id="rId47" Type="http://schemas.openxmlformats.org/officeDocument/2006/relationships/image" Target="../media/image446.png"/><Relationship Id="rId68" Type="http://schemas.openxmlformats.org/officeDocument/2006/relationships/customXml" Target="../ink/ink526.xml"/><Relationship Id="rId89" Type="http://schemas.openxmlformats.org/officeDocument/2006/relationships/image" Target="../media/image467.png"/><Relationship Id="rId112" Type="http://schemas.openxmlformats.org/officeDocument/2006/relationships/customXml" Target="../ink/ink548.xml"/><Relationship Id="rId133" Type="http://schemas.openxmlformats.org/officeDocument/2006/relationships/customXml" Target="../ink/ink566.xml"/><Relationship Id="rId154" Type="http://schemas.openxmlformats.org/officeDocument/2006/relationships/customXml" Target="../ink/ink585.xml"/><Relationship Id="rId175" Type="http://schemas.openxmlformats.org/officeDocument/2006/relationships/customXml" Target="../ink/ink600.xml"/><Relationship Id="rId196" Type="http://schemas.openxmlformats.org/officeDocument/2006/relationships/image" Target="../media/image500.png"/><Relationship Id="rId200" Type="http://schemas.openxmlformats.org/officeDocument/2006/relationships/image" Target="../media/image502.png"/><Relationship Id="rId16" Type="http://schemas.openxmlformats.org/officeDocument/2006/relationships/customXml" Target="../ink/ink500.xml"/><Relationship Id="rId221" Type="http://schemas.openxmlformats.org/officeDocument/2006/relationships/customXml" Target="../ink/ink623.xml"/><Relationship Id="rId242" Type="http://schemas.openxmlformats.org/officeDocument/2006/relationships/image" Target="../media/image523.png"/><Relationship Id="rId37" Type="http://schemas.openxmlformats.org/officeDocument/2006/relationships/image" Target="../media/image441.png"/><Relationship Id="rId58" Type="http://schemas.openxmlformats.org/officeDocument/2006/relationships/customXml" Target="../ink/ink521.xml"/><Relationship Id="rId79" Type="http://schemas.openxmlformats.org/officeDocument/2006/relationships/image" Target="../media/image462.png"/><Relationship Id="rId102" Type="http://schemas.openxmlformats.org/officeDocument/2006/relationships/customXml" Target="../ink/ink543.xml"/><Relationship Id="rId123" Type="http://schemas.openxmlformats.org/officeDocument/2006/relationships/customXml" Target="../ink/ink556.xml"/><Relationship Id="rId144" Type="http://schemas.openxmlformats.org/officeDocument/2006/relationships/customXml" Target="../ink/ink575.xml"/><Relationship Id="rId90" Type="http://schemas.openxmlformats.org/officeDocument/2006/relationships/customXml" Target="../ink/ink537.xml"/><Relationship Id="rId165" Type="http://schemas.openxmlformats.org/officeDocument/2006/relationships/customXml" Target="../ink/ink595.xml"/><Relationship Id="rId186" Type="http://schemas.openxmlformats.org/officeDocument/2006/relationships/image" Target="../media/image495.png"/><Relationship Id="rId211" Type="http://schemas.openxmlformats.org/officeDocument/2006/relationships/customXml" Target="../ink/ink618.xml"/><Relationship Id="rId232" Type="http://schemas.openxmlformats.org/officeDocument/2006/relationships/image" Target="../media/image518.png"/><Relationship Id="rId253" Type="http://schemas.openxmlformats.org/officeDocument/2006/relationships/customXml" Target="../ink/ink639.xml"/><Relationship Id="rId27" Type="http://schemas.openxmlformats.org/officeDocument/2006/relationships/image" Target="../media/image436.png"/><Relationship Id="rId48" Type="http://schemas.openxmlformats.org/officeDocument/2006/relationships/customXml" Target="../ink/ink516.xml"/><Relationship Id="rId69" Type="http://schemas.openxmlformats.org/officeDocument/2006/relationships/image" Target="../media/image457.png"/><Relationship Id="rId113" Type="http://schemas.openxmlformats.org/officeDocument/2006/relationships/image" Target="../media/image479.png"/><Relationship Id="rId134" Type="http://schemas.openxmlformats.org/officeDocument/2006/relationships/customXml" Target="../ink/ink567.xml"/><Relationship Id="rId80" Type="http://schemas.openxmlformats.org/officeDocument/2006/relationships/customXml" Target="../ink/ink532.xml"/><Relationship Id="rId155" Type="http://schemas.openxmlformats.org/officeDocument/2006/relationships/customXml" Target="../ink/ink586.xml"/><Relationship Id="rId176" Type="http://schemas.openxmlformats.org/officeDocument/2006/relationships/image" Target="../media/image490.png"/><Relationship Id="rId197" Type="http://schemas.openxmlformats.org/officeDocument/2006/relationships/customXml" Target="../ink/ink611.xml"/><Relationship Id="rId201" Type="http://schemas.openxmlformats.org/officeDocument/2006/relationships/customXml" Target="../ink/ink613.xml"/><Relationship Id="rId222" Type="http://schemas.openxmlformats.org/officeDocument/2006/relationships/image" Target="../media/image513.png"/><Relationship Id="rId243" Type="http://schemas.openxmlformats.org/officeDocument/2006/relationships/customXml" Target="../ink/ink634.xml"/><Relationship Id="rId17" Type="http://schemas.openxmlformats.org/officeDocument/2006/relationships/image" Target="../media/image431.png"/><Relationship Id="rId38" Type="http://schemas.openxmlformats.org/officeDocument/2006/relationships/customXml" Target="../ink/ink511.xml"/><Relationship Id="rId59" Type="http://schemas.openxmlformats.org/officeDocument/2006/relationships/image" Target="../media/image452.png"/><Relationship Id="rId103" Type="http://schemas.openxmlformats.org/officeDocument/2006/relationships/image" Target="../media/image474.png"/><Relationship Id="rId124" Type="http://schemas.openxmlformats.org/officeDocument/2006/relationships/customXml" Target="../ink/ink557.xml"/><Relationship Id="rId70" Type="http://schemas.openxmlformats.org/officeDocument/2006/relationships/customXml" Target="../ink/ink527.xml"/><Relationship Id="rId91" Type="http://schemas.openxmlformats.org/officeDocument/2006/relationships/image" Target="../media/image468.png"/><Relationship Id="rId145" Type="http://schemas.openxmlformats.org/officeDocument/2006/relationships/customXml" Target="../ink/ink576.xml"/><Relationship Id="rId166" Type="http://schemas.openxmlformats.org/officeDocument/2006/relationships/image" Target="../media/image485.png"/><Relationship Id="rId187" Type="http://schemas.openxmlformats.org/officeDocument/2006/relationships/customXml" Target="../ink/ink60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08.png"/><Relationship Id="rId233" Type="http://schemas.openxmlformats.org/officeDocument/2006/relationships/customXml" Target="../ink/ink629.xml"/><Relationship Id="rId254" Type="http://schemas.openxmlformats.org/officeDocument/2006/relationships/image" Target="../media/image529.png"/><Relationship Id="rId28" Type="http://schemas.openxmlformats.org/officeDocument/2006/relationships/customXml" Target="../ink/ink506.xml"/><Relationship Id="rId49" Type="http://schemas.openxmlformats.org/officeDocument/2006/relationships/image" Target="../media/image447.png"/><Relationship Id="rId114" Type="http://schemas.openxmlformats.org/officeDocument/2006/relationships/customXml" Target="../ink/ink549.xml"/><Relationship Id="rId60" Type="http://schemas.openxmlformats.org/officeDocument/2006/relationships/customXml" Target="../ink/ink522.xml"/><Relationship Id="rId81" Type="http://schemas.openxmlformats.org/officeDocument/2006/relationships/image" Target="../media/image463.png"/><Relationship Id="rId135" Type="http://schemas.openxmlformats.org/officeDocument/2006/relationships/customXml" Target="../ink/ink568.xml"/><Relationship Id="rId156" Type="http://schemas.openxmlformats.org/officeDocument/2006/relationships/customXml" Target="../ink/ink587.xml"/><Relationship Id="rId177" Type="http://schemas.openxmlformats.org/officeDocument/2006/relationships/customXml" Target="../ink/ink601.xml"/><Relationship Id="rId198" Type="http://schemas.openxmlformats.org/officeDocument/2006/relationships/image" Target="../media/image501.png"/><Relationship Id="rId202" Type="http://schemas.openxmlformats.org/officeDocument/2006/relationships/image" Target="../media/image503.png"/><Relationship Id="rId223" Type="http://schemas.openxmlformats.org/officeDocument/2006/relationships/customXml" Target="../ink/ink624.xml"/><Relationship Id="rId244" Type="http://schemas.openxmlformats.org/officeDocument/2006/relationships/image" Target="../media/image524.png"/><Relationship Id="rId18" Type="http://schemas.openxmlformats.org/officeDocument/2006/relationships/customXml" Target="../ink/ink501.xml"/><Relationship Id="rId39" Type="http://schemas.openxmlformats.org/officeDocument/2006/relationships/image" Target="../media/image442.png"/><Relationship Id="rId50" Type="http://schemas.openxmlformats.org/officeDocument/2006/relationships/customXml" Target="../ink/ink517.xml"/><Relationship Id="rId104" Type="http://schemas.openxmlformats.org/officeDocument/2006/relationships/customXml" Target="../ink/ink544.xml"/><Relationship Id="rId125" Type="http://schemas.openxmlformats.org/officeDocument/2006/relationships/customXml" Target="../ink/ink558.xml"/><Relationship Id="rId146" Type="http://schemas.openxmlformats.org/officeDocument/2006/relationships/customXml" Target="../ink/ink577.xml"/><Relationship Id="rId167" Type="http://schemas.openxmlformats.org/officeDocument/2006/relationships/customXml" Target="../ink/ink596.xml"/><Relationship Id="rId188" Type="http://schemas.openxmlformats.org/officeDocument/2006/relationships/image" Target="../media/image496.png"/><Relationship Id="rId71" Type="http://schemas.openxmlformats.org/officeDocument/2006/relationships/image" Target="../media/image458.png"/><Relationship Id="rId92" Type="http://schemas.openxmlformats.org/officeDocument/2006/relationships/customXml" Target="../ink/ink538.xml"/><Relationship Id="rId213" Type="http://schemas.openxmlformats.org/officeDocument/2006/relationships/customXml" Target="../ink/ink619.xml"/><Relationship Id="rId234" Type="http://schemas.openxmlformats.org/officeDocument/2006/relationships/image" Target="../media/image519.png"/><Relationship Id="rId2" Type="http://schemas.openxmlformats.org/officeDocument/2006/relationships/customXml" Target="../ink/ink493.xml"/><Relationship Id="rId29" Type="http://schemas.openxmlformats.org/officeDocument/2006/relationships/image" Target="../media/image437.png"/><Relationship Id="rId40" Type="http://schemas.openxmlformats.org/officeDocument/2006/relationships/customXml" Target="../ink/ink512.xml"/><Relationship Id="rId115" Type="http://schemas.openxmlformats.org/officeDocument/2006/relationships/image" Target="../media/image480.png"/><Relationship Id="rId136" Type="http://schemas.openxmlformats.org/officeDocument/2006/relationships/customXml" Target="../ink/ink569.xml"/><Relationship Id="rId157" Type="http://schemas.openxmlformats.org/officeDocument/2006/relationships/customXml" Target="../ink/ink588.xml"/><Relationship Id="rId178" Type="http://schemas.openxmlformats.org/officeDocument/2006/relationships/image" Target="../media/image491.png"/><Relationship Id="rId61" Type="http://schemas.openxmlformats.org/officeDocument/2006/relationships/image" Target="../media/image453.png"/><Relationship Id="rId82" Type="http://schemas.openxmlformats.org/officeDocument/2006/relationships/customXml" Target="../ink/ink533.xml"/><Relationship Id="rId199" Type="http://schemas.openxmlformats.org/officeDocument/2006/relationships/customXml" Target="../ink/ink612.xml"/><Relationship Id="rId203" Type="http://schemas.openxmlformats.org/officeDocument/2006/relationships/customXml" Target="../ink/ink614.xml"/><Relationship Id="rId19" Type="http://schemas.openxmlformats.org/officeDocument/2006/relationships/image" Target="../media/image432.png"/><Relationship Id="rId224" Type="http://schemas.openxmlformats.org/officeDocument/2006/relationships/image" Target="../media/image514.png"/><Relationship Id="rId245" Type="http://schemas.openxmlformats.org/officeDocument/2006/relationships/customXml" Target="../ink/ink635.xml"/><Relationship Id="rId30" Type="http://schemas.openxmlformats.org/officeDocument/2006/relationships/customXml" Target="../ink/ink507.xml"/><Relationship Id="rId105" Type="http://schemas.openxmlformats.org/officeDocument/2006/relationships/image" Target="../media/image475.png"/><Relationship Id="rId126" Type="http://schemas.openxmlformats.org/officeDocument/2006/relationships/customXml" Target="../ink/ink559.xml"/><Relationship Id="rId147" Type="http://schemas.openxmlformats.org/officeDocument/2006/relationships/customXml" Target="../ink/ink578.xml"/><Relationship Id="rId168" Type="http://schemas.openxmlformats.org/officeDocument/2006/relationships/image" Target="../media/image486.png"/><Relationship Id="rId51" Type="http://schemas.openxmlformats.org/officeDocument/2006/relationships/image" Target="../media/image448.png"/><Relationship Id="rId72" Type="http://schemas.openxmlformats.org/officeDocument/2006/relationships/customXml" Target="../ink/ink528.xml"/><Relationship Id="rId93" Type="http://schemas.openxmlformats.org/officeDocument/2006/relationships/image" Target="../media/image469.png"/><Relationship Id="rId189" Type="http://schemas.openxmlformats.org/officeDocument/2006/relationships/customXml" Target="../ink/ink607.xml"/><Relationship Id="rId3" Type="http://schemas.openxmlformats.org/officeDocument/2006/relationships/image" Target="../media/image424.png"/><Relationship Id="rId214" Type="http://schemas.openxmlformats.org/officeDocument/2006/relationships/image" Target="../media/image509.png"/><Relationship Id="rId235" Type="http://schemas.openxmlformats.org/officeDocument/2006/relationships/customXml" Target="../ink/ink630.xml"/><Relationship Id="rId116" Type="http://schemas.openxmlformats.org/officeDocument/2006/relationships/customXml" Target="../ink/ink550.xml"/><Relationship Id="rId137" Type="http://schemas.openxmlformats.org/officeDocument/2006/relationships/customXml" Target="../ink/ink570.xml"/><Relationship Id="rId158" Type="http://schemas.openxmlformats.org/officeDocument/2006/relationships/customXml" Target="../ink/ink589.xml"/><Relationship Id="rId20" Type="http://schemas.openxmlformats.org/officeDocument/2006/relationships/customXml" Target="../ink/ink502.xml"/><Relationship Id="rId41" Type="http://schemas.openxmlformats.org/officeDocument/2006/relationships/image" Target="../media/image443.png"/><Relationship Id="rId62" Type="http://schemas.openxmlformats.org/officeDocument/2006/relationships/customXml" Target="../ink/ink523.xml"/><Relationship Id="rId83" Type="http://schemas.openxmlformats.org/officeDocument/2006/relationships/image" Target="../media/image464.png"/><Relationship Id="rId179" Type="http://schemas.openxmlformats.org/officeDocument/2006/relationships/customXml" Target="../ink/ink602.xml"/><Relationship Id="rId190" Type="http://schemas.openxmlformats.org/officeDocument/2006/relationships/image" Target="../media/image497.png"/><Relationship Id="rId204" Type="http://schemas.openxmlformats.org/officeDocument/2006/relationships/image" Target="../media/image504.png"/><Relationship Id="rId225" Type="http://schemas.openxmlformats.org/officeDocument/2006/relationships/customXml" Target="../ink/ink625.xml"/><Relationship Id="rId246" Type="http://schemas.openxmlformats.org/officeDocument/2006/relationships/image" Target="../media/image525.png"/><Relationship Id="rId106" Type="http://schemas.openxmlformats.org/officeDocument/2006/relationships/customXml" Target="../ink/ink545.xml"/><Relationship Id="rId127" Type="http://schemas.openxmlformats.org/officeDocument/2006/relationships/customXml" Target="../ink/ink560.xml"/><Relationship Id="rId10" Type="http://schemas.openxmlformats.org/officeDocument/2006/relationships/customXml" Target="../ink/ink497.xml"/><Relationship Id="rId31" Type="http://schemas.openxmlformats.org/officeDocument/2006/relationships/image" Target="../media/image438.png"/><Relationship Id="rId52" Type="http://schemas.openxmlformats.org/officeDocument/2006/relationships/customXml" Target="../ink/ink518.xml"/><Relationship Id="rId73" Type="http://schemas.openxmlformats.org/officeDocument/2006/relationships/image" Target="../media/image459.png"/><Relationship Id="rId94" Type="http://schemas.openxmlformats.org/officeDocument/2006/relationships/customXml" Target="../ink/ink539.xml"/><Relationship Id="rId148" Type="http://schemas.openxmlformats.org/officeDocument/2006/relationships/customXml" Target="../ink/ink579.xml"/><Relationship Id="rId169" Type="http://schemas.openxmlformats.org/officeDocument/2006/relationships/customXml" Target="../ink/ink597.xml"/><Relationship Id="rId4" Type="http://schemas.openxmlformats.org/officeDocument/2006/relationships/customXml" Target="../ink/ink494.xml"/><Relationship Id="rId180" Type="http://schemas.openxmlformats.org/officeDocument/2006/relationships/image" Target="../media/image492.png"/><Relationship Id="rId215" Type="http://schemas.openxmlformats.org/officeDocument/2006/relationships/customXml" Target="../ink/ink620.xml"/><Relationship Id="rId236" Type="http://schemas.openxmlformats.org/officeDocument/2006/relationships/image" Target="../media/image5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4400"/>
            </a:br>
            <a:r>
              <a:rPr lang="en-US" sz="4400"/>
              <a:t>Cyclic Carbohydrates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4/14/2023</a:t>
            </a:r>
          </a:p>
        </p:txBody>
      </p:sp>
    </p:spTree>
    <p:extLst>
      <p:ext uri="{BB962C8B-B14F-4D97-AF65-F5344CB8AC3E}">
        <p14:creationId xmlns:p14="http://schemas.microsoft.com/office/powerpoint/2010/main" val="53524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3720-89B5-0660-34A8-12A26A3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Carbohydrates: “D-” vs “L-”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33B04AD-978D-75E4-345B-897AC5CFDED6}"/>
                  </a:ext>
                </a:extLst>
              </p14:cNvPr>
              <p14:cNvContentPartPr/>
              <p14:nvPr/>
            </p14:nvContentPartPr>
            <p14:xfrm>
              <a:off x="2122932" y="2534582"/>
              <a:ext cx="287280" cy="23288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33B04AD-978D-75E4-345B-897AC5CFDE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943" y="2525581"/>
                <a:ext cx="304898" cy="234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2352E7E-07FC-37CF-46DD-894833513F0D}"/>
                  </a:ext>
                </a:extLst>
              </p14:cNvPr>
              <p14:cNvContentPartPr/>
              <p14:nvPr/>
            </p14:nvContentPartPr>
            <p14:xfrm>
              <a:off x="1729452" y="3096902"/>
              <a:ext cx="874800" cy="2304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2352E7E-07FC-37CF-46DD-894833513F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0452" y="3087902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677A488-A040-C081-D0F6-9F4E44F59EB9}"/>
                  </a:ext>
                </a:extLst>
              </p14:cNvPr>
              <p14:cNvContentPartPr/>
              <p14:nvPr/>
            </p14:nvContentPartPr>
            <p14:xfrm>
              <a:off x="1842132" y="3603782"/>
              <a:ext cx="878040" cy="680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677A488-A040-C081-D0F6-9F4E44F59E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3132" y="3594782"/>
                <a:ext cx="89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B83432E-EBCE-5964-6F53-5E137297F5FC}"/>
                  </a:ext>
                </a:extLst>
              </p14:cNvPr>
              <p14:cNvContentPartPr/>
              <p14:nvPr/>
            </p14:nvContentPartPr>
            <p14:xfrm>
              <a:off x="2001252" y="4200302"/>
              <a:ext cx="890640" cy="565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B83432E-EBCE-5964-6F53-5E137297F5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2252" y="4191302"/>
                <a:ext cx="90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0FADB6A-8F58-8C8C-5898-B8BFDC288C32}"/>
                  </a:ext>
                </a:extLst>
              </p14:cNvPr>
              <p14:cNvContentPartPr/>
              <p14:nvPr/>
            </p14:nvContentPartPr>
            <p14:xfrm>
              <a:off x="2006292" y="4624742"/>
              <a:ext cx="925920" cy="457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0FADB6A-8F58-8C8C-5898-B8BFDC288C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7292" y="4615742"/>
                <a:ext cx="943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4F13CF7-9170-3F8C-E197-AD0A8D895060}"/>
                  </a:ext>
                </a:extLst>
              </p14:cNvPr>
              <p14:cNvContentPartPr/>
              <p14:nvPr/>
            </p14:nvContentPartPr>
            <p14:xfrm>
              <a:off x="2383932" y="4685942"/>
              <a:ext cx="45720" cy="4258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4F13CF7-9170-3F8C-E197-AD0A8D8950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4932" y="4676942"/>
                <a:ext cx="6336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D63CB2F-9661-D3ED-125E-DE6418204315}"/>
              </a:ext>
            </a:extLst>
          </p:cNvPr>
          <p:cNvGrpSpPr/>
          <p:nvPr/>
        </p:nvGrpSpPr>
        <p:grpSpPr>
          <a:xfrm>
            <a:off x="1730172" y="2111582"/>
            <a:ext cx="745200" cy="462600"/>
            <a:chOff x="1154942" y="4009421"/>
            <a:chExt cx="74520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643EAFB-A955-4D0E-5B8A-6D79A8A8924E}"/>
                    </a:ext>
                  </a:extLst>
                </p14:cNvPr>
                <p14:cNvContentPartPr/>
                <p14:nvPr/>
              </p14:nvContentPartPr>
              <p14:xfrm>
                <a:off x="1550942" y="4169621"/>
                <a:ext cx="349200" cy="2779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643EAFB-A955-4D0E-5B8A-6D79A8A892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41942" y="4160621"/>
                  <a:ext cx="366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3F102B0-A1DE-7B23-572F-1E09CCE51FFE}"/>
                    </a:ext>
                  </a:extLst>
                </p14:cNvPr>
                <p14:cNvContentPartPr/>
                <p14:nvPr/>
              </p14:nvContentPartPr>
              <p14:xfrm>
                <a:off x="1343222" y="4305701"/>
                <a:ext cx="216720" cy="166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3F102B0-A1DE-7B23-572F-1E09CCE51F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4207" y="4296701"/>
                  <a:ext cx="234389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389ECC-65C6-6D4E-A8E6-426761DAFBDE}"/>
                    </a:ext>
                  </a:extLst>
                </p14:cNvPr>
                <p14:cNvContentPartPr/>
                <p14:nvPr/>
              </p14:nvContentPartPr>
              <p14:xfrm>
                <a:off x="1418102" y="4232621"/>
                <a:ext cx="182160" cy="159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389ECC-65C6-6D4E-A8E6-426761DAFB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9084" y="4223621"/>
                  <a:ext cx="199835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81E0FDC-F5E1-4B3C-78D8-443FC23F50F1}"/>
                    </a:ext>
                  </a:extLst>
                </p14:cNvPr>
                <p14:cNvContentPartPr/>
                <p14:nvPr/>
              </p14:nvContentPartPr>
              <p14:xfrm>
                <a:off x="1154942" y="4009421"/>
                <a:ext cx="190800" cy="127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81E0FDC-F5E1-4B3C-78D8-443FC23F50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5942" y="4000421"/>
                  <a:ext cx="20844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22CCAD1-27A6-FB7D-D257-F7F8F59D8FF6}"/>
                  </a:ext>
                </a:extLst>
              </p14:cNvPr>
              <p14:cNvContentPartPr/>
              <p14:nvPr/>
            </p14:nvContentPartPr>
            <p14:xfrm>
              <a:off x="8460915" y="2544482"/>
              <a:ext cx="287280" cy="232884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22CCAD1-27A6-FB7D-D257-F7F8F59D8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1926" y="2535481"/>
                <a:ext cx="304898" cy="234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97A245A-159E-89DF-7C4F-DBBB49887344}"/>
                  </a:ext>
                </a:extLst>
              </p14:cNvPr>
              <p14:cNvContentPartPr/>
              <p14:nvPr/>
            </p14:nvContentPartPr>
            <p14:xfrm>
              <a:off x="8067435" y="3106802"/>
              <a:ext cx="874800" cy="230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97A245A-159E-89DF-7C4F-DBBB498873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8435" y="3097802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A918A60-76BA-7870-5E2C-E26D97D5DE65}"/>
                  </a:ext>
                </a:extLst>
              </p14:cNvPr>
              <p14:cNvContentPartPr/>
              <p14:nvPr/>
            </p14:nvContentPartPr>
            <p14:xfrm>
              <a:off x="8180115" y="3613682"/>
              <a:ext cx="878040" cy="6804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A918A60-76BA-7870-5E2C-E26D97D5DE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1115" y="3604682"/>
                <a:ext cx="89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16314D8-D4F2-3DE9-17D6-E71EF099E957}"/>
                  </a:ext>
                </a:extLst>
              </p14:cNvPr>
              <p14:cNvContentPartPr/>
              <p14:nvPr/>
            </p14:nvContentPartPr>
            <p14:xfrm>
              <a:off x="8339235" y="4210202"/>
              <a:ext cx="890640" cy="565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16314D8-D4F2-3DE9-17D6-E71EF099E9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0235" y="4201202"/>
                <a:ext cx="90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A12E673-B5E9-F8AC-B65B-AA4F134AE2F0}"/>
                  </a:ext>
                </a:extLst>
              </p14:cNvPr>
              <p14:cNvContentPartPr/>
              <p14:nvPr/>
            </p14:nvContentPartPr>
            <p14:xfrm>
              <a:off x="8344275" y="4634642"/>
              <a:ext cx="925920" cy="4572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A12E673-B5E9-F8AC-B65B-AA4F134AE2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5275" y="4625642"/>
                <a:ext cx="943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8" name="Ink 160">
                <a:extLst>
                  <a:ext uri="{FF2B5EF4-FFF2-40B4-BE49-F238E27FC236}">
                    <a16:creationId xmlns:a16="http://schemas.microsoft.com/office/drawing/2014/main" id="{41540B44-2357-4AAA-A397-F1989D3C8129}"/>
                  </a:ext>
                </a:extLst>
              </p14:cNvPr>
              <p14:cNvContentPartPr/>
              <p14:nvPr/>
            </p14:nvContentPartPr>
            <p14:xfrm>
              <a:off x="8721915" y="4695842"/>
              <a:ext cx="45720" cy="425880"/>
            </p14:xfrm>
          </p:contentPart>
        </mc:Choice>
        <mc:Fallback>
          <p:pic>
            <p:nvPicPr>
              <p:cNvPr id="188" name="Ink 160">
                <a:extLst>
                  <a:ext uri="{FF2B5EF4-FFF2-40B4-BE49-F238E27FC236}">
                    <a16:creationId xmlns:a16="http://schemas.microsoft.com/office/drawing/2014/main" id="{41540B44-2357-4AAA-A397-F1989D3C81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2915" y="4686842"/>
                <a:ext cx="633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0CBBD0A-3706-71C2-8867-5C6E5AC03D1B}"/>
                  </a:ext>
                </a:extLst>
              </p14:cNvPr>
              <p14:cNvContentPartPr/>
              <p14:nvPr/>
            </p14:nvContentPartPr>
            <p14:xfrm>
              <a:off x="8464155" y="2281682"/>
              <a:ext cx="349200" cy="27792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0CBBD0A-3706-71C2-8867-5C6E5AC03D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5155" y="2272682"/>
                <a:ext cx="3668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A58E9A4-9030-A31E-0F66-3563F81AE31F}"/>
                  </a:ext>
                </a:extLst>
              </p14:cNvPr>
              <p14:cNvContentPartPr/>
              <p14:nvPr/>
            </p14:nvContentPartPr>
            <p14:xfrm>
              <a:off x="8256435" y="2417762"/>
              <a:ext cx="216720" cy="16632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A58E9A4-9030-A31E-0F66-3563F81AE3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47420" y="2408762"/>
                <a:ext cx="234389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7B65D4C-FBC8-98A6-CE8A-F11CA1E96932}"/>
                  </a:ext>
                </a:extLst>
              </p14:cNvPr>
              <p14:cNvContentPartPr/>
              <p14:nvPr/>
            </p14:nvContentPartPr>
            <p14:xfrm>
              <a:off x="8331315" y="2344682"/>
              <a:ext cx="182160" cy="15912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7B65D4C-FBC8-98A6-CE8A-F11CA1E969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22297" y="2335682"/>
                <a:ext cx="199835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60D3C4A-9E8D-6817-9C49-8606AC245D26}"/>
                  </a:ext>
                </a:extLst>
              </p14:cNvPr>
              <p14:cNvContentPartPr/>
              <p14:nvPr/>
            </p14:nvContentPartPr>
            <p14:xfrm>
              <a:off x="8068155" y="2121482"/>
              <a:ext cx="190800" cy="1278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60D3C4A-9E8D-6817-9C49-8606AC245D2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59155" y="2112482"/>
                <a:ext cx="2084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3A3AC20-EB42-1A03-5BDF-15B17F756C91}"/>
              </a:ext>
            </a:extLst>
          </p:cNvPr>
          <p:cNvGrpSpPr/>
          <p:nvPr/>
        </p:nvGrpSpPr>
        <p:grpSpPr>
          <a:xfrm>
            <a:off x="2721105" y="2910584"/>
            <a:ext cx="423360" cy="257040"/>
            <a:chOff x="3516791" y="2786726"/>
            <a:chExt cx="42336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D5E91C-E4FA-36B4-2AC6-2C3F9FDA5F7F}"/>
                    </a:ext>
                  </a:extLst>
                </p14:cNvPr>
                <p14:cNvContentPartPr/>
                <p14:nvPr/>
              </p14:nvContentPartPr>
              <p14:xfrm>
                <a:off x="3516791" y="2840006"/>
                <a:ext cx="186840" cy="203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D5E91C-E4FA-36B4-2AC6-2C3F9FDA5F7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7791" y="2831006"/>
                  <a:ext cx="204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506EFE-9CF4-1D0A-6DDD-E570EE8AAA3D}"/>
                    </a:ext>
                  </a:extLst>
                </p14:cNvPr>
                <p14:cNvContentPartPr/>
                <p14:nvPr/>
              </p14:nvContentPartPr>
              <p14:xfrm>
                <a:off x="3767351" y="2827406"/>
                <a:ext cx="40320" cy="195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506EFE-9CF4-1D0A-6DDD-E570EE8AAA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58351" y="2818406"/>
                  <a:ext cx="57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FBD52F0-6A11-F53C-8069-3500E0C56C07}"/>
                    </a:ext>
                  </a:extLst>
                </p14:cNvPr>
                <p14:cNvContentPartPr/>
                <p14:nvPr/>
              </p14:nvContentPartPr>
              <p14:xfrm>
                <a:off x="3872111" y="2786726"/>
                <a:ext cx="68040" cy="201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FBD52F0-6A11-F53C-8069-3500E0C56C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63111" y="2777726"/>
                  <a:ext cx="85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79CC8E-3DDF-2693-34EF-9C93B48DCAA0}"/>
                    </a:ext>
                  </a:extLst>
                </p14:cNvPr>
                <p14:cNvContentPartPr/>
                <p14:nvPr/>
              </p14:nvContentPartPr>
              <p14:xfrm>
                <a:off x="3806951" y="2919566"/>
                <a:ext cx="109080" cy="25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79CC8E-3DDF-2693-34EF-9C93B48DCA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97981" y="2910566"/>
                  <a:ext cx="126662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2069B6-D9C2-2B07-D07A-4D2A51289BA1}"/>
              </a:ext>
            </a:extLst>
          </p:cNvPr>
          <p:cNvGrpSpPr/>
          <p:nvPr/>
        </p:nvGrpSpPr>
        <p:grpSpPr>
          <a:xfrm>
            <a:off x="1333305" y="3552104"/>
            <a:ext cx="372600" cy="264960"/>
            <a:chOff x="2128991" y="3428246"/>
            <a:chExt cx="37260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2551C5-4050-3E35-B348-D3C913C72844}"/>
                    </a:ext>
                  </a:extLst>
                </p14:cNvPr>
                <p14:cNvContentPartPr/>
                <p14:nvPr/>
              </p14:nvContentPartPr>
              <p14:xfrm>
                <a:off x="2384951" y="3495566"/>
                <a:ext cx="116640" cy="150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2551C5-4050-3E35-B348-D3C913C72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75951" y="3486566"/>
                  <a:ext cx="134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4A636A-96E4-1416-2DE2-EE6EFC4B9094}"/>
                    </a:ext>
                  </a:extLst>
                </p14:cNvPr>
                <p14:cNvContentPartPr/>
                <p14:nvPr/>
              </p14:nvContentPartPr>
              <p14:xfrm>
                <a:off x="2128991" y="3509966"/>
                <a:ext cx="21240" cy="183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4A636A-96E4-1416-2DE2-EE6EFC4B90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20141" y="3500966"/>
                  <a:ext cx="38586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EF5502-C513-4E97-5736-5A508149BFF5}"/>
                    </a:ext>
                  </a:extLst>
                </p14:cNvPr>
                <p14:cNvContentPartPr/>
                <p14:nvPr/>
              </p14:nvContentPartPr>
              <p14:xfrm>
                <a:off x="2209271" y="3428246"/>
                <a:ext cx="43560" cy="210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EF5502-C513-4E97-5736-5A508149BF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00271" y="3419246"/>
                  <a:ext cx="61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0891C9-AA02-8AF2-8EA4-6B01C4AA6921}"/>
                    </a:ext>
                  </a:extLst>
                </p14:cNvPr>
                <p14:cNvContentPartPr/>
                <p14:nvPr/>
              </p14:nvContentPartPr>
              <p14:xfrm>
                <a:off x="2135471" y="3596726"/>
                <a:ext cx="82440" cy="17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0891C9-AA02-8AF2-8EA4-6B01C4AA69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6432" y="3587726"/>
                  <a:ext cx="100157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EF178C-662A-21EF-A0F1-C54B7BF7B156}"/>
              </a:ext>
            </a:extLst>
          </p:cNvPr>
          <p:cNvGrpSpPr/>
          <p:nvPr/>
        </p:nvGrpSpPr>
        <p:grpSpPr>
          <a:xfrm>
            <a:off x="1399185" y="2984744"/>
            <a:ext cx="119520" cy="223920"/>
            <a:chOff x="2194871" y="2860886"/>
            <a:chExt cx="11952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949F3B-E3B5-D58A-D1EC-ED33CCED658D}"/>
                    </a:ext>
                  </a:extLst>
                </p14:cNvPr>
                <p14:cNvContentPartPr/>
                <p14:nvPr/>
              </p14:nvContentPartPr>
              <p14:xfrm>
                <a:off x="2194871" y="2905166"/>
                <a:ext cx="15120" cy="179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949F3B-E3B5-D58A-D1EC-ED33CCED65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85871" y="2896166"/>
                  <a:ext cx="32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E27B40-D724-5CAC-30AF-277B58D8CBF9}"/>
                    </a:ext>
                  </a:extLst>
                </p14:cNvPr>
                <p14:cNvContentPartPr/>
                <p14:nvPr/>
              </p14:nvContentPartPr>
              <p14:xfrm>
                <a:off x="2261831" y="2860886"/>
                <a:ext cx="52560" cy="183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E27B40-D724-5CAC-30AF-277B58D8CB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52831" y="2851886"/>
                  <a:ext cx="70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727C3C-53B1-0522-E220-A9C0943A3731}"/>
                    </a:ext>
                  </a:extLst>
                </p14:cNvPr>
                <p14:cNvContentPartPr/>
                <p14:nvPr/>
              </p14:nvContentPartPr>
              <p14:xfrm>
                <a:off x="2208551" y="3005606"/>
                <a:ext cx="88200" cy="7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727C3C-53B1-0522-E220-A9C0943A37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99551" y="2996606"/>
                  <a:ext cx="1058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F18356-D55F-9C38-7FCB-815F6DBA3D5C}"/>
              </a:ext>
            </a:extLst>
          </p:cNvPr>
          <p:cNvGrpSpPr/>
          <p:nvPr/>
        </p:nvGrpSpPr>
        <p:grpSpPr>
          <a:xfrm>
            <a:off x="2894625" y="3478304"/>
            <a:ext cx="133560" cy="196560"/>
            <a:chOff x="3690311" y="3354446"/>
            <a:chExt cx="13356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C1DBCE-EB5F-EF2A-2395-E4A384E42D1E}"/>
                    </a:ext>
                  </a:extLst>
                </p14:cNvPr>
                <p14:cNvContentPartPr/>
                <p14:nvPr/>
              </p14:nvContentPartPr>
              <p14:xfrm>
                <a:off x="3690311" y="3394046"/>
                <a:ext cx="10440" cy="156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C1DBCE-EB5F-EF2A-2395-E4A384E42D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81311" y="3385067"/>
                  <a:ext cx="28080" cy="1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CD262D-EA05-60B8-ED76-0EC9E5AB70E8}"/>
                    </a:ext>
                  </a:extLst>
                </p14:cNvPr>
                <p14:cNvContentPartPr/>
                <p14:nvPr/>
              </p14:nvContentPartPr>
              <p14:xfrm>
                <a:off x="3763031" y="3354446"/>
                <a:ext cx="60840" cy="19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CD262D-EA05-60B8-ED76-0EC9E5AB70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54031" y="3345429"/>
                  <a:ext cx="78480" cy="20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2A6D61-0C3A-9FA7-1F71-CE8C68890327}"/>
                    </a:ext>
                  </a:extLst>
                </p14:cNvPr>
                <p14:cNvContentPartPr/>
                <p14:nvPr/>
              </p14:nvContentPartPr>
              <p14:xfrm>
                <a:off x="3696791" y="3490886"/>
                <a:ext cx="110520" cy="15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2A6D61-0C3A-9FA7-1F71-CE8C688903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87762" y="3481672"/>
                  <a:ext cx="128218" cy="33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C18BC9-41A9-651D-CAAA-14E911DFC0E7}"/>
              </a:ext>
            </a:extLst>
          </p:cNvPr>
          <p:cNvGrpSpPr/>
          <p:nvPr/>
        </p:nvGrpSpPr>
        <p:grpSpPr>
          <a:xfrm>
            <a:off x="3072465" y="4056824"/>
            <a:ext cx="311040" cy="218520"/>
            <a:chOff x="3868151" y="3932966"/>
            <a:chExt cx="31104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ACA749-25F6-BDD4-99FC-04105A6B2281}"/>
                    </a:ext>
                  </a:extLst>
                </p14:cNvPr>
                <p14:cNvContentPartPr/>
                <p14:nvPr/>
              </p14:nvContentPartPr>
              <p14:xfrm>
                <a:off x="3868151" y="3995966"/>
                <a:ext cx="122040" cy="155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ACA749-25F6-BDD4-99FC-04105A6B22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59151" y="3986966"/>
                  <a:ext cx="13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9A51E5-5E3E-AA90-46D6-AC1BA1564C3D}"/>
                    </a:ext>
                  </a:extLst>
                </p14:cNvPr>
                <p14:cNvContentPartPr/>
                <p14:nvPr/>
              </p14:nvContentPartPr>
              <p14:xfrm>
                <a:off x="4027631" y="3972926"/>
                <a:ext cx="36000" cy="164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9A51E5-5E3E-AA90-46D6-AC1BA1564C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18720" y="3963906"/>
                  <a:ext cx="53465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7D6477-4C54-1E48-8D06-B92C41A9C4D9}"/>
                    </a:ext>
                  </a:extLst>
                </p14:cNvPr>
                <p14:cNvContentPartPr/>
                <p14:nvPr/>
              </p14:nvContentPartPr>
              <p14:xfrm>
                <a:off x="4075871" y="3932966"/>
                <a:ext cx="103320" cy="183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7D6477-4C54-1E48-8D06-B92C41A9C4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66871" y="3923966"/>
                  <a:ext cx="1209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6F00BC-1991-83B7-C2D8-35E9B8AEEBF3}"/>
              </a:ext>
            </a:extLst>
          </p:cNvPr>
          <p:cNvGrpSpPr/>
          <p:nvPr/>
        </p:nvGrpSpPr>
        <p:grpSpPr>
          <a:xfrm>
            <a:off x="3162825" y="4548944"/>
            <a:ext cx="329760" cy="195480"/>
            <a:chOff x="3958511" y="4425086"/>
            <a:chExt cx="32976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421C15-5AF5-40F1-1D5E-5D4593AF2878}"/>
                    </a:ext>
                  </a:extLst>
                </p14:cNvPr>
                <p14:cNvContentPartPr/>
                <p14:nvPr/>
              </p14:nvContentPartPr>
              <p14:xfrm>
                <a:off x="3958511" y="4452086"/>
                <a:ext cx="121680" cy="162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421C15-5AF5-40F1-1D5E-5D4593AF287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49538" y="4443086"/>
                  <a:ext cx="139268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39383A-1463-4816-39A1-B668F29A26BC}"/>
                    </a:ext>
                  </a:extLst>
                </p14:cNvPr>
                <p14:cNvContentPartPr/>
                <p14:nvPr/>
              </p14:nvContentPartPr>
              <p14:xfrm>
                <a:off x="4153631" y="4439486"/>
                <a:ext cx="12600" cy="181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39383A-1463-4816-39A1-B668F29A26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44366" y="4430468"/>
                  <a:ext cx="30759" cy="19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26AA67-81F1-1465-6CF1-8F6678F340C9}"/>
                    </a:ext>
                  </a:extLst>
                </p14:cNvPr>
                <p14:cNvContentPartPr/>
                <p14:nvPr/>
              </p14:nvContentPartPr>
              <p14:xfrm>
                <a:off x="4184951" y="4425086"/>
                <a:ext cx="103320" cy="195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26AA67-81F1-1465-6CF1-8F6678F340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75951" y="4416069"/>
                  <a:ext cx="120960" cy="213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41F00F-7907-2BBA-F049-BD1761E35FCF}"/>
              </a:ext>
            </a:extLst>
          </p:cNvPr>
          <p:cNvGrpSpPr/>
          <p:nvPr/>
        </p:nvGrpSpPr>
        <p:grpSpPr>
          <a:xfrm>
            <a:off x="1661625" y="4610504"/>
            <a:ext cx="170280" cy="218880"/>
            <a:chOff x="2457311" y="4486646"/>
            <a:chExt cx="17028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5B3DA2-D61F-D733-0B02-701C50ADED08}"/>
                    </a:ext>
                  </a:extLst>
                </p14:cNvPr>
                <p14:cNvContentPartPr/>
                <p14:nvPr/>
              </p14:nvContentPartPr>
              <p14:xfrm>
                <a:off x="2457311" y="4521566"/>
                <a:ext cx="36720" cy="183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5B3DA2-D61F-D733-0B02-701C50ADED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48311" y="4512584"/>
                  <a:ext cx="54360" cy="201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C657C1-BCF2-FCA2-0EC2-09D7F2681183}"/>
                    </a:ext>
                  </a:extLst>
                </p14:cNvPr>
                <p14:cNvContentPartPr/>
                <p14:nvPr/>
              </p14:nvContentPartPr>
              <p14:xfrm>
                <a:off x="2572151" y="4486646"/>
                <a:ext cx="55440" cy="175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C657C1-BCF2-FCA2-0EC2-09D7F26811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63151" y="4477646"/>
                  <a:ext cx="73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2440E5-D9DE-5323-908F-7ECD253C246B}"/>
                    </a:ext>
                  </a:extLst>
                </p14:cNvPr>
                <p14:cNvContentPartPr/>
                <p14:nvPr/>
              </p14:nvContentPartPr>
              <p14:xfrm>
                <a:off x="2478191" y="4617326"/>
                <a:ext cx="110520" cy="11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2440E5-D9DE-5323-908F-7ECD253C24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69191" y="4608326"/>
                  <a:ext cx="128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797812-AC69-737B-9D65-FE13AA31626D}"/>
              </a:ext>
            </a:extLst>
          </p:cNvPr>
          <p:cNvGrpSpPr/>
          <p:nvPr/>
        </p:nvGrpSpPr>
        <p:grpSpPr>
          <a:xfrm>
            <a:off x="1607985" y="4147184"/>
            <a:ext cx="126360" cy="223560"/>
            <a:chOff x="2403671" y="4023326"/>
            <a:chExt cx="12636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567EB6-720B-BF56-3BDC-52D2D3F32AFA}"/>
                    </a:ext>
                  </a:extLst>
                </p14:cNvPr>
                <p14:cNvContentPartPr/>
                <p14:nvPr/>
              </p14:nvContentPartPr>
              <p14:xfrm>
                <a:off x="2403671" y="4023326"/>
                <a:ext cx="28440" cy="223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567EB6-720B-BF56-3BDC-52D2D3F32A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94671" y="4014326"/>
                  <a:ext cx="46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6131A1-8749-4B6E-7F08-6E64EA9A12B3}"/>
                    </a:ext>
                  </a:extLst>
                </p14:cNvPr>
                <p14:cNvContentPartPr/>
                <p14:nvPr/>
              </p14:nvContentPartPr>
              <p14:xfrm>
                <a:off x="2431031" y="4039526"/>
                <a:ext cx="99000" cy="195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6131A1-8749-4B6E-7F08-6E64EA9A12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22031" y="4030526"/>
                  <a:ext cx="1166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5A6C3B-7678-98DD-63D2-B2482A483C86}"/>
              </a:ext>
            </a:extLst>
          </p:cNvPr>
          <p:cNvGrpSpPr/>
          <p:nvPr/>
        </p:nvGrpSpPr>
        <p:grpSpPr>
          <a:xfrm>
            <a:off x="2427345" y="5254184"/>
            <a:ext cx="988920" cy="322920"/>
            <a:chOff x="3223031" y="5130326"/>
            <a:chExt cx="98892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15BDDD-E3D5-1CF2-EA23-0C9C00E77528}"/>
                    </a:ext>
                  </a:extLst>
                </p14:cNvPr>
                <p14:cNvContentPartPr/>
                <p14:nvPr/>
              </p14:nvContentPartPr>
              <p14:xfrm>
                <a:off x="3223031" y="5173166"/>
                <a:ext cx="179640" cy="166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15BDDD-E3D5-1CF2-EA23-0C9C00E775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14031" y="5164166"/>
                  <a:ext cx="197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708029-6EE4-ECA8-B33A-2AC42F60D37A}"/>
                    </a:ext>
                  </a:extLst>
                </p14:cNvPr>
                <p14:cNvContentPartPr/>
                <p14:nvPr/>
              </p14:nvContentPartPr>
              <p14:xfrm>
                <a:off x="3490151" y="5130326"/>
                <a:ext cx="21600" cy="190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708029-6EE4-ECA8-B33A-2AC42F60D3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81151" y="5121309"/>
                  <a:ext cx="39240" cy="208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5A5EA2-72E6-465E-BD5A-970A61CEB455}"/>
                    </a:ext>
                  </a:extLst>
                </p14:cNvPr>
                <p14:cNvContentPartPr/>
                <p14:nvPr/>
              </p14:nvContentPartPr>
              <p14:xfrm>
                <a:off x="3526871" y="5133926"/>
                <a:ext cx="78840" cy="207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5A5EA2-72E6-465E-BD5A-970A61CEB45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17830" y="5124926"/>
                  <a:ext cx="96561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6844D3-7A1D-EA23-2963-4B51373F2530}"/>
                    </a:ext>
                  </a:extLst>
                </p14:cNvPr>
                <p14:cNvContentPartPr/>
                <p14:nvPr/>
              </p14:nvContentPartPr>
              <p14:xfrm>
                <a:off x="3644591" y="5321486"/>
                <a:ext cx="187560" cy="131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6844D3-7A1D-EA23-2963-4B51373F25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35591" y="5312486"/>
                  <a:ext cx="205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65BFAB-A1B4-E966-7792-0F6229F3B918}"/>
                    </a:ext>
                  </a:extLst>
                </p14:cNvPr>
                <p14:cNvContentPartPr/>
                <p14:nvPr/>
              </p14:nvContentPartPr>
              <p14:xfrm>
                <a:off x="3843311" y="5227526"/>
                <a:ext cx="133560" cy="169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65BFAB-A1B4-E966-7792-0F6229F3B9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34311" y="5218526"/>
                  <a:ext cx="151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DC0934-E9AD-A65B-CD41-43CE11CBDF0B}"/>
                    </a:ext>
                  </a:extLst>
                </p14:cNvPr>
                <p14:cNvContentPartPr/>
                <p14:nvPr/>
              </p14:nvContentPartPr>
              <p14:xfrm>
                <a:off x="4054991" y="5181446"/>
                <a:ext cx="154080" cy="214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DC0934-E9AD-A65B-CD41-43CE11CBDF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45991" y="5172446"/>
                  <a:ext cx="171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EDA2B9-5D32-B75E-51E4-E23564A6E8B8}"/>
                    </a:ext>
                  </a:extLst>
                </p14:cNvPr>
                <p14:cNvContentPartPr/>
                <p14:nvPr/>
              </p14:nvContentPartPr>
              <p14:xfrm>
                <a:off x="4110071" y="5330846"/>
                <a:ext cx="101880" cy="17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EDA2B9-5D32-B75E-51E4-E23564A6E8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01071" y="5321846"/>
                  <a:ext cx="1195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EDC50B-D501-EC0E-92F4-34A537E7B8D8}"/>
              </a:ext>
            </a:extLst>
          </p:cNvPr>
          <p:cNvGrpSpPr/>
          <p:nvPr/>
        </p:nvGrpSpPr>
        <p:grpSpPr>
          <a:xfrm>
            <a:off x="9088511" y="2878004"/>
            <a:ext cx="181080" cy="274320"/>
            <a:chOff x="8675231" y="2812646"/>
            <a:chExt cx="18108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9DC413-1246-9663-EB11-3CB03D0C8C2D}"/>
                    </a:ext>
                  </a:extLst>
                </p14:cNvPr>
                <p14:cNvContentPartPr/>
                <p14:nvPr/>
              </p14:nvContentPartPr>
              <p14:xfrm>
                <a:off x="8675231" y="2859806"/>
                <a:ext cx="24840" cy="227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9DC413-1246-9663-EB11-3CB03D0C8C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66231" y="2850792"/>
                  <a:ext cx="42480" cy="24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F92EEE-28FA-CF9A-6D48-A9DAE69E8FDD}"/>
                    </a:ext>
                  </a:extLst>
                </p14:cNvPr>
                <p14:cNvContentPartPr/>
                <p14:nvPr/>
              </p14:nvContentPartPr>
              <p14:xfrm>
                <a:off x="8821391" y="2812646"/>
                <a:ext cx="34920" cy="213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F92EEE-28FA-CF9A-6D48-A9DAE69E8FD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12483" y="2803646"/>
                  <a:ext cx="523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988591-CC1F-665C-692E-DFDE3C132095}"/>
                    </a:ext>
                  </a:extLst>
                </p14:cNvPr>
                <p14:cNvContentPartPr/>
                <p14:nvPr/>
              </p14:nvContentPartPr>
              <p14:xfrm>
                <a:off x="8709791" y="2982206"/>
                <a:ext cx="110160" cy="21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988591-CC1F-665C-692E-DFDE3C1320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00761" y="2973206"/>
                  <a:ext cx="127858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66F5988-90A5-4F8A-55CF-A46AE0A29151}"/>
              </a:ext>
            </a:extLst>
          </p:cNvPr>
          <p:cNvGrpSpPr/>
          <p:nvPr/>
        </p:nvGrpSpPr>
        <p:grpSpPr>
          <a:xfrm>
            <a:off x="7888631" y="3533564"/>
            <a:ext cx="151560" cy="234720"/>
            <a:chOff x="7475351" y="3468206"/>
            <a:chExt cx="15156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8A68BA-FEAA-1F91-49B8-C48CA7215888}"/>
                    </a:ext>
                  </a:extLst>
                </p14:cNvPr>
                <p14:cNvContentPartPr/>
                <p14:nvPr/>
              </p14:nvContentPartPr>
              <p14:xfrm>
                <a:off x="7475351" y="3511046"/>
                <a:ext cx="27720" cy="19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8A68BA-FEAA-1F91-49B8-C48CA721588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66351" y="3502046"/>
                  <a:ext cx="45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0AC3A8-32EA-774E-5BC9-E03F76566F22}"/>
                    </a:ext>
                  </a:extLst>
                </p14:cNvPr>
                <p14:cNvContentPartPr/>
                <p14:nvPr/>
              </p14:nvContentPartPr>
              <p14:xfrm>
                <a:off x="7599191" y="3468206"/>
                <a:ext cx="23760" cy="232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0AC3A8-32EA-774E-5BC9-E03F76566F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90191" y="3459220"/>
                  <a:ext cx="41400" cy="250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A0E693-470D-B8A7-0C57-154125A67995}"/>
                    </a:ext>
                  </a:extLst>
                </p14:cNvPr>
                <p14:cNvContentPartPr/>
                <p14:nvPr/>
              </p14:nvContentPartPr>
              <p14:xfrm>
                <a:off x="7525031" y="3596006"/>
                <a:ext cx="101880" cy="11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A0E693-470D-B8A7-0C57-154125A679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16031" y="3587006"/>
                  <a:ext cx="1195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92102A-0F7C-3414-82FD-A22DB1D05DE0}"/>
              </a:ext>
            </a:extLst>
          </p:cNvPr>
          <p:cNvGrpSpPr/>
          <p:nvPr/>
        </p:nvGrpSpPr>
        <p:grpSpPr>
          <a:xfrm>
            <a:off x="9321431" y="4123964"/>
            <a:ext cx="145440" cy="200880"/>
            <a:chOff x="8908151" y="4058606"/>
            <a:chExt cx="14544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ED6943-2A92-BCAD-441C-72AAAACF306B}"/>
                    </a:ext>
                  </a:extLst>
                </p14:cNvPr>
                <p14:cNvContentPartPr/>
                <p14:nvPr/>
              </p14:nvContentPartPr>
              <p14:xfrm>
                <a:off x="8908151" y="4058606"/>
                <a:ext cx="36720" cy="200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ED6943-2A92-BCAD-441C-72AAAACF306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99151" y="4049606"/>
                  <a:ext cx="54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53FE4D-0E5B-9433-24D3-5A451958C058}"/>
                    </a:ext>
                  </a:extLst>
                </p14:cNvPr>
                <p14:cNvContentPartPr/>
                <p14:nvPr/>
              </p14:nvContentPartPr>
              <p14:xfrm>
                <a:off x="8993471" y="4070486"/>
                <a:ext cx="60120" cy="180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53FE4D-0E5B-9433-24D3-5A451958C0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84471" y="4061486"/>
                  <a:ext cx="77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7B49CC-4545-4816-3925-FAF6A51CF319}"/>
                    </a:ext>
                  </a:extLst>
                </p14:cNvPr>
                <p14:cNvContentPartPr/>
                <p14:nvPr/>
              </p14:nvContentPartPr>
              <p14:xfrm>
                <a:off x="8923631" y="4160846"/>
                <a:ext cx="123120" cy="1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7B49CC-4545-4816-3925-FAF6A51CF3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14631" y="4152096"/>
                  <a:ext cx="140760" cy="297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6AC0C1-915A-8BF8-D8FF-114DADC4458B}"/>
              </a:ext>
            </a:extLst>
          </p:cNvPr>
          <p:cNvGrpSpPr/>
          <p:nvPr/>
        </p:nvGrpSpPr>
        <p:grpSpPr>
          <a:xfrm>
            <a:off x="9408191" y="4545164"/>
            <a:ext cx="126360" cy="245160"/>
            <a:chOff x="8994911" y="4479806"/>
            <a:chExt cx="12636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F5448E-F1ED-0837-E7D3-8B70710A6B78}"/>
                    </a:ext>
                  </a:extLst>
                </p14:cNvPr>
                <p14:cNvContentPartPr/>
                <p14:nvPr/>
              </p14:nvContentPartPr>
              <p14:xfrm>
                <a:off x="8994911" y="4507166"/>
                <a:ext cx="20520" cy="191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F5448E-F1ED-0837-E7D3-8B70710A6B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86066" y="4498166"/>
                  <a:ext cx="37856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A904F9-93C0-BD81-E3AC-F97E237A7D39}"/>
                    </a:ext>
                  </a:extLst>
                </p14:cNvPr>
                <p14:cNvContentPartPr/>
                <p14:nvPr/>
              </p14:nvContentPartPr>
              <p14:xfrm>
                <a:off x="9047831" y="4479806"/>
                <a:ext cx="73440" cy="245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A904F9-93C0-BD81-E3AC-F97E237A7D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38831" y="4470806"/>
                  <a:ext cx="9108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98ADCC6-9BF9-AB56-3EAE-93130BB790F4}"/>
              </a:ext>
            </a:extLst>
          </p:cNvPr>
          <p:cNvGrpSpPr/>
          <p:nvPr/>
        </p:nvGrpSpPr>
        <p:grpSpPr>
          <a:xfrm>
            <a:off x="9187511" y="3476684"/>
            <a:ext cx="277200" cy="214920"/>
            <a:chOff x="8774231" y="3411326"/>
            <a:chExt cx="27720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122688-9852-455A-70C9-927CE34E2C8E}"/>
                    </a:ext>
                  </a:extLst>
                </p14:cNvPr>
                <p14:cNvContentPartPr/>
                <p14:nvPr/>
              </p14:nvContentPartPr>
              <p14:xfrm>
                <a:off x="8774231" y="3468206"/>
                <a:ext cx="102960" cy="142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122688-9852-455A-70C9-927CE34E2C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65231" y="3459183"/>
                  <a:ext cx="12060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EE34C6-EDDE-2F2A-5D68-8338E19860E4}"/>
                    </a:ext>
                  </a:extLst>
                </p14:cNvPr>
                <p14:cNvContentPartPr/>
                <p14:nvPr/>
              </p14:nvContentPartPr>
              <p14:xfrm>
                <a:off x="8906351" y="3452726"/>
                <a:ext cx="28800" cy="163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EE34C6-EDDE-2F2A-5D68-8338E19860E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97462" y="3443726"/>
                  <a:ext cx="46222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6E84D4-811E-6388-5977-5A25B538FCE7}"/>
                    </a:ext>
                  </a:extLst>
                </p14:cNvPr>
                <p14:cNvContentPartPr/>
                <p14:nvPr/>
              </p14:nvContentPartPr>
              <p14:xfrm>
                <a:off x="8980511" y="3411326"/>
                <a:ext cx="70920" cy="214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6E84D4-811E-6388-5977-5A25B538FC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71511" y="3402326"/>
                  <a:ext cx="8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CF99C8-8933-09BA-7867-7A2925BF1A48}"/>
                    </a:ext>
                  </a:extLst>
                </p14:cNvPr>
                <p14:cNvContentPartPr/>
                <p14:nvPr/>
              </p14:nvContentPartPr>
              <p14:xfrm>
                <a:off x="8952431" y="3576926"/>
                <a:ext cx="87480" cy="5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CF99C8-8933-09BA-7867-7A2925BF1A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43468" y="3568455"/>
                  <a:ext cx="105048" cy="223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533FE-6980-679A-16D5-B4C7E7A6478E}"/>
              </a:ext>
            </a:extLst>
          </p:cNvPr>
          <p:cNvGrpSpPr/>
          <p:nvPr/>
        </p:nvGrpSpPr>
        <p:grpSpPr>
          <a:xfrm>
            <a:off x="7583711" y="2971244"/>
            <a:ext cx="337680" cy="221040"/>
            <a:chOff x="7170431" y="2905886"/>
            <a:chExt cx="33768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205983-4D16-D70E-9816-AB7AF64FCC0D}"/>
                    </a:ext>
                  </a:extLst>
                </p14:cNvPr>
                <p14:cNvContentPartPr/>
                <p14:nvPr/>
              </p14:nvContentPartPr>
              <p14:xfrm>
                <a:off x="7170431" y="2937566"/>
                <a:ext cx="29160" cy="162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205983-4D16-D70E-9816-AB7AF64FCC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61431" y="2928546"/>
                  <a:ext cx="46800" cy="179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AC7314-543A-E36B-FFC6-6CAF703BDF9D}"/>
                    </a:ext>
                  </a:extLst>
                </p14:cNvPr>
                <p14:cNvContentPartPr/>
                <p14:nvPr/>
              </p14:nvContentPartPr>
              <p14:xfrm>
                <a:off x="7240991" y="2905886"/>
                <a:ext cx="69120" cy="221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AC7314-543A-E36B-FFC6-6CAF703BDF9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31991" y="2896886"/>
                  <a:ext cx="86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17899A-384B-CA12-6FCD-FEF23BA26B23}"/>
                    </a:ext>
                  </a:extLst>
                </p14:cNvPr>
                <p14:cNvContentPartPr/>
                <p14:nvPr/>
              </p14:nvContentPartPr>
              <p14:xfrm>
                <a:off x="7207511" y="3020726"/>
                <a:ext cx="98280" cy="27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17899A-384B-CA12-6FCD-FEF23BA26B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98511" y="3011606"/>
                  <a:ext cx="11592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90E0D8F-110E-3B3B-8974-D3E414545ACF}"/>
                    </a:ext>
                  </a:extLst>
                </p14:cNvPr>
                <p14:cNvContentPartPr/>
                <p14:nvPr/>
              </p14:nvContentPartPr>
              <p14:xfrm>
                <a:off x="7370591" y="2935046"/>
                <a:ext cx="137520" cy="172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90E0D8F-110E-3B3B-8974-D3E414545A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61591" y="2926046"/>
                  <a:ext cx="1551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01FCEC2-3391-71D0-6B88-4083DE719A19}"/>
              </a:ext>
            </a:extLst>
          </p:cNvPr>
          <p:cNvGrpSpPr/>
          <p:nvPr/>
        </p:nvGrpSpPr>
        <p:grpSpPr>
          <a:xfrm>
            <a:off x="7837871" y="4177244"/>
            <a:ext cx="336960" cy="197280"/>
            <a:chOff x="7424591" y="4111886"/>
            <a:chExt cx="33696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3F5B47-5EAD-B7A0-FF9C-83180D0E5AEB}"/>
                    </a:ext>
                  </a:extLst>
                </p14:cNvPr>
                <p14:cNvContentPartPr/>
                <p14:nvPr/>
              </p14:nvContentPartPr>
              <p14:xfrm>
                <a:off x="7424591" y="4128086"/>
                <a:ext cx="32040" cy="181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3F5B47-5EAD-B7A0-FF9C-83180D0E5A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15591" y="4119086"/>
                  <a:ext cx="49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3905E2-4FC0-A271-096D-D515E7B54E5B}"/>
                    </a:ext>
                  </a:extLst>
                </p14:cNvPr>
                <p14:cNvContentPartPr/>
                <p14:nvPr/>
              </p14:nvContentPartPr>
              <p14:xfrm>
                <a:off x="7498031" y="4111886"/>
                <a:ext cx="52920" cy="137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3905E2-4FC0-A271-096D-D515E7B54E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89031" y="4102910"/>
                  <a:ext cx="7056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26CB74-7CDA-FF21-2706-149D830E7031}"/>
                    </a:ext>
                  </a:extLst>
                </p14:cNvPr>
                <p14:cNvContentPartPr/>
                <p14:nvPr/>
              </p14:nvContentPartPr>
              <p14:xfrm>
                <a:off x="7456991" y="4215926"/>
                <a:ext cx="69840" cy="21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26CB74-7CDA-FF21-2706-149D830E70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47991" y="4206926"/>
                  <a:ext cx="87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8DD0C1-806F-1B80-CF9D-A7570C29B3CE}"/>
                    </a:ext>
                  </a:extLst>
                </p14:cNvPr>
                <p14:cNvContentPartPr/>
                <p14:nvPr/>
              </p14:nvContentPartPr>
              <p14:xfrm>
                <a:off x="7589111" y="4121246"/>
                <a:ext cx="172440" cy="163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8DD0C1-806F-1B80-CF9D-A7570C29B3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80111" y="4112246"/>
                  <a:ext cx="1900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6F9AC0-B1F2-7032-E8B1-C3C0614AA8B6}"/>
              </a:ext>
            </a:extLst>
          </p:cNvPr>
          <p:cNvGrpSpPr/>
          <p:nvPr/>
        </p:nvGrpSpPr>
        <p:grpSpPr>
          <a:xfrm>
            <a:off x="7816631" y="4610324"/>
            <a:ext cx="348120" cy="194040"/>
            <a:chOff x="7403351" y="4544966"/>
            <a:chExt cx="34812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E4D74FB-8915-F59A-5C6A-71324ACD201A}"/>
                    </a:ext>
                  </a:extLst>
                </p14:cNvPr>
                <p14:cNvContentPartPr/>
                <p14:nvPr/>
              </p14:nvContentPartPr>
              <p14:xfrm>
                <a:off x="7403351" y="4552166"/>
                <a:ext cx="150120" cy="186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E4D74FB-8915-F59A-5C6A-71324ACD20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94373" y="4543166"/>
                  <a:ext cx="167718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25CB6F-6C5B-3C6B-0679-6DF135D2B4A0}"/>
                    </a:ext>
                  </a:extLst>
                </p14:cNvPr>
                <p14:cNvContentPartPr/>
                <p14:nvPr/>
              </p14:nvContentPartPr>
              <p14:xfrm>
                <a:off x="7451951" y="4656566"/>
                <a:ext cx="100800" cy="20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25CB6F-6C5B-3C6B-0679-6DF135D2B4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42951" y="4647566"/>
                  <a:ext cx="118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05F55F-5136-BD16-08D4-193F9101C1FE}"/>
                    </a:ext>
                  </a:extLst>
                </p14:cNvPr>
                <p14:cNvContentPartPr/>
                <p14:nvPr/>
              </p14:nvContentPartPr>
              <p14:xfrm>
                <a:off x="7612511" y="4544966"/>
                <a:ext cx="138960" cy="177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05F55F-5136-BD16-08D4-193F9101C1F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03488" y="4535966"/>
                  <a:ext cx="156646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3418BF1-13B4-13A4-AEEA-70F2763F7884}"/>
              </a:ext>
            </a:extLst>
          </p:cNvPr>
          <p:cNvGrpSpPr/>
          <p:nvPr/>
        </p:nvGrpSpPr>
        <p:grpSpPr>
          <a:xfrm>
            <a:off x="8745791" y="5218364"/>
            <a:ext cx="938160" cy="278280"/>
            <a:chOff x="8332511" y="5153006"/>
            <a:chExt cx="93816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49CFDA-26E4-2907-E878-B1AA58520153}"/>
                    </a:ext>
                  </a:extLst>
                </p14:cNvPr>
                <p14:cNvContentPartPr/>
                <p14:nvPr/>
              </p14:nvContentPartPr>
              <p14:xfrm>
                <a:off x="8332511" y="5172446"/>
                <a:ext cx="168480" cy="165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49CFDA-26E4-2907-E878-B1AA585201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23511" y="5163446"/>
                  <a:ext cx="186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0CB95E-D7BB-BC4D-C984-8C4C5055E7B7}"/>
                    </a:ext>
                  </a:extLst>
                </p14:cNvPr>
                <p14:cNvContentPartPr/>
                <p14:nvPr/>
              </p14:nvContentPartPr>
              <p14:xfrm>
                <a:off x="8592791" y="5162006"/>
                <a:ext cx="10080" cy="188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0CB95E-D7BB-BC4D-C984-8C4C5055E7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83791" y="5153006"/>
                  <a:ext cx="27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08A7980-EC65-AB60-3989-BDA32173431D}"/>
                    </a:ext>
                  </a:extLst>
                </p14:cNvPr>
                <p14:cNvContentPartPr/>
                <p14:nvPr/>
              </p14:nvContentPartPr>
              <p14:xfrm>
                <a:off x="8664071" y="5178206"/>
                <a:ext cx="28440" cy="191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08A7980-EC65-AB60-3989-BDA3217343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55071" y="5169206"/>
                  <a:ext cx="4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926D93-C02C-ED0D-5E23-BE16C75F9F8D}"/>
                    </a:ext>
                  </a:extLst>
                </p14:cNvPr>
                <p14:cNvContentPartPr/>
                <p14:nvPr/>
              </p14:nvContentPartPr>
              <p14:xfrm>
                <a:off x="8606471" y="5282966"/>
                <a:ext cx="48960" cy="8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926D93-C02C-ED0D-5E23-BE16C75F9F8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97404" y="5273966"/>
                  <a:ext cx="66731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0645CD-BEDE-9B15-A237-D8F79E477DE2}"/>
                    </a:ext>
                  </a:extLst>
                </p14:cNvPr>
                <p14:cNvContentPartPr/>
                <p14:nvPr/>
              </p14:nvContentPartPr>
              <p14:xfrm>
                <a:off x="8730311" y="5322206"/>
                <a:ext cx="167760" cy="109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0645CD-BEDE-9B15-A237-D8F79E477D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21311" y="5313206"/>
                  <a:ext cx="185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E769ECF-55C0-D889-4027-A820722654A0}"/>
                    </a:ext>
                  </a:extLst>
                </p14:cNvPr>
                <p14:cNvContentPartPr/>
                <p14:nvPr/>
              </p14:nvContentPartPr>
              <p14:xfrm>
                <a:off x="8917871" y="5214206"/>
                <a:ext cx="132120" cy="164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E769ECF-55C0-D889-4027-A820722654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08871" y="5205226"/>
                  <a:ext cx="14976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6BCFCE6-74A2-A662-62D3-1D7DB1619429}"/>
                    </a:ext>
                  </a:extLst>
                </p14:cNvPr>
                <p14:cNvContentPartPr/>
                <p14:nvPr/>
              </p14:nvContentPartPr>
              <p14:xfrm>
                <a:off x="9123791" y="5153006"/>
                <a:ext cx="146880" cy="248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6BCFCE6-74A2-A662-62D3-1D7DB16194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14791" y="5143993"/>
                  <a:ext cx="16452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DD2644-7F93-30A1-9724-57B4C706BB3E}"/>
                    </a:ext>
                  </a:extLst>
                </p14:cNvPr>
                <p14:cNvContentPartPr/>
                <p14:nvPr/>
              </p14:nvContentPartPr>
              <p14:xfrm>
                <a:off x="9155471" y="5293766"/>
                <a:ext cx="62640" cy="23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DD2644-7F93-30A1-9724-57B4C706BB3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46471" y="5284904"/>
                  <a:ext cx="80280" cy="40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C471581-6D6F-F095-52F5-D141B8EA6878}"/>
              </a:ext>
            </a:extLst>
          </p:cNvPr>
          <p:cNvGrpSpPr/>
          <p:nvPr/>
        </p:nvGrpSpPr>
        <p:grpSpPr>
          <a:xfrm>
            <a:off x="2531385" y="2125784"/>
            <a:ext cx="217800" cy="234360"/>
            <a:chOff x="3327071" y="2001926"/>
            <a:chExt cx="21780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E55830-1ADC-398C-0E51-3F6990C79E4D}"/>
                    </a:ext>
                  </a:extLst>
                </p14:cNvPr>
                <p14:cNvContentPartPr/>
                <p14:nvPr/>
              </p14:nvContentPartPr>
              <p14:xfrm>
                <a:off x="3327071" y="2034326"/>
                <a:ext cx="116640" cy="201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E55830-1ADC-398C-0E51-3F6990C79E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18043" y="2025326"/>
                  <a:ext cx="134335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D9E169-1815-C042-B9C5-53E3E54CFE85}"/>
                    </a:ext>
                  </a:extLst>
                </p14:cNvPr>
                <p14:cNvContentPartPr/>
                <p14:nvPr/>
              </p14:nvContentPartPr>
              <p14:xfrm>
                <a:off x="3423551" y="2001926"/>
                <a:ext cx="121320" cy="190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D9E169-1815-C042-B9C5-53E3E54CFE8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14551" y="1992926"/>
                  <a:ext cx="13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C59B9FF-0F44-45E0-38A3-8E316AEDC782}"/>
                    </a:ext>
                  </a:extLst>
                </p14:cNvPr>
                <p14:cNvContentPartPr/>
                <p14:nvPr/>
              </p14:nvContentPartPr>
              <p14:xfrm>
                <a:off x="3393311" y="2102726"/>
                <a:ext cx="79200" cy="43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C59B9FF-0F44-45E0-38A3-8E316AEDC7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84311" y="2093726"/>
                  <a:ext cx="968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D6464BD-D77D-8CAF-2913-6454F1434114}"/>
              </a:ext>
            </a:extLst>
          </p:cNvPr>
          <p:cNvGrpSpPr/>
          <p:nvPr/>
        </p:nvGrpSpPr>
        <p:grpSpPr>
          <a:xfrm>
            <a:off x="8904191" y="2124884"/>
            <a:ext cx="131760" cy="283680"/>
            <a:chOff x="8490911" y="2059526"/>
            <a:chExt cx="13176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78A8B12-DF20-6A09-47E0-4C259EE64F2C}"/>
                    </a:ext>
                  </a:extLst>
                </p14:cNvPr>
                <p14:cNvContentPartPr/>
                <p14:nvPr/>
              </p14:nvContentPartPr>
              <p14:xfrm>
                <a:off x="8490911" y="2109206"/>
                <a:ext cx="22320" cy="234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78A8B12-DF20-6A09-47E0-4C259EE64F2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81911" y="2100206"/>
                  <a:ext cx="3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BDB1467-0246-6FC8-7B0E-A55B89B5E63A}"/>
                    </a:ext>
                  </a:extLst>
                </p14:cNvPr>
                <p14:cNvContentPartPr/>
                <p14:nvPr/>
              </p14:nvContentPartPr>
              <p14:xfrm>
                <a:off x="8580911" y="2059526"/>
                <a:ext cx="41760" cy="249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BDB1467-0246-6FC8-7B0E-A55B89B5E6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71911" y="2050539"/>
                  <a:ext cx="59400" cy="266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16FF8C-4375-B24B-A1CA-766D8B13F083}"/>
                    </a:ext>
                  </a:extLst>
                </p14:cNvPr>
                <p14:cNvContentPartPr/>
                <p14:nvPr/>
              </p14:nvContentPartPr>
              <p14:xfrm>
                <a:off x="8508551" y="2248526"/>
                <a:ext cx="94320" cy="172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16FF8C-4375-B24B-A1CA-766D8B13F08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99551" y="2239710"/>
                  <a:ext cx="11196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6E2075E-ED98-F82E-18BD-F12A8F509BEF}"/>
                  </a:ext>
                </a:extLst>
              </p14:cNvPr>
              <p14:cNvContentPartPr/>
              <p14:nvPr/>
            </p14:nvContentPartPr>
            <p14:xfrm>
              <a:off x="1335240" y="804600"/>
              <a:ext cx="7922520" cy="5555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6E2075E-ED98-F82E-18BD-F12A8F509BE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25880" y="795240"/>
                <a:ext cx="7941240" cy="55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24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6BF-37EE-0FC1-B1AB-9F075887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Aldose Sugars									(24.3)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A90F67-314E-2FF8-1440-6D1FB2A7C916}"/>
              </a:ext>
            </a:extLst>
          </p:cNvPr>
          <p:cNvGrpSpPr/>
          <p:nvPr/>
        </p:nvGrpSpPr>
        <p:grpSpPr>
          <a:xfrm>
            <a:off x="775230" y="3918922"/>
            <a:ext cx="505800" cy="295200"/>
            <a:chOff x="775230" y="3918922"/>
            <a:chExt cx="50580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0C40CD-16A5-ECA4-CF80-5868A0784363}"/>
                    </a:ext>
                  </a:extLst>
                </p14:cNvPr>
                <p14:cNvContentPartPr/>
                <p14:nvPr/>
              </p14:nvContentPartPr>
              <p14:xfrm>
                <a:off x="775230" y="3918922"/>
                <a:ext cx="214560" cy="295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0C40CD-16A5-ECA4-CF80-5868A07843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6215" y="3909922"/>
                  <a:ext cx="23223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643DC2-66D9-71AA-08D5-9B8A5B45B0D2}"/>
                    </a:ext>
                  </a:extLst>
                </p14:cNvPr>
                <p14:cNvContentPartPr/>
                <p14:nvPr/>
              </p14:nvContentPartPr>
              <p14:xfrm>
                <a:off x="1184910" y="4056442"/>
                <a:ext cx="96120" cy="23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643DC2-66D9-71AA-08D5-9B8A5B45B0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5910" y="4047442"/>
                  <a:ext cx="1137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898B7E-4595-8962-053B-E4A0C62F4EA5}"/>
              </a:ext>
            </a:extLst>
          </p:cNvPr>
          <p:cNvGrpSpPr/>
          <p:nvPr/>
        </p:nvGrpSpPr>
        <p:grpSpPr>
          <a:xfrm>
            <a:off x="1451194" y="3906680"/>
            <a:ext cx="1106280" cy="260280"/>
            <a:chOff x="1451194" y="3906680"/>
            <a:chExt cx="110628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365BFF-5280-E40E-769F-F2715164AD45}"/>
                    </a:ext>
                  </a:extLst>
                </p14:cNvPr>
                <p14:cNvContentPartPr/>
                <p14:nvPr/>
              </p14:nvContentPartPr>
              <p14:xfrm>
                <a:off x="1513834" y="3923960"/>
                <a:ext cx="63000" cy="243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365BFF-5280-E40E-769F-F2715164AD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4782" y="3914960"/>
                  <a:ext cx="80741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1290A7-5653-9200-0D68-A143B1BA4483}"/>
                    </a:ext>
                  </a:extLst>
                </p14:cNvPr>
                <p14:cNvContentPartPr/>
                <p14:nvPr/>
              </p14:nvContentPartPr>
              <p14:xfrm>
                <a:off x="1451194" y="3911000"/>
                <a:ext cx="168120" cy="42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1290A7-5653-9200-0D68-A143B1BA44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2194" y="3902000"/>
                  <a:ext cx="185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F4B5B9-906A-DDF0-4E53-22133418EB69}"/>
                    </a:ext>
                  </a:extLst>
                </p14:cNvPr>
                <p14:cNvContentPartPr/>
                <p14:nvPr/>
              </p14:nvContentPartPr>
              <p14:xfrm>
                <a:off x="1659634" y="3906680"/>
                <a:ext cx="146880" cy="227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F4B5B9-906A-DDF0-4E53-22133418EB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0656" y="3897680"/>
                  <a:ext cx="164477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8D6F89-D087-789F-3C7C-58EBD2AF0686}"/>
                    </a:ext>
                  </a:extLst>
                </p14:cNvPr>
                <p14:cNvContentPartPr/>
                <p14:nvPr/>
              </p14:nvContentPartPr>
              <p14:xfrm>
                <a:off x="1860874" y="3987680"/>
                <a:ext cx="121320" cy="131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8D6F89-D087-789F-3C7C-58EBD2AF06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1874" y="3978680"/>
                  <a:ext cx="13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971EC7-C9CF-B925-057B-140ACB74E598}"/>
                    </a:ext>
                  </a:extLst>
                </p14:cNvPr>
                <p14:cNvContentPartPr/>
                <p14:nvPr/>
              </p14:nvContentPartPr>
              <p14:xfrm>
                <a:off x="2017834" y="4024400"/>
                <a:ext cx="96120" cy="109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971EC7-C9CF-B925-057B-140ACB74E5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8834" y="4015400"/>
                  <a:ext cx="11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2D52D2-44DD-2217-1069-C006D2E67415}"/>
                    </a:ext>
                  </a:extLst>
                </p14:cNvPr>
                <p14:cNvContentPartPr/>
                <p14:nvPr/>
              </p14:nvContentPartPr>
              <p14:xfrm>
                <a:off x="2138434" y="4002440"/>
                <a:ext cx="98280" cy="141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2D52D2-44DD-2217-1069-C006D2E674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9434" y="3993417"/>
                  <a:ext cx="115920" cy="158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41FA92-C45D-20E8-BF1C-F2C77ECDA949}"/>
                    </a:ext>
                  </a:extLst>
                </p14:cNvPr>
                <p14:cNvContentPartPr/>
                <p14:nvPr/>
              </p14:nvContentPartPr>
              <p14:xfrm>
                <a:off x="2274874" y="4019720"/>
                <a:ext cx="282600" cy="137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41FA92-C45D-20E8-BF1C-F2C77ECDA9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5874" y="4010696"/>
                  <a:ext cx="300240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6563A0-335B-BD63-7B27-6D3015C314BA}"/>
                    </a:ext>
                  </a:extLst>
                </p14:cNvPr>
                <p14:cNvContentPartPr/>
                <p14:nvPr/>
              </p14:nvContentPartPr>
              <p14:xfrm>
                <a:off x="2163274" y="4006400"/>
                <a:ext cx="42120" cy="50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6563A0-335B-BD63-7B27-6D3015C314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54274" y="3997400"/>
                  <a:ext cx="597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7EA99B-3927-A087-FF2A-9563338B6081}"/>
              </a:ext>
            </a:extLst>
          </p:cNvPr>
          <p:cNvGrpSpPr/>
          <p:nvPr/>
        </p:nvGrpSpPr>
        <p:grpSpPr>
          <a:xfrm>
            <a:off x="3744394" y="3852320"/>
            <a:ext cx="307080" cy="260640"/>
            <a:chOff x="3744394" y="3852320"/>
            <a:chExt cx="30708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AC5A9B-28AB-C49F-0091-DE7708CF7E0B}"/>
                    </a:ext>
                  </a:extLst>
                </p14:cNvPr>
                <p14:cNvContentPartPr/>
                <p14:nvPr/>
              </p14:nvContentPartPr>
              <p14:xfrm>
                <a:off x="3744394" y="3852320"/>
                <a:ext cx="178920" cy="260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AC5A9B-28AB-C49F-0091-DE7708CF7E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5394" y="3843320"/>
                  <a:ext cx="196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9179BC-4230-4CC5-B11E-274C25AE65B4}"/>
                    </a:ext>
                  </a:extLst>
                </p14:cNvPr>
                <p14:cNvContentPartPr/>
                <p14:nvPr/>
              </p14:nvContentPartPr>
              <p14:xfrm>
                <a:off x="3960034" y="4013960"/>
                <a:ext cx="91440" cy="6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9179BC-4230-4CC5-B11E-274C25AE65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51034" y="4004960"/>
                  <a:ext cx="1090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EE0A34-7F62-3B56-122C-A4E9EE1ADB96}"/>
              </a:ext>
            </a:extLst>
          </p:cNvPr>
          <p:cNvGrpSpPr/>
          <p:nvPr/>
        </p:nvGrpSpPr>
        <p:grpSpPr>
          <a:xfrm>
            <a:off x="4173514" y="3853760"/>
            <a:ext cx="966960" cy="226800"/>
            <a:chOff x="4173514" y="3853760"/>
            <a:chExt cx="96696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7AC48B-59AD-ED5C-4657-370F4A1DE978}"/>
                    </a:ext>
                  </a:extLst>
                </p14:cNvPr>
                <p14:cNvContentPartPr/>
                <p14:nvPr/>
              </p14:nvContentPartPr>
              <p14:xfrm>
                <a:off x="4244434" y="3912800"/>
                <a:ext cx="42120" cy="167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7AC48B-59AD-ED5C-4657-370F4A1DE9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35356" y="3903800"/>
                  <a:ext cx="59912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234400-4CED-79C4-8143-2C8C4EC723A1}"/>
                    </a:ext>
                  </a:extLst>
                </p14:cNvPr>
                <p14:cNvContentPartPr/>
                <p14:nvPr/>
              </p14:nvContentPartPr>
              <p14:xfrm>
                <a:off x="4173514" y="3885440"/>
                <a:ext cx="162000" cy="49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234400-4CED-79C4-8143-2C8C4EC723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4514" y="3876440"/>
                  <a:ext cx="179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FAD656-C98A-2ABF-6BBD-21FB2D80C0F1}"/>
                    </a:ext>
                  </a:extLst>
                </p14:cNvPr>
                <p14:cNvContentPartPr/>
                <p14:nvPr/>
              </p14:nvContentPartPr>
              <p14:xfrm>
                <a:off x="4363594" y="3853760"/>
                <a:ext cx="121320" cy="213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FAD656-C98A-2ABF-6BBD-21FB2D80C0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54594" y="3844760"/>
                  <a:ext cx="138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3638141-E42E-C6F8-6A97-7CC9480D42BE}"/>
                    </a:ext>
                  </a:extLst>
                </p14:cNvPr>
                <p14:cNvContentPartPr/>
                <p14:nvPr/>
              </p14:nvContentPartPr>
              <p14:xfrm>
                <a:off x="4527394" y="3956000"/>
                <a:ext cx="90000" cy="96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3638141-E42E-C6F8-6A97-7CC9480D42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18394" y="3947000"/>
                  <a:ext cx="10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A7AE57-B726-4DC8-8282-BBF914D5B8BB}"/>
                    </a:ext>
                  </a:extLst>
                </p14:cNvPr>
                <p14:cNvContentPartPr/>
                <p14:nvPr/>
              </p14:nvContentPartPr>
              <p14:xfrm>
                <a:off x="4637914" y="3957080"/>
                <a:ext cx="112320" cy="107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A7AE57-B726-4DC8-8282-BBF914D5B8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28914" y="3948080"/>
                  <a:ext cx="129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59C284-5023-CF65-1773-B27D6EE7CA8E}"/>
                    </a:ext>
                  </a:extLst>
                </p14:cNvPr>
                <p14:cNvContentPartPr/>
                <p14:nvPr/>
              </p14:nvContentPartPr>
              <p14:xfrm>
                <a:off x="4749154" y="3958880"/>
                <a:ext cx="77400" cy="84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59C284-5023-CF65-1773-B27D6EE7CA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0112" y="3949880"/>
                  <a:ext cx="95122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CC6AE6-0528-7B46-9AAA-D28AE53B5073}"/>
                    </a:ext>
                  </a:extLst>
                </p14:cNvPr>
                <p14:cNvContentPartPr/>
                <p14:nvPr/>
              </p14:nvContentPartPr>
              <p14:xfrm>
                <a:off x="4876594" y="3935480"/>
                <a:ext cx="263880" cy="117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CC6AE6-0528-7B46-9AAA-D28AE53B50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67582" y="3926480"/>
                  <a:ext cx="281544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E94B25-4E0B-8242-8FD6-8DC1351D795E}"/>
              </a:ext>
            </a:extLst>
          </p:cNvPr>
          <p:cNvGrpSpPr/>
          <p:nvPr/>
        </p:nvGrpSpPr>
        <p:grpSpPr>
          <a:xfrm>
            <a:off x="6353674" y="3821720"/>
            <a:ext cx="335160" cy="244800"/>
            <a:chOff x="6353674" y="3821720"/>
            <a:chExt cx="33516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7B99E4-4C87-90D2-DCC5-198FA5E2FBD7}"/>
                    </a:ext>
                  </a:extLst>
                </p14:cNvPr>
                <p14:cNvContentPartPr/>
                <p14:nvPr/>
              </p14:nvContentPartPr>
              <p14:xfrm>
                <a:off x="6353674" y="3821720"/>
                <a:ext cx="145440" cy="244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7B99E4-4C87-90D2-DCC5-198FA5E2FB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44674" y="3812720"/>
                  <a:ext cx="163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37474E-F80A-7B3C-1803-356AB123D810}"/>
                    </a:ext>
                  </a:extLst>
                </p14:cNvPr>
                <p14:cNvContentPartPr/>
                <p14:nvPr/>
              </p14:nvContentPartPr>
              <p14:xfrm>
                <a:off x="6565354" y="3935480"/>
                <a:ext cx="123480" cy="8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37474E-F80A-7B3C-1803-356AB123D8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6354" y="3926480"/>
                  <a:ext cx="1411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5FD983-B3EB-4C46-ECA8-BD6C4F40475F}"/>
              </a:ext>
            </a:extLst>
          </p:cNvPr>
          <p:cNvGrpSpPr/>
          <p:nvPr/>
        </p:nvGrpSpPr>
        <p:grpSpPr>
          <a:xfrm>
            <a:off x="6798994" y="3847640"/>
            <a:ext cx="1134000" cy="252000"/>
            <a:chOff x="6798994" y="3847640"/>
            <a:chExt cx="113400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5FBBB0-DA1E-DC17-A975-B10E4BFD5C0E}"/>
                    </a:ext>
                  </a:extLst>
                </p14:cNvPr>
                <p14:cNvContentPartPr/>
                <p14:nvPr/>
              </p14:nvContentPartPr>
              <p14:xfrm>
                <a:off x="6798994" y="3847640"/>
                <a:ext cx="87840" cy="203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5FBBB0-DA1E-DC17-A975-B10E4BFD5C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89994" y="3838640"/>
                  <a:ext cx="105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EF8E95-07DE-8463-AFCA-A17F1A1E060B}"/>
                    </a:ext>
                  </a:extLst>
                </p14:cNvPr>
                <p14:cNvContentPartPr/>
                <p14:nvPr/>
              </p14:nvContentPartPr>
              <p14:xfrm>
                <a:off x="6843274" y="3907760"/>
                <a:ext cx="76320" cy="16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EF8E95-07DE-8463-AFCA-A17F1A1E06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34274" y="3898560"/>
                  <a:ext cx="93960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6AF54E4-7350-5892-D1BE-AA03C1FF40E8}"/>
                    </a:ext>
                  </a:extLst>
                </p14:cNvPr>
                <p14:cNvContentPartPr/>
                <p14:nvPr/>
              </p14:nvContentPartPr>
              <p14:xfrm>
                <a:off x="6852274" y="4019720"/>
                <a:ext cx="81000" cy="16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6AF54E4-7350-5892-D1BE-AA03C1FF40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43314" y="4010515"/>
                  <a:ext cx="98562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F0A196-8382-BE70-96B1-8913FDC2F0C8}"/>
                    </a:ext>
                  </a:extLst>
                </p14:cNvPr>
                <p14:cNvContentPartPr/>
                <p14:nvPr/>
              </p14:nvContentPartPr>
              <p14:xfrm>
                <a:off x="6999874" y="3928640"/>
                <a:ext cx="150120" cy="99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F0A196-8382-BE70-96B1-8913FDC2F0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90874" y="3919640"/>
                  <a:ext cx="167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BF4E0B-214F-EF42-207F-2F53E358499C}"/>
                    </a:ext>
                  </a:extLst>
                </p14:cNvPr>
                <p14:cNvContentPartPr/>
                <p14:nvPr/>
              </p14:nvContentPartPr>
              <p14:xfrm>
                <a:off x="7180954" y="3877520"/>
                <a:ext cx="101520" cy="222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BF4E0B-214F-EF42-207F-2F53E358499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71954" y="3868520"/>
                  <a:ext cx="11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B689CAB-E7BC-BAA0-2918-C6C60766690F}"/>
                    </a:ext>
                  </a:extLst>
                </p14:cNvPr>
                <p14:cNvContentPartPr/>
                <p14:nvPr/>
              </p14:nvContentPartPr>
              <p14:xfrm>
                <a:off x="7250434" y="3886160"/>
                <a:ext cx="195480" cy="156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B689CAB-E7BC-BAA0-2918-C6C6076669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41417" y="3877139"/>
                  <a:ext cx="213153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B60557-DEE8-0AEF-3594-688B8DFCDBE2}"/>
                    </a:ext>
                  </a:extLst>
                </p14:cNvPr>
                <p14:cNvContentPartPr/>
                <p14:nvPr/>
              </p14:nvContentPartPr>
              <p14:xfrm>
                <a:off x="7491994" y="3919640"/>
                <a:ext cx="441000" cy="118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B60557-DEE8-0AEF-3594-688B8DFCDB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82994" y="3910640"/>
                  <a:ext cx="45864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59223A-CC67-C70F-4B54-DF18FBB9A7EB}"/>
                  </a:ext>
                </a:extLst>
              </p14:cNvPr>
              <p14:cNvContentPartPr/>
              <p14:nvPr/>
            </p14:nvContentPartPr>
            <p14:xfrm>
              <a:off x="9174650" y="3781349"/>
              <a:ext cx="218880" cy="2685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59223A-CC67-C70F-4B54-DF18FBB9A7E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65650" y="3772349"/>
                <a:ext cx="236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6F3AFBA-6769-8FBE-B079-28BF8B77971C}"/>
                  </a:ext>
                </a:extLst>
              </p14:cNvPr>
              <p14:cNvContentPartPr/>
              <p14:nvPr/>
            </p14:nvContentPartPr>
            <p14:xfrm>
              <a:off x="9578930" y="3869909"/>
              <a:ext cx="116640" cy="18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6F3AFBA-6769-8FBE-B079-28BF8B77971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69930" y="3860909"/>
                <a:ext cx="1342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983455A-C230-5545-02D8-07EFDF8757FA}"/>
              </a:ext>
            </a:extLst>
          </p:cNvPr>
          <p:cNvGrpSpPr/>
          <p:nvPr/>
        </p:nvGrpSpPr>
        <p:grpSpPr>
          <a:xfrm>
            <a:off x="9971330" y="3771989"/>
            <a:ext cx="1600560" cy="357120"/>
            <a:chOff x="9971330" y="3771989"/>
            <a:chExt cx="160056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AA4C37-EEDF-EDC5-0F8A-3B1E8DF0F9F8}"/>
                    </a:ext>
                  </a:extLst>
                </p14:cNvPr>
                <p14:cNvContentPartPr/>
                <p14:nvPr/>
              </p14:nvContentPartPr>
              <p14:xfrm>
                <a:off x="9971330" y="3773429"/>
                <a:ext cx="136440" cy="253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AA4C37-EEDF-EDC5-0F8A-3B1E8DF0F9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62330" y="3764429"/>
                  <a:ext cx="154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0323127-E073-3883-8E11-6C0AC215BEE4}"/>
                    </a:ext>
                  </a:extLst>
                </p14:cNvPr>
                <p14:cNvContentPartPr/>
                <p14:nvPr/>
              </p14:nvContentPartPr>
              <p14:xfrm>
                <a:off x="10009850" y="3909509"/>
                <a:ext cx="111240" cy="23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0323127-E073-3883-8E11-6C0AC215BE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00850" y="3900371"/>
                  <a:ext cx="128880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65CCBD-9536-C5AE-B011-47FC962A17CF}"/>
                    </a:ext>
                  </a:extLst>
                </p14:cNvPr>
                <p14:cNvContentPartPr/>
                <p14:nvPr/>
              </p14:nvContentPartPr>
              <p14:xfrm>
                <a:off x="10008050" y="3983309"/>
                <a:ext cx="135720" cy="29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65CCBD-9536-C5AE-B011-47FC962A17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99074" y="3974199"/>
                  <a:ext cx="153313" cy="47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2D7BC7-52A4-9724-73D9-A2D23DDF2D95}"/>
                    </a:ext>
                  </a:extLst>
                </p14:cNvPr>
                <p14:cNvContentPartPr/>
                <p14:nvPr/>
              </p14:nvContentPartPr>
              <p14:xfrm>
                <a:off x="10243130" y="3907709"/>
                <a:ext cx="189000" cy="125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2D7BC7-52A4-9724-73D9-A2D23DDF2D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34130" y="3898709"/>
                  <a:ext cx="206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6CB49D-3355-9401-3AB5-AB7002E6ED23}"/>
                    </a:ext>
                  </a:extLst>
                </p14:cNvPr>
                <p14:cNvContentPartPr/>
                <p14:nvPr/>
              </p14:nvContentPartPr>
              <p14:xfrm>
                <a:off x="10409450" y="3902309"/>
                <a:ext cx="79200" cy="226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6CB49D-3355-9401-3AB5-AB7002E6ED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0450" y="3893323"/>
                  <a:ext cx="96840" cy="24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F446A2-5DA6-5D2E-604F-2F7A8A0302CD}"/>
                    </a:ext>
                  </a:extLst>
                </p14:cNvPr>
                <p14:cNvContentPartPr/>
                <p14:nvPr/>
              </p14:nvContentPartPr>
              <p14:xfrm>
                <a:off x="10553810" y="3771989"/>
                <a:ext cx="111960" cy="292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F446A2-5DA6-5D2E-604F-2F7A8A0302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44839" y="3762989"/>
                  <a:ext cx="129543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EA7EB7-1DC4-9D92-906F-6A14B4BC0F65}"/>
                    </a:ext>
                  </a:extLst>
                </p14:cNvPr>
                <p14:cNvContentPartPr/>
                <p14:nvPr/>
              </p14:nvContentPartPr>
              <p14:xfrm>
                <a:off x="10709330" y="3771989"/>
                <a:ext cx="135360" cy="250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EA7EB7-1DC4-9D92-906F-6A14B4BC0F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00306" y="3762989"/>
                  <a:ext cx="153047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4000CE-3700-4CFB-DFFF-7B468FEC96F3}"/>
                    </a:ext>
                  </a:extLst>
                </p14:cNvPr>
                <p14:cNvContentPartPr/>
                <p14:nvPr/>
              </p14:nvContentPartPr>
              <p14:xfrm>
                <a:off x="10919210" y="3870269"/>
                <a:ext cx="238680" cy="177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4000CE-3700-4CFB-DFFF-7B468FEC96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10224" y="3861269"/>
                  <a:ext cx="256293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EB0E52-BFA7-73E7-94ED-DDD9D85C00DC}"/>
                    </a:ext>
                  </a:extLst>
                </p14:cNvPr>
                <p14:cNvContentPartPr/>
                <p14:nvPr/>
              </p14:nvContentPartPr>
              <p14:xfrm>
                <a:off x="11240690" y="3919589"/>
                <a:ext cx="331200" cy="138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EB0E52-BFA7-73E7-94ED-DDD9D85C00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31690" y="3910589"/>
                  <a:ext cx="3488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BB10B1-CC35-D0B1-51C9-CBD3B6166C54}"/>
              </a:ext>
            </a:extLst>
          </p:cNvPr>
          <p:cNvGrpSpPr/>
          <p:nvPr/>
        </p:nvGrpSpPr>
        <p:grpSpPr>
          <a:xfrm>
            <a:off x="1034851" y="4881513"/>
            <a:ext cx="802800" cy="1354320"/>
            <a:chOff x="1034851" y="4881513"/>
            <a:chExt cx="802800" cy="13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778CC1-726E-D70F-FD15-0287212939B3}"/>
                    </a:ext>
                  </a:extLst>
                </p14:cNvPr>
                <p14:cNvContentPartPr/>
                <p14:nvPr/>
              </p14:nvContentPartPr>
              <p14:xfrm>
                <a:off x="1450651" y="4881513"/>
                <a:ext cx="95400" cy="1354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778CC1-726E-D70F-FD15-0287212939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1685" y="4872513"/>
                  <a:ext cx="112974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ADA460-92AF-4F79-05D8-CD21C6DDBDD9}"/>
                    </a:ext>
                  </a:extLst>
                </p14:cNvPr>
                <p14:cNvContentPartPr/>
                <p14:nvPr/>
              </p14:nvContentPartPr>
              <p14:xfrm>
                <a:off x="1034851" y="5384433"/>
                <a:ext cx="802800" cy="27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ADA460-92AF-4F79-05D8-CD21C6DDBD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5851" y="5375433"/>
                  <a:ext cx="820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931205C-E099-F697-59B2-4A39E9F99161}"/>
                  </a:ext>
                </a:extLst>
              </p14:cNvPr>
              <p14:cNvContentPartPr/>
              <p14:nvPr/>
            </p14:nvContentPartPr>
            <p14:xfrm>
              <a:off x="1102891" y="5892393"/>
              <a:ext cx="879480" cy="24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931205C-E099-F697-59B2-4A39E9F9916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93891" y="5883393"/>
                <a:ext cx="89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F02E75A-6A42-C43B-D948-89199A1E92F2}"/>
                  </a:ext>
                </a:extLst>
              </p14:cNvPr>
              <p14:cNvContentPartPr/>
              <p14:nvPr/>
            </p14:nvContentPartPr>
            <p14:xfrm>
              <a:off x="1493131" y="6412953"/>
              <a:ext cx="212040" cy="155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F02E75A-6A42-C43B-D948-89199A1E92F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84131" y="6403953"/>
                <a:ext cx="229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D4B0DC7-2DF1-1B82-89AA-6FDFAAA48486}"/>
              </a:ext>
            </a:extLst>
          </p:cNvPr>
          <p:cNvGrpSpPr/>
          <p:nvPr/>
        </p:nvGrpSpPr>
        <p:grpSpPr>
          <a:xfrm>
            <a:off x="1755501" y="6381563"/>
            <a:ext cx="650880" cy="273960"/>
            <a:chOff x="1755501" y="6381563"/>
            <a:chExt cx="65088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863447-4D57-6FA3-6FD0-3C1DE86D3C96}"/>
                    </a:ext>
                  </a:extLst>
                </p14:cNvPr>
                <p14:cNvContentPartPr/>
                <p14:nvPr/>
              </p14:nvContentPartPr>
              <p14:xfrm>
                <a:off x="1755501" y="6410003"/>
                <a:ext cx="34920" cy="165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863447-4D57-6FA3-6FD0-3C1DE86D3C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6501" y="6401023"/>
                  <a:ext cx="525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1266EB-885A-64AF-F90C-602C6CD881BE}"/>
                    </a:ext>
                  </a:extLst>
                </p14:cNvPr>
                <p14:cNvContentPartPr/>
                <p14:nvPr/>
              </p14:nvContentPartPr>
              <p14:xfrm>
                <a:off x="1865301" y="6381563"/>
                <a:ext cx="31680" cy="211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1266EB-885A-64AF-F90C-602C6CD881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6301" y="6372563"/>
                  <a:ext cx="4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47A347-0DFD-B4DF-9E90-5FF5D9D3F110}"/>
                    </a:ext>
                  </a:extLst>
                </p14:cNvPr>
                <p14:cNvContentPartPr/>
                <p14:nvPr/>
              </p14:nvContentPartPr>
              <p14:xfrm>
                <a:off x="1796181" y="6487763"/>
                <a:ext cx="85680" cy="8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47A347-0DFD-B4DF-9E90-5FF5D9D3F1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7181" y="6479138"/>
                  <a:ext cx="1033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D00B56-D7BE-4DA9-110B-0C8098FB4A9D}"/>
                    </a:ext>
                  </a:extLst>
                </p14:cNvPr>
                <p14:cNvContentPartPr/>
                <p14:nvPr/>
              </p14:nvContentPartPr>
              <p14:xfrm>
                <a:off x="1970421" y="6534923"/>
                <a:ext cx="131400" cy="120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D00B56-D7BE-4DA9-110B-0C8098FB4A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446" y="6525950"/>
                  <a:ext cx="148992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423A88-1EA0-ACDC-DA87-4737E9DA3378}"/>
                    </a:ext>
                  </a:extLst>
                </p14:cNvPr>
                <p14:cNvContentPartPr/>
                <p14:nvPr/>
              </p14:nvContentPartPr>
              <p14:xfrm>
                <a:off x="2129901" y="6452123"/>
                <a:ext cx="115200" cy="156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423A88-1EA0-ACDC-DA87-4737E9DA33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0901" y="6443123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E34884-E3D0-9E8E-ABB3-11FA650ADD55}"/>
                    </a:ext>
                  </a:extLst>
                </p14:cNvPr>
                <p14:cNvContentPartPr/>
                <p14:nvPr/>
              </p14:nvContentPartPr>
              <p14:xfrm>
                <a:off x="2283981" y="6458603"/>
                <a:ext cx="25200" cy="137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E34884-E3D0-9E8E-ABB3-11FA650ADD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981" y="6449627"/>
                  <a:ext cx="4284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2042B4-523C-8F02-934D-3FBB9A50F15A}"/>
                    </a:ext>
                  </a:extLst>
                </p14:cNvPr>
                <p14:cNvContentPartPr/>
                <p14:nvPr/>
              </p14:nvContentPartPr>
              <p14:xfrm>
                <a:off x="2343741" y="6415043"/>
                <a:ext cx="62640" cy="185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2042B4-523C-8F02-934D-3FBB9A50F1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41" y="6406043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B6159D-CF1C-35EF-7FCA-1679908FE125}"/>
                    </a:ext>
                  </a:extLst>
                </p14:cNvPr>
                <p14:cNvContentPartPr/>
                <p14:nvPr/>
              </p14:nvContentPartPr>
              <p14:xfrm>
                <a:off x="2307741" y="6525923"/>
                <a:ext cx="91800" cy="18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B6159D-CF1C-35EF-7FCA-1679908FE1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741" y="6516923"/>
                  <a:ext cx="109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9CA201-69F1-49FF-8212-2A877A0EC906}"/>
              </a:ext>
            </a:extLst>
          </p:cNvPr>
          <p:cNvGrpSpPr/>
          <p:nvPr/>
        </p:nvGrpSpPr>
        <p:grpSpPr>
          <a:xfrm>
            <a:off x="1158621" y="4643483"/>
            <a:ext cx="712080" cy="274680"/>
            <a:chOff x="1158621" y="4643483"/>
            <a:chExt cx="71208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93E3EB-874B-9753-4A94-4A8A1927FBA8}"/>
                    </a:ext>
                  </a:extLst>
                </p14:cNvPr>
                <p14:cNvContentPartPr/>
                <p14:nvPr/>
              </p14:nvContentPartPr>
              <p14:xfrm>
                <a:off x="1437981" y="4758323"/>
                <a:ext cx="220680" cy="118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93E3EB-874B-9753-4A94-4A8A1927FB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8981" y="4749323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4CF947-6655-CEDC-85E8-CF915A5BDC77}"/>
                    </a:ext>
                  </a:extLst>
                </p14:cNvPr>
                <p14:cNvContentPartPr/>
                <p14:nvPr/>
              </p14:nvContentPartPr>
              <p14:xfrm>
                <a:off x="1734981" y="4660403"/>
                <a:ext cx="28800" cy="151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4CF947-6655-CEDC-85E8-CF915A5BDC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5981" y="4651403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DC297AA-F628-653B-C7E4-73F3BCFEAB76}"/>
                    </a:ext>
                  </a:extLst>
                </p14:cNvPr>
                <p14:cNvContentPartPr/>
                <p14:nvPr/>
              </p14:nvContentPartPr>
              <p14:xfrm>
                <a:off x="1788981" y="4643483"/>
                <a:ext cx="81720" cy="153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DC297AA-F628-653B-C7E4-73F3BCFEAB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79941" y="4634483"/>
                  <a:ext cx="99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B44B8C-CF81-A316-32B7-44F1F4F48096}"/>
                    </a:ext>
                  </a:extLst>
                </p14:cNvPr>
                <p14:cNvContentPartPr/>
                <p14:nvPr/>
              </p14:nvContentPartPr>
              <p14:xfrm>
                <a:off x="1777101" y="4728803"/>
                <a:ext cx="85320" cy="29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B44B8C-CF81-A316-32B7-44F1F4F480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8101" y="4719911"/>
                  <a:ext cx="10296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0784D76-2A5F-8055-CA47-567D41011DCD}"/>
                    </a:ext>
                  </a:extLst>
                </p14:cNvPr>
                <p14:cNvContentPartPr/>
                <p14:nvPr/>
              </p14:nvContentPartPr>
              <p14:xfrm>
                <a:off x="1263741" y="4812683"/>
                <a:ext cx="177840" cy="105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0784D76-2A5F-8055-CA47-567D41011D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4741" y="4803683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6B7250-AE34-0C8C-7999-B81F945D6AE0}"/>
                    </a:ext>
                  </a:extLst>
                </p14:cNvPr>
                <p14:cNvContentPartPr/>
                <p14:nvPr/>
              </p14:nvContentPartPr>
              <p14:xfrm>
                <a:off x="1345101" y="4768403"/>
                <a:ext cx="157680" cy="79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6B7250-AE34-0C8C-7999-B81F945D6A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6101" y="475940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18F7BA-1E1F-F1FD-1C8D-7E747CA78747}"/>
                    </a:ext>
                  </a:extLst>
                </p14:cNvPr>
                <p14:cNvContentPartPr/>
                <p14:nvPr/>
              </p14:nvContentPartPr>
              <p14:xfrm>
                <a:off x="1158621" y="4648163"/>
                <a:ext cx="135000" cy="106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18F7BA-1E1F-F1FD-1C8D-7E747CA787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597" y="4639163"/>
                  <a:ext cx="152687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40FF9AD-2F95-7E47-B415-58BF1A660EB8}"/>
              </a:ext>
            </a:extLst>
          </p:cNvPr>
          <p:cNvGrpSpPr/>
          <p:nvPr/>
        </p:nvGrpSpPr>
        <p:grpSpPr>
          <a:xfrm>
            <a:off x="6799725" y="4812213"/>
            <a:ext cx="802800" cy="1354320"/>
            <a:chOff x="1034851" y="4881513"/>
            <a:chExt cx="802800" cy="13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F612B98-96E4-587F-FFD9-DC0E84CEBC0F}"/>
                    </a:ext>
                  </a:extLst>
                </p14:cNvPr>
                <p14:cNvContentPartPr/>
                <p14:nvPr/>
              </p14:nvContentPartPr>
              <p14:xfrm>
                <a:off x="1450651" y="4881513"/>
                <a:ext cx="95400" cy="1354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F612B98-96E4-587F-FFD9-DC0E84CEBC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1685" y="4872513"/>
                  <a:ext cx="112974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748DFE4-B354-CA21-CCCA-118DF4EE3262}"/>
                    </a:ext>
                  </a:extLst>
                </p14:cNvPr>
                <p14:cNvContentPartPr/>
                <p14:nvPr/>
              </p14:nvContentPartPr>
              <p14:xfrm>
                <a:off x="1034851" y="5384433"/>
                <a:ext cx="802800" cy="27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748DFE4-B354-CA21-CCCA-118DF4EE32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5851" y="5375433"/>
                  <a:ext cx="820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C8A986A-DA05-017B-34B1-ACF29ED503FC}"/>
                  </a:ext>
                </a:extLst>
              </p14:cNvPr>
              <p14:cNvContentPartPr/>
              <p14:nvPr/>
            </p14:nvContentPartPr>
            <p14:xfrm>
              <a:off x="6867765" y="5823093"/>
              <a:ext cx="879480" cy="241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C8A986A-DA05-017B-34B1-ACF29ED503F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58765" y="5814093"/>
                <a:ext cx="89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25D8C45-968F-02F4-5F05-9CCA876B7F04}"/>
                  </a:ext>
                </a:extLst>
              </p14:cNvPr>
              <p14:cNvContentPartPr/>
              <p14:nvPr/>
            </p14:nvContentPartPr>
            <p14:xfrm>
              <a:off x="7258005" y="6343653"/>
              <a:ext cx="212040" cy="15588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25D8C45-968F-02F4-5F05-9CCA876B7F0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9005" y="6334653"/>
                <a:ext cx="229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F2B9413-06A2-3067-8BC4-8CEFCAAC17AB}"/>
              </a:ext>
            </a:extLst>
          </p:cNvPr>
          <p:cNvGrpSpPr/>
          <p:nvPr/>
        </p:nvGrpSpPr>
        <p:grpSpPr>
          <a:xfrm>
            <a:off x="7520375" y="6312263"/>
            <a:ext cx="650880" cy="273960"/>
            <a:chOff x="1755501" y="6381563"/>
            <a:chExt cx="65088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8FA9B20-1FC1-19F9-D245-532505B117F5}"/>
                    </a:ext>
                  </a:extLst>
                </p14:cNvPr>
                <p14:cNvContentPartPr/>
                <p14:nvPr/>
              </p14:nvContentPartPr>
              <p14:xfrm>
                <a:off x="1755501" y="6410003"/>
                <a:ext cx="34920" cy="165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8FA9B20-1FC1-19F9-D245-532505B117F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6501" y="6401023"/>
                  <a:ext cx="525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D303F69-414F-33B2-160B-0B8F8FCDB12C}"/>
                    </a:ext>
                  </a:extLst>
                </p14:cNvPr>
                <p14:cNvContentPartPr/>
                <p14:nvPr/>
              </p14:nvContentPartPr>
              <p14:xfrm>
                <a:off x="1865301" y="6381563"/>
                <a:ext cx="31680" cy="211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D303F69-414F-33B2-160B-0B8F8FCDB1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6301" y="6372563"/>
                  <a:ext cx="4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B63F770-6D02-362F-7126-A6DC8CF0478D}"/>
                    </a:ext>
                  </a:extLst>
                </p14:cNvPr>
                <p14:cNvContentPartPr/>
                <p14:nvPr/>
              </p14:nvContentPartPr>
              <p14:xfrm>
                <a:off x="1796181" y="6487763"/>
                <a:ext cx="85680" cy="8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B63F770-6D02-362F-7126-A6DC8CF047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7181" y="6479138"/>
                  <a:ext cx="1033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BBA7D81-63F0-5511-4CEA-89488D12AB42}"/>
                    </a:ext>
                  </a:extLst>
                </p14:cNvPr>
                <p14:cNvContentPartPr/>
                <p14:nvPr/>
              </p14:nvContentPartPr>
              <p14:xfrm>
                <a:off x="1970421" y="6534923"/>
                <a:ext cx="131400" cy="120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BBA7D81-63F0-5511-4CEA-89488D12AB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446" y="6525950"/>
                  <a:ext cx="148992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9FE023-8683-EEC0-A467-C2CDE8BDE04E}"/>
                    </a:ext>
                  </a:extLst>
                </p14:cNvPr>
                <p14:cNvContentPartPr/>
                <p14:nvPr/>
              </p14:nvContentPartPr>
              <p14:xfrm>
                <a:off x="2129901" y="6452123"/>
                <a:ext cx="115200" cy="156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9FE023-8683-EEC0-A467-C2CDE8BDE0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0901" y="6443123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FBECB3E-D4E6-ED59-5511-93C5A25E05FB}"/>
                    </a:ext>
                  </a:extLst>
                </p14:cNvPr>
                <p14:cNvContentPartPr/>
                <p14:nvPr/>
              </p14:nvContentPartPr>
              <p14:xfrm>
                <a:off x="2283981" y="6458603"/>
                <a:ext cx="25200" cy="137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FBECB3E-D4E6-ED59-5511-93C5A25E05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981" y="6449627"/>
                  <a:ext cx="4284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E36D58-65AF-E7E3-6C27-9490D9BECE85}"/>
                    </a:ext>
                  </a:extLst>
                </p14:cNvPr>
                <p14:cNvContentPartPr/>
                <p14:nvPr/>
              </p14:nvContentPartPr>
              <p14:xfrm>
                <a:off x="2343741" y="6415043"/>
                <a:ext cx="62640" cy="185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E36D58-65AF-E7E3-6C27-9490D9BECE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41" y="6406043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A6A637-EC65-47B5-36D5-44691332049B}"/>
                    </a:ext>
                  </a:extLst>
                </p14:cNvPr>
                <p14:cNvContentPartPr/>
                <p14:nvPr/>
              </p14:nvContentPartPr>
              <p14:xfrm>
                <a:off x="2307741" y="6525923"/>
                <a:ext cx="91800" cy="18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A6A637-EC65-47B5-36D5-4469133204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741" y="6516923"/>
                  <a:ext cx="109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FE91D34-B5F6-D720-3671-2E23B5125BB9}"/>
              </a:ext>
            </a:extLst>
          </p:cNvPr>
          <p:cNvGrpSpPr/>
          <p:nvPr/>
        </p:nvGrpSpPr>
        <p:grpSpPr>
          <a:xfrm>
            <a:off x="6923495" y="4574183"/>
            <a:ext cx="712080" cy="274680"/>
            <a:chOff x="1158621" y="4643483"/>
            <a:chExt cx="71208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42386F7-7876-BCB2-577E-B7B41B7E5AB4}"/>
                    </a:ext>
                  </a:extLst>
                </p14:cNvPr>
                <p14:cNvContentPartPr/>
                <p14:nvPr/>
              </p14:nvContentPartPr>
              <p14:xfrm>
                <a:off x="1437981" y="4758323"/>
                <a:ext cx="220680" cy="118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42386F7-7876-BCB2-577E-B7B41B7E5A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8981" y="4749323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A5F8F3-86EE-213E-D32A-B5E7011B2710}"/>
                    </a:ext>
                  </a:extLst>
                </p14:cNvPr>
                <p14:cNvContentPartPr/>
                <p14:nvPr/>
              </p14:nvContentPartPr>
              <p14:xfrm>
                <a:off x="1734981" y="4660403"/>
                <a:ext cx="28800" cy="151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A5F8F3-86EE-213E-D32A-B5E7011B27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5981" y="4651403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F9C186-3927-C62D-DA73-F907E01B30C0}"/>
                    </a:ext>
                  </a:extLst>
                </p14:cNvPr>
                <p14:cNvContentPartPr/>
                <p14:nvPr/>
              </p14:nvContentPartPr>
              <p14:xfrm>
                <a:off x="1788981" y="4643483"/>
                <a:ext cx="81720" cy="153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F9C186-3927-C62D-DA73-F907E01B30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79941" y="4634483"/>
                  <a:ext cx="99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840A2B-B099-1E20-6FC9-8E4886BE54B4}"/>
                    </a:ext>
                  </a:extLst>
                </p14:cNvPr>
                <p14:cNvContentPartPr/>
                <p14:nvPr/>
              </p14:nvContentPartPr>
              <p14:xfrm>
                <a:off x="1777101" y="4728803"/>
                <a:ext cx="85320" cy="29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840A2B-B099-1E20-6FC9-8E4886BE54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8101" y="4719911"/>
                  <a:ext cx="10296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B44F14-46C6-7AC3-2A93-9606FB858259}"/>
                    </a:ext>
                  </a:extLst>
                </p14:cNvPr>
                <p14:cNvContentPartPr/>
                <p14:nvPr/>
              </p14:nvContentPartPr>
              <p14:xfrm>
                <a:off x="1263741" y="4812683"/>
                <a:ext cx="177840" cy="105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B44F14-46C6-7AC3-2A93-9606FB8582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4741" y="4803683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8FEC10-4681-AC1A-F2D7-B1DDA8C72448}"/>
                    </a:ext>
                  </a:extLst>
                </p14:cNvPr>
                <p14:cNvContentPartPr/>
                <p14:nvPr/>
              </p14:nvContentPartPr>
              <p14:xfrm>
                <a:off x="1345101" y="4768403"/>
                <a:ext cx="157680" cy="79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8FEC10-4681-AC1A-F2D7-B1DDA8C724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6101" y="475940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87E14E8-EC43-08B5-2ECE-0E0A70619138}"/>
                    </a:ext>
                  </a:extLst>
                </p14:cNvPr>
                <p14:cNvContentPartPr/>
                <p14:nvPr/>
              </p14:nvContentPartPr>
              <p14:xfrm>
                <a:off x="1158621" y="4648163"/>
                <a:ext cx="135000" cy="106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87E14E8-EC43-08B5-2ECE-0E0A706191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597" y="4639163"/>
                  <a:ext cx="152687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763C37-A94D-BF73-FC0B-19069631AF98}"/>
              </a:ext>
            </a:extLst>
          </p:cNvPr>
          <p:cNvGrpSpPr/>
          <p:nvPr/>
        </p:nvGrpSpPr>
        <p:grpSpPr>
          <a:xfrm>
            <a:off x="571991" y="5295707"/>
            <a:ext cx="339840" cy="221400"/>
            <a:chOff x="571991" y="5295707"/>
            <a:chExt cx="33984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4A81B2-90D0-D1B5-FE90-E7433C085AF2}"/>
                    </a:ext>
                  </a:extLst>
                </p14:cNvPr>
                <p14:cNvContentPartPr/>
                <p14:nvPr/>
              </p14:nvContentPartPr>
              <p14:xfrm>
                <a:off x="571991" y="5334947"/>
                <a:ext cx="23040" cy="182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4A81B2-90D0-D1B5-FE90-E7433C085AF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3129" y="5325947"/>
                  <a:ext cx="40409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A1326E-EA6A-11DA-D62D-640C0DDBC39C}"/>
                    </a:ext>
                  </a:extLst>
                </p14:cNvPr>
                <p14:cNvContentPartPr/>
                <p14:nvPr/>
              </p14:nvContentPartPr>
              <p14:xfrm>
                <a:off x="683231" y="5295707"/>
                <a:ext cx="14760" cy="189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A1326E-EA6A-11DA-D62D-640C0DDBC3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4006" y="5286707"/>
                  <a:ext cx="32841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6A7079-DCB4-4A6E-5C7A-874C621A02D8}"/>
                    </a:ext>
                  </a:extLst>
                </p14:cNvPr>
                <p14:cNvContentPartPr/>
                <p14:nvPr/>
              </p14:nvContentPartPr>
              <p14:xfrm>
                <a:off x="598991" y="5437547"/>
                <a:ext cx="92520" cy="6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6A7079-DCB4-4A6E-5C7A-874C621A02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9991" y="5428547"/>
                  <a:ext cx="110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1D73A7-4C1D-57CE-8D5D-48A38730DBC5}"/>
                    </a:ext>
                  </a:extLst>
                </p14:cNvPr>
                <p14:cNvContentPartPr/>
                <p14:nvPr/>
              </p14:nvContentPartPr>
              <p14:xfrm>
                <a:off x="751631" y="5326667"/>
                <a:ext cx="160200" cy="152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1D73A7-4C1D-57CE-8D5D-48A38730DBC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2611" y="5317667"/>
                  <a:ext cx="1778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764F0A-97C3-D88D-3D12-4C53E5D6F37F}"/>
              </a:ext>
            </a:extLst>
          </p:cNvPr>
          <p:cNvGrpSpPr/>
          <p:nvPr/>
        </p:nvGrpSpPr>
        <p:grpSpPr>
          <a:xfrm>
            <a:off x="1984271" y="5259707"/>
            <a:ext cx="145080" cy="203760"/>
            <a:chOff x="1984271" y="5259707"/>
            <a:chExt cx="14508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ADF3D6-9A01-4767-39BB-DA56DBC7C7F8}"/>
                    </a:ext>
                  </a:extLst>
                </p14:cNvPr>
                <p14:cNvContentPartPr/>
                <p14:nvPr/>
              </p14:nvContentPartPr>
              <p14:xfrm>
                <a:off x="1984271" y="5299307"/>
                <a:ext cx="29520" cy="164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ADF3D6-9A01-4767-39BB-DA56DBC7C7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75379" y="5290327"/>
                  <a:ext cx="46947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AC8C03-167A-5472-184A-2648814EC1AF}"/>
                    </a:ext>
                  </a:extLst>
                </p14:cNvPr>
                <p14:cNvContentPartPr/>
                <p14:nvPr/>
              </p14:nvContentPartPr>
              <p14:xfrm>
                <a:off x="2059511" y="5259707"/>
                <a:ext cx="69840" cy="192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AC8C03-167A-5472-184A-2648814EC1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50557" y="5250707"/>
                  <a:ext cx="8739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124E7C-6656-5EFB-AF93-0372297B19EF}"/>
                    </a:ext>
                  </a:extLst>
                </p14:cNvPr>
                <p14:cNvContentPartPr/>
                <p14:nvPr/>
              </p14:nvContentPartPr>
              <p14:xfrm>
                <a:off x="2002631" y="5388947"/>
                <a:ext cx="97200" cy="13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124E7C-6656-5EFB-AF93-0372297B19E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93631" y="5379947"/>
                  <a:ext cx="114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525B77-B14B-3A85-3CD5-2CBC146D5535}"/>
              </a:ext>
            </a:extLst>
          </p:cNvPr>
          <p:cNvGrpSpPr/>
          <p:nvPr/>
        </p:nvGrpSpPr>
        <p:grpSpPr>
          <a:xfrm>
            <a:off x="7760471" y="5153147"/>
            <a:ext cx="350640" cy="248760"/>
            <a:chOff x="7760471" y="5153147"/>
            <a:chExt cx="35064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E3BA7E-6008-004B-23DF-C727D2D451BD}"/>
                    </a:ext>
                  </a:extLst>
                </p14:cNvPr>
                <p14:cNvContentPartPr/>
                <p14:nvPr/>
              </p14:nvContentPartPr>
              <p14:xfrm>
                <a:off x="7760471" y="5235227"/>
                <a:ext cx="113760" cy="140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E3BA7E-6008-004B-23DF-C727D2D451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51471" y="5226227"/>
                  <a:ext cx="131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7C8603-7B5B-B550-FF2F-29B45D668713}"/>
                    </a:ext>
                  </a:extLst>
                </p14:cNvPr>
                <p14:cNvContentPartPr/>
                <p14:nvPr/>
              </p14:nvContentPartPr>
              <p14:xfrm>
                <a:off x="7962791" y="5171867"/>
                <a:ext cx="22320" cy="230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7C8603-7B5B-B550-FF2F-29B45D6687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53643" y="5162881"/>
                  <a:ext cx="40249" cy="24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274D29-E3FA-3A69-B20D-713CA2457A84}"/>
                    </a:ext>
                  </a:extLst>
                </p14:cNvPr>
                <p14:cNvContentPartPr/>
                <p14:nvPr/>
              </p14:nvContentPartPr>
              <p14:xfrm>
                <a:off x="8066471" y="5153147"/>
                <a:ext cx="44640" cy="225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274D29-E3FA-3A69-B20D-713CA2457A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57471" y="5144147"/>
                  <a:ext cx="62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F22F1D-609F-48D3-1AFE-7E5BD32FC4B3}"/>
                    </a:ext>
                  </a:extLst>
                </p14:cNvPr>
                <p14:cNvContentPartPr/>
                <p14:nvPr/>
              </p14:nvContentPartPr>
              <p14:xfrm>
                <a:off x="7996991" y="5298587"/>
                <a:ext cx="91800" cy="11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F22F1D-609F-48D3-1AFE-7E5BD32FC4B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87991" y="5289587"/>
                  <a:ext cx="109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E720ABF-F601-53B8-0894-CCE733812B58}"/>
              </a:ext>
            </a:extLst>
          </p:cNvPr>
          <p:cNvGrpSpPr/>
          <p:nvPr/>
        </p:nvGrpSpPr>
        <p:grpSpPr>
          <a:xfrm>
            <a:off x="6510551" y="5193467"/>
            <a:ext cx="118080" cy="205560"/>
            <a:chOff x="6510551" y="5193467"/>
            <a:chExt cx="11808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4E4F58-4C60-537C-BB73-F2B1AE3136A0}"/>
                    </a:ext>
                  </a:extLst>
                </p14:cNvPr>
                <p14:cNvContentPartPr/>
                <p14:nvPr/>
              </p14:nvContentPartPr>
              <p14:xfrm>
                <a:off x="6510551" y="5214347"/>
                <a:ext cx="14760" cy="184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4E4F58-4C60-537C-BB73-F2B1AE3136A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01326" y="5205347"/>
                  <a:ext cx="32841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6E7203-6576-7537-FDC8-1EABFDB4CD2C}"/>
                    </a:ext>
                  </a:extLst>
                </p14:cNvPr>
                <p14:cNvContentPartPr/>
                <p14:nvPr/>
              </p14:nvContentPartPr>
              <p14:xfrm>
                <a:off x="6609191" y="5193467"/>
                <a:ext cx="19440" cy="202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6E7203-6576-7537-FDC8-1EABFDB4CD2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00191" y="5184467"/>
                  <a:ext cx="37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06273B-5AE2-51B6-D4E8-A83E8EC266C2}"/>
                    </a:ext>
                  </a:extLst>
                </p14:cNvPr>
                <p14:cNvContentPartPr/>
                <p14:nvPr/>
              </p14:nvContentPartPr>
              <p14:xfrm>
                <a:off x="6523151" y="5304707"/>
                <a:ext cx="96120" cy="5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06273B-5AE2-51B6-D4E8-A83E8EC266C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14151" y="5295707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700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6BF-37EE-0FC1-B1AB-9F07588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5228"/>
            <a:ext cx="11353800" cy="1325563"/>
          </a:xfrm>
        </p:spPr>
        <p:txBody>
          <a:bodyPr/>
          <a:lstStyle/>
          <a:p>
            <a:r>
              <a:rPr lang="en-US"/>
              <a:t>Aldose Sugars									(24.3)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560D9-9F43-3056-D322-E8DBEF54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036"/>
            <a:ext cx="7643858" cy="2476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05796-03BF-011C-82A6-75E2508B2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6073"/>
            <a:ext cx="12192000" cy="24619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AC36B4-5FC5-5EFA-E911-163605A53390}"/>
              </a:ext>
            </a:extLst>
          </p:cNvPr>
          <p:cNvCxnSpPr/>
          <p:nvPr/>
        </p:nvCxnSpPr>
        <p:spPr>
          <a:xfrm>
            <a:off x="0" y="32735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0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8897-0DF4-97C8-ACDF-4323C619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Epimers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26DE71-ED17-DCB6-52CA-F7BDE078551F}"/>
              </a:ext>
            </a:extLst>
          </p:cNvPr>
          <p:cNvGrpSpPr/>
          <p:nvPr/>
        </p:nvGrpSpPr>
        <p:grpSpPr>
          <a:xfrm>
            <a:off x="9701111" y="2955248"/>
            <a:ext cx="1104120" cy="3114000"/>
            <a:chOff x="9701111" y="2955248"/>
            <a:chExt cx="1104120" cy="31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0589E8-0C8D-0273-C292-8AE6D1A55FF8}"/>
                    </a:ext>
                  </a:extLst>
                </p14:cNvPr>
                <p14:cNvContentPartPr/>
                <p14:nvPr/>
              </p14:nvContentPartPr>
              <p14:xfrm>
                <a:off x="10115471" y="3497768"/>
                <a:ext cx="241920" cy="2571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0589E8-0C8D-0273-C292-8AE6D1A55F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06471" y="3488767"/>
                  <a:ext cx="259560" cy="2589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93ECA6-495A-B017-5446-65E19572FF82}"/>
                    </a:ext>
                  </a:extLst>
                </p14:cNvPr>
                <p14:cNvContentPartPr/>
                <p14:nvPr/>
              </p14:nvContentPartPr>
              <p14:xfrm>
                <a:off x="10106471" y="3182048"/>
                <a:ext cx="453240" cy="309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93ECA6-495A-B017-5446-65E19572FF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97464" y="3173038"/>
                  <a:ext cx="470894" cy="327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A79A34-2ECA-DAA6-49B0-C222CD3EC5F9}"/>
                    </a:ext>
                  </a:extLst>
                </p14:cNvPr>
                <p14:cNvContentPartPr/>
                <p14:nvPr/>
              </p14:nvContentPartPr>
              <p14:xfrm>
                <a:off x="9839711" y="3356288"/>
                <a:ext cx="249840" cy="212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A79A34-2ECA-DAA6-49B0-C222CD3EC5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30698" y="3347288"/>
                  <a:ext cx="267505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660174-2037-86B3-82F0-0A518BB22C5F}"/>
                    </a:ext>
                  </a:extLst>
                </p14:cNvPr>
                <p14:cNvContentPartPr/>
                <p14:nvPr/>
              </p14:nvContentPartPr>
              <p14:xfrm>
                <a:off x="9964271" y="3257288"/>
                <a:ext cx="212040" cy="215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660174-2037-86B3-82F0-0A518BB22C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55271" y="3248288"/>
                  <a:ext cx="229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97ADA5-C67F-296C-E779-ED83700846F3}"/>
                    </a:ext>
                  </a:extLst>
                </p14:cNvPr>
                <p14:cNvContentPartPr/>
                <p14:nvPr/>
              </p14:nvContentPartPr>
              <p14:xfrm>
                <a:off x="9701111" y="3028688"/>
                <a:ext cx="188640" cy="193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97ADA5-C67F-296C-E779-ED83700846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92111" y="3019688"/>
                  <a:ext cx="20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41516C-DD73-79EA-A4C5-6D9426642DC5}"/>
                    </a:ext>
                  </a:extLst>
                </p14:cNvPr>
                <p14:cNvContentPartPr/>
                <p14:nvPr/>
              </p14:nvContentPartPr>
              <p14:xfrm>
                <a:off x="10603631" y="2994848"/>
                <a:ext cx="90720" cy="228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41516C-DD73-79EA-A4C5-6D9426642D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4631" y="2985848"/>
                  <a:ext cx="108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591E08-25D9-A4D3-71B9-6D81D82C1D81}"/>
                    </a:ext>
                  </a:extLst>
                </p14:cNvPr>
                <p14:cNvContentPartPr/>
                <p14:nvPr/>
              </p14:nvContentPartPr>
              <p14:xfrm>
                <a:off x="10694351" y="2955248"/>
                <a:ext cx="110880" cy="19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591E08-25D9-A4D3-71B9-6D81D82C1D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85351" y="2946232"/>
                  <a:ext cx="128520" cy="21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68D6C4-DFD6-A12C-DB96-BE76879E638F}"/>
                    </a:ext>
                  </a:extLst>
                </p14:cNvPr>
                <p14:cNvContentPartPr/>
                <p14:nvPr/>
              </p14:nvContentPartPr>
              <p14:xfrm>
                <a:off x="10638911" y="3066488"/>
                <a:ext cx="112320" cy="29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68D6C4-DFD6-A12C-DB96-BE76879E63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29911" y="3057375"/>
                  <a:ext cx="129960" cy="470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35787AB-0EAF-E32E-1F46-653B12D8B597}"/>
                  </a:ext>
                </a:extLst>
              </p14:cNvPr>
              <p14:cNvContentPartPr/>
              <p14:nvPr/>
            </p14:nvContentPartPr>
            <p14:xfrm>
              <a:off x="9764471" y="4071968"/>
              <a:ext cx="748080" cy="28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35787AB-0EAF-E32E-1F46-653B12D8B5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55471" y="4063079"/>
                <a:ext cx="765720" cy="4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3F8CE3-6CC4-A99A-E1AC-24FEEE50C994}"/>
                  </a:ext>
                </a:extLst>
              </p14:cNvPr>
              <p14:cNvContentPartPr/>
              <p14:nvPr/>
            </p14:nvContentPartPr>
            <p14:xfrm>
              <a:off x="9798671" y="4596848"/>
              <a:ext cx="716760" cy="15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3F8CE3-6CC4-A99A-E1AC-24FEEE50C9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9671" y="4587848"/>
                <a:ext cx="734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0B74E4-B83D-657C-A438-2A48D20E561C}"/>
                  </a:ext>
                </a:extLst>
              </p14:cNvPr>
              <p14:cNvContentPartPr/>
              <p14:nvPr/>
            </p14:nvContentPartPr>
            <p14:xfrm>
              <a:off x="9869231" y="5148728"/>
              <a:ext cx="761400" cy="50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0B74E4-B83D-657C-A438-2A48D20E56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60231" y="5139728"/>
                <a:ext cx="77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1C3A0B-6650-39E1-656C-FBD2A4316ABC}"/>
                  </a:ext>
                </a:extLst>
              </p14:cNvPr>
              <p14:cNvContentPartPr/>
              <p14:nvPr/>
            </p14:nvContentPartPr>
            <p14:xfrm>
              <a:off x="9975431" y="5626448"/>
              <a:ext cx="755280" cy="77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1C3A0B-6650-39E1-656C-FBD2A4316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66431" y="5617448"/>
                <a:ext cx="77292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A3257C4-ED4E-394B-C288-01F30BBE240F}"/>
              </a:ext>
            </a:extLst>
          </p:cNvPr>
          <p:cNvGrpSpPr/>
          <p:nvPr/>
        </p:nvGrpSpPr>
        <p:grpSpPr>
          <a:xfrm>
            <a:off x="10372511" y="6214688"/>
            <a:ext cx="1077120" cy="300600"/>
            <a:chOff x="10372511" y="6214688"/>
            <a:chExt cx="107712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3CCFC8-4F07-72EE-1727-CC4BC7D539B8}"/>
                    </a:ext>
                  </a:extLst>
                </p14:cNvPr>
                <p14:cNvContentPartPr/>
                <p14:nvPr/>
              </p14:nvContentPartPr>
              <p14:xfrm>
                <a:off x="10372511" y="6262928"/>
                <a:ext cx="187560" cy="151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3CCFC8-4F07-72EE-1727-CC4BC7D539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63511" y="6253928"/>
                  <a:ext cx="20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2ABC9F-5952-C802-6244-9312FB415176}"/>
                    </a:ext>
                  </a:extLst>
                </p14:cNvPr>
                <p14:cNvContentPartPr/>
                <p14:nvPr/>
              </p14:nvContentPartPr>
              <p14:xfrm>
                <a:off x="10631711" y="6249248"/>
                <a:ext cx="41400" cy="178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2ABC9F-5952-C802-6244-9312FB4151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22711" y="6240248"/>
                  <a:ext cx="59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D11B3C-65A0-50D4-FCAE-9DB21E0A175C}"/>
                    </a:ext>
                  </a:extLst>
                </p14:cNvPr>
                <p14:cNvContentPartPr/>
                <p14:nvPr/>
              </p14:nvContentPartPr>
              <p14:xfrm>
                <a:off x="10666631" y="6214688"/>
                <a:ext cx="115200" cy="227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D11B3C-65A0-50D4-FCAE-9DB21E0A17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57631" y="6205702"/>
                  <a:ext cx="132840" cy="24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7A7E26-04A5-BA25-0F01-F361E7FD7D00}"/>
                    </a:ext>
                  </a:extLst>
                </p14:cNvPr>
                <p14:cNvContentPartPr/>
                <p14:nvPr/>
              </p14:nvContentPartPr>
              <p14:xfrm>
                <a:off x="10836911" y="6387128"/>
                <a:ext cx="151200" cy="128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7A7E26-04A5-BA25-0F01-F361E7FD7D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27911" y="6378128"/>
                  <a:ext cx="168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F9C649-5C32-017D-1474-C99749C9029F}"/>
                    </a:ext>
                  </a:extLst>
                </p14:cNvPr>
                <p14:cNvContentPartPr/>
                <p14:nvPr/>
              </p14:nvContentPartPr>
              <p14:xfrm>
                <a:off x="11048951" y="6299648"/>
                <a:ext cx="150480" cy="192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F9C649-5C32-017D-1474-C99749C902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39951" y="6290648"/>
                  <a:ext cx="168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B7F84D-3CE4-76DB-4FA6-C5B8F1AA074A}"/>
                    </a:ext>
                  </a:extLst>
                </p14:cNvPr>
                <p14:cNvContentPartPr/>
                <p14:nvPr/>
              </p14:nvContentPartPr>
              <p14:xfrm>
                <a:off x="11254871" y="6227648"/>
                <a:ext cx="194760" cy="24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B7F84D-3CE4-76DB-4FA6-C5B8F1AA07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45871" y="6218635"/>
                  <a:ext cx="212400" cy="259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F85A43-7E10-06B1-F366-AD9E4AF8E3BB}"/>
                    </a:ext>
                  </a:extLst>
                </p14:cNvPr>
                <p14:cNvContentPartPr/>
                <p14:nvPr/>
              </p14:nvContentPartPr>
              <p14:xfrm>
                <a:off x="11333351" y="6384968"/>
                <a:ext cx="73800" cy="10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F85A43-7E10-06B1-F366-AD9E4AF8E3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24351" y="6375968"/>
                  <a:ext cx="914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AA4B6C-379D-B8B0-89CC-465ADF129957}"/>
              </a:ext>
            </a:extLst>
          </p:cNvPr>
          <p:cNvGrpSpPr/>
          <p:nvPr/>
        </p:nvGrpSpPr>
        <p:grpSpPr>
          <a:xfrm>
            <a:off x="10705511" y="3912128"/>
            <a:ext cx="336960" cy="252360"/>
            <a:chOff x="10705511" y="3912128"/>
            <a:chExt cx="33696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7EDF11-246D-CE08-F12C-36C9342F3DA1}"/>
                    </a:ext>
                  </a:extLst>
                </p14:cNvPr>
                <p14:cNvContentPartPr/>
                <p14:nvPr/>
              </p14:nvContentPartPr>
              <p14:xfrm>
                <a:off x="10705511" y="3988808"/>
                <a:ext cx="118800" cy="151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7EDF11-246D-CE08-F12C-36C9342F3D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96511" y="3979808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B950245-AEE9-C52D-D3D1-D561ACB937BC}"/>
                    </a:ext>
                  </a:extLst>
                </p14:cNvPr>
                <p14:cNvContentPartPr/>
                <p14:nvPr/>
              </p14:nvContentPartPr>
              <p14:xfrm>
                <a:off x="10899191" y="3976208"/>
                <a:ext cx="15840" cy="188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B950245-AEE9-C52D-D3D1-D561ACB937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90191" y="3967191"/>
                  <a:ext cx="33480" cy="20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A8639F-3DE1-BF5F-199B-81CCF38C8F00}"/>
                    </a:ext>
                  </a:extLst>
                </p14:cNvPr>
                <p14:cNvContentPartPr/>
                <p14:nvPr/>
              </p14:nvContentPartPr>
              <p14:xfrm>
                <a:off x="10912151" y="3912128"/>
                <a:ext cx="130320" cy="218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A8639F-3DE1-BF5F-199B-81CCF38C8F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3126" y="3903128"/>
                  <a:ext cx="148009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7DC95E-D120-416A-28CE-E2C46770AE51}"/>
              </a:ext>
            </a:extLst>
          </p:cNvPr>
          <p:cNvGrpSpPr/>
          <p:nvPr/>
        </p:nvGrpSpPr>
        <p:grpSpPr>
          <a:xfrm>
            <a:off x="9404111" y="3967928"/>
            <a:ext cx="127080" cy="171720"/>
            <a:chOff x="9404111" y="3967928"/>
            <a:chExt cx="1270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690711-7FD4-8A0B-9FB6-030B2635E946}"/>
                    </a:ext>
                  </a:extLst>
                </p14:cNvPr>
                <p14:cNvContentPartPr/>
                <p14:nvPr/>
              </p14:nvContentPartPr>
              <p14:xfrm>
                <a:off x="9404111" y="4014728"/>
                <a:ext cx="22320" cy="124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690711-7FD4-8A0B-9FB6-030B2635E9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95111" y="4005728"/>
                  <a:ext cx="3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5E0A66-5A7A-36A9-4C5D-0B94B76B16DC}"/>
                    </a:ext>
                  </a:extLst>
                </p14:cNvPr>
                <p14:cNvContentPartPr/>
                <p14:nvPr/>
              </p14:nvContentPartPr>
              <p14:xfrm>
                <a:off x="9462791" y="3967928"/>
                <a:ext cx="68400" cy="160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5E0A66-5A7A-36A9-4C5D-0B94B76B16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53791" y="3958948"/>
                  <a:ext cx="86040" cy="17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A60551-8FF0-1368-D45F-8643E054CEEB}"/>
                    </a:ext>
                  </a:extLst>
                </p14:cNvPr>
                <p14:cNvContentPartPr/>
                <p14:nvPr/>
              </p14:nvContentPartPr>
              <p14:xfrm>
                <a:off x="9422831" y="4064408"/>
                <a:ext cx="70920" cy="4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A60551-8FF0-1368-D45F-8643E054CE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13876" y="4055408"/>
                  <a:ext cx="88471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BF0BB9-BB8F-C965-A6BE-BB4639927693}"/>
              </a:ext>
            </a:extLst>
          </p:cNvPr>
          <p:cNvGrpSpPr/>
          <p:nvPr/>
        </p:nvGrpSpPr>
        <p:grpSpPr>
          <a:xfrm>
            <a:off x="10668071" y="4490648"/>
            <a:ext cx="147600" cy="180000"/>
            <a:chOff x="10668071" y="4490648"/>
            <a:chExt cx="14760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A0DA94-5387-4BBF-1F17-21049B3F0CC6}"/>
                    </a:ext>
                  </a:extLst>
                </p14:cNvPr>
                <p14:cNvContentPartPr/>
                <p14:nvPr/>
              </p14:nvContentPartPr>
              <p14:xfrm>
                <a:off x="10668071" y="4492088"/>
                <a:ext cx="42840" cy="178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A0DA94-5387-4BBF-1F17-21049B3F0C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59071" y="4483088"/>
                  <a:ext cx="60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8FC786-3A49-EF0B-7AC5-955526CE1C55}"/>
                    </a:ext>
                  </a:extLst>
                </p14:cNvPr>
                <p14:cNvContentPartPr/>
                <p14:nvPr/>
              </p14:nvContentPartPr>
              <p14:xfrm>
                <a:off x="10735031" y="4490648"/>
                <a:ext cx="80640" cy="172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8FC786-3A49-EF0B-7AC5-955526CE1C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26031" y="4481629"/>
                  <a:ext cx="98280" cy="190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22BAA3-842E-C06F-0C52-3FDB1A6E5713}"/>
                    </a:ext>
                  </a:extLst>
                </p14:cNvPr>
                <p14:cNvContentPartPr/>
                <p14:nvPr/>
              </p14:nvContentPartPr>
              <p14:xfrm>
                <a:off x="10690391" y="4598288"/>
                <a:ext cx="117720" cy="9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22BAA3-842E-C06F-0C52-3FDB1A6E57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81391" y="4589288"/>
                  <a:ext cx="1353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4057C2-6DEC-9B2A-AFB6-97DDB7D3042F}"/>
              </a:ext>
            </a:extLst>
          </p:cNvPr>
          <p:cNvGrpSpPr/>
          <p:nvPr/>
        </p:nvGrpSpPr>
        <p:grpSpPr>
          <a:xfrm>
            <a:off x="10782191" y="5075288"/>
            <a:ext cx="298440" cy="155160"/>
            <a:chOff x="10782191" y="5075288"/>
            <a:chExt cx="29844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D5E31E-67B1-C2A3-BE40-B1A3D2A4FFED}"/>
                    </a:ext>
                  </a:extLst>
                </p14:cNvPr>
                <p14:cNvContentPartPr/>
                <p14:nvPr/>
              </p14:nvContentPartPr>
              <p14:xfrm>
                <a:off x="10782191" y="5109848"/>
                <a:ext cx="99720" cy="120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D5E31E-67B1-C2A3-BE40-B1A3D2A4FF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73223" y="5100848"/>
                  <a:ext cx="117297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1091F0-7BAF-9679-5B93-A35C9E14795A}"/>
                    </a:ext>
                  </a:extLst>
                </p14:cNvPr>
                <p14:cNvContentPartPr/>
                <p14:nvPr/>
              </p14:nvContentPartPr>
              <p14:xfrm>
                <a:off x="10938071" y="5075288"/>
                <a:ext cx="142560" cy="155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1091F0-7BAF-9679-5B93-A35C9E1479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29094" y="5066288"/>
                  <a:ext cx="160156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D9D212-E61E-2150-5E11-07B5868F3E0A}"/>
                    </a:ext>
                  </a:extLst>
                </p14:cNvPr>
                <p14:cNvContentPartPr/>
                <p14:nvPr/>
              </p14:nvContentPartPr>
              <p14:xfrm>
                <a:off x="10957151" y="5164208"/>
                <a:ext cx="114120" cy="26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D9D212-E61E-2150-5E11-07B5868F3E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48151" y="5155328"/>
                  <a:ext cx="131760" cy="440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10B107-14E4-661B-39CD-7CC45F889F4E}"/>
              </a:ext>
            </a:extLst>
          </p:cNvPr>
          <p:cNvGrpSpPr/>
          <p:nvPr/>
        </p:nvGrpSpPr>
        <p:grpSpPr>
          <a:xfrm>
            <a:off x="9646031" y="5614568"/>
            <a:ext cx="170640" cy="242280"/>
            <a:chOff x="9646031" y="5614568"/>
            <a:chExt cx="17064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103E39-A82F-F436-516E-2E19F1EC39B5}"/>
                    </a:ext>
                  </a:extLst>
                </p14:cNvPr>
                <p14:cNvContentPartPr/>
                <p14:nvPr/>
              </p14:nvContentPartPr>
              <p14:xfrm>
                <a:off x="9646031" y="5682968"/>
                <a:ext cx="37440" cy="173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103E39-A82F-F436-516E-2E19F1EC39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37031" y="5673968"/>
                  <a:ext cx="55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A24F9D-B4BF-4CE6-1F88-884C45FAEF5E}"/>
                    </a:ext>
                  </a:extLst>
                </p14:cNvPr>
                <p14:cNvContentPartPr/>
                <p14:nvPr/>
              </p14:nvContentPartPr>
              <p14:xfrm>
                <a:off x="9740351" y="5614568"/>
                <a:ext cx="76320" cy="171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A24F9D-B4BF-4CE6-1F88-884C45FAEF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31351" y="5605568"/>
                  <a:ext cx="93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C86AAA-8675-0521-5B44-BC9499418ECA}"/>
                    </a:ext>
                  </a:extLst>
                </p14:cNvPr>
                <p14:cNvContentPartPr/>
                <p14:nvPr/>
              </p14:nvContentPartPr>
              <p14:xfrm>
                <a:off x="9699311" y="5763608"/>
                <a:ext cx="72000" cy="8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C86AAA-8675-0521-5B44-BC9499418E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0356" y="5754608"/>
                  <a:ext cx="89552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9E8381-9160-0149-5E6C-EC8D78BC5E6A}"/>
              </a:ext>
            </a:extLst>
          </p:cNvPr>
          <p:cNvGrpSpPr/>
          <p:nvPr/>
        </p:nvGrpSpPr>
        <p:grpSpPr>
          <a:xfrm>
            <a:off x="9555671" y="5079968"/>
            <a:ext cx="140760" cy="213480"/>
            <a:chOff x="9555671" y="5079968"/>
            <a:chExt cx="14076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30F095-C2D9-8467-0BD2-A05BC8D54F19}"/>
                    </a:ext>
                  </a:extLst>
                </p14:cNvPr>
                <p14:cNvContentPartPr/>
                <p14:nvPr/>
              </p14:nvContentPartPr>
              <p14:xfrm>
                <a:off x="9555671" y="5079968"/>
                <a:ext cx="42120" cy="213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30F095-C2D9-8467-0BD2-A05BC8D54F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46747" y="5070968"/>
                  <a:ext cx="59611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8A3737C-906F-A5F8-D306-4D0222E6B707}"/>
                    </a:ext>
                  </a:extLst>
                </p14:cNvPr>
                <p14:cNvContentPartPr/>
                <p14:nvPr/>
              </p14:nvContentPartPr>
              <p14:xfrm>
                <a:off x="9629831" y="5097248"/>
                <a:ext cx="66600" cy="193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8A3737C-906F-A5F8-D306-4D0222E6B7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20879" y="5088248"/>
                  <a:ext cx="84145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260B19-2B1E-25FC-DE8C-F69B0EE55711}"/>
                    </a:ext>
                  </a:extLst>
                </p14:cNvPr>
                <p14:cNvContentPartPr/>
                <p14:nvPr/>
              </p14:nvContentPartPr>
              <p14:xfrm>
                <a:off x="9597431" y="5195888"/>
                <a:ext cx="87120" cy="12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260B19-2B1E-25FC-DE8C-F69B0EE557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88431" y="5186615"/>
                  <a:ext cx="104760" cy="30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58CB9E-6FC1-CCBE-C71B-2B00C3C5E6C6}"/>
              </a:ext>
            </a:extLst>
          </p:cNvPr>
          <p:cNvGrpSpPr/>
          <p:nvPr/>
        </p:nvGrpSpPr>
        <p:grpSpPr>
          <a:xfrm>
            <a:off x="9336791" y="4532408"/>
            <a:ext cx="334800" cy="201240"/>
            <a:chOff x="9336791" y="4532408"/>
            <a:chExt cx="33480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4AC208-4D6D-8840-A9FA-6B543EFD80AF}"/>
                    </a:ext>
                  </a:extLst>
                </p14:cNvPr>
                <p14:cNvContentPartPr/>
                <p14:nvPr/>
              </p14:nvContentPartPr>
              <p14:xfrm>
                <a:off x="9336791" y="4559048"/>
                <a:ext cx="45360" cy="174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4AC208-4D6D-8840-A9FA-6B543EFD80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27791" y="4550048"/>
                  <a:ext cx="63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4816A2-4E3A-98BD-602C-B778574D410A}"/>
                    </a:ext>
                  </a:extLst>
                </p14:cNvPr>
                <p14:cNvContentPartPr/>
                <p14:nvPr/>
              </p14:nvContentPartPr>
              <p14:xfrm>
                <a:off x="9412031" y="4532408"/>
                <a:ext cx="44640" cy="172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4816A2-4E3A-98BD-602C-B778574D41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03031" y="4523408"/>
                  <a:ext cx="62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8D0269-DD49-6FD9-7063-80680CE031BB}"/>
                    </a:ext>
                  </a:extLst>
                </p14:cNvPr>
                <p14:cNvContentPartPr/>
                <p14:nvPr/>
              </p14:nvContentPartPr>
              <p14:xfrm>
                <a:off x="9370991" y="4636808"/>
                <a:ext cx="82080" cy="21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8D0269-DD49-6FD9-7063-80680CE031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61991" y="4627808"/>
                  <a:ext cx="99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C51FC7-418B-83CB-C96F-5AFE0CEB70FF}"/>
                    </a:ext>
                  </a:extLst>
                </p14:cNvPr>
                <p14:cNvContentPartPr/>
                <p14:nvPr/>
              </p14:nvContentPartPr>
              <p14:xfrm>
                <a:off x="9527231" y="4548608"/>
                <a:ext cx="144360" cy="153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C51FC7-418B-83CB-C96F-5AFE0CEB70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8231" y="4539608"/>
                  <a:ext cx="1620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795E0A-7674-92B1-A4EC-462B25CF6236}"/>
              </a:ext>
            </a:extLst>
          </p:cNvPr>
          <p:cNvGrpSpPr/>
          <p:nvPr/>
        </p:nvGrpSpPr>
        <p:grpSpPr>
          <a:xfrm>
            <a:off x="10934471" y="5516648"/>
            <a:ext cx="343440" cy="246960"/>
            <a:chOff x="10934471" y="5516648"/>
            <a:chExt cx="34344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E2D38A-D341-F2E8-4983-54E1331E4E71}"/>
                    </a:ext>
                  </a:extLst>
                </p14:cNvPr>
                <p14:cNvContentPartPr/>
                <p14:nvPr/>
              </p14:nvContentPartPr>
              <p14:xfrm>
                <a:off x="10934471" y="5543288"/>
                <a:ext cx="122760" cy="185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E2D38A-D341-F2E8-4983-54E1331E4E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25471" y="5534288"/>
                  <a:ext cx="140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309B3FF-30D9-B8A9-E250-8B6082DCC25C}"/>
                    </a:ext>
                  </a:extLst>
                </p14:cNvPr>
                <p14:cNvContentPartPr/>
                <p14:nvPr/>
              </p14:nvContentPartPr>
              <p14:xfrm>
                <a:off x="11140031" y="5516648"/>
                <a:ext cx="21960" cy="246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309B3FF-30D9-B8A9-E250-8B6082DCC2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31031" y="5507648"/>
                  <a:ext cx="39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E38049-2CA1-BA68-4D65-B617C7A6950D}"/>
                    </a:ext>
                  </a:extLst>
                </p14:cNvPr>
                <p14:cNvContentPartPr/>
                <p14:nvPr/>
              </p14:nvContentPartPr>
              <p14:xfrm>
                <a:off x="11156231" y="5535728"/>
                <a:ext cx="121680" cy="196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E38049-2CA1-BA68-4D65-B617C7A695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47231" y="5526728"/>
                  <a:ext cx="1393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8A5C505-EAFC-A3CE-0DCB-B26871985A06}"/>
              </a:ext>
            </a:extLst>
          </p:cNvPr>
          <p:cNvGrpSpPr/>
          <p:nvPr/>
        </p:nvGrpSpPr>
        <p:grpSpPr>
          <a:xfrm>
            <a:off x="9325451" y="2322008"/>
            <a:ext cx="1701720" cy="336240"/>
            <a:chOff x="12103751" y="3913928"/>
            <a:chExt cx="170172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651A31-EDAE-836C-C47A-C75C94B689A7}"/>
                    </a:ext>
                  </a:extLst>
                </p14:cNvPr>
                <p14:cNvContentPartPr/>
                <p14:nvPr/>
              </p14:nvContentPartPr>
              <p14:xfrm>
                <a:off x="12103751" y="3942728"/>
                <a:ext cx="227160" cy="296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651A31-EDAE-836C-C47A-C75C94B689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094751" y="3933728"/>
                  <a:ext cx="244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07A427-6CC0-5366-2BFF-A9B57D7695FF}"/>
                    </a:ext>
                  </a:extLst>
                </p14:cNvPr>
                <p14:cNvContentPartPr/>
                <p14:nvPr/>
              </p14:nvContentPartPr>
              <p14:xfrm>
                <a:off x="12407591" y="4082048"/>
                <a:ext cx="137520" cy="33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07A427-6CC0-5366-2BFF-A9B57D7695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98567" y="4073048"/>
                  <a:ext cx="155206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376E6F-37CA-4840-BBC6-32F10BCFA509}"/>
                    </a:ext>
                  </a:extLst>
                </p14:cNvPr>
                <p14:cNvContentPartPr/>
                <p14:nvPr/>
              </p14:nvContentPartPr>
              <p14:xfrm>
                <a:off x="12710711" y="4065488"/>
                <a:ext cx="129240" cy="184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376E6F-37CA-4840-BBC6-32F10BCFA5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701736" y="4056488"/>
                  <a:ext cx="146831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932564-E57F-7F78-82DE-0E632A731278}"/>
                    </a:ext>
                  </a:extLst>
                </p14:cNvPr>
                <p14:cNvContentPartPr/>
                <p14:nvPr/>
              </p14:nvContentPartPr>
              <p14:xfrm>
                <a:off x="12896471" y="3913928"/>
                <a:ext cx="68040" cy="243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932564-E57F-7F78-82DE-0E632A7312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887471" y="3904928"/>
                  <a:ext cx="85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F3C051-4667-85CC-C604-8084C8B54721}"/>
                    </a:ext>
                  </a:extLst>
                </p14:cNvPr>
                <p14:cNvContentPartPr/>
                <p14:nvPr/>
              </p14:nvContentPartPr>
              <p14:xfrm>
                <a:off x="13021751" y="4043168"/>
                <a:ext cx="167040" cy="127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F3C051-4667-85CC-C604-8084C8B547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012751" y="4034168"/>
                  <a:ext cx="184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8B50EE-47E6-0110-7D42-14A0CD9662D6}"/>
                    </a:ext>
                  </a:extLst>
                </p14:cNvPr>
                <p14:cNvContentPartPr/>
                <p14:nvPr/>
              </p14:nvContentPartPr>
              <p14:xfrm>
                <a:off x="13266551" y="4048928"/>
                <a:ext cx="60120" cy="113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8B50EE-47E6-0110-7D42-14A0CD9662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257551" y="4039928"/>
                  <a:ext cx="77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2A774F-F315-0715-0394-2E77F654C7CB}"/>
                    </a:ext>
                  </a:extLst>
                </p14:cNvPr>
                <p14:cNvContentPartPr/>
                <p14:nvPr/>
              </p14:nvContentPartPr>
              <p14:xfrm>
                <a:off x="13350791" y="4032368"/>
                <a:ext cx="93600" cy="133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2A774F-F315-0715-0394-2E77F654C7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341825" y="4023368"/>
                  <a:ext cx="111172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A596E8-6912-1320-9B2A-1ACF31252FF9}"/>
                    </a:ext>
                  </a:extLst>
                </p14:cNvPr>
                <p14:cNvContentPartPr/>
                <p14:nvPr/>
              </p14:nvContentPartPr>
              <p14:xfrm>
                <a:off x="13515311" y="4030928"/>
                <a:ext cx="290160" cy="148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A596E8-6912-1320-9B2A-1ACF31252F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506311" y="4021928"/>
                  <a:ext cx="307800" cy="16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069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6DF2-AD4D-93FE-6808-C1B004D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Cyclic Carbohydrates: Pyranose Rings						(24.5)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CD18F8-F0B0-B405-40C4-94B7E91AF8A5}"/>
              </a:ext>
            </a:extLst>
          </p:cNvPr>
          <p:cNvGrpSpPr/>
          <p:nvPr/>
        </p:nvGrpSpPr>
        <p:grpSpPr>
          <a:xfrm>
            <a:off x="315101" y="813010"/>
            <a:ext cx="640080" cy="252360"/>
            <a:chOff x="315101" y="813010"/>
            <a:chExt cx="64008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791EE1-0702-19E0-5AD3-26CBE5C86D77}"/>
                    </a:ext>
                  </a:extLst>
                </p14:cNvPr>
                <p14:cNvContentPartPr/>
                <p14:nvPr/>
              </p14:nvContentPartPr>
              <p14:xfrm>
                <a:off x="315101" y="813010"/>
                <a:ext cx="134280" cy="250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791EE1-0702-19E0-5AD3-26CBE5C86D7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6101" y="804010"/>
                  <a:ext cx="151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494373-74DE-C046-895C-4674330AEC19}"/>
                    </a:ext>
                  </a:extLst>
                </p14:cNvPr>
                <p14:cNvContentPartPr/>
                <p14:nvPr/>
              </p14:nvContentPartPr>
              <p14:xfrm>
                <a:off x="348581" y="946210"/>
                <a:ext cx="78480" cy="20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494373-74DE-C046-895C-4674330AEC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9581" y="937210"/>
                  <a:ext cx="96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C154A7C-23DE-37D9-5984-3ABBFC7E40F8}"/>
                    </a:ext>
                  </a:extLst>
                </p14:cNvPr>
                <p14:cNvContentPartPr/>
                <p14:nvPr/>
              </p14:nvContentPartPr>
              <p14:xfrm>
                <a:off x="498701" y="947290"/>
                <a:ext cx="74880" cy="104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C154A7C-23DE-37D9-5984-3ABBFC7E40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9701" y="938321"/>
                  <a:ext cx="92520" cy="121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76759F-B665-F819-538E-294A5B50CCC1}"/>
                    </a:ext>
                  </a:extLst>
                </p14:cNvPr>
                <p14:cNvContentPartPr/>
                <p14:nvPr/>
              </p14:nvContentPartPr>
              <p14:xfrm>
                <a:off x="583301" y="957730"/>
                <a:ext cx="92880" cy="102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76759F-B665-F819-538E-294A5B50CC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4301" y="948730"/>
                  <a:ext cx="110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92EEE7-ADC9-0E40-4D90-42E9D39E0EC6}"/>
                    </a:ext>
                  </a:extLst>
                </p14:cNvPr>
                <p14:cNvContentPartPr/>
                <p14:nvPr/>
              </p14:nvContentPartPr>
              <p14:xfrm>
                <a:off x="685901" y="955210"/>
                <a:ext cx="269280" cy="110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92EEE7-ADC9-0E40-4D90-42E9D39E0E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901" y="946180"/>
                  <a:ext cx="286920" cy="1278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443576-5D58-C087-B595-C3F0C8C437C3}"/>
              </a:ext>
            </a:extLst>
          </p:cNvPr>
          <p:cNvGrpSpPr/>
          <p:nvPr/>
        </p:nvGrpSpPr>
        <p:grpSpPr>
          <a:xfrm>
            <a:off x="1271981" y="797170"/>
            <a:ext cx="776880" cy="238680"/>
            <a:chOff x="1271981" y="797170"/>
            <a:chExt cx="77688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B8BADB-1221-5438-F10E-D867808F39B1}"/>
                    </a:ext>
                  </a:extLst>
                </p14:cNvPr>
                <p14:cNvContentPartPr/>
                <p14:nvPr/>
              </p14:nvContentPartPr>
              <p14:xfrm>
                <a:off x="1271981" y="823810"/>
                <a:ext cx="125280" cy="212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B8BADB-1221-5438-F10E-D867808F39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2981" y="814810"/>
                  <a:ext cx="142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893CF5-930F-6E15-63A7-F42D981F0D57}"/>
                    </a:ext>
                  </a:extLst>
                </p14:cNvPr>
                <p14:cNvContentPartPr/>
                <p14:nvPr/>
              </p14:nvContentPartPr>
              <p14:xfrm>
                <a:off x="1437581" y="844330"/>
                <a:ext cx="140040" cy="188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893CF5-930F-6E15-63A7-F42D981F0D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28581" y="835330"/>
                  <a:ext cx="157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C516AFA-9410-EBB5-BFBD-A03FA978A144}"/>
                    </a:ext>
                  </a:extLst>
                </p14:cNvPr>
                <p14:cNvContentPartPr/>
                <p14:nvPr/>
              </p14:nvContentPartPr>
              <p14:xfrm>
                <a:off x="1630901" y="973570"/>
                <a:ext cx="5400" cy="18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C516AFA-9410-EBB5-BFBD-A03FA978A1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21901" y="964570"/>
                  <a:ext cx="2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B37147-3BAE-240F-C9D7-9752D6E9129F}"/>
                    </a:ext>
                  </a:extLst>
                </p14:cNvPr>
                <p14:cNvContentPartPr/>
                <p14:nvPr/>
              </p14:nvContentPartPr>
              <p14:xfrm>
                <a:off x="1698221" y="806890"/>
                <a:ext cx="25560" cy="200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B37147-3BAE-240F-C9D7-9752D6E912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89092" y="797890"/>
                  <a:ext cx="43452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B112C0-A674-8239-22EC-C3E34743BE6F}"/>
                    </a:ext>
                  </a:extLst>
                </p14:cNvPr>
                <p14:cNvContentPartPr/>
                <p14:nvPr/>
              </p14:nvContentPartPr>
              <p14:xfrm>
                <a:off x="1797221" y="797170"/>
                <a:ext cx="83160" cy="183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B112C0-A674-8239-22EC-C3E34743BE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88221" y="788170"/>
                  <a:ext cx="100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C4350C-A25F-528F-A031-EE8EC2202420}"/>
                    </a:ext>
                  </a:extLst>
                </p14:cNvPr>
                <p14:cNvContentPartPr/>
                <p14:nvPr/>
              </p14:nvContentPartPr>
              <p14:xfrm>
                <a:off x="2028701" y="838210"/>
                <a:ext cx="20160" cy="31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C4350C-A25F-528F-A031-EE8EC22024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9701" y="829311"/>
                  <a:ext cx="37800" cy="49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66A77B-C0FB-B26F-4A95-9B4801A9737B}"/>
                    </a:ext>
                  </a:extLst>
                </p14:cNvPr>
                <p14:cNvContentPartPr/>
                <p14:nvPr/>
              </p14:nvContentPartPr>
              <p14:xfrm>
                <a:off x="2024021" y="955570"/>
                <a:ext cx="23040" cy="28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66A77B-C0FB-B26F-4A95-9B4801A973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021" y="946570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57D91B-46E8-1D6C-441C-774D50A5C674}"/>
              </a:ext>
            </a:extLst>
          </p:cNvPr>
          <p:cNvGrpSpPr/>
          <p:nvPr/>
        </p:nvGrpSpPr>
        <p:grpSpPr>
          <a:xfrm>
            <a:off x="463061" y="1779610"/>
            <a:ext cx="1753200" cy="357480"/>
            <a:chOff x="463061" y="1779610"/>
            <a:chExt cx="175320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ABDB87-3F7B-C7BC-5CBC-5F68F46C7959}"/>
                    </a:ext>
                  </a:extLst>
                </p14:cNvPr>
                <p14:cNvContentPartPr/>
                <p14:nvPr/>
              </p14:nvContentPartPr>
              <p14:xfrm>
                <a:off x="463061" y="1946290"/>
                <a:ext cx="27720" cy="190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ABDB87-3F7B-C7BC-5CBC-5F68F46C79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4061" y="1937290"/>
                  <a:ext cx="45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E603D0-AF56-1546-09D7-CCC6CC5CCC6B}"/>
                    </a:ext>
                  </a:extLst>
                </p14:cNvPr>
                <p14:cNvContentPartPr/>
                <p14:nvPr/>
              </p14:nvContentPartPr>
              <p14:xfrm>
                <a:off x="571421" y="1880770"/>
                <a:ext cx="52200" cy="243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E603D0-AF56-1546-09D7-CCC6CC5CCC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2358" y="1871770"/>
                  <a:ext cx="69963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3BA97AE-8696-0802-A9B4-5E6DB76B69A6}"/>
                    </a:ext>
                  </a:extLst>
                </p14:cNvPr>
                <p14:cNvContentPartPr/>
                <p14:nvPr/>
              </p14:nvContentPartPr>
              <p14:xfrm>
                <a:off x="493661" y="2039170"/>
                <a:ext cx="132840" cy="38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BA97AE-8696-0802-A9B4-5E6DB76B69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4661" y="2030084"/>
                  <a:ext cx="150480" cy="5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5F746B-0A68-047F-B161-F84F7EE19291}"/>
                    </a:ext>
                  </a:extLst>
                </p14:cNvPr>
                <p14:cNvContentPartPr/>
                <p14:nvPr/>
              </p14:nvContentPartPr>
              <p14:xfrm>
                <a:off x="681941" y="1929370"/>
                <a:ext cx="145440" cy="178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5F746B-0A68-047F-B161-F84F7EE192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2963" y="1920370"/>
                  <a:ext cx="163036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284E2B-38BE-4B34-10AB-1FC4751BB7B4}"/>
                    </a:ext>
                  </a:extLst>
                </p14:cNvPr>
                <p14:cNvContentPartPr/>
                <p14:nvPr/>
              </p14:nvContentPartPr>
              <p14:xfrm>
                <a:off x="929981" y="1829650"/>
                <a:ext cx="623160" cy="185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284E2B-38BE-4B34-10AB-1FC4751BB7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0981" y="1820667"/>
                  <a:ext cx="640800" cy="203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F24B3F-FA21-E468-5672-28941E3B20F0}"/>
                    </a:ext>
                  </a:extLst>
                </p14:cNvPr>
                <p14:cNvContentPartPr/>
                <p14:nvPr/>
              </p14:nvContentPartPr>
              <p14:xfrm>
                <a:off x="1557821" y="1779610"/>
                <a:ext cx="658440" cy="180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F24B3F-FA21-E468-5672-28941E3B20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48821" y="1770610"/>
                  <a:ext cx="67608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D88EA5-41EB-8DD9-2897-3E5D5BA197B5}"/>
                  </a:ext>
                </a:extLst>
              </p14:cNvPr>
              <p14:cNvContentPartPr/>
              <p14:nvPr/>
            </p14:nvContentPartPr>
            <p14:xfrm>
              <a:off x="2213381" y="1763770"/>
              <a:ext cx="617040" cy="160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D88EA5-41EB-8DD9-2897-3E5D5BA197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04381" y="1754770"/>
                <a:ext cx="63468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2AE8607-4A58-8348-17E2-4CC744E0B527}"/>
              </a:ext>
            </a:extLst>
          </p:cNvPr>
          <p:cNvGrpSpPr/>
          <p:nvPr/>
        </p:nvGrpSpPr>
        <p:grpSpPr>
          <a:xfrm>
            <a:off x="2964341" y="1815970"/>
            <a:ext cx="120240" cy="204840"/>
            <a:chOff x="2964341" y="1815970"/>
            <a:chExt cx="12024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4F4ED74-20BF-5C44-9B25-84E97E36F6CA}"/>
                    </a:ext>
                  </a:extLst>
                </p14:cNvPr>
                <p14:cNvContentPartPr/>
                <p14:nvPr/>
              </p14:nvContentPartPr>
              <p14:xfrm>
                <a:off x="2964341" y="1831810"/>
                <a:ext cx="14400" cy="175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4F4ED74-20BF-5C44-9B25-84E97E36F6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55341" y="1822810"/>
                  <a:ext cx="32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A7B51C-77FD-E002-8CCD-D6F027A55667}"/>
                    </a:ext>
                  </a:extLst>
                </p14:cNvPr>
                <p14:cNvContentPartPr/>
                <p14:nvPr/>
              </p14:nvContentPartPr>
              <p14:xfrm>
                <a:off x="3046421" y="1815970"/>
                <a:ext cx="38160" cy="204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A7B51C-77FD-E002-8CCD-D6F027A556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37421" y="1806970"/>
                  <a:ext cx="55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034150-BF3C-8A78-8B5E-82F61652612C}"/>
                    </a:ext>
                  </a:extLst>
                </p14:cNvPr>
                <p14:cNvContentPartPr/>
                <p14:nvPr/>
              </p14:nvContentPartPr>
              <p14:xfrm>
                <a:off x="2994221" y="1921810"/>
                <a:ext cx="83520" cy="4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034150-BF3C-8A78-8B5E-82F6165261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85182" y="1912810"/>
                  <a:ext cx="101236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BEA53C0-5D94-2D33-A343-C1237104E10F}"/>
              </a:ext>
            </a:extLst>
          </p:cNvPr>
          <p:cNvGrpSpPr/>
          <p:nvPr/>
        </p:nvGrpSpPr>
        <p:grpSpPr>
          <a:xfrm>
            <a:off x="2442341" y="1494130"/>
            <a:ext cx="132840" cy="281880"/>
            <a:chOff x="2442341" y="1494130"/>
            <a:chExt cx="13284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5AAEEE-41A2-42A9-F616-ECA3C7992FE1}"/>
                    </a:ext>
                  </a:extLst>
                </p14:cNvPr>
                <p14:cNvContentPartPr/>
                <p14:nvPr/>
              </p14:nvContentPartPr>
              <p14:xfrm>
                <a:off x="2442341" y="1494130"/>
                <a:ext cx="29160" cy="281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5AAEEE-41A2-42A9-F616-ECA3C7992F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33228" y="1485130"/>
                  <a:ext cx="47021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B0A31B-69C6-11D5-694B-88C7890CD5F4}"/>
                    </a:ext>
                  </a:extLst>
                </p14:cNvPr>
                <p14:cNvContentPartPr/>
                <p14:nvPr/>
              </p14:nvContentPartPr>
              <p14:xfrm>
                <a:off x="2527301" y="1507090"/>
                <a:ext cx="47880" cy="251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B0A31B-69C6-11D5-694B-88C7890CD5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18301" y="1498090"/>
                  <a:ext cx="655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69F3C0-3452-65F1-9B87-38441D6588C1}"/>
              </a:ext>
            </a:extLst>
          </p:cNvPr>
          <p:cNvGrpSpPr/>
          <p:nvPr/>
        </p:nvGrpSpPr>
        <p:grpSpPr>
          <a:xfrm>
            <a:off x="2439821" y="1192450"/>
            <a:ext cx="106200" cy="179280"/>
            <a:chOff x="2439821" y="1192450"/>
            <a:chExt cx="10620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42E5CB-A0A0-7533-68FC-FED4C99B9245}"/>
                    </a:ext>
                  </a:extLst>
                </p14:cNvPr>
                <p14:cNvContentPartPr/>
                <p14:nvPr/>
              </p14:nvContentPartPr>
              <p14:xfrm>
                <a:off x="2439821" y="1209370"/>
                <a:ext cx="106200" cy="162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42E5CB-A0A0-7533-68FC-FED4C99B92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30821" y="1200370"/>
                  <a:ext cx="123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FA6101-AEBA-3E15-3F04-EF0B4B53B169}"/>
                    </a:ext>
                  </a:extLst>
                </p14:cNvPr>
                <p14:cNvContentPartPr/>
                <p14:nvPr/>
              </p14:nvContentPartPr>
              <p14:xfrm>
                <a:off x="2443781" y="1192450"/>
                <a:ext cx="51120" cy="45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FA6101-AEBA-3E15-3F04-EF0B4B53B1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34844" y="1183450"/>
                  <a:ext cx="68637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0752AD0-67C6-830E-A6B3-7FCF04ABABD7}"/>
                  </a:ext>
                </a:extLst>
              </p14:cNvPr>
              <p14:cNvContentPartPr/>
              <p14:nvPr/>
            </p14:nvContentPartPr>
            <p14:xfrm>
              <a:off x="3691901" y="1857730"/>
              <a:ext cx="203760" cy="99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0752AD0-67C6-830E-A6B3-7FCF04ABABD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2901" y="1848730"/>
                <a:ext cx="22140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6DD7638-B077-A512-CC88-C99C52CB5F56}"/>
              </a:ext>
            </a:extLst>
          </p:cNvPr>
          <p:cNvGrpSpPr/>
          <p:nvPr/>
        </p:nvGrpSpPr>
        <p:grpSpPr>
          <a:xfrm>
            <a:off x="3644741" y="1026130"/>
            <a:ext cx="1242360" cy="530640"/>
            <a:chOff x="3644741" y="1026130"/>
            <a:chExt cx="124236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598579-ACE3-AD4C-F647-6A462A2D0BCA}"/>
                    </a:ext>
                  </a:extLst>
                </p14:cNvPr>
                <p14:cNvContentPartPr/>
                <p14:nvPr/>
              </p14:nvContentPartPr>
              <p14:xfrm>
                <a:off x="3644741" y="1433650"/>
                <a:ext cx="1242360" cy="123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598579-ACE3-AD4C-F647-6A462A2D0B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35741" y="1424650"/>
                  <a:ext cx="1260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FFFE74-390D-24F0-E488-5B65847AFF2B}"/>
                    </a:ext>
                  </a:extLst>
                </p14:cNvPr>
                <p14:cNvContentPartPr/>
                <p14:nvPr/>
              </p14:nvContentPartPr>
              <p14:xfrm>
                <a:off x="3831581" y="1136290"/>
                <a:ext cx="25920" cy="184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FFFE74-390D-24F0-E488-5B65847AFF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22581" y="1127290"/>
                  <a:ext cx="43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50D0B95-5A1B-227E-1160-BDA63E5648C6}"/>
                    </a:ext>
                  </a:extLst>
                </p14:cNvPr>
                <p14:cNvContentPartPr/>
                <p14:nvPr/>
              </p14:nvContentPartPr>
              <p14:xfrm>
                <a:off x="3894221" y="1103530"/>
                <a:ext cx="65520" cy="212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50D0B95-5A1B-227E-1160-BDA63E5648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85221" y="1094530"/>
                  <a:ext cx="83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2580EB-EF89-7389-2278-EDE5B0829FB0}"/>
                    </a:ext>
                  </a:extLst>
                </p14:cNvPr>
                <p14:cNvContentPartPr/>
                <p14:nvPr/>
              </p14:nvContentPartPr>
              <p14:xfrm>
                <a:off x="3862901" y="1240330"/>
                <a:ext cx="55800" cy="28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2580EB-EF89-7389-2278-EDE5B0829FB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53901" y="1231441"/>
                  <a:ext cx="73440" cy="46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1AA0B1-D300-28A6-B8FA-DA2FE7257D37}"/>
                    </a:ext>
                  </a:extLst>
                </p14:cNvPr>
                <p14:cNvContentPartPr/>
                <p14:nvPr/>
              </p14:nvContentPartPr>
              <p14:xfrm>
                <a:off x="4018421" y="1267330"/>
                <a:ext cx="129600" cy="131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1AA0B1-D300-28A6-B8FA-DA2FE7257D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09446" y="1258330"/>
                  <a:ext cx="147191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E45D22-DEB3-6D49-33AB-7E219860C95F}"/>
                    </a:ext>
                  </a:extLst>
                </p14:cNvPr>
                <p14:cNvContentPartPr/>
                <p14:nvPr/>
              </p14:nvContentPartPr>
              <p14:xfrm>
                <a:off x="4206701" y="1159690"/>
                <a:ext cx="155520" cy="160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E45D22-DEB3-6D49-33AB-7E219860C9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97701" y="1150710"/>
                  <a:ext cx="173160" cy="1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0FC5DB-4562-A5F5-5A16-C5A25A713F82}"/>
                    </a:ext>
                  </a:extLst>
                </p14:cNvPr>
                <p14:cNvContentPartPr/>
                <p14:nvPr/>
              </p14:nvContentPartPr>
              <p14:xfrm>
                <a:off x="4455461" y="1026130"/>
                <a:ext cx="45720" cy="165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0FC5DB-4562-A5F5-5A16-C5A25A713F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46531" y="1017130"/>
                  <a:ext cx="63222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03CC0B-45BB-61E3-AD44-8F91EBAC414A}"/>
                    </a:ext>
                  </a:extLst>
                </p14:cNvPr>
                <p14:cNvContentPartPr/>
                <p14:nvPr/>
              </p14:nvContentPartPr>
              <p14:xfrm>
                <a:off x="4433861" y="1116850"/>
                <a:ext cx="136800" cy="20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03CC0B-45BB-61E3-AD44-8F91EBAC41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24837" y="1107850"/>
                  <a:ext cx="154487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7C168A-F059-0C60-E3C4-D865D2505CDC}"/>
              </a:ext>
            </a:extLst>
          </p:cNvPr>
          <p:cNvGrpSpPr/>
          <p:nvPr/>
        </p:nvGrpSpPr>
        <p:grpSpPr>
          <a:xfrm>
            <a:off x="458691" y="3566726"/>
            <a:ext cx="1140120" cy="2655720"/>
            <a:chOff x="458691" y="3566726"/>
            <a:chExt cx="1140120" cy="265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80FBD3-1C24-194B-6F42-ED904DD4AD0A}"/>
                    </a:ext>
                  </a:extLst>
                </p14:cNvPr>
                <p14:cNvContentPartPr/>
                <p14:nvPr/>
              </p14:nvContentPartPr>
              <p14:xfrm>
                <a:off x="969171" y="3566726"/>
                <a:ext cx="171720" cy="2655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80FBD3-1C24-194B-6F42-ED904DD4AD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0171" y="3557726"/>
                  <a:ext cx="189360" cy="26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BF4E5E-4D2A-6597-69A3-128E9119D95D}"/>
                    </a:ext>
                  </a:extLst>
                </p14:cNvPr>
                <p14:cNvContentPartPr/>
                <p14:nvPr/>
              </p14:nvContentPartPr>
              <p14:xfrm>
                <a:off x="458691" y="4173326"/>
                <a:ext cx="1140120" cy="18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BF4E5E-4D2A-6597-69A3-128E9119D9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9691" y="4164326"/>
                  <a:ext cx="1157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B5DAFA-CA82-4994-DB5E-5373986B8C2B}"/>
                    </a:ext>
                  </a:extLst>
                </p14:cNvPr>
                <p14:cNvContentPartPr/>
                <p14:nvPr/>
              </p14:nvContentPartPr>
              <p14:xfrm>
                <a:off x="518091" y="4816646"/>
                <a:ext cx="1068120" cy="34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B5DAFA-CA82-4994-DB5E-5373986B8C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9091" y="4807646"/>
                  <a:ext cx="10857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A5A2C1-0B03-51B6-657D-EBDDEB02B10C}"/>
                  </a:ext>
                </a:extLst>
              </p14:cNvPr>
              <p14:cNvContentPartPr/>
              <p14:nvPr/>
            </p14:nvContentPartPr>
            <p14:xfrm>
              <a:off x="542211" y="6007166"/>
              <a:ext cx="1067400" cy="28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A5A2C1-0B03-51B6-657D-EBDDEB02B1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3211" y="5998166"/>
                <a:ext cx="1085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F40BB80-C34E-76B4-3D3A-86839ACCDCCF}"/>
                  </a:ext>
                </a:extLst>
              </p14:cNvPr>
              <p14:cNvContentPartPr/>
              <p14:nvPr/>
            </p14:nvContentPartPr>
            <p14:xfrm>
              <a:off x="540334" y="5435649"/>
              <a:ext cx="1123920" cy="345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F40BB80-C34E-76B4-3D3A-86839ACCDCC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1334" y="5426742"/>
                <a:ext cx="1141560" cy="5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2AFEED-815F-6A72-C18F-2C7A890A404D}"/>
                  </a:ext>
                </a:extLst>
              </p14:cNvPr>
              <p14:cNvContentPartPr/>
              <p14:nvPr/>
            </p14:nvContentPartPr>
            <p14:xfrm>
              <a:off x="1136134" y="6091209"/>
              <a:ext cx="13680" cy="3506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2AFEED-815F-6A72-C18F-2C7A890A404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27134" y="6082209"/>
                <a:ext cx="31320" cy="36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94F3857-BE0A-B104-2D49-8C8F0C8FAED5}"/>
              </a:ext>
            </a:extLst>
          </p:cNvPr>
          <p:cNvGrpSpPr/>
          <p:nvPr/>
        </p:nvGrpSpPr>
        <p:grpSpPr>
          <a:xfrm>
            <a:off x="1120294" y="6545169"/>
            <a:ext cx="910800" cy="253440"/>
            <a:chOff x="1120294" y="6545169"/>
            <a:chExt cx="91080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43BB9E2-7216-514C-1433-D9ED2849A76D}"/>
                    </a:ext>
                  </a:extLst>
                </p14:cNvPr>
                <p14:cNvContentPartPr/>
                <p14:nvPr/>
              </p14:nvContentPartPr>
              <p14:xfrm>
                <a:off x="1120294" y="6571449"/>
                <a:ext cx="156600" cy="139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43BB9E2-7216-514C-1433-D9ED2849A7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1315" y="6562426"/>
                  <a:ext cx="174200" cy="157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72A485-864B-4B4A-B322-3934D10ED1E2}"/>
                    </a:ext>
                  </a:extLst>
                </p14:cNvPr>
                <p14:cNvContentPartPr/>
                <p14:nvPr/>
              </p14:nvContentPartPr>
              <p14:xfrm>
                <a:off x="1356454" y="6588729"/>
                <a:ext cx="19080" cy="142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72A485-864B-4B4A-B322-3934D10ED1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47454" y="6579729"/>
                  <a:ext cx="36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C7FDD4-D9E2-CB04-A1EA-B3371D159940}"/>
                    </a:ext>
                  </a:extLst>
                </p14:cNvPr>
                <p14:cNvContentPartPr/>
                <p14:nvPr/>
              </p14:nvContentPartPr>
              <p14:xfrm>
                <a:off x="1404694" y="6545169"/>
                <a:ext cx="72360" cy="197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C7FDD4-D9E2-CB04-A1EA-B3371D15994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5694" y="6536169"/>
                  <a:ext cx="90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C7F310-578D-7F8E-29F7-866E9ED7EB82}"/>
                    </a:ext>
                  </a:extLst>
                </p14:cNvPr>
                <p14:cNvContentPartPr/>
                <p14:nvPr/>
              </p14:nvContentPartPr>
              <p14:xfrm>
                <a:off x="1522774" y="6701049"/>
                <a:ext cx="176400" cy="97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C7F310-578D-7F8E-29F7-866E9ED7EB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13792" y="6692049"/>
                  <a:ext cx="194004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D5A8715-FD20-2D1E-7267-F123043CB508}"/>
                    </a:ext>
                  </a:extLst>
                </p14:cNvPr>
                <p14:cNvContentPartPr/>
                <p14:nvPr/>
              </p14:nvContentPartPr>
              <p14:xfrm>
                <a:off x="1710334" y="6623649"/>
                <a:ext cx="106560" cy="150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D5A8715-FD20-2D1E-7267-F123043CB5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01334" y="6614649"/>
                  <a:ext cx="124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4831B74-54DD-980F-E808-03490B7A83D7}"/>
                    </a:ext>
                  </a:extLst>
                </p14:cNvPr>
                <p14:cNvContentPartPr/>
                <p14:nvPr/>
              </p14:nvContentPartPr>
              <p14:xfrm>
                <a:off x="1887454" y="6594129"/>
                <a:ext cx="37800" cy="194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4831B74-54DD-980F-E808-03490B7A83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78454" y="6585129"/>
                  <a:ext cx="55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B7466C-B439-19DB-0E63-5549BD02237E}"/>
                    </a:ext>
                  </a:extLst>
                </p14:cNvPr>
                <p14:cNvContentPartPr/>
                <p14:nvPr/>
              </p14:nvContentPartPr>
              <p14:xfrm>
                <a:off x="1919854" y="6578649"/>
                <a:ext cx="111240" cy="181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B7466C-B439-19DB-0E63-5549BD02237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10854" y="6569649"/>
                  <a:ext cx="1288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45BBDB9-5B29-9374-D2D8-E46643DA77DB}"/>
              </a:ext>
            </a:extLst>
          </p:cNvPr>
          <p:cNvGrpSpPr/>
          <p:nvPr/>
        </p:nvGrpSpPr>
        <p:grpSpPr>
          <a:xfrm>
            <a:off x="1808614" y="5883129"/>
            <a:ext cx="389880" cy="276840"/>
            <a:chOff x="1808614" y="5883129"/>
            <a:chExt cx="38988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6C4362-4B2A-1743-6218-34773E09CC68}"/>
                    </a:ext>
                  </a:extLst>
                </p14:cNvPr>
                <p14:cNvContentPartPr/>
                <p14:nvPr/>
              </p14:nvContentPartPr>
              <p14:xfrm>
                <a:off x="1808614" y="5928849"/>
                <a:ext cx="153000" cy="188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6C4362-4B2A-1743-6218-34773E09CC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99614" y="5919849"/>
                  <a:ext cx="170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8704C54-6CB9-1826-B0B7-79533BE7B6E3}"/>
                    </a:ext>
                  </a:extLst>
                </p14:cNvPr>
                <p14:cNvContentPartPr/>
                <p14:nvPr/>
              </p14:nvContentPartPr>
              <p14:xfrm>
                <a:off x="2035414" y="5883129"/>
                <a:ext cx="25200" cy="242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8704C54-6CB9-1826-B0B7-79533BE7B6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26414" y="5874129"/>
                  <a:ext cx="42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73035C-EACA-B9FC-91DB-AE43B71F6D6A}"/>
                    </a:ext>
                  </a:extLst>
                </p14:cNvPr>
                <p14:cNvContentPartPr/>
                <p14:nvPr/>
              </p14:nvContentPartPr>
              <p14:xfrm>
                <a:off x="2122174" y="5890329"/>
                <a:ext cx="76320" cy="269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73035C-EACA-B9FC-91DB-AE43B71F6D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13216" y="5881329"/>
                  <a:ext cx="93877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EE4F03-4519-CD8B-C98B-3FEC9E75C083}"/>
                    </a:ext>
                  </a:extLst>
                </p14:cNvPr>
                <p14:cNvContentPartPr/>
                <p14:nvPr/>
              </p14:nvContentPartPr>
              <p14:xfrm>
                <a:off x="2102734" y="6051969"/>
                <a:ext cx="55440" cy="8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EE4F03-4519-CD8B-C98B-3FEC9E75C0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93734" y="6042969"/>
                  <a:ext cx="73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25796A0-7F6F-5C84-49D5-ACD151E8807E}"/>
                    </a:ext>
                  </a:extLst>
                </p14:cNvPr>
                <p14:cNvContentPartPr/>
                <p14:nvPr/>
              </p14:nvContentPartPr>
              <p14:xfrm>
                <a:off x="2054134" y="6051969"/>
                <a:ext cx="99360" cy="19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25796A0-7F6F-5C84-49D5-ACD151E8807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45166" y="6042969"/>
                  <a:ext cx="116936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ACC8B1D-774E-2D5B-455C-6148643A6FB6}"/>
              </a:ext>
            </a:extLst>
          </p:cNvPr>
          <p:cNvGrpSpPr/>
          <p:nvPr/>
        </p:nvGrpSpPr>
        <p:grpSpPr>
          <a:xfrm>
            <a:off x="1838494" y="5306769"/>
            <a:ext cx="384120" cy="251280"/>
            <a:chOff x="1838494" y="5306769"/>
            <a:chExt cx="38412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6079ED8-F158-33EC-099E-B8BA03C306B9}"/>
                    </a:ext>
                  </a:extLst>
                </p14:cNvPr>
                <p14:cNvContentPartPr/>
                <p14:nvPr/>
              </p14:nvContentPartPr>
              <p14:xfrm>
                <a:off x="1838494" y="5331969"/>
                <a:ext cx="135720" cy="191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6079ED8-F158-33EC-099E-B8BA03C306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29494" y="5322969"/>
                  <a:ext cx="153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407B054-AE80-4409-6AB2-3E7B5F0D819D}"/>
                    </a:ext>
                  </a:extLst>
                </p14:cNvPr>
                <p14:cNvContentPartPr/>
                <p14:nvPr/>
              </p14:nvContentPartPr>
              <p14:xfrm>
                <a:off x="2056294" y="5306769"/>
                <a:ext cx="38520" cy="251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407B054-AE80-4409-6AB2-3E7B5F0D81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47294" y="5297769"/>
                  <a:ext cx="56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A7BD191-BCC0-2594-0D8F-21E855837FCF}"/>
                    </a:ext>
                  </a:extLst>
                </p14:cNvPr>
                <p14:cNvContentPartPr/>
                <p14:nvPr/>
              </p14:nvContentPartPr>
              <p14:xfrm>
                <a:off x="2150974" y="5322249"/>
                <a:ext cx="71640" cy="213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A7BD191-BCC0-2594-0D8F-21E855837F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41974" y="5313249"/>
                  <a:ext cx="89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5E06CF-0C41-73DE-53EE-80A6AB16C115}"/>
                    </a:ext>
                  </a:extLst>
                </p14:cNvPr>
                <p14:cNvContentPartPr/>
                <p14:nvPr/>
              </p14:nvContentPartPr>
              <p14:xfrm>
                <a:off x="2114974" y="5438529"/>
                <a:ext cx="77400" cy="7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5E06CF-0C41-73DE-53EE-80A6AB16C1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05974" y="5429529"/>
                  <a:ext cx="950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16550DE-4680-0305-0F50-8E0F1254DEAE}"/>
              </a:ext>
            </a:extLst>
          </p:cNvPr>
          <p:cNvGrpSpPr/>
          <p:nvPr/>
        </p:nvGrpSpPr>
        <p:grpSpPr>
          <a:xfrm>
            <a:off x="1786654" y="4672809"/>
            <a:ext cx="164520" cy="252000"/>
            <a:chOff x="1786654" y="4672809"/>
            <a:chExt cx="16452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277901-855F-C7C0-D588-9C0760B41F22}"/>
                    </a:ext>
                  </a:extLst>
                </p14:cNvPr>
                <p14:cNvContentPartPr/>
                <p14:nvPr/>
              </p14:nvContentPartPr>
              <p14:xfrm>
                <a:off x="1786654" y="4704129"/>
                <a:ext cx="33120" cy="220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277901-855F-C7C0-D588-9C0760B41F2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77654" y="4695129"/>
                  <a:ext cx="50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38D7683-9B87-1331-D5C0-DB5FA801273A}"/>
                    </a:ext>
                  </a:extLst>
                </p14:cNvPr>
                <p14:cNvContentPartPr/>
                <p14:nvPr/>
              </p14:nvContentPartPr>
              <p14:xfrm>
                <a:off x="1884574" y="4672809"/>
                <a:ext cx="66600" cy="231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38D7683-9B87-1331-D5C0-DB5FA801273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75574" y="4663809"/>
                  <a:ext cx="84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239510E-DE1C-7F55-9578-D43ACDB7C743}"/>
                    </a:ext>
                  </a:extLst>
                </p14:cNvPr>
                <p14:cNvContentPartPr/>
                <p14:nvPr/>
              </p14:nvContentPartPr>
              <p14:xfrm>
                <a:off x="1815094" y="4805289"/>
                <a:ext cx="93240" cy="8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239510E-DE1C-7F55-9578-D43ACDB7C74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06094" y="4796289"/>
                  <a:ext cx="110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D9F7C8E-E6F0-940F-5C10-7C25300C965D}"/>
              </a:ext>
            </a:extLst>
          </p:cNvPr>
          <p:cNvGrpSpPr/>
          <p:nvPr/>
        </p:nvGrpSpPr>
        <p:grpSpPr>
          <a:xfrm>
            <a:off x="1760014" y="3967569"/>
            <a:ext cx="339840" cy="249840"/>
            <a:chOff x="1760014" y="3967569"/>
            <a:chExt cx="33984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C260DA-8C34-6514-BE61-03ABFA145CEF}"/>
                    </a:ext>
                  </a:extLst>
                </p14:cNvPr>
                <p14:cNvContentPartPr/>
                <p14:nvPr/>
              </p14:nvContentPartPr>
              <p14:xfrm>
                <a:off x="1760014" y="3995649"/>
                <a:ext cx="140040" cy="207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C260DA-8C34-6514-BE61-03ABFA145C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50991" y="3986649"/>
                  <a:ext cx="157725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68F9A9-C96A-C93B-C8E4-3A0249262166}"/>
                    </a:ext>
                  </a:extLst>
                </p14:cNvPr>
                <p14:cNvContentPartPr/>
                <p14:nvPr/>
              </p14:nvContentPartPr>
              <p14:xfrm>
                <a:off x="1957294" y="3996369"/>
                <a:ext cx="26640" cy="218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68F9A9-C96A-C93B-C8E4-3A02492621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48414" y="3987384"/>
                  <a:ext cx="44045" cy="235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4DC446-4213-1577-6E87-652FE77AECF8}"/>
                    </a:ext>
                  </a:extLst>
                </p14:cNvPr>
                <p14:cNvContentPartPr/>
                <p14:nvPr/>
              </p14:nvContentPartPr>
              <p14:xfrm>
                <a:off x="1983934" y="3967569"/>
                <a:ext cx="115920" cy="249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4DC446-4213-1577-6E87-652FE77AEC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74934" y="3958569"/>
                  <a:ext cx="1335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A548ECC-F884-81EB-EA03-2E8093A0D1AF}"/>
              </a:ext>
            </a:extLst>
          </p:cNvPr>
          <p:cNvGrpSpPr/>
          <p:nvPr/>
        </p:nvGrpSpPr>
        <p:grpSpPr>
          <a:xfrm>
            <a:off x="193294" y="3981969"/>
            <a:ext cx="132840" cy="280800"/>
            <a:chOff x="193294" y="3981969"/>
            <a:chExt cx="13284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B986DFB-1CF7-ED43-0D02-D961770F9DC5}"/>
                    </a:ext>
                  </a:extLst>
                </p14:cNvPr>
                <p14:cNvContentPartPr/>
                <p14:nvPr/>
              </p14:nvContentPartPr>
              <p14:xfrm>
                <a:off x="193294" y="3981969"/>
                <a:ext cx="8280" cy="280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B986DFB-1CF7-ED43-0D02-D961770F9D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4294" y="3972969"/>
                  <a:ext cx="25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02D61F-21DC-7965-A2DB-248F726BCF2B}"/>
                    </a:ext>
                  </a:extLst>
                </p14:cNvPr>
                <p14:cNvContentPartPr/>
                <p14:nvPr/>
              </p14:nvContentPartPr>
              <p14:xfrm>
                <a:off x="293374" y="4002849"/>
                <a:ext cx="21960" cy="224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402D61F-21DC-7965-A2DB-248F726BCF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4374" y="3993863"/>
                  <a:ext cx="3960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BF2B9CA-1EFD-CFED-BAD4-41E0E9427163}"/>
                    </a:ext>
                  </a:extLst>
                </p14:cNvPr>
                <p14:cNvContentPartPr/>
                <p14:nvPr/>
              </p14:nvContentPartPr>
              <p14:xfrm>
                <a:off x="195094" y="4179969"/>
                <a:ext cx="131040" cy="15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BF2B9CA-1EFD-CFED-BAD4-41E0E942716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6069" y="4170969"/>
                  <a:ext cx="148729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5B33065-BBF6-4BFD-60B7-5A66CF19A32D}"/>
              </a:ext>
            </a:extLst>
          </p:cNvPr>
          <p:cNvGrpSpPr/>
          <p:nvPr/>
        </p:nvGrpSpPr>
        <p:grpSpPr>
          <a:xfrm>
            <a:off x="108334" y="4713489"/>
            <a:ext cx="316800" cy="247680"/>
            <a:chOff x="108334" y="4713489"/>
            <a:chExt cx="31680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1599BD-89FD-62E0-A65B-0F42D4906698}"/>
                    </a:ext>
                  </a:extLst>
                </p14:cNvPr>
                <p14:cNvContentPartPr/>
                <p14:nvPr/>
              </p14:nvContentPartPr>
              <p14:xfrm>
                <a:off x="108334" y="4717449"/>
                <a:ext cx="14040" cy="237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1599BD-89FD-62E0-A65B-0F42D490669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334" y="4708449"/>
                  <a:ext cx="31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67EEFDD-5619-373D-68C3-9C9B431AB0BB}"/>
                    </a:ext>
                  </a:extLst>
                </p14:cNvPr>
                <p14:cNvContentPartPr/>
                <p14:nvPr/>
              </p14:nvContentPartPr>
              <p14:xfrm>
                <a:off x="173854" y="4713489"/>
                <a:ext cx="51120" cy="191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67EEFDD-5619-373D-68C3-9C9B431AB0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4854" y="4704489"/>
                  <a:ext cx="68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B1F6882-02B6-DD49-D82D-30323414BCA5}"/>
                    </a:ext>
                  </a:extLst>
                </p14:cNvPr>
                <p14:cNvContentPartPr/>
                <p14:nvPr/>
              </p14:nvContentPartPr>
              <p14:xfrm>
                <a:off x="128854" y="4843449"/>
                <a:ext cx="100440" cy="19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B1F6882-02B6-DD49-D82D-30323414BCA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9854" y="4834279"/>
                  <a:ext cx="118080" cy="37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DACC24-55F9-CC8A-82C7-C61AEC54CC82}"/>
                    </a:ext>
                  </a:extLst>
                </p14:cNvPr>
                <p14:cNvContentPartPr/>
                <p14:nvPr/>
              </p14:nvContentPartPr>
              <p14:xfrm>
                <a:off x="295174" y="4759569"/>
                <a:ext cx="129960" cy="201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DACC24-55F9-CC8A-82C7-C61AEC54CC8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6174" y="4750569"/>
                  <a:ext cx="1476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392DEE1-AEF1-3414-C7E5-B8D5A1F544D4}"/>
              </a:ext>
            </a:extLst>
          </p:cNvPr>
          <p:cNvGrpSpPr/>
          <p:nvPr/>
        </p:nvGrpSpPr>
        <p:grpSpPr>
          <a:xfrm>
            <a:off x="227854" y="5319009"/>
            <a:ext cx="174600" cy="248040"/>
            <a:chOff x="227854" y="5319009"/>
            <a:chExt cx="1746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480A66-827B-10BE-C68D-2D88B48D4116}"/>
                    </a:ext>
                  </a:extLst>
                </p14:cNvPr>
                <p14:cNvContentPartPr/>
                <p14:nvPr/>
              </p14:nvContentPartPr>
              <p14:xfrm>
                <a:off x="227854" y="5330889"/>
                <a:ext cx="46440" cy="236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480A66-827B-10BE-C68D-2D88B48D411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8854" y="5321889"/>
                  <a:ext cx="64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EE67A95-0CB4-0041-0FA9-A5BF3190CAE9}"/>
                    </a:ext>
                  </a:extLst>
                </p14:cNvPr>
                <p14:cNvContentPartPr/>
                <p14:nvPr/>
              </p14:nvContentPartPr>
              <p14:xfrm>
                <a:off x="338734" y="5319009"/>
                <a:ext cx="63720" cy="247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EE67A95-0CB4-0041-0FA9-A5BF3190CA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9734" y="5310009"/>
                  <a:ext cx="81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E61116B-ED35-6D67-24C6-6CDA30436042}"/>
                    </a:ext>
                  </a:extLst>
                </p14:cNvPr>
                <p14:cNvContentPartPr/>
                <p14:nvPr/>
              </p14:nvContentPartPr>
              <p14:xfrm>
                <a:off x="293014" y="5485689"/>
                <a:ext cx="95760" cy="5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E61116B-ED35-6D67-24C6-6CDA3043604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4014" y="5476689"/>
                  <a:ext cx="1134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CD4A49E-7957-BFC5-5814-773AEC2F45D9}"/>
              </a:ext>
            </a:extLst>
          </p:cNvPr>
          <p:cNvGrpSpPr/>
          <p:nvPr/>
        </p:nvGrpSpPr>
        <p:grpSpPr>
          <a:xfrm>
            <a:off x="257734" y="5928489"/>
            <a:ext cx="130680" cy="255240"/>
            <a:chOff x="257734" y="5928489"/>
            <a:chExt cx="13068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3AB8B9-9FD0-625F-2A14-3AF3F8204BAB}"/>
                    </a:ext>
                  </a:extLst>
                </p14:cNvPr>
                <p14:cNvContentPartPr/>
                <p14:nvPr/>
              </p14:nvContentPartPr>
              <p14:xfrm>
                <a:off x="257734" y="5960169"/>
                <a:ext cx="24840" cy="223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3AB8B9-9FD0-625F-2A14-3AF3F8204B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8734" y="5951169"/>
                  <a:ext cx="42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C418B8A-7182-6D8F-6F85-F9CB95F28DE6}"/>
                    </a:ext>
                  </a:extLst>
                </p14:cNvPr>
                <p14:cNvContentPartPr/>
                <p14:nvPr/>
              </p14:nvContentPartPr>
              <p14:xfrm>
                <a:off x="347014" y="5928489"/>
                <a:ext cx="41400" cy="208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C418B8A-7182-6D8F-6F85-F9CB95F28D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8014" y="5919489"/>
                  <a:ext cx="59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C0D4910-10D8-ABF2-5B96-523E73BC2F40}"/>
                    </a:ext>
                  </a:extLst>
                </p14:cNvPr>
                <p14:cNvContentPartPr/>
                <p14:nvPr/>
              </p14:nvContentPartPr>
              <p14:xfrm>
                <a:off x="281134" y="6045129"/>
                <a:ext cx="92880" cy="18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C0D4910-10D8-ABF2-5B96-523E73BC2F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2169" y="6036129"/>
                  <a:ext cx="110452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6FBEBD-CD3C-D844-8EAA-1E03717C13D6}"/>
              </a:ext>
            </a:extLst>
          </p:cNvPr>
          <p:cNvGrpSpPr/>
          <p:nvPr/>
        </p:nvGrpSpPr>
        <p:grpSpPr>
          <a:xfrm>
            <a:off x="475174" y="3240369"/>
            <a:ext cx="803160" cy="403200"/>
            <a:chOff x="475174" y="3240369"/>
            <a:chExt cx="80316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0332408-B56E-5B01-F613-2831A2ADEBDF}"/>
                    </a:ext>
                  </a:extLst>
                </p14:cNvPr>
                <p14:cNvContentPartPr/>
                <p14:nvPr/>
              </p14:nvContentPartPr>
              <p14:xfrm>
                <a:off x="962254" y="3295449"/>
                <a:ext cx="316080" cy="272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0332408-B56E-5B01-F613-2831A2ADEB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3254" y="3286449"/>
                  <a:ext cx="333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E4868A3-14AC-8DDB-4CBA-799F747F593E}"/>
                    </a:ext>
                  </a:extLst>
                </p14:cNvPr>
                <p14:cNvContentPartPr/>
                <p14:nvPr/>
              </p14:nvContentPartPr>
              <p14:xfrm>
                <a:off x="741934" y="3506409"/>
                <a:ext cx="226800" cy="137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E4868A3-14AC-8DDB-4CBA-799F747F593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2920" y="3497409"/>
                  <a:ext cx="244468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2109F5-05AE-F1F1-FDB9-1D68FFE31B2D}"/>
                    </a:ext>
                  </a:extLst>
                </p14:cNvPr>
                <p14:cNvContentPartPr/>
                <p14:nvPr/>
              </p14:nvContentPartPr>
              <p14:xfrm>
                <a:off x="777214" y="3381129"/>
                <a:ext cx="227880" cy="147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2109F5-05AE-F1F1-FDB9-1D68FFE31B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8214" y="3372107"/>
                  <a:ext cx="245520" cy="164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3541677-FEA4-B749-1138-DB9A23C61D65}"/>
                    </a:ext>
                  </a:extLst>
                </p14:cNvPr>
                <p14:cNvContentPartPr/>
                <p14:nvPr/>
              </p14:nvContentPartPr>
              <p14:xfrm>
                <a:off x="475174" y="3240369"/>
                <a:ext cx="175320" cy="176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3541677-FEA4-B749-1138-DB9A23C61D6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6174" y="3231387"/>
                  <a:ext cx="192960" cy="194364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3D89EB1-C369-DF5A-2273-11D379C3BEA5}"/>
              </a:ext>
            </a:extLst>
          </p:cNvPr>
          <p:cNvCxnSpPr>
            <a:cxnSpLocks/>
          </p:cNvCxnSpPr>
          <p:nvPr/>
        </p:nvCxnSpPr>
        <p:spPr>
          <a:xfrm>
            <a:off x="0" y="240223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A50B7F-81F6-5463-19DB-D15316A4F663}"/>
              </a:ext>
            </a:extLst>
          </p:cNvPr>
          <p:cNvGrpSpPr/>
          <p:nvPr/>
        </p:nvGrpSpPr>
        <p:grpSpPr>
          <a:xfrm>
            <a:off x="1288031" y="3042326"/>
            <a:ext cx="268920" cy="287640"/>
            <a:chOff x="1288031" y="3042326"/>
            <a:chExt cx="26892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7DC9E1-D82D-5F52-7368-09F66B6C813F}"/>
                    </a:ext>
                  </a:extLst>
                </p14:cNvPr>
                <p14:cNvContentPartPr/>
                <p14:nvPr/>
              </p14:nvContentPartPr>
              <p14:xfrm>
                <a:off x="1288031" y="3129086"/>
                <a:ext cx="183240" cy="200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7DC9E1-D82D-5F52-7368-09F66B6C81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79031" y="3120086"/>
                  <a:ext cx="200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C1B006-C9EA-FD2C-6582-D70BF665F5A6}"/>
                    </a:ext>
                  </a:extLst>
                </p14:cNvPr>
                <p14:cNvContentPartPr/>
                <p14:nvPr/>
              </p14:nvContentPartPr>
              <p14:xfrm>
                <a:off x="1344911" y="3042326"/>
                <a:ext cx="212040" cy="199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C1B006-C9EA-FD2C-6582-D70BF665F5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35911" y="3033326"/>
                  <a:ext cx="229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3CD28FD-6EFA-8267-DC3D-725D29205961}"/>
                    </a:ext>
                  </a:extLst>
                </p14:cNvPr>
                <p14:cNvContentPartPr/>
                <p14:nvPr/>
              </p14:nvContentPartPr>
              <p14:xfrm>
                <a:off x="1388471" y="3168326"/>
                <a:ext cx="45720" cy="40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3CD28FD-6EFA-8267-DC3D-725D2920596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79831" y="3159686"/>
                  <a:ext cx="63360" cy="5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467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5288-E967-67D5-DE36-97B6DCD4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Anomers of Glucopyranose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966A24-6381-957F-ABB6-C6042C677C78}"/>
                  </a:ext>
                </a:extLst>
              </p14:cNvPr>
              <p14:cNvContentPartPr/>
              <p14:nvPr/>
            </p14:nvContentPartPr>
            <p14:xfrm>
              <a:off x="3122746" y="4350037"/>
              <a:ext cx="1346361" cy="46998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966A24-6381-957F-ABB6-C6042C677C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3744" y="4340999"/>
                <a:ext cx="1364005" cy="64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A9B56D-3A80-1DC0-9AAD-F0466FC218E0}"/>
                  </a:ext>
                </a:extLst>
              </p14:cNvPr>
              <p14:cNvContentPartPr/>
              <p14:nvPr/>
            </p14:nvContentPartPr>
            <p14:xfrm>
              <a:off x="2891922" y="2023086"/>
              <a:ext cx="64796" cy="546137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A9B56D-3A80-1DC0-9AAD-F0466FC218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2923" y="2014086"/>
                <a:ext cx="82435" cy="563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F59235F-EB47-6A1C-1052-249981D7B285}"/>
                  </a:ext>
                </a:extLst>
              </p14:cNvPr>
              <p14:cNvContentPartPr/>
              <p14:nvPr/>
            </p14:nvContentPartPr>
            <p14:xfrm>
              <a:off x="2956867" y="2552042"/>
              <a:ext cx="1021588" cy="13043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F59235F-EB47-6A1C-1052-249981D7B2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7868" y="2543229"/>
                <a:ext cx="1039226" cy="3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EAC20FF-C5F4-5FC8-4C95-A14A013B44F4}"/>
                  </a:ext>
                </a:extLst>
              </p14:cNvPr>
              <p14:cNvContentPartPr/>
              <p14:nvPr/>
            </p14:nvContentPartPr>
            <p14:xfrm>
              <a:off x="2507082" y="3420897"/>
              <a:ext cx="7574" cy="394666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EAC20FF-C5F4-5FC8-4C95-A14A013B44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7614" y="3411903"/>
                <a:ext cx="26130" cy="412295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67D8A36D-D6AB-7556-D237-A590954BE6FB}"/>
              </a:ext>
            </a:extLst>
          </p:cNvPr>
          <p:cNvGrpSpPr/>
          <p:nvPr/>
        </p:nvGrpSpPr>
        <p:grpSpPr>
          <a:xfrm>
            <a:off x="2502875" y="2572658"/>
            <a:ext cx="611774" cy="1795354"/>
            <a:chOff x="2502875" y="2572658"/>
            <a:chExt cx="611774" cy="179535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056B15-95B7-0FA4-18D4-86A3343BEFA8}"/>
                    </a:ext>
                  </a:extLst>
                </p14:cNvPr>
                <p14:cNvContentPartPr/>
                <p14:nvPr/>
              </p14:nvContentPartPr>
              <p14:xfrm>
                <a:off x="2526437" y="2572658"/>
                <a:ext cx="434217" cy="846134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056B15-95B7-0FA4-18D4-86A3343BEF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7436" y="2563657"/>
                  <a:ext cx="451859" cy="863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0BF065-197B-E081-292B-4068AC4A14DC}"/>
                    </a:ext>
                  </a:extLst>
                </p14:cNvPr>
                <p14:cNvContentPartPr/>
                <p14:nvPr/>
              </p14:nvContentPartPr>
              <p14:xfrm>
                <a:off x="2522229" y="3399859"/>
                <a:ext cx="592420" cy="968153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0BF065-197B-E081-292B-4068AC4A14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13231" y="3390861"/>
                  <a:ext cx="610056" cy="985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7DA643C-4BA1-5D02-AB0E-8D3283777A19}"/>
                    </a:ext>
                  </a:extLst>
                </p14:cNvPr>
                <p14:cNvContentPartPr/>
                <p14:nvPr/>
              </p14:nvContentPartPr>
              <p14:xfrm>
                <a:off x="2958550" y="2577287"/>
                <a:ext cx="43338" cy="375732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7DA643C-4BA1-5D02-AB0E-8D3283777A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9596" y="2568290"/>
                  <a:ext cx="60888" cy="393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E533F2-5865-2761-F9AE-1EDFAE9B9323}"/>
                    </a:ext>
                  </a:extLst>
                </p14:cNvPr>
                <p14:cNvContentPartPr/>
                <p14:nvPr/>
              </p14:nvContentPartPr>
              <p14:xfrm>
                <a:off x="2972014" y="3133943"/>
                <a:ext cx="15147" cy="238988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E533F2-5865-2761-F9AE-1EDFAE9B93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62998" y="3124945"/>
                  <a:ext cx="32819" cy="256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13D9B8-21CF-9D5B-E298-CC135AC99BAF}"/>
                    </a:ext>
                  </a:extLst>
                </p14:cNvPr>
                <p14:cNvContentPartPr/>
                <p14:nvPr/>
              </p14:nvContentPartPr>
              <p14:xfrm>
                <a:off x="3038914" y="3112485"/>
                <a:ext cx="35764" cy="245299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13D9B8-21CF-9D5B-E298-CC135AC99B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29973" y="3103480"/>
                  <a:ext cx="53288" cy="262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946C12D-462B-D378-0859-6A79A8F6E5DD}"/>
                    </a:ext>
                  </a:extLst>
                </p14:cNvPr>
                <p14:cNvContentPartPr/>
                <p14:nvPr/>
              </p14:nvContentPartPr>
              <p14:xfrm>
                <a:off x="2994735" y="3298457"/>
                <a:ext cx="63954" cy="11781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946C12D-462B-D378-0859-6A79A8F6E5D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85702" y="3289532"/>
                  <a:ext cx="81659" cy="29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99B075-728D-2738-7201-34E9B05CA1E8}"/>
                    </a:ext>
                  </a:extLst>
                </p14:cNvPr>
                <p14:cNvContentPartPr/>
                <p14:nvPr/>
              </p14:nvContentPartPr>
              <p14:xfrm>
                <a:off x="2502875" y="2887803"/>
                <a:ext cx="20617" cy="541088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99B075-728D-2738-7201-34E9B05CA1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93832" y="2878797"/>
                  <a:ext cx="38340" cy="5587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FB2353E-46F1-901B-CFF3-A629E311CE6D}"/>
              </a:ext>
            </a:extLst>
          </p:cNvPr>
          <p:cNvGrpSpPr/>
          <p:nvPr/>
        </p:nvGrpSpPr>
        <p:grpSpPr>
          <a:xfrm>
            <a:off x="2163327" y="3881621"/>
            <a:ext cx="423278" cy="294948"/>
            <a:chOff x="2163327" y="3881621"/>
            <a:chExt cx="423278" cy="29494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C30A192-42C1-BBAA-CA9B-35242E191C1E}"/>
                    </a:ext>
                  </a:extLst>
                </p14:cNvPr>
                <p14:cNvContentPartPr/>
                <p14:nvPr/>
              </p14:nvContentPartPr>
              <p14:xfrm>
                <a:off x="2163327" y="3927483"/>
                <a:ext cx="26928" cy="249086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C30A192-42C1-BBAA-CA9B-35242E191C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54351" y="3918471"/>
                  <a:ext cx="44521" cy="266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BF0807-EE47-44BD-252B-0E0DF978C19F}"/>
                    </a:ext>
                  </a:extLst>
                </p14:cNvPr>
                <p14:cNvContentPartPr/>
                <p14:nvPr/>
              </p14:nvContentPartPr>
              <p14:xfrm>
                <a:off x="2242429" y="3881621"/>
                <a:ext cx="76577" cy="260446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BF0807-EE47-44BD-252B-0E0DF978C1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33441" y="3872628"/>
                  <a:ext cx="94193" cy="278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66D2359-979F-9F45-B539-8FFEAF0072FE}"/>
                    </a:ext>
                  </a:extLst>
                </p14:cNvPr>
                <p14:cNvContentPartPr/>
                <p14:nvPr/>
              </p14:nvContentPartPr>
              <p14:xfrm>
                <a:off x="2199091" y="4038562"/>
                <a:ext cx="143477" cy="47545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66D2359-979F-9F45-B539-8FFEAF0072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90079" y="4029557"/>
                  <a:ext cx="161141" cy="65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7D3C972-C80F-EE8D-8312-2A47E4C07FDC}"/>
                    </a:ext>
                  </a:extLst>
                </p14:cNvPr>
                <p14:cNvContentPartPr/>
                <p14:nvPr/>
              </p14:nvContentPartPr>
              <p14:xfrm>
                <a:off x="2412834" y="3935898"/>
                <a:ext cx="173771" cy="197754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7D3C972-C80F-EE8D-8312-2A47E4C07F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03840" y="3926893"/>
                  <a:ext cx="191400" cy="2154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AAEF3F4-0A52-976E-3B09-62C65F8F3078}"/>
              </a:ext>
            </a:extLst>
          </p:cNvPr>
          <p:cNvGrpSpPr/>
          <p:nvPr/>
        </p:nvGrpSpPr>
        <p:grpSpPr>
          <a:xfrm>
            <a:off x="3100344" y="3667037"/>
            <a:ext cx="354695" cy="1173901"/>
            <a:chOff x="3100344" y="3667037"/>
            <a:chExt cx="354695" cy="11739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9355B51-8009-D132-5F94-62DEBFE740DC}"/>
                    </a:ext>
                  </a:extLst>
                </p14:cNvPr>
                <p14:cNvContentPartPr/>
                <p14:nvPr/>
              </p14:nvContentPartPr>
              <p14:xfrm>
                <a:off x="3120540" y="4015000"/>
                <a:ext cx="22300" cy="345017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9355B51-8009-D132-5F94-62DEBFE740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1548" y="4005996"/>
                  <a:ext cx="39924" cy="362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1211559-EEA8-6609-D9AC-329EBEA9B425}"/>
                    </a:ext>
                  </a:extLst>
                </p14:cNvPr>
                <p14:cNvContentPartPr/>
                <p14:nvPr/>
              </p14:nvContentPartPr>
              <p14:xfrm>
                <a:off x="3108759" y="3707429"/>
                <a:ext cx="129171" cy="183869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1211559-EEA8-6609-D9AC-329EBEA9B4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99764" y="3698433"/>
                  <a:ext cx="146802" cy="201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D46C35F-8DEA-AD7B-08F8-A29016FA90F3}"/>
                    </a:ext>
                  </a:extLst>
                </p14:cNvPr>
                <p14:cNvContentPartPr/>
                <p14:nvPr/>
              </p14:nvContentPartPr>
              <p14:xfrm>
                <a:off x="3288000" y="3694807"/>
                <a:ext cx="38289" cy="220054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D46C35F-8DEA-AD7B-08F8-A29016FA90F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79054" y="3685803"/>
                  <a:ext cx="55823" cy="237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3C6A2D8-D55B-9BD2-F1EA-5B64C4548464}"/>
                    </a:ext>
                  </a:extLst>
                </p14:cNvPr>
                <p14:cNvContentPartPr/>
                <p14:nvPr/>
              </p14:nvContentPartPr>
              <p14:xfrm>
                <a:off x="3393188" y="3667037"/>
                <a:ext cx="61851" cy="217529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3C6A2D8-D55B-9BD2-F1EA-5B64C45484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84198" y="3658033"/>
                  <a:ext cx="79471" cy="23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6772E1A-D0E1-014D-404D-9511EA88EB74}"/>
                    </a:ext>
                  </a:extLst>
                </p14:cNvPr>
                <p14:cNvContentPartPr/>
                <p14:nvPr/>
              </p14:nvContentPartPr>
              <p14:xfrm>
                <a:off x="3334283" y="3794946"/>
                <a:ext cx="104347" cy="17251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6772E1A-D0E1-014D-404D-9511EA88EB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25288" y="3785961"/>
                  <a:ext cx="121978" cy="34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F1A3F2-AF26-DD0D-FA31-EC4F353EE669}"/>
                    </a:ext>
                  </a:extLst>
                </p14:cNvPr>
                <p14:cNvContentPartPr/>
                <p14:nvPr/>
              </p14:nvContentPartPr>
              <p14:xfrm>
                <a:off x="3100344" y="4384000"/>
                <a:ext cx="28611" cy="456938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F1A3F2-AF26-DD0D-FA31-EC4F353EE6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91403" y="4374998"/>
                  <a:ext cx="46135" cy="4745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31A39D2-CFD6-4BFE-4E3C-A90281126ABD}"/>
              </a:ext>
            </a:extLst>
          </p:cNvPr>
          <p:cNvGrpSpPr/>
          <p:nvPr/>
        </p:nvGrpSpPr>
        <p:grpSpPr>
          <a:xfrm>
            <a:off x="3038493" y="5036588"/>
            <a:ext cx="166618" cy="302101"/>
            <a:chOff x="3038493" y="5036588"/>
            <a:chExt cx="166618" cy="3021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E658493-8B7D-5BD3-364F-CFBF3F6D09B6}"/>
                    </a:ext>
                  </a:extLst>
                </p14:cNvPr>
                <p14:cNvContentPartPr/>
                <p14:nvPr/>
              </p14:nvContentPartPr>
              <p14:xfrm>
                <a:off x="3038493" y="5051735"/>
                <a:ext cx="29032" cy="276435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E658493-8B7D-5BD3-364F-CFBF3F6D09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29533" y="5042736"/>
                  <a:ext cx="46595" cy="294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AB03D7-2F84-8AD2-AB64-3D1FAE8ABA7C}"/>
                    </a:ext>
                  </a:extLst>
                </p14:cNvPr>
                <p14:cNvContentPartPr/>
                <p14:nvPr/>
              </p14:nvContentPartPr>
              <p14:xfrm>
                <a:off x="3147048" y="5036588"/>
                <a:ext cx="57643" cy="302101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AB03D7-2F84-8AD2-AB64-3D1FAE8ABA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38041" y="5027586"/>
                  <a:ext cx="75296" cy="319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A47B028-A643-3BB0-944C-C26EE56CDCBD}"/>
                    </a:ext>
                  </a:extLst>
                </p14:cNvPr>
                <p14:cNvContentPartPr/>
                <p14:nvPr/>
              </p14:nvContentPartPr>
              <p14:xfrm>
                <a:off x="3045225" y="5169967"/>
                <a:ext cx="159886" cy="22721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A47B028-A643-3BB0-944C-C26EE56CDCB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36222" y="5160951"/>
                  <a:ext cx="177531" cy="40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ABF79D9-EF0B-01C1-F195-9358B0333A8A}"/>
              </a:ext>
            </a:extLst>
          </p:cNvPr>
          <p:cNvGrpSpPr/>
          <p:nvPr/>
        </p:nvGrpSpPr>
        <p:grpSpPr>
          <a:xfrm>
            <a:off x="4439601" y="5004611"/>
            <a:ext cx="360164" cy="318089"/>
            <a:chOff x="4439601" y="5004611"/>
            <a:chExt cx="360164" cy="31808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BB50CDF-3986-1292-7A96-6AD74FBBE118}"/>
                    </a:ext>
                  </a:extLst>
                </p14:cNvPr>
                <p14:cNvContentPartPr/>
                <p14:nvPr/>
              </p14:nvContentPartPr>
              <p14:xfrm>
                <a:off x="4439601" y="5067303"/>
                <a:ext cx="135903" cy="239829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BB50CDF-3986-1292-7A96-6AD74FBBE1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30589" y="5058300"/>
                  <a:ext cx="153567" cy="257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33A2F8-1E93-75E1-BF41-D27669413697}"/>
                    </a:ext>
                  </a:extLst>
                </p14:cNvPr>
                <p14:cNvContentPartPr/>
                <p14:nvPr/>
              </p14:nvContentPartPr>
              <p14:xfrm>
                <a:off x="4637355" y="5030698"/>
                <a:ext cx="32398" cy="282746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33A2F8-1E93-75E1-BF41-D276694136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28356" y="5021693"/>
                  <a:ext cx="50037" cy="300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B8400D7-0646-388C-D514-11A2D89BE6EE}"/>
                    </a:ext>
                  </a:extLst>
                </p14:cNvPr>
                <p14:cNvContentPartPr/>
                <p14:nvPr/>
              </p14:nvContentPartPr>
              <p14:xfrm>
                <a:off x="4704675" y="5004611"/>
                <a:ext cx="95090" cy="318089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B8400D7-0646-388C-D514-11A2D89BE6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95670" y="4995605"/>
                  <a:ext cx="112739" cy="335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506E7C1-F045-8597-8087-D49DB45CBB57}"/>
                    </a:ext>
                  </a:extLst>
                </p14:cNvPr>
                <p14:cNvContentPartPr/>
                <p14:nvPr/>
              </p14:nvContentPartPr>
              <p14:xfrm>
                <a:off x="4653764" y="5161552"/>
                <a:ext cx="144318" cy="24824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506E7C1-F045-8597-8087-D49DB45CBB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44767" y="5152558"/>
                  <a:ext cx="161953" cy="424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F21D882-683E-7118-F3C4-53ED4326DAEC}"/>
              </a:ext>
            </a:extLst>
          </p:cNvPr>
          <p:cNvGrpSpPr/>
          <p:nvPr/>
        </p:nvGrpSpPr>
        <p:grpSpPr>
          <a:xfrm>
            <a:off x="4988684" y="3555538"/>
            <a:ext cx="450205" cy="923131"/>
            <a:chOff x="4988684" y="3555538"/>
            <a:chExt cx="450205" cy="92313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6CF767A-1722-A6D5-75FF-EBA06FE281B9}"/>
                    </a:ext>
                  </a:extLst>
                </p14:cNvPr>
                <p14:cNvContentPartPr/>
                <p14:nvPr/>
              </p14:nvContentPartPr>
              <p14:xfrm>
                <a:off x="4988684" y="3555538"/>
                <a:ext cx="63534" cy="503221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6CF767A-1722-A6D5-75FF-EBA06FE281B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79659" y="3546539"/>
                  <a:ext cx="81222" cy="520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F38FBB-60B4-E5BA-2B24-CEC87F1BCB6C}"/>
                    </a:ext>
                  </a:extLst>
                </p14:cNvPr>
                <p14:cNvContentPartPr/>
                <p14:nvPr/>
              </p14:nvContentPartPr>
              <p14:xfrm>
                <a:off x="5048430" y="4214016"/>
                <a:ext cx="121598" cy="204486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F38FBB-60B4-E5BA-2B24-CEC87F1BCB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39436" y="4205000"/>
                  <a:ext cx="139226" cy="22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E2D789-3A24-1E04-4B29-21ADD9DD58E7}"/>
                    </a:ext>
                  </a:extLst>
                </p14:cNvPr>
                <p14:cNvContentPartPr/>
                <p14:nvPr/>
              </p14:nvContentPartPr>
              <p14:xfrm>
                <a:off x="5269747" y="4195503"/>
                <a:ext cx="29453" cy="275593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E2D789-3A24-1E04-4B29-21ADD9DD58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60767" y="4186497"/>
                  <a:ext cx="47053" cy="293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B96CE16-33D4-5516-38D7-FFCC67047081}"/>
                    </a:ext>
                  </a:extLst>
                </p14:cNvPr>
                <p14:cNvContentPartPr/>
                <p14:nvPr/>
              </p14:nvContentPartPr>
              <p14:xfrm>
                <a:off x="5316029" y="4205180"/>
                <a:ext cx="122860" cy="273489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B96CE16-33D4-5516-38D7-FFCC670470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07022" y="4196172"/>
                  <a:ext cx="140514" cy="2911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57F2401-D187-4628-24BF-601E0DF9579F}"/>
              </a:ext>
            </a:extLst>
          </p:cNvPr>
          <p:cNvGrpSpPr/>
          <p:nvPr/>
        </p:nvGrpSpPr>
        <p:grpSpPr>
          <a:xfrm>
            <a:off x="4403837" y="2722026"/>
            <a:ext cx="772503" cy="2084411"/>
            <a:chOff x="4403837" y="2722026"/>
            <a:chExt cx="772503" cy="208441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28F544-CAEB-C07B-A565-9CAB9BD291C3}"/>
                    </a:ext>
                  </a:extLst>
                </p14:cNvPr>
                <p14:cNvContentPartPr/>
                <p14:nvPr/>
              </p14:nvContentPartPr>
              <p14:xfrm>
                <a:off x="4469895" y="3564794"/>
                <a:ext cx="511636" cy="794382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28F544-CAEB-C07B-A565-9CAB9BD291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60894" y="3555791"/>
                  <a:ext cx="529279" cy="81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5DE964-F13D-7338-A033-781076F7A7B1}"/>
                    </a:ext>
                  </a:extLst>
                </p14:cNvPr>
                <p14:cNvContentPartPr/>
                <p14:nvPr/>
              </p14:nvContentPartPr>
              <p14:xfrm>
                <a:off x="4532167" y="2722026"/>
                <a:ext cx="472085" cy="833512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5DE964-F13D-7338-A033-781076F7A7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23165" y="2713025"/>
                  <a:ext cx="489730" cy="851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F7C600F-C314-412F-C22A-B12656EAD55E}"/>
                    </a:ext>
                  </a:extLst>
                </p14:cNvPr>
                <p14:cNvContentPartPr/>
                <p14:nvPr/>
              </p14:nvContentPartPr>
              <p14:xfrm>
                <a:off x="4403837" y="4020470"/>
                <a:ext cx="18934" cy="38541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F7C600F-C314-412F-C22A-B12656EAD5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94734" y="4011465"/>
                  <a:ext cx="36776" cy="403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7DB7A07-3A7C-F96E-0409-8C86C0F572FA}"/>
                    </a:ext>
                  </a:extLst>
                </p14:cNvPr>
                <p14:cNvContentPartPr/>
                <p14:nvPr/>
              </p14:nvContentPartPr>
              <p14:xfrm>
                <a:off x="4432869" y="4374744"/>
                <a:ext cx="42075" cy="431693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7DB7A07-3A7C-F96E-0409-8C86C0F572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23879" y="4365743"/>
                  <a:ext cx="59696" cy="449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3A59F2E-3A65-4D4B-DAC6-6045DBEEF677}"/>
                    </a:ext>
                  </a:extLst>
                </p14:cNvPr>
                <p14:cNvContentPartPr/>
                <p14:nvPr/>
              </p14:nvContentPartPr>
              <p14:xfrm>
                <a:off x="4993733" y="3223143"/>
                <a:ext cx="14726" cy="324821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3A59F2E-3A65-4D4B-DAC6-6045DBEEF6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84754" y="3214130"/>
                  <a:ext cx="32325" cy="342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AD0DF59-3B74-5390-B73E-066419EFCD5A}"/>
                    </a:ext>
                  </a:extLst>
                </p14:cNvPr>
                <p14:cNvContentPartPr/>
                <p14:nvPr/>
              </p14:nvContentPartPr>
              <p14:xfrm>
                <a:off x="5010563" y="2819641"/>
                <a:ext cx="23141" cy="228048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AD0DF59-3B74-5390-B73E-066419EFCD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01663" y="2810634"/>
                  <a:ext cx="40586" cy="245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155FFC-E8A2-6152-C52C-514890AD5ACF}"/>
                    </a:ext>
                  </a:extLst>
                </p14:cNvPr>
                <p14:cNvContentPartPr/>
                <p14:nvPr/>
              </p14:nvContentPartPr>
              <p14:xfrm>
                <a:off x="5094713" y="2781352"/>
                <a:ext cx="66058" cy="245299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155FFC-E8A2-6152-C52C-514890AD5A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85738" y="2772347"/>
                  <a:ext cx="83650" cy="262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F863CB-24D6-40DC-6B36-AD7FA1C80F78}"/>
                    </a:ext>
                  </a:extLst>
                </p14:cNvPr>
                <p14:cNvContentPartPr/>
                <p14:nvPr/>
              </p14:nvContentPartPr>
              <p14:xfrm>
                <a:off x="5054742" y="2928195"/>
                <a:ext cx="121598" cy="36185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F863CB-24D6-40DC-6B36-AD7FA1C80F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45748" y="2919238"/>
                  <a:ext cx="139226" cy="537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1BEB849-42DB-5E54-6DF8-F3B4E9F3AF63}"/>
                  </a:ext>
                </a:extLst>
              </p14:cNvPr>
              <p14:cNvContentPartPr/>
              <p14:nvPr/>
            </p14:nvContentPartPr>
            <p14:xfrm>
              <a:off x="4159217" y="2404616"/>
              <a:ext cx="231835" cy="257501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1BEB849-42DB-5E54-6DF8-F3B4E9F3AF6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150203" y="2395600"/>
                <a:ext cx="249502" cy="275173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88A95C7-03B0-F65D-E0C7-E9D92566134F}"/>
              </a:ext>
            </a:extLst>
          </p:cNvPr>
          <p:cNvGrpSpPr/>
          <p:nvPr/>
        </p:nvGrpSpPr>
        <p:grpSpPr>
          <a:xfrm>
            <a:off x="2811124" y="1578677"/>
            <a:ext cx="1012753" cy="327346"/>
            <a:chOff x="2811124" y="1578677"/>
            <a:chExt cx="1012753" cy="32734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E2EDA3-F1BB-4509-0A14-A98810FBCB23}"/>
                    </a:ext>
                  </a:extLst>
                </p14:cNvPr>
                <p14:cNvContentPartPr/>
                <p14:nvPr/>
              </p14:nvContentPartPr>
              <p14:xfrm>
                <a:off x="2811124" y="1654413"/>
                <a:ext cx="148947" cy="186814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E2EDA3-F1BB-4509-0A14-A98810FBCB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02108" y="1645414"/>
                  <a:ext cx="166619" cy="204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5503A18-4C4C-9913-2369-5AEC5A03046D}"/>
                    </a:ext>
                  </a:extLst>
                </p14:cNvPr>
                <p14:cNvContentPartPr/>
                <p14:nvPr/>
              </p14:nvContentPartPr>
              <p14:xfrm>
                <a:off x="3037069" y="1620332"/>
                <a:ext cx="10098" cy="229731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5503A18-4C4C-9913-2369-5AEC5A0304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28364" y="1611316"/>
                  <a:ext cx="27160" cy="247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E5E2BCA-5EA9-CBEF-22F3-6450B16AA608}"/>
                    </a:ext>
                  </a:extLst>
                </p14:cNvPr>
                <p14:cNvContentPartPr/>
                <p14:nvPr/>
              </p14:nvContentPartPr>
              <p14:xfrm>
                <a:off x="3101865" y="1593824"/>
                <a:ext cx="56802" cy="224682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E5E2BCA-5EA9-CBEF-22F3-6450B16AA60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92877" y="1584822"/>
                  <a:ext cx="74418" cy="242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6B66305-668D-BAD1-EA3C-11745FECFD3F}"/>
                    </a:ext>
                  </a:extLst>
                </p14:cNvPr>
                <p14:cNvContentPartPr/>
                <p14:nvPr/>
              </p14:nvContentPartPr>
              <p14:xfrm>
                <a:off x="3052216" y="1736880"/>
                <a:ext cx="88358" cy="16409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6B66305-668D-BAD1-EA3C-11745FECFD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43200" y="1727764"/>
                  <a:ext cx="106030" cy="34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162F97D-B7BA-F8ED-E965-D745289968D2}"/>
                    </a:ext>
                  </a:extLst>
                </p14:cNvPr>
                <p14:cNvContentPartPr/>
                <p14:nvPr/>
              </p14:nvContentPartPr>
              <p14:xfrm>
                <a:off x="3213364" y="1747399"/>
                <a:ext cx="175875" cy="158624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162F97D-B7BA-F8ED-E965-D745289968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04354" y="1738407"/>
                  <a:ext cx="193535" cy="176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4654FB8-F7B1-45AA-E3F8-B28AD90625C8}"/>
                    </a:ext>
                  </a:extLst>
                </p14:cNvPr>
                <p14:cNvContentPartPr/>
                <p14:nvPr/>
              </p14:nvContentPartPr>
              <p14:xfrm>
                <a:off x="3447724" y="1604764"/>
                <a:ext cx="156520" cy="225103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4654FB8-F7B1-45AA-E3F8-B28AD90625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38708" y="1595760"/>
                  <a:ext cx="174192" cy="242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9C3D47F-ED60-CC1C-6F1B-A42E44CC66E6}"/>
                    </a:ext>
                  </a:extLst>
                </p14:cNvPr>
                <p14:cNvContentPartPr/>
                <p14:nvPr/>
              </p14:nvContentPartPr>
              <p14:xfrm>
                <a:off x="3669460" y="1613600"/>
                <a:ext cx="27349" cy="218371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9C3D47F-ED60-CC1C-6F1B-A42E44CC66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60344" y="1604606"/>
                  <a:ext cx="45217" cy="235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756110D-3245-853A-AFB5-76918BD55754}"/>
                    </a:ext>
                  </a:extLst>
                </p14:cNvPr>
                <p14:cNvContentPartPr/>
                <p14:nvPr/>
              </p14:nvContentPartPr>
              <p14:xfrm>
                <a:off x="3753611" y="1578677"/>
                <a:ext cx="70266" cy="273069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756110D-3245-853A-AFB5-76918BD557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44648" y="1569671"/>
                  <a:ext cx="87833" cy="290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1649A1F-0E7A-25EC-B381-A7817DC8D332}"/>
                    </a:ext>
                  </a:extLst>
                </p14:cNvPr>
                <p14:cNvContentPartPr/>
                <p14:nvPr/>
              </p14:nvContentPartPr>
              <p14:xfrm>
                <a:off x="3712377" y="1744454"/>
                <a:ext cx="101401" cy="6732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1649A1F-0E7A-25EC-B381-A7817DC8D33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03388" y="1735104"/>
                  <a:ext cx="119020" cy="250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FB465B0-8823-08B2-33B7-2B091FEACB38}"/>
                  </a:ext>
                </a:extLst>
              </p14:cNvPr>
              <p14:cNvContentPartPr/>
              <p14:nvPr/>
            </p14:nvContentPartPr>
            <p14:xfrm>
              <a:off x="8081561" y="4200670"/>
              <a:ext cx="1346361" cy="46998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FB465B0-8823-08B2-33B7-2B091FEACB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2559" y="4191632"/>
                <a:ext cx="1364005" cy="64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7839EA6-AE2E-6FD7-9043-A9113966F687}"/>
                  </a:ext>
                </a:extLst>
              </p14:cNvPr>
              <p14:cNvContentPartPr/>
              <p14:nvPr/>
            </p14:nvContentPartPr>
            <p14:xfrm>
              <a:off x="7850737" y="1873719"/>
              <a:ext cx="64796" cy="546137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7839EA6-AE2E-6FD7-9043-A9113966F6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1738" y="1864719"/>
                <a:ext cx="82435" cy="563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F3DC87F-1C81-D6EA-A944-CE6174BB607B}"/>
                  </a:ext>
                </a:extLst>
              </p14:cNvPr>
              <p14:cNvContentPartPr/>
              <p14:nvPr/>
            </p14:nvContentPartPr>
            <p14:xfrm>
              <a:off x="7915682" y="2402674"/>
              <a:ext cx="1021588" cy="13043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F3DC87F-1C81-D6EA-A944-CE6174BB60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6683" y="2393861"/>
                <a:ext cx="1039226" cy="3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1CC1C44-C913-E1F9-0325-695185813229}"/>
                  </a:ext>
                </a:extLst>
              </p14:cNvPr>
              <p14:cNvContentPartPr/>
              <p14:nvPr/>
            </p14:nvContentPartPr>
            <p14:xfrm>
              <a:off x="7465897" y="3271529"/>
              <a:ext cx="7574" cy="394666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1CC1C44-C913-E1F9-0325-6951858132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56429" y="3262535"/>
                <a:ext cx="26130" cy="412295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D510376-4819-17C3-2E73-E5EA1AA78D78}"/>
              </a:ext>
            </a:extLst>
          </p:cNvPr>
          <p:cNvGrpSpPr/>
          <p:nvPr/>
        </p:nvGrpSpPr>
        <p:grpSpPr>
          <a:xfrm>
            <a:off x="7461690" y="2423291"/>
            <a:ext cx="611774" cy="1795354"/>
            <a:chOff x="3218884" y="2551091"/>
            <a:chExt cx="611774" cy="179535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3496099-4F45-2AE9-3921-57E2FE4C4E3E}"/>
                    </a:ext>
                  </a:extLst>
                </p14:cNvPr>
                <p14:cNvContentPartPr/>
                <p14:nvPr/>
              </p14:nvContentPartPr>
              <p14:xfrm>
                <a:off x="3242446" y="2551091"/>
                <a:ext cx="434217" cy="846134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3496099-4F45-2AE9-3921-57E2FE4C4E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3445" y="2542090"/>
                  <a:ext cx="451859" cy="863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33FCD08-3515-B1F8-8085-4B74CD81419A}"/>
                    </a:ext>
                  </a:extLst>
                </p14:cNvPr>
                <p14:cNvContentPartPr/>
                <p14:nvPr/>
              </p14:nvContentPartPr>
              <p14:xfrm>
                <a:off x="3238238" y="3378292"/>
                <a:ext cx="592420" cy="968153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33FCD08-3515-B1F8-8085-4B74CD8141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9240" y="3369294"/>
                  <a:ext cx="610056" cy="985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80E207-33A1-E7F0-939B-6F4C39868370}"/>
                    </a:ext>
                  </a:extLst>
                </p14:cNvPr>
                <p14:cNvContentPartPr/>
                <p14:nvPr/>
              </p14:nvContentPartPr>
              <p14:xfrm>
                <a:off x="3674559" y="2555719"/>
                <a:ext cx="43338" cy="375732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80E207-33A1-E7F0-939B-6F4C398683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5605" y="2546722"/>
                  <a:ext cx="60888" cy="393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6B3801-90F4-BF7E-E6A4-1A28B6558996}"/>
                    </a:ext>
                  </a:extLst>
                </p14:cNvPr>
                <p14:cNvContentPartPr/>
                <p14:nvPr/>
              </p14:nvContentPartPr>
              <p14:xfrm>
                <a:off x="3688023" y="3112376"/>
                <a:ext cx="15147" cy="238988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6B3801-90F4-BF7E-E6A4-1A28B65589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9007" y="3103378"/>
                  <a:ext cx="32819" cy="256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D0F061-F000-C2C5-F335-E423DA465ADE}"/>
                    </a:ext>
                  </a:extLst>
                </p14:cNvPr>
                <p14:cNvContentPartPr/>
                <p14:nvPr/>
              </p14:nvContentPartPr>
              <p14:xfrm>
                <a:off x="3754923" y="3090917"/>
                <a:ext cx="35764" cy="245299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D0F061-F000-C2C5-F335-E423DA465A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5982" y="3081912"/>
                  <a:ext cx="53288" cy="262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6925CA2-DBDF-E41B-C884-AF4F0290AC4C}"/>
                    </a:ext>
                  </a:extLst>
                </p14:cNvPr>
                <p14:cNvContentPartPr/>
                <p14:nvPr/>
              </p14:nvContentPartPr>
              <p14:xfrm>
                <a:off x="3710744" y="3276890"/>
                <a:ext cx="63954" cy="11781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6925CA2-DBDF-E41B-C884-AF4F0290AC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01711" y="3267965"/>
                  <a:ext cx="81659" cy="29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58593E-0E64-5315-9B67-AA6F0C59B23B}"/>
                    </a:ext>
                  </a:extLst>
                </p14:cNvPr>
                <p14:cNvContentPartPr/>
                <p14:nvPr/>
              </p14:nvContentPartPr>
              <p14:xfrm>
                <a:off x="3218884" y="2866235"/>
                <a:ext cx="20617" cy="541088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58593E-0E64-5315-9B67-AA6F0C59B2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09841" y="2857229"/>
                  <a:ext cx="38340" cy="5587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A5A9BC9-68D5-1BF3-7027-C0A2C8909EDA}"/>
              </a:ext>
            </a:extLst>
          </p:cNvPr>
          <p:cNvGrpSpPr/>
          <p:nvPr/>
        </p:nvGrpSpPr>
        <p:grpSpPr>
          <a:xfrm>
            <a:off x="7122142" y="3732254"/>
            <a:ext cx="423278" cy="294948"/>
            <a:chOff x="2879336" y="3860054"/>
            <a:chExt cx="423278" cy="29494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4B8C431-A88D-DE14-F4C1-D99EFA32ADED}"/>
                    </a:ext>
                  </a:extLst>
                </p14:cNvPr>
                <p14:cNvContentPartPr/>
                <p14:nvPr/>
              </p14:nvContentPartPr>
              <p14:xfrm>
                <a:off x="2879336" y="3905916"/>
                <a:ext cx="26928" cy="249086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4B8C431-A88D-DE14-F4C1-D99EFA32AD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0360" y="3896904"/>
                  <a:ext cx="44521" cy="266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902E7A0-D64A-6E60-4298-D0BE1432E4C8}"/>
                    </a:ext>
                  </a:extLst>
                </p14:cNvPr>
                <p14:cNvContentPartPr/>
                <p14:nvPr/>
              </p14:nvContentPartPr>
              <p14:xfrm>
                <a:off x="2958438" y="3860054"/>
                <a:ext cx="76577" cy="260446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902E7A0-D64A-6E60-4298-D0BE1432E4C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9450" y="3851061"/>
                  <a:ext cx="94193" cy="278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ABF8E0-A291-64B7-A987-F42547CCBA56}"/>
                    </a:ext>
                  </a:extLst>
                </p14:cNvPr>
                <p14:cNvContentPartPr/>
                <p14:nvPr/>
              </p14:nvContentPartPr>
              <p14:xfrm>
                <a:off x="2915100" y="4016995"/>
                <a:ext cx="143477" cy="47545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ABF8E0-A291-64B7-A987-F42547CCBA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06088" y="4007990"/>
                  <a:ext cx="161141" cy="65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8912F61-FFAE-23F4-F091-153F2759B6C0}"/>
                    </a:ext>
                  </a:extLst>
                </p14:cNvPr>
                <p14:cNvContentPartPr/>
                <p14:nvPr/>
              </p14:nvContentPartPr>
              <p14:xfrm>
                <a:off x="3128843" y="3914331"/>
                <a:ext cx="173771" cy="197754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8912F61-FFAE-23F4-F091-153F2759B6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9849" y="3905326"/>
                  <a:ext cx="191400" cy="2154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4A0C6A-F968-B530-1054-8436991C5978}"/>
              </a:ext>
            </a:extLst>
          </p:cNvPr>
          <p:cNvGrpSpPr/>
          <p:nvPr/>
        </p:nvGrpSpPr>
        <p:grpSpPr>
          <a:xfrm>
            <a:off x="8059159" y="3517670"/>
            <a:ext cx="354695" cy="1173901"/>
            <a:chOff x="3816353" y="3645470"/>
            <a:chExt cx="354695" cy="11739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6154E23-8247-4BB2-A330-86729F3C4B1E}"/>
                    </a:ext>
                  </a:extLst>
                </p14:cNvPr>
                <p14:cNvContentPartPr/>
                <p14:nvPr/>
              </p14:nvContentPartPr>
              <p14:xfrm>
                <a:off x="3836549" y="3993433"/>
                <a:ext cx="22300" cy="345017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6154E23-8247-4BB2-A330-86729F3C4B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27557" y="3984429"/>
                  <a:ext cx="39924" cy="362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8513ADE-93F8-E428-A2AC-F2B7DC8C463F}"/>
                    </a:ext>
                  </a:extLst>
                </p14:cNvPr>
                <p14:cNvContentPartPr/>
                <p14:nvPr/>
              </p14:nvContentPartPr>
              <p14:xfrm>
                <a:off x="3824768" y="3685862"/>
                <a:ext cx="129171" cy="183869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8513ADE-93F8-E428-A2AC-F2B7DC8C46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15773" y="3676866"/>
                  <a:ext cx="146802" cy="201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26B1C1-A106-BDFD-1FA6-025C02B0D841}"/>
                    </a:ext>
                  </a:extLst>
                </p14:cNvPr>
                <p14:cNvContentPartPr/>
                <p14:nvPr/>
              </p14:nvContentPartPr>
              <p14:xfrm>
                <a:off x="4004009" y="3673240"/>
                <a:ext cx="38289" cy="220054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26B1C1-A106-BDFD-1FA6-025C02B0D8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95063" y="3664236"/>
                  <a:ext cx="55823" cy="237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9EF0EFE-1FF4-F615-D24C-34507594F3EE}"/>
                    </a:ext>
                  </a:extLst>
                </p14:cNvPr>
                <p14:cNvContentPartPr/>
                <p14:nvPr/>
              </p14:nvContentPartPr>
              <p14:xfrm>
                <a:off x="4109197" y="3645470"/>
                <a:ext cx="61851" cy="217529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9EF0EFE-1FF4-F615-D24C-34507594F3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00207" y="3636466"/>
                  <a:ext cx="79471" cy="23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46B2C13-E3FD-9492-343C-F0C49A8ECA07}"/>
                    </a:ext>
                  </a:extLst>
                </p14:cNvPr>
                <p14:cNvContentPartPr/>
                <p14:nvPr/>
              </p14:nvContentPartPr>
              <p14:xfrm>
                <a:off x="4050292" y="3773379"/>
                <a:ext cx="104347" cy="17251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46B2C13-E3FD-9492-343C-F0C49A8ECA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41297" y="3764394"/>
                  <a:ext cx="121978" cy="34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09D93CA-0DC9-D87B-DE79-47FE59046DD7}"/>
                    </a:ext>
                  </a:extLst>
                </p14:cNvPr>
                <p14:cNvContentPartPr/>
                <p14:nvPr/>
              </p14:nvContentPartPr>
              <p14:xfrm>
                <a:off x="3816353" y="4362433"/>
                <a:ext cx="28611" cy="456938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09D93CA-0DC9-D87B-DE79-47FE59046D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07412" y="4353431"/>
                  <a:ext cx="46135" cy="4745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E7E1F13-D204-ECF7-6E56-D25D9E8F37AA}"/>
              </a:ext>
            </a:extLst>
          </p:cNvPr>
          <p:cNvGrpSpPr/>
          <p:nvPr/>
        </p:nvGrpSpPr>
        <p:grpSpPr>
          <a:xfrm>
            <a:off x="7997308" y="4887221"/>
            <a:ext cx="166618" cy="302101"/>
            <a:chOff x="3754502" y="5015021"/>
            <a:chExt cx="166618" cy="3021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C2A3426-2BE2-13B6-B3C2-F52D1CB51079}"/>
                    </a:ext>
                  </a:extLst>
                </p14:cNvPr>
                <p14:cNvContentPartPr/>
                <p14:nvPr/>
              </p14:nvContentPartPr>
              <p14:xfrm>
                <a:off x="3754502" y="5030168"/>
                <a:ext cx="29032" cy="276435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C2A3426-2BE2-13B6-B3C2-F52D1CB510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5542" y="5021169"/>
                  <a:ext cx="46595" cy="294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ED582DD-E4A8-6C20-D77B-190CC5F32B89}"/>
                    </a:ext>
                  </a:extLst>
                </p14:cNvPr>
                <p14:cNvContentPartPr/>
                <p14:nvPr/>
              </p14:nvContentPartPr>
              <p14:xfrm>
                <a:off x="3863057" y="5015021"/>
                <a:ext cx="57643" cy="302101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ED582DD-E4A8-6C20-D77B-190CC5F32B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54050" y="5006019"/>
                  <a:ext cx="75296" cy="319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4CE94C5-CE9E-F566-2414-6DD05B0D87B2}"/>
                    </a:ext>
                  </a:extLst>
                </p14:cNvPr>
                <p14:cNvContentPartPr/>
                <p14:nvPr/>
              </p14:nvContentPartPr>
              <p14:xfrm>
                <a:off x="3761234" y="5148400"/>
                <a:ext cx="159886" cy="22721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4CE94C5-CE9E-F566-2414-6DD05B0D87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2231" y="5139384"/>
                  <a:ext cx="177531" cy="40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F833017-5307-9C56-C02B-075D940759DA}"/>
              </a:ext>
            </a:extLst>
          </p:cNvPr>
          <p:cNvGrpSpPr/>
          <p:nvPr/>
        </p:nvGrpSpPr>
        <p:grpSpPr>
          <a:xfrm>
            <a:off x="9398416" y="4855244"/>
            <a:ext cx="360164" cy="318089"/>
            <a:chOff x="5155610" y="4983044"/>
            <a:chExt cx="360164" cy="31808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00014D9-92E9-E19C-56AF-6F809EFE2870}"/>
                    </a:ext>
                  </a:extLst>
                </p14:cNvPr>
                <p14:cNvContentPartPr/>
                <p14:nvPr/>
              </p14:nvContentPartPr>
              <p14:xfrm>
                <a:off x="5155610" y="5045736"/>
                <a:ext cx="135903" cy="239829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00014D9-92E9-E19C-56AF-6F809EFE28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46598" y="5036733"/>
                  <a:ext cx="153567" cy="257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BEDCFC-861A-0660-EF93-E08655BDC475}"/>
                    </a:ext>
                  </a:extLst>
                </p14:cNvPr>
                <p14:cNvContentPartPr/>
                <p14:nvPr/>
              </p14:nvContentPartPr>
              <p14:xfrm>
                <a:off x="5353364" y="5009130"/>
                <a:ext cx="32398" cy="282746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BEDCFC-861A-0660-EF93-E08655BDC4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44365" y="5000125"/>
                  <a:ext cx="50037" cy="300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BA90A1B-7995-82F3-42FA-7EBECA4EC86C}"/>
                    </a:ext>
                  </a:extLst>
                </p14:cNvPr>
                <p14:cNvContentPartPr/>
                <p14:nvPr/>
              </p14:nvContentPartPr>
              <p14:xfrm>
                <a:off x="5420684" y="4983044"/>
                <a:ext cx="95090" cy="318089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BA90A1B-7995-82F3-42FA-7EBECA4EC8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11679" y="4974038"/>
                  <a:ext cx="112739" cy="335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01F9B3C-D9D3-D5E6-05C9-FA37FFAC8476}"/>
                    </a:ext>
                  </a:extLst>
                </p14:cNvPr>
                <p14:cNvContentPartPr/>
                <p14:nvPr/>
              </p14:nvContentPartPr>
              <p14:xfrm>
                <a:off x="5369773" y="5139985"/>
                <a:ext cx="144318" cy="24824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01F9B3C-D9D3-D5E6-05C9-FA37FFAC84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60776" y="5130991"/>
                  <a:ext cx="161953" cy="424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69E2775-5F73-23C1-485F-EBB2F66D9A1C}"/>
              </a:ext>
            </a:extLst>
          </p:cNvPr>
          <p:cNvGrpSpPr/>
          <p:nvPr/>
        </p:nvGrpSpPr>
        <p:grpSpPr>
          <a:xfrm>
            <a:off x="9292386" y="2572658"/>
            <a:ext cx="670681" cy="2084411"/>
            <a:chOff x="5049580" y="2700458"/>
            <a:chExt cx="670681" cy="208441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1E01525-B88A-789D-A829-A41034FF102B}"/>
                    </a:ext>
                  </a:extLst>
                </p14:cNvPr>
                <p14:cNvContentPartPr/>
                <p14:nvPr/>
              </p14:nvContentPartPr>
              <p14:xfrm>
                <a:off x="5185904" y="3543227"/>
                <a:ext cx="511636" cy="794382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1E01525-B88A-789D-A829-A41034FF10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76903" y="3534224"/>
                  <a:ext cx="529279" cy="81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57FDD5F-FD3A-2812-1950-FB376D075C53}"/>
                    </a:ext>
                  </a:extLst>
                </p14:cNvPr>
                <p14:cNvContentPartPr/>
                <p14:nvPr/>
              </p14:nvContentPartPr>
              <p14:xfrm>
                <a:off x="5248176" y="2700458"/>
                <a:ext cx="472085" cy="833512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57FDD5F-FD3A-2812-1950-FB376D075C5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39174" y="2691457"/>
                  <a:ext cx="489730" cy="851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FF93C0-9708-033B-4C04-5A5B32B1F042}"/>
                    </a:ext>
                  </a:extLst>
                </p14:cNvPr>
                <p14:cNvContentPartPr/>
                <p14:nvPr/>
              </p14:nvContentPartPr>
              <p14:xfrm>
                <a:off x="5119846" y="3998902"/>
                <a:ext cx="18934" cy="38541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FF93C0-9708-033B-4C04-5A5B32B1F0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10743" y="3989897"/>
                  <a:ext cx="36776" cy="403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4344FEC-F391-9844-C13C-9828E16C8119}"/>
                    </a:ext>
                  </a:extLst>
                </p14:cNvPr>
                <p14:cNvContentPartPr/>
                <p14:nvPr/>
              </p14:nvContentPartPr>
              <p14:xfrm>
                <a:off x="5068093" y="3675764"/>
                <a:ext cx="8415" cy="257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4344FEC-F391-9844-C13C-9828E16C811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59327" y="3666763"/>
                  <a:ext cx="25596" cy="274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86E537D-7106-0B37-083C-27CEB00A75B0}"/>
                    </a:ext>
                  </a:extLst>
                </p14:cNvPr>
                <p14:cNvContentPartPr/>
                <p14:nvPr/>
              </p14:nvContentPartPr>
              <p14:xfrm>
                <a:off x="5117742" y="3664824"/>
                <a:ext cx="38709" cy="179662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86E537D-7106-0B37-083C-27CEB00A75B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08782" y="3655841"/>
                  <a:ext cx="56271" cy="197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622D65F-0BB4-98BD-A996-2DD674182048}"/>
                    </a:ext>
                  </a:extLst>
                </p14:cNvPr>
                <p14:cNvContentPartPr/>
                <p14:nvPr/>
              </p14:nvContentPartPr>
              <p14:xfrm>
                <a:off x="5049580" y="3818399"/>
                <a:ext cx="106871" cy="15989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622D65F-0BB4-98BD-A996-2DD67418204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40584" y="3809516"/>
                  <a:ext cx="124503" cy="3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5B40134-91D0-3795-21BA-CE71881CA46A}"/>
                    </a:ext>
                  </a:extLst>
                </p14:cNvPr>
                <p14:cNvContentPartPr/>
                <p14:nvPr/>
              </p14:nvContentPartPr>
              <p14:xfrm>
                <a:off x="5148878" y="4353176"/>
                <a:ext cx="42075" cy="431693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5B40134-91D0-3795-21BA-CE71881CA4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39888" y="4344175"/>
                  <a:ext cx="59696" cy="4493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F7667635-7079-04D8-F0CE-A30F549FD260}"/>
                  </a:ext>
                </a:extLst>
              </p14:cNvPr>
              <p14:cNvContentPartPr/>
              <p14:nvPr/>
            </p14:nvContentPartPr>
            <p14:xfrm>
              <a:off x="9118032" y="2255248"/>
              <a:ext cx="231835" cy="257501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F7667635-7079-04D8-F0CE-A30F549FD26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109018" y="2246232"/>
                <a:ext cx="249502" cy="275173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04CD081-4A3C-9A93-CB75-9F86BB648F62}"/>
              </a:ext>
            </a:extLst>
          </p:cNvPr>
          <p:cNvGrpSpPr/>
          <p:nvPr/>
        </p:nvGrpSpPr>
        <p:grpSpPr>
          <a:xfrm>
            <a:off x="7769939" y="1429310"/>
            <a:ext cx="1012753" cy="327346"/>
            <a:chOff x="3527133" y="1557110"/>
            <a:chExt cx="1012753" cy="32734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5335576-0E8C-1202-E55F-BEDC79499E62}"/>
                    </a:ext>
                  </a:extLst>
                </p14:cNvPr>
                <p14:cNvContentPartPr/>
                <p14:nvPr/>
              </p14:nvContentPartPr>
              <p14:xfrm>
                <a:off x="3527133" y="1632846"/>
                <a:ext cx="148947" cy="186814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5335576-0E8C-1202-E55F-BEDC79499E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18117" y="1623847"/>
                  <a:ext cx="166619" cy="204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5E756F2-E235-4040-0DB4-11C2123FFCD6}"/>
                    </a:ext>
                  </a:extLst>
                </p14:cNvPr>
                <p14:cNvContentPartPr/>
                <p14:nvPr/>
              </p14:nvContentPartPr>
              <p14:xfrm>
                <a:off x="3753078" y="1598765"/>
                <a:ext cx="10098" cy="229731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5E756F2-E235-4040-0DB4-11C2123FFCD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44373" y="1589749"/>
                  <a:ext cx="27160" cy="247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1287201-72D9-59E8-07BC-538B3C2D0A59}"/>
                    </a:ext>
                  </a:extLst>
                </p14:cNvPr>
                <p14:cNvContentPartPr/>
                <p14:nvPr/>
              </p14:nvContentPartPr>
              <p14:xfrm>
                <a:off x="3817874" y="1572257"/>
                <a:ext cx="56802" cy="224682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1287201-72D9-59E8-07BC-538B3C2D0A5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08886" y="1563255"/>
                  <a:ext cx="74418" cy="242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5842A8C-3395-FEA2-E139-2D8A4484B39A}"/>
                    </a:ext>
                  </a:extLst>
                </p14:cNvPr>
                <p14:cNvContentPartPr/>
                <p14:nvPr/>
              </p14:nvContentPartPr>
              <p14:xfrm>
                <a:off x="3768225" y="1715313"/>
                <a:ext cx="88358" cy="16409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5842A8C-3395-FEA2-E139-2D8A4484B3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59209" y="1706197"/>
                  <a:ext cx="106030" cy="34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89D1EED-5CEA-43BC-9C34-5F0773F75349}"/>
                    </a:ext>
                  </a:extLst>
                </p14:cNvPr>
                <p14:cNvContentPartPr/>
                <p14:nvPr/>
              </p14:nvContentPartPr>
              <p14:xfrm>
                <a:off x="3929373" y="1725832"/>
                <a:ext cx="175875" cy="158624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89D1EED-5CEA-43BC-9C34-5F0773F753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20363" y="1716840"/>
                  <a:ext cx="193535" cy="176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8A19301-CD0B-D282-AB24-B304FD5708DF}"/>
                    </a:ext>
                  </a:extLst>
                </p14:cNvPr>
                <p14:cNvContentPartPr/>
                <p14:nvPr/>
              </p14:nvContentPartPr>
              <p14:xfrm>
                <a:off x="4163733" y="1583197"/>
                <a:ext cx="156520" cy="225103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8A19301-CD0B-D282-AB24-B304FD5708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54717" y="1574193"/>
                  <a:ext cx="174192" cy="242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48819E3-588F-95D9-316F-B3C0071B3429}"/>
                    </a:ext>
                  </a:extLst>
                </p14:cNvPr>
                <p14:cNvContentPartPr/>
                <p14:nvPr/>
              </p14:nvContentPartPr>
              <p14:xfrm>
                <a:off x="4385470" y="1592033"/>
                <a:ext cx="27349" cy="218371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48819E3-588F-95D9-316F-B3C0071B34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76354" y="1583039"/>
                  <a:ext cx="45217" cy="235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F72A5B8-7778-C4D8-E3AF-98883F012BAA}"/>
                    </a:ext>
                  </a:extLst>
                </p14:cNvPr>
                <p14:cNvContentPartPr/>
                <p14:nvPr/>
              </p14:nvContentPartPr>
              <p14:xfrm>
                <a:off x="4469620" y="1557110"/>
                <a:ext cx="70266" cy="273069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F72A5B8-7778-C4D8-E3AF-98883F012B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0657" y="1548104"/>
                  <a:ext cx="87833" cy="290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CB9A6E9-DAED-521A-DC2E-EBC56C6BAFC1}"/>
                    </a:ext>
                  </a:extLst>
                </p14:cNvPr>
                <p14:cNvContentPartPr/>
                <p14:nvPr/>
              </p14:nvContentPartPr>
              <p14:xfrm>
                <a:off x="4428386" y="1722887"/>
                <a:ext cx="101401" cy="6732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CB9A6E9-DAED-521A-DC2E-EBC56C6BAF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19397" y="1713537"/>
                  <a:ext cx="119020" cy="250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CE79990E-FD9D-1554-086A-5FDE4E90CDB6}"/>
                  </a:ext>
                </a:extLst>
              </p14:cNvPr>
              <p14:cNvContentPartPr/>
              <p14:nvPr/>
            </p14:nvContentPartPr>
            <p14:xfrm>
              <a:off x="9959833" y="2816023"/>
              <a:ext cx="23983" cy="606305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CE79990E-FD9D-1554-086A-5FDE4E90CDB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950749" y="2807022"/>
                <a:ext cx="41789" cy="623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B8967C07-A81D-5910-A9F4-E83118475B85}"/>
                  </a:ext>
                </a:extLst>
              </p14:cNvPr>
              <p14:cNvContentPartPr/>
              <p14:nvPr/>
            </p14:nvContentPartPr>
            <p14:xfrm>
              <a:off x="9966144" y="3405498"/>
              <a:ext cx="21038" cy="453993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B8967C07-A81D-5910-A9F4-E83118475B8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957076" y="3396497"/>
                <a:ext cx="38811" cy="471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D3770683-819F-E7A4-DAFD-8A7451D26CCE}"/>
                  </a:ext>
                </a:extLst>
              </p14:cNvPr>
              <p14:cNvContentPartPr/>
              <p14:nvPr/>
            </p14:nvContentPartPr>
            <p14:xfrm>
              <a:off x="9375407" y="3582635"/>
              <a:ext cx="36606" cy="203224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D3770683-819F-E7A4-DAFD-8A7451D26CC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366435" y="3573627"/>
                <a:ext cx="54191" cy="2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D0B15A5-F664-32B2-2C71-A6A5749DC7D6}"/>
              </a:ext>
            </a:extLst>
          </p:cNvPr>
          <p:cNvGrpSpPr/>
          <p:nvPr/>
        </p:nvGrpSpPr>
        <p:grpSpPr>
          <a:xfrm>
            <a:off x="9909763" y="3966362"/>
            <a:ext cx="128330" cy="242775"/>
            <a:chOff x="9909763" y="3966362"/>
            <a:chExt cx="128330" cy="24277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2A8044A-9DE3-95F8-857C-FF764B38831B}"/>
                    </a:ext>
                  </a:extLst>
                </p14:cNvPr>
                <p14:cNvContentPartPr/>
                <p14:nvPr/>
              </p14:nvContentPartPr>
              <p14:xfrm>
                <a:off x="9909763" y="3978564"/>
                <a:ext cx="21879" cy="215426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2A8044A-9DE3-95F8-857C-FF764B3883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00796" y="3969558"/>
                  <a:ext cx="39454" cy="233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C604F5-21BE-C902-0A08-69CC180BB60E}"/>
                    </a:ext>
                  </a:extLst>
                </p14:cNvPr>
                <p14:cNvContentPartPr/>
                <p14:nvPr/>
              </p14:nvContentPartPr>
              <p14:xfrm>
                <a:off x="9998963" y="3966362"/>
                <a:ext cx="39130" cy="242775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C604F5-21BE-C902-0A08-69CC180BB60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89988" y="3957370"/>
                  <a:ext cx="56721" cy="260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F5F7057-4675-9005-7043-F9E0417DE2C4}"/>
                    </a:ext>
                  </a:extLst>
                </p14:cNvPr>
                <p14:cNvContentPartPr/>
                <p14:nvPr/>
              </p14:nvContentPartPr>
              <p14:xfrm>
                <a:off x="9937953" y="4111943"/>
                <a:ext cx="74894" cy="15989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F5F7057-4675-9005-7043-F9E0417DE2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28951" y="4102858"/>
                  <a:ext cx="92537" cy="337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BF53532-AA52-4179-0ED9-CFA60F400F53}"/>
              </a:ext>
            </a:extLst>
          </p:cNvPr>
          <p:cNvGrpSpPr/>
          <p:nvPr/>
        </p:nvGrpSpPr>
        <p:grpSpPr>
          <a:xfrm>
            <a:off x="7360420" y="2403264"/>
            <a:ext cx="135483" cy="275594"/>
            <a:chOff x="7360420" y="2403264"/>
            <a:chExt cx="135483" cy="27559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3F05F66-1B0C-AF7F-78C0-5565CE53BE66}"/>
                    </a:ext>
                  </a:extLst>
                </p14:cNvPr>
                <p14:cNvContentPartPr/>
                <p14:nvPr/>
              </p14:nvContentPartPr>
              <p14:xfrm>
                <a:off x="7360420" y="2423461"/>
                <a:ext cx="16830" cy="255397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3F05F66-1B0C-AF7F-78C0-5565CE53BE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51468" y="2414443"/>
                  <a:ext cx="34376" cy="273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3C70F8B-C27F-77F4-88E7-7271409EB1DA}"/>
                    </a:ext>
                  </a:extLst>
                </p14:cNvPr>
                <p14:cNvContentPartPr/>
                <p14:nvPr/>
              </p14:nvContentPartPr>
              <p14:xfrm>
                <a:off x="7440784" y="2403264"/>
                <a:ext cx="55119" cy="264654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3C70F8B-C27F-77F4-88E7-7271409EB1D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31778" y="2394262"/>
                  <a:ext cx="72771" cy="282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313157B-A3A6-A10E-B4FA-BB0755D71511}"/>
                    </a:ext>
                  </a:extLst>
                </p14:cNvPr>
                <p14:cNvContentPartPr/>
                <p14:nvPr/>
              </p14:nvContentPartPr>
              <p14:xfrm>
                <a:off x="7368835" y="2577456"/>
                <a:ext cx="120335" cy="5891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313157B-A3A6-A10E-B4FA-BB0755D7151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59828" y="2568251"/>
                  <a:ext cx="137989" cy="239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FF00F81-89B1-269D-E23E-1E27A8D370E5}"/>
              </a:ext>
            </a:extLst>
          </p:cNvPr>
          <p:cNvGrpSpPr/>
          <p:nvPr/>
        </p:nvGrpSpPr>
        <p:grpSpPr>
          <a:xfrm>
            <a:off x="4327368" y="3744872"/>
            <a:ext cx="128330" cy="223841"/>
            <a:chOff x="4327368" y="3744872"/>
            <a:chExt cx="128330" cy="2238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E2946EC-30DE-3566-EC42-863DBD7B4DDE}"/>
                    </a:ext>
                  </a:extLst>
                </p14:cNvPr>
                <p14:cNvContentPartPr/>
                <p14:nvPr/>
              </p14:nvContentPartPr>
              <p14:xfrm>
                <a:off x="4327368" y="3789472"/>
                <a:ext cx="23141" cy="1678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E2946EC-30DE-3566-EC42-863DBD7B4D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18329" y="3780466"/>
                  <a:ext cx="40858" cy="185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25C0BE8-9C7E-3782-7E2E-2BAACF73D6A0}"/>
                    </a:ext>
                  </a:extLst>
                </p14:cNvPr>
                <p14:cNvContentPartPr/>
                <p14:nvPr/>
              </p14:nvContentPartPr>
              <p14:xfrm>
                <a:off x="4404787" y="3744872"/>
                <a:ext cx="50911" cy="223841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25C0BE8-9C7E-3782-7E2E-2BAACF73D6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95760" y="3735875"/>
                  <a:ext cx="68603" cy="241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EF3F5A6-78F9-6E79-4BC8-7C1CE198BAED}"/>
                    </a:ext>
                  </a:extLst>
                </p14:cNvPr>
                <p14:cNvContentPartPr/>
                <p14:nvPr/>
              </p14:nvContentPartPr>
              <p14:xfrm>
                <a:off x="4356400" y="3874884"/>
                <a:ext cx="84992" cy="7574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EF3F5A6-78F9-6E79-4BC8-7C1CE198BAE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47397" y="3865416"/>
                  <a:ext cx="102639" cy="261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2A0FB3C7-41D8-7E6E-F1DF-E8ECE2D3BEC5}"/>
              </a:ext>
            </a:extLst>
          </p:cNvPr>
          <p:cNvGrpSpPr/>
          <p:nvPr/>
        </p:nvGrpSpPr>
        <p:grpSpPr>
          <a:xfrm>
            <a:off x="2394850" y="2607997"/>
            <a:ext cx="138428" cy="212481"/>
            <a:chOff x="2394850" y="2607997"/>
            <a:chExt cx="138428" cy="21248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F4039BF-3E18-D5D7-45EC-C31466BEA4BE}"/>
                    </a:ext>
                  </a:extLst>
                </p14:cNvPr>
                <p14:cNvContentPartPr/>
                <p14:nvPr/>
              </p14:nvContentPartPr>
              <p14:xfrm>
                <a:off x="2394850" y="2644182"/>
                <a:ext cx="33660" cy="176296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F4039BF-3E18-D5D7-45EC-C31466BEA4B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85802" y="2635169"/>
                  <a:ext cx="51395" cy="193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69ED87D-99A3-1E84-9183-9A182B4504E2}"/>
                    </a:ext>
                  </a:extLst>
                </p14:cNvPr>
                <p14:cNvContentPartPr/>
                <p14:nvPr/>
              </p14:nvContentPartPr>
              <p14:xfrm>
                <a:off x="2494989" y="2607997"/>
                <a:ext cx="38289" cy="181765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69ED87D-99A3-1E84-9183-9A182B4504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86043" y="2598981"/>
                  <a:ext cx="55823" cy="199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E5ECB7D-DE5B-152E-D99B-CA417089DB56}"/>
                    </a:ext>
                  </a:extLst>
                </p14:cNvPr>
                <p14:cNvContentPartPr/>
                <p14:nvPr/>
              </p14:nvContentPartPr>
              <p14:xfrm>
                <a:off x="2419254" y="2703929"/>
                <a:ext cx="105188" cy="19355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E5ECB7D-DE5B-152E-D99B-CA417089DB5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10248" y="2694968"/>
                  <a:ext cx="122839" cy="3691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5F9571C6-C977-5188-2FA5-844125320BE9}"/>
                  </a:ext>
                </a:extLst>
              </p14:cNvPr>
              <p14:cNvContentPartPr/>
              <p14:nvPr/>
            </p14:nvContentPartPr>
            <p14:xfrm>
              <a:off x="9957001" y="2458301"/>
              <a:ext cx="161569" cy="213743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5F9571C6-C977-5188-2FA5-844125320BE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948025" y="2449290"/>
                <a:ext cx="179162" cy="231405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433D262-34EB-3242-116B-6DB84EFB0279}"/>
              </a:ext>
            </a:extLst>
          </p:cNvPr>
          <p:cNvGrpSpPr/>
          <p:nvPr/>
        </p:nvGrpSpPr>
        <p:grpSpPr>
          <a:xfrm>
            <a:off x="10209873" y="2428428"/>
            <a:ext cx="135062" cy="264233"/>
            <a:chOff x="10209873" y="2428428"/>
            <a:chExt cx="135062" cy="26423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6324B16-8279-A7AD-456A-CCF7D81D48BE}"/>
                    </a:ext>
                  </a:extLst>
                </p14:cNvPr>
                <p14:cNvContentPartPr/>
                <p14:nvPr/>
              </p14:nvContentPartPr>
              <p14:xfrm>
                <a:off x="10209873" y="2456618"/>
                <a:ext cx="16830" cy="220054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6324B16-8279-A7AD-456A-CCF7D81D48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00921" y="2447614"/>
                  <a:ext cx="34376" cy="237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0D619E3-EAC5-DF15-64F7-5394160569F6}"/>
                    </a:ext>
                  </a:extLst>
                </p14:cNvPr>
                <p14:cNvContentPartPr/>
                <p14:nvPr/>
              </p14:nvContentPartPr>
              <p14:xfrm>
                <a:off x="10315482" y="2428428"/>
                <a:ext cx="29453" cy="264233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0D619E3-EAC5-DF15-64F7-5394160569F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06502" y="2419416"/>
                  <a:ext cx="47053" cy="281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EE1566C-69B9-E1FF-E3FB-11E625E9791B}"/>
                    </a:ext>
                  </a:extLst>
                </p14:cNvPr>
                <p14:cNvContentPartPr/>
                <p14:nvPr/>
              </p14:nvContentPartPr>
              <p14:xfrm>
                <a:off x="10223337" y="2582423"/>
                <a:ext cx="102664" cy="9257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EE1566C-69B9-E1FF-E3FB-11E625E9791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14331" y="2573522"/>
                  <a:ext cx="120315" cy="2670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511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21BB-52C8-EF8D-E868-963F5103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Fischer Projection into Haworth Projection (of the Pyranose)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714772-456D-F536-5A47-65B1666854CC}"/>
              </a:ext>
            </a:extLst>
          </p:cNvPr>
          <p:cNvGrpSpPr/>
          <p:nvPr/>
        </p:nvGrpSpPr>
        <p:grpSpPr>
          <a:xfrm>
            <a:off x="10482928" y="1305182"/>
            <a:ext cx="107640" cy="2179080"/>
            <a:chOff x="10482928" y="1305182"/>
            <a:chExt cx="107640" cy="21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395A72-1169-6723-A627-639B03AE6E3B}"/>
                    </a:ext>
                  </a:extLst>
                </p14:cNvPr>
                <p14:cNvContentPartPr/>
                <p14:nvPr/>
              </p14:nvContentPartPr>
              <p14:xfrm>
                <a:off x="10482928" y="1305182"/>
                <a:ext cx="67320" cy="1656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395A72-1169-6723-A627-639B03AE6E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73928" y="1296182"/>
                  <a:ext cx="84960" cy="16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C4F86E-4DC7-F0C7-5F8C-5666EE0D6156}"/>
                    </a:ext>
                  </a:extLst>
                </p14:cNvPr>
                <p14:cNvContentPartPr/>
                <p14:nvPr/>
              </p14:nvContentPartPr>
              <p14:xfrm>
                <a:off x="10514608" y="2705222"/>
                <a:ext cx="75960" cy="779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C4F86E-4DC7-F0C7-5F8C-5666EE0D61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05608" y="2696222"/>
                  <a:ext cx="93600" cy="79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4D411F-BD91-9596-02A0-9B8CDBADD846}"/>
                  </a:ext>
                </a:extLst>
              </p14:cNvPr>
              <p14:cNvContentPartPr/>
              <p14:nvPr/>
            </p14:nvContentPartPr>
            <p14:xfrm>
              <a:off x="10176820" y="1672047"/>
              <a:ext cx="696240" cy="36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4D411F-BD91-9596-02A0-9B8CDBADD8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67820" y="1663047"/>
                <a:ext cx="7138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F995E31-3581-7DAF-9C10-6FCBC7C9D834}"/>
                  </a:ext>
                </a:extLst>
              </p14:cNvPr>
              <p14:cNvContentPartPr/>
              <p14:nvPr/>
            </p14:nvContentPartPr>
            <p14:xfrm>
              <a:off x="10205620" y="2165247"/>
              <a:ext cx="678960" cy="23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F995E31-3581-7DAF-9C10-6FCBC7C9D8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96620" y="2156247"/>
                <a:ext cx="696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3B8847-AE0D-E832-D16D-D9A0B4E4276D}"/>
                  </a:ext>
                </a:extLst>
              </p14:cNvPr>
              <p14:cNvContentPartPr/>
              <p14:nvPr/>
            </p14:nvContentPartPr>
            <p14:xfrm>
              <a:off x="10215700" y="2689767"/>
              <a:ext cx="644400" cy="15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3B8847-AE0D-E832-D16D-D9A0B4E427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06700" y="2680767"/>
                <a:ext cx="66204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98DF0E92-E3BE-450E-B2E1-BA89E61B66DB}"/>
              </a:ext>
            </a:extLst>
          </p:cNvPr>
          <p:cNvGrpSpPr/>
          <p:nvPr/>
        </p:nvGrpSpPr>
        <p:grpSpPr>
          <a:xfrm>
            <a:off x="10238020" y="3068487"/>
            <a:ext cx="1068840" cy="183600"/>
            <a:chOff x="10238020" y="3068487"/>
            <a:chExt cx="106884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1FF4DB7-CDA9-E9E5-E36F-F7A30F1A78B3}"/>
                    </a:ext>
                  </a:extLst>
                </p14:cNvPr>
                <p14:cNvContentPartPr/>
                <p14:nvPr/>
              </p14:nvContentPartPr>
              <p14:xfrm>
                <a:off x="10238020" y="3156327"/>
                <a:ext cx="698040" cy="11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1FF4DB7-CDA9-E9E5-E36F-F7A30F1A78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29020" y="3147327"/>
                  <a:ext cx="715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46B12C-8E59-7F83-F608-3EEFE8D6F868}"/>
                    </a:ext>
                  </a:extLst>
                </p14:cNvPr>
                <p14:cNvContentPartPr/>
                <p14:nvPr/>
              </p14:nvContentPartPr>
              <p14:xfrm>
                <a:off x="11044060" y="3120327"/>
                <a:ext cx="104760" cy="123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46B12C-8E59-7F83-F608-3EEFE8D6F8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35060" y="3111327"/>
                  <a:ext cx="122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E04A12-91D4-38D2-9024-AA5FAA14BB53}"/>
                    </a:ext>
                  </a:extLst>
                </p14:cNvPr>
                <p14:cNvContentPartPr/>
                <p14:nvPr/>
              </p14:nvContentPartPr>
              <p14:xfrm>
                <a:off x="11207500" y="3075327"/>
                <a:ext cx="3600" cy="176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E04A12-91D4-38D2-9024-AA5FAA14BB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98500" y="3066327"/>
                  <a:ext cx="21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050B67-1D8C-4EF9-CA47-8571BFDF2F40}"/>
                    </a:ext>
                  </a:extLst>
                </p14:cNvPr>
                <p14:cNvContentPartPr/>
                <p14:nvPr/>
              </p14:nvContentPartPr>
              <p14:xfrm>
                <a:off x="11278780" y="3068487"/>
                <a:ext cx="28080" cy="180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050B67-1D8C-4EF9-CA47-8571BFDF2F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69663" y="3059505"/>
                  <a:ext cx="45949" cy="198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74F4D84-ED23-213D-775A-92A326C35382}"/>
                    </a:ext>
                  </a:extLst>
                </p14:cNvPr>
                <p14:cNvContentPartPr/>
                <p14:nvPr/>
              </p14:nvContentPartPr>
              <p14:xfrm>
                <a:off x="11226220" y="3168567"/>
                <a:ext cx="73800" cy="14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74F4D84-ED23-213D-775A-92A326C353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17176" y="3159567"/>
                  <a:ext cx="91526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F14740-B3CA-595A-E86F-EE40C171B545}"/>
              </a:ext>
            </a:extLst>
          </p:cNvPr>
          <p:cNvGrpSpPr/>
          <p:nvPr/>
        </p:nvGrpSpPr>
        <p:grpSpPr>
          <a:xfrm>
            <a:off x="10999780" y="2597247"/>
            <a:ext cx="249480" cy="168480"/>
            <a:chOff x="10999780" y="2597247"/>
            <a:chExt cx="24948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58DDA3-A393-4E06-7B1B-8D0A031A174F}"/>
                    </a:ext>
                  </a:extLst>
                </p14:cNvPr>
                <p14:cNvContentPartPr/>
                <p14:nvPr/>
              </p14:nvContentPartPr>
              <p14:xfrm>
                <a:off x="10999780" y="2638647"/>
                <a:ext cx="105840" cy="123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58DDA3-A393-4E06-7B1B-8D0A031A17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90811" y="2629647"/>
                  <a:ext cx="1234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A2600F-718F-0A5D-7FA4-ECD90F0C461C}"/>
                    </a:ext>
                  </a:extLst>
                </p14:cNvPr>
                <p14:cNvContentPartPr/>
                <p14:nvPr/>
              </p14:nvContentPartPr>
              <p14:xfrm>
                <a:off x="11138020" y="2612367"/>
                <a:ext cx="23040" cy="151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A2600F-718F-0A5D-7FA4-ECD90F0C46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29020" y="2603346"/>
                  <a:ext cx="40680" cy="169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506ED4A-F227-7847-9485-343CF8747B45}"/>
                    </a:ext>
                  </a:extLst>
                </p14:cNvPr>
                <p14:cNvContentPartPr/>
                <p14:nvPr/>
              </p14:nvContentPartPr>
              <p14:xfrm>
                <a:off x="11205700" y="2597247"/>
                <a:ext cx="40680" cy="168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506ED4A-F227-7847-9485-343CF8747B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96700" y="2588247"/>
                  <a:ext cx="58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844B2D-E923-9E56-C00A-19F7D76E8F1E}"/>
                    </a:ext>
                  </a:extLst>
                </p14:cNvPr>
                <p14:cNvContentPartPr/>
                <p14:nvPr/>
              </p14:nvContentPartPr>
              <p14:xfrm>
                <a:off x="11165380" y="2703087"/>
                <a:ext cx="83880" cy="5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844B2D-E923-9E56-C00A-19F7D76E8F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56380" y="2694087"/>
                  <a:ext cx="1015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131C94B-0C57-22AF-15B8-C30B404983FB}"/>
              </a:ext>
            </a:extLst>
          </p:cNvPr>
          <p:cNvGrpSpPr/>
          <p:nvPr/>
        </p:nvGrpSpPr>
        <p:grpSpPr>
          <a:xfrm>
            <a:off x="11012740" y="2056527"/>
            <a:ext cx="120960" cy="203040"/>
            <a:chOff x="11012740" y="2056527"/>
            <a:chExt cx="12096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48EB312-89D7-EC10-B529-AA6B456B49E9}"/>
                    </a:ext>
                  </a:extLst>
                </p14:cNvPr>
                <p14:cNvContentPartPr/>
                <p14:nvPr/>
              </p14:nvContentPartPr>
              <p14:xfrm>
                <a:off x="11012740" y="2096847"/>
                <a:ext cx="12960" cy="142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48EB312-89D7-EC10-B529-AA6B456B49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03740" y="2087870"/>
                  <a:ext cx="30600" cy="16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FBBB0AD-7FE5-0EC3-EAEF-4A15E461BE50}"/>
                    </a:ext>
                  </a:extLst>
                </p14:cNvPr>
                <p14:cNvContentPartPr/>
                <p14:nvPr/>
              </p14:nvContentPartPr>
              <p14:xfrm>
                <a:off x="11085100" y="2056527"/>
                <a:ext cx="39960" cy="203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FBBB0AD-7FE5-0EC3-EAEF-4A15E461BE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76100" y="2047527"/>
                  <a:ext cx="57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205080A-7A66-2500-9B1D-B2A538D22FDD}"/>
                    </a:ext>
                  </a:extLst>
                </p14:cNvPr>
                <p14:cNvContentPartPr/>
                <p14:nvPr/>
              </p14:nvContentPartPr>
              <p14:xfrm>
                <a:off x="11039020" y="2179647"/>
                <a:ext cx="94680" cy="17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205080A-7A66-2500-9B1D-B2A538D22F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30054" y="2170831"/>
                  <a:ext cx="112253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1C0BE82-5E38-3E51-1220-1BB5F06E6CEA}"/>
              </a:ext>
            </a:extLst>
          </p:cNvPr>
          <p:cNvGrpSpPr/>
          <p:nvPr/>
        </p:nvGrpSpPr>
        <p:grpSpPr>
          <a:xfrm>
            <a:off x="11007340" y="1574487"/>
            <a:ext cx="105480" cy="191160"/>
            <a:chOff x="11007340" y="1574487"/>
            <a:chExt cx="10548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89F0D5E-F856-F498-9A39-25FD6AE1F964}"/>
                    </a:ext>
                  </a:extLst>
                </p14:cNvPr>
                <p14:cNvContentPartPr/>
                <p14:nvPr/>
              </p14:nvContentPartPr>
              <p14:xfrm>
                <a:off x="11007340" y="1607247"/>
                <a:ext cx="7560" cy="150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89F0D5E-F856-F498-9A39-25FD6AE1F9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98340" y="1598247"/>
                  <a:ext cx="25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2A0F93-6E89-B4B0-C447-B9CF943598B2}"/>
                    </a:ext>
                  </a:extLst>
                </p14:cNvPr>
                <p14:cNvContentPartPr/>
                <p14:nvPr/>
              </p14:nvContentPartPr>
              <p14:xfrm>
                <a:off x="11071420" y="1574487"/>
                <a:ext cx="37440" cy="191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2A0F93-6E89-B4B0-C447-B9CF943598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62506" y="1565487"/>
                  <a:ext cx="54912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D4BC037-F7E8-E410-232E-46623BAE01C6}"/>
                    </a:ext>
                  </a:extLst>
                </p14:cNvPr>
                <p14:cNvContentPartPr/>
                <p14:nvPr/>
              </p14:nvContentPartPr>
              <p14:xfrm>
                <a:off x="11017420" y="1680687"/>
                <a:ext cx="95400" cy="23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D4BC037-F7E8-E410-232E-46623BAE01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08420" y="1671546"/>
                  <a:ext cx="113040" cy="413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31DB23-8BE9-6045-FABE-F57B8A308890}"/>
              </a:ext>
            </a:extLst>
          </p:cNvPr>
          <p:cNvGrpSpPr/>
          <p:nvPr/>
        </p:nvGrpSpPr>
        <p:grpSpPr>
          <a:xfrm>
            <a:off x="9800620" y="1574487"/>
            <a:ext cx="304200" cy="172440"/>
            <a:chOff x="9800620" y="1574487"/>
            <a:chExt cx="30420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87147E-C2EF-07D3-D346-74059E818BC1}"/>
                    </a:ext>
                  </a:extLst>
                </p14:cNvPr>
                <p14:cNvContentPartPr/>
                <p14:nvPr/>
              </p14:nvContentPartPr>
              <p14:xfrm>
                <a:off x="9994660" y="1589247"/>
                <a:ext cx="110160" cy="146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87147E-C2EF-07D3-D346-74059E818B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85660" y="1580269"/>
                  <a:ext cx="127800" cy="164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A6986D9-5A9B-074C-0321-9C9945F39024}"/>
                    </a:ext>
                  </a:extLst>
                </p14:cNvPr>
                <p14:cNvContentPartPr/>
                <p14:nvPr/>
              </p14:nvContentPartPr>
              <p14:xfrm>
                <a:off x="9800620" y="1591767"/>
                <a:ext cx="26640" cy="145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A6986D9-5A9B-074C-0321-9C9945F390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91620" y="1582767"/>
                  <a:ext cx="4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F89BDED-17CF-76FE-5751-F3CCA1C55157}"/>
                    </a:ext>
                  </a:extLst>
                </p14:cNvPr>
                <p14:cNvContentPartPr/>
                <p14:nvPr/>
              </p14:nvContentPartPr>
              <p14:xfrm>
                <a:off x="9869020" y="1574487"/>
                <a:ext cx="35280" cy="172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F89BDED-17CF-76FE-5751-F3CCA1C551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60020" y="1565487"/>
                  <a:ext cx="52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A1138F-843E-3FAB-BC4A-EB6E0754EA5B}"/>
                    </a:ext>
                  </a:extLst>
                </p14:cNvPr>
                <p14:cNvContentPartPr/>
                <p14:nvPr/>
              </p14:nvContentPartPr>
              <p14:xfrm>
                <a:off x="9840220" y="1678887"/>
                <a:ext cx="49320" cy="4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A1138F-843E-3FAB-BC4A-EB6E0754EA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31154" y="1669887"/>
                  <a:ext cx="6709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4B8A400-CCBE-2EFE-A495-1DEC81B43394}"/>
              </a:ext>
            </a:extLst>
          </p:cNvPr>
          <p:cNvGrpSpPr/>
          <p:nvPr/>
        </p:nvGrpSpPr>
        <p:grpSpPr>
          <a:xfrm>
            <a:off x="9872260" y="2100807"/>
            <a:ext cx="259920" cy="170280"/>
            <a:chOff x="9872260" y="2100807"/>
            <a:chExt cx="25992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F0C64B-7AD9-1761-AFE4-503EB90D95DD}"/>
                    </a:ext>
                  </a:extLst>
                </p14:cNvPr>
                <p14:cNvContentPartPr/>
                <p14:nvPr/>
              </p14:nvContentPartPr>
              <p14:xfrm>
                <a:off x="10038580" y="2104407"/>
                <a:ext cx="93600" cy="128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F0C64B-7AD9-1761-AFE4-503EB90D95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29580" y="2095407"/>
                  <a:ext cx="111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2B0933-4AEE-45BE-91C8-D2D9C0CEE48D}"/>
                    </a:ext>
                  </a:extLst>
                </p14:cNvPr>
                <p14:cNvContentPartPr/>
                <p14:nvPr/>
              </p14:nvContentPartPr>
              <p14:xfrm>
                <a:off x="9872260" y="2116287"/>
                <a:ext cx="14400" cy="154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2B0933-4AEE-45BE-91C8-D2D9C0CEE4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63260" y="2107287"/>
                  <a:ext cx="32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496049-5293-196C-B4CA-7C99E2B34DFE}"/>
                    </a:ext>
                  </a:extLst>
                </p14:cNvPr>
                <p14:cNvContentPartPr/>
                <p14:nvPr/>
              </p14:nvContentPartPr>
              <p14:xfrm>
                <a:off x="9921220" y="2100807"/>
                <a:ext cx="33120" cy="146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496049-5293-196C-B4CA-7C99E2B34D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12220" y="2091785"/>
                  <a:ext cx="50760" cy="164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91B65E-C72C-630A-0191-BA36A43A4FA0}"/>
                    </a:ext>
                  </a:extLst>
                </p14:cNvPr>
                <p14:cNvContentPartPr/>
                <p14:nvPr/>
              </p14:nvContentPartPr>
              <p14:xfrm>
                <a:off x="9884500" y="2199447"/>
                <a:ext cx="58680" cy="3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91B65E-C72C-630A-0191-BA36A43A4F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75500" y="2190447"/>
                  <a:ext cx="763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E69DBAA-04B1-E1F6-CDA5-1AD1763DD377}"/>
              </a:ext>
            </a:extLst>
          </p:cNvPr>
          <p:cNvGrpSpPr/>
          <p:nvPr/>
        </p:nvGrpSpPr>
        <p:grpSpPr>
          <a:xfrm>
            <a:off x="10020580" y="2597607"/>
            <a:ext cx="103680" cy="175680"/>
            <a:chOff x="10020580" y="2597607"/>
            <a:chExt cx="10368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AE2FA25-CD20-3A20-EDC8-EC1ED28357A8}"/>
                    </a:ext>
                  </a:extLst>
                </p14:cNvPr>
                <p14:cNvContentPartPr/>
                <p14:nvPr/>
              </p14:nvContentPartPr>
              <p14:xfrm>
                <a:off x="10020580" y="2635767"/>
                <a:ext cx="9000" cy="137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AE2FA25-CD20-3A20-EDC8-EC1ED28357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11580" y="2626790"/>
                  <a:ext cx="26640" cy="155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4271F9-FB61-E3DE-77EA-A8016E6804BB}"/>
                    </a:ext>
                  </a:extLst>
                </p14:cNvPr>
                <p14:cNvContentPartPr/>
                <p14:nvPr/>
              </p14:nvContentPartPr>
              <p14:xfrm>
                <a:off x="10100860" y="2597607"/>
                <a:ext cx="23400" cy="158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4271F9-FB61-E3DE-77EA-A8016E6804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91719" y="2588586"/>
                  <a:ext cx="41316" cy="1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5A41BA-F431-1B8D-871C-520633826D8C}"/>
                    </a:ext>
                  </a:extLst>
                </p14:cNvPr>
                <p14:cNvContentPartPr/>
                <p14:nvPr/>
              </p14:nvContentPartPr>
              <p14:xfrm>
                <a:off x="10030660" y="2707047"/>
                <a:ext cx="91080" cy="13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5A41BA-F431-1B8D-871C-520633826D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21624" y="2698278"/>
                  <a:ext cx="108790" cy="308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7D48EF0-53E0-1E5A-7A30-71BD7AF5598D}"/>
              </a:ext>
            </a:extLst>
          </p:cNvPr>
          <p:cNvGrpSpPr/>
          <p:nvPr/>
        </p:nvGrpSpPr>
        <p:grpSpPr>
          <a:xfrm>
            <a:off x="9988540" y="3081807"/>
            <a:ext cx="109080" cy="188280"/>
            <a:chOff x="9988540" y="3081807"/>
            <a:chExt cx="10908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B452762-4D33-9022-AC0B-BCFBF7B266C4}"/>
                    </a:ext>
                  </a:extLst>
                </p14:cNvPr>
                <p14:cNvContentPartPr/>
                <p14:nvPr/>
              </p14:nvContentPartPr>
              <p14:xfrm>
                <a:off x="9991060" y="3114927"/>
                <a:ext cx="13320" cy="155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B452762-4D33-9022-AC0B-BCFBF7B266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82060" y="3105927"/>
                  <a:ext cx="30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5FDB42-126C-3687-C392-BA135F6D63F0}"/>
                    </a:ext>
                  </a:extLst>
                </p14:cNvPr>
                <p14:cNvContentPartPr/>
                <p14:nvPr/>
              </p14:nvContentPartPr>
              <p14:xfrm>
                <a:off x="10064140" y="3081807"/>
                <a:ext cx="33480" cy="173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5FDB42-126C-3687-C392-BA135F6D63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55140" y="3072807"/>
                  <a:ext cx="51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7FCD77-07D6-E871-38C6-B977E2612229}"/>
                    </a:ext>
                  </a:extLst>
                </p14:cNvPr>
                <p14:cNvContentPartPr/>
                <p14:nvPr/>
              </p14:nvContentPartPr>
              <p14:xfrm>
                <a:off x="9988540" y="3187287"/>
                <a:ext cx="76320" cy="7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7FCD77-07D6-E871-38C6-B977E261222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79540" y="3178696"/>
                  <a:ext cx="93960" cy="2439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2A97CBA-9C2E-F3AE-E84A-F405435BC955}"/>
                  </a:ext>
                </a:extLst>
              </p14:cNvPr>
              <p14:cNvContentPartPr/>
              <p14:nvPr/>
            </p14:nvContentPartPr>
            <p14:xfrm>
              <a:off x="10219571" y="1093577"/>
              <a:ext cx="96480" cy="1123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2A97CBA-9C2E-F3AE-E84A-F405435BC95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210537" y="1084606"/>
                <a:ext cx="114186" cy="129904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2711FC2-137D-E4F1-FECA-CB18A1F44B48}"/>
              </a:ext>
            </a:extLst>
          </p:cNvPr>
          <p:cNvGrpSpPr/>
          <p:nvPr/>
        </p:nvGrpSpPr>
        <p:grpSpPr>
          <a:xfrm>
            <a:off x="10343051" y="1200137"/>
            <a:ext cx="143640" cy="151920"/>
            <a:chOff x="10343051" y="1200137"/>
            <a:chExt cx="14364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45B722-2CFE-7DCD-591D-C4541BB4F9C5}"/>
                    </a:ext>
                  </a:extLst>
                </p14:cNvPr>
                <p14:cNvContentPartPr/>
                <p14:nvPr/>
              </p14:nvContentPartPr>
              <p14:xfrm>
                <a:off x="10343051" y="1238297"/>
                <a:ext cx="132120" cy="113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45B722-2CFE-7DCD-591D-C4541BB4F9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34051" y="1229297"/>
                  <a:ext cx="149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05BA630-FC01-FB44-91F2-197E5A9CB2A1}"/>
                    </a:ext>
                  </a:extLst>
                </p14:cNvPr>
                <p14:cNvContentPartPr/>
                <p14:nvPr/>
              </p14:nvContentPartPr>
              <p14:xfrm>
                <a:off x="10379771" y="1200137"/>
                <a:ext cx="106920" cy="76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05BA630-FC01-FB44-91F2-197E5A9CB2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70771" y="1191137"/>
                  <a:ext cx="1245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5D9055B-CE13-84F6-631B-7995A75190E6}"/>
              </a:ext>
            </a:extLst>
          </p:cNvPr>
          <p:cNvGrpSpPr/>
          <p:nvPr/>
        </p:nvGrpSpPr>
        <p:grpSpPr>
          <a:xfrm>
            <a:off x="10182699" y="4159250"/>
            <a:ext cx="1139040" cy="225000"/>
            <a:chOff x="10182699" y="4159250"/>
            <a:chExt cx="113904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4814649-B635-4241-DA9B-34D77449E1BD}"/>
                    </a:ext>
                  </a:extLst>
                </p14:cNvPr>
                <p14:cNvContentPartPr/>
                <p14:nvPr/>
              </p14:nvContentPartPr>
              <p14:xfrm>
                <a:off x="10182699" y="4159250"/>
                <a:ext cx="159840" cy="195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4814649-B635-4241-DA9B-34D77449E1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73699" y="4150267"/>
                  <a:ext cx="177480" cy="212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1166EE6-19E8-0315-84EF-FD031CA42B35}"/>
                    </a:ext>
                  </a:extLst>
                </p14:cNvPr>
                <p14:cNvContentPartPr/>
                <p14:nvPr/>
              </p14:nvContentPartPr>
              <p14:xfrm>
                <a:off x="10402659" y="4254650"/>
                <a:ext cx="47160" cy="86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1166EE6-19E8-0315-84EF-FD031CA42B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93659" y="4245650"/>
                  <a:ext cx="64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76601BE-83BC-100B-B049-0421AE4A6E14}"/>
                    </a:ext>
                  </a:extLst>
                </p14:cNvPr>
                <p14:cNvContentPartPr/>
                <p14:nvPr/>
              </p14:nvContentPartPr>
              <p14:xfrm>
                <a:off x="10434339" y="4268330"/>
                <a:ext cx="48600" cy="90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76601BE-83BC-100B-B049-0421AE4A6E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25339" y="4259330"/>
                  <a:ext cx="66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0E4980D-B586-AEAB-1BC6-61E2A94F0BE7}"/>
                    </a:ext>
                  </a:extLst>
                </p14:cNvPr>
                <p14:cNvContentPartPr/>
                <p14:nvPr/>
              </p14:nvContentPartPr>
              <p14:xfrm>
                <a:off x="10546299" y="4268690"/>
                <a:ext cx="73080" cy="104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0E4980D-B586-AEAB-1BC6-61E2A94F0B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37299" y="4259659"/>
                  <a:ext cx="90720" cy="121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B33AAB-2B8B-CD84-4CC0-7EEBBD9E30CA}"/>
                    </a:ext>
                  </a:extLst>
                </p14:cNvPr>
                <p14:cNvContentPartPr/>
                <p14:nvPr/>
              </p14:nvContentPartPr>
              <p14:xfrm>
                <a:off x="10676979" y="4257170"/>
                <a:ext cx="97200" cy="127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B33AAB-2B8B-CD84-4CC0-7EEBBD9E30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67979" y="4248170"/>
                  <a:ext cx="114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B3B7D6-EEA0-E672-4508-5F476B37FDA4}"/>
                    </a:ext>
                  </a:extLst>
                </p14:cNvPr>
                <p14:cNvContentPartPr/>
                <p14:nvPr/>
              </p14:nvContentPartPr>
              <p14:xfrm>
                <a:off x="10827459" y="4260410"/>
                <a:ext cx="86760" cy="113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B3B7D6-EEA0-E672-4508-5F476B37FD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18459" y="4251410"/>
                  <a:ext cx="104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FDBFB8B-B518-5799-BB53-302F5471D04A}"/>
                    </a:ext>
                  </a:extLst>
                </p14:cNvPr>
                <p14:cNvContentPartPr/>
                <p14:nvPr/>
              </p14:nvContentPartPr>
              <p14:xfrm>
                <a:off x="10964259" y="4248530"/>
                <a:ext cx="82080" cy="124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FDBFB8B-B518-5799-BB53-302F5471D0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55259" y="4239530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3A6A958-C072-1986-8EB2-EC45DAF1F281}"/>
                    </a:ext>
                  </a:extLst>
                </p14:cNvPr>
                <p14:cNvContentPartPr/>
                <p14:nvPr/>
              </p14:nvContentPartPr>
              <p14:xfrm>
                <a:off x="11109339" y="4259690"/>
                <a:ext cx="212400" cy="108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3A6A958-C072-1986-8EB2-EC45DAF1F2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00339" y="4250690"/>
                  <a:ext cx="230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4D299E-D166-1A06-8E88-B2E689722236}"/>
                    </a:ext>
                  </a:extLst>
                </p14:cNvPr>
                <p14:cNvContentPartPr/>
                <p14:nvPr/>
              </p14:nvContentPartPr>
              <p14:xfrm>
                <a:off x="10978299" y="4246730"/>
                <a:ext cx="57240" cy="17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4D299E-D166-1A06-8E88-B2E6897222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69299" y="4237730"/>
                  <a:ext cx="74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C921C67-B6B6-7AE7-29AE-74B1130647A6}"/>
              </a:ext>
            </a:extLst>
          </p:cNvPr>
          <p:cNvGrpSpPr/>
          <p:nvPr/>
        </p:nvGrpSpPr>
        <p:grpSpPr>
          <a:xfrm>
            <a:off x="10595994" y="3533295"/>
            <a:ext cx="718200" cy="202320"/>
            <a:chOff x="10595994" y="3533295"/>
            <a:chExt cx="71820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58839B2-ACD6-D1D5-A133-8801048E8181}"/>
                    </a:ext>
                  </a:extLst>
                </p14:cNvPr>
                <p14:cNvContentPartPr/>
                <p14:nvPr/>
              </p14:nvContentPartPr>
              <p14:xfrm>
                <a:off x="10595994" y="3567135"/>
                <a:ext cx="130320" cy="134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58839B2-ACD6-D1D5-A133-8801048E818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86994" y="3558135"/>
                  <a:ext cx="14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BD6DF0-306B-9C45-0F14-F49E772445ED}"/>
                    </a:ext>
                  </a:extLst>
                </p14:cNvPr>
                <p14:cNvContentPartPr/>
                <p14:nvPr/>
              </p14:nvContentPartPr>
              <p14:xfrm>
                <a:off x="10765554" y="3558495"/>
                <a:ext cx="15840" cy="126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BD6DF0-306B-9C45-0F14-F49E772445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56554" y="3549495"/>
                  <a:ext cx="33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7FD57F3-CEAE-435D-C98B-E420C27C2E30}"/>
                    </a:ext>
                  </a:extLst>
                </p14:cNvPr>
                <p14:cNvContentPartPr/>
                <p14:nvPr/>
              </p14:nvContentPartPr>
              <p14:xfrm>
                <a:off x="10839714" y="3533295"/>
                <a:ext cx="24120" cy="163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7FD57F3-CEAE-435D-C98B-E420C27C2E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30714" y="3524315"/>
                  <a:ext cx="41760" cy="181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374DA12-A36A-8F21-BB56-12913F668AF4}"/>
                    </a:ext>
                  </a:extLst>
                </p14:cNvPr>
                <p14:cNvContentPartPr/>
                <p14:nvPr/>
              </p14:nvContentPartPr>
              <p14:xfrm>
                <a:off x="10784634" y="3633375"/>
                <a:ext cx="78120" cy="20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374DA12-A36A-8F21-BB56-12913F668A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75634" y="3624217"/>
                  <a:ext cx="95760" cy="3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F1C9A91-7496-8E15-B0B7-253121FDCCC9}"/>
                    </a:ext>
                  </a:extLst>
                </p14:cNvPr>
                <p14:cNvContentPartPr/>
                <p14:nvPr/>
              </p14:nvContentPartPr>
              <p14:xfrm>
                <a:off x="10901634" y="3641295"/>
                <a:ext cx="128160" cy="94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F1C9A91-7496-8E15-B0B7-253121FDCC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92634" y="3632295"/>
                  <a:ext cx="145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D833E2E-7BD0-23C0-1434-ECBC6F04ACFD}"/>
                    </a:ext>
                  </a:extLst>
                </p14:cNvPr>
                <p14:cNvContentPartPr/>
                <p14:nvPr/>
              </p14:nvContentPartPr>
              <p14:xfrm>
                <a:off x="11068314" y="3578295"/>
                <a:ext cx="94320" cy="116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D833E2E-7BD0-23C0-1434-ECBC6F04AC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59314" y="3569295"/>
                  <a:ext cx="111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1644E0D-6C90-EAE3-7FFE-61E33C5E24B1}"/>
                    </a:ext>
                  </a:extLst>
                </p14:cNvPr>
                <p14:cNvContentPartPr/>
                <p14:nvPr/>
              </p14:nvContentPartPr>
              <p14:xfrm>
                <a:off x="11197194" y="3562815"/>
                <a:ext cx="33480" cy="123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1644E0D-6C90-EAE3-7FFE-61E33C5E24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88290" y="3553815"/>
                  <a:ext cx="50932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E6AB000-BCC6-D7F9-469F-EABBF08EDAFA}"/>
                    </a:ext>
                  </a:extLst>
                </p14:cNvPr>
                <p14:cNvContentPartPr/>
                <p14:nvPr/>
              </p14:nvContentPartPr>
              <p14:xfrm>
                <a:off x="11276754" y="3538695"/>
                <a:ext cx="24480" cy="148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E6AB000-BCC6-D7F9-469F-EABBF08EDA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67754" y="3529717"/>
                  <a:ext cx="42120" cy="166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11C69BA-C98B-9935-AAFE-ED5BBFE86AD1}"/>
                    </a:ext>
                  </a:extLst>
                </p14:cNvPr>
                <p14:cNvContentPartPr/>
                <p14:nvPr/>
              </p14:nvContentPartPr>
              <p14:xfrm>
                <a:off x="11221674" y="3639495"/>
                <a:ext cx="92520" cy="11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11C69BA-C98B-9935-AAFE-ED5BBFE86A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12674" y="3630495"/>
                  <a:ext cx="110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53A633-EDF3-B3F1-DBC4-831282C1643D}"/>
              </a:ext>
            </a:extLst>
          </p:cNvPr>
          <p:cNvGrpSpPr/>
          <p:nvPr/>
        </p:nvGrpSpPr>
        <p:grpSpPr>
          <a:xfrm>
            <a:off x="10485939" y="999409"/>
            <a:ext cx="356400" cy="301680"/>
            <a:chOff x="10485939" y="999409"/>
            <a:chExt cx="35640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8B3F23-2BB5-612E-C2A4-6E5FB185484D}"/>
                    </a:ext>
                  </a:extLst>
                </p14:cNvPr>
                <p14:cNvContentPartPr/>
                <p14:nvPr/>
              </p14:nvContentPartPr>
              <p14:xfrm>
                <a:off x="10485939" y="1125049"/>
                <a:ext cx="204840" cy="176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8B3F23-2BB5-612E-C2A4-6E5FB18548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77299" y="1116409"/>
                  <a:ext cx="222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A886E7-DFB7-8B7E-0E8F-9EB22F04657A}"/>
                    </a:ext>
                  </a:extLst>
                </p14:cNvPr>
                <p14:cNvContentPartPr/>
                <p14:nvPr/>
              </p14:nvContentPartPr>
              <p14:xfrm>
                <a:off x="10711659" y="1035049"/>
                <a:ext cx="79560" cy="111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A886E7-DFB7-8B7E-0E8F-9EB22F0465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03019" y="1026409"/>
                  <a:ext cx="97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0DCC98-83A4-A33D-E90D-5856F30AAD4E}"/>
                    </a:ext>
                  </a:extLst>
                </p14:cNvPr>
                <p14:cNvContentPartPr/>
                <p14:nvPr/>
              </p14:nvContentPartPr>
              <p14:xfrm>
                <a:off x="10768539" y="999409"/>
                <a:ext cx="73800" cy="103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0DCC98-83A4-A33D-E90D-5856F30AAD4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59899" y="990769"/>
                  <a:ext cx="91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6706F8-AD14-99E2-E7A0-CD3F46367382}"/>
                    </a:ext>
                  </a:extLst>
                </p14:cNvPr>
                <p14:cNvContentPartPr/>
                <p14:nvPr/>
              </p14:nvContentPartPr>
              <p14:xfrm>
                <a:off x="10752699" y="1052689"/>
                <a:ext cx="54360" cy="28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6706F8-AD14-99E2-E7A0-CD3F463673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44059" y="1044049"/>
                  <a:ext cx="72000" cy="4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106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E0C0-9B8E-9DDC-A934-A525AD13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1" y="-407326"/>
            <a:ext cx="11353800" cy="1325563"/>
          </a:xfrm>
        </p:spPr>
        <p:txBody>
          <a:bodyPr/>
          <a:lstStyle/>
          <a:p>
            <a:r>
              <a:rPr lang="en-US"/>
              <a:t>Chair Structures of Pyranoses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16FEAF-BB44-879A-F00D-1712FE1BB06C}"/>
                  </a:ext>
                </a:extLst>
              </p14:cNvPr>
              <p14:cNvContentPartPr/>
              <p14:nvPr/>
            </p14:nvContentPartPr>
            <p14:xfrm>
              <a:off x="1731829" y="2425529"/>
              <a:ext cx="877603" cy="30635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16FEAF-BB44-879A-F00D-1712FE1BB0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2830" y="2416519"/>
                <a:ext cx="895241" cy="48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40A45F-8760-CE69-4CB3-A2E00E5C3E63}"/>
                  </a:ext>
                </a:extLst>
              </p14:cNvPr>
              <p14:cNvContentPartPr/>
              <p14:nvPr/>
            </p14:nvContentPartPr>
            <p14:xfrm>
              <a:off x="1581370" y="908746"/>
              <a:ext cx="42237" cy="355991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40A45F-8760-CE69-4CB3-A2E00E5C3E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2421" y="899747"/>
                <a:ext cx="59776" cy="373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7F8529-43EA-2F5D-31ED-68F4EE2A5222}"/>
                  </a:ext>
                </a:extLst>
              </p14:cNvPr>
              <p14:cNvContentPartPr/>
              <p14:nvPr/>
            </p14:nvContentPartPr>
            <p14:xfrm>
              <a:off x="1623704" y="1253535"/>
              <a:ext cx="665905" cy="8503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7F8529-43EA-2F5D-31ED-68F4EE2A52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4705" y="1245032"/>
                <a:ext cx="683542" cy="2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8B0A021-9029-14F6-274C-A66CC8530EBB}"/>
                  </a:ext>
                </a:extLst>
              </p14:cNvPr>
              <p14:cNvContentPartPr/>
              <p14:nvPr/>
            </p14:nvContentPartPr>
            <p14:xfrm>
              <a:off x="1330518" y="1819884"/>
              <a:ext cx="4937" cy="257257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8B0A021-9029-14F6-274C-A66CC8530E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1024" y="1810889"/>
                <a:ext cx="23546" cy="274887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4F1D031-17C8-1E99-4293-DB1F8FC54EE4}"/>
              </a:ext>
            </a:extLst>
          </p:cNvPr>
          <p:cNvGrpSpPr/>
          <p:nvPr/>
        </p:nvGrpSpPr>
        <p:grpSpPr>
          <a:xfrm>
            <a:off x="1327777" y="1266976"/>
            <a:ext cx="398775" cy="1170269"/>
            <a:chOff x="3407839" y="2573317"/>
            <a:chExt cx="398775" cy="117026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278317-E182-B1C7-3741-43EE552B5DFC}"/>
                    </a:ext>
                  </a:extLst>
                </p14:cNvPr>
                <p14:cNvContentPartPr/>
                <p14:nvPr/>
              </p14:nvContentPartPr>
              <p14:xfrm>
                <a:off x="3423198" y="2573317"/>
                <a:ext cx="283038" cy="551538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278317-E182-B1C7-3741-43EE552B5D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4207" y="2564317"/>
                  <a:ext cx="300660" cy="569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952778-0B61-8FE4-11AA-FA19FBB5DC15}"/>
                    </a:ext>
                  </a:extLst>
                </p14:cNvPr>
                <p14:cNvContentPartPr/>
                <p14:nvPr/>
              </p14:nvContentPartPr>
              <p14:xfrm>
                <a:off x="3420455" y="3112512"/>
                <a:ext cx="386159" cy="631074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952778-0B61-8FE4-11AA-FA19FBB5DC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1458" y="3103517"/>
                  <a:ext cx="403793" cy="648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898763-F0D4-59A0-A880-71306BD409B5}"/>
                    </a:ext>
                  </a:extLst>
                </p14:cNvPr>
                <p14:cNvContentPartPr/>
                <p14:nvPr/>
              </p14:nvContentPartPr>
              <p14:xfrm>
                <a:off x="3704863" y="2576334"/>
                <a:ext cx="28249" cy="244913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898763-F0D4-59A0-A880-71306BD409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95923" y="2567343"/>
                  <a:ext cx="45771" cy="262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016322-79FC-663B-2C9C-58C95F21997C}"/>
                    </a:ext>
                  </a:extLst>
                </p14:cNvPr>
                <p14:cNvContentPartPr/>
                <p14:nvPr/>
              </p14:nvContentPartPr>
              <p14:xfrm>
                <a:off x="3713638" y="2939180"/>
                <a:ext cx="9873" cy="155781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016322-79FC-663B-2C9C-58C95F2199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04823" y="2930186"/>
                  <a:ext cx="27151" cy="173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6D1C058-6BF8-E0B8-B481-68EFF6C516D9}"/>
                    </a:ext>
                  </a:extLst>
                </p14:cNvPr>
                <p14:cNvContentPartPr/>
                <p14:nvPr/>
              </p14:nvContentPartPr>
              <p14:xfrm>
                <a:off x="3757245" y="2925192"/>
                <a:ext cx="23313" cy="159894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6D1C058-6BF8-E0B8-B481-68EFF6C516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8278" y="2916209"/>
                  <a:ext cx="40887" cy="177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FE135C-C64A-C514-7DCA-ADBB9DDB5028}"/>
                    </a:ext>
                  </a:extLst>
                </p14:cNvPr>
                <p14:cNvContentPartPr/>
                <p14:nvPr/>
              </p14:nvContentPartPr>
              <p14:xfrm>
                <a:off x="3728449" y="3046416"/>
                <a:ext cx="41687" cy="7678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FE135C-C64A-C514-7DCA-ADBB9DDB50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19465" y="3037691"/>
                  <a:ext cx="59296" cy="24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C18B7A-EC0E-7E29-671B-315F70DF6A92}"/>
                    </a:ext>
                  </a:extLst>
                </p14:cNvPr>
                <p14:cNvContentPartPr/>
                <p14:nvPr/>
              </p14:nvContentPartPr>
              <p14:xfrm>
                <a:off x="3407839" y="2778737"/>
                <a:ext cx="13438" cy="3527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C18B7A-EC0E-7E29-671B-315F70DF6A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98759" y="2769730"/>
                  <a:ext cx="31234" cy="3703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A9B500-C817-C006-CAE2-ED7C71288BD4}"/>
              </a:ext>
            </a:extLst>
          </p:cNvPr>
          <p:cNvGrpSpPr/>
          <p:nvPr/>
        </p:nvGrpSpPr>
        <p:grpSpPr>
          <a:xfrm>
            <a:off x="1106448" y="2120200"/>
            <a:ext cx="275906" cy="192256"/>
            <a:chOff x="3186510" y="3426541"/>
            <a:chExt cx="275906" cy="19225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484F93-82C5-FDF7-B210-97503A0E479B}"/>
                    </a:ext>
                  </a:extLst>
                </p14:cNvPr>
                <p14:cNvContentPartPr/>
                <p14:nvPr/>
              </p14:nvContentPartPr>
              <p14:xfrm>
                <a:off x="3186510" y="3456435"/>
                <a:ext cx="17553" cy="162362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484F93-82C5-FDF7-B210-97503A0E47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7733" y="3447435"/>
                  <a:ext cx="34755" cy="180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43B292-9E19-66C0-75B5-E568C432F22B}"/>
                    </a:ext>
                  </a:extLst>
                </p14:cNvPr>
                <p14:cNvContentPartPr/>
                <p14:nvPr/>
              </p14:nvContentPartPr>
              <p14:xfrm>
                <a:off x="3238072" y="3426541"/>
                <a:ext cx="49916" cy="169766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43B292-9E19-66C0-75B5-E568C432F2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9094" y="3417568"/>
                  <a:ext cx="67512" cy="18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FF0E22-5542-A177-8830-81C65A6DA047}"/>
                    </a:ext>
                  </a:extLst>
                </p14:cNvPr>
                <p14:cNvContentPartPr/>
                <p14:nvPr/>
              </p14:nvContentPartPr>
              <p14:xfrm>
                <a:off x="3209823" y="3528840"/>
                <a:ext cx="93523" cy="30992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FF0E22-5542-A177-8830-81C65A6DA0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00830" y="3519831"/>
                  <a:ext cx="111148" cy="48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AB8F8D-9E50-0B22-D81F-74379292522E}"/>
                    </a:ext>
                  </a:extLst>
                </p14:cNvPr>
                <p14:cNvContentPartPr/>
                <p14:nvPr/>
              </p14:nvContentPartPr>
              <p14:xfrm>
                <a:off x="3349146" y="3461920"/>
                <a:ext cx="113270" cy="128902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AB8F8D-9E50-0B22-D81F-7437929252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40156" y="3452944"/>
                  <a:ext cx="130890" cy="146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9612BE-2969-B68F-B210-2CA49287E5E6}"/>
              </a:ext>
            </a:extLst>
          </p:cNvPr>
          <p:cNvGrpSpPr/>
          <p:nvPr/>
        </p:nvGrpSpPr>
        <p:grpSpPr>
          <a:xfrm>
            <a:off x="1717227" y="1980327"/>
            <a:ext cx="231200" cy="765188"/>
            <a:chOff x="3797289" y="3286668"/>
            <a:chExt cx="231200" cy="7651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FBDAAB-F677-4D84-FBD1-1EEA737082B7}"/>
                    </a:ext>
                  </a:extLst>
                </p14:cNvPr>
                <p14:cNvContentPartPr/>
                <p14:nvPr/>
              </p14:nvContentPartPr>
              <p14:xfrm>
                <a:off x="3810453" y="3513482"/>
                <a:ext cx="14535" cy="224894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FBDAAB-F677-4D84-FBD1-1EEA737082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1369" y="3504486"/>
                  <a:ext cx="32340" cy="24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A21EEE-F49F-7275-8F56-0EE153CEC241}"/>
                    </a:ext>
                  </a:extLst>
                </p14:cNvPr>
                <p14:cNvContentPartPr/>
                <p14:nvPr/>
              </p14:nvContentPartPr>
              <p14:xfrm>
                <a:off x="3802774" y="3312998"/>
                <a:ext cx="84198" cy="119852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A21EEE-F49F-7275-8F56-0EE153CEC2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3778" y="3304027"/>
                  <a:ext cx="101829" cy="137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0D80BE-A580-657B-9412-65B5DDB38BB4}"/>
                    </a:ext>
                  </a:extLst>
                </p14:cNvPr>
                <p14:cNvContentPartPr/>
                <p14:nvPr/>
              </p14:nvContentPartPr>
              <p14:xfrm>
                <a:off x="3919609" y="3304770"/>
                <a:ext cx="24958" cy="143438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0D80BE-A580-657B-9412-65B5DDB38B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0695" y="3295783"/>
                  <a:ext cx="42429" cy="161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A527F8-3719-E523-A227-49800DEFC1AF}"/>
                    </a:ext>
                  </a:extLst>
                </p14:cNvPr>
                <p14:cNvContentPartPr/>
                <p14:nvPr/>
              </p14:nvContentPartPr>
              <p14:xfrm>
                <a:off x="3988173" y="3286668"/>
                <a:ext cx="40316" cy="141792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A527F8-3719-E523-A227-49800DEFC1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79254" y="3277671"/>
                  <a:ext cx="57798" cy="159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6E3B03-28DF-8E7D-9BA2-1DF76F9B54DE}"/>
                    </a:ext>
                  </a:extLst>
                </p14:cNvPr>
                <p14:cNvContentPartPr/>
                <p14:nvPr/>
              </p14:nvContentPartPr>
              <p14:xfrm>
                <a:off x="3949778" y="3370044"/>
                <a:ext cx="68017" cy="11245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6E3B03-28DF-8E7D-9BA2-1DF76F9B54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40828" y="3361259"/>
                  <a:ext cx="85558" cy="28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CA0B44-EED8-AF86-E1E3-48E91A33244F}"/>
                    </a:ext>
                  </a:extLst>
                </p14:cNvPr>
                <p14:cNvContentPartPr/>
                <p14:nvPr/>
              </p14:nvContentPartPr>
              <p14:xfrm>
                <a:off x="3797289" y="3754008"/>
                <a:ext cx="18651" cy="297848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CA0B44-EED8-AF86-E1E3-48E91A3324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88491" y="3745004"/>
                  <a:ext cx="35894" cy="315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F7FC09-F7C7-6657-E5B9-A428F50CB47B}"/>
              </a:ext>
            </a:extLst>
          </p:cNvPr>
          <p:cNvGrpSpPr/>
          <p:nvPr/>
        </p:nvGrpSpPr>
        <p:grpSpPr>
          <a:xfrm>
            <a:off x="1676910" y="2873045"/>
            <a:ext cx="108608" cy="196920"/>
            <a:chOff x="3756972" y="4179386"/>
            <a:chExt cx="108608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E33C30D-2091-392F-28F0-05728DDDACFC}"/>
                    </a:ext>
                  </a:extLst>
                </p14:cNvPr>
                <p14:cNvContentPartPr/>
                <p14:nvPr/>
              </p14:nvContentPartPr>
              <p14:xfrm>
                <a:off x="3756972" y="4189259"/>
                <a:ext cx="18925" cy="180189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E33C30D-2091-392F-28F0-05728DDDAC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8045" y="4180268"/>
                  <a:ext cx="36422" cy="197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158D85E-5B4C-A8FB-282E-8FFB8CDE3C53}"/>
                    </a:ext>
                  </a:extLst>
                </p14:cNvPr>
                <p14:cNvContentPartPr/>
                <p14:nvPr/>
              </p14:nvContentPartPr>
              <p14:xfrm>
                <a:off x="3827731" y="4179386"/>
                <a:ext cx="37573" cy="196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158D85E-5B4C-A8FB-282E-8FFB8CDE3C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18785" y="4170386"/>
                  <a:ext cx="55107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11D3C2-D673-95B4-2008-C13104814DA7}"/>
                    </a:ext>
                  </a:extLst>
                </p14:cNvPr>
                <p14:cNvContentPartPr/>
                <p14:nvPr/>
              </p14:nvContentPartPr>
              <p14:xfrm>
                <a:off x="3761360" y="4266328"/>
                <a:ext cx="104220" cy="1481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11D3C2-D673-95B4-2008-C13104814D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2376" y="4257298"/>
                  <a:ext cx="121830" cy="325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365D42-8C96-E7A3-0385-FD8C0AC62970}"/>
              </a:ext>
            </a:extLst>
          </p:cNvPr>
          <p:cNvGrpSpPr/>
          <p:nvPr/>
        </p:nvGrpSpPr>
        <p:grpSpPr>
          <a:xfrm>
            <a:off x="2590200" y="2852201"/>
            <a:ext cx="234765" cy="207341"/>
            <a:chOff x="4670262" y="4158542"/>
            <a:chExt cx="234765" cy="20734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3ED462-9555-328D-35B0-1901397469D9}"/>
                    </a:ext>
                  </a:extLst>
                </p14:cNvPr>
                <p14:cNvContentPartPr/>
                <p14:nvPr/>
              </p14:nvContentPartPr>
              <p14:xfrm>
                <a:off x="4670262" y="4199408"/>
                <a:ext cx="88586" cy="156329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3ED462-9555-328D-35B0-1901397469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61259" y="4190403"/>
                  <a:ext cx="106231" cy="173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630AEA-20BD-B173-49DB-AFA33A9B24C0}"/>
                    </a:ext>
                  </a:extLst>
                </p14:cNvPr>
                <p14:cNvContentPartPr/>
                <p14:nvPr/>
              </p14:nvContentPartPr>
              <p14:xfrm>
                <a:off x="4799164" y="4175547"/>
                <a:ext cx="21118" cy="184304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630AEA-20BD-B173-49DB-AFA33A9B24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90216" y="4166548"/>
                  <a:ext cx="38657" cy="201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899A9B-482A-1CA9-1964-194A0367F296}"/>
                    </a:ext>
                  </a:extLst>
                </p14:cNvPr>
                <p14:cNvContentPartPr/>
                <p14:nvPr/>
              </p14:nvContentPartPr>
              <p14:xfrm>
                <a:off x="4843044" y="4158542"/>
                <a:ext cx="61983" cy="207341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899A9B-482A-1CA9-1964-194A0367F2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34035" y="4149543"/>
                  <a:ext cx="79641" cy="224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495CFF-3C59-B0D0-4BD1-2CB5F9F6925F}"/>
                    </a:ext>
                  </a:extLst>
                </p14:cNvPr>
                <p14:cNvContentPartPr/>
                <p14:nvPr/>
              </p14:nvContentPartPr>
              <p14:xfrm>
                <a:off x="4809859" y="4260844"/>
                <a:ext cx="94071" cy="16181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495CFF-3C59-B0D0-4BD1-2CB5F9F692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00883" y="4252050"/>
                  <a:ext cx="111664" cy="334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105919-1350-197F-E1E1-5DD84BEA72EA}"/>
              </a:ext>
            </a:extLst>
          </p:cNvPr>
          <p:cNvGrpSpPr/>
          <p:nvPr/>
        </p:nvGrpSpPr>
        <p:grpSpPr>
          <a:xfrm>
            <a:off x="2521084" y="1364338"/>
            <a:ext cx="437174" cy="1358687"/>
            <a:chOff x="4601146" y="2670679"/>
            <a:chExt cx="437174" cy="135868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A94AD1-A098-8A1C-8BA1-A90166B52A90}"/>
                    </a:ext>
                  </a:extLst>
                </p14:cNvPr>
                <p14:cNvContentPartPr/>
                <p14:nvPr/>
              </p14:nvContentPartPr>
              <p14:xfrm>
                <a:off x="4690006" y="3220023"/>
                <a:ext cx="333501" cy="517805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A94AD1-A098-8A1C-8BA1-A90166B52A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81012" y="3211027"/>
                  <a:ext cx="351129" cy="535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BEFED1-EE3A-25D1-1A56-F90C9A11CBE1}"/>
                    </a:ext>
                  </a:extLst>
                </p14:cNvPr>
                <p14:cNvContentPartPr/>
                <p14:nvPr/>
              </p14:nvContentPartPr>
              <p14:xfrm>
                <a:off x="4730599" y="2670679"/>
                <a:ext cx="307721" cy="54331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BEFED1-EE3A-25D1-1A56-F90C9A11CB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21601" y="2661678"/>
                  <a:ext cx="325356" cy="560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F66264B-AE97-AB0F-BA4E-3A4E16C46BFB}"/>
                    </a:ext>
                  </a:extLst>
                </p14:cNvPr>
                <p14:cNvContentPartPr/>
                <p14:nvPr/>
              </p14:nvContentPartPr>
              <p14:xfrm>
                <a:off x="4646948" y="3517047"/>
                <a:ext cx="12341" cy="251224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F66264B-AE97-AB0F-BA4E-3A4E16C46B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7874" y="3508049"/>
                  <a:ext cx="30127" cy="268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478527-4CDB-B7FB-5006-0AFA66E8F165}"/>
                    </a:ext>
                  </a:extLst>
                </p14:cNvPr>
                <p14:cNvContentPartPr/>
                <p14:nvPr/>
              </p14:nvContentPartPr>
              <p14:xfrm>
                <a:off x="4613214" y="3306415"/>
                <a:ext cx="5485" cy="167573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478527-4CDB-B7FB-5006-0AFA66E8F1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04644" y="3297406"/>
                  <a:ext cx="22283" cy="185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F0F175-DDBD-CDD1-ED89-870A2C53B1D8}"/>
                    </a:ext>
                  </a:extLst>
                </p14:cNvPr>
                <p14:cNvContentPartPr/>
                <p14:nvPr/>
              </p14:nvContentPartPr>
              <p14:xfrm>
                <a:off x="4645576" y="3299283"/>
                <a:ext cx="25232" cy="11711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F0F175-DDBD-CDD1-ED89-870A2C53B1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36565" y="3290302"/>
                  <a:ext cx="42894" cy="134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F167AD2-E60A-2336-ABC3-11977F2E5355}"/>
                    </a:ext>
                  </a:extLst>
                </p14:cNvPr>
                <p14:cNvContentPartPr/>
                <p14:nvPr/>
              </p14:nvContentPartPr>
              <p14:xfrm>
                <a:off x="4601146" y="3399389"/>
                <a:ext cx="69662" cy="10422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F167AD2-E60A-2336-ABC3-11977F2E53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92169" y="3390704"/>
                  <a:ext cx="87257" cy="2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5FEDEA-EB8F-8FFA-3D36-B3B416F874E8}"/>
                    </a:ext>
                  </a:extLst>
                </p14:cNvPr>
                <p14:cNvContentPartPr/>
                <p14:nvPr/>
              </p14:nvContentPartPr>
              <p14:xfrm>
                <a:off x="4665873" y="3747975"/>
                <a:ext cx="27426" cy="281391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5FEDEA-EB8F-8FFA-3D36-B3B416F874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6968" y="3738979"/>
                  <a:ext cx="44879" cy="2990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77B688A-03DF-BBBA-BA3F-1684BEE43527}"/>
                  </a:ext>
                </a:extLst>
              </p14:cNvPr>
              <p14:cNvContentPartPr/>
              <p14:nvPr/>
            </p14:nvContentPartPr>
            <p14:xfrm>
              <a:off x="2407434" y="1157439"/>
              <a:ext cx="151119" cy="167848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77B688A-03DF-BBBA-BA3F-1684BEE4352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98439" y="1148415"/>
                <a:ext cx="168750" cy="185535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A2A033B-10BB-88DC-962A-166B77325471}"/>
              </a:ext>
            </a:extLst>
          </p:cNvPr>
          <p:cNvGrpSpPr/>
          <p:nvPr/>
        </p:nvGrpSpPr>
        <p:grpSpPr>
          <a:xfrm>
            <a:off x="1528705" y="619065"/>
            <a:ext cx="660143" cy="213375"/>
            <a:chOff x="3608767" y="1925406"/>
            <a:chExt cx="660143" cy="21337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2752A35-EA13-CCC5-D39E-4E1756A4C9DC}"/>
                    </a:ext>
                  </a:extLst>
                </p14:cNvPr>
                <p14:cNvContentPartPr/>
                <p14:nvPr/>
              </p14:nvContentPartPr>
              <p14:xfrm>
                <a:off x="3608767" y="1974773"/>
                <a:ext cx="97089" cy="121772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2752A35-EA13-CCC5-D39E-4E1756A4C9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99744" y="1965793"/>
                  <a:ext cx="114774" cy="139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088ABA4-C4ED-708F-080C-35B21683027A}"/>
                    </a:ext>
                  </a:extLst>
                </p14:cNvPr>
                <p14:cNvContentPartPr/>
                <p14:nvPr/>
              </p14:nvContentPartPr>
              <p14:xfrm>
                <a:off x="3756044" y="1952557"/>
                <a:ext cx="6582" cy="149747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088ABA4-C4ED-708F-080C-35B2168302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47816" y="1943558"/>
                  <a:ext cx="22708" cy="167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029422-E2BC-1672-B83A-7DD7624B6769}"/>
                    </a:ext>
                  </a:extLst>
                </p14:cNvPr>
                <p14:cNvContentPartPr/>
                <p14:nvPr/>
              </p14:nvContentPartPr>
              <p14:xfrm>
                <a:off x="3798280" y="1935279"/>
                <a:ext cx="37025" cy="146454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029422-E2BC-1672-B83A-7DD7624B67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89380" y="1926283"/>
                  <a:ext cx="54469" cy="164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E3D8182-9EFE-EC67-A12E-975BF01F9C88}"/>
                    </a:ext>
                  </a:extLst>
                </p14:cNvPr>
                <p14:cNvContentPartPr/>
                <p14:nvPr/>
              </p14:nvContentPartPr>
              <p14:xfrm>
                <a:off x="3765917" y="2028528"/>
                <a:ext cx="57595" cy="10696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E3D8182-9EFE-EC67-A12E-975BF01F9C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56918" y="2019615"/>
                  <a:ext cx="75233" cy="28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D783EE-F6B1-C0F1-3188-36563A6708C2}"/>
                    </a:ext>
                  </a:extLst>
                </p14:cNvPr>
                <p14:cNvContentPartPr/>
                <p14:nvPr/>
              </p14:nvContentPartPr>
              <p14:xfrm>
                <a:off x="3870959" y="2035385"/>
                <a:ext cx="114641" cy="103396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D783EE-F6B1-C0F1-3188-36563A6708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1946" y="2026410"/>
                  <a:ext cx="132306" cy="120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E15FBB-261F-7DFA-70E9-0AC1E274748C}"/>
                    </a:ext>
                  </a:extLst>
                </p14:cNvPr>
                <p14:cNvContentPartPr/>
                <p14:nvPr/>
              </p14:nvContentPartPr>
              <p14:xfrm>
                <a:off x="4023721" y="1942411"/>
                <a:ext cx="102024" cy="146729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E15FBB-261F-7DFA-70E9-0AC1E27474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4708" y="1933398"/>
                  <a:ext cx="119689" cy="16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8FEB9B-3277-B533-93E8-3D595CE72886}"/>
                    </a:ext>
                  </a:extLst>
                </p14:cNvPr>
                <p14:cNvContentPartPr/>
                <p14:nvPr/>
              </p14:nvContentPartPr>
              <p14:xfrm>
                <a:off x="4168257" y="1948170"/>
                <a:ext cx="17827" cy="142342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8FEB9B-3277-B533-93E8-3D595CE728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59343" y="1939184"/>
                  <a:ext cx="35297" cy="15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638DA2-3C95-6E7C-A014-5ACF6124D4A7}"/>
                    </a:ext>
                  </a:extLst>
                </p14:cNvPr>
                <p14:cNvContentPartPr/>
                <p14:nvPr/>
              </p14:nvContentPartPr>
              <p14:xfrm>
                <a:off x="4223109" y="1925406"/>
                <a:ext cx="45801" cy="177995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638DA2-3C95-6E7C-A014-5ACF6124D4A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14163" y="1916398"/>
                  <a:ext cx="63334" cy="195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A7F49C-A938-086B-23DE-95544EF041C9}"/>
                    </a:ext>
                  </a:extLst>
                </p14:cNvPr>
                <p14:cNvContentPartPr/>
                <p14:nvPr/>
              </p14:nvContentPartPr>
              <p14:xfrm>
                <a:off x="4196231" y="2033464"/>
                <a:ext cx="66096" cy="4388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A7F49C-A938-086B-23DE-95544EF041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87251" y="2024322"/>
                  <a:ext cx="83698" cy="2230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BDE84E8-DAFC-64F9-5EBE-9E09491267D0}"/>
                  </a:ext>
                </a:extLst>
              </p14:cNvPr>
              <p14:cNvContentPartPr/>
              <p14:nvPr/>
            </p14:nvContentPartPr>
            <p14:xfrm>
              <a:off x="2960263" y="1907210"/>
              <a:ext cx="13713" cy="295928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BDE84E8-DAFC-64F9-5EBE-9E09491267D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51241" y="1898210"/>
                <a:ext cx="31396" cy="313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AAC2FB-26E2-B82E-20D1-FE49FB95ED19}"/>
                  </a:ext>
                </a:extLst>
              </p14:cNvPr>
              <p14:cNvContentPartPr/>
              <p14:nvPr/>
            </p14:nvContentPartPr>
            <p14:xfrm>
              <a:off x="2575200" y="2022674"/>
              <a:ext cx="23861" cy="132469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AAC2FB-26E2-B82E-20D1-FE49FB95ED1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66297" y="2013675"/>
                <a:ext cx="41312" cy="150108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2F18618-869B-3AD2-D3DC-3F7EFE2F2FB4}"/>
              </a:ext>
            </a:extLst>
          </p:cNvPr>
          <p:cNvGrpSpPr/>
          <p:nvPr/>
        </p:nvGrpSpPr>
        <p:grpSpPr>
          <a:xfrm>
            <a:off x="2923512" y="2272800"/>
            <a:ext cx="83647" cy="158249"/>
            <a:chOff x="9246380" y="3451341"/>
            <a:chExt cx="83647" cy="15824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DDC511-C4FF-8F59-7EFC-C7F39F6A25A6}"/>
                    </a:ext>
                  </a:extLst>
                </p14:cNvPr>
                <p14:cNvContentPartPr/>
                <p14:nvPr/>
              </p14:nvContentPartPr>
              <p14:xfrm>
                <a:off x="9246380" y="3459294"/>
                <a:ext cx="14261" cy="140422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DDC511-C4FF-8F59-7EFC-C7F39F6A25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37467" y="3450293"/>
                  <a:ext cx="31731" cy="158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F9B262-040C-E0A6-6333-43179B31C721}"/>
                    </a:ext>
                  </a:extLst>
                </p14:cNvPr>
                <p14:cNvContentPartPr/>
                <p14:nvPr/>
              </p14:nvContentPartPr>
              <p14:xfrm>
                <a:off x="9304521" y="3451341"/>
                <a:ext cx="25506" cy="158249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F9B262-040C-E0A6-6333-43179B31C7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95540" y="3442350"/>
                  <a:ext cx="43109" cy="175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41A7F8-2A7C-959E-C0A0-CBBC6477711F}"/>
                    </a:ext>
                  </a:extLst>
                </p14:cNvPr>
                <p14:cNvContentPartPr/>
                <p14:nvPr/>
              </p14:nvContentPartPr>
              <p14:xfrm>
                <a:off x="9264755" y="3546236"/>
                <a:ext cx="48818" cy="10422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41A7F8-2A7C-959E-C0A0-CBBC647771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55781" y="3537252"/>
                  <a:ext cx="66407" cy="280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AB6818-7600-C59B-D6AF-6BB6C327AD1D}"/>
              </a:ext>
            </a:extLst>
          </p:cNvPr>
          <p:cNvGrpSpPr/>
          <p:nvPr/>
        </p:nvGrpSpPr>
        <p:grpSpPr>
          <a:xfrm>
            <a:off x="1261766" y="1253920"/>
            <a:ext cx="88311" cy="179642"/>
            <a:chOff x="7584634" y="2432461"/>
            <a:chExt cx="88311" cy="17964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E926C5-5856-CD16-07D6-0CE512A87261}"/>
                    </a:ext>
                  </a:extLst>
                </p14:cNvPr>
                <p14:cNvContentPartPr/>
                <p14:nvPr/>
              </p14:nvContentPartPr>
              <p14:xfrm>
                <a:off x="7584634" y="2445626"/>
                <a:ext cx="10969" cy="166477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E926C5-5856-CD16-07D6-0CE512A872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75788" y="2436618"/>
                  <a:ext cx="28307" cy="184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2A7F45-A5B2-1E64-B90F-C0336D939196}"/>
                    </a:ext>
                  </a:extLst>
                </p14:cNvPr>
                <p14:cNvContentPartPr/>
                <p14:nvPr/>
              </p14:nvContentPartPr>
              <p14:xfrm>
                <a:off x="7637018" y="2432461"/>
                <a:ext cx="35927" cy="17251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2A7F45-A5B2-1E64-B90F-C0336D9391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28125" y="2423476"/>
                  <a:ext cx="53357" cy="1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E3FF9F8-A536-3DEF-3D9A-7B46C2E09642}"/>
                    </a:ext>
                  </a:extLst>
                </p14:cNvPr>
                <p14:cNvContentPartPr/>
                <p14:nvPr/>
              </p14:nvContentPartPr>
              <p14:xfrm>
                <a:off x="7590119" y="2546005"/>
                <a:ext cx="78438" cy="3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E3FF9F8-A536-3DEF-3D9A-7B46C2E096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81124" y="2536405"/>
                  <a:ext cx="96069" cy="226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FCC78FD-3344-0FD6-1F54-D0D5C9C8726F}"/>
                  </a:ext>
                </a:extLst>
              </p14:cNvPr>
              <p14:cNvContentPartPr/>
              <p14:nvPr/>
            </p14:nvContentPartPr>
            <p14:xfrm>
              <a:off x="2946411" y="1526801"/>
              <a:ext cx="10075" cy="373901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FCC78FD-3344-0FD6-1F54-D0D5C9C872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37726" y="1517796"/>
                <a:ext cx="27098" cy="391551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27858C7-1F75-6E44-64ED-2997285C2FD8}"/>
              </a:ext>
            </a:extLst>
          </p:cNvPr>
          <p:cNvGrpSpPr/>
          <p:nvPr/>
        </p:nvGrpSpPr>
        <p:grpSpPr>
          <a:xfrm>
            <a:off x="2906484" y="1281265"/>
            <a:ext cx="292179" cy="162322"/>
            <a:chOff x="2565081" y="1653894"/>
            <a:chExt cx="292179" cy="16232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9ECBABB-43EC-A5BB-1376-872E9F7C8BB8}"/>
                    </a:ext>
                  </a:extLst>
                </p14:cNvPr>
                <p14:cNvContentPartPr/>
                <p14:nvPr/>
              </p14:nvContentPartPr>
              <p14:xfrm>
                <a:off x="2565081" y="1681880"/>
                <a:ext cx="106349" cy="131351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9ECBABB-43EC-A5BB-1376-872E9F7C8B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56068" y="1672883"/>
                  <a:ext cx="124014" cy="148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826F22-B6B6-CCD9-0BDA-85CAABCC625B}"/>
                    </a:ext>
                  </a:extLst>
                </p14:cNvPr>
                <p14:cNvContentPartPr/>
                <p14:nvPr/>
              </p14:nvContentPartPr>
              <p14:xfrm>
                <a:off x="2744568" y="1663596"/>
                <a:ext cx="19777" cy="147396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826F22-B6B6-CCD9-0BDA-85CAABCC62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35412" y="1654564"/>
                  <a:ext cx="37723" cy="165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AB1C848-6552-6FD3-4713-9F241FC7B39B}"/>
                    </a:ext>
                  </a:extLst>
                </p14:cNvPr>
                <p14:cNvContentPartPr/>
                <p14:nvPr/>
              </p14:nvContentPartPr>
              <p14:xfrm>
                <a:off x="2807258" y="1653894"/>
                <a:ext cx="50002" cy="162322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AB1C848-6552-6FD3-4713-9F241FC7B3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98265" y="1644896"/>
                  <a:ext cx="67629" cy="179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F94EDC-FF8C-BF8D-12EF-2B59BFE372F2}"/>
                    </a:ext>
                  </a:extLst>
                </p14:cNvPr>
                <p14:cNvContentPartPr/>
                <p14:nvPr/>
              </p14:nvContentPartPr>
              <p14:xfrm>
                <a:off x="2764345" y="1726659"/>
                <a:ext cx="73512" cy="16792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F94EDC-FF8C-BF8D-12EF-2B59BFE372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55336" y="1717727"/>
                  <a:ext cx="91169" cy="342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1B7D1AB-1355-38DD-4B44-99EA8E1FFE68}"/>
                  </a:ext>
                </a:extLst>
              </p14:cNvPr>
              <p14:cNvContentPartPr/>
              <p14:nvPr/>
            </p14:nvContentPartPr>
            <p14:xfrm>
              <a:off x="1755858" y="5902219"/>
              <a:ext cx="877603" cy="30635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1B7D1AB-1355-38DD-4B44-99EA8E1FFE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6859" y="5893209"/>
                <a:ext cx="895241" cy="48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98FB0F8-E047-197A-CCB0-01FB24F73250}"/>
                  </a:ext>
                </a:extLst>
              </p14:cNvPr>
              <p14:cNvContentPartPr/>
              <p14:nvPr/>
            </p14:nvContentPartPr>
            <p14:xfrm>
              <a:off x="1605399" y="4385436"/>
              <a:ext cx="42237" cy="355991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98FB0F8-E047-197A-CCB0-01FB24F732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6450" y="4376437"/>
                <a:ext cx="59776" cy="373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68E4AD9-5C6B-D8AA-4732-E625E2B8374F}"/>
                  </a:ext>
                </a:extLst>
              </p14:cNvPr>
              <p14:cNvContentPartPr/>
              <p14:nvPr/>
            </p14:nvContentPartPr>
            <p14:xfrm>
              <a:off x="1647732" y="4730226"/>
              <a:ext cx="665905" cy="8503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68E4AD9-5C6B-D8AA-4732-E625E2B837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33" y="4721723"/>
                <a:ext cx="683542" cy="2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975A071-3219-9910-71CC-2BA2C772CD63}"/>
                  </a:ext>
                </a:extLst>
              </p14:cNvPr>
              <p14:cNvContentPartPr/>
              <p14:nvPr/>
            </p14:nvContentPartPr>
            <p14:xfrm>
              <a:off x="1354547" y="5296575"/>
              <a:ext cx="4937" cy="257257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975A071-3219-9910-71CC-2BA2C772CD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5053" y="5287580"/>
                <a:ext cx="23546" cy="274887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DFA809E-5260-4A3D-078E-A2AB0B4541FF}"/>
              </a:ext>
            </a:extLst>
          </p:cNvPr>
          <p:cNvGrpSpPr/>
          <p:nvPr/>
        </p:nvGrpSpPr>
        <p:grpSpPr>
          <a:xfrm>
            <a:off x="1351805" y="4743666"/>
            <a:ext cx="398777" cy="1170270"/>
            <a:chOff x="3408685" y="2695877"/>
            <a:chExt cx="398777" cy="117027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B90D68-C5A0-96F7-2C8A-A84F2A39D3E1}"/>
                    </a:ext>
                  </a:extLst>
                </p14:cNvPr>
                <p14:cNvContentPartPr/>
                <p14:nvPr/>
              </p14:nvContentPartPr>
              <p14:xfrm>
                <a:off x="3424045" y="2695877"/>
                <a:ext cx="283038" cy="551538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B90D68-C5A0-96F7-2C8A-A84F2A39D3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5054" y="2686877"/>
                  <a:ext cx="300660" cy="569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4CF6B0-C1E6-16AA-59AE-59AFECC62F55}"/>
                    </a:ext>
                  </a:extLst>
                </p14:cNvPr>
                <p14:cNvContentPartPr/>
                <p14:nvPr/>
              </p14:nvContentPartPr>
              <p14:xfrm>
                <a:off x="3421303" y="3235073"/>
                <a:ext cx="386159" cy="631074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4CF6B0-C1E6-16AA-59AE-59AFECC62F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2306" y="3226078"/>
                  <a:ext cx="403793" cy="648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8081CD-1077-DA90-529D-63F0330516EF}"/>
                    </a:ext>
                  </a:extLst>
                </p14:cNvPr>
                <p14:cNvContentPartPr/>
                <p14:nvPr/>
              </p14:nvContentPartPr>
              <p14:xfrm>
                <a:off x="3705710" y="2698894"/>
                <a:ext cx="28249" cy="244913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8081CD-1077-DA90-529D-63F0330516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96770" y="2689903"/>
                  <a:ext cx="45771" cy="262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6E9DEB-5302-914A-041C-8159B8423AFA}"/>
                    </a:ext>
                  </a:extLst>
                </p14:cNvPr>
                <p14:cNvContentPartPr/>
                <p14:nvPr/>
              </p14:nvContentPartPr>
              <p14:xfrm>
                <a:off x="3714486" y="3061741"/>
                <a:ext cx="9873" cy="155781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6E9DEB-5302-914A-041C-8159B8423A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05671" y="3052747"/>
                  <a:ext cx="27151" cy="173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0DBCCD6-0B18-5939-0AB9-8AE5AA4C3AFE}"/>
                    </a:ext>
                  </a:extLst>
                </p14:cNvPr>
                <p14:cNvContentPartPr/>
                <p14:nvPr/>
              </p14:nvContentPartPr>
              <p14:xfrm>
                <a:off x="3758093" y="3047753"/>
                <a:ext cx="23313" cy="159894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0DBCCD6-0B18-5939-0AB9-8AE5AA4C3A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9126" y="3038770"/>
                  <a:ext cx="40887" cy="177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917AC3-7B45-566A-5704-5087C1C9010E}"/>
                    </a:ext>
                  </a:extLst>
                </p14:cNvPr>
                <p14:cNvContentPartPr/>
                <p14:nvPr/>
              </p14:nvContentPartPr>
              <p14:xfrm>
                <a:off x="3729297" y="3168977"/>
                <a:ext cx="41687" cy="7678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917AC3-7B45-566A-5704-5087C1C901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20313" y="3160252"/>
                  <a:ext cx="59296" cy="24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F9118CF-4826-1E2F-3717-0D82481A3346}"/>
                    </a:ext>
                  </a:extLst>
                </p14:cNvPr>
                <p14:cNvContentPartPr/>
                <p14:nvPr/>
              </p14:nvContentPartPr>
              <p14:xfrm>
                <a:off x="3408685" y="2901297"/>
                <a:ext cx="13438" cy="3527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F9118CF-4826-1E2F-3717-0D82481A33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99605" y="2892290"/>
                  <a:ext cx="31234" cy="3703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606DEE3-4936-D25C-8A7F-566215E6F847}"/>
              </a:ext>
            </a:extLst>
          </p:cNvPr>
          <p:cNvGrpSpPr/>
          <p:nvPr/>
        </p:nvGrpSpPr>
        <p:grpSpPr>
          <a:xfrm>
            <a:off x="1130477" y="5596890"/>
            <a:ext cx="275906" cy="192256"/>
            <a:chOff x="3187357" y="3549101"/>
            <a:chExt cx="275906" cy="19225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97AA8FF-8E62-66C4-7903-FE80A1318BFD}"/>
                    </a:ext>
                  </a:extLst>
                </p14:cNvPr>
                <p14:cNvContentPartPr/>
                <p14:nvPr/>
              </p14:nvContentPartPr>
              <p14:xfrm>
                <a:off x="3187357" y="3578995"/>
                <a:ext cx="17553" cy="162362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97AA8FF-8E62-66C4-7903-FE80A1318B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78580" y="3569995"/>
                  <a:ext cx="34755" cy="180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CE47AA0-6040-9061-5FA4-297639964545}"/>
                    </a:ext>
                  </a:extLst>
                </p14:cNvPr>
                <p14:cNvContentPartPr/>
                <p14:nvPr/>
              </p14:nvContentPartPr>
              <p14:xfrm>
                <a:off x="3238919" y="3549101"/>
                <a:ext cx="49916" cy="169766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CE47AA0-6040-9061-5FA4-2976399645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9941" y="3540128"/>
                  <a:ext cx="67512" cy="18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747A45A-8974-F3A3-A68C-859EE4B6C08D}"/>
                    </a:ext>
                  </a:extLst>
                </p14:cNvPr>
                <p14:cNvContentPartPr/>
                <p14:nvPr/>
              </p14:nvContentPartPr>
              <p14:xfrm>
                <a:off x="3210670" y="3651401"/>
                <a:ext cx="93523" cy="30992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747A45A-8974-F3A3-A68C-859EE4B6C0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01677" y="3642392"/>
                  <a:ext cx="111148" cy="48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7754DB8-3C6B-F8DA-8339-5D5C260BF326}"/>
                    </a:ext>
                  </a:extLst>
                </p14:cNvPr>
                <p14:cNvContentPartPr/>
                <p14:nvPr/>
              </p14:nvContentPartPr>
              <p14:xfrm>
                <a:off x="3349993" y="3584481"/>
                <a:ext cx="113270" cy="128902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7754DB8-3C6B-F8DA-8339-5D5C260BF3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41003" y="3575505"/>
                  <a:ext cx="130890" cy="146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4603D38-171F-4942-CB7C-D034EA94E2E6}"/>
              </a:ext>
            </a:extLst>
          </p:cNvPr>
          <p:cNvGrpSpPr/>
          <p:nvPr/>
        </p:nvGrpSpPr>
        <p:grpSpPr>
          <a:xfrm>
            <a:off x="1741256" y="5457018"/>
            <a:ext cx="231201" cy="765187"/>
            <a:chOff x="3798136" y="3409229"/>
            <a:chExt cx="231201" cy="76518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CFDEE11-1CCC-0CBA-1E19-33A7A52BC4E9}"/>
                    </a:ext>
                  </a:extLst>
                </p14:cNvPr>
                <p14:cNvContentPartPr/>
                <p14:nvPr/>
              </p14:nvContentPartPr>
              <p14:xfrm>
                <a:off x="3811300" y="3636043"/>
                <a:ext cx="14535" cy="224894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CFDEE11-1CCC-0CBA-1E19-33A7A52BC4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2216" y="3627047"/>
                  <a:ext cx="32340" cy="24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C5EBAF3-7B3D-5D50-BB90-720203B21CF2}"/>
                    </a:ext>
                  </a:extLst>
                </p14:cNvPr>
                <p14:cNvContentPartPr/>
                <p14:nvPr/>
              </p14:nvContentPartPr>
              <p14:xfrm>
                <a:off x="3803620" y="3435558"/>
                <a:ext cx="84198" cy="119852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C5EBAF3-7B3D-5D50-BB90-720203B21C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4624" y="3426587"/>
                  <a:ext cx="101829" cy="137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95BC88F-F430-9F0C-FE2C-178C84CD3F8B}"/>
                    </a:ext>
                  </a:extLst>
                </p14:cNvPr>
                <p14:cNvContentPartPr/>
                <p14:nvPr/>
              </p14:nvContentPartPr>
              <p14:xfrm>
                <a:off x="3920457" y="3427330"/>
                <a:ext cx="24958" cy="143438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95BC88F-F430-9F0C-FE2C-178C84CD3F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1543" y="3418343"/>
                  <a:ext cx="42429" cy="161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6D6A554-EF22-4148-5E80-A9B2CCF0A566}"/>
                    </a:ext>
                  </a:extLst>
                </p14:cNvPr>
                <p14:cNvContentPartPr/>
                <p14:nvPr/>
              </p14:nvContentPartPr>
              <p14:xfrm>
                <a:off x="3989021" y="3409229"/>
                <a:ext cx="40316" cy="141792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6D6A554-EF22-4148-5E80-A9B2CCF0A5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80102" y="3400232"/>
                  <a:ext cx="57798" cy="159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FEDC1F8-629C-640D-E4C8-B9932F427D37}"/>
                    </a:ext>
                  </a:extLst>
                </p14:cNvPr>
                <p14:cNvContentPartPr/>
                <p14:nvPr/>
              </p14:nvContentPartPr>
              <p14:xfrm>
                <a:off x="3950625" y="3492604"/>
                <a:ext cx="68017" cy="11245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FEDC1F8-629C-640D-E4C8-B9932F427D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41675" y="3483819"/>
                  <a:ext cx="85558" cy="28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8F9134F-F447-B46C-D079-C9E6842E9C4E}"/>
                    </a:ext>
                  </a:extLst>
                </p14:cNvPr>
                <p14:cNvContentPartPr/>
                <p14:nvPr/>
              </p14:nvContentPartPr>
              <p14:xfrm>
                <a:off x="3798136" y="3876568"/>
                <a:ext cx="18651" cy="297848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8F9134F-F447-B46C-D079-C9E6842E9C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89338" y="3867564"/>
                  <a:ext cx="35894" cy="315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B3C14AD-A68D-D5D8-976E-4637D8114B66}"/>
              </a:ext>
            </a:extLst>
          </p:cNvPr>
          <p:cNvGrpSpPr/>
          <p:nvPr/>
        </p:nvGrpSpPr>
        <p:grpSpPr>
          <a:xfrm>
            <a:off x="1700939" y="6349736"/>
            <a:ext cx="108609" cy="196920"/>
            <a:chOff x="3757819" y="4301947"/>
            <a:chExt cx="108609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A4DB711-AE4B-D0F6-91E3-7D8A19A1B585}"/>
                    </a:ext>
                  </a:extLst>
                </p14:cNvPr>
                <p14:cNvContentPartPr/>
                <p14:nvPr/>
              </p14:nvContentPartPr>
              <p14:xfrm>
                <a:off x="3757819" y="4311820"/>
                <a:ext cx="18925" cy="180189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A4DB711-AE4B-D0F6-91E3-7D8A19A1B58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48892" y="4302829"/>
                  <a:ext cx="36422" cy="197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60341D8-CFDB-8B72-0E56-EFE617F645C0}"/>
                    </a:ext>
                  </a:extLst>
                </p14:cNvPr>
                <p14:cNvContentPartPr/>
                <p14:nvPr/>
              </p14:nvContentPartPr>
              <p14:xfrm>
                <a:off x="3828579" y="4301947"/>
                <a:ext cx="37573" cy="196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60341D8-CFDB-8B72-0E56-EFE617F645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19633" y="4292947"/>
                  <a:ext cx="55107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8BBB58A-9A5B-2FCC-8C1F-211854BA33EC}"/>
                    </a:ext>
                  </a:extLst>
                </p14:cNvPr>
                <p14:cNvContentPartPr/>
                <p14:nvPr/>
              </p14:nvContentPartPr>
              <p14:xfrm>
                <a:off x="3762208" y="4388888"/>
                <a:ext cx="104220" cy="1481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8BBB58A-9A5B-2FCC-8C1F-211854BA33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3224" y="4379858"/>
                  <a:ext cx="121830" cy="325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E6930A8-88A1-91C9-F7B3-49F861A404A4}"/>
              </a:ext>
            </a:extLst>
          </p:cNvPr>
          <p:cNvGrpSpPr/>
          <p:nvPr/>
        </p:nvGrpSpPr>
        <p:grpSpPr>
          <a:xfrm>
            <a:off x="2590916" y="4841028"/>
            <a:ext cx="391370" cy="1358688"/>
            <a:chOff x="4647796" y="2793239"/>
            <a:chExt cx="391370" cy="13586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1DC5E2-E4A7-1F82-6DE9-63A6FDEC2D45}"/>
                    </a:ext>
                  </a:extLst>
                </p14:cNvPr>
                <p14:cNvContentPartPr/>
                <p14:nvPr/>
              </p14:nvContentPartPr>
              <p14:xfrm>
                <a:off x="4690853" y="3342583"/>
                <a:ext cx="333501" cy="517805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1DC5E2-E4A7-1F82-6DE9-63A6FDEC2D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81859" y="3333587"/>
                  <a:ext cx="351129" cy="535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1D05DB1-C1B0-FE8C-5F7B-643955252F78}"/>
                    </a:ext>
                  </a:extLst>
                </p14:cNvPr>
                <p14:cNvContentPartPr/>
                <p14:nvPr/>
              </p14:nvContentPartPr>
              <p14:xfrm>
                <a:off x="4731445" y="2793239"/>
                <a:ext cx="307721" cy="54331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1D05DB1-C1B0-FE8C-5F7B-643955252F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22447" y="2784238"/>
                  <a:ext cx="325356" cy="560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9A0131-2CFC-17A7-E040-F97C274E61EF}"/>
                    </a:ext>
                  </a:extLst>
                </p14:cNvPr>
                <p14:cNvContentPartPr/>
                <p14:nvPr/>
              </p14:nvContentPartPr>
              <p14:xfrm>
                <a:off x="4647796" y="3639607"/>
                <a:ext cx="12341" cy="251224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9A0131-2CFC-17A7-E040-F97C274E61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38722" y="3630609"/>
                  <a:ext cx="30127" cy="268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3FEE89D-C6DA-3DB1-0B40-B5AD4A3D060A}"/>
                    </a:ext>
                  </a:extLst>
                </p14:cNvPr>
                <p14:cNvContentPartPr/>
                <p14:nvPr/>
              </p14:nvContentPartPr>
              <p14:xfrm>
                <a:off x="4666719" y="3870536"/>
                <a:ext cx="27426" cy="281391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3FEE89D-C6DA-3DB1-0B40-B5AD4A3D06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7814" y="3861540"/>
                  <a:ext cx="44879" cy="2990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88F8BB0-0564-34D9-40E0-C5B4ED30F10D}"/>
                  </a:ext>
                </a:extLst>
              </p14:cNvPr>
              <p14:cNvContentPartPr/>
              <p14:nvPr/>
            </p14:nvContentPartPr>
            <p14:xfrm>
              <a:off x="2431464" y="4634129"/>
              <a:ext cx="151119" cy="167848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88F8BB0-0564-34D9-40E0-C5B4ED30F10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2469" y="4625105"/>
                <a:ext cx="168750" cy="185535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99C99BE-5686-8EE4-C5F5-88F666B1AADF}"/>
              </a:ext>
            </a:extLst>
          </p:cNvPr>
          <p:cNvGrpSpPr/>
          <p:nvPr/>
        </p:nvGrpSpPr>
        <p:grpSpPr>
          <a:xfrm>
            <a:off x="1552733" y="4095756"/>
            <a:ext cx="660145" cy="213374"/>
            <a:chOff x="3609613" y="2047967"/>
            <a:chExt cx="660145" cy="21337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1A83CA2-0A8D-2466-93EF-460FAA13F4B3}"/>
                    </a:ext>
                  </a:extLst>
                </p14:cNvPr>
                <p14:cNvContentPartPr/>
                <p14:nvPr/>
              </p14:nvContentPartPr>
              <p14:xfrm>
                <a:off x="3609613" y="2097333"/>
                <a:ext cx="97089" cy="121772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1A83CA2-0A8D-2466-93EF-460FAA13F4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00590" y="2088353"/>
                  <a:ext cx="114774" cy="139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0F2D01-EDB7-D4C3-A02A-320D02494414}"/>
                    </a:ext>
                  </a:extLst>
                </p14:cNvPr>
                <p14:cNvContentPartPr/>
                <p14:nvPr/>
              </p14:nvContentPartPr>
              <p14:xfrm>
                <a:off x="3756892" y="2075118"/>
                <a:ext cx="6582" cy="149747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0F2D01-EDB7-D4C3-A02A-320D024944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48664" y="2066119"/>
                  <a:ext cx="22708" cy="167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E8C1EE1-9B03-0468-F897-D78A4F2540C5}"/>
                    </a:ext>
                  </a:extLst>
                </p14:cNvPr>
                <p14:cNvContentPartPr/>
                <p14:nvPr/>
              </p14:nvContentPartPr>
              <p14:xfrm>
                <a:off x="3799127" y="2057839"/>
                <a:ext cx="37025" cy="146454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E8C1EE1-9B03-0468-F897-D78A4F2540C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90227" y="2048843"/>
                  <a:ext cx="54469" cy="164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0AD143-BC3B-F641-CCB0-F2565F91DA35}"/>
                    </a:ext>
                  </a:extLst>
                </p14:cNvPr>
                <p14:cNvContentPartPr/>
                <p14:nvPr/>
              </p14:nvContentPartPr>
              <p14:xfrm>
                <a:off x="3766764" y="2151089"/>
                <a:ext cx="57595" cy="10696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0AD143-BC3B-F641-CCB0-F2565F91DA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57765" y="2142176"/>
                  <a:ext cx="75233" cy="28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2F8805F-352D-22C3-0348-FA025859BEC2}"/>
                    </a:ext>
                  </a:extLst>
                </p14:cNvPr>
                <p14:cNvContentPartPr/>
                <p14:nvPr/>
              </p14:nvContentPartPr>
              <p14:xfrm>
                <a:off x="3871805" y="2157945"/>
                <a:ext cx="114641" cy="103396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2F8805F-352D-22C3-0348-FA025859BE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62792" y="2148970"/>
                  <a:ext cx="132306" cy="120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B9FAF1-C234-470F-6976-1C498946A722}"/>
                    </a:ext>
                  </a:extLst>
                </p14:cNvPr>
                <p14:cNvContentPartPr/>
                <p14:nvPr/>
              </p14:nvContentPartPr>
              <p14:xfrm>
                <a:off x="4024569" y="2064971"/>
                <a:ext cx="102024" cy="146729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B9FAF1-C234-470F-6976-1C498946A7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5556" y="2055958"/>
                  <a:ext cx="119689" cy="16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6583BAE-D2CD-79F9-BA6F-7BEB67BA637E}"/>
                    </a:ext>
                  </a:extLst>
                </p14:cNvPr>
                <p14:cNvContentPartPr/>
                <p14:nvPr/>
              </p14:nvContentPartPr>
              <p14:xfrm>
                <a:off x="4169105" y="2070730"/>
                <a:ext cx="17827" cy="142342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6583BAE-D2CD-79F9-BA6F-7BEB67BA63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60191" y="2061744"/>
                  <a:ext cx="35297" cy="15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E08ACB3-E1BF-4AAD-A189-80375D73E908}"/>
                    </a:ext>
                  </a:extLst>
                </p14:cNvPr>
                <p14:cNvContentPartPr/>
                <p14:nvPr/>
              </p14:nvContentPartPr>
              <p14:xfrm>
                <a:off x="4223957" y="2047967"/>
                <a:ext cx="45801" cy="177995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E08ACB3-E1BF-4AAD-A189-80375D73E90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15011" y="2038959"/>
                  <a:ext cx="63334" cy="195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414DA1C-AF8D-491A-3DEE-84E92F552B08}"/>
                    </a:ext>
                  </a:extLst>
                </p14:cNvPr>
                <p14:cNvContentPartPr/>
                <p14:nvPr/>
              </p14:nvContentPartPr>
              <p14:xfrm>
                <a:off x="4197079" y="2156025"/>
                <a:ext cx="66096" cy="4388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414DA1C-AF8D-491A-3DEE-84E92F552B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88099" y="2146883"/>
                  <a:ext cx="83698" cy="2230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3043617-CED7-60C0-DC8C-90D37B8E3E79}"/>
                  </a:ext>
                </a:extLst>
              </p14:cNvPr>
              <p14:cNvContentPartPr/>
              <p14:nvPr/>
            </p14:nvContentPartPr>
            <p14:xfrm>
              <a:off x="2984292" y="5383901"/>
              <a:ext cx="13713" cy="295928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3043617-CED7-60C0-DC8C-90D37B8E3E7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75270" y="5374901"/>
                <a:ext cx="31396" cy="313568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FBB5BC-FF06-3F3A-9356-16CFB880E369}"/>
              </a:ext>
            </a:extLst>
          </p:cNvPr>
          <p:cNvGrpSpPr/>
          <p:nvPr/>
        </p:nvGrpSpPr>
        <p:grpSpPr>
          <a:xfrm>
            <a:off x="1285794" y="4730610"/>
            <a:ext cx="88312" cy="179643"/>
            <a:chOff x="7585480" y="2555021"/>
            <a:chExt cx="88312" cy="17964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38261A-4AB0-F585-3D19-DF32600A23A7}"/>
                    </a:ext>
                  </a:extLst>
                </p14:cNvPr>
                <p14:cNvContentPartPr/>
                <p14:nvPr/>
              </p14:nvContentPartPr>
              <p14:xfrm>
                <a:off x="7585480" y="2568187"/>
                <a:ext cx="10969" cy="166477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38261A-4AB0-F585-3D19-DF32600A23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76634" y="2559179"/>
                  <a:ext cx="28307" cy="184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B100E42-442F-634E-FB90-9098BD2D2DE8}"/>
                    </a:ext>
                  </a:extLst>
                </p14:cNvPr>
                <p14:cNvContentPartPr/>
                <p14:nvPr/>
              </p14:nvContentPartPr>
              <p14:xfrm>
                <a:off x="7637865" y="2555021"/>
                <a:ext cx="35927" cy="17251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B100E42-442F-634E-FB90-9098BD2D2D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28972" y="2546036"/>
                  <a:ext cx="53357" cy="1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CE12229-E15D-396F-3FBE-7CF24E7F35FE}"/>
                    </a:ext>
                  </a:extLst>
                </p14:cNvPr>
                <p14:cNvContentPartPr/>
                <p14:nvPr/>
              </p14:nvContentPartPr>
              <p14:xfrm>
                <a:off x="7590965" y="2668566"/>
                <a:ext cx="78438" cy="3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CE12229-E15D-396F-3FBE-7CF24E7F35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81970" y="2658966"/>
                  <a:ext cx="96069" cy="226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0000F05-665B-DC95-5029-2BB8B3F8AD35}"/>
                  </a:ext>
                </a:extLst>
              </p14:cNvPr>
              <p14:cNvContentPartPr/>
              <p14:nvPr/>
            </p14:nvContentPartPr>
            <p14:xfrm>
              <a:off x="2970441" y="5003491"/>
              <a:ext cx="10075" cy="373901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0000F05-665B-DC95-5029-2BB8B3F8AD3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61756" y="4994486"/>
                <a:ext cx="27098" cy="391551"/>
              </a:xfrm>
              <a:prstGeom prst="rect">
                <a:avLst/>
              </a:prstGeom>
            </p:spPr>
          </p:pic>
        </mc:Fallback>
      </mc:AlternateContent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8C04CEF-C6E3-90F7-373E-CCA257CB44BC}"/>
              </a:ext>
            </a:extLst>
          </p:cNvPr>
          <p:cNvCxnSpPr>
            <a:cxnSpLocks/>
          </p:cNvCxnSpPr>
          <p:nvPr/>
        </p:nvCxnSpPr>
        <p:spPr>
          <a:xfrm>
            <a:off x="0" y="37660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5923B25-3070-FA11-6946-93075DC98629}"/>
              </a:ext>
            </a:extLst>
          </p:cNvPr>
          <p:cNvGrpSpPr/>
          <p:nvPr/>
        </p:nvGrpSpPr>
        <p:grpSpPr>
          <a:xfrm>
            <a:off x="2929572" y="4678919"/>
            <a:ext cx="122040" cy="225000"/>
            <a:chOff x="2929572" y="4678919"/>
            <a:chExt cx="12204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74A46C-C854-C51D-B34F-5DB23626E383}"/>
                    </a:ext>
                  </a:extLst>
                </p14:cNvPr>
                <p14:cNvContentPartPr/>
                <p14:nvPr/>
              </p14:nvContentPartPr>
              <p14:xfrm>
                <a:off x="2929572" y="4723199"/>
                <a:ext cx="20880" cy="180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74A46C-C854-C51D-B34F-5DB23626E38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920572" y="4714199"/>
                  <a:ext cx="38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8D5C93-EAD1-74AF-4887-7565A0D47598}"/>
                    </a:ext>
                  </a:extLst>
                </p14:cNvPr>
                <p14:cNvContentPartPr/>
                <p14:nvPr/>
              </p14:nvContentPartPr>
              <p14:xfrm>
                <a:off x="3000492" y="4678919"/>
                <a:ext cx="51120" cy="209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8D5C93-EAD1-74AF-4887-7565A0D475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91492" y="4669934"/>
                  <a:ext cx="68760" cy="227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AB6BA4-3CC2-6A58-B041-B335A59E8308}"/>
                    </a:ext>
                  </a:extLst>
                </p14:cNvPr>
                <p14:cNvContentPartPr/>
                <p14:nvPr/>
              </p14:nvContentPartPr>
              <p14:xfrm>
                <a:off x="2941812" y="4796639"/>
                <a:ext cx="76320" cy="19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AB6BA4-3CC2-6A58-B041-B335A59E830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32812" y="4787803"/>
                  <a:ext cx="93960" cy="36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2C1DCD1-15EA-7478-8C66-3A2AC20D7AA1}"/>
              </a:ext>
            </a:extLst>
          </p:cNvPr>
          <p:cNvGrpSpPr/>
          <p:nvPr/>
        </p:nvGrpSpPr>
        <p:grpSpPr>
          <a:xfrm>
            <a:off x="2965212" y="5758199"/>
            <a:ext cx="275400" cy="205560"/>
            <a:chOff x="2965212" y="5758199"/>
            <a:chExt cx="27540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19E6CA-781F-987A-7863-3B41B96F1A78}"/>
                    </a:ext>
                  </a:extLst>
                </p14:cNvPr>
                <p14:cNvContentPartPr/>
                <p14:nvPr/>
              </p14:nvContentPartPr>
              <p14:xfrm>
                <a:off x="2965212" y="5787359"/>
                <a:ext cx="122400" cy="153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19E6CA-781F-987A-7863-3B41B96F1A7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56212" y="5778338"/>
                  <a:ext cx="140040" cy="1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BEB0DD2-0F17-143A-6276-8977BBED280F}"/>
                    </a:ext>
                  </a:extLst>
                </p14:cNvPr>
                <p14:cNvContentPartPr/>
                <p14:nvPr/>
              </p14:nvContentPartPr>
              <p14:xfrm>
                <a:off x="3124692" y="5778719"/>
                <a:ext cx="17640" cy="176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BEB0DD2-0F17-143A-6276-8977BBED28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15872" y="5769719"/>
                  <a:ext cx="34927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ABBEAC5-DE9D-436A-7E70-CC2D0961C446}"/>
                    </a:ext>
                  </a:extLst>
                </p14:cNvPr>
                <p14:cNvContentPartPr/>
                <p14:nvPr/>
              </p14:nvContentPartPr>
              <p14:xfrm>
                <a:off x="3132612" y="5758199"/>
                <a:ext cx="108000" cy="205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ABBEAC5-DE9D-436A-7E70-CC2D0961C4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23642" y="5749199"/>
                  <a:ext cx="125581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98D171E-E6FE-B08A-E7B7-63E9B3FF6833}"/>
              </a:ext>
            </a:extLst>
          </p:cNvPr>
          <p:cNvGrpSpPr/>
          <p:nvPr/>
        </p:nvGrpSpPr>
        <p:grpSpPr>
          <a:xfrm>
            <a:off x="2541492" y="5466959"/>
            <a:ext cx="217440" cy="161640"/>
            <a:chOff x="2541492" y="5466959"/>
            <a:chExt cx="21744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60F70E-8374-F24F-AF33-5172DEC5E3BD}"/>
                    </a:ext>
                  </a:extLst>
                </p14:cNvPr>
                <p14:cNvContentPartPr/>
                <p14:nvPr/>
              </p14:nvContentPartPr>
              <p14:xfrm>
                <a:off x="2541492" y="5510879"/>
                <a:ext cx="101520" cy="117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60F70E-8374-F24F-AF33-5172DEC5E3B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32492" y="5501879"/>
                  <a:ext cx="119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984E49A-E7B3-D1E2-AF48-374FB02FD597}"/>
                    </a:ext>
                  </a:extLst>
                </p14:cNvPr>
                <p14:cNvContentPartPr/>
                <p14:nvPr/>
              </p14:nvContentPartPr>
              <p14:xfrm>
                <a:off x="2679012" y="5502599"/>
                <a:ext cx="14400" cy="88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984E49A-E7B3-D1E2-AF48-374FB02FD59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69781" y="5493599"/>
                  <a:ext cx="32492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41C7578-B884-C844-F099-8C261F04495A}"/>
                    </a:ext>
                  </a:extLst>
                </p14:cNvPr>
                <p14:cNvContentPartPr/>
                <p14:nvPr/>
              </p14:nvContentPartPr>
              <p14:xfrm>
                <a:off x="2717892" y="5466959"/>
                <a:ext cx="41040" cy="141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41C7578-B884-C844-F099-8C261F04495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08892" y="5457959"/>
                  <a:ext cx="58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897A24A-A540-D68A-AF18-D50B4247A58E}"/>
                    </a:ext>
                  </a:extLst>
                </p14:cNvPr>
                <p14:cNvContentPartPr/>
                <p14:nvPr/>
              </p14:nvContentPartPr>
              <p14:xfrm>
                <a:off x="2687652" y="5529959"/>
                <a:ext cx="44280" cy="7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897A24A-A540-D68A-AF18-D50B4247A58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678652" y="5520959"/>
                  <a:ext cx="619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515F5AC-04C8-52E1-6DDD-19DE7DE8655D}"/>
              </a:ext>
            </a:extLst>
          </p:cNvPr>
          <p:cNvGrpSpPr/>
          <p:nvPr/>
        </p:nvGrpSpPr>
        <p:grpSpPr>
          <a:xfrm>
            <a:off x="2564892" y="6306119"/>
            <a:ext cx="116280" cy="194400"/>
            <a:chOff x="2564892" y="6306119"/>
            <a:chExt cx="11628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831B80-B9D1-5FB9-14D4-F573451C38C8}"/>
                    </a:ext>
                  </a:extLst>
                </p14:cNvPr>
                <p14:cNvContentPartPr/>
                <p14:nvPr/>
              </p14:nvContentPartPr>
              <p14:xfrm>
                <a:off x="2564892" y="6319079"/>
                <a:ext cx="27720" cy="181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831B80-B9D1-5FB9-14D4-F573451C38C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55892" y="6310079"/>
                  <a:ext cx="4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93CB39A-540A-E478-9BD7-44C5E6916057}"/>
                    </a:ext>
                  </a:extLst>
                </p14:cNvPr>
                <p14:cNvContentPartPr/>
                <p14:nvPr/>
              </p14:nvContentPartPr>
              <p14:xfrm>
                <a:off x="2644812" y="6306119"/>
                <a:ext cx="36360" cy="191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93CB39A-540A-E478-9BD7-44C5E691605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35812" y="6297102"/>
                  <a:ext cx="54000" cy="20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337DD68-486B-B50B-3B6B-2879342E7A82}"/>
                    </a:ext>
                  </a:extLst>
                </p14:cNvPr>
                <p14:cNvContentPartPr/>
                <p14:nvPr/>
              </p14:nvContentPartPr>
              <p14:xfrm>
                <a:off x="2586132" y="6427439"/>
                <a:ext cx="58320" cy="7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337DD68-486B-B50B-3B6B-2879342E7A8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77132" y="6418439"/>
                  <a:ext cx="759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3459172-2922-DD9B-C413-4761ABAAF38A}"/>
              </a:ext>
            </a:extLst>
          </p:cNvPr>
          <p:cNvGrpSpPr/>
          <p:nvPr/>
        </p:nvGrpSpPr>
        <p:grpSpPr>
          <a:xfrm>
            <a:off x="4390698" y="3274458"/>
            <a:ext cx="339480" cy="332280"/>
            <a:chOff x="4390698" y="3274458"/>
            <a:chExt cx="33948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896CFD4-8011-B640-380B-A60E71F0988A}"/>
                    </a:ext>
                  </a:extLst>
                </p14:cNvPr>
                <p14:cNvContentPartPr/>
                <p14:nvPr/>
              </p14:nvContentPartPr>
              <p14:xfrm>
                <a:off x="4390698" y="3274458"/>
                <a:ext cx="140040" cy="332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896CFD4-8011-B640-380B-A60E71F0988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381721" y="3265458"/>
                  <a:ext cx="157635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D69E85-677F-79B4-066B-07E7D803D946}"/>
                    </a:ext>
                  </a:extLst>
                </p14:cNvPr>
                <p14:cNvContentPartPr/>
                <p14:nvPr/>
              </p14:nvContentPartPr>
              <p14:xfrm>
                <a:off x="4623978" y="3407298"/>
                <a:ext cx="106200" cy="16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D69E85-677F-79B4-066B-07E7D803D94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14947" y="3398298"/>
                  <a:ext cx="1239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AE38038-454B-73F2-195D-9C1E8886C43F}"/>
              </a:ext>
            </a:extLst>
          </p:cNvPr>
          <p:cNvGrpSpPr/>
          <p:nvPr/>
        </p:nvGrpSpPr>
        <p:grpSpPr>
          <a:xfrm>
            <a:off x="4898298" y="3312618"/>
            <a:ext cx="349200" cy="198720"/>
            <a:chOff x="4898298" y="3312618"/>
            <a:chExt cx="34920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72F603-9713-A381-9C20-D8080C2838F5}"/>
                    </a:ext>
                  </a:extLst>
                </p14:cNvPr>
                <p14:cNvContentPartPr/>
                <p14:nvPr/>
              </p14:nvContentPartPr>
              <p14:xfrm>
                <a:off x="4898298" y="3312618"/>
                <a:ext cx="142200" cy="198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72F603-9713-A381-9C20-D8080C2838F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89298" y="3303618"/>
                  <a:ext cx="159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58E5844-9164-C1C0-55FE-F966EA7A5650}"/>
                    </a:ext>
                  </a:extLst>
                </p14:cNvPr>
                <p14:cNvContentPartPr/>
                <p14:nvPr/>
              </p14:nvContentPartPr>
              <p14:xfrm>
                <a:off x="5145978" y="3398658"/>
                <a:ext cx="101520" cy="24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58E5844-9164-C1C0-55FE-F966EA7A565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36978" y="3389658"/>
                  <a:ext cx="1191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EA9273B-5533-A1FE-B0DC-991FA4F27581}"/>
              </a:ext>
            </a:extLst>
          </p:cNvPr>
          <p:cNvGrpSpPr/>
          <p:nvPr/>
        </p:nvGrpSpPr>
        <p:grpSpPr>
          <a:xfrm>
            <a:off x="5475378" y="3292458"/>
            <a:ext cx="1946160" cy="261000"/>
            <a:chOff x="5475378" y="3292458"/>
            <a:chExt cx="194616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803CFEA-E1BA-9EC3-FF30-C4ACA87150C3}"/>
                    </a:ext>
                  </a:extLst>
                </p14:cNvPr>
                <p14:cNvContentPartPr/>
                <p14:nvPr/>
              </p14:nvContentPartPr>
              <p14:xfrm>
                <a:off x="5475378" y="3292458"/>
                <a:ext cx="186120" cy="180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803CFEA-E1BA-9EC3-FF30-C4ACA87150C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66378" y="3283440"/>
                  <a:ext cx="203760" cy="198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0CEA0A2-825F-79F9-20AD-79D2FDF7D2CD}"/>
                    </a:ext>
                  </a:extLst>
                </p14:cNvPr>
                <p14:cNvContentPartPr/>
                <p14:nvPr/>
              </p14:nvContentPartPr>
              <p14:xfrm>
                <a:off x="5709378" y="3300378"/>
                <a:ext cx="255960" cy="141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0CEA0A2-825F-79F9-20AD-79D2FDF7D2C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00365" y="3291378"/>
                  <a:ext cx="273625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4353CA8-2BB3-1C0F-0F23-94C0C8278088}"/>
                    </a:ext>
                  </a:extLst>
                </p14:cNvPr>
                <p14:cNvContentPartPr/>
                <p14:nvPr/>
              </p14:nvContentPartPr>
              <p14:xfrm>
                <a:off x="6013578" y="3361578"/>
                <a:ext cx="57960" cy="77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4353CA8-2BB3-1C0F-0F23-94C0C827808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04578" y="3352578"/>
                  <a:ext cx="75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18E0660-C574-9371-217E-E48DC39E3DB9}"/>
                    </a:ext>
                  </a:extLst>
                </p14:cNvPr>
                <p14:cNvContentPartPr/>
                <p14:nvPr/>
              </p14:nvContentPartPr>
              <p14:xfrm>
                <a:off x="6107898" y="3374178"/>
                <a:ext cx="82440" cy="84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18E0660-C574-9371-217E-E48DC39E3DB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98898" y="3365178"/>
                  <a:ext cx="100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127DBA3-EE34-952B-EDA8-EA93DFD5704A}"/>
                    </a:ext>
                  </a:extLst>
                </p14:cNvPr>
                <p14:cNvContentPartPr/>
                <p14:nvPr/>
              </p14:nvContentPartPr>
              <p14:xfrm>
                <a:off x="6229938" y="3377778"/>
                <a:ext cx="112320" cy="127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127DBA3-EE34-952B-EDA8-EA93DFD5704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20938" y="3368778"/>
                  <a:ext cx="12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1520C0-2B12-43EF-9906-30AC914B0AEF}"/>
                    </a:ext>
                  </a:extLst>
                </p14:cNvPr>
                <p14:cNvContentPartPr/>
                <p14:nvPr/>
              </p14:nvContentPartPr>
              <p14:xfrm>
                <a:off x="6399858" y="3375978"/>
                <a:ext cx="56520" cy="684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1520C0-2B12-43EF-9906-30AC914B0AE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90858" y="3366978"/>
                  <a:ext cx="74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6E5FC96-BF6A-696D-8668-0D07EC6970CF}"/>
                    </a:ext>
                  </a:extLst>
                </p14:cNvPr>
                <p14:cNvContentPartPr/>
                <p14:nvPr/>
              </p14:nvContentPartPr>
              <p14:xfrm>
                <a:off x="6441258" y="3380298"/>
                <a:ext cx="38160" cy="173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6E5FC96-BF6A-696D-8668-0D07EC6970C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432258" y="3371317"/>
                  <a:ext cx="5580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3F5F760-44E7-B857-F728-1EFEC70C6BB9}"/>
                    </a:ext>
                  </a:extLst>
                </p14:cNvPr>
                <p14:cNvContentPartPr/>
                <p14:nvPr/>
              </p14:nvContentPartPr>
              <p14:xfrm>
                <a:off x="6545298" y="3349698"/>
                <a:ext cx="110880" cy="104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3F5F760-44E7-B857-F728-1EFEC70C6BB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36298" y="3340729"/>
                  <a:ext cx="128520" cy="121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D04FE61-E0A2-692D-7893-5C13F7891295}"/>
                    </a:ext>
                  </a:extLst>
                </p14:cNvPr>
                <p14:cNvContentPartPr/>
                <p14:nvPr/>
              </p14:nvContentPartPr>
              <p14:xfrm>
                <a:off x="6687498" y="3377418"/>
                <a:ext cx="115560" cy="69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D04FE61-E0A2-692D-7893-5C13F789129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78498" y="3368464"/>
                  <a:ext cx="133200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7D498A4-2734-94CA-99E4-37605AF02EEA}"/>
                    </a:ext>
                  </a:extLst>
                </p14:cNvPr>
                <p14:cNvContentPartPr/>
                <p14:nvPr/>
              </p14:nvContentPartPr>
              <p14:xfrm>
                <a:off x="6843378" y="3366978"/>
                <a:ext cx="123840" cy="85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7D498A4-2734-94CA-99E4-37605AF02EE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34378" y="3357978"/>
                  <a:ext cx="141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10415DD-768E-E90F-39E6-A06FF75AE635}"/>
                    </a:ext>
                  </a:extLst>
                </p14:cNvPr>
                <p14:cNvContentPartPr/>
                <p14:nvPr/>
              </p14:nvContentPartPr>
              <p14:xfrm>
                <a:off x="7005018" y="3370578"/>
                <a:ext cx="79560" cy="97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10415DD-768E-E90F-39E6-A06FF75AE63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96018" y="3361578"/>
                  <a:ext cx="97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641C05-5FC8-0594-8425-B3DC45A50400}"/>
                    </a:ext>
                  </a:extLst>
                </p14:cNvPr>
                <p14:cNvContentPartPr/>
                <p14:nvPr/>
              </p14:nvContentPartPr>
              <p14:xfrm>
                <a:off x="7124898" y="3372378"/>
                <a:ext cx="296640" cy="1155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641C05-5FC8-0594-8425-B3DC45A5040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15898" y="3363378"/>
                  <a:ext cx="31428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9D0EA25-A133-8FF4-82EC-4BFEDE874A3E}"/>
              </a:ext>
            </a:extLst>
          </p:cNvPr>
          <p:cNvGrpSpPr/>
          <p:nvPr/>
        </p:nvGrpSpPr>
        <p:grpSpPr>
          <a:xfrm>
            <a:off x="4077540" y="6511568"/>
            <a:ext cx="620280" cy="224280"/>
            <a:chOff x="4077540" y="6511568"/>
            <a:chExt cx="62028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F191B98-ED9E-E3E1-D0CE-FFCC02C3FD22}"/>
                    </a:ext>
                  </a:extLst>
                </p14:cNvPr>
                <p14:cNvContentPartPr/>
                <p14:nvPr/>
              </p14:nvContentPartPr>
              <p14:xfrm>
                <a:off x="4077540" y="6538928"/>
                <a:ext cx="133560" cy="196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F191B98-ED9E-E3E1-D0CE-FFCC02C3FD2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68564" y="6529928"/>
                  <a:ext cx="151153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49FAF5C-B7BE-C8B4-DE42-DA3D730DAE55}"/>
                    </a:ext>
                  </a:extLst>
                </p14:cNvPr>
                <p14:cNvContentPartPr/>
                <p14:nvPr/>
              </p14:nvContentPartPr>
              <p14:xfrm>
                <a:off x="4282020" y="6618128"/>
                <a:ext cx="116280" cy="21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49FAF5C-B7BE-C8B4-DE42-DA3D730DAE5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272992" y="6609128"/>
                  <a:ext cx="133975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BD22A81-44D9-4DAA-5B13-28A35EBE92C4}"/>
                    </a:ext>
                  </a:extLst>
                </p14:cNvPr>
                <p14:cNvContentPartPr/>
                <p14:nvPr/>
              </p14:nvContentPartPr>
              <p14:xfrm>
                <a:off x="4548060" y="6511568"/>
                <a:ext cx="149760" cy="177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BD22A81-44D9-4DAA-5B13-28A35EBE92C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39060" y="6502568"/>
                  <a:ext cx="16740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65C01E6B-DEAD-719A-63B9-6482EC7BEB2B}"/>
                  </a:ext>
                </a:extLst>
              </p14:cNvPr>
              <p14:cNvContentPartPr/>
              <p14:nvPr/>
            </p14:nvContentPartPr>
            <p14:xfrm>
              <a:off x="4896540" y="6593648"/>
              <a:ext cx="100080" cy="936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65C01E6B-DEAD-719A-63B9-6482EC7BEB2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887572" y="6584981"/>
                <a:ext cx="117657" cy="26347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4E81460-1316-8B2B-D2B7-0E34EF80D7EF}"/>
              </a:ext>
            </a:extLst>
          </p:cNvPr>
          <p:cNvGrpSpPr/>
          <p:nvPr/>
        </p:nvGrpSpPr>
        <p:grpSpPr>
          <a:xfrm>
            <a:off x="5188860" y="6541448"/>
            <a:ext cx="1976040" cy="297720"/>
            <a:chOff x="5188860" y="6541448"/>
            <a:chExt cx="197604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676C68F-C465-C9EC-CBA6-5DB58961EFB6}"/>
                    </a:ext>
                  </a:extLst>
                </p14:cNvPr>
                <p14:cNvContentPartPr/>
                <p14:nvPr/>
              </p14:nvContentPartPr>
              <p14:xfrm>
                <a:off x="5188860" y="6541448"/>
                <a:ext cx="136800" cy="195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676C68F-C465-C9EC-CBA6-5DB58961EFB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179860" y="6532448"/>
                  <a:ext cx="154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83BECB0-3702-2E8F-44D9-0DF53AFE76F1}"/>
                    </a:ext>
                  </a:extLst>
                </p14:cNvPr>
                <p14:cNvContentPartPr/>
                <p14:nvPr/>
              </p14:nvContentPartPr>
              <p14:xfrm>
                <a:off x="5373180" y="6617048"/>
                <a:ext cx="70200" cy="88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83BECB0-3702-2E8F-44D9-0DF53AFE76F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64180" y="6608048"/>
                  <a:ext cx="87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5C50CE0-D61F-41A9-279C-A054CD55D9B0}"/>
                    </a:ext>
                  </a:extLst>
                </p14:cNvPr>
                <p14:cNvContentPartPr/>
                <p14:nvPr/>
              </p14:nvContentPartPr>
              <p14:xfrm>
                <a:off x="5480100" y="6612728"/>
                <a:ext cx="84240" cy="103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5C50CE0-D61F-41A9-279C-A054CD55D9B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71100" y="6603728"/>
                  <a:ext cx="101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F1C7EC3-DDC6-2F92-E27E-BF07CBC76F6A}"/>
                    </a:ext>
                  </a:extLst>
                </p14:cNvPr>
                <p14:cNvContentPartPr/>
                <p14:nvPr/>
              </p14:nvContentPartPr>
              <p14:xfrm>
                <a:off x="5610060" y="6604808"/>
                <a:ext cx="221040" cy="121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F1C7EC3-DDC6-2F92-E27E-BF07CBC76F6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01060" y="6595808"/>
                  <a:ext cx="238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3A83AAD-D7B0-E4D9-D4B1-8EAF2A5E5322}"/>
                    </a:ext>
                  </a:extLst>
                </p14:cNvPr>
                <p14:cNvContentPartPr/>
                <p14:nvPr/>
              </p14:nvContentPartPr>
              <p14:xfrm>
                <a:off x="5746500" y="6638288"/>
                <a:ext cx="70920" cy="19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3A83AAD-D7B0-E4D9-D4B1-8EAF2A5E532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37500" y="6629288"/>
                  <a:ext cx="88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7A8834D-4AE7-C7EB-F3A2-476E98DCB08C}"/>
                    </a:ext>
                  </a:extLst>
                </p14:cNvPr>
                <p14:cNvContentPartPr/>
                <p14:nvPr/>
              </p14:nvContentPartPr>
              <p14:xfrm>
                <a:off x="5923620" y="6645488"/>
                <a:ext cx="92160" cy="193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7A8834D-4AE7-C7EB-F3A2-476E98DCB08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14620" y="6636488"/>
                  <a:ext cx="109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A44B13A-A41B-8DE7-90A7-F482450CBB32}"/>
                    </a:ext>
                  </a:extLst>
                </p14:cNvPr>
                <p14:cNvContentPartPr/>
                <p14:nvPr/>
              </p14:nvContentPartPr>
              <p14:xfrm>
                <a:off x="6056820" y="6664208"/>
                <a:ext cx="48600" cy="78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A44B13A-A41B-8DE7-90A7-F482450CBB3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47820" y="6655208"/>
                  <a:ext cx="66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3B23653-AF9A-9017-F8A7-5134B70262D2}"/>
                    </a:ext>
                  </a:extLst>
                </p14:cNvPr>
                <p14:cNvContentPartPr/>
                <p14:nvPr/>
              </p14:nvContentPartPr>
              <p14:xfrm>
                <a:off x="6107220" y="6654848"/>
                <a:ext cx="38880" cy="167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3B23653-AF9A-9017-F8A7-5134B70262D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098220" y="6645848"/>
                  <a:ext cx="56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31876AA-6BF2-8E0B-9CDE-751827537F2D}"/>
                    </a:ext>
                  </a:extLst>
                </p14:cNvPr>
                <p14:cNvContentPartPr/>
                <p14:nvPr/>
              </p14:nvContentPartPr>
              <p14:xfrm>
                <a:off x="6201540" y="6640448"/>
                <a:ext cx="239760" cy="105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31876AA-6BF2-8E0B-9CDE-751827537F2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92526" y="6631479"/>
                  <a:ext cx="257427" cy="123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2EBD5EF-FECE-D87D-F775-8DD9449BA613}"/>
                    </a:ext>
                  </a:extLst>
                </p14:cNvPr>
                <p14:cNvContentPartPr/>
                <p14:nvPr/>
              </p14:nvContentPartPr>
              <p14:xfrm>
                <a:off x="6484860" y="6633248"/>
                <a:ext cx="150840" cy="113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2EBD5EF-FECE-D87D-F775-8DD9449BA61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75860" y="6624248"/>
                  <a:ext cx="168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779FD49-E5F0-7783-0A36-616140F004EA}"/>
                    </a:ext>
                  </a:extLst>
                </p14:cNvPr>
                <p14:cNvContentPartPr/>
                <p14:nvPr/>
              </p14:nvContentPartPr>
              <p14:xfrm>
                <a:off x="6661980" y="6636488"/>
                <a:ext cx="75960" cy="144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779FD49-E5F0-7783-0A36-616140F004E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52980" y="6627488"/>
                  <a:ext cx="93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0093DA2-33DF-22A2-9869-96BCEE42E632}"/>
                    </a:ext>
                  </a:extLst>
                </p14:cNvPr>
                <p14:cNvContentPartPr/>
                <p14:nvPr/>
              </p14:nvContentPartPr>
              <p14:xfrm>
                <a:off x="6813180" y="6653768"/>
                <a:ext cx="79560" cy="1209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0093DA2-33DF-22A2-9869-96BCEE42E63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804180" y="6644741"/>
                  <a:ext cx="97200" cy="138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A27D141-0CB7-11BE-C509-851A59278C4B}"/>
                    </a:ext>
                  </a:extLst>
                </p14:cNvPr>
                <p14:cNvContentPartPr/>
                <p14:nvPr/>
              </p14:nvContentPartPr>
              <p14:xfrm>
                <a:off x="6967980" y="6662408"/>
                <a:ext cx="196920" cy="1080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A27D141-0CB7-11BE-C509-851A59278C4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58996" y="6653408"/>
                  <a:ext cx="214528" cy="12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115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Cyclic Carbohydrates</vt:lpstr>
      <vt:lpstr>Classifying Carbohydrates: “D-” vs “L-”</vt:lpstr>
      <vt:lpstr>Aldose Sugars         (24.3)</vt:lpstr>
      <vt:lpstr>Aldose Sugars         (24.3)</vt:lpstr>
      <vt:lpstr>Epimers</vt:lpstr>
      <vt:lpstr>Cyclic Carbohydrates: Pyranose Rings      (24.5)</vt:lpstr>
      <vt:lpstr>Anomers of Glucopyranose</vt:lpstr>
      <vt:lpstr>Converting Fischer Projection into Haworth Projection (of the Pyranose)</vt:lpstr>
      <vt:lpstr>Chair Structures of Pyranoses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2023-04-12T13:31:41Z</cp:lastPrinted>
  <dcterms:created xsi:type="dcterms:W3CDTF">2022-03-01T00:08:26Z</dcterms:created>
  <dcterms:modified xsi:type="dcterms:W3CDTF">2023-04-14T02:06:57Z</dcterms:modified>
</cp:coreProperties>
</file>