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76" r:id="rId2"/>
    <p:sldId id="472" r:id="rId3"/>
    <p:sldId id="477" r:id="rId4"/>
    <p:sldId id="478" r:id="rId5"/>
    <p:sldId id="479" r:id="rId6"/>
    <p:sldId id="480" r:id="rId7"/>
    <p:sldId id="483" r:id="rId8"/>
    <p:sldId id="481" r:id="rId9"/>
    <p:sldId id="484" r:id="rId10"/>
    <p:sldId id="482" r:id="rId11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CFBC6F-C573-469F-8800-5D70695DB592}" v="237" dt="2023-04-16T22:31:09.091"/>
    <p1510:client id="{816194AF-5F94-4EF3-8191-2948A8337A68}" v="735" dt="2023-04-16T22:45:59.6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8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08CFBC6F-C573-469F-8800-5D70695DB592}"/>
    <pc:docChg chg="undo redo custSel addSld delSld modSld addSection delSection">
      <pc:chgData name="Tim Cook" userId="d1c7cfb340f2c7ab" providerId="LiveId" clId="{08CFBC6F-C573-469F-8800-5D70695DB592}" dt="2023-04-16T22:31:09.091" v="548" actId="1076"/>
      <pc:docMkLst>
        <pc:docMk/>
      </pc:docMkLst>
      <pc:sldChg chg="del">
        <pc:chgData name="Tim Cook" userId="d1c7cfb340f2c7ab" providerId="LiveId" clId="{08CFBC6F-C573-469F-8800-5D70695DB592}" dt="2023-04-14T18:15:24.830" v="1" actId="47"/>
        <pc:sldMkLst>
          <pc:docMk/>
          <pc:sldMk cId="2617001551" sldId="464"/>
        </pc:sldMkLst>
      </pc:sldChg>
      <pc:sldChg chg="del">
        <pc:chgData name="Tim Cook" userId="d1c7cfb340f2c7ab" providerId="LiveId" clId="{08CFBC6F-C573-469F-8800-5D70695DB592}" dt="2023-04-14T18:15:25.612" v="3" actId="47"/>
        <pc:sldMkLst>
          <pc:docMk/>
          <pc:sldMk cId="1340693401" sldId="465"/>
        </pc:sldMkLst>
      </pc:sldChg>
      <pc:sldChg chg="del">
        <pc:chgData name="Tim Cook" userId="d1c7cfb340f2c7ab" providerId="LiveId" clId="{08CFBC6F-C573-469F-8800-5D70695DB592}" dt="2023-04-14T18:15:24.352" v="0" actId="47"/>
        <pc:sldMkLst>
          <pc:docMk/>
          <pc:sldMk cId="4016249502" sldId="467"/>
        </pc:sldMkLst>
      </pc:sldChg>
      <pc:sldChg chg="del">
        <pc:chgData name="Tim Cook" userId="d1c7cfb340f2c7ab" providerId="LiveId" clId="{08CFBC6F-C573-469F-8800-5D70695DB592}" dt="2023-04-14T18:15:25.194" v="2" actId="47"/>
        <pc:sldMkLst>
          <pc:docMk/>
          <pc:sldMk cId="2663209737" sldId="468"/>
        </pc:sldMkLst>
      </pc:sldChg>
      <pc:sldChg chg="del">
        <pc:chgData name="Tim Cook" userId="d1c7cfb340f2c7ab" providerId="LiveId" clId="{08CFBC6F-C573-469F-8800-5D70695DB592}" dt="2023-04-14T18:15:26.048" v="4" actId="47"/>
        <pc:sldMkLst>
          <pc:docMk/>
          <pc:sldMk cId="3534678652" sldId="469"/>
        </pc:sldMkLst>
      </pc:sldChg>
      <pc:sldChg chg="del">
        <pc:chgData name="Tim Cook" userId="d1c7cfb340f2c7ab" providerId="LiveId" clId="{08CFBC6F-C573-469F-8800-5D70695DB592}" dt="2023-04-14T18:15:35.052" v="20" actId="47"/>
        <pc:sldMkLst>
          <pc:docMk/>
          <pc:sldMk cId="2605117570" sldId="470"/>
        </pc:sldMkLst>
      </pc:sldChg>
      <pc:sldChg chg="del">
        <pc:chgData name="Tim Cook" userId="d1c7cfb340f2c7ab" providerId="LiveId" clId="{08CFBC6F-C573-469F-8800-5D70695DB592}" dt="2023-04-14T18:15:35.643" v="21" actId="47"/>
        <pc:sldMkLst>
          <pc:docMk/>
          <pc:sldMk cId="1121062418" sldId="471"/>
        </pc:sldMkLst>
      </pc:sldChg>
      <pc:sldChg chg="modSp mod">
        <pc:chgData name="Tim Cook" userId="d1c7cfb340f2c7ab" providerId="LiveId" clId="{08CFBC6F-C573-469F-8800-5D70695DB592}" dt="2023-04-14T18:15:32.497" v="19" actId="20577"/>
        <pc:sldMkLst>
          <pc:docMk/>
          <pc:sldMk cId="535247102" sldId="476"/>
        </pc:sldMkLst>
        <pc:spChg chg="mod">
          <ac:chgData name="Tim Cook" userId="d1c7cfb340f2c7ab" providerId="LiveId" clId="{08CFBC6F-C573-469F-8800-5D70695DB592}" dt="2023-04-14T18:15:32.497" v="19" actId="20577"/>
          <ac:spMkLst>
            <pc:docMk/>
            <pc:sldMk cId="535247102" sldId="476"/>
            <ac:spMk id="2" creationId="{6727F1C6-D6C6-6C9A-2BAD-6013AB73DDE3}"/>
          </ac:spMkLst>
        </pc:spChg>
        <pc:spChg chg="mod">
          <ac:chgData name="Tim Cook" userId="d1c7cfb340f2c7ab" providerId="LiveId" clId="{08CFBC6F-C573-469F-8800-5D70695DB592}" dt="2023-04-14T18:15:28.730" v="6" actId="20577"/>
          <ac:spMkLst>
            <pc:docMk/>
            <pc:sldMk cId="535247102" sldId="476"/>
            <ac:spMk id="3" creationId="{80650396-F24E-C882-0D40-7C2CE05F27B8}"/>
          </ac:spMkLst>
        </pc:spChg>
      </pc:sldChg>
      <pc:sldChg chg="addSp delSp modSp new mod">
        <pc:chgData name="Tim Cook" userId="d1c7cfb340f2c7ab" providerId="LiveId" clId="{08CFBC6F-C573-469F-8800-5D70695DB592}" dt="2023-04-16T22:11:56.162" v="492" actId="1076"/>
        <pc:sldMkLst>
          <pc:docMk/>
          <pc:sldMk cId="4228420529" sldId="477"/>
        </pc:sldMkLst>
        <pc:spChg chg="mod">
          <ac:chgData name="Tim Cook" userId="d1c7cfb340f2c7ab" providerId="LiveId" clId="{08CFBC6F-C573-469F-8800-5D70695DB592}" dt="2023-04-16T22:07:59.275" v="453" actId="20577"/>
          <ac:spMkLst>
            <pc:docMk/>
            <pc:sldMk cId="4228420529" sldId="477"/>
            <ac:spMk id="2" creationId="{2008F70A-66FE-E4D1-0922-29419CE483AF}"/>
          </ac:spMkLst>
        </pc:spChg>
        <pc:spChg chg="add del mod">
          <ac:chgData name="Tim Cook" userId="d1c7cfb340f2c7ab" providerId="LiveId" clId="{08CFBC6F-C573-469F-8800-5D70695DB592}" dt="2023-04-16T22:07:46.583" v="439" actId="21"/>
          <ac:spMkLst>
            <pc:docMk/>
            <pc:sldMk cId="4228420529" sldId="477"/>
            <ac:spMk id="3" creationId="{324B1C6C-2E83-0103-C7E2-AE2E72C94BC4}"/>
          </ac:spMkLst>
        </pc:spChg>
        <pc:spChg chg="del">
          <ac:chgData name="Tim Cook" userId="d1c7cfb340f2c7ab" providerId="LiveId" clId="{08CFBC6F-C573-469F-8800-5D70695DB592}" dt="2023-04-15T21:23:26.841" v="181" actId="478"/>
          <ac:spMkLst>
            <pc:docMk/>
            <pc:sldMk cId="4228420529" sldId="477"/>
            <ac:spMk id="3" creationId="{F580946B-F415-9A0E-8277-05FA843EA278}"/>
          </ac:spMkLst>
        </pc:spChg>
        <pc:grpChg chg="add del mod">
          <ac:chgData name="Tim Cook" userId="d1c7cfb340f2c7ab" providerId="LiveId" clId="{08CFBC6F-C573-469F-8800-5D70695DB592}" dt="2023-04-16T22:11:09.344" v="459"/>
          <ac:grpSpMkLst>
            <pc:docMk/>
            <pc:sldMk cId="4228420529" sldId="477"/>
            <ac:grpSpMk id="9" creationId="{BAEA5991-71EB-7D9B-E9C7-BDF9BD4EA713}"/>
          </ac:grpSpMkLst>
        </pc:grpChg>
        <pc:grpChg chg="add del mod">
          <ac:chgData name="Tim Cook" userId="d1c7cfb340f2c7ab" providerId="LiveId" clId="{08CFBC6F-C573-469F-8800-5D70695DB592}" dt="2023-04-16T22:11:09.344" v="459"/>
          <ac:grpSpMkLst>
            <pc:docMk/>
            <pc:sldMk cId="4228420529" sldId="477"/>
            <ac:grpSpMk id="15" creationId="{53491066-24A1-7760-DA24-7E06A24959DA}"/>
          </ac:grpSpMkLst>
        </pc:grpChg>
        <pc:grpChg chg="add del mod">
          <ac:chgData name="Tim Cook" userId="d1c7cfb340f2c7ab" providerId="LiveId" clId="{08CFBC6F-C573-469F-8800-5D70695DB592}" dt="2023-04-16T22:11:28.174" v="473"/>
          <ac:grpSpMkLst>
            <pc:docMk/>
            <pc:sldMk cId="4228420529" sldId="477"/>
            <ac:grpSpMk id="44" creationId="{2EC01B36-2C2D-E3F1-2711-E3567CC16564}"/>
          </ac:grpSpMkLst>
        </pc:grpChg>
        <pc:grpChg chg="add mod">
          <ac:chgData name="Tim Cook" userId="d1c7cfb340f2c7ab" providerId="LiveId" clId="{08CFBC6F-C573-469F-8800-5D70695DB592}" dt="2023-04-16T22:11:31.801" v="486"/>
          <ac:grpSpMkLst>
            <pc:docMk/>
            <pc:sldMk cId="4228420529" sldId="477"/>
            <ac:grpSpMk id="50" creationId="{7EE320FF-667D-E5C7-D6A3-5E6E1B02E911}"/>
          </ac:grpSpMkLst>
        </pc:grpChg>
        <pc:grpChg chg="add mod">
          <ac:chgData name="Tim Cook" userId="d1c7cfb340f2c7ab" providerId="LiveId" clId="{08CFBC6F-C573-469F-8800-5D70695DB592}" dt="2023-04-16T22:11:50.111" v="490" actId="1076"/>
          <ac:grpSpMkLst>
            <pc:docMk/>
            <pc:sldMk cId="4228420529" sldId="477"/>
            <ac:grpSpMk id="74" creationId="{B5D1AE55-3B7A-CFB4-6A3C-D775BCF80337}"/>
          </ac:grpSpMkLst>
        </pc:grpChg>
        <pc:grpChg chg="mod">
          <ac:chgData name="Tim Cook" userId="d1c7cfb340f2c7ab" providerId="LiveId" clId="{08CFBC6F-C573-469F-8800-5D70695DB592}" dt="2023-04-16T22:11:18.448" v="462" actId="1076"/>
          <ac:grpSpMkLst>
            <pc:docMk/>
            <pc:sldMk cId="4228420529" sldId="477"/>
            <ac:grpSpMk id="165" creationId="{159589C3-7540-B88B-5147-D3D8EA371CEE}"/>
          </ac:grpSpMkLst>
        </pc:grpChg>
        <pc:grpChg chg="mod">
          <ac:chgData name="Tim Cook" userId="d1c7cfb340f2c7ab" providerId="LiveId" clId="{08CFBC6F-C573-469F-8800-5D70695DB592}" dt="2023-04-16T22:11:18.448" v="462" actId="1076"/>
          <ac:grpSpMkLst>
            <pc:docMk/>
            <pc:sldMk cId="4228420529" sldId="477"/>
            <ac:grpSpMk id="185" creationId="{F5131415-FD3E-3F29-087C-8F353D7DF87D}"/>
          </ac:grpSpMkLst>
        </pc:grpChg>
        <pc:grpChg chg="mod">
          <ac:chgData name="Tim Cook" userId="d1c7cfb340f2c7ab" providerId="LiveId" clId="{08CFBC6F-C573-469F-8800-5D70695DB592}" dt="2023-04-16T22:11:18.448" v="462" actId="1076"/>
          <ac:grpSpMkLst>
            <pc:docMk/>
            <pc:sldMk cId="4228420529" sldId="477"/>
            <ac:grpSpMk id="196" creationId="{6CF76099-2B35-D2AD-191E-31045DA5F52A}"/>
          </ac:grpSpMkLst>
        </pc:grp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4" creationId="{E2740A26-B7A0-FDCF-A245-D92DA8D83C08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5" creationId="{E1E59687-EDE6-E4A6-65D3-0639C4253D4D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6" creationId="{2A1BB983-B35A-B65D-95FA-488172DC59C8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7" creationId="{BC8644F0-C6C4-C8AE-2609-3414818D62C1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8" creationId="{79854F1F-F1D2-E446-95A8-B7AB72F06B3D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0" creationId="{CC0AE9D0-C722-647C-9E15-B72BA1725192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1" creationId="{05A31330-EEB8-9D04-0620-E3F2A30283A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2" creationId="{04959FA1-8B24-913F-EAAE-EA392BD34E7D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3" creationId="{34C7F4B8-E77A-342C-7839-A5DFFE251824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14" creationId="{5518BB13-BA43-CBFF-F73E-22CCBD74E962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6" creationId="{71871765-BEC4-3B11-2E2F-542379334B4D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7" creationId="{50E1F34B-8F3F-493F-0C88-BCF86E31DC1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8" creationId="{1AC2DE63-D6EC-1F2F-0803-61B64942445A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9" creationId="{EA4523DD-0B24-E437-884A-84BBA0C4E4AA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0" creationId="{5A91244B-0F48-E212-5D3B-07491594A22A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1" creationId="{86B073AE-90C4-57D9-4E4B-86BB56DEBC37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2" creationId="{C0E54686-AACE-7A84-4266-0FA3E69B4B05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3" creationId="{172EDCBE-79F5-16EC-96D5-AAF3BDEE1B86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4" creationId="{C93D8EE4-3378-D6A5-8ECF-CFA4C380754C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5" creationId="{853B45B2-EFD9-1EAE-0A2D-45DF1EA66647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6" creationId="{6E48CBEB-F0C2-AB22-ACFB-53A7E4BC3D26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7" creationId="{9E160B9A-43CA-83D2-8688-CB7896FBD0B9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8" creationId="{1BA6331C-552F-3F10-CCCF-85CC41E4A10C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9" creationId="{39D39585-2EA7-1536-5494-6B480C2D5728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0" creationId="{58F32407-C60A-86E4-02A3-BCF069A8C61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1" creationId="{3FBCC530-6E18-386B-0748-97F5C0D69D85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2" creationId="{D5B86AC4-C34E-B3F1-004C-F8C2692455B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3" creationId="{C0E5DFF2-786D-1341-82D3-E23E4518DE4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4" creationId="{5C107864-1BE5-6606-9AD0-ECFCB9B5CC24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5" creationId="{CB3A25B7-6E16-93CE-A35D-E68BB636043D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6" creationId="{FCB1503A-0EED-7FE2-5BA5-C3F7B79DDF79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7" creationId="{D95E3BD8-2B28-CABB-FF3D-08F3FE3671C8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8" creationId="{D68A012F-5BCB-0C06-3AF5-75FE0B9DBAF3}"/>
          </ac:inkMkLst>
        </pc:inkChg>
        <pc:inkChg chg="add del mod">
          <ac:chgData name="Tim Cook" userId="d1c7cfb340f2c7ab" providerId="LiveId" clId="{08CFBC6F-C573-469F-8800-5D70695DB592}" dt="2023-04-16T22:11:30.622" v="485"/>
          <ac:inkMkLst>
            <pc:docMk/>
            <pc:sldMk cId="4228420529" sldId="477"/>
            <ac:inkMk id="39" creationId="{C99F6829-8EB1-6F52-5BB6-CA44C51F5E5E}"/>
          </ac:inkMkLst>
        </pc:inkChg>
        <pc:inkChg chg="add del mod">
          <ac:chgData name="Tim Cook" userId="d1c7cfb340f2c7ab" providerId="LiveId" clId="{08CFBC6F-C573-469F-8800-5D70695DB592}" dt="2023-04-16T22:11:30.622" v="484"/>
          <ac:inkMkLst>
            <pc:docMk/>
            <pc:sldMk cId="4228420529" sldId="477"/>
            <ac:inkMk id="40" creationId="{B40200EC-A0BC-60E5-7FE6-766D981ADE28}"/>
          </ac:inkMkLst>
        </pc:inkChg>
        <pc:inkChg chg="add del mod">
          <ac:chgData name="Tim Cook" userId="d1c7cfb340f2c7ab" providerId="LiveId" clId="{08CFBC6F-C573-469F-8800-5D70695DB592}" dt="2023-04-16T22:11:30.622" v="482"/>
          <ac:inkMkLst>
            <pc:docMk/>
            <pc:sldMk cId="4228420529" sldId="477"/>
            <ac:inkMk id="41" creationId="{9AD242B2-92E1-A2FA-2BF5-311A7BF91F90}"/>
          </ac:inkMkLst>
        </pc:inkChg>
        <pc:inkChg chg="add del mod">
          <ac:chgData name="Tim Cook" userId="d1c7cfb340f2c7ab" providerId="LiveId" clId="{08CFBC6F-C573-469F-8800-5D70695DB592}" dt="2023-04-16T22:11:30.622" v="483"/>
          <ac:inkMkLst>
            <pc:docMk/>
            <pc:sldMk cId="4228420529" sldId="477"/>
            <ac:inkMk id="42" creationId="{E5FA96A1-9BBC-85A1-1152-35064636CB24}"/>
          </ac:inkMkLst>
        </pc:inkChg>
        <pc:inkChg chg="add del mod">
          <ac:chgData name="Tim Cook" userId="d1c7cfb340f2c7ab" providerId="LiveId" clId="{08CFBC6F-C573-469F-8800-5D70695DB592}" dt="2023-04-16T22:11:28.172" v="466"/>
          <ac:inkMkLst>
            <pc:docMk/>
            <pc:sldMk cId="4228420529" sldId="477"/>
            <ac:inkMk id="43" creationId="{4DEA5BC7-F541-CEFB-6208-DC8AC7FB51AC}"/>
          </ac:inkMkLst>
        </pc:inkChg>
        <pc:inkChg chg="del mod">
          <ac:chgData name="Tim Cook" userId="d1c7cfb340f2c7ab" providerId="LiveId" clId="{08CFBC6F-C573-469F-8800-5D70695DB592}" dt="2023-04-16T22:11:28.172" v="467"/>
          <ac:inkMkLst>
            <pc:docMk/>
            <pc:sldMk cId="4228420529" sldId="477"/>
            <ac:inkMk id="45" creationId="{1B554EE8-A103-D876-F82E-C1EA3245EA29}"/>
          </ac:inkMkLst>
        </pc:inkChg>
        <pc:inkChg chg="del mod">
          <ac:chgData name="Tim Cook" userId="d1c7cfb340f2c7ab" providerId="LiveId" clId="{08CFBC6F-C573-469F-8800-5D70695DB592}" dt="2023-04-16T22:11:28.174" v="476"/>
          <ac:inkMkLst>
            <pc:docMk/>
            <pc:sldMk cId="4228420529" sldId="477"/>
            <ac:inkMk id="46" creationId="{29B7A6B5-48D9-8CC6-0ACB-D3808E10A5E7}"/>
          </ac:inkMkLst>
        </pc:inkChg>
        <pc:inkChg chg="del mod">
          <ac:chgData name="Tim Cook" userId="d1c7cfb340f2c7ab" providerId="LiveId" clId="{08CFBC6F-C573-469F-8800-5D70695DB592}" dt="2023-04-16T22:11:28.172" v="465"/>
          <ac:inkMkLst>
            <pc:docMk/>
            <pc:sldMk cId="4228420529" sldId="477"/>
            <ac:inkMk id="47" creationId="{930CE0E7-1432-1D12-2824-7BECF3C814FA}"/>
          </ac:inkMkLst>
        </pc:inkChg>
        <pc:inkChg chg="del mod">
          <ac:chgData name="Tim Cook" userId="d1c7cfb340f2c7ab" providerId="LiveId" clId="{08CFBC6F-C573-469F-8800-5D70695DB592}" dt="2023-04-16T22:11:28.174" v="473"/>
          <ac:inkMkLst>
            <pc:docMk/>
            <pc:sldMk cId="4228420529" sldId="477"/>
            <ac:inkMk id="48" creationId="{0C291B3E-6D3F-5FE1-2C58-A5CA36D21334}"/>
          </ac:inkMkLst>
        </pc:inkChg>
        <pc:inkChg chg="add del mod">
          <ac:chgData name="Tim Cook" userId="d1c7cfb340f2c7ab" providerId="LiveId" clId="{08CFBC6F-C573-469F-8800-5D70695DB592}" dt="2023-04-16T22:11:31.802" v="487"/>
          <ac:inkMkLst>
            <pc:docMk/>
            <pc:sldMk cId="4228420529" sldId="477"/>
            <ac:inkMk id="49" creationId="{6E3FDCDC-B88F-BACE-B704-918C780390AB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1" creationId="{B86D6289-6813-1DC5-3BE5-6A7550B9F589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2" creationId="{7D2C56AC-8AA9-22AD-AC30-3737586A2CF6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3" creationId="{5866B499-DCC1-284A-9CFD-9C40E54C1AB1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4" creationId="{51A8C580-172A-4CB5-1110-FDDD823991FD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5" creationId="{D081E219-B612-5D7B-A0F4-BD82ECB0ABB0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6" creationId="{1AB50086-2A44-E013-2A3E-8F7EDB7BF2BA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7" creationId="{ABB152F6-3C90-2635-761D-A58EE0CAE9A2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8" creationId="{B4A4C7B9-1808-E38B-D84A-A4DF4A5970A3}"/>
          </ac:inkMkLst>
        </pc:inkChg>
        <pc:inkChg chg="del mod">
          <ac:chgData name="Tim Cook" userId="d1c7cfb340f2c7ab" providerId="LiveId" clId="{08CFBC6F-C573-469F-8800-5D70695DB592}" dt="2023-04-16T22:11:29.486" v="481"/>
          <ac:inkMkLst>
            <pc:docMk/>
            <pc:sldMk cId="4228420529" sldId="477"/>
            <ac:inkMk id="59" creationId="{F3B5D786-7F22-5ECB-B2A1-9D1F60EE5EBF}"/>
          </ac:inkMkLst>
        </pc:inkChg>
        <pc:inkChg chg="del mod">
          <ac:chgData name="Tim Cook" userId="d1c7cfb340f2c7ab" providerId="LiveId" clId="{08CFBC6F-C573-469F-8800-5D70695DB592}" dt="2023-04-16T22:11:29.486" v="480"/>
          <ac:inkMkLst>
            <pc:docMk/>
            <pc:sldMk cId="4228420529" sldId="477"/>
            <ac:inkMk id="60" creationId="{47ADB518-A1D9-3F55-022C-5F82F8CF234B}"/>
          </ac:inkMkLst>
        </pc:inkChg>
        <pc:inkChg chg="del mod">
          <ac:chgData name="Tim Cook" userId="d1c7cfb340f2c7ab" providerId="LiveId" clId="{08CFBC6F-C573-469F-8800-5D70695DB592}" dt="2023-04-16T22:11:28.173" v="470"/>
          <ac:inkMkLst>
            <pc:docMk/>
            <pc:sldMk cId="4228420529" sldId="477"/>
            <ac:inkMk id="61" creationId="{2EF306A7-708C-434E-BA22-3E3C39D54795}"/>
          </ac:inkMkLst>
        </pc:inkChg>
        <pc:inkChg chg="del mod">
          <ac:chgData name="Tim Cook" userId="d1c7cfb340f2c7ab" providerId="LiveId" clId="{08CFBC6F-C573-469F-8800-5D70695DB592}" dt="2023-04-16T22:11:28.174" v="474"/>
          <ac:inkMkLst>
            <pc:docMk/>
            <pc:sldMk cId="4228420529" sldId="477"/>
            <ac:inkMk id="62" creationId="{84F318B8-B72B-0019-FE2B-9DD3DFE50FB1}"/>
          </ac:inkMkLst>
        </pc:inkChg>
        <pc:inkChg chg="del mod">
          <ac:chgData name="Tim Cook" userId="d1c7cfb340f2c7ab" providerId="LiveId" clId="{08CFBC6F-C573-469F-8800-5D70695DB592}" dt="2023-04-16T22:11:28.173" v="472"/>
          <ac:inkMkLst>
            <pc:docMk/>
            <pc:sldMk cId="4228420529" sldId="477"/>
            <ac:inkMk id="63" creationId="{3473D19D-A343-EFD9-F70F-38FF2F8722A2}"/>
          </ac:inkMkLst>
        </pc:inkChg>
        <pc:inkChg chg="del mod">
          <ac:chgData name="Tim Cook" userId="d1c7cfb340f2c7ab" providerId="LiveId" clId="{08CFBC6F-C573-469F-8800-5D70695DB592}" dt="2023-04-16T22:11:28.173" v="471"/>
          <ac:inkMkLst>
            <pc:docMk/>
            <pc:sldMk cId="4228420529" sldId="477"/>
            <ac:inkMk id="64" creationId="{4C7173AB-E304-CBE8-004B-9486C2D755A5}"/>
          </ac:inkMkLst>
        </pc:inkChg>
        <pc:inkChg chg="del mod">
          <ac:chgData name="Tim Cook" userId="d1c7cfb340f2c7ab" providerId="LiveId" clId="{08CFBC6F-C573-469F-8800-5D70695DB592}" dt="2023-04-16T22:11:28.172" v="468"/>
          <ac:inkMkLst>
            <pc:docMk/>
            <pc:sldMk cId="4228420529" sldId="477"/>
            <ac:inkMk id="65" creationId="{56A7FC57-E2C1-9E5A-4271-1FC51B3345F5}"/>
          </ac:inkMkLst>
        </pc:inkChg>
        <pc:inkChg chg="del mod">
          <ac:chgData name="Tim Cook" userId="d1c7cfb340f2c7ab" providerId="LiveId" clId="{08CFBC6F-C573-469F-8800-5D70695DB592}" dt="2023-04-16T22:11:29.485" v="477"/>
          <ac:inkMkLst>
            <pc:docMk/>
            <pc:sldMk cId="4228420529" sldId="477"/>
            <ac:inkMk id="66" creationId="{2F7D48E2-026D-B062-13BE-A6C9FD14370D}"/>
          </ac:inkMkLst>
        </pc:inkChg>
        <pc:inkChg chg="del mod">
          <ac:chgData name="Tim Cook" userId="d1c7cfb340f2c7ab" providerId="LiveId" clId="{08CFBC6F-C573-469F-8800-5D70695DB592}" dt="2023-04-16T22:11:29.486" v="479"/>
          <ac:inkMkLst>
            <pc:docMk/>
            <pc:sldMk cId="4228420529" sldId="477"/>
            <ac:inkMk id="67" creationId="{BA453DD1-2093-6CCF-EDF0-D848AAA3F871}"/>
          </ac:inkMkLst>
        </pc:inkChg>
        <pc:inkChg chg="del mod">
          <ac:chgData name="Tim Cook" userId="d1c7cfb340f2c7ab" providerId="LiveId" clId="{08CFBC6F-C573-469F-8800-5D70695DB592}" dt="2023-04-16T22:11:29.485" v="478"/>
          <ac:inkMkLst>
            <pc:docMk/>
            <pc:sldMk cId="4228420529" sldId="477"/>
            <ac:inkMk id="68" creationId="{51A5CEB3-A159-1654-CD9F-176501EC5E71}"/>
          </ac:inkMkLst>
        </pc:inkChg>
        <pc:inkChg chg="del 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69" creationId="{FF91A479-7A6C-AE8F-2038-DB05A8E8B94C}"/>
          </ac:inkMkLst>
        </pc:inkChg>
        <pc:inkChg chg="del mod">
          <ac:chgData name="Tim Cook" userId="d1c7cfb340f2c7ab" providerId="LiveId" clId="{08CFBC6F-C573-469F-8800-5D70695DB592}" dt="2023-04-16T22:11:28.169" v="463"/>
          <ac:inkMkLst>
            <pc:docMk/>
            <pc:sldMk cId="4228420529" sldId="477"/>
            <ac:inkMk id="70" creationId="{E07A263D-A7D9-2F8D-F88B-1F914711797C}"/>
          </ac:inkMkLst>
        </pc:inkChg>
        <pc:inkChg chg="del mod">
          <ac:chgData name="Tim Cook" userId="d1c7cfb340f2c7ab" providerId="LiveId" clId="{08CFBC6F-C573-469F-8800-5D70695DB592}" dt="2023-04-16T22:11:28.173" v="469"/>
          <ac:inkMkLst>
            <pc:docMk/>
            <pc:sldMk cId="4228420529" sldId="477"/>
            <ac:inkMk id="71" creationId="{CC205D04-DB15-291F-2A09-219F2060E8B6}"/>
          </ac:inkMkLst>
        </pc:inkChg>
        <pc:inkChg chg="del mod">
          <ac:chgData name="Tim Cook" userId="d1c7cfb340f2c7ab" providerId="LiveId" clId="{08CFBC6F-C573-469F-8800-5D70695DB592}" dt="2023-04-16T22:11:28.171" v="464"/>
          <ac:inkMkLst>
            <pc:docMk/>
            <pc:sldMk cId="4228420529" sldId="477"/>
            <ac:inkMk id="72" creationId="{A5AD5DD9-317E-3E94-42C0-B08EFC947D51}"/>
          </ac:inkMkLst>
        </pc:inkChg>
        <pc:inkChg chg="del mod">
          <ac:chgData name="Tim Cook" userId="d1c7cfb340f2c7ab" providerId="LiveId" clId="{08CFBC6F-C573-469F-8800-5D70695DB592}" dt="2023-04-16T22:11:28.174" v="475"/>
          <ac:inkMkLst>
            <pc:docMk/>
            <pc:sldMk cId="4228420529" sldId="477"/>
            <ac:inkMk id="73" creationId="{7D26DF26-870B-184C-8113-01EC6F897570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5" creationId="{74926C22-4FC5-EC56-7344-B92DE97D944A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6" creationId="{8F23B3EE-3F41-AF64-B8E3-1522C1131977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7" creationId="{C3DF3124-BD51-8264-89F2-75FCA90641E3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8" creationId="{54D21F8A-57FD-D88F-B933-A89391E9F41E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9" creationId="{C62390F9-F98F-72F8-7E09-A4641EC76121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80" creationId="{4957AFA1-4C6C-BBB4-6BC4-719D9163AA0C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81" creationId="{5468E5DA-D1EF-9201-9E72-F14725D11EF4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82" creationId="{7E1715D3-08CB-96D2-F386-9B30FC6C5C2A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85" creationId="{42D5B316-7467-F144-39A8-17562E5E10D2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86" creationId="{4298B8AF-9C0C-BE22-3700-E82628E31844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88" creationId="{58BE66D8-9617-4FFD-94C3-4273261A5D74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0" creationId="{E63BBC46-FD25-FA53-9D22-B2DE4BEAA35C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2" creationId="{DDB8489E-2593-356E-6BBE-D2B3EDF6E80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5" creationId="{B12284FE-8916-1007-80BB-AD85E1B72A2C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6" creationId="{C303300F-BB30-92BA-1469-061E2857628D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7" creationId="{E267184A-023B-564E-CFE4-54B316F4440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12" creationId="{E2BD5095-6DF6-0487-BE8B-CB19E022D826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13" creationId="{923AB8FA-B060-DCF6-F4B1-B30CCF9DD2B1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14" creationId="{799DBDCE-88EB-BEA5-5649-5F533C9EF931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15" creationId="{4AE70C82-5DC9-3F9C-66F0-022917A8230D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44" creationId="{ADD6398C-9259-0705-D2D6-E3B2DF353682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0" creationId="{52F7AA17-AA5D-73A4-F5F0-7B20E6F6488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1" creationId="{5B915317-BB86-B7F0-7127-D73BF0F12335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5" creationId="{0A933588-A864-7255-73BE-E90928E7259E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6" creationId="{A8DA57D7-E015-A175-3206-DBB80B672DF3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7" creationId="{69E3BD99-E910-BBD1-9C91-A593A9140D75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8" creationId="{AC3B95A0-95CB-1D04-9B86-E2D13EC083B6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60" creationId="{5144294B-CB02-1FC2-516B-85687B9A1DF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63" creationId="{22A68A38-E507-DB38-9483-6B515F00965D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64" creationId="{FCAF60AA-B036-AF42-2312-679500317CD6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66" creationId="{02687990-ABAB-0BEE-7168-90EA2E65732C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2" creationId="{956084A9-C474-B384-63B2-8885C7887618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3" creationId="{0B1E31CC-1DB8-1CDF-E0D5-7A0CB1C34446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5" creationId="{BFDCC953-9FFE-19E9-9191-70FD1EE3E9BA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6" creationId="{FBFD2DF5-E300-AAA1-B713-EED31EEF0FB2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7" creationId="{66D8B6E7-1D5C-59F6-E428-69E250084123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8" creationId="{1E06402F-3EF9-EAAE-50C3-6EF73AF639D1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80" creationId="{F19A9DD4-AD31-9512-708E-C8101C87435E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81" creationId="{0D08B9F9-5F45-E606-2A04-8BDDC1A62813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82" creationId="{EC05D909-7F99-3C09-76B4-33506728498F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86" creationId="{C5A477E7-A76B-6CD8-A5A5-8EE958317D1C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0" creationId="{561FECF6-7B5F-6C61-6CBF-337CAA35A412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2" creationId="{6C00517D-7C8B-79AA-FC92-34C07F2989B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3" creationId="{CBD43C09-CAFA-1C63-0490-B07E0A64A937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4" creationId="{AE4FC027-658C-7D69-B6AC-DA36AE0F8478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5" creationId="{131AC4C2-722E-0913-0525-D5B7061F8EDA}"/>
          </ac:inkMkLst>
        </pc:inkChg>
      </pc:sldChg>
      <pc:sldChg chg="addSp delSp modSp new mod">
        <pc:chgData name="Tim Cook" userId="d1c7cfb340f2c7ab" providerId="LiveId" clId="{08CFBC6F-C573-469F-8800-5D70695DB592}" dt="2023-04-16T22:27:46.861" v="535" actId="1076"/>
        <pc:sldMkLst>
          <pc:docMk/>
          <pc:sldMk cId="3146788915" sldId="478"/>
        </pc:sldMkLst>
        <pc:spChg chg="mod">
          <ac:chgData name="Tim Cook" userId="d1c7cfb340f2c7ab" providerId="LiveId" clId="{08CFBC6F-C573-469F-8800-5D70695DB592}" dt="2023-04-15T21:22:46.259" v="120" actId="20577"/>
          <ac:spMkLst>
            <pc:docMk/>
            <pc:sldMk cId="3146788915" sldId="478"/>
            <ac:spMk id="2" creationId="{CEACAD6A-E28F-7482-6778-893C78D19791}"/>
          </ac:spMkLst>
        </pc:spChg>
        <pc:spChg chg="del">
          <ac:chgData name="Tim Cook" userId="d1c7cfb340f2c7ab" providerId="LiveId" clId="{08CFBC6F-C573-469F-8800-5D70695DB592}" dt="2023-04-15T21:23:25.114" v="180" actId="478"/>
          <ac:spMkLst>
            <pc:docMk/>
            <pc:sldMk cId="3146788915" sldId="478"/>
            <ac:spMk id="3" creationId="{C05943B6-7275-5C1A-9FB1-95D0E559D870}"/>
          </ac:spMkLst>
        </pc:spChg>
        <pc:grpChg chg="add mod">
          <ac:chgData name="Tim Cook" userId="d1c7cfb340f2c7ab" providerId="LiveId" clId="{08CFBC6F-C573-469F-8800-5D70695DB592}" dt="2023-04-16T22:27:46.861" v="535" actId="1076"/>
          <ac:grpSpMkLst>
            <pc:docMk/>
            <pc:sldMk cId="3146788915" sldId="478"/>
            <ac:grpSpMk id="36" creationId="{711BC4FA-B952-6BB8-B015-A34EF8B3E8BA}"/>
          </ac:grpSpMkLst>
        </pc:grpChg>
        <pc:grpChg chg="add mod">
          <ac:chgData name="Tim Cook" userId="d1c7cfb340f2c7ab" providerId="LiveId" clId="{08CFBC6F-C573-469F-8800-5D70695DB592}" dt="2023-04-16T22:27:43.348" v="534" actId="1076"/>
          <ac:grpSpMkLst>
            <pc:docMk/>
            <pc:sldMk cId="3146788915" sldId="478"/>
            <ac:grpSpMk id="46" creationId="{C830AB2E-FA52-0D8A-8C21-947610884403}"/>
          </ac:grpSpMkLst>
        </pc:grpChg>
        <pc:grpChg chg="mod">
          <ac:chgData name="Tim Cook" userId="d1c7cfb340f2c7ab" providerId="LiveId" clId="{08CFBC6F-C573-469F-8800-5D70695DB592}" dt="2023-04-16T22:27:05.491" v="527" actId="1076"/>
          <ac:grpSpMkLst>
            <pc:docMk/>
            <pc:sldMk cId="3146788915" sldId="478"/>
            <ac:grpSpMk id="70" creationId="{C66D4423-83BB-CA4F-32E7-8289679C86BE}"/>
          </ac:grpSpMkLst>
        </pc:grpChg>
        <pc:grpChg chg="mod">
          <ac:chgData name="Tim Cook" userId="d1c7cfb340f2c7ab" providerId="LiveId" clId="{08CFBC6F-C573-469F-8800-5D70695DB592}" dt="2023-04-16T22:16:52.347" v="520" actId="1076"/>
          <ac:grpSpMkLst>
            <pc:docMk/>
            <pc:sldMk cId="3146788915" sldId="478"/>
            <ac:grpSpMk id="71" creationId="{68796EEC-3789-CF78-C191-AC0496FFA11F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83" creationId="{3EDB46FD-F533-6A4C-6E2F-792D2C434416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97" creationId="{FFD42935-C2DF-2DCA-D71D-8DDD6DD5366D}"/>
          </ac:grpSpMkLst>
        </pc:grpChg>
        <pc:grpChg chg="mod">
          <ac:chgData name="Tim Cook" userId="d1c7cfb340f2c7ab" providerId="LiveId" clId="{08CFBC6F-C573-469F-8800-5D70695DB592}" dt="2023-04-16T22:27:29.538" v="533" actId="1076"/>
          <ac:grpSpMkLst>
            <pc:docMk/>
            <pc:sldMk cId="3146788915" sldId="478"/>
            <ac:grpSpMk id="100" creationId="{C8F4260B-8D6C-DD20-593D-5AA75AB33B66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106" creationId="{10306BEF-5C8D-1064-2111-CB323CECC54C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114" creationId="{21122409-75B7-C357-DF2E-E842329CE02A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115" creationId="{C84BF342-2A28-8A76-1B5B-DFD47C17D7D5}"/>
          </ac:grpSpMkLst>
        </pc:grpChg>
        <pc:grpChg chg="mod">
          <ac:chgData name="Tim Cook" userId="d1c7cfb340f2c7ab" providerId="LiveId" clId="{08CFBC6F-C573-469F-8800-5D70695DB592}" dt="2023-04-16T22:27:29.538" v="533" actId="1076"/>
          <ac:grpSpMkLst>
            <pc:docMk/>
            <pc:sldMk cId="3146788915" sldId="478"/>
            <ac:grpSpMk id="117" creationId="{3006AA73-2FDC-5454-3AEF-936E47088551}"/>
          </ac:grpSpMkLst>
        </pc:grp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" creationId="{08CA8BB3-FF33-2840-A776-79B087BBDDFE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4" creationId="{3EFCEFFF-FD16-8814-3D71-5B918C6B1F1F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5" creationId="{7152AB73-86F9-90BA-9A1C-BE379DCC15FD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6" creationId="{F0E14B07-F205-F072-99D4-E1B8E510E4E2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7" creationId="{E65221C0-7186-4857-92C4-8996A8B1A166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8" creationId="{A81A4901-F8BC-21A9-85E1-A855F560A854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9" creationId="{7EA5F099-D49E-9E32-BA36-102A3EA5FB25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0" creationId="{65411E47-3937-C436-5F06-2B27C6DD3E58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1" creationId="{2DEA9817-DFA0-1A98-3199-BD0C7B971DB8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2" creationId="{D454C804-65F7-AE57-7A8D-CA304BA359B4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3" creationId="{74CD497D-B435-3E34-7D76-A498E6676961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4" creationId="{3F1F870B-9EF1-0DB6-D01C-FFE8EAB8E49B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5" creationId="{18A379A3-862D-82EE-CCC0-E4CB61AD2658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6" creationId="{37D5C9C3-F67A-9F5C-BF19-717F5C22D000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7" creationId="{6A211442-1EB8-365B-9340-D74AD9A9EE4F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8" creationId="{AB685244-29CD-A705-5C07-75C853FCF4BF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9" creationId="{F4885ACA-05D3-758B-B1F2-CD29C263471D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0" creationId="{AA64FB5D-C185-F7BD-E86C-5EC02BFD5B05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1" creationId="{0A6DBAED-F854-9A4E-C954-2B021CB51CB9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2" creationId="{A25CABFB-E696-FF96-30E7-2631E60D4657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3" creationId="{C83196B3-0AD7-46CF-07C2-DB7CBB93D1E6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4" creationId="{0D87A284-D0D4-E518-26B9-3E7590A5B739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5" creationId="{9B18B504-3AC8-6292-59CF-7F0368EA72C3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6" creationId="{1BA913DB-6DA9-9B10-E149-D0E69CE00957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7" creationId="{6C1895B6-7B19-290C-F558-492EEDEA4FD5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8" creationId="{35DE5C5F-EF93-23A7-FA6A-E219BE4D0C5D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9" creationId="{DBB5D12C-9DA2-9981-6846-DE5FB6F928CC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0" creationId="{4B2148E2-7B55-E8F2-6337-11B9D30AEA17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1" creationId="{984AC6E0-5556-9590-2C1F-626BA12A5F1C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2" creationId="{2482546E-C449-A84A-CF8F-09DC896F1BCD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3" creationId="{E132A2A3-B478-2738-24A8-E5803F083525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4" creationId="{FAF081E8-9C1B-BCA4-2629-4FF651C25DD2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5" creationId="{9C68FA64-A3A8-974E-A271-D8A3738C964C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37" creationId="{70FF2FAE-555E-25ED-B05C-8226EBF29F83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38" creationId="{753B7D36-5E41-FA6F-D3DA-7A634CB37F90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39" creationId="{47C6AA49-4253-C5A7-96FA-C8CB04481013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0" creationId="{863D080E-9A9E-52BA-63A3-9CBBD4A9A75D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1" creationId="{9B61A635-787B-0893-8807-6CA71C7F5E64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2" creationId="{C2A295C4-1E1A-3B8A-93DE-6D547D30D142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3" creationId="{36C267C8-B548-59DE-261D-03FA7E25035D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4" creationId="{C0E240FF-68C0-197C-28F5-61D1357D46C1}"/>
          </ac:inkMkLst>
        </pc:inkChg>
        <pc:inkChg chg="mod">
          <ac:chgData name="Tim Cook" userId="d1c7cfb340f2c7ab" providerId="LiveId" clId="{08CFBC6F-C573-469F-8800-5D70695DB592}" dt="2023-04-16T22:27:05.491" v="527" actId="1076"/>
          <ac:inkMkLst>
            <pc:docMk/>
            <pc:sldMk cId="3146788915" sldId="478"/>
            <ac:inkMk id="45" creationId="{844D00F2-E97F-853C-C9DC-9D6F937F3F5A}"/>
          </ac:inkMkLst>
        </pc:inkChg>
        <pc:inkChg chg="mod">
          <ac:chgData name="Tim Cook" userId="d1c7cfb340f2c7ab" providerId="LiveId" clId="{08CFBC6F-C573-469F-8800-5D70695DB592}" dt="2023-04-16T22:27:05.491" v="527" actId="1076"/>
          <ac:inkMkLst>
            <pc:docMk/>
            <pc:sldMk cId="3146788915" sldId="478"/>
            <ac:inkMk id="47" creationId="{897E4AA4-D217-AE4A-7CF5-32D383AF8E3C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48" creationId="{FDBC1DE0-D6C5-1FC4-8AC3-C4219866E1DD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57" creationId="{976990A6-F6E9-BA6E-A1EF-5B8550A5B9A1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58" creationId="{105DC2F4-B466-284A-99EB-FBAE3A1429AB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59" creationId="{13F224E7-09CC-B440-75F4-1DA668472194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60" creationId="{0D55DA71-26EF-C926-2543-CEA9BFAAF71D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61" creationId="{D5AA793B-7912-A6C2-6E8F-4D748BFC033D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62" creationId="{D3137810-144C-4AC2-4DAB-6DA63CE2A6B6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63" creationId="{2E13B764-99B6-F4CB-8BE4-DB99F9B1632A}"/>
          </ac:inkMkLst>
        </pc:inkChg>
        <pc:inkChg chg="mod">
          <ac:chgData name="Tim Cook" userId="d1c7cfb340f2c7ab" providerId="LiveId" clId="{08CFBC6F-C573-469F-8800-5D70695DB592}" dt="2023-04-16T22:26:52.092" v="522" actId="1076"/>
          <ac:inkMkLst>
            <pc:docMk/>
            <pc:sldMk cId="3146788915" sldId="478"/>
            <ac:inkMk id="84" creationId="{E66176C6-ED7B-9F2B-00E4-8E7E62549373}"/>
          </ac:inkMkLst>
        </pc:inkChg>
        <pc:inkChg chg="mod">
          <ac:chgData name="Tim Cook" userId="d1c7cfb340f2c7ab" providerId="LiveId" clId="{08CFBC6F-C573-469F-8800-5D70695DB592}" dt="2023-04-16T22:26:52.092" v="522" actId="1076"/>
          <ac:inkMkLst>
            <pc:docMk/>
            <pc:sldMk cId="3146788915" sldId="478"/>
            <ac:inkMk id="86" creationId="{F302B146-2E05-C0F7-AAD5-020D6D5E5F1E}"/>
          </ac:inkMkLst>
        </pc:inkChg>
        <pc:cxnChg chg="add mod">
          <ac:chgData name="Tim Cook" userId="d1c7cfb340f2c7ab" providerId="LiveId" clId="{08CFBC6F-C573-469F-8800-5D70695DB592}" dt="2023-04-16T22:26:57.571" v="523" actId="1076"/>
          <ac:cxnSpMkLst>
            <pc:docMk/>
            <pc:sldMk cId="3146788915" sldId="478"/>
            <ac:cxnSpMk id="101" creationId="{AE8B8652-5790-6DA0-ECEB-BBD447663115}"/>
          </ac:cxnSpMkLst>
        </pc:cxnChg>
      </pc:sldChg>
      <pc:sldChg chg="addSp delSp modSp new mod">
        <pc:chgData name="Tim Cook" userId="d1c7cfb340f2c7ab" providerId="LiveId" clId="{08CFBC6F-C573-469F-8800-5D70695DB592}" dt="2023-04-16T22:31:09.091" v="548" actId="1076"/>
        <pc:sldMkLst>
          <pc:docMk/>
          <pc:sldMk cId="3428576599" sldId="479"/>
        </pc:sldMkLst>
        <pc:spChg chg="mod">
          <ac:chgData name="Tim Cook" userId="d1c7cfb340f2c7ab" providerId="LiveId" clId="{08CFBC6F-C573-469F-8800-5D70695DB592}" dt="2023-04-16T22:31:03.932" v="547" actId="1076"/>
          <ac:spMkLst>
            <pc:docMk/>
            <pc:sldMk cId="3428576599" sldId="479"/>
            <ac:spMk id="2" creationId="{4C54204A-A255-1E77-C871-1D59F22F2852}"/>
          </ac:spMkLst>
        </pc:spChg>
        <pc:spChg chg="del">
          <ac:chgData name="Tim Cook" userId="d1c7cfb340f2c7ab" providerId="LiveId" clId="{08CFBC6F-C573-469F-8800-5D70695DB592}" dt="2023-04-15T21:23:23.578" v="179" actId="478"/>
          <ac:spMkLst>
            <pc:docMk/>
            <pc:sldMk cId="3428576599" sldId="479"/>
            <ac:spMk id="3" creationId="{5ED7E7E8-CE25-F97E-9DBD-A0C4D6043DEB}"/>
          </ac:spMkLst>
        </pc:spChg>
        <pc:grpChg chg="add mod">
          <ac:chgData name="Tim Cook" userId="d1c7cfb340f2c7ab" providerId="LiveId" clId="{08CFBC6F-C573-469F-8800-5D70695DB592}" dt="2023-04-16T22:31:09.091" v="548" actId="1076"/>
          <ac:grpSpMkLst>
            <pc:docMk/>
            <pc:sldMk cId="3428576599" sldId="479"/>
            <ac:grpSpMk id="7" creationId="{FB753A19-C73B-2F1B-757E-F216D52C3C4B}"/>
          </ac:grpSpMkLst>
        </pc:grpChg>
        <pc:grpChg chg="mod">
          <ac:chgData name="Tim Cook" userId="d1c7cfb340f2c7ab" providerId="LiveId" clId="{08CFBC6F-C573-469F-8800-5D70695DB592}" dt="2023-04-16T22:30:10.893" v="538" actId="1076"/>
          <ac:grpSpMkLst>
            <pc:docMk/>
            <pc:sldMk cId="3428576599" sldId="479"/>
            <ac:grpSpMk id="28" creationId="{CAA4C668-D959-9D1C-7AFE-BBA2A36AA2A0}"/>
          </ac:grpSpMkLst>
        </pc:grpChg>
        <pc:grpChg chg="mod">
          <ac:chgData name="Tim Cook" userId="d1c7cfb340f2c7ab" providerId="LiveId" clId="{08CFBC6F-C573-469F-8800-5D70695DB592}" dt="2023-04-16T22:30:10.893" v="538" actId="1076"/>
          <ac:grpSpMkLst>
            <pc:docMk/>
            <pc:sldMk cId="3428576599" sldId="479"/>
            <ac:grpSpMk id="36" creationId="{6491793D-D1A2-FB99-8073-B65AFC1441F1}"/>
          </ac:grpSpMkLst>
        </pc:grpChg>
        <pc:grpChg chg="mod">
          <ac:chgData name="Tim Cook" userId="d1c7cfb340f2c7ab" providerId="LiveId" clId="{08CFBC6F-C573-469F-8800-5D70695DB592}" dt="2023-04-16T22:31:09.091" v="548" actId="1076"/>
          <ac:grpSpMkLst>
            <pc:docMk/>
            <pc:sldMk cId="3428576599" sldId="479"/>
            <ac:grpSpMk id="62" creationId="{73D0E315-FD09-DD74-A855-B060DFF79AFF}"/>
          </ac:grpSpMkLst>
        </pc:grpChg>
        <pc:grpChg chg="mod">
          <ac:chgData name="Tim Cook" userId="d1c7cfb340f2c7ab" providerId="LiveId" clId="{08CFBC6F-C573-469F-8800-5D70695DB592}" dt="2023-04-16T22:31:09.091" v="548" actId="1076"/>
          <ac:grpSpMkLst>
            <pc:docMk/>
            <pc:sldMk cId="3428576599" sldId="479"/>
            <ac:grpSpMk id="67" creationId="{E6736429-E0D7-9DD7-3D2C-12DC387F0019}"/>
          </ac:grpSpMkLst>
        </pc:grpChg>
        <pc:grpChg chg="add mod">
          <ac:chgData name="Tim Cook" userId="d1c7cfb340f2c7ab" providerId="LiveId" clId="{08CFBC6F-C573-469F-8800-5D70695DB592}" dt="2023-04-16T22:31:09.091" v="548" actId="1076"/>
          <ac:grpSpMkLst>
            <pc:docMk/>
            <pc:sldMk cId="3428576599" sldId="479"/>
            <ac:grpSpMk id="68" creationId="{81E35B4D-C287-0FC8-BFE2-9197740B065F}"/>
          </ac:grpSpMkLst>
        </pc:grpChg>
        <pc:inkChg chg="add mod">
          <ac:chgData name="Tim Cook" userId="d1c7cfb340f2c7ab" providerId="LiveId" clId="{08CFBC6F-C573-469F-8800-5D70695DB592}" dt="2023-04-16T22:31:09.091" v="548" actId="1076"/>
          <ac:inkMkLst>
            <pc:docMk/>
            <pc:sldMk cId="3428576599" sldId="479"/>
            <ac:inkMk id="5" creationId="{20B0E750-E966-A7A2-8519-72BA17B2046C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8" creationId="{ECF3B905-389A-BD11-159F-AA7F0E7F3728}"/>
          </ac:inkMkLst>
        </pc:inkChg>
        <pc:inkChg chg="mod">
          <ac:chgData name="Tim Cook" userId="d1c7cfb340f2c7ab" providerId="LiveId" clId="{08CFBC6F-C573-469F-8800-5D70695DB592}" dt="2023-04-16T22:30:10.893" v="538" actId="1076"/>
          <ac:inkMkLst>
            <pc:docMk/>
            <pc:sldMk cId="3428576599" sldId="479"/>
            <ac:inkMk id="9" creationId="{A83EAE58-EAD9-ED0B-F0D7-A81DD8B7664E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0" creationId="{31362026-9F41-CBFA-D0C8-6660E642422A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1" creationId="{81A847A2-64FE-F6D1-D463-7CD2435CDD16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2" creationId="{F95680BC-0716-24E0-3292-BD5955E19A89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5" creationId="{BB37B408-0D06-AF08-E26F-94D3D2409785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6" creationId="{A35A1D7A-42D5-CD80-20BD-2BFC26314FD7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9" creationId="{7B2DFFCA-E940-9558-91E2-4AB601276924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20" creationId="{1DFCF961-869A-F6DA-56E9-9DF436F89F05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21" creationId="{EFE283D1-59E9-22AE-6055-6178CF4BCBA9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22" creationId="{4E3F5234-F346-9F32-95AF-84EBCDADEB90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23" creationId="{0ACED9B9-90BE-57B8-60A2-FB186C9592FC}"/>
          </ac:inkMkLst>
        </pc:inkChg>
        <pc:inkChg chg="mod">
          <ac:chgData name="Tim Cook" userId="d1c7cfb340f2c7ab" providerId="LiveId" clId="{08CFBC6F-C573-469F-8800-5D70695DB592}" dt="2023-04-16T22:30:10.893" v="538" actId="1076"/>
          <ac:inkMkLst>
            <pc:docMk/>
            <pc:sldMk cId="3428576599" sldId="479"/>
            <ac:inkMk id="29" creationId="{9D342DAC-3585-A87E-0E9A-3655AC714E4F}"/>
          </ac:inkMkLst>
        </pc:inkChg>
        <pc:inkChg chg="mod">
          <ac:chgData name="Tim Cook" userId="d1c7cfb340f2c7ab" providerId="LiveId" clId="{08CFBC6F-C573-469F-8800-5D70695DB592}" dt="2023-04-16T22:30:10.893" v="538" actId="1076"/>
          <ac:inkMkLst>
            <pc:docMk/>
            <pc:sldMk cId="3428576599" sldId="479"/>
            <ac:inkMk id="30" creationId="{4288526B-A354-2CBB-0F03-0148A2F3E8B4}"/>
          </ac:inkMkLst>
        </pc:inkChg>
        <pc:inkChg chg="mod">
          <ac:chgData name="Tim Cook" userId="d1c7cfb340f2c7ab" providerId="LiveId" clId="{08CFBC6F-C573-469F-8800-5D70695DB592}" dt="2023-04-16T22:31:09.091" v="548" actId="1076"/>
          <ac:inkMkLst>
            <pc:docMk/>
            <pc:sldMk cId="3428576599" sldId="479"/>
            <ac:inkMk id="46" creationId="{D44D8A54-7D2F-065D-531F-E9F2649F2A6F}"/>
          </ac:inkMkLst>
        </pc:inkChg>
        <pc:inkChg chg="mod">
          <ac:chgData name="Tim Cook" userId="d1c7cfb340f2c7ab" providerId="LiveId" clId="{08CFBC6F-C573-469F-8800-5D70695DB592}" dt="2023-04-16T22:31:09.091" v="548" actId="1076"/>
          <ac:inkMkLst>
            <pc:docMk/>
            <pc:sldMk cId="3428576599" sldId="479"/>
            <ac:inkMk id="59" creationId="{75615833-5D77-FCD4-14B3-7CA39CDFD542}"/>
          </ac:inkMkLst>
        </pc:inkChg>
        <pc:inkChg chg="mod">
          <ac:chgData name="Tim Cook" userId="d1c7cfb340f2c7ab" providerId="LiveId" clId="{08CFBC6F-C573-469F-8800-5D70695DB592}" dt="2023-04-16T22:31:09.091" v="548" actId="1076"/>
          <ac:inkMkLst>
            <pc:docMk/>
            <pc:sldMk cId="3428576599" sldId="479"/>
            <ac:inkMk id="60" creationId="{E1339935-E220-3B3D-36A8-1C36B198FC69}"/>
          </ac:inkMkLst>
        </pc:inkChg>
        <pc:inkChg chg="add mod">
          <ac:chgData name="Tim Cook" userId="d1c7cfb340f2c7ab" providerId="LiveId" clId="{08CFBC6F-C573-469F-8800-5D70695DB592}" dt="2023-04-16T22:30:50.085" v="541" actId="1076"/>
          <ac:inkMkLst>
            <pc:docMk/>
            <pc:sldMk cId="3428576599" sldId="479"/>
            <ac:inkMk id="67" creationId="{D44D8A54-7D2F-065D-531F-E9F2649F2A6F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69" creationId="{BE3DB916-FAEF-D996-B49C-92A0C7C21C84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0" creationId="{BDF20838-8C8F-5769-382F-73BE3259274E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1" creationId="{64F7357E-5093-0585-73B0-04CB0FD5C040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2" creationId="{F41668DF-E1B7-1142-EBAE-46CD6BAF0899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3" creationId="{9892B51F-A851-C8F4-388D-67CE7E2E99EF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4" creationId="{5E2849C0-DA52-B579-9FEC-8586161D250D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5" creationId="{B3D4F6C1-45B2-89F5-9845-9F9FF0AA12E1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6" creationId="{BBC8BD76-ABC3-8EDE-E7BB-8FBA2F4AAB58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7" creationId="{58A4460D-5C17-1911-2206-2B1D478C2E74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8" creationId="{4135EDD1-661B-F5CB-62AE-A9C215777901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9" creationId="{3714E55B-DDB4-FFFD-9A03-ECCFDDE0FB83}"/>
          </ac:inkMkLst>
        </pc:inkChg>
      </pc:sldChg>
      <pc:sldChg chg="addSp delSp modSp new mod">
        <pc:chgData name="Tim Cook" userId="d1c7cfb340f2c7ab" providerId="LiveId" clId="{08CFBC6F-C573-469F-8800-5D70695DB592}" dt="2023-04-16T22:00:01.627" v="313" actId="1076"/>
        <pc:sldMkLst>
          <pc:docMk/>
          <pc:sldMk cId="1616452671" sldId="480"/>
        </pc:sldMkLst>
        <pc:spChg chg="mod">
          <ac:chgData name="Tim Cook" userId="d1c7cfb340f2c7ab" providerId="LiveId" clId="{08CFBC6F-C573-469F-8800-5D70695DB592}" dt="2023-04-15T21:22:58.234" v="146" actId="20577"/>
          <ac:spMkLst>
            <pc:docMk/>
            <pc:sldMk cId="1616452671" sldId="480"/>
            <ac:spMk id="2" creationId="{10593F24-BB89-AD2A-6FAB-D3D39B152991}"/>
          </ac:spMkLst>
        </pc:spChg>
        <pc:spChg chg="del">
          <ac:chgData name="Tim Cook" userId="d1c7cfb340f2c7ab" providerId="LiveId" clId="{08CFBC6F-C573-469F-8800-5D70695DB592}" dt="2023-04-15T21:23:22.602" v="178" actId="478"/>
          <ac:spMkLst>
            <pc:docMk/>
            <pc:sldMk cId="1616452671" sldId="480"/>
            <ac:spMk id="3" creationId="{A2C0465E-BE2D-40FA-63C2-E2C0E6A5D579}"/>
          </ac:spMkLst>
        </pc:sp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" creationId="{9C3AB4FD-A0BD-FB59-EEF7-8819C3E8EDD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4" creationId="{4D19E21E-5A97-64E8-EC2B-4A5D95336FE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5" creationId="{76E6D096-EDED-4AC2-FDA5-4BE37745190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6" creationId="{93A9A299-93F7-D57A-396B-8FB2646D9EC8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7" creationId="{31C15A64-4865-0180-2AD3-0F09EFBD400C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8" creationId="{E25FF3A1-2906-D2AA-2236-B7A70BF83ECC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9" creationId="{7A9C477E-9E43-1E02-3163-E742E3EA29CA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0" creationId="{71095362-BAAF-C5FB-7FFD-FF01094837F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1" creationId="{03662364-8EB5-3F79-051D-5E035FD094BC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2" creationId="{2AFE25AF-1E8B-77AF-E347-71D9146B5338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3" creationId="{8E148175-8653-2388-DD2E-431BEC682EC7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4" creationId="{417042E1-FA80-6591-9BE6-546798A16131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5" creationId="{71A26A0F-032E-38C9-A2EE-FD663E315191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6" creationId="{1E4C9895-59CF-47BD-E164-E95314B94BC2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7" creationId="{83CDDD59-6BDC-5A1F-8EE0-5C34BDBF0811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8" creationId="{136DC10D-8F5E-DC2B-0404-507FA963FDA9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9" creationId="{9F814048-26FA-F8FA-6D11-2A4DCE180D5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0" creationId="{58C723C1-F460-D652-2822-A27B8C0ADEE4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1" creationId="{15F774EE-98A4-10FB-B503-C0FF784CE0FF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2" creationId="{EFDB7FCE-8C91-EF2E-6F12-E880165DAF0A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3" creationId="{8BA26A1C-8D3A-49A4-464E-6C8EADDCD4D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4" creationId="{6D2FE2A0-4287-848A-B395-08F5C5AB4ACF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5" creationId="{FC381E32-786A-5CF8-2206-706A70A072A4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6" creationId="{674EA280-5581-09ED-4B4F-2B7747414F1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7" creationId="{4F76A8E3-DB80-01AF-4F04-6E721EB418F5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8" creationId="{CBB17137-538D-ABC7-099D-87246BBAE97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9" creationId="{DD63B451-208A-D5DB-8E8F-76EA91F62577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0" creationId="{C3FC9695-ABC8-A026-82A3-043890CB40E7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1" creationId="{73732829-3F56-5BAC-4A56-FAB0BB23B2A7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2" creationId="{64421893-5E17-348C-83D4-7613783CAFC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3" creationId="{5F5B410B-F2C2-4E7B-9958-9B28904E5504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4" creationId="{F04B004C-ECA5-BB8B-5EAE-212D16C09A2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5" creationId="{568DD0C3-233D-451B-5A52-AD3B9B75D383}"/>
          </ac:inkMkLst>
        </pc:inkChg>
      </pc:sldChg>
      <pc:sldChg chg="addSp delSp modSp new mod">
        <pc:chgData name="Tim Cook" userId="d1c7cfb340f2c7ab" providerId="LiveId" clId="{08CFBC6F-C573-469F-8800-5D70695DB592}" dt="2023-04-16T22:05:30.335" v="382" actId="1076"/>
        <pc:sldMkLst>
          <pc:docMk/>
          <pc:sldMk cId="1751661740" sldId="481"/>
        </pc:sldMkLst>
        <pc:spChg chg="mod">
          <ac:chgData name="Tim Cook" userId="d1c7cfb340f2c7ab" providerId="LiveId" clId="{08CFBC6F-C573-469F-8800-5D70695DB592}" dt="2023-04-16T22:05:25.100" v="379" actId="1076"/>
          <ac:spMkLst>
            <pc:docMk/>
            <pc:sldMk cId="1751661740" sldId="481"/>
            <ac:spMk id="2" creationId="{3E8588EB-F299-F836-1054-3F67EBAEAA62}"/>
          </ac:spMkLst>
        </pc:spChg>
        <pc:spChg chg="del">
          <ac:chgData name="Tim Cook" userId="d1c7cfb340f2c7ab" providerId="LiveId" clId="{08CFBC6F-C573-469F-8800-5D70695DB592}" dt="2023-04-15T21:23:21.235" v="177" actId="478"/>
          <ac:spMkLst>
            <pc:docMk/>
            <pc:sldMk cId="1751661740" sldId="481"/>
            <ac:spMk id="3" creationId="{C12EAE24-CF14-6F55-7F05-5BFDCEFAB9C2}"/>
          </ac:spMkLst>
        </pc:spChg>
        <pc:grpChg chg="mod">
          <ac:chgData name="Tim Cook" userId="d1c7cfb340f2c7ab" providerId="LiveId" clId="{08CFBC6F-C573-469F-8800-5D70695DB592}" dt="2023-04-16T22:05:30.335" v="382" actId="1076"/>
          <ac:grpSpMkLst>
            <pc:docMk/>
            <pc:sldMk cId="1751661740" sldId="481"/>
            <ac:grpSpMk id="21" creationId="{CE567FB0-FAA8-E014-08A9-EEF47E44C2B5}"/>
          </ac:grpSpMkLst>
        </pc:grpChg>
        <pc:grpChg chg="mod">
          <ac:chgData name="Tim Cook" userId="d1c7cfb340f2c7ab" providerId="LiveId" clId="{08CFBC6F-C573-469F-8800-5D70695DB592}" dt="2023-04-16T22:05:30.335" v="382" actId="1076"/>
          <ac:grpSpMkLst>
            <pc:docMk/>
            <pc:sldMk cId="1751661740" sldId="481"/>
            <ac:grpSpMk id="25" creationId="{95702A6F-7471-3CC5-8FD1-09A8F51B304C}"/>
          </ac:grpSpMkLst>
        </pc:grpChg>
        <pc:grpChg chg="mod">
          <ac:chgData name="Tim Cook" userId="d1c7cfb340f2c7ab" providerId="LiveId" clId="{08CFBC6F-C573-469F-8800-5D70695DB592}" dt="2023-04-16T22:05:30.335" v="382" actId="1076"/>
          <ac:grpSpMkLst>
            <pc:docMk/>
            <pc:sldMk cId="1751661740" sldId="481"/>
            <ac:grpSpMk id="28" creationId="{9242AC18-35B0-9043-894C-2B68F66BD497}"/>
          </ac:grpSpMkLst>
        </pc:grpChg>
        <pc:grpChg chg="mod">
          <ac:chgData name="Tim Cook" userId="d1c7cfb340f2c7ab" providerId="LiveId" clId="{08CFBC6F-C573-469F-8800-5D70695DB592}" dt="2023-04-16T22:05:30.335" v="382" actId="1076"/>
          <ac:grpSpMkLst>
            <pc:docMk/>
            <pc:sldMk cId="1751661740" sldId="481"/>
            <ac:grpSpMk id="33" creationId="{B5A2DC13-11FC-5829-69CC-DFA5DFB6E6E6}"/>
          </ac:grpSpMkLst>
        </pc:grpChg>
        <pc:grpChg chg="mod">
          <ac:chgData name="Tim Cook" userId="d1c7cfb340f2c7ab" providerId="LiveId" clId="{08CFBC6F-C573-469F-8800-5D70695DB592}" dt="2023-04-16T22:04:11.619" v="339" actId="1076"/>
          <ac:grpSpMkLst>
            <pc:docMk/>
            <pc:sldMk cId="1751661740" sldId="481"/>
            <ac:grpSpMk id="45" creationId="{19A863C9-EAF5-F833-8179-0F37CB845267}"/>
          </ac:grpSpMkLst>
        </pc:grpChg>
        <pc:grpChg chg="mod">
          <ac:chgData name="Tim Cook" userId="d1c7cfb340f2c7ab" providerId="LiveId" clId="{08CFBC6F-C573-469F-8800-5D70695DB592}" dt="2023-04-16T22:04:02.299" v="337" actId="1076"/>
          <ac:grpSpMkLst>
            <pc:docMk/>
            <pc:sldMk cId="1751661740" sldId="481"/>
            <ac:grpSpMk id="58" creationId="{10D20913-6947-5BDD-D4F2-CF05783415F9}"/>
          </ac:grpSpMkLst>
        </pc:grpChg>
        <pc:grpChg chg="mod">
          <ac:chgData name="Tim Cook" userId="d1c7cfb340f2c7ab" providerId="LiveId" clId="{08CFBC6F-C573-469F-8800-5D70695DB592}" dt="2023-04-16T22:05:23.726" v="377" actId="1076"/>
          <ac:grpSpMkLst>
            <pc:docMk/>
            <pc:sldMk cId="1751661740" sldId="481"/>
            <ac:grpSpMk id="67" creationId="{96267A2D-A352-580D-37B9-A3446F87F785}"/>
          </ac:grpSpMkLst>
        </pc:grpChg>
        <pc:inkChg chg="mod">
          <ac:chgData name="Tim Cook" userId="d1c7cfb340f2c7ab" providerId="LiveId" clId="{08CFBC6F-C573-469F-8800-5D70695DB592}" dt="2023-04-16T22:05:30.335" v="382" actId="1076"/>
          <ac:inkMkLst>
            <pc:docMk/>
            <pc:sldMk cId="1751661740" sldId="481"/>
            <ac:inkMk id="7" creationId="{1232F6D8-1E08-0290-AE08-549A0A090FBB}"/>
          </ac:inkMkLst>
        </pc:inkChg>
        <pc:inkChg chg="mod">
          <ac:chgData name="Tim Cook" userId="d1c7cfb340f2c7ab" providerId="LiveId" clId="{08CFBC6F-C573-469F-8800-5D70695DB592}" dt="2023-04-16T22:04:02.299" v="337" actId="1076"/>
          <ac:inkMkLst>
            <pc:docMk/>
            <pc:sldMk cId="1751661740" sldId="481"/>
            <ac:inkMk id="59" creationId="{489D56E8-7D83-D710-89B6-1937967EF256}"/>
          </ac:inkMkLst>
        </pc:inkChg>
        <pc:cxnChg chg="add del">
          <ac:chgData name="Tim Cook" userId="d1c7cfb340f2c7ab" providerId="LiveId" clId="{08CFBC6F-C573-469F-8800-5D70695DB592}" dt="2023-04-16T22:03:10.563" v="327" actId="11529"/>
          <ac:cxnSpMkLst>
            <pc:docMk/>
            <pc:sldMk cId="1751661740" sldId="481"/>
            <ac:cxnSpMk id="60" creationId="{083CABD7-9AAC-D25A-3024-FDE66678ADAB}"/>
          </ac:cxnSpMkLst>
        </pc:cxnChg>
        <pc:cxnChg chg="add del mod">
          <ac:chgData name="Tim Cook" userId="d1c7cfb340f2c7ab" providerId="LiveId" clId="{08CFBC6F-C573-469F-8800-5D70695DB592}" dt="2023-04-16T22:03:37.616" v="333" actId="21"/>
          <ac:cxnSpMkLst>
            <pc:docMk/>
            <pc:sldMk cId="1751661740" sldId="481"/>
            <ac:cxnSpMk id="62" creationId="{889E0ACE-1760-B2DB-D673-5D19952ABCB6}"/>
          </ac:cxnSpMkLst>
        </pc:cxnChg>
        <pc:cxnChg chg="add del mod">
          <ac:chgData name="Tim Cook" userId="d1c7cfb340f2c7ab" providerId="LiveId" clId="{08CFBC6F-C573-469F-8800-5D70695DB592}" dt="2023-04-16T22:05:17.394" v="373" actId="478"/>
          <ac:cxnSpMkLst>
            <pc:docMk/>
            <pc:sldMk cId="1751661740" sldId="481"/>
            <ac:cxnSpMk id="63" creationId="{2793ACFF-F3BE-35E9-E64B-8DCE0E7F603D}"/>
          </ac:cxnSpMkLst>
        </pc:cxnChg>
      </pc:sldChg>
      <pc:sldChg chg="delSp modSp new mod">
        <pc:chgData name="Tim Cook" userId="d1c7cfb340f2c7ab" providerId="LiveId" clId="{08CFBC6F-C573-469F-8800-5D70695DB592}" dt="2023-04-16T22:07:14.663" v="386"/>
        <pc:sldMkLst>
          <pc:docMk/>
          <pc:sldMk cId="3865063925" sldId="482"/>
        </pc:sldMkLst>
        <pc:spChg chg="mod">
          <ac:chgData name="Tim Cook" userId="d1c7cfb340f2c7ab" providerId="LiveId" clId="{08CFBC6F-C573-469F-8800-5D70695DB592}" dt="2023-04-16T22:07:14.663" v="386"/>
          <ac:spMkLst>
            <pc:docMk/>
            <pc:sldMk cId="3865063925" sldId="482"/>
            <ac:spMk id="2" creationId="{9521FC5F-C859-3301-3438-CE25FB5BC683}"/>
          </ac:spMkLst>
        </pc:spChg>
        <pc:spChg chg="del">
          <ac:chgData name="Tim Cook" userId="d1c7cfb340f2c7ab" providerId="LiveId" clId="{08CFBC6F-C573-469F-8800-5D70695DB592}" dt="2023-04-15T21:25:32.346" v="295" actId="478"/>
          <ac:spMkLst>
            <pc:docMk/>
            <pc:sldMk cId="3865063925" sldId="482"/>
            <ac:spMk id="3" creationId="{7AECEC19-70F5-CCF9-236C-25232F87DA89}"/>
          </ac:spMkLst>
        </pc:spChg>
      </pc:sldChg>
      <pc:sldChg chg="addSp delSp modSp new mod">
        <pc:chgData name="Tim Cook" userId="d1c7cfb340f2c7ab" providerId="LiveId" clId="{08CFBC6F-C573-469F-8800-5D70695DB592}" dt="2023-04-16T22:01:38.957" v="325" actId="1076"/>
        <pc:sldMkLst>
          <pc:docMk/>
          <pc:sldMk cId="3546425711" sldId="483"/>
        </pc:sldMkLst>
        <pc:spChg chg="mod">
          <ac:chgData name="Tim Cook" userId="d1c7cfb340f2c7ab" providerId="LiveId" clId="{08CFBC6F-C573-469F-8800-5D70695DB592}" dt="2023-04-16T22:00:57.234" v="322" actId="20577"/>
          <ac:spMkLst>
            <pc:docMk/>
            <pc:sldMk cId="3546425711" sldId="483"/>
            <ac:spMk id="2" creationId="{0FBBBCD1-990B-1FC0-8C8F-58CBEDBD5412}"/>
          </ac:spMkLst>
        </pc:spChg>
        <pc:spChg chg="del">
          <ac:chgData name="Tim Cook" userId="d1c7cfb340f2c7ab" providerId="LiveId" clId="{08CFBC6F-C573-469F-8800-5D70695DB592}" dt="2023-04-16T22:01:01.440" v="323" actId="21"/>
          <ac:spMkLst>
            <pc:docMk/>
            <pc:sldMk cId="3546425711" sldId="483"/>
            <ac:spMk id="3" creationId="{CDB98B68-6D74-5777-4BF3-EA3322DB8CD1}"/>
          </ac:spMkLst>
        </pc:sp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4" creationId="{731249CA-F884-9804-8972-2A6A21ACD1B5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5" creationId="{790AEB1F-BF6C-8C8A-951B-C6F7981A1A9D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6" creationId="{26DA72A2-C2DC-43CF-300C-E293CE59F4FA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7" creationId="{75358E26-6AFF-DD5C-0C21-57EC95671BF0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8" creationId="{B8865366-C445-4E48-E910-6B38A7F480BA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9" creationId="{9A1B8097-AD65-CE2D-B5A2-F549F918191F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0" creationId="{458654E8-6688-BBD9-6181-53FDF49C24A8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1" creationId="{FBB1C9EB-579E-13FA-1195-2F1A1EC4016D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2" creationId="{5DF44D71-8684-64BA-4669-07E15084766C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3" creationId="{DEB31203-FEA7-5044-6EC4-F0B3C311E212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4" creationId="{54DA7596-D659-F57F-A750-00C25184DC17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5" creationId="{1E648C97-06BE-595E-9999-3B30F69C0818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6" creationId="{7E9C58AC-0FC9-3EA6-B755-76341329A474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7" creationId="{DD9E9228-18E2-6F6C-5080-8CD91A89E2B8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8" creationId="{B965D100-4A46-8F76-B549-9BE9D7F93F72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9" creationId="{27EF3581-3A84-E2A6-6513-1ED662C1BFAC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0" creationId="{AC07C993-797B-73EE-9E86-0A9712775B9E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1" creationId="{0810DD3A-BF59-966E-0A6E-C2A4969B0731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2" creationId="{A1D086C4-F8B5-45DF-B60E-16D9DA72D138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3" creationId="{BB7C805C-51F7-15B8-57AC-CB05D3F38172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4" creationId="{9C2E8DB9-BD6F-D0BF-9500-A91131F24490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5" creationId="{13555404-3CC9-4CA6-CA43-0C14D3F6EB33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6" creationId="{94BA3164-AB1B-736F-C43C-5BC0878F395B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7" creationId="{E42E1838-0A1C-6B7B-19AE-A654783CF93C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8" creationId="{7F7C3C6C-5F10-C776-8F61-AE3C298760A4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9" creationId="{AF60C9F6-548E-C5E0-9083-E486A2761F6D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0" creationId="{667AC816-707B-9CDC-1B59-0B8FC64C075D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1" creationId="{EEFD16BE-1FF0-C1B1-9E8F-3EDFAB7F5391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2" creationId="{AAC17728-5812-3FF1-CC31-D9AB34508594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3" creationId="{2D2F97AE-B105-C936-E4A6-4BB85195135E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4" creationId="{8293FE5A-587F-1A21-9EEE-B7B522623699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5" creationId="{0354CF3E-1848-5D9D-2E45-854B0CDC8FDA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6" creationId="{D929B0C2-A055-40E8-21DA-F072AC9A5B8A}"/>
          </ac:inkMkLst>
        </pc:inkChg>
      </pc:sldChg>
      <pc:sldChg chg="delSp modSp new mod">
        <pc:chgData name="Tim Cook" userId="d1c7cfb340f2c7ab" providerId="LiveId" clId="{08CFBC6F-C573-469F-8800-5D70695DB592}" dt="2023-04-16T22:06:28.902" v="385" actId="21"/>
        <pc:sldMkLst>
          <pc:docMk/>
          <pc:sldMk cId="886382803" sldId="484"/>
        </pc:sldMkLst>
        <pc:spChg chg="mod">
          <ac:chgData name="Tim Cook" userId="d1c7cfb340f2c7ab" providerId="LiveId" clId="{08CFBC6F-C573-469F-8800-5D70695DB592}" dt="2023-04-16T22:06:26.935" v="384"/>
          <ac:spMkLst>
            <pc:docMk/>
            <pc:sldMk cId="886382803" sldId="484"/>
            <ac:spMk id="2" creationId="{CA8213A5-439E-670E-C64B-49B4754E9B9B}"/>
          </ac:spMkLst>
        </pc:spChg>
        <pc:spChg chg="del">
          <ac:chgData name="Tim Cook" userId="d1c7cfb340f2c7ab" providerId="LiveId" clId="{08CFBC6F-C573-469F-8800-5D70695DB592}" dt="2023-04-16T22:06:28.902" v="385" actId="21"/>
          <ac:spMkLst>
            <pc:docMk/>
            <pc:sldMk cId="886382803" sldId="484"/>
            <ac:spMk id="3" creationId="{D42E1264-950E-BCBC-C814-AB5B95F34DDA}"/>
          </ac:spMkLst>
        </pc:sp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F2AF4ED8-12A0-4EA4-876A-83C50D36C513}"/>
    <pc:docChg chg="undo custSel addSld delSld modSld">
      <pc:chgData name="Tim Cook" userId="d1c7cfb340f2c7ab" providerId="LiveId" clId="{F2AF4ED8-12A0-4EA4-876A-83C50D36C513}" dt="2023-03-24T00:34:44.699" v="301" actId="1076"/>
      <pc:docMkLst>
        <pc:docMk/>
      </pc:docMkLst>
      <pc:sldChg chg="del">
        <pc:chgData name="Tim Cook" userId="d1c7cfb340f2c7ab" providerId="LiveId" clId="{F2AF4ED8-12A0-4EA4-876A-83C50D36C513}" dt="2023-03-23T23:47:49.609" v="0" actId="47"/>
        <pc:sldMkLst>
          <pc:docMk/>
          <pc:sldMk cId="4053217528" sldId="451"/>
        </pc:sldMkLst>
      </pc:sldChg>
      <pc:sldChg chg="del">
        <pc:chgData name="Tim Cook" userId="d1c7cfb340f2c7ab" providerId="LiveId" clId="{F2AF4ED8-12A0-4EA4-876A-83C50D36C513}" dt="2023-03-23T23:47:49.821" v="1" actId="47"/>
        <pc:sldMkLst>
          <pc:docMk/>
          <pc:sldMk cId="2589208940" sldId="452"/>
        </pc:sldMkLst>
      </pc:sldChg>
      <pc:sldChg chg="del">
        <pc:chgData name="Tim Cook" userId="d1c7cfb340f2c7ab" providerId="LiveId" clId="{F2AF4ED8-12A0-4EA4-876A-83C50D36C513}" dt="2023-03-23T23:47:50.123" v="2" actId="47"/>
        <pc:sldMkLst>
          <pc:docMk/>
          <pc:sldMk cId="921114455" sldId="453"/>
        </pc:sldMkLst>
      </pc:sldChg>
      <pc:sldChg chg="del">
        <pc:chgData name="Tim Cook" userId="d1c7cfb340f2c7ab" providerId="LiveId" clId="{F2AF4ED8-12A0-4EA4-876A-83C50D36C513}" dt="2023-03-23T23:47:50.625" v="3" actId="47"/>
        <pc:sldMkLst>
          <pc:docMk/>
          <pc:sldMk cId="1188232337" sldId="454"/>
        </pc:sldMkLst>
      </pc:sldChg>
      <pc:sldChg chg="del">
        <pc:chgData name="Tim Cook" userId="d1c7cfb340f2c7ab" providerId="LiveId" clId="{F2AF4ED8-12A0-4EA4-876A-83C50D36C513}" dt="2023-03-23T23:47:50.760" v="4" actId="47"/>
        <pc:sldMkLst>
          <pc:docMk/>
          <pc:sldMk cId="1381959363" sldId="455"/>
        </pc:sldMkLst>
      </pc:sldChg>
      <pc:sldChg chg="del">
        <pc:chgData name="Tim Cook" userId="d1c7cfb340f2c7ab" providerId="LiveId" clId="{F2AF4ED8-12A0-4EA4-876A-83C50D36C513}" dt="2023-03-23T23:48:19.658" v="6" actId="47"/>
        <pc:sldMkLst>
          <pc:docMk/>
          <pc:sldMk cId="3776161612" sldId="456"/>
        </pc:sldMkLst>
      </pc:sldChg>
      <pc:sldChg chg="add">
        <pc:chgData name="Tim Cook" userId="d1c7cfb340f2c7ab" providerId="LiveId" clId="{F2AF4ED8-12A0-4EA4-876A-83C50D36C513}" dt="2023-03-23T23:48:18.293" v="5"/>
        <pc:sldMkLst>
          <pc:docMk/>
          <pc:sldMk cId="4048246225" sldId="459"/>
        </pc:sldMkLst>
      </pc:sldChg>
      <pc:sldChg chg="delSp modSp new mod">
        <pc:chgData name="Tim Cook" userId="d1c7cfb340f2c7ab" providerId="LiveId" clId="{F2AF4ED8-12A0-4EA4-876A-83C50D36C513}" dt="2023-03-23T23:49:37.718" v="65" actId="478"/>
        <pc:sldMkLst>
          <pc:docMk/>
          <pc:sldMk cId="21017805" sldId="460"/>
        </pc:sldMkLst>
        <pc:spChg chg="mod">
          <ac:chgData name="Tim Cook" userId="d1c7cfb340f2c7ab" providerId="LiveId" clId="{F2AF4ED8-12A0-4EA4-876A-83C50D36C513}" dt="2023-03-23T23:49:35.366" v="64" actId="313"/>
          <ac:spMkLst>
            <pc:docMk/>
            <pc:sldMk cId="21017805" sldId="460"/>
            <ac:spMk id="2" creationId="{1B8E021F-E4E5-7DBA-29E5-9E317BB8F464}"/>
          </ac:spMkLst>
        </pc:spChg>
        <pc:spChg chg="del">
          <ac:chgData name="Tim Cook" userId="d1c7cfb340f2c7ab" providerId="LiveId" clId="{F2AF4ED8-12A0-4EA4-876A-83C50D36C513}" dt="2023-03-23T23:49:37.718" v="65" actId="478"/>
          <ac:spMkLst>
            <pc:docMk/>
            <pc:sldMk cId="21017805" sldId="460"/>
            <ac:spMk id="3" creationId="{234F25AF-1D40-F5C1-A87C-0D0DB3AA2F98}"/>
          </ac:spMkLst>
        </pc:spChg>
      </pc:sldChg>
      <pc:sldChg chg="delSp modSp new mod">
        <pc:chgData name="Tim Cook" userId="d1c7cfb340f2c7ab" providerId="LiveId" clId="{F2AF4ED8-12A0-4EA4-876A-83C50D36C513}" dt="2023-03-23T23:50:44.307" v="128" actId="478"/>
        <pc:sldMkLst>
          <pc:docMk/>
          <pc:sldMk cId="365444213" sldId="461"/>
        </pc:sldMkLst>
        <pc:spChg chg="mod">
          <ac:chgData name="Tim Cook" userId="d1c7cfb340f2c7ab" providerId="LiveId" clId="{F2AF4ED8-12A0-4EA4-876A-83C50D36C513}" dt="2023-03-23T23:50:26.049" v="127" actId="20577"/>
          <ac:spMkLst>
            <pc:docMk/>
            <pc:sldMk cId="365444213" sldId="461"/>
            <ac:spMk id="2" creationId="{E2FE2FED-A9AA-DB53-8704-3ADF9CC65FD7}"/>
          </ac:spMkLst>
        </pc:spChg>
        <pc:spChg chg="del">
          <ac:chgData name="Tim Cook" userId="d1c7cfb340f2c7ab" providerId="LiveId" clId="{F2AF4ED8-12A0-4EA4-876A-83C50D36C513}" dt="2023-03-23T23:50:44.307" v="128" actId="478"/>
          <ac:spMkLst>
            <pc:docMk/>
            <pc:sldMk cId="365444213" sldId="461"/>
            <ac:spMk id="3" creationId="{1F25CE42-3E88-A6B3-399E-837A53A1E067}"/>
          </ac:spMkLst>
        </pc:spChg>
      </pc:sldChg>
      <pc:sldChg chg="delSp modSp new mod">
        <pc:chgData name="Tim Cook" userId="d1c7cfb340f2c7ab" providerId="LiveId" clId="{F2AF4ED8-12A0-4EA4-876A-83C50D36C513}" dt="2023-03-23T23:55:00.128" v="286" actId="478"/>
        <pc:sldMkLst>
          <pc:docMk/>
          <pc:sldMk cId="1618069129" sldId="462"/>
        </pc:sldMkLst>
        <pc:spChg chg="mod">
          <ac:chgData name="Tim Cook" userId="d1c7cfb340f2c7ab" providerId="LiveId" clId="{F2AF4ED8-12A0-4EA4-876A-83C50D36C513}" dt="2023-03-23T23:53:04.506" v="173" actId="113"/>
          <ac:spMkLst>
            <pc:docMk/>
            <pc:sldMk cId="1618069129" sldId="462"/>
            <ac:spMk id="2" creationId="{2B1AAD78-75C1-C288-7CF7-2FD4AAD386D3}"/>
          </ac:spMkLst>
        </pc:spChg>
        <pc:spChg chg="del">
          <ac:chgData name="Tim Cook" userId="d1c7cfb340f2c7ab" providerId="LiveId" clId="{F2AF4ED8-12A0-4EA4-876A-83C50D36C513}" dt="2023-03-23T23:55:00.128" v="286" actId="478"/>
          <ac:spMkLst>
            <pc:docMk/>
            <pc:sldMk cId="1618069129" sldId="462"/>
            <ac:spMk id="3" creationId="{0E810F78-2C1A-84CE-0EB1-EBB6E6CB561D}"/>
          </ac:spMkLst>
        </pc:spChg>
      </pc:sldChg>
      <pc:sldChg chg="delSp modSp new mod">
        <pc:chgData name="Tim Cook" userId="d1c7cfb340f2c7ab" providerId="LiveId" clId="{F2AF4ED8-12A0-4EA4-876A-83C50D36C513}" dt="2023-03-24T00:29:20.526" v="291" actId="1076"/>
        <pc:sldMkLst>
          <pc:docMk/>
          <pc:sldMk cId="3335481930" sldId="463"/>
        </pc:sldMkLst>
        <pc:spChg chg="mod">
          <ac:chgData name="Tim Cook" userId="d1c7cfb340f2c7ab" providerId="LiveId" clId="{F2AF4ED8-12A0-4EA4-876A-83C50D36C513}" dt="2023-03-24T00:01:57.803" v="288" actId="20577"/>
          <ac:spMkLst>
            <pc:docMk/>
            <pc:sldMk cId="3335481930" sldId="463"/>
            <ac:spMk id="2" creationId="{F9AE0E81-66AB-ECCB-A4EE-442ECA667B22}"/>
          </ac:spMkLst>
        </pc:spChg>
        <pc:spChg chg="del">
          <ac:chgData name="Tim Cook" userId="d1c7cfb340f2c7ab" providerId="LiveId" clId="{F2AF4ED8-12A0-4EA4-876A-83C50D36C513}" dt="2023-03-23T23:55:01.488" v="287" actId="478"/>
          <ac:spMkLst>
            <pc:docMk/>
            <pc:sldMk cId="3335481930" sldId="463"/>
            <ac:spMk id="3" creationId="{A3F2521E-A999-1012-E9FA-2C7DA8B21FC3}"/>
          </ac:spMkLst>
        </pc:s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8" creationId="{48832752-9AA4-2177-31C5-210F3CCCE1AE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5" creationId="{F701D08C-1733-78DB-585C-CF55B94FC6EC}"/>
          </ac:grpSpMkLst>
        </pc:grpChg>
        <pc:grpChg chg="mod">
          <ac:chgData name="Tim Cook" userId="d1c7cfb340f2c7ab" providerId="LiveId" clId="{F2AF4ED8-12A0-4EA4-876A-83C50D36C513}" dt="2023-03-24T00:25:55.404" v="289" actId="208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F2AF4ED8-12A0-4EA4-876A-83C50D36C513}" dt="2023-03-24T00:26:00.257" v="290" actId="208"/>
          <ac:grpSpMkLst>
            <pc:docMk/>
            <pc:sldMk cId="3335481930" sldId="463"/>
            <ac:grpSpMk id="143" creationId="{206A68A3-FEC8-5437-2223-7D6C4504DD59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72" creationId="{4A00CAD6-441E-6792-3250-02A7E1C0000F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225" creationId="{DF4ABC7E-99B0-0AFD-D0FD-FE6DADB8B413}"/>
          </ac:grpSpMkLst>
        </pc:grp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25" creationId="{827B5228-8301-932F-5A83-FE71BF1C6EB1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48" creationId="{69FE5102-31AD-70DB-7DDB-CE4B5A4E3A16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50" creationId="{EF74AF30-666D-5FA8-AB73-4D9B032609D8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146" creationId="{959C0637-F8FD-344C-977C-2C219E7BD47C}"/>
          </ac:inkMkLst>
        </pc:inkChg>
      </pc:sldChg>
      <pc:sldChg chg="addSp delSp modSp new mod">
        <pc:chgData name="Tim Cook" userId="d1c7cfb340f2c7ab" providerId="LiveId" clId="{F2AF4ED8-12A0-4EA4-876A-83C50D36C513}" dt="2023-03-24T00:34:44.699" v="301" actId="1076"/>
        <pc:sldMkLst>
          <pc:docMk/>
          <pc:sldMk cId="3075272184" sldId="464"/>
        </pc:sldMkLst>
        <pc:spChg chg="mod">
          <ac:chgData name="Tim Cook" userId="d1c7cfb340f2c7ab" providerId="LiveId" clId="{F2AF4ED8-12A0-4EA4-876A-83C50D36C513}" dt="2023-03-24T00:34:40.644" v="300" actId="1076"/>
          <ac:spMkLst>
            <pc:docMk/>
            <pc:sldMk cId="3075272184" sldId="464"/>
            <ac:spMk id="2" creationId="{C3AF3B2D-4FA0-FED7-E620-385EEC150590}"/>
          </ac:spMkLst>
        </pc:spChg>
        <pc:spChg chg="del">
          <ac:chgData name="Tim Cook" userId="d1c7cfb340f2c7ab" providerId="LiveId" clId="{F2AF4ED8-12A0-4EA4-876A-83C50D36C513}" dt="2023-03-23T23:54:57.392" v="285" actId="478"/>
          <ac:spMkLst>
            <pc:docMk/>
            <pc:sldMk cId="3075272184" sldId="464"/>
            <ac:spMk id="3" creationId="{49B40DB5-C380-7073-477B-DB1BE231BBC4}"/>
          </ac:spMkLst>
        </pc:spChg>
        <pc:grpChg chg="mod">
          <ac:chgData name="Tim Cook" userId="d1c7cfb340f2c7ab" providerId="LiveId" clId="{F2AF4ED8-12A0-4EA4-876A-83C50D36C513}" dt="2023-03-24T00:34:44.699" v="301" actId="1076"/>
          <ac:grpSpMkLst>
            <pc:docMk/>
            <pc:sldMk cId="3075272184" sldId="464"/>
            <ac:grpSpMk id="71" creationId="{1204E25F-DAB3-04D8-26DF-1E838F3CE4E2}"/>
          </ac:grpSpMkLst>
        </pc:grpChg>
        <pc:grpChg chg="mod">
          <ac:chgData name="Tim Cook" userId="d1c7cfb340f2c7ab" providerId="LiveId" clId="{F2AF4ED8-12A0-4EA4-876A-83C50D36C513}" dt="2023-03-24T00:34:36.391" v="296" actId="1076"/>
          <ac:grpSpMkLst>
            <pc:docMk/>
            <pc:sldMk cId="3075272184" sldId="464"/>
            <ac:grpSpMk id="107" creationId="{3E994D92-687E-60A4-3CE7-20D5F25C10F7}"/>
          </ac:grpSpMkLst>
        </pc:grp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2" creationId="{CFBFBE2D-4931-77F4-BC0D-412CC41A889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3" creationId="{D1F73F26-4DEF-82FD-D7D6-9C6B6CC6CF86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4" creationId="{F7BA15F4-11AA-7F44-275C-E8728F9FE93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5" creationId="{8640ACE4-84F7-C2B3-E6D7-6898D1947049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6" creationId="{7658FF68-F352-CB4F-D2A9-172021861802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7" creationId="{2B969EDE-B072-A866-0B6A-2E186479257E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9" creationId="{78668BA3-1E58-62E7-F117-1A3B769E204C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30" creationId="{7363532F-7A77-67F0-BAFA-24EC9F03A8E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67" creationId="{9EB65465-0B64-3D52-DB38-28DC6B7295EC}"/>
          </ac:inkMkLst>
        </pc:inkChg>
        <pc:cxnChg chg="add mod">
          <ac:chgData name="Tim Cook" userId="d1c7cfb340f2c7ab" providerId="LiveId" clId="{F2AF4ED8-12A0-4EA4-876A-83C50D36C513}" dt="2023-03-24T00:34:22.395" v="293" actId="208"/>
          <ac:cxnSpMkLst>
            <pc:docMk/>
            <pc:sldMk cId="3075272184" sldId="464"/>
            <ac:cxnSpMk id="164" creationId="{BC63CC65-5088-D6AE-A013-09D89194C25F}"/>
          </ac:cxnSpMkLst>
        </pc:cxnChg>
        <pc:cxnChg chg="add mod">
          <ac:chgData name="Tim Cook" userId="d1c7cfb340f2c7ab" providerId="LiveId" clId="{F2AF4ED8-12A0-4EA4-876A-83C50D36C513}" dt="2023-03-24T00:34:31.556" v="295" actId="1076"/>
          <ac:cxnSpMkLst>
            <pc:docMk/>
            <pc:sldMk cId="3075272184" sldId="464"/>
            <ac:cxnSpMk id="165" creationId="{388F390C-4C60-FCC8-182D-0C4DA6899D32}"/>
          </ac:cxnSpMkLst>
        </pc:cxn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5D615F76-CA9C-4BC0-825C-D8AAB65CC736}"/>
    <pc:docChg chg="undo redo custSel modSld">
      <pc:chgData name="Tim Cook" userId="d1c7cfb340f2c7ab" providerId="LiveId" clId="{5D615F76-CA9C-4BC0-825C-D8AAB65CC736}" dt="2023-03-27T00:32:59.158" v="964"/>
      <pc:docMkLst>
        <pc:docMk/>
      </pc:docMkLst>
      <pc:sldChg chg="addSp delSp mod">
        <pc:chgData name="Tim Cook" userId="d1c7cfb340f2c7ab" providerId="LiveId" clId="{5D615F76-CA9C-4BC0-825C-D8AAB65CC736}" dt="2023-03-26T23:25:58.617" v="1"/>
        <pc:sldMkLst>
          <pc:docMk/>
          <pc:sldMk cId="1484025802" sldId="449"/>
        </pc:sldMkLst>
        <pc:inkChg chg="add del">
          <ac:chgData name="Tim Cook" userId="d1c7cfb340f2c7ab" providerId="LiveId" clId="{5D615F76-CA9C-4BC0-825C-D8AAB65CC736}" dt="2023-03-26T23:25:58.617" v="1"/>
          <ac:inkMkLst>
            <pc:docMk/>
            <pc:sldMk cId="1484025802" sldId="449"/>
            <ac:inkMk id="4" creationId="{B6451893-A2AD-6347-1DD3-FF412EA28531}"/>
          </ac:inkMkLst>
        </pc:inkChg>
      </pc:sldChg>
      <pc:sldChg chg="addSp modSp mod">
        <pc:chgData name="Tim Cook" userId="d1c7cfb340f2c7ab" providerId="LiveId" clId="{5D615F76-CA9C-4BC0-825C-D8AAB65CC736}" dt="2023-03-27T00:32:59.158" v="964"/>
        <pc:sldMkLst>
          <pc:docMk/>
          <pc:sldMk cId="3335275008" sldId="464"/>
        </pc:sldMkLst>
        <pc:grpChg chg="mod">
          <ac:chgData name="Tim Cook" userId="d1c7cfb340f2c7ab" providerId="LiveId" clId="{5D615F76-CA9C-4BC0-825C-D8AAB65CC736}" dt="2023-03-27T00:32:59.158" v="964"/>
          <ac:grpSpMkLst>
            <pc:docMk/>
            <pc:sldMk cId="3335275008" sldId="464"/>
            <ac:grpSpMk id="11" creationId="{C2E18BDE-5A42-9CE6-2E32-29397B78A723}"/>
          </ac:grpSpMkLst>
        </pc:grpChg>
        <pc:inkChg chg="mod">
          <ac:chgData name="Tim Cook" userId="d1c7cfb340f2c7ab" providerId="LiveId" clId="{5D615F76-CA9C-4BC0-825C-D8AAB65CC736}" dt="2023-03-27T00:32:52.656" v="961" actId="1076"/>
          <ac:inkMkLst>
            <pc:docMk/>
            <pc:sldMk cId="3335275008" sldId="464"/>
            <ac:inkMk id="3" creationId="{465BF37B-DBFE-FF75-C76D-A99D08FFA841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9" creationId="{8B2FF3E8-1967-2E27-A075-41EDADFD0604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10" creationId="{A36BBE2F-0F56-DA5C-D49D-BD27EAD4E757}"/>
          </ac:inkMkLst>
        </pc:inkChg>
      </pc:sldChg>
      <pc:sldChg chg="addSp delSp modSp mod">
        <pc:chgData name="Tim Cook" userId="d1c7cfb340f2c7ab" providerId="LiveId" clId="{5D615F76-CA9C-4BC0-825C-D8AAB65CC736}" dt="2023-03-26T23:30:23.929" v="241"/>
        <pc:sldMkLst>
          <pc:docMk/>
          <pc:sldMk cId="2594090708" sldId="465"/>
        </pc:sldMkLst>
        <pc:spChg chg="mod">
          <ac:chgData name="Tim Cook" userId="d1c7cfb340f2c7ab" providerId="LiveId" clId="{5D615F76-CA9C-4BC0-825C-D8AAB65CC736}" dt="2023-03-26T23:28:04.589" v="130" actId="1076"/>
          <ac:spMkLst>
            <pc:docMk/>
            <pc:sldMk cId="2594090708" sldId="465"/>
            <ac:spMk id="2" creationId="{5C6A5A0B-3C2A-B553-E7A9-C9541CD3D574}"/>
          </ac:spMkLst>
        </pc:spChg>
        <pc:grpChg chg="mod">
          <ac:chgData name="Tim Cook" userId="d1c7cfb340f2c7ab" providerId="LiveId" clId="{5D615F76-CA9C-4BC0-825C-D8AAB65CC736}" dt="2023-03-26T23:26:29.886" v="20"/>
          <ac:grpSpMkLst>
            <pc:docMk/>
            <pc:sldMk cId="2594090708" sldId="465"/>
            <ac:grpSpMk id="17" creationId="{5348F145-39D3-5B04-D169-C373B685D300}"/>
          </ac:grpSpMkLst>
        </pc:grpChg>
        <pc:grpChg chg="del mod">
          <ac:chgData name="Tim Cook" userId="d1c7cfb340f2c7ab" providerId="LiveId" clId="{5D615F76-CA9C-4BC0-825C-D8AAB65CC736}" dt="2023-03-26T23:30:16.408" v="232"/>
          <ac:grpSpMkLst>
            <pc:docMk/>
            <pc:sldMk cId="2594090708" sldId="465"/>
            <ac:grpSpMk id="18" creationId="{CA4534AA-F05C-FB46-58FC-E8B6960BEAD2}"/>
          </ac:grpSpMkLst>
        </pc:grpChg>
        <pc:grpChg chg="del mod">
          <ac:chgData name="Tim Cook" userId="d1c7cfb340f2c7ab" providerId="LiveId" clId="{5D615F76-CA9C-4BC0-825C-D8AAB65CC736}" dt="2023-03-26T23:30:21.840" v="237"/>
          <ac:grpSpMkLst>
            <pc:docMk/>
            <pc:sldMk cId="2594090708" sldId="465"/>
            <ac:grpSpMk id="21" creationId="{A9D32316-481E-05DA-61A7-6EB50BD7EF88}"/>
          </ac:grpSpMkLst>
        </pc:grpChg>
        <pc:grpChg chg="del mod">
          <ac:chgData name="Tim Cook" userId="d1c7cfb340f2c7ab" providerId="LiveId" clId="{5D615F76-CA9C-4BC0-825C-D8AAB65CC736}" dt="2023-03-26T23:26:44.104" v="47"/>
          <ac:grpSpMkLst>
            <pc:docMk/>
            <pc:sldMk cId="2594090708" sldId="465"/>
            <ac:grpSpMk id="24" creationId="{04A805E4-C9CF-5973-CB4C-C5F7C5D84245}"/>
          </ac:grpSpMkLst>
        </pc:grpChg>
        <pc:grpChg chg="mod">
          <ac:chgData name="Tim Cook" userId="d1c7cfb340f2c7ab" providerId="LiveId" clId="{5D615F76-CA9C-4BC0-825C-D8AAB65CC736}" dt="2023-03-26T23:30:23.929" v="241"/>
          <ac:grpSpMkLst>
            <pc:docMk/>
            <pc:sldMk cId="2594090708" sldId="465"/>
            <ac:grpSpMk id="24" creationId="{40C1F07B-7CCC-635C-EE8F-711EDB676D45}"/>
          </ac:grpSpMkLst>
        </pc:grpChg>
        <pc:grpChg chg="del mod">
          <ac:chgData name="Tim Cook" userId="d1c7cfb340f2c7ab" providerId="LiveId" clId="{5D615F76-CA9C-4BC0-825C-D8AAB65CC736}" dt="2023-03-26T23:28:54.005" v="162"/>
          <ac:grpSpMkLst>
            <pc:docMk/>
            <pc:sldMk cId="2594090708" sldId="465"/>
            <ac:grpSpMk id="27" creationId="{1986A8F3-41F6-F1EE-EA08-79DC9D0A5073}"/>
          </ac:grpSpMkLst>
        </pc:grpChg>
        <pc:grpChg chg="del mod">
          <ac:chgData name="Tim Cook" userId="d1c7cfb340f2c7ab" providerId="LiveId" clId="{5D615F76-CA9C-4BC0-825C-D8AAB65CC736}" dt="2023-03-26T23:26:42.242" v="41"/>
          <ac:grpSpMkLst>
            <pc:docMk/>
            <pc:sldMk cId="2594090708" sldId="465"/>
            <ac:grpSpMk id="32" creationId="{D7EBE449-CF0D-4320-FB4B-9EB16F2044FE}"/>
          </ac:grpSpMkLst>
        </pc:grpChg>
        <pc:grpChg chg="del mod">
          <ac:chgData name="Tim Cook" userId="d1c7cfb340f2c7ab" providerId="LiveId" clId="{5D615F76-CA9C-4BC0-825C-D8AAB65CC736}" dt="2023-03-26T23:27:00.905" v="72"/>
          <ac:grpSpMkLst>
            <pc:docMk/>
            <pc:sldMk cId="2594090708" sldId="465"/>
            <ac:grpSpMk id="47" creationId="{609A02C5-6854-A4D4-E66C-5627FF50B669}"/>
          </ac:grpSpMkLst>
        </pc:grpChg>
        <pc:grpChg chg="del mod">
          <ac:chgData name="Tim Cook" userId="d1c7cfb340f2c7ab" providerId="LiveId" clId="{5D615F76-CA9C-4BC0-825C-D8AAB65CC736}" dt="2023-03-26T23:27:07.127" v="89"/>
          <ac:grpSpMkLst>
            <pc:docMk/>
            <pc:sldMk cId="2594090708" sldId="465"/>
            <ac:grpSpMk id="49" creationId="{D3677C40-9906-5E64-8D9A-B18F7E9C4C70}"/>
          </ac:grpSpMkLst>
        </pc:grpChg>
        <pc:grpChg chg="del 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7" creationId="{2D670F61-296B-245D-6E9A-1C849D517038}"/>
          </ac:grpSpMkLst>
        </pc:grpChg>
        <pc:grpChg chg="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9" creationId="{52E62F48-917C-0745-5024-09A63D6EF6A0}"/>
          </ac:grpSpMkLst>
        </pc:grpChg>
        <pc:grpChg chg="del 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1" creationId="{1EB816AC-30FA-690C-20AD-6F9AC9C43BDA}"/>
          </ac:grpSpMkLst>
        </pc:grpChg>
        <pc:grpChg chg="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5D615F76-CA9C-4BC0-825C-D8AAB65CC736}" dt="2023-03-26T23:27:14.578" v="99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5D615F76-CA9C-4BC0-825C-D8AAB65CC736}" dt="2023-03-26T23:27:19.233" v="109"/>
          <ac:grpSpMkLst>
            <pc:docMk/>
            <pc:sldMk cId="2594090708" sldId="465"/>
            <ac:grpSpMk id="77" creationId="{8058114F-1D3E-3DA4-04F9-862B49CC1F15}"/>
          </ac:grpSpMkLst>
        </pc:grpChg>
        <pc:grpChg chg="del mod">
          <ac:chgData name="Tim Cook" userId="d1c7cfb340f2c7ab" providerId="LiveId" clId="{5D615F76-CA9C-4BC0-825C-D8AAB65CC736}" dt="2023-03-26T23:27:30.733" v="118"/>
          <ac:grpSpMkLst>
            <pc:docMk/>
            <pc:sldMk cId="2594090708" sldId="465"/>
            <ac:grpSpMk id="81" creationId="{C38DA9A4-3DD6-77DE-12FF-CBAB343E6E09}"/>
          </ac:grpSpMkLst>
        </pc:grpChg>
        <pc:grpChg chg="del mod">
          <ac:chgData name="Tim Cook" userId="d1c7cfb340f2c7ab" providerId="LiveId" clId="{5D615F76-CA9C-4BC0-825C-D8AAB65CC736}" dt="2023-03-26T23:27:33.813" v="121"/>
          <ac:grpSpMkLst>
            <pc:docMk/>
            <pc:sldMk cId="2594090708" sldId="465"/>
            <ac:grpSpMk id="84" creationId="{193EB829-9DCC-BCFF-F817-D0CBE82B0580}"/>
          </ac:grpSpMkLst>
        </pc:grpChg>
        <pc:grpChg chg="del 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6" creationId="{0484745A-4A37-299D-B5C4-8D733329C692}"/>
          </ac:grpSpMkLst>
        </pc:grpChg>
        <pc:grpChg chg="del mod">
          <ac:chgData name="Tim Cook" userId="d1c7cfb340f2c7ab" providerId="LiveId" clId="{5D615F76-CA9C-4BC0-825C-D8AAB65CC736}" dt="2023-03-26T23:29:29.773" v="200"/>
          <ac:grpSpMkLst>
            <pc:docMk/>
            <pc:sldMk cId="2594090708" sldId="465"/>
            <ac:grpSpMk id="86" creationId="{B718FABC-CA85-310F-5667-732F764AFD44}"/>
          </ac:grpSpMkLst>
        </pc:grpChg>
        <pc:grpChg chg="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8" creationId="{1E82E440-BDE6-65CA-1B40-C0CD3154773C}"/>
          </ac:grpSpMkLst>
        </pc:grpChg>
        <pc:grpChg chg="del mod">
          <ac:chgData name="Tim Cook" userId="d1c7cfb340f2c7ab" providerId="LiveId" clId="{5D615F76-CA9C-4BC0-825C-D8AAB65CC736}" dt="2023-03-26T23:29:31.741" v="204"/>
          <ac:grpSpMkLst>
            <pc:docMk/>
            <pc:sldMk cId="2594090708" sldId="465"/>
            <ac:grpSpMk id="94" creationId="{E2F70BCE-8E12-7CCF-6C9C-6AE687B76C2B}"/>
          </ac:grpSpMkLst>
        </pc:grpChg>
        <pc:grpChg chg="del mod">
          <ac:chgData name="Tim Cook" userId="d1c7cfb340f2c7ab" providerId="LiveId" clId="{5D615F76-CA9C-4BC0-825C-D8AAB65CC736}" dt="2023-03-26T23:29:42.932" v="224"/>
          <ac:grpSpMkLst>
            <pc:docMk/>
            <pc:sldMk cId="2594090708" sldId="465"/>
            <ac:grpSpMk id="98" creationId="{82BE5A9B-5604-7BAB-BCA4-1E3896851F37}"/>
          </ac:grpSpMkLst>
        </pc:grpChg>
        <pc:grpChg chg="del mod">
          <ac:chgData name="Tim Cook" userId="d1c7cfb340f2c7ab" providerId="LiveId" clId="{5D615F76-CA9C-4BC0-825C-D8AAB65CC736}" dt="2023-03-26T23:29:36.450" v="208"/>
          <ac:grpSpMkLst>
            <pc:docMk/>
            <pc:sldMk cId="2594090708" sldId="465"/>
            <ac:grpSpMk id="101" creationId="{215DE41B-31A5-7767-4E82-F6303FD676E2}"/>
          </ac:grpSpMkLst>
        </pc:grpChg>
        <pc:inkChg chg="add del">
          <ac:chgData name="Tim Cook" userId="d1c7cfb340f2c7ab" providerId="LiveId" clId="{5D615F76-CA9C-4BC0-825C-D8AAB65CC736}" dt="2023-03-26T23:28:38.423" v="135"/>
          <ac:inkMkLst>
            <pc:docMk/>
            <pc:sldMk cId="2594090708" sldId="465"/>
            <ac:inkMk id="3" creationId="{02AF7164-A3AC-7A1F-E175-1BB7BB0D9C74}"/>
          </ac:inkMkLst>
        </pc:inkChg>
        <pc:inkChg chg="add del">
          <ac:chgData name="Tim Cook" userId="d1c7cfb340f2c7ab" providerId="LiveId" clId="{5D615F76-CA9C-4BC0-825C-D8AAB65CC736}" dt="2023-03-26T23:29:58.071" v="227"/>
          <ac:inkMkLst>
            <pc:docMk/>
            <pc:sldMk cId="2594090708" sldId="465"/>
            <ac:inkMk id="3" creationId="{1BD52C25-6A8C-2489-7A27-BF651F36E5DE}"/>
          </ac:inkMkLst>
        </pc:inkChg>
        <pc:inkChg chg="add del">
          <ac:chgData name="Tim Cook" userId="d1c7cfb340f2c7ab" providerId="LiveId" clId="{5D615F76-CA9C-4BC0-825C-D8AAB65CC736}" dt="2023-03-26T23:26:20.700" v="6"/>
          <ac:inkMkLst>
            <pc:docMk/>
            <pc:sldMk cId="2594090708" sldId="465"/>
            <ac:inkMk id="3" creationId="{FC89EDB0-9C0A-7B65-DE06-5C34528127C8}"/>
          </ac:inkMkLst>
        </pc:inkChg>
        <pc:inkChg chg="add del">
          <ac:chgData name="Tim Cook" userId="d1c7cfb340f2c7ab" providerId="LiveId" clId="{5D615F76-CA9C-4BC0-825C-D8AAB65CC736}" dt="2023-03-26T23:28:38.423" v="136"/>
          <ac:inkMkLst>
            <pc:docMk/>
            <pc:sldMk cId="2594090708" sldId="465"/>
            <ac:inkMk id="4" creationId="{0FBF669D-7918-4C66-C6E2-8735D8121603}"/>
          </ac:inkMkLst>
        </pc:inkChg>
        <pc:inkChg chg="add del">
          <ac:chgData name="Tim Cook" userId="d1c7cfb340f2c7ab" providerId="LiveId" clId="{5D615F76-CA9C-4BC0-825C-D8AAB65CC736}" dt="2023-03-26T23:26:20.700" v="7"/>
          <ac:inkMkLst>
            <pc:docMk/>
            <pc:sldMk cId="2594090708" sldId="465"/>
            <ac:inkMk id="4" creationId="{1CBC13CC-5205-5571-1CC5-689EA2518482}"/>
          </ac:inkMkLst>
        </pc:inkChg>
        <pc:inkChg chg="add">
          <ac:chgData name="Tim Cook" userId="d1c7cfb340f2c7ab" providerId="LiveId" clId="{5D615F76-CA9C-4BC0-825C-D8AAB65CC736}" dt="2023-03-26T23:30:01.137" v="228" actId="9405"/>
          <ac:inkMkLst>
            <pc:docMk/>
            <pc:sldMk cId="2594090708" sldId="465"/>
            <ac:inkMk id="4" creationId="{8DF53529-40E4-26B4-6412-7D335C0894BA}"/>
          </ac:inkMkLst>
        </pc:inkChg>
        <pc:inkChg chg="add del">
          <ac:chgData name="Tim Cook" userId="d1c7cfb340f2c7ab" providerId="LiveId" clId="{5D615F76-CA9C-4BC0-825C-D8AAB65CC736}" dt="2023-03-26T23:28:38.423" v="134"/>
          <ac:inkMkLst>
            <pc:docMk/>
            <pc:sldMk cId="2594090708" sldId="465"/>
            <ac:inkMk id="5" creationId="{13DD1F2A-2EF2-19E1-8454-EC555DC70DAB}"/>
          </ac:inkMkLst>
        </pc:inkChg>
        <pc:inkChg chg="add del mod">
          <ac:chgData name="Tim Cook" userId="d1c7cfb340f2c7ab" providerId="LiveId" clId="{5D615F76-CA9C-4BC0-825C-D8AAB65CC736}" dt="2023-03-26T23:30:16.412" v="233"/>
          <ac:inkMkLst>
            <pc:docMk/>
            <pc:sldMk cId="2594090708" sldId="465"/>
            <ac:inkMk id="5" creationId="{3933C18B-7B6A-5068-9BF4-500F22EC25F3}"/>
          </ac:inkMkLst>
        </pc:inkChg>
        <pc:inkChg chg="add del">
          <ac:chgData name="Tim Cook" userId="d1c7cfb340f2c7ab" providerId="LiveId" clId="{5D615F76-CA9C-4BC0-825C-D8AAB65CC736}" dt="2023-03-26T23:26:20.700" v="5"/>
          <ac:inkMkLst>
            <pc:docMk/>
            <pc:sldMk cId="2594090708" sldId="465"/>
            <ac:inkMk id="5" creationId="{FBF61022-863E-4732-D863-EBBA10BD1402}"/>
          </ac:inkMkLst>
        </pc:inkChg>
        <pc:inkChg chg="add del">
          <ac:chgData name="Tim Cook" userId="d1c7cfb340f2c7ab" providerId="LiveId" clId="{5D615F76-CA9C-4BC0-825C-D8AAB65CC736}" dt="2023-03-26T23:28:45.619" v="142"/>
          <ac:inkMkLst>
            <pc:docMk/>
            <pc:sldMk cId="2594090708" sldId="465"/>
            <ac:inkMk id="6" creationId="{5F9CD729-E133-984C-35C3-BF96AE576AE7}"/>
          </ac:inkMkLst>
        </pc:inkChg>
        <pc:inkChg chg="add del">
          <ac:chgData name="Tim Cook" userId="d1c7cfb340f2c7ab" providerId="LiveId" clId="{5D615F76-CA9C-4BC0-825C-D8AAB65CC736}" dt="2023-03-26T23:26:23.672" v="9"/>
          <ac:inkMkLst>
            <pc:docMk/>
            <pc:sldMk cId="2594090708" sldId="465"/>
            <ac:inkMk id="6" creationId="{C8807B64-FAA7-A982-94E8-0DDC61E3A5AB}"/>
          </ac:inkMkLst>
        </pc:inkChg>
        <pc:inkChg chg="add del mod">
          <ac:chgData name="Tim Cook" userId="d1c7cfb340f2c7ab" providerId="LiveId" clId="{5D615F76-CA9C-4BC0-825C-D8AAB65CC736}" dt="2023-03-26T23:30:16.408" v="232"/>
          <ac:inkMkLst>
            <pc:docMk/>
            <pc:sldMk cId="2594090708" sldId="465"/>
            <ac:inkMk id="6" creationId="{EEA16DBE-3734-EC8B-D02D-9155ADDC0E08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7" creationId="{D673B36D-CDC8-CF02-16AD-C15F100F3CD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8" creationId="{F7F2A46C-8159-7E05-AB3E-553D7EBFDB8F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9" creationId="{24C7FE00-A07D-8FF9-5735-1CA4994273C2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0" creationId="{020B05AE-26C7-C6F2-0B8A-6AC07CB40023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1" creationId="{8E3842AD-7DCF-4FB1-81DF-F4B6B4D4C92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2" creationId="{495ACC46-5A07-7604-9D7A-0CCD13FC1147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3" creationId="{E606E23D-51C6-C828-5735-6A7AE59DFD7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4" creationId="{6BEAF475-6F60-14AD-4768-B93C49F8F5F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5" creationId="{B92D18EB-02B0-1B50-0F69-35BABA204E7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6" creationId="{803FE8AC-DEEC-4A1F-2846-7F269FA8E222}"/>
          </ac:inkMkLst>
        </pc:inkChg>
        <pc:inkChg chg="add del mod">
          <ac:chgData name="Tim Cook" userId="d1c7cfb340f2c7ab" providerId="LiveId" clId="{5D615F76-CA9C-4BC0-825C-D8AAB65CC736}" dt="2023-03-26T23:26:44.088" v="43"/>
          <ac:inkMkLst>
            <pc:docMk/>
            <pc:sldMk cId="2594090708" sldId="465"/>
            <ac:inkMk id="18" creationId="{1327C9E7-D0DC-88AB-6185-2FE500CC9014}"/>
          </ac:inkMkLst>
        </pc:inkChg>
        <pc:inkChg chg="add del">
          <ac:chgData name="Tim Cook" userId="d1c7cfb340f2c7ab" providerId="LiveId" clId="{5D615F76-CA9C-4BC0-825C-D8AAB65CC736}" dt="2023-03-26T23:28:45.619" v="143"/>
          <ac:inkMkLst>
            <pc:docMk/>
            <pc:sldMk cId="2594090708" sldId="465"/>
            <ac:inkMk id="18" creationId="{355DC3B1-CF2E-3211-0239-BB5325A5515E}"/>
          </ac:inkMkLst>
        </pc:inkChg>
        <pc:inkChg chg="add del mod">
          <ac:chgData name="Tim Cook" userId="d1c7cfb340f2c7ab" providerId="LiveId" clId="{5D615F76-CA9C-4BC0-825C-D8AAB65CC736}" dt="2023-03-26T23:26:44.104" v="45"/>
          <ac:inkMkLst>
            <pc:docMk/>
            <pc:sldMk cId="2594090708" sldId="465"/>
            <ac:inkMk id="19" creationId="{A905B48D-DBFC-7CF4-D29B-114411B86E9D}"/>
          </ac:inkMkLst>
        </pc:inkChg>
        <pc:inkChg chg="add del">
          <ac:chgData name="Tim Cook" userId="d1c7cfb340f2c7ab" providerId="LiveId" clId="{5D615F76-CA9C-4BC0-825C-D8AAB65CC736}" dt="2023-03-26T23:28:45.620" v="145"/>
          <ac:inkMkLst>
            <pc:docMk/>
            <pc:sldMk cId="2594090708" sldId="465"/>
            <ac:inkMk id="19" creationId="{D4B07D40-8A27-DAF0-E199-DF921B057E04}"/>
          </ac:inkMkLst>
        </pc:inkChg>
        <pc:inkChg chg="add del mod">
          <ac:chgData name="Tim Cook" userId="d1c7cfb340f2c7ab" providerId="LiveId" clId="{5D615F76-CA9C-4BC0-825C-D8AAB65CC736}" dt="2023-03-26T23:30:21.840" v="238"/>
          <ac:inkMkLst>
            <pc:docMk/>
            <pc:sldMk cId="2594090708" sldId="465"/>
            <ac:inkMk id="19" creationId="{E467776A-5918-8E13-00F0-BF08A6B16D8B}"/>
          </ac:inkMkLst>
        </pc:inkChg>
        <pc:inkChg chg="add del mod">
          <ac:chgData name="Tim Cook" userId="d1c7cfb340f2c7ab" providerId="LiveId" clId="{5D615F76-CA9C-4BC0-825C-D8AAB65CC736}" dt="2023-03-26T23:26:45.047" v="48"/>
          <ac:inkMkLst>
            <pc:docMk/>
            <pc:sldMk cId="2594090708" sldId="465"/>
            <ac:inkMk id="20" creationId="{8F64A48D-0E1D-913D-09BA-49912A6C1146}"/>
          </ac:inkMkLst>
        </pc:inkChg>
        <pc:inkChg chg="add del mod">
          <ac:chgData name="Tim Cook" userId="d1c7cfb340f2c7ab" providerId="LiveId" clId="{5D615F76-CA9C-4BC0-825C-D8AAB65CC736}" dt="2023-03-26T23:30:21.840" v="237"/>
          <ac:inkMkLst>
            <pc:docMk/>
            <pc:sldMk cId="2594090708" sldId="465"/>
            <ac:inkMk id="20" creationId="{AF02DE05-3389-2F8F-5A8A-2A880E80DE55}"/>
          </ac:inkMkLst>
        </pc:inkChg>
        <pc:inkChg chg="add del">
          <ac:chgData name="Tim Cook" userId="d1c7cfb340f2c7ab" providerId="LiveId" clId="{5D615F76-CA9C-4BC0-825C-D8AAB65CC736}" dt="2023-03-26T23:28:45.619" v="144"/>
          <ac:inkMkLst>
            <pc:docMk/>
            <pc:sldMk cId="2594090708" sldId="465"/>
            <ac:inkMk id="20" creationId="{D03DB05A-93DC-B41D-92A7-7B58BFA581EA}"/>
          </ac:inkMkLst>
        </pc:inkChg>
        <pc:inkChg chg="add del">
          <ac:chgData name="Tim Cook" userId="d1c7cfb340f2c7ab" providerId="LiveId" clId="{5D615F76-CA9C-4BC0-825C-D8AAB65CC736}" dt="2023-03-26T23:28:45.620" v="146"/>
          <ac:inkMkLst>
            <pc:docMk/>
            <pc:sldMk cId="2594090708" sldId="465"/>
            <ac:inkMk id="21" creationId="{9C1C3FEA-33BB-970F-33A6-75D4B82EBAC0}"/>
          </ac:inkMkLst>
        </pc:inkChg>
        <pc:inkChg chg="add del mod">
          <ac:chgData name="Tim Cook" userId="d1c7cfb340f2c7ab" providerId="LiveId" clId="{5D615F76-CA9C-4BC0-825C-D8AAB65CC736}" dt="2023-03-26T23:26:44.104" v="44"/>
          <ac:inkMkLst>
            <pc:docMk/>
            <pc:sldMk cId="2594090708" sldId="465"/>
            <ac:inkMk id="21" creationId="{E8B016D6-5551-942A-8C49-9C1F17776E9C}"/>
          </ac:inkMkLst>
        </pc:inkChg>
        <pc:inkChg chg="add del mod">
          <ac:chgData name="Tim Cook" userId="d1c7cfb340f2c7ab" providerId="LiveId" clId="{5D615F76-CA9C-4BC0-825C-D8AAB65CC736}" dt="2023-03-26T23:26:44.104" v="47"/>
          <ac:inkMkLst>
            <pc:docMk/>
            <pc:sldMk cId="2594090708" sldId="465"/>
            <ac:inkMk id="22" creationId="{35BBD6F2-859E-0040-418C-9344A74887B2}"/>
          </ac:inkMkLst>
        </pc:inkChg>
        <pc:inkChg chg="add del mod">
          <ac:chgData name="Tim Cook" userId="d1c7cfb340f2c7ab" providerId="LiveId" clId="{5D615F76-CA9C-4BC0-825C-D8AAB65CC736}" dt="2023-03-26T23:28:54.005" v="159"/>
          <ac:inkMkLst>
            <pc:docMk/>
            <pc:sldMk cId="2594090708" sldId="465"/>
            <ac:inkMk id="22" creationId="{82E7B7B0-7C87-5F0C-21EC-B0A831B0320A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2" creationId="{B04346E7-F51D-9B2B-D119-A66F30AFA9D5}"/>
          </ac:inkMkLst>
        </pc:inkChg>
        <pc:inkChg chg="add del mod">
          <ac:chgData name="Tim Cook" userId="d1c7cfb340f2c7ab" providerId="LiveId" clId="{5D615F76-CA9C-4BC0-825C-D8AAB65CC736}" dt="2023-03-26T23:28:54.005" v="163"/>
          <ac:inkMkLst>
            <pc:docMk/>
            <pc:sldMk cId="2594090708" sldId="465"/>
            <ac:inkMk id="23" creationId="{1B402B89-4B9C-A95B-F832-F988474ED985}"/>
          </ac:inkMkLst>
        </pc:inkChg>
        <pc:inkChg chg="add del mod">
          <ac:chgData name="Tim Cook" userId="d1c7cfb340f2c7ab" providerId="LiveId" clId="{5D615F76-CA9C-4BC0-825C-D8AAB65CC736}" dt="2023-03-26T23:26:44.104" v="46"/>
          <ac:inkMkLst>
            <pc:docMk/>
            <pc:sldMk cId="2594090708" sldId="465"/>
            <ac:inkMk id="23" creationId="{C71958A3-D1FF-6727-7334-F511E4DAC2B5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3" creationId="{D33DCEDB-D291-BB24-E9CA-ACD3C03376D8}"/>
          </ac:inkMkLst>
        </pc:inkChg>
        <pc:inkChg chg="add del mod">
          <ac:chgData name="Tim Cook" userId="d1c7cfb340f2c7ab" providerId="LiveId" clId="{5D615F76-CA9C-4BC0-825C-D8AAB65CC736}" dt="2023-03-26T23:28:54.005" v="162"/>
          <ac:inkMkLst>
            <pc:docMk/>
            <pc:sldMk cId="2594090708" sldId="465"/>
            <ac:inkMk id="24" creationId="{7DD22FE4-9968-6F29-BC66-3D2CB7DFC666}"/>
          </ac:inkMkLst>
        </pc:inkChg>
        <pc:inkChg chg="add del mod">
          <ac:chgData name="Tim Cook" userId="d1c7cfb340f2c7ab" providerId="LiveId" clId="{5D615F76-CA9C-4BC0-825C-D8AAB65CC736}" dt="2023-03-26T23:28:54.005" v="158"/>
          <ac:inkMkLst>
            <pc:docMk/>
            <pc:sldMk cId="2594090708" sldId="465"/>
            <ac:inkMk id="25" creationId="{11A94081-9517-683A-FC39-E6B6FBA99197}"/>
          </ac:inkMkLst>
        </pc:inkChg>
        <pc:inkChg chg="add del">
          <ac:chgData name="Tim Cook" userId="d1c7cfb340f2c7ab" providerId="LiveId" clId="{5D615F76-CA9C-4BC0-825C-D8AAB65CC736}" dt="2023-03-26T23:26:40.048" v="37"/>
          <ac:inkMkLst>
            <pc:docMk/>
            <pc:sldMk cId="2594090708" sldId="465"/>
            <ac:inkMk id="25" creationId="{1DC7A574-B101-0A59-CC3E-EE6F5908F464}"/>
          </ac:inkMkLst>
        </pc:inkChg>
        <pc:inkChg chg="add del">
          <ac:chgData name="Tim Cook" userId="d1c7cfb340f2c7ab" providerId="LiveId" clId="{5D615F76-CA9C-4BC0-825C-D8AAB65CC736}" dt="2023-03-26T23:26:40.048" v="36"/>
          <ac:inkMkLst>
            <pc:docMk/>
            <pc:sldMk cId="2594090708" sldId="465"/>
            <ac:inkMk id="26" creationId="{3886D550-5C9F-3829-DE01-405A55719F8B}"/>
          </ac:inkMkLst>
        </pc:inkChg>
        <pc:inkChg chg="add del mod">
          <ac:chgData name="Tim Cook" userId="d1c7cfb340f2c7ab" providerId="LiveId" clId="{5D615F76-CA9C-4BC0-825C-D8AAB65CC736}" dt="2023-03-26T23:28:54.005" v="161"/>
          <ac:inkMkLst>
            <pc:docMk/>
            <pc:sldMk cId="2594090708" sldId="465"/>
            <ac:inkMk id="26" creationId="{C26504A8-CECA-0021-AFAC-A0A4B263948B}"/>
          </ac:inkMkLst>
        </pc:inkChg>
        <pc:inkChg chg="add del">
          <ac:chgData name="Tim Cook" userId="d1c7cfb340f2c7ab" providerId="LiveId" clId="{5D615F76-CA9C-4BC0-825C-D8AAB65CC736}" dt="2023-03-26T23:26:40.048" v="38"/>
          <ac:inkMkLst>
            <pc:docMk/>
            <pc:sldMk cId="2594090708" sldId="465"/>
            <ac:inkMk id="27" creationId="{D80ED3D9-8353-FD1F-619A-507D96692CDD}"/>
          </ac:inkMkLst>
        </pc:inkChg>
        <pc:inkChg chg="add del">
          <ac:chgData name="Tim Cook" userId="d1c7cfb340f2c7ab" providerId="LiveId" clId="{5D615F76-CA9C-4BC0-825C-D8AAB65CC736}" dt="2023-03-26T23:28:52.870" v="156"/>
          <ac:inkMkLst>
            <pc:docMk/>
            <pc:sldMk cId="2594090708" sldId="465"/>
            <ac:inkMk id="28" creationId="{B7BCFF5B-BA4D-0E0C-6B6B-293519A57B68}"/>
          </ac:inkMkLst>
        </pc:inkChg>
        <pc:inkChg chg="add del">
          <ac:chgData name="Tim Cook" userId="d1c7cfb340f2c7ab" providerId="LiveId" clId="{5D615F76-CA9C-4BC0-825C-D8AAB65CC736}" dt="2023-03-26T23:26:40.048" v="35"/>
          <ac:inkMkLst>
            <pc:docMk/>
            <pc:sldMk cId="2594090708" sldId="465"/>
            <ac:inkMk id="28" creationId="{F023953B-7185-CE0B-2D22-A2EABF69C471}"/>
          </ac:inkMkLst>
        </pc:inkChg>
        <pc:inkChg chg="add del">
          <ac:chgData name="Tim Cook" userId="d1c7cfb340f2c7ab" providerId="LiveId" clId="{5D615F76-CA9C-4BC0-825C-D8AAB65CC736}" dt="2023-03-26T23:28:54.005" v="160"/>
          <ac:inkMkLst>
            <pc:docMk/>
            <pc:sldMk cId="2594090708" sldId="465"/>
            <ac:inkMk id="29" creationId="{9213B9B8-7F5D-1B51-C9A7-47F73D873DE4}"/>
          </ac:inkMkLst>
        </pc:inkChg>
        <pc:inkChg chg="add del mod">
          <ac:chgData name="Tim Cook" userId="d1c7cfb340f2c7ab" providerId="LiveId" clId="{5D615F76-CA9C-4BC0-825C-D8AAB65CC736}" dt="2023-03-26T23:26:42.242" v="41"/>
          <ac:inkMkLst>
            <pc:docMk/>
            <pc:sldMk cId="2594090708" sldId="465"/>
            <ac:inkMk id="29" creationId="{BE528A07-1079-22FC-E6E6-CC6364E9A917}"/>
          </ac:inkMkLst>
        </pc:inkChg>
        <pc:inkChg chg="add del mod">
          <ac:chgData name="Tim Cook" userId="d1c7cfb340f2c7ab" providerId="LiveId" clId="{5D615F76-CA9C-4BC0-825C-D8AAB65CC736}" dt="2023-03-26T23:26:42.242" v="40"/>
          <ac:inkMkLst>
            <pc:docMk/>
            <pc:sldMk cId="2594090708" sldId="465"/>
            <ac:inkMk id="30" creationId="{41961572-6A90-3A52-A254-539DB51923EF}"/>
          </ac:inkMkLst>
        </pc:inkChg>
        <pc:inkChg chg="add del">
          <ac:chgData name="Tim Cook" userId="d1c7cfb340f2c7ab" providerId="LiveId" clId="{5D615F76-CA9C-4BC0-825C-D8AAB65CC736}" dt="2023-03-26T23:28:53.120" v="157"/>
          <ac:inkMkLst>
            <pc:docMk/>
            <pc:sldMk cId="2594090708" sldId="465"/>
            <ac:inkMk id="30" creationId="{6F1D239D-2387-5A4D-EC94-B4C219B03D5A}"/>
          </ac:inkMkLst>
        </pc:inkChg>
        <pc:inkChg chg="add del mod">
          <ac:chgData name="Tim Cook" userId="d1c7cfb340f2c7ab" providerId="LiveId" clId="{5D615F76-CA9C-4BC0-825C-D8AAB65CC736}" dt="2023-03-26T23:26:42.258" v="42"/>
          <ac:inkMkLst>
            <pc:docMk/>
            <pc:sldMk cId="2594090708" sldId="465"/>
            <ac:inkMk id="31" creationId="{9544C4B2-DD4C-34B0-F7D1-A1EF62551CA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1" creationId="{EAD6E33B-5A25-46A6-1597-29C5B8EA342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2" creationId="{DCB473E3-DD41-380A-63EF-3CDDD9607B8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3" creationId="{239D30F8-DA5D-53A9-7912-E6E9F24CBFAA}"/>
          </ac:inkMkLst>
        </pc:inkChg>
        <pc:inkChg chg="add del">
          <ac:chgData name="Tim Cook" userId="d1c7cfb340f2c7ab" providerId="LiveId" clId="{5D615F76-CA9C-4BC0-825C-D8AAB65CC736}" dt="2023-03-26T23:26:54.406" v="61"/>
          <ac:inkMkLst>
            <pc:docMk/>
            <pc:sldMk cId="2594090708" sldId="465"/>
            <ac:inkMk id="33" creationId="{29651BB0-B0CD-1621-31E7-FE57C6251056}"/>
          </ac:inkMkLst>
        </pc:inkChg>
        <pc:inkChg chg="add del">
          <ac:chgData name="Tim Cook" userId="d1c7cfb340f2c7ab" providerId="LiveId" clId="{5D615F76-CA9C-4BC0-825C-D8AAB65CC736}" dt="2023-03-26T23:26:54.390" v="56"/>
          <ac:inkMkLst>
            <pc:docMk/>
            <pc:sldMk cId="2594090708" sldId="465"/>
            <ac:inkMk id="34" creationId="{78D2AEBB-8956-8D61-C4B6-F2D697B3856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4" creationId="{AD050BD2-B249-A6DE-2634-F24E3276E85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5" creationId="{56C021DE-C2FF-5090-7D40-6BB23C638E99}"/>
          </ac:inkMkLst>
        </pc:inkChg>
        <pc:inkChg chg="add del">
          <ac:chgData name="Tim Cook" userId="d1c7cfb340f2c7ab" providerId="LiveId" clId="{5D615F76-CA9C-4BC0-825C-D8AAB65CC736}" dt="2023-03-26T23:26:54.390" v="59"/>
          <ac:inkMkLst>
            <pc:docMk/>
            <pc:sldMk cId="2594090708" sldId="465"/>
            <ac:inkMk id="35" creationId="{75EF7DC2-9A42-ACD6-BBDF-E80AFF394F8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6" creationId="{64BA8AD2-AD09-98A9-F6E3-C36890CEF2A3}"/>
          </ac:inkMkLst>
        </pc:inkChg>
        <pc:inkChg chg="add del">
          <ac:chgData name="Tim Cook" userId="d1c7cfb340f2c7ab" providerId="LiveId" clId="{5D615F76-CA9C-4BC0-825C-D8AAB65CC736}" dt="2023-03-26T23:26:54.390" v="57"/>
          <ac:inkMkLst>
            <pc:docMk/>
            <pc:sldMk cId="2594090708" sldId="465"/>
            <ac:inkMk id="36" creationId="{A8A02240-60DC-7B95-4196-446C6213B5AC}"/>
          </ac:inkMkLst>
        </pc:inkChg>
        <pc:inkChg chg="add del">
          <ac:chgData name="Tim Cook" userId="d1c7cfb340f2c7ab" providerId="LiveId" clId="{5D615F76-CA9C-4BC0-825C-D8AAB65CC736}" dt="2023-03-26T23:26:54.390" v="58"/>
          <ac:inkMkLst>
            <pc:docMk/>
            <pc:sldMk cId="2594090708" sldId="465"/>
            <ac:inkMk id="37" creationId="{77CB120A-FA14-5312-E82A-0D5E98146A4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7" creationId="{CD5377EB-67D6-7C99-144A-D08FAB93145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8" creationId="{108A18E0-2157-D0E0-2355-C09CA2CB1076}"/>
          </ac:inkMkLst>
        </pc:inkChg>
        <pc:inkChg chg="add del">
          <ac:chgData name="Tim Cook" userId="d1c7cfb340f2c7ab" providerId="LiveId" clId="{5D615F76-CA9C-4BC0-825C-D8AAB65CC736}" dt="2023-03-26T23:26:54.406" v="60"/>
          <ac:inkMkLst>
            <pc:docMk/>
            <pc:sldMk cId="2594090708" sldId="465"/>
            <ac:inkMk id="38" creationId="{AB37FB03-0B98-387F-1A9A-27A5E7EC48C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9" creationId="{510A9584-CA8A-560D-9BDB-5E1D3C5D0DCD}"/>
          </ac:inkMkLst>
        </pc:inkChg>
        <pc:inkChg chg="add del">
          <ac:chgData name="Tim Cook" userId="d1c7cfb340f2c7ab" providerId="LiveId" clId="{5D615F76-CA9C-4BC0-825C-D8AAB65CC736}" dt="2023-03-26T23:26:54.406" v="62"/>
          <ac:inkMkLst>
            <pc:docMk/>
            <pc:sldMk cId="2594090708" sldId="465"/>
            <ac:inkMk id="39" creationId="{E9B5EC5F-B4DC-538E-DB55-BC90A939E9E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0" creationId="{1439A016-61E0-B8E6-BD03-F82169ED0CF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1" creationId="{2B0DB939-2DDC-1D22-3806-464F18EF46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2" creationId="{EF954CF0-E9E5-DB3C-FA21-4E00F6C9519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3" creationId="{3486ECCD-F0B3-56DB-1A3C-F7B7DDF1A66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4" creationId="{3535B46C-D632-89FC-1376-E1192DE100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5" creationId="{B66B7246-2B67-93DD-73DF-C1A5F92CA16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6" creationId="{BCF16FBB-0F98-6391-67AD-D1F8EA875C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7" creationId="{B1EFCFE3-D719-FC9F-9E62-673659C39746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8" creationId="{9958A135-92E0-FBB7-8C0A-57F1AD7071A4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9" creationId="{12B51D14-36EE-687F-5F57-BA61B3651E0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0" creationId="{3838D046-28FD-9785-8B45-D903F4DBD22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1" creationId="{B4D2A666-2ADF-87BE-B535-8FB4F93179D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2" creationId="{8CB035CE-743B-DDDE-8E2F-084CBE8CAF4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3" creationId="{C79C5D0F-4BFE-757E-0501-18F556FF6B5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4" creationId="{670E944B-3E67-0103-B490-B7EC77D633EB}"/>
          </ac:inkMkLst>
        </pc:inkChg>
        <pc:inkChg chg="add del mod">
          <ac:chgData name="Tim Cook" userId="d1c7cfb340f2c7ab" providerId="LiveId" clId="{5D615F76-CA9C-4BC0-825C-D8AAB65CC736}" dt="2023-03-26T23:27:09.249" v="90"/>
          <ac:inkMkLst>
            <pc:docMk/>
            <pc:sldMk cId="2594090708" sldId="465"/>
            <ac:inkMk id="55" creationId="{1113749A-FEE6-6EC2-DDEF-0904956B1FE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5" creationId="{82C1A184-FA1F-9BB9-89DA-BDC07C95AC6D}"/>
          </ac:inkMkLst>
        </pc:inkChg>
        <pc:inkChg chg="add del">
          <ac:chgData name="Tim Cook" userId="d1c7cfb340f2c7ab" providerId="LiveId" clId="{5D615F76-CA9C-4BC0-825C-D8AAB65CC736}" dt="2023-03-26T23:27:07.081" v="88"/>
          <ac:inkMkLst>
            <pc:docMk/>
            <pc:sldMk cId="2594090708" sldId="465"/>
            <ac:inkMk id="56" creationId="{529A51F4-8801-DED1-A80E-A04BBED9947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6" creationId="{B7F70E63-C89C-9CCD-5EE7-9EE61CE19BE1}"/>
          </ac:inkMkLst>
        </pc:inkChg>
        <pc:inkChg chg="add del">
          <ac:chgData name="Tim Cook" userId="d1c7cfb340f2c7ab" providerId="LiveId" clId="{5D615F76-CA9C-4BC0-825C-D8AAB65CC736}" dt="2023-03-26T23:27:07.081" v="84"/>
          <ac:inkMkLst>
            <pc:docMk/>
            <pc:sldMk cId="2594090708" sldId="465"/>
            <ac:inkMk id="57" creationId="{5CB1ECB4-932A-D03E-05BF-9764839BE724}"/>
          </ac:inkMkLst>
        </pc:inkChg>
        <pc:inkChg chg="add del">
          <ac:chgData name="Tim Cook" userId="d1c7cfb340f2c7ab" providerId="LiveId" clId="{5D615F76-CA9C-4BC0-825C-D8AAB65CC736}" dt="2023-03-26T23:27:07.081" v="87"/>
          <ac:inkMkLst>
            <pc:docMk/>
            <pc:sldMk cId="2594090708" sldId="465"/>
            <ac:inkMk id="58" creationId="{16032AAF-4266-B4D9-91D7-7652C4D193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8" creationId="{802D4849-B5F9-8C0A-5C46-A26C7D01602C}"/>
          </ac:inkMkLst>
        </pc:inkChg>
        <pc:inkChg chg="add del">
          <ac:chgData name="Tim Cook" userId="d1c7cfb340f2c7ab" providerId="LiveId" clId="{5D615F76-CA9C-4BC0-825C-D8AAB65CC736}" dt="2023-03-26T23:27:07.081" v="85"/>
          <ac:inkMkLst>
            <pc:docMk/>
            <pc:sldMk cId="2594090708" sldId="465"/>
            <ac:inkMk id="59" creationId="{C493BB3C-138A-0C09-9DF0-0427A03C595D}"/>
          </ac:inkMkLst>
        </pc:inkChg>
        <pc:inkChg chg="add del">
          <ac:chgData name="Tim Cook" userId="d1c7cfb340f2c7ab" providerId="LiveId" clId="{5D615F76-CA9C-4BC0-825C-D8AAB65CC736}" dt="2023-03-26T23:27:07.081" v="86"/>
          <ac:inkMkLst>
            <pc:docMk/>
            <pc:sldMk cId="2594090708" sldId="465"/>
            <ac:inkMk id="60" creationId="{5132DD38-8323-4803-8D46-80D9ADBAE701}"/>
          </ac:inkMkLst>
        </pc:inkChg>
        <pc:inkChg chg="add del">
          <ac:chgData name="Tim Cook" userId="d1c7cfb340f2c7ab" providerId="LiveId" clId="{5D615F76-CA9C-4BC0-825C-D8AAB65CC736}" dt="2023-03-26T23:29:16.510" v="181"/>
          <ac:inkMkLst>
            <pc:docMk/>
            <pc:sldMk cId="2594090708" sldId="465"/>
            <ac:inkMk id="60" creationId="{54AC2C7D-73F3-1DCF-6E68-C0F9436CC0F7}"/>
          </ac:inkMkLst>
        </pc:inkChg>
        <pc:inkChg chg="add del">
          <ac:chgData name="Tim Cook" userId="d1c7cfb340f2c7ab" providerId="LiveId" clId="{5D615F76-CA9C-4BC0-825C-D8AAB65CC736}" dt="2023-03-26T23:29:22.392" v="186"/>
          <ac:inkMkLst>
            <pc:docMk/>
            <pc:sldMk cId="2594090708" sldId="465"/>
            <ac:inkMk id="61" creationId="{AB8C2C74-0124-B8DC-36C8-C3AE393CA15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2" creationId="{362AD0F4-F4E4-8A71-916E-0B4158F3FA1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4" creationId="{DB84AB34-9762-0CF4-C973-006FB8E0BC5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5" creationId="{B5B1C6AA-162A-6CDE-8B15-706A54E2CD58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6" creationId="{CF242FB7-381F-6202-BE61-3B8C1C4209F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7" creationId="{1DDFD157-1C9A-7A8A-CFAD-79E35ACEE0BC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8" creationId="{E7A07DC6-C0D1-00ED-4C62-B586007D8E6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9" creationId="{BA37005E-E453-A57E-6023-6BD7BB7C97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1" creationId="{893460D8-197A-3B43-CB69-7D498B2E9CB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2" creationId="{72D20AF5-C251-D161-D8F4-0F3A7E5EC73C}"/>
          </ac:inkMkLst>
        </pc:inkChg>
        <pc:inkChg chg="add del">
          <ac:chgData name="Tim Cook" userId="d1c7cfb340f2c7ab" providerId="LiveId" clId="{5D615F76-CA9C-4BC0-825C-D8AAB65CC736}" dt="2023-03-26T23:27:18.358" v="106"/>
          <ac:inkMkLst>
            <pc:docMk/>
            <pc:sldMk cId="2594090708" sldId="465"/>
            <ac:inkMk id="73" creationId="{49D1DE58-3D94-F825-6D50-759084A3BDEF}"/>
          </ac:inkMkLst>
        </pc:inkChg>
        <pc:inkChg chg="add del">
          <ac:chgData name="Tim Cook" userId="d1c7cfb340f2c7ab" providerId="LiveId" clId="{5D615F76-CA9C-4BC0-825C-D8AAB65CC736}" dt="2023-03-26T23:29:22.392" v="185"/>
          <ac:inkMkLst>
            <pc:docMk/>
            <pc:sldMk cId="2594090708" sldId="465"/>
            <ac:inkMk id="73" creationId="{91C99CE1-33D3-D413-D9A7-FB15C66E0317}"/>
          </ac:inkMkLst>
        </pc:inkChg>
        <pc:inkChg chg="add del">
          <ac:chgData name="Tim Cook" userId="d1c7cfb340f2c7ab" providerId="LiveId" clId="{5D615F76-CA9C-4BC0-825C-D8AAB65CC736}" dt="2023-03-26T23:27:24.753" v="112"/>
          <ac:inkMkLst>
            <pc:docMk/>
            <pc:sldMk cId="2594090708" sldId="465"/>
            <ac:inkMk id="74" creationId="{15839C4B-49D9-A05D-722F-E02B9F48FBAE}"/>
          </ac:inkMkLst>
        </pc:inkChg>
        <pc:inkChg chg="add del">
          <ac:chgData name="Tim Cook" userId="d1c7cfb340f2c7ab" providerId="LiveId" clId="{5D615F76-CA9C-4BC0-825C-D8AAB65CC736}" dt="2023-03-26T23:29:22.392" v="187"/>
          <ac:inkMkLst>
            <pc:docMk/>
            <pc:sldMk cId="2594090708" sldId="465"/>
            <ac:inkMk id="74" creationId="{24717F1A-04D8-0BF9-9518-0F4289BC18BA}"/>
          </ac:inkMkLst>
        </pc:inkChg>
        <pc:inkChg chg="add del">
          <ac:chgData name="Tim Cook" userId="d1c7cfb340f2c7ab" providerId="LiveId" clId="{5D615F76-CA9C-4BC0-825C-D8AAB65CC736}" dt="2023-03-26T23:27:18.764" v="107"/>
          <ac:inkMkLst>
            <pc:docMk/>
            <pc:sldMk cId="2594090708" sldId="465"/>
            <ac:inkMk id="75" creationId="{3B6717A6-05AD-E8D3-356F-13B442C4852A}"/>
          </ac:inkMkLst>
        </pc:inkChg>
        <pc:inkChg chg="add del mod">
          <ac:chgData name="Tim Cook" userId="d1c7cfb340f2c7ab" providerId="LiveId" clId="{5D615F76-CA9C-4BC0-825C-D8AAB65CC736}" dt="2023-03-26T23:29:42.932" v="224"/>
          <ac:inkMkLst>
            <pc:docMk/>
            <pc:sldMk cId="2594090708" sldId="465"/>
            <ac:inkMk id="75" creationId="{5EFDD95B-A14A-0CA0-CD3A-948A6AE87366}"/>
          </ac:inkMkLst>
        </pc:inkChg>
        <pc:inkChg chg="add del mod">
          <ac:chgData name="Tim Cook" userId="d1c7cfb340f2c7ab" providerId="LiveId" clId="{5D615F76-CA9C-4BC0-825C-D8AAB65CC736}" dt="2023-03-26T23:29:42.932" v="218"/>
          <ac:inkMkLst>
            <pc:docMk/>
            <pc:sldMk cId="2594090708" sldId="465"/>
            <ac:inkMk id="76" creationId="{0CD13FB9-CDA3-12B8-6BD5-5014B0242072}"/>
          </ac:inkMkLst>
        </pc:inkChg>
        <pc:inkChg chg="add del">
          <ac:chgData name="Tim Cook" userId="d1c7cfb340f2c7ab" providerId="LiveId" clId="{5D615F76-CA9C-4BC0-825C-D8AAB65CC736}" dt="2023-03-26T23:27:18.764" v="108"/>
          <ac:inkMkLst>
            <pc:docMk/>
            <pc:sldMk cId="2594090708" sldId="465"/>
            <ac:inkMk id="76" creationId="{133D7F87-1A24-0836-9C28-E1CF3645BFA5}"/>
          </ac:inkMkLst>
        </pc:inkChg>
        <pc:inkChg chg="add del">
          <ac:chgData name="Tim Cook" userId="d1c7cfb340f2c7ab" providerId="LiveId" clId="{5D615F76-CA9C-4BC0-825C-D8AAB65CC736}" dt="2023-03-26T23:27:23.516" v="111"/>
          <ac:inkMkLst>
            <pc:docMk/>
            <pc:sldMk cId="2594090708" sldId="465"/>
            <ac:inkMk id="78" creationId="{310E1A5C-B65A-2384-8881-C03E1C29CEE2}"/>
          </ac:inkMkLst>
        </pc:inkChg>
        <pc:inkChg chg="add del mod">
          <ac:chgData name="Tim Cook" userId="d1c7cfb340f2c7ab" providerId="LiveId" clId="{5D615F76-CA9C-4BC0-825C-D8AAB65CC736}" dt="2023-03-26T23:29:42.932" v="213"/>
          <ac:inkMkLst>
            <pc:docMk/>
            <pc:sldMk cId="2594090708" sldId="465"/>
            <ac:inkMk id="78" creationId="{5D9FECB5-6D11-66FC-C86A-2B957FB2825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9" creationId="{097C0692-3297-EDEF-6FE8-E60B53864376}"/>
          </ac:inkMkLst>
        </pc:inkChg>
        <pc:inkChg chg="add del mod">
          <ac:chgData name="Tim Cook" userId="d1c7cfb340f2c7ab" providerId="LiveId" clId="{5D615F76-CA9C-4BC0-825C-D8AAB65CC736}" dt="2023-03-26T23:29:42.932" v="221"/>
          <ac:inkMkLst>
            <pc:docMk/>
            <pc:sldMk cId="2594090708" sldId="465"/>
            <ac:inkMk id="80" creationId="{2194CBC1-AA15-1AF8-962D-C37C840FE12E}"/>
          </ac:inkMkLst>
        </pc:inkChg>
        <pc:inkChg chg="add del mod">
          <ac:chgData name="Tim Cook" userId="d1c7cfb340f2c7ab" providerId="LiveId" clId="{5D615F76-CA9C-4BC0-825C-D8AAB65CC736}" dt="2023-03-26T23:27:30.733" v="118"/>
          <ac:inkMkLst>
            <pc:docMk/>
            <pc:sldMk cId="2594090708" sldId="465"/>
            <ac:inkMk id="80" creationId="{ED0CE35C-9FC8-DBBF-DD96-E40B904658FB}"/>
          </ac:inkMkLst>
        </pc:inkChg>
        <pc:inkChg chg="add del mod">
          <ac:chgData name="Tim Cook" userId="d1c7cfb340f2c7ab" providerId="LiveId" clId="{5D615F76-CA9C-4BC0-825C-D8AAB65CC736}" dt="2023-03-26T23:29:42.932" v="214"/>
          <ac:inkMkLst>
            <pc:docMk/>
            <pc:sldMk cId="2594090708" sldId="465"/>
            <ac:inkMk id="81" creationId="{D764990A-9280-473C-3F5E-16F9144AB66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2" creationId="{04BE1E1A-F689-37CB-2CE5-89AEAAF283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3" creationId="{C1A4E1B4-907B-492D-8E73-9731145B8DA0}"/>
          </ac:inkMkLst>
        </pc:inkChg>
        <pc:inkChg chg="add del mod">
          <ac:chgData name="Tim Cook" userId="d1c7cfb340f2c7ab" providerId="LiveId" clId="{5D615F76-CA9C-4BC0-825C-D8AAB65CC736}" dt="2023-03-26T23:29:42.932" v="211"/>
          <ac:inkMkLst>
            <pc:docMk/>
            <pc:sldMk cId="2594090708" sldId="465"/>
            <ac:inkMk id="84" creationId="{7A13FE01-A947-CBCE-01E2-E7794958AC3E}"/>
          </ac:inkMkLst>
        </pc:inkChg>
        <pc:inkChg chg="add del mod">
          <ac:chgData name="Tim Cook" userId="d1c7cfb340f2c7ab" providerId="LiveId" clId="{5D615F76-CA9C-4BC0-825C-D8AAB65CC736}" dt="2023-03-26T23:27:35.823" v="122"/>
          <ac:inkMkLst>
            <pc:docMk/>
            <pc:sldMk cId="2594090708" sldId="465"/>
            <ac:inkMk id="85" creationId="{8BE1BE5E-1C4F-B3AD-6166-1ACB349D09D0}"/>
          </ac:inkMkLst>
        </pc:inkChg>
        <pc:inkChg chg="add del mod">
          <ac:chgData name="Tim Cook" userId="d1c7cfb340f2c7ab" providerId="LiveId" clId="{5D615F76-CA9C-4BC0-825C-D8AAB65CC736}" dt="2023-03-26T23:29:42.932" v="223"/>
          <ac:inkMkLst>
            <pc:docMk/>
            <pc:sldMk cId="2594090708" sldId="465"/>
            <ac:inkMk id="85" creationId="{D52A5444-CBD4-D395-EBE6-C0F8B8EB698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7" creationId="{A4C9F462-49B5-F337-401F-F5BDC92D8FD1}"/>
          </ac:inkMkLst>
        </pc:inkChg>
        <pc:inkChg chg="add del mod">
          <ac:chgData name="Tim Cook" userId="d1c7cfb340f2c7ab" providerId="LiveId" clId="{5D615F76-CA9C-4BC0-825C-D8AAB65CC736}" dt="2023-03-26T23:29:42.932" v="222"/>
          <ac:inkMkLst>
            <pc:docMk/>
            <pc:sldMk cId="2594090708" sldId="465"/>
            <ac:inkMk id="89" creationId="{54B0BB54-E746-8534-48E3-510112E6C6FF}"/>
          </ac:inkMkLst>
        </pc:inkChg>
        <pc:inkChg chg="add del">
          <ac:chgData name="Tim Cook" userId="d1c7cfb340f2c7ab" providerId="LiveId" clId="{5D615F76-CA9C-4BC0-825C-D8AAB65CC736}" dt="2023-03-26T23:27:42.557" v="126"/>
          <ac:inkMkLst>
            <pc:docMk/>
            <pc:sldMk cId="2594090708" sldId="465"/>
            <ac:inkMk id="89" creationId="{AA61ACC6-58B8-29A5-BACD-319541EACA1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90" creationId="{BFF11974-A47D-E0AD-1129-9EDEEE7BC5E0}"/>
          </ac:inkMkLst>
        </pc:inkChg>
        <pc:inkChg chg="add del mod">
          <ac:chgData name="Tim Cook" userId="d1c7cfb340f2c7ab" providerId="LiveId" clId="{5D615F76-CA9C-4BC0-825C-D8AAB65CC736}" dt="2023-03-26T23:29:42.932" v="217"/>
          <ac:inkMkLst>
            <pc:docMk/>
            <pc:sldMk cId="2594090708" sldId="465"/>
            <ac:inkMk id="91" creationId="{44A5A79D-61BB-3A90-178C-26F6F63DBE24}"/>
          </ac:inkMkLst>
        </pc:inkChg>
        <pc:inkChg chg="add del mod">
          <ac:chgData name="Tim Cook" userId="d1c7cfb340f2c7ab" providerId="LiveId" clId="{5D615F76-CA9C-4BC0-825C-D8AAB65CC736}" dt="2023-03-26T23:29:42.932" v="219"/>
          <ac:inkMkLst>
            <pc:docMk/>
            <pc:sldMk cId="2594090708" sldId="465"/>
            <ac:inkMk id="92" creationId="{9D965B8F-5FCD-61A0-D087-5204F98FB22E}"/>
          </ac:inkMkLst>
        </pc:inkChg>
        <pc:inkChg chg="add del mod">
          <ac:chgData name="Tim Cook" userId="d1c7cfb340f2c7ab" providerId="LiveId" clId="{5D615F76-CA9C-4BC0-825C-D8AAB65CC736}" dt="2023-03-26T23:29:42.932" v="212"/>
          <ac:inkMkLst>
            <pc:docMk/>
            <pc:sldMk cId="2594090708" sldId="465"/>
            <ac:inkMk id="93" creationId="{13466F43-A60A-6E15-F68E-3E050CA62DB6}"/>
          </ac:inkMkLst>
        </pc:inkChg>
        <pc:inkChg chg="add del mod">
          <ac:chgData name="Tim Cook" userId="d1c7cfb340f2c7ab" providerId="LiveId" clId="{5D615F76-CA9C-4BC0-825C-D8AAB65CC736}" dt="2023-03-26T23:29:42.932" v="216"/>
          <ac:inkMkLst>
            <pc:docMk/>
            <pc:sldMk cId="2594090708" sldId="465"/>
            <ac:inkMk id="95" creationId="{2E46B2CD-6E18-4D24-8E0D-3CABF2465CA7}"/>
          </ac:inkMkLst>
        </pc:inkChg>
        <pc:inkChg chg="add del mod">
          <ac:chgData name="Tim Cook" userId="d1c7cfb340f2c7ab" providerId="LiveId" clId="{5D615F76-CA9C-4BC0-825C-D8AAB65CC736}" dt="2023-03-26T23:29:42.932" v="215"/>
          <ac:inkMkLst>
            <pc:docMk/>
            <pc:sldMk cId="2594090708" sldId="465"/>
            <ac:inkMk id="96" creationId="{A186E7D5-F883-32CF-D2F5-1168864D50B5}"/>
          </ac:inkMkLst>
        </pc:inkChg>
        <pc:inkChg chg="add del mod">
          <ac:chgData name="Tim Cook" userId="d1c7cfb340f2c7ab" providerId="LiveId" clId="{5D615F76-CA9C-4BC0-825C-D8AAB65CC736}" dt="2023-03-26T23:29:42.932" v="225"/>
          <ac:inkMkLst>
            <pc:docMk/>
            <pc:sldMk cId="2594090708" sldId="465"/>
            <ac:inkMk id="97" creationId="{01F6AB90-717A-DCDC-4E54-C819F4E9A404}"/>
          </ac:inkMkLst>
        </pc:inkChg>
        <pc:inkChg chg="add del mod">
          <ac:chgData name="Tim Cook" userId="d1c7cfb340f2c7ab" providerId="LiveId" clId="{5D615F76-CA9C-4BC0-825C-D8AAB65CC736}" dt="2023-03-26T23:29:36.450" v="208"/>
          <ac:inkMkLst>
            <pc:docMk/>
            <pc:sldMk cId="2594090708" sldId="465"/>
            <ac:inkMk id="99" creationId="{25367312-2316-3E0E-7899-E93532DBE331}"/>
          </ac:inkMkLst>
        </pc:inkChg>
        <pc:inkChg chg="add del mod">
          <ac:chgData name="Tim Cook" userId="d1c7cfb340f2c7ab" providerId="LiveId" clId="{5D615F76-CA9C-4BC0-825C-D8AAB65CC736}" dt="2023-03-26T23:29:36.450" v="209"/>
          <ac:inkMkLst>
            <pc:docMk/>
            <pc:sldMk cId="2594090708" sldId="465"/>
            <ac:inkMk id="100" creationId="{6B313F12-340C-26E2-739E-93A001C7ADA8}"/>
          </ac:inkMkLst>
        </pc:inkChg>
        <pc:inkChg chg="add del">
          <ac:chgData name="Tim Cook" userId="d1c7cfb340f2c7ab" providerId="LiveId" clId="{5D615F76-CA9C-4BC0-825C-D8AAB65CC736}" dt="2023-03-26T23:29:42.932" v="220"/>
          <ac:inkMkLst>
            <pc:docMk/>
            <pc:sldMk cId="2594090708" sldId="465"/>
            <ac:inkMk id="102" creationId="{741EDB1C-1B58-6C4E-C3F5-9785E39FE4DA}"/>
          </ac:inkMkLst>
        </pc:inkChg>
      </pc:sldChg>
      <pc:sldChg chg="addSp delSp modSp mod">
        <pc:chgData name="Tim Cook" userId="d1c7cfb340f2c7ab" providerId="LiveId" clId="{5D615F76-CA9C-4BC0-825C-D8AAB65CC736}" dt="2023-03-26T23:33:23.502" v="282"/>
        <pc:sldMkLst>
          <pc:docMk/>
          <pc:sldMk cId="1751585905" sldId="466"/>
        </pc:sldMkLst>
        <pc:grpChg chg="mod">
          <ac:chgData name="Tim Cook" userId="d1c7cfb340f2c7ab" providerId="LiveId" clId="{5D615F76-CA9C-4BC0-825C-D8AAB65CC736}" dt="2023-03-26T23:30:37.245" v="245" actId="1076"/>
          <ac:grpSpMkLst>
            <pc:docMk/>
            <pc:sldMk cId="1751585905" sldId="466"/>
            <ac:grpSpMk id="5" creationId="{857F7256-9876-97F3-108D-034C390A4FAF}"/>
          </ac:grpSpMkLst>
        </pc:grpChg>
        <pc:grpChg chg="mod">
          <ac:chgData name="Tim Cook" userId="d1c7cfb340f2c7ab" providerId="LiveId" clId="{5D615F76-CA9C-4BC0-825C-D8AAB65CC736}" dt="2023-03-26T23:32:12.230" v="269"/>
          <ac:grpSpMkLst>
            <pc:docMk/>
            <pc:sldMk cId="1751585905" sldId="466"/>
            <ac:grpSpMk id="11" creationId="{B21A277B-F53C-C3A6-984D-1F42EE7A5FA2}"/>
          </ac:grpSpMkLst>
        </pc:grpChg>
        <pc:grpChg chg="mod">
          <ac:chgData name="Tim Cook" userId="d1c7cfb340f2c7ab" providerId="LiveId" clId="{5D615F76-CA9C-4BC0-825C-D8AAB65CC736}" dt="2023-03-26T23:30:42.960" v="252"/>
          <ac:grpSpMkLst>
            <pc:docMk/>
            <pc:sldMk cId="1751585905" sldId="466"/>
            <ac:grpSpMk id="12" creationId="{98B04741-F8A3-ACC3-16CF-D7A776AE8856}"/>
          </ac:grpSpMkLst>
        </pc:grpChg>
        <pc:grpChg chg="del mod">
          <ac:chgData name="Tim Cook" userId="d1c7cfb340f2c7ab" providerId="LiveId" clId="{5D615F76-CA9C-4BC0-825C-D8AAB65CC736}" dt="2023-03-26T23:31:13.005" v="258"/>
          <ac:grpSpMkLst>
            <pc:docMk/>
            <pc:sldMk cId="1751585905" sldId="466"/>
            <ac:grpSpMk id="39" creationId="{04CD679E-15B4-C9C2-5400-0AEEAC0A1A86}"/>
          </ac:grpSpMkLst>
        </pc:grpChg>
        <pc:grpChg chg="mod">
          <ac:chgData name="Tim Cook" userId="d1c7cfb340f2c7ab" providerId="LiveId" clId="{5D615F76-CA9C-4BC0-825C-D8AAB65CC736}" dt="2023-03-26T23:32:15.024" v="273"/>
          <ac:grpSpMkLst>
            <pc:docMk/>
            <pc:sldMk cId="1751585905" sldId="466"/>
            <ac:grpSpMk id="39" creationId="{050777BF-0D69-4458-9668-095AC2C0F72E}"/>
          </ac:grpSpMkLst>
        </pc:grpChg>
        <pc:grpChg chg="mod">
          <ac:chgData name="Tim Cook" userId="d1c7cfb340f2c7ab" providerId="LiveId" clId="{5D615F76-CA9C-4BC0-825C-D8AAB65CC736}" dt="2023-03-26T23:31:12.583" v="257"/>
          <ac:grpSpMkLst>
            <pc:docMk/>
            <pc:sldMk cId="1751585905" sldId="466"/>
            <ac:grpSpMk id="40" creationId="{D837C3C6-09CC-F3BC-86C0-3E398A3D3451}"/>
          </ac:grpSpMkLst>
        </pc:grpChg>
        <pc:grpChg chg="del mod">
          <ac:chgData name="Tim Cook" userId="d1c7cfb340f2c7ab" providerId="LiveId" clId="{5D615F76-CA9C-4BC0-825C-D8AAB65CC736}" dt="2023-03-26T23:33:14.472" v="274"/>
          <ac:grpSpMkLst>
            <pc:docMk/>
            <pc:sldMk cId="1751585905" sldId="466"/>
            <ac:grpSpMk id="43" creationId="{AD554C7D-CF2C-87D4-4B3A-2F215C93B4F4}"/>
          </ac:grpSpMkLst>
        </pc:grpChg>
        <pc:grpChg chg="mod">
          <ac:chgData name="Tim Cook" userId="d1c7cfb340f2c7ab" providerId="LiveId" clId="{5D615F76-CA9C-4BC0-825C-D8AAB65CC736}" dt="2023-03-26T23:33:23.502" v="282"/>
          <ac:grpSpMkLst>
            <pc:docMk/>
            <pc:sldMk cId="1751585905" sldId="466"/>
            <ac:grpSpMk id="49" creationId="{6D59D489-0FE6-70FD-109F-B5A83868C779}"/>
          </ac:grpSpMkLst>
        </pc:grp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3" creationId="{3226E27D-85DA-0349-AAAB-3F7A8C9467D1}"/>
          </ac:inkMkLst>
        </pc:ink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4" creationId="{074361DE-23A3-2BE2-84B9-AA3EC70BE90D}"/>
          </ac:inkMkLst>
        </pc:inkChg>
        <pc:inkChg chg="add del">
          <ac:chgData name="Tim Cook" userId="d1c7cfb340f2c7ab" providerId="LiveId" clId="{5D615F76-CA9C-4BC0-825C-D8AAB65CC736}" dt="2023-03-26T23:31:54.596" v="264"/>
          <ac:inkMkLst>
            <pc:docMk/>
            <pc:sldMk cId="1751585905" sldId="466"/>
            <ac:inkMk id="6" creationId="{0D6BB7D6-CD31-5814-2A54-FEB8529743B0}"/>
          </ac:inkMkLst>
        </pc:inkChg>
        <pc:inkChg chg="add del">
          <ac:chgData name="Tim Cook" userId="d1c7cfb340f2c7ab" providerId="LiveId" clId="{5D615F76-CA9C-4BC0-825C-D8AAB65CC736}" dt="2023-03-26T23:33:19.448" v="278"/>
          <ac:inkMkLst>
            <pc:docMk/>
            <pc:sldMk cId="1751585905" sldId="466"/>
            <ac:inkMk id="6" creationId="{7077281A-2EF1-E6C6-3716-1448F8D590B6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6" creationId="{BCBB7218-14FA-2979-1E0C-370377CAFA22}"/>
          </ac:inkMkLst>
        </pc:inkChg>
        <pc:inkChg chg="add">
          <ac:chgData name="Tim Cook" userId="d1c7cfb340f2c7ab" providerId="LiveId" clId="{5D615F76-CA9C-4BC0-825C-D8AAB65CC736}" dt="2023-03-26T23:31:56.462" v="265" actId="9405"/>
          <ac:inkMkLst>
            <pc:docMk/>
            <pc:sldMk cId="1751585905" sldId="466"/>
            <ac:inkMk id="7" creationId="{C5282CDE-899B-A99D-BDED-54540FA4BEDD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7" creationId="{FE7F5EF0-AB0B-0090-14B4-B328904EE641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8" creationId="{33326ABB-09B8-A7FB-5024-D45B635712D8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8" creationId="{37AE7461-725C-CFF5-7B79-C1262A76A957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9" creationId="{1B058B08-10C8-5250-3A62-21E487FA36C4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9" creationId="{97F6A241-9223-8779-1234-2DAD2E88E4EF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0" creationId="{B7329A26-BDD6-8734-9014-DF4980872363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10" creationId="{F6A77962-BBF1-63C9-6EE1-9DD9D230612A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1" creationId="{3ED0E39C-C5E1-76D9-7637-7A7C80E964C4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12" creationId="{A148D72C-AAF2-FA67-5C0D-EB699749B56F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5" creationId="{A59C8305-00B6-FA5D-0556-C1A0DACAE17A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6" creationId="{CE14F950-D728-D84A-C063-BE8B6C7F84D5}"/>
          </ac:inkMkLst>
        </pc:inkChg>
        <pc:inkChg chg="add del mod">
          <ac:chgData name="Tim Cook" userId="d1c7cfb340f2c7ab" providerId="LiveId" clId="{5D615F76-CA9C-4BC0-825C-D8AAB65CC736}" dt="2023-03-26T23:31:13.005" v="259"/>
          <ac:inkMkLst>
            <pc:docMk/>
            <pc:sldMk cId="1751585905" sldId="466"/>
            <ac:inkMk id="37" creationId="{1A161428-029E-0C97-A108-5D94778DB105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7" creationId="{27387649-405E-E0F7-9024-DD5E68599FCF}"/>
          </ac:inkMkLst>
        </pc:inkChg>
        <pc:inkChg chg="add del mod">
          <ac:chgData name="Tim Cook" userId="d1c7cfb340f2c7ab" providerId="LiveId" clId="{5D615F76-CA9C-4BC0-825C-D8AAB65CC736}" dt="2023-03-26T23:31:13.005" v="258"/>
          <ac:inkMkLst>
            <pc:docMk/>
            <pc:sldMk cId="1751585905" sldId="466"/>
            <ac:inkMk id="38" creationId="{50CC8773-0ECD-861B-E224-0DAD25E6B47F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8" creationId="{79AC15C6-1821-1067-D460-1C2690D0A28C}"/>
          </ac:inkMkLst>
        </pc:inkChg>
        <pc:inkChg chg="add del mod">
          <ac:chgData name="Tim Cook" userId="d1c7cfb340f2c7ab" providerId="LiveId" clId="{5D615F76-CA9C-4BC0-825C-D8AAB65CC736}" dt="2023-03-26T23:33:14.472" v="274"/>
          <ac:inkMkLst>
            <pc:docMk/>
            <pc:sldMk cId="1751585905" sldId="466"/>
            <ac:inkMk id="41" creationId="{53EFD506-083E-FAE1-C71D-1CF8C6904087}"/>
          </ac:inkMkLst>
        </pc:inkChg>
        <pc:inkChg chg="add del mod">
          <ac:chgData name="Tim Cook" userId="d1c7cfb340f2c7ab" providerId="LiveId" clId="{5D615F76-CA9C-4BC0-825C-D8AAB65CC736}" dt="2023-03-26T23:33:14.472" v="275"/>
          <ac:inkMkLst>
            <pc:docMk/>
            <pc:sldMk cId="1751585905" sldId="466"/>
            <ac:inkMk id="42" creationId="{6918D6A1-1094-C312-E822-2EAFAA6F33F4}"/>
          </ac:inkMkLst>
        </pc:inkChg>
        <pc:inkChg chg="add del">
          <ac:chgData name="Tim Cook" userId="d1c7cfb340f2c7ab" providerId="LiveId" clId="{5D615F76-CA9C-4BC0-825C-D8AAB65CC736}" dt="2023-03-26T23:33:19.448" v="279"/>
          <ac:inkMkLst>
            <pc:docMk/>
            <pc:sldMk cId="1751585905" sldId="466"/>
            <ac:inkMk id="46" creationId="{EB21FEB5-16B4-A9F1-1DF1-169562AB9ECB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7" creationId="{180B5839-F495-2A25-1201-CAAAEB3A10CC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8" creationId="{F5AD2BA2-0C7C-9A47-20AF-BE9E4581F888}"/>
          </ac:inkMkLst>
        </pc:inkChg>
      </pc:sldChg>
      <pc:sldChg chg="addSp delSp modSp mod">
        <pc:chgData name="Tim Cook" userId="d1c7cfb340f2c7ab" providerId="LiveId" clId="{5D615F76-CA9C-4BC0-825C-D8AAB65CC736}" dt="2023-03-26T23:44:49.975" v="547" actId="9405"/>
        <pc:sldMkLst>
          <pc:docMk/>
          <pc:sldMk cId="1237977900" sldId="467"/>
        </pc:sldMkLst>
        <pc:grpChg chg="mod">
          <ac:chgData name="Tim Cook" userId="d1c7cfb340f2c7ab" providerId="LiveId" clId="{5D615F76-CA9C-4BC0-825C-D8AAB65CC736}" dt="2023-03-26T23:44:32.578" v="516"/>
          <ac:grpSpMkLst>
            <pc:docMk/>
            <pc:sldMk cId="1237977900" sldId="467"/>
            <ac:grpSpMk id="35" creationId="{37BB42A3-9ACB-53F2-08A1-6410455D2CF1}"/>
          </ac:grpSpMkLst>
        </pc:grpChg>
        <pc:grpChg chg="del mod">
          <ac:chgData name="Tim Cook" userId="d1c7cfb340f2c7ab" providerId="LiveId" clId="{5D615F76-CA9C-4BC0-825C-D8AAB65CC736}" dt="2023-03-26T23:44:40.626" v="530"/>
          <ac:grpSpMkLst>
            <pc:docMk/>
            <pc:sldMk cId="1237977900" sldId="467"/>
            <ac:grpSpMk id="46" creationId="{E85CF8B2-E9CB-7237-6FA9-D25B56246BD9}"/>
          </ac:grpSpMkLst>
        </pc:grpChg>
        <pc:grpChg chg="mod">
          <ac:chgData name="Tim Cook" userId="d1c7cfb340f2c7ab" providerId="LiveId" clId="{5D615F76-CA9C-4BC0-825C-D8AAB65CC736}" dt="2023-03-26T23:44:38.909" v="527"/>
          <ac:grpSpMkLst>
            <pc:docMk/>
            <pc:sldMk cId="1237977900" sldId="467"/>
            <ac:grpSpMk id="47" creationId="{B1D42243-449F-E69B-3196-CAAF4278B6B3}"/>
          </ac:grpSpMkLst>
        </pc:grpChg>
        <pc:grpChg chg="del 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0" creationId="{AA3CE089-FC18-E2F0-1D02-3612F1411D9D}"/>
          </ac:grpSpMkLst>
        </pc:grpChg>
        <pc:grpChg chg="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4" creationId="{0C9EFD9E-2339-24FE-62AB-770939CEAE2B}"/>
          </ac:grpSpMkLst>
        </pc:grpChg>
        <pc:grpChg chg="mod">
          <ac:chgData name="Tim Cook" userId="d1c7cfb340f2c7ab" providerId="LiveId" clId="{5D615F76-CA9C-4BC0-825C-D8AAB65CC736}" dt="2023-03-26T23:44:48.952" v="546"/>
          <ac:grpSpMkLst>
            <pc:docMk/>
            <pc:sldMk cId="1237977900" sldId="467"/>
            <ac:grpSpMk id="65" creationId="{2F7F3BF2-7385-B74F-766B-C9C8251269B4}"/>
          </ac:grpSpMkLst>
        </pc:grpChg>
        <pc:inkChg chg="add del">
          <ac:chgData name="Tim Cook" userId="d1c7cfb340f2c7ab" providerId="LiveId" clId="{5D615F76-CA9C-4BC0-825C-D8AAB65CC736}" dt="2023-03-26T23:39:26.109" v="382"/>
          <ac:inkMkLst>
            <pc:docMk/>
            <pc:sldMk cId="1237977900" sldId="467"/>
            <ac:inkMk id="3" creationId="{1D936590-F281-5A50-8582-3B8E4A6F3965}"/>
          </ac:inkMkLst>
        </pc:inkChg>
        <pc:inkChg chg="add del">
          <ac:chgData name="Tim Cook" userId="d1c7cfb340f2c7ab" providerId="LiveId" clId="{5D615F76-CA9C-4BC0-825C-D8AAB65CC736}" dt="2023-03-26T23:44:22.279" v="502"/>
          <ac:inkMkLst>
            <pc:docMk/>
            <pc:sldMk cId="1237977900" sldId="467"/>
            <ac:inkMk id="26" creationId="{CAD17268-3EC9-B0FA-884D-5B4D9BEEEA19}"/>
          </ac:inkMkLst>
        </pc:inkChg>
        <pc:inkChg chg="add">
          <ac:chgData name="Tim Cook" userId="d1c7cfb340f2c7ab" providerId="LiveId" clId="{5D615F76-CA9C-4BC0-825C-D8AAB65CC736}" dt="2023-03-26T23:44:25.885" v="503" actId="9405"/>
          <ac:inkMkLst>
            <pc:docMk/>
            <pc:sldMk cId="1237977900" sldId="467"/>
            <ac:inkMk id="27" creationId="{2E743694-2E7E-40CB-F26B-CA50E6B08E69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8" creationId="{E21E12B7-332E-8E20-FEA3-1EA383108DF4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9" creationId="{23E65B10-7705-8BCD-AC0D-6EB134ADF29B}"/>
          </ac:inkMkLst>
        </pc:inkChg>
        <pc:inkChg chg="add del mod">
          <ac:chgData name="Tim Cook" userId="d1c7cfb340f2c7ab" providerId="LiveId" clId="{5D615F76-CA9C-4BC0-825C-D8AAB65CC736}" dt="2023-03-26T23:44:32.578" v="513"/>
          <ac:inkMkLst>
            <pc:docMk/>
            <pc:sldMk cId="1237977900" sldId="467"/>
            <ac:inkMk id="30" creationId="{0D3BB4D9-DF54-6AF5-1856-D6F939E40B93}"/>
          </ac:inkMkLst>
        </pc:inkChg>
        <pc:inkChg chg="add del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31" creationId="{6483BFE1-0D7E-921C-79E1-7AB570D35728}"/>
          </ac:inkMkLst>
        </pc:inkChg>
        <pc:inkChg chg="add del mod">
          <ac:chgData name="Tim Cook" userId="d1c7cfb340f2c7ab" providerId="LiveId" clId="{5D615F76-CA9C-4BC0-825C-D8AAB65CC736}" dt="2023-03-26T23:44:32.578" v="515"/>
          <ac:inkMkLst>
            <pc:docMk/>
            <pc:sldMk cId="1237977900" sldId="467"/>
            <ac:inkMk id="32" creationId="{5D55E3F5-E77E-29D8-DBA9-9C4C129EB85E}"/>
          </ac:inkMkLst>
        </pc:inkChg>
        <pc:inkChg chg="add del mod">
          <ac:chgData name="Tim Cook" userId="d1c7cfb340f2c7ab" providerId="LiveId" clId="{5D615F76-CA9C-4BC0-825C-D8AAB65CC736}" dt="2023-03-26T23:44:32.578" v="514"/>
          <ac:inkMkLst>
            <pc:docMk/>
            <pc:sldMk cId="1237977900" sldId="467"/>
            <ac:inkMk id="33" creationId="{BF52AF0B-CDC4-00B8-CDEB-1FAB9ADE3830}"/>
          </ac:inkMkLst>
        </pc:inkChg>
        <pc:inkChg chg="add del mod">
          <ac:chgData name="Tim Cook" userId="d1c7cfb340f2c7ab" providerId="LiveId" clId="{5D615F76-CA9C-4BC0-825C-D8AAB65CC736}" dt="2023-03-26T23:44:32.578" v="512"/>
          <ac:inkMkLst>
            <pc:docMk/>
            <pc:sldMk cId="1237977900" sldId="467"/>
            <ac:inkMk id="34" creationId="{38C51CF0-FFEC-137F-F366-DD9C09D11415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6" creationId="{980901BA-1633-4CA8-17F2-7B4ACD258BC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7" creationId="{2F249F44-1052-C80F-2167-A984075C1587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8" creationId="{A3FB1ADE-7B3D-4F64-ADA2-ACB2E583A3F4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9" creationId="{76B76864-A89C-2524-51C1-80170DD2E69B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0" creationId="{9EA2811B-DF54-75FD-45F5-D8C5E9AF0AB0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1" creationId="{9C701800-3CFE-F8C7-573D-B665E8B3678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2" creationId="{CB165C28-37E8-DF90-DD4C-194C4128BBC8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3" creationId="{8AAB5556-46DA-8379-F0DC-0F5B8E10AC9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4" creationId="{0C96D6EC-2B98-4BF2-B0F1-ED7D1F09128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5" creationId="{FFFB7C7A-4286-C505-B1F0-10706063ABFE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8" creationId="{659EA5A9-76AD-2D94-7562-FAC160780251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9" creationId="{C796DD95-42BA-C398-5076-A3C3F1893BB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1" creationId="{6C53D5BC-8CDE-AF6C-08A0-CDE1B4D0C9CA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2" creationId="{EE2D594A-FADE-9053-E69D-55DB2AEA1D5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3" creationId="{59ED0F2F-9535-7240-F09E-8577BFE419E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5" creationId="{B076AD4B-E2E4-231A-99F3-97D1751FDA4A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6" creationId="{41EEC11C-F371-738D-52A0-61DAF1E4232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7" creationId="{31448416-9E08-F115-548D-CA4E4D66FE93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8" creationId="{5CFFF5FC-66BC-5F8B-CF14-BA791D82361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9" creationId="{406A0E8A-3D41-126D-7F41-1D4AC930994B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0" creationId="{69F772A2-D641-3C9B-BE75-33F3DFB213D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1" creationId="{02430D72-507E-846E-CAD3-EC2C3CF9CDCD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2" creationId="{C739283A-73F8-16CE-0D84-F4EC5E06B79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3" creationId="{F427C1E0-AF98-2515-233A-A1DD2E67D48E}"/>
          </ac:inkMkLst>
        </pc:inkChg>
        <pc:inkChg chg="add del">
          <ac:chgData name="Tim Cook" userId="d1c7cfb340f2c7ab" providerId="LiveId" clId="{5D615F76-CA9C-4BC0-825C-D8AAB65CC736}" dt="2023-03-26T23:44:48.682" v="545"/>
          <ac:inkMkLst>
            <pc:docMk/>
            <pc:sldMk cId="1237977900" sldId="467"/>
            <ac:inkMk id="64" creationId="{4807C7F3-A7E9-7D09-16EA-22DFF3F5D38D}"/>
          </ac:inkMkLst>
        </pc:inkChg>
        <pc:inkChg chg="add">
          <ac:chgData name="Tim Cook" userId="d1c7cfb340f2c7ab" providerId="LiveId" clId="{5D615F76-CA9C-4BC0-825C-D8AAB65CC736}" dt="2023-03-26T23:44:49.975" v="547" actId="9405"/>
          <ac:inkMkLst>
            <pc:docMk/>
            <pc:sldMk cId="1237977900" sldId="467"/>
            <ac:inkMk id="66" creationId="{415D1D62-9542-D133-9BA2-684DAB54E74C}"/>
          </ac:inkMkLst>
        </pc:inkChg>
      </pc:sldChg>
      <pc:sldChg chg="addSp delSp modSp mod">
        <pc:chgData name="Tim Cook" userId="d1c7cfb340f2c7ab" providerId="LiveId" clId="{5D615F76-CA9C-4BC0-825C-D8AAB65CC736}" dt="2023-03-27T00:23:23.516" v="958"/>
        <pc:sldMkLst>
          <pc:docMk/>
          <pc:sldMk cId="1235306705" sldId="468"/>
        </pc:sldMkLst>
        <pc:grpChg chg="mod">
          <ac:chgData name="Tim Cook" userId="d1c7cfb340f2c7ab" providerId="LiveId" clId="{5D615F76-CA9C-4BC0-825C-D8AAB65CC736}" dt="2023-03-27T00:23:23.516" v="958"/>
          <ac:grpSpMkLst>
            <pc:docMk/>
            <pc:sldMk cId="1235306705" sldId="468"/>
            <ac:grpSpMk id="8" creationId="{FEB42348-60AF-1F55-978D-00C1BF8C46CD}"/>
          </ac:grpSpMkLst>
        </pc:grpChg>
        <pc:grpChg chg="del mod">
          <ac:chgData name="Tim Cook" userId="d1c7cfb340f2c7ab" providerId="LiveId" clId="{5D615F76-CA9C-4BC0-825C-D8AAB65CC736}" dt="2023-03-26T23:45:11.548" v="560"/>
          <ac:grpSpMkLst>
            <pc:docMk/>
            <pc:sldMk cId="1235306705" sldId="468"/>
            <ac:grpSpMk id="9" creationId="{A0ABEFA9-E0D8-1AC5-48D0-532943030CA0}"/>
          </ac:grpSpMkLst>
        </pc:grpChg>
        <pc:grpChg chg="del mod">
          <ac:chgData name="Tim Cook" userId="d1c7cfb340f2c7ab" providerId="LiveId" clId="{5D615F76-CA9C-4BC0-825C-D8AAB65CC736}" dt="2023-03-26T23:45:20.306" v="574"/>
          <ac:grpSpMkLst>
            <pc:docMk/>
            <pc:sldMk cId="1235306705" sldId="468"/>
            <ac:grpSpMk id="17" creationId="{90DCFF25-77BF-ACB0-CA1B-635626DB0807}"/>
          </ac:grpSpMkLst>
        </pc:grpChg>
        <pc:grpChg chg="mod">
          <ac:chgData name="Tim Cook" userId="d1c7cfb340f2c7ab" providerId="LiveId" clId="{5D615F76-CA9C-4BC0-825C-D8AAB65CC736}" dt="2023-03-26T23:45:20.635" v="576"/>
          <ac:grpSpMkLst>
            <pc:docMk/>
            <pc:sldMk cId="1235306705" sldId="468"/>
            <ac:grpSpMk id="22" creationId="{18C23F99-768A-A8A7-961F-5B95D840F9B5}"/>
          </ac:grpSpMkLst>
        </pc:grpChg>
        <pc:grpChg chg="mod">
          <ac:chgData name="Tim Cook" userId="d1c7cfb340f2c7ab" providerId="LiveId" clId="{5D615F76-CA9C-4BC0-825C-D8AAB65CC736}" dt="2023-03-26T23:45:25.903" v="584"/>
          <ac:grpSpMkLst>
            <pc:docMk/>
            <pc:sldMk cId="1235306705" sldId="468"/>
            <ac:grpSpMk id="29" creationId="{2D4EBFDF-8EF9-E569-30C4-0766D6DD8D32}"/>
          </ac:grpSpMkLst>
        </pc:grpChg>
        <pc:grpChg chg="mod">
          <ac:chgData name="Tim Cook" userId="d1c7cfb340f2c7ab" providerId="LiveId" clId="{5D615F76-CA9C-4BC0-825C-D8AAB65CC736}" dt="2023-03-26T23:45:24.965" v="583"/>
          <ac:grpSpMkLst>
            <pc:docMk/>
            <pc:sldMk cId="1235306705" sldId="468"/>
            <ac:grpSpMk id="30" creationId="{255FD238-A520-CB09-1ED8-4FD8AACDEF23}"/>
          </ac:grpSpMkLst>
        </pc:grpChg>
        <pc:grpChg chg="del mod">
          <ac:chgData name="Tim Cook" userId="d1c7cfb340f2c7ab" providerId="LiveId" clId="{5D615F76-CA9C-4BC0-825C-D8AAB65CC736}" dt="2023-03-26T23:46:03.204" v="606"/>
          <ac:grpSpMkLst>
            <pc:docMk/>
            <pc:sldMk cId="1235306705" sldId="468"/>
            <ac:grpSpMk id="45" creationId="{C0AFFDC1-2024-B521-71A3-FCFD3FE3DCF3}"/>
          </ac:grpSpMkLst>
        </pc:grpChg>
        <pc:grpChg chg="mod">
          <ac:chgData name="Tim Cook" userId="d1c7cfb340f2c7ab" providerId="LiveId" clId="{5D615F76-CA9C-4BC0-825C-D8AAB65CC736}" dt="2023-03-26T23:46:00.673" v="603"/>
          <ac:grpSpMkLst>
            <pc:docMk/>
            <pc:sldMk cId="1235306705" sldId="468"/>
            <ac:grpSpMk id="46" creationId="{5F365023-6369-C3C0-058A-5AC7CD29A379}"/>
          </ac:grpSpMkLst>
        </pc:grpChg>
        <pc:grpChg chg="del mod">
          <ac:chgData name="Tim Cook" userId="d1c7cfb340f2c7ab" providerId="LiveId" clId="{5D615F76-CA9C-4BC0-825C-D8AAB65CC736}" dt="2023-03-26T23:46:05.734" v="610"/>
          <ac:grpSpMkLst>
            <pc:docMk/>
            <pc:sldMk cId="1235306705" sldId="468"/>
            <ac:grpSpMk id="49" creationId="{2E06A76A-0B7B-EDEB-7443-0D20E507F414}"/>
          </ac:grpSpMkLst>
        </pc:grpChg>
        <pc:grpChg chg="del mod">
          <ac:chgData name="Tim Cook" userId="d1c7cfb340f2c7ab" providerId="LiveId" clId="{5D615F76-CA9C-4BC0-825C-D8AAB65CC736}" dt="2023-03-26T23:46:17.267" v="629"/>
          <ac:grpSpMkLst>
            <pc:docMk/>
            <pc:sldMk cId="1235306705" sldId="468"/>
            <ac:grpSpMk id="53" creationId="{9125A7CB-B4A2-88CF-2BDF-8C3F8615867A}"/>
          </ac:grpSpMkLst>
        </pc:grpChg>
        <pc:grpChg chg="del mod">
          <ac:chgData name="Tim Cook" userId="d1c7cfb340f2c7ab" providerId="LiveId" clId="{5D615F76-CA9C-4BC0-825C-D8AAB65CC736}" dt="2023-03-26T23:46:09.719" v="619"/>
          <ac:grpSpMkLst>
            <pc:docMk/>
            <pc:sldMk cId="1235306705" sldId="468"/>
            <ac:grpSpMk id="57" creationId="{CCF37404-5484-7717-D6CF-87E824969253}"/>
          </ac:grpSpMkLst>
        </pc:grpChg>
        <pc:grpChg chg="del mod">
          <ac:chgData name="Tim Cook" userId="d1c7cfb340f2c7ab" providerId="LiveId" clId="{5D615F76-CA9C-4BC0-825C-D8AAB65CC736}" dt="2023-03-26T23:46:23.617" v="643"/>
          <ac:grpSpMkLst>
            <pc:docMk/>
            <pc:sldMk cId="1235306705" sldId="468"/>
            <ac:grpSpMk id="64" creationId="{2F496546-D979-2794-7377-DB09B98184DE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65" creationId="{3E93529E-E0A9-BC03-7250-F010049A9431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79" creationId="{74BA54ED-47B4-E4BC-CF56-23B0613DAA40}"/>
          </ac:grpSpMkLst>
        </pc:grpChg>
        <pc:grpChg chg="mod">
          <ac:chgData name="Tim Cook" userId="d1c7cfb340f2c7ab" providerId="LiveId" clId="{5D615F76-CA9C-4BC0-825C-D8AAB65CC736}" dt="2023-03-27T00:23:18.832" v="952"/>
          <ac:grpSpMkLst>
            <pc:docMk/>
            <pc:sldMk cId="1235306705" sldId="468"/>
            <ac:grpSpMk id="81" creationId="{6A66E4A8-BDE4-82E6-B158-D6AB6A2B1A30}"/>
          </ac:grpSpMkLst>
        </pc:grp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3" creationId="{DCC444F1-A1E4-BA90-2E3E-D91AD29B4035}"/>
          </ac:inkMkLst>
        </pc:inkChg>
        <pc:inkChg chg="add del mod">
          <ac:chgData name="Tim Cook" userId="d1c7cfb340f2c7ab" providerId="LiveId" clId="{5D615F76-CA9C-4BC0-825C-D8AAB65CC736}" dt="2023-03-26T23:45:11.548" v="562"/>
          <ac:inkMkLst>
            <pc:docMk/>
            <pc:sldMk cId="1235306705" sldId="468"/>
            <ac:inkMk id="3" creationId="{E4802E1B-2628-917D-B822-274CDD4F8791}"/>
          </ac:inkMkLst>
        </pc:inkChg>
        <pc:inkChg chg="add del mod">
          <ac:chgData name="Tim Cook" userId="d1c7cfb340f2c7ab" providerId="LiveId" clId="{5D615F76-CA9C-4BC0-825C-D8AAB65CC736}" dt="2023-03-26T23:45:11.548" v="559"/>
          <ac:inkMkLst>
            <pc:docMk/>
            <pc:sldMk cId="1235306705" sldId="468"/>
            <ac:inkMk id="4" creationId="{0146DB92-2891-DCFD-A236-25D0D2E4BA47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4" creationId="{F339A5C7-D144-1E16-5470-8F676BFD77A7}"/>
          </ac:inkMkLst>
        </pc:inkChg>
        <pc:inkChg chg="add del mod">
          <ac:chgData name="Tim Cook" userId="d1c7cfb340f2c7ab" providerId="LiveId" clId="{5D615F76-CA9C-4BC0-825C-D8AAB65CC736}" dt="2023-03-26T23:45:11.532" v="557"/>
          <ac:inkMkLst>
            <pc:docMk/>
            <pc:sldMk cId="1235306705" sldId="468"/>
            <ac:inkMk id="5" creationId="{14512D5B-2D4E-AE47-A0E0-05A812D48344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5" creationId="{A7E41D8F-8B16-F9C5-613F-6202FEF488EB}"/>
          </ac:inkMkLst>
        </pc:inkChg>
        <pc:inkChg chg="add del mod">
          <ac:chgData name="Tim Cook" userId="d1c7cfb340f2c7ab" providerId="LiveId" clId="{5D615F76-CA9C-4BC0-825C-D8AAB65CC736}" dt="2023-03-26T23:45:11.548" v="560"/>
          <ac:inkMkLst>
            <pc:docMk/>
            <pc:sldMk cId="1235306705" sldId="468"/>
            <ac:inkMk id="6" creationId="{3A369793-05E0-0854-B93A-8A0C6824707C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6" creationId="{43A4E182-09F3-6E51-22E1-D484B8CD3D88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7" creationId="{4D587FAD-A631-EF65-3834-E3E8BDDFB9D8}"/>
          </ac:inkMkLst>
        </pc:inkChg>
        <pc:inkChg chg="add del mod">
          <ac:chgData name="Tim Cook" userId="d1c7cfb340f2c7ab" providerId="LiveId" clId="{5D615F76-CA9C-4BC0-825C-D8AAB65CC736}" dt="2023-03-26T23:45:11.532" v="556"/>
          <ac:inkMkLst>
            <pc:docMk/>
            <pc:sldMk cId="1235306705" sldId="468"/>
            <ac:inkMk id="7" creationId="{6FC57C38-4D93-5905-6F6E-2D72B3F86284}"/>
          </ac:inkMkLst>
        </pc:inkChg>
        <pc:inkChg chg="add del mod">
          <ac:chgData name="Tim Cook" userId="d1c7cfb340f2c7ab" providerId="LiveId" clId="{5D615F76-CA9C-4BC0-825C-D8AAB65CC736}" dt="2023-03-26T23:45:11.548" v="558"/>
          <ac:inkMkLst>
            <pc:docMk/>
            <pc:sldMk cId="1235306705" sldId="468"/>
            <ac:inkMk id="8" creationId="{FC14909C-6436-5A01-5231-2D19D339B98B}"/>
          </ac:inkMkLst>
        </pc:inkChg>
        <pc:inkChg chg="add del">
          <ac:chgData name="Tim Cook" userId="d1c7cfb340f2c7ab" providerId="LiveId" clId="{5D615F76-CA9C-4BC0-825C-D8AAB65CC736}" dt="2023-03-26T23:45:11.548" v="561"/>
          <ac:inkMkLst>
            <pc:docMk/>
            <pc:sldMk cId="1235306705" sldId="468"/>
            <ac:inkMk id="10" creationId="{C1E8577B-B1B5-2D9C-C9B8-565933C738F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1" creationId="{F9B10F6D-1860-6837-B66F-FF5ED1B3135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2" creationId="{FE5DBA39-028D-C1A2-4498-147ED74F015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3" creationId="{0D84F21A-05E1-76A7-3075-C4027628E25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4" creationId="{BEEC6B4C-DB5A-F48C-7C22-8268BBF99AF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5" creationId="{F606659B-3457-8A85-203D-D212D92B2519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6" creationId="{C5268BD2-D9F8-A4EA-D0A4-3CD4B6A0632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8" creationId="{D887853F-BBC7-60A6-CBCC-1F85AB06AA0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9" creationId="{4EE6194D-3BAC-EC9E-3389-65DE490EB4A1}"/>
          </ac:inkMkLst>
        </pc:inkChg>
        <pc:inkChg chg="add del mod">
          <ac:chgData name="Tim Cook" userId="d1c7cfb340f2c7ab" providerId="LiveId" clId="{5D615F76-CA9C-4BC0-825C-D8AAB65CC736}" dt="2023-03-26T23:45:20.635" v="575"/>
          <ac:inkMkLst>
            <pc:docMk/>
            <pc:sldMk cId="1235306705" sldId="468"/>
            <ac:inkMk id="20" creationId="{3C418716-AC22-1761-5496-966AE6871827}"/>
          </ac:inkMkLst>
        </pc:inkChg>
        <pc:inkChg chg="add del mod">
          <ac:chgData name="Tim Cook" userId="d1c7cfb340f2c7ab" providerId="LiveId" clId="{5D615F76-CA9C-4BC0-825C-D8AAB65CC736}" dt="2023-03-26T23:45:20.635" v="576"/>
          <ac:inkMkLst>
            <pc:docMk/>
            <pc:sldMk cId="1235306705" sldId="468"/>
            <ac:inkMk id="21" creationId="{C78ED966-B2B4-F443-3BAB-0DBEC108A8E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3" creationId="{48A455BE-A410-F99B-948B-A7EE6A7240E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4" creationId="{01799A22-42F3-B9E3-00F3-CFC9E8A8A3D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5" creationId="{3DE4EB53-BD11-6AC2-743F-E2D7B09EB8E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6" creationId="{CCA3C1DA-BDB2-916B-2371-3D751CAEF8F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7" creationId="{7F81EC86-8BCF-185F-87C7-A6B92BEF42A0}"/>
          </ac:inkMkLst>
        </pc:inkChg>
        <pc:inkChg chg="add del mod">
          <ac:chgData name="Tim Cook" userId="d1c7cfb340f2c7ab" providerId="LiveId" clId="{5D615F76-CA9C-4BC0-825C-D8AAB65CC736}" dt="2023-03-26T23:45:25.903" v="584"/>
          <ac:inkMkLst>
            <pc:docMk/>
            <pc:sldMk cId="1235306705" sldId="468"/>
            <ac:inkMk id="28" creationId="{D5D0A490-C364-91C6-A8C9-E97ABE0F5F48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1" creationId="{C9C8464E-FF9E-6358-3DEE-ADD45CD8B488}"/>
          </ac:inkMkLst>
        </pc:inkChg>
        <pc:inkChg chg="add del">
          <ac:chgData name="Tim Cook" userId="d1c7cfb340f2c7ab" providerId="LiveId" clId="{5D615F76-CA9C-4BC0-825C-D8AAB65CC736}" dt="2023-03-26T23:45:48.434" v="590"/>
          <ac:inkMkLst>
            <pc:docMk/>
            <pc:sldMk cId="1235306705" sldId="468"/>
            <ac:inkMk id="32" creationId="{53F53B94-F8EC-621C-47C3-1BF9265C47A7}"/>
          </ac:inkMkLst>
        </pc:inkChg>
        <pc:inkChg chg="add del">
          <ac:chgData name="Tim Cook" userId="d1c7cfb340f2c7ab" providerId="LiveId" clId="{5D615F76-CA9C-4BC0-825C-D8AAB65CC736}" dt="2023-03-26T23:46:24.667" v="644"/>
          <ac:inkMkLst>
            <pc:docMk/>
            <pc:sldMk cId="1235306705" sldId="468"/>
            <ac:inkMk id="33" creationId="{D6515A5F-77E2-9897-EFCD-C456726C0CA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4" creationId="{D99338D3-BA33-9359-5874-56C830F136D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5" creationId="{9C06115B-7716-E75D-BAC7-A23C13D4EC2B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6" creationId="{E9F770EB-E83C-AD1B-56D4-FF3E3E999C1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7" creationId="{7E239117-6015-DFD6-8ACB-FD57C36E476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8" creationId="{F4F2F5F5-76E4-998C-A5A3-61D19D62E5E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9" creationId="{3035126A-6039-E286-5426-77C9B650E497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0" creationId="{25D240DE-4216-070F-E9CF-5D9E62456E4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1" creationId="{0BF60FE8-3540-CE3D-E503-8BEB5EB9C23C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2" creationId="{3E68C7A7-1EEF-E2AE-2B22-882BDD52CD5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3" creationId="{BD6DDB70-08E0-E90C-C742-FE08B7FB1EEB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4" creationId="{C8A37756-A3AD-B91F-2735-50477A085766}"/>
          </ac:inkMkLst>
        </pc:inkChg>
        <pc:inkChg chg="add del mod">
          <ac:chgData name="Tim Cook" userId="d1c7cfb340f2c7ab" providerId="LiveId" clId="{5D615F76-CA9C-4BC0-825C-D8AAB65CC736}" dt="2023-03-26T23:46:11.866" v="621"/>
          <ac:inkMkLst>
            <pc:docMk/>
            <pc:sldMk cId="1235306705" sldId="468"/>
            <ac:inkMk id="47" creationId="{11F690BC-D89F-C55F-4AD6-4BE3078D931F}"/>
          </ac:inkMkLst>
        </pc:inkChg>
        <pc:inkChg chg="add del mod">
          <ac:chgData name="Tim Cook" userId="d1c7cfb340f2c7ab" providerId="LiveId" clId="{5D615F76-CA9C-4BC0-825C-D8AAB65CC736}" dt="2023-03-26T23:46:11.866" v="622"/>
          <ac:inkMkLst>
            <pc:docMk/>
            <pc:sldMk cId="1235306705" sldId="468"/>
            <ac:inkMk id="48" creationId="{96828702-A9F3-E330-26C5-55E844A9113B}"/>
          </ac:inkMkLst>
        </pc:inkChg>
        <pc:inkChg chg="add del mod">
          <ac:chgData name="Tim Cook" userId="d1c7cfb340f2c7ab" providerId="LiveId" clId="{5D615F76-CA9C-4BC0-825C-D8AAB65CC736}" dt="2023-03-26T23:46:06.311" v="612"/>
          <ac:inkMkLst>
            <pc:docMk/>
            <pc:sldMk cId="1235306705" sldId="468"/>
            <ac:inkMk id="50" creationId="{2A3A8FB4-1C0A-637C-6C2A-F0382124EF9C}"/>
          </ac:inkMkLst>
        </pc:inkChg>
        <pc:inkChg chg="add del mod">
          <ac:chgData name="Tim Cook" userId="d1c7cfb340f2c7ab" providerId="LiveId" clId="{5D615F76-CA9C-4BC0-825C-D8AAB65CC736}" dt="2023-03-26T23:46:06.311" v="611"/>
          <ac:inkMkLst>
            <pc:docMk/>
            <pc:sldMk cId="1235306705" sldId="468"/>
            <ac:inkMk id="51" creationId="{1BB598BA-9D5A-70FE-A142-CCA211C7A351}"/>
          </ac:inkMkLst>
        </pc:inkChg>
        <pc:inkChg chg="add del mod">
          <ac:chgData name="Tim Cook" userId="d1c7cfb340f2c7ab" providerId="LiveId" clId="{5D615F76-CA9C-4BC0-825C-D8AAB65CC736}" dt="2023-03-26T23:46:06.311" v="613"/>
          <ac:inkMkLst>
            <pc:docMk/>
            <pc:sldMk cId="1235306705" sldId="468"/>
            <ac:inkMk id="52" creationId="{7A76E4E2-2026-0945-44F0-E7CDE25AC40B}"/>
          </ac:inkMkLst>
        </pc:inkChg>
        <pc:inkChg chg="add del mod">
          <ac:chgData name="Tim Cook" userId="d1c7cfb340f2c7ab" providerId="LiveId" clId="{5D615F76-CA9C-4BC0-825C-D8AAB65CC736}" dt="2023-03-26T23:46:09.719" v="620"/>
          <ac:inkMkLst>
            <pc:docMk/>
            <pc:sldMk cId="1235306705" sldId="468"/>
            <ac:inkMk id="54" creationId="{F06785CC-E3B3-DF47-F619-13DF3E34F399}"/>
          </ac:inkMkLst>
        </pc:inkChg>
        <pc:inkChg chg="add del mod">
          <ac:chgData name="Tim Cook" userId="d1c7cfb340f2c7ab" providerId="LiveId" clId="{5D615F76-CA9C-4BC0-825C-D8AAB65CC736}" dt="2023-03-26T23:46:09.719" v="618"/>
          <ac:inkMkLst>
            <pc:docMk/>
            <pc:sldMk cId="1235306705" sldId="468"/>
            <ac:inkMk id="55" creationId="{7FBD3A6C-704B-84B6-4986-7CD934882050}"/>
          </ac:inkMkLst>
        </pc:inkChg>
        <pc:inkChg chg="add del mod">
          <ac:chgData name="Tim Cook" userId="d1c7cfb340f2c7ab" providerId="LiveId" clId="{5D615F76-CA9C-4BC0-825C-D8AAB65CC736}" dt="2023-03-26T23:46:09.719" v="619"/>
          <ac:inkMkLst>
            <pc:docMk/>
            <pc:sldMk cId="1235306705" sldId="468"/>
            <ac:inkMk id="56" creationId="{61D85E2F-41C8-AF91-F922-6E1AF73F1B93}"/>
          </ac:inkMkLst>
        </pc:inkChg>
        <pc:inkChg chg="add del mod">
          <ac:chgData name="Tim Cook" userId="d1c7cfb340f2c7ab" providerId="LiveId" clId="{5D615F76-CA9C-4BC0-825C-D8AAB65CC736}" dt="2023-03-27T00:23:18.192" v="949"/>
          <ac:inkMkLst>
            <pc:docMk/>
            <pc:sldMk cId="1235306705" sldId="468"/>
            <ac:inkMk id="58" creationId="{03939700-440A-85C0-E536-ABCD51FECDAC}"/>
          </ac:inkMkLst>
        </pc:inkChg>
        <pc:inkChg chg="add del mod">
          <ac:chgData name="Tim Cook" userId="d1c7cfb340f2c7ab" providerId="LiveId" clId="{5D615F76-CA9C-4BC0-825C-D8AAB65CC736}" dt="2023-03-27T00:23:18.192" v="950"/>
          <ac:inkMkLst>
            <pc:docMk/>
            <pc:sldMk cId="1235306705" sldId="468"/>
            <ac:inkMk id="59" creationId="{8BD380F3-901B-0B07-88E8-E15112708CD0}"/>
          </ac:inkMkLst>
        </pc:inkChg>
        <pc:inkChg chg="add del mod">
          <ac:chgData name="Tim Cook" userId="d1c7cfb340f2c7ab" providerId="LiveId" clId="{5D615F76-CA9C-4BC0-825C-D8AAB65CC736}" dt="2023-03-27T00:23:18.192" v="951"/>
          <ac:inkMkLst>
            <pc:docMk/>
            <pc:sldMk cId="1235306705" sldId="468"/>
            <ac:inkMk id="60" creationId="{721E50AF-A6C3-4656-1E64-BC9C5F101544}"/>
          </ac:inkMkLst>
        </pc:inkChg>
        <pc:inkChg chg="add del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1" creationId="{62DD039B-7BF8-4FCF-F365-F723090BE48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2" creationId="{4C945235-7153-9AA3-ED95-0E8B64CEB7FA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3" creationId="{65F2764A-9A4C-970F-D271-EC078FE9FF9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6" creationId="{B33B83EC-5865-8706-DF7A-CEED7FDDC10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7" creationId="{D9B1F13C-EEA8-3744-EC48-F851F122348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8" creationId="{49E356B8-0F60-0085-70CE-88BF2DBA6755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9" creationId="{51B245A2-6C6E-0C8E-0718-CEABE97EB5C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0" creationId="{4E915D65-7C4A-52D4-A32B-46EB4E619C3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1" creationId="{CD6A856C-6B00-688B-DF9F-6E0BFD4DD32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2" creationId="{C3A32FFF-73DD-F0C5-B10D-9287BE17D96D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3" creationId="{C4C9E32E-EC55-57C4-E866-1E7E542175FC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4" creationId="{2C0C812C-F4A8-950D-FF1D-AE15F9D2753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5" creationId="{A7592C37-D6A0-39D2-44AF-83ED592FCE4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6" creationId="{AE3D80B1-FDF9-2E2E-6904-2A37A99FBC1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7" creationId="{7FDC2B4B-B060-9975-B967-45160F30DD4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8" creationId="{F1124AA1-7556-CA5D-2A8F-B53AF8A89AB7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80" creationId="{E3631A63-F441-DC74-6454-15DB335C16AF}"/>
          </ac:inkMkLst>
        </pc:inkChg>
      </pc:sldChg>
      <pc:sldChg chg="addSp delSp modSp mod">
        <pc:chgData name="Tim Cook" userId="d1c7cfb340f2c7ab" providerId="LiveId" clId="{5D615F76-CA9C-4BC0-825C-D8AAB65CC736}" dt="2023-03-26T23:56:00.152" v="948" actId="1076"/>
        <pc:sldMkLst>
          <pc:docMk/>
          <pc:sldMk cId="937315450" sldId="469"/>
        </pc:sldMkLst>
        <pc:spChg chg="del">
          <ac:chgData name="Tim Cook" userId="d1c7cfb340f2c7ab" providerId="LiveId" clId="{5D615F76-CA9C-4BC0-825C-D8AAB65CC736}" dt="2023-03-26T23:47:38.449" v="656" actId="478"/>
          <ac:spMkLst>
            <pc:docMk/>
            <pc:sldMk cId="937315450" sldId="469"/>
            <ac:spMk id="3" creationId="{D53C816B-F8A9-24AA-5968-5E0093A8839D}"/>
          </ac:spMkLst>
        </pc:spChg>
        <pc:grpChg chg="del mod">
          <ac:chgData name="Tim Cook" userId="d1c7cfb340f2c7ab" providerId="LiveId" clId="{5D615F76-CA9C-4BC0-825C-D8AAB65CC736}" dt="2023-03-26T23:54:40.173" v="872"/>
          <ac:grpSpMkLst>
            <pc:docMk/>
            <pc:sldMk cId="937315450" sldId="469"/>
            <ac:grpSpMk id="32" creationId="{8EAD4F04-3A59-446D-A725-401A147168DF}"/>
          </ac:grpSpMkLst>
        </pc:grpChg>
        <pc:grpChg chg="del mod">
          <ac:chgData name="Tim Cook" userId="d1c7cfb340f2c7ab" providerId="LiveId" clId="{5D615F76-CA9C-4BC0-825C-D8AAB65CC736}" dt="2023-03-26T23:50:26.162" v="738"/>
          <ac:grpSpMkLst>
            <pc:docMk/>
            <pc:sldMk cId="937315450" sldId="469"/>
            <ac:grpSpMk id="40" creationId="{2DB43113-D6DA-9491-8CC0-993C86C6B62C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5D615F76-CA9C-4BC0-825C-D8AAB65CC736}" dt="2023-03-26T23:49:15.753" v="683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5D615F76-CA9C-4BC0-825C-D8AAB65CC736}" dt="2023-03-26T23:49:17.629" v="687"/>
          <ac:grpSpMkLst>
            <pc:docMk/>
            <pc:sldMk cId="937315450" sldId="469"/>
            <ac:grpSpMk id="68" creationId="{06D4A4AE-117C-4EE9-AF76-3DDD7D3F0BB3}"/>
          </ac:grpSpMkLst>
        </pc:grpChg>
        <pc:grpChg chg="del 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69" creationId="{32B96145-8604-694A-88C8-8AAC3E01183C}"/>
          </ac:grpSpMkLst>
        </pc:grpChg>
        <pc:grpChg chg="del mod">
          <ac:chgData name="Tim Cook" userId="d1c7cfb340f2c7ab" providerId="LiveId" clId="{5D615F76-CA9C-4BC0-825C-D8AAB65CC736}" dt="2023-03-26T23:51:35.412" v="763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5D615F76-CA9C-4BC0-825C-D8AAB65CC736}" dt="2023-03-26T23:49:24.902" v="698"/>
          <ac:grpSpMkLst>
            <pc:docMk/>
            <pc:sldMk cId="937315450" sldId="469"/>
            <ac:grpSpMk id="76" creationId="{4E0789F7-EB98-7048-BAA1-10DA6085D909}"/>
          </ac:grpSpMkLst>
        </pc:grpChg>
        <pc:grpChg chg="del mod">
          <ac:chgData name="Tim Cook" userId="d1c7cfb340f2c7ab" providerId="LiveId" clId="{5D615F76-CA9C-4BC0-825C-D8AAB65CC736}" dt="2023-03-26T23:49:44.857" v="707"/>
          <ac:grpSpMkLst>
            <pc:docMk/>
            <pc:sldMk cId="937315450" sldId="469"/>
            <ac:grpSpMk id="82" creationId="{E38F5135-07B0-C933-912C-9DC2B1A6F4F9}"/>
          </ac:grpSpMkLst>
        </pc:grpChg>
        <pc:grpChg chg="mod">
          <ac:chgData name="Tim Cook" userId="d1c7cfb340f2c7ab" providerId="LiveId" clId="{5D615F76-CA9C-4BC0-825C-D8AAB65CC736}" dt="2023-03-26T23:49:45.213" v="708"/>
          <ac:grpSpMkLst>
            <pc:docMk/>
            <pc:sldMk cId="937315450" sldId="469"/>
            <ac:grpSpMk id="85" creationId="{57E58662-3BAF-0E69-7B25-85F2EBB39CC6}"/>
          </ac:grpSpMkLst>
        </pc:grpChg>
        <pc:grpChg chg="del mod">
          <ac:chgData name="Tim Cook" userId="d1c7cfb340f2c7ab" providerId="LiveId" clId="{5D615F76-CA9C-4BC0-825C-D8AAB65CC736}" dt="2023-03-26T23:50:41.597" v="748"/>
          <ac:grpSpMkLst>
            <pc:docMk/>
            <pc:sldMk cId="937315450" sldId="469"/>
            <ac:grpSpMk id="88" creationId="{A85DEB4B-D7BE-0959-B993-3CB5C118E621}"/>
          </ac:grpSpMkLst>
        </pc:grpChg>
        <pc:grpChg chg="mod">
          <ac:chgData name="Tim Cook" userId="d1c7cfb340f2c7ab" providerId="LiveId" clId="{5D615F76-CA9C-4BC0-825C-D8AAB65CC736}" dt="2023-03-26T23:55:28.743" v="90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5D615F76-CA9C-4BC0-825C-D8AAB65CC736}" dt="2023-03-26T23:54:41.285" v="875"/>
          <ac:grpSpMkLst>
            <pc:docMk/>
            <pc:sldMk cId="937315450" sldId="469"/>
            <ac:grpSpMk id="92" creationId="{359FB198-F2CD-46CB-8B54-427692AE9D8C}"/>
          </ac:grpSpMkLst>
        </pc:grpChg>
        <pc:grpChg chg="del mod">
          <ac:chgData name="Tim Cook" userId="d1c7cfb340f2c7ab" providerId="LiveId" clId="{5D615F76-CA9C-4BC0-825C-D8AAB65CC736}" dt="2023-03-26T23:50:43.104" v="750"/>
          <ac:grpSpMkLst>
            <pc:docMk/>
            <pc:sldMk cId="937315450" sldId="469"/>
            <ac:grpSpMk id="93" creationId="{24BA436B-4CEB-1535-7228-31E243A84ADE}"/>
          </ac:grpSpMkLst>
        </pc:grpChg>
        <pc:grpChg chg="del mod">
          <ac:chgData name="Tim Cook" userId="d1c7cfb340f2c7ab" providerId="LiveId" clId="{5D615F76-CA9C-4BC0-825C-D8AAB65CC736}" dt="2023-03-26T23:49:53.268" v="722"/>
          <ac:grpSpMkLst>
            <pc:docMk/>
            <pc:sldMk cId="937315450" sldId="469"/>
            <ac:grpSpMk id="93" creationId="{6F8EBAF5-A37F-F91F-80FC-DAC09E3C22A9}"/>
          </ac:grpSpMkLst>
        </pc:grpChg>
        <pc:grpChg chg="del 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96" creationId="{A4822097-1EB7-B1F3-93D4-A4DD98B66EA8}"/>
          </ac:grpSpMkLst>
        </pc:grpChg>
        <pc:grpChg chg="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101" creationId="{7BE35222-BE45-67BF-51D5-3D0372EB55D1}"/>
          </ac:grpSpMkLst>
        </pc:grpChg>
        <pc:grpChg chg="del mod">
          <ac:chgData name="Tim Cook" userId="d1c7cfb340f2c7ab" providerId="LiveId" clId="{5D615F76-CA9C-4BC0-825C-D8AAB65CC736}" dt="2023-03-26T23:52:02.378" v="776"/>
          <ac:grpSpMkLst>
            <pc:docMk/>
            <pc:sldMk cId="937315450" sldId="469"/>
            <ac:grpSpMk id="102" creationId="{9F164C42-C054-2702-6479-2CC45C4C18AC}"/>
          </ac:grpSpMkLst>
        </pc:grpChg>
        <pc:grpChg chg="del mod">
          <ac:chgData name="Tim Cook" userId="d1c7cfb340f2c7ab" providerId="LiveId" clId="{5D615F76-CA9C-4BC0-825C-D8AAB65CC736}" dt="2023-03-26T23:51:39.772" v="766"/>
          <ac:grpSpMkLst>
            <pc:docMk/>
            <pc:sldMk cId="937315450" sldId="469"/>
            <ac:grpSpMk id="106" creationId="{EC178FEF-6A00-A200-8970-C967BBC9D39C}"/>
          </ac:grpSpMkLst>
        </pc:grpChg>
        <pc:grpChg chg="del mod">
          <ac:chgData name="Tim Cook" userId="d1c7cfb340f2c7ab" providerId="LiveId" clId="{5D615F76-CA9C-4BC0-825C-D8AAB65CC736}" dt="2023-03-26T23:52:33.646" v="788"/>
          <ac:grpSpMkLst>
            <pc:docMk/>
            <pc:sldMk cId="937315450" sldId="469"/>
            <ac:grpSpMk id="109" creationId="{C9B41FC8-6436-2F18-945F-1EC8C3AFBDDB}"/>
          </ac:grpSpMkLst>
        </pc:grpChg>
        <pc:grpChg chg="del 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13" creationId="{5A24616E-343E-DE4C-2102-FE9C940C25D7}"/>
          </ac:grpSpMkLst>
        </pc:grpChg>
        <pc:grpChg chg="mod">
          <ac:chgData name="Tim Cook" userId="d1c7cfb340f2c7ab" providerId="LiveId" clId="{5D615F76-CA9C-4BC0-825C-D8AAB65CC736}" dt="2023-03-26T23:52:53.630" v="802"/>
          <ac:grpSpMkLst>
            <pc:docMk/>
            <pc:sldMk cId="937315450" sldId="469"/>
            <ac:grpSpMk id="114" creationId="{CCA18C96-9BB0-5937-7CD8-C499025187BA}"/>
          </ac:grpSpMkLst>
        </pc:grpChg>
        <pc:grpChg chg="del mod">
          <ac:chgData name="Tim Cook" userId="d1c7cfb340f2c7ab" providerId="LiveId" clId="{5D615F76-CA9C-4BC0-825C-D8AAB65CC736}" dt="2023-03-26T23:55:37.005" v="924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5D615F76-CA9C-4BC0-825C-D8AAB65CC736}" dt="2023-03-26T23:54:49.430" v="894"/>
          <ac:grpSpMkLst>
            <pc:docMk/>
            <pc:sldMk cId="937315450" sldId="469"/>
            <ac:grpSpMk id="119" creationId="{761430E7-2FF0-8469-D093-462D707039E0}"/>
          </ac:grpSpMkLst>
        </pc:grpChg>
        <pc:grpChg chg="mod">
          <ac:chgData name="Tim Cook" userId="d1c7cfb340f2c7ab" providerId="LiveId" clId="{5D615F76-CA9C-4BC0-825C-D8AAB65CC736}" dt="2023-03-26T23:56:00.152" v="948" actId="1076"/>
          <ac:grpSpMkLst>
            <pc:docMk/>
            <pc:sldMk cId="937315450" sldId="469"/>
            <ac:grpSpMk id="121" creationId="{5E2C9D02-B068-C06B-1FB6-6627BC5A6689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26" creationId="{94DD1506-2D8E-DD4D-0286-E813D45E2AFD}"/>
          </ac:grpSpMkLst>
        </pc:grpChg>
        <pc:grpChg chg="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27" creationId="{5F2235AE-06F0-A197-8E11-01778EC9487C}"/>
          </ac:grpSpMkLst>
        </pc:grpChg>
        <pc:grpChg chg="del 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4" creationId="{5A2ED7E7-7FE5-5E0F-7FE4-245E2050BA14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35" creationId="{3CFF905C-3647-FBB2-F809-F9905CA6B4A0}"/>
          </ac:grpSpMkLst>
        </pc:grpChg>
        <pc:grpChg chg="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6" creationId="{B07D49A2-25BA-3719-D502-B745258E5770}"/>
          </ac:grpSpMkLst>
        </pc:grpChg>
        <pc:grpChg chg="mod">
          <ac:chgData name="Tim Cook" userId="d1c7cfb340f2c7ab" providerId="LiveId" clId="{5D615F76-CA9C-4BC0-825C-D8AAB65CC736}" dt="2023-03-26T23:55:57.116" v="947"/>
          <ac:grpSpMkLst>
            <pc:docMk/>
            <pc:sldMk cId="937315450" sldId="469"/>
            <ac:grpSpMk id="139" creationId="{AC7C7100-3CF4-A1C0-AA47-8C39B7569DBB}"/>
          </ac:grpSpMkLst>
        </pc:grpChg>
        <pc:grpChg chg="del mod">
          <ac:chgData name="Tim Cook" userId="d1c7cfb340f2c7ab" providerId="LiveId" clId="{5D615F76-CA9C-4BC0-825C-D8AAB65CC736}" dt="2023-03-26T23:53:52.330" v="844"/>
          <ac:grpSpMkLst>
            <pc:docMk/>
            <pc:sldMk cId="937315450" sldId="469"/>
            <ac:grpSpMk id="139" creationId="{D9CA6D8D-EE19-45F7-B233-630E5BDA6646}"/>
          </ac:grpSpMkLst>
        </pc:grpChg>
        <pc:inkChg chg="add del mod">
          <ac:chgData name="Tim Cook" userId="d1c7cfb340f2c7ab" providerId="LiveId" clId="{5D615F76-CA9C-4BC0-825C-D8AAB65CC736}" dt="2023-03-26T23:51:35.412" v="763"/>
          <ac:inkMkLst>
            <pc:docMk/>
            <pc:sldMk cId="937315450" sldId="469"/>
            <ac:inkMk id="3" creationId="{B53A96BE-DF92-AD04-BEE6-A1477F0A613F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3" creationId="{D23A16C2-8827-6754-BDE0-C13ADF7ADE92}"/>
          </ac:inkMkLst>
        </pc:inkChg>
        <pc:inkChg chg="add del">
          <ac:chgData name="Tim Cook" userId="d1c7cfb340f2c7ab" providerId="LiveId" clId="{5D615F76-CA9C-4BC0-825C-D8AAB65CC736}" dt="2023-03-26T23:48:27.890" v="658"/>
          <ac:inkMkLst>
            <pc:docMk/>
            <pc:sldMk cId="937315450" sldId="469"/>
            <ac:inkMk id="4" creationId="{325EE293-DE68-C2FB-50D7-7BF70EB8A53D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" creationId="{82D72DAA-4A3B-E101-66C4-9853F05B90EA}"/>
          </ac:inkMkLst>
        </pc:inkChg>
        <pc:inkChg chg="add del mod">
          <ac:chgData name="Tim Cook" userId="d1c7cfb340f2c7ab" providerId="LiveId" clId="{5D615F76-CA9C-4BC0-825C-D8AAB65CC736}" dt="2023-03-26T23:51:34.287" v="761"/>
          <ac:inkMkLst>
            <pc:docMk/>
            <pc:sldMk cId="937315450" sldId="469"/>
            <ac:inkMk id="4" creationId="{D8EC7E9D-A39F-DC73-4666-F62D431FDA2E}"/>
          </ac:inkMkLst>
        </pc:inkChg>
        <pc:inkChg chg="add del">
          <ac:chgData name="Tim Cook" userId="d1c7cfb340f2c7ab" providerId="LiveId" clId="{5D615F76-CA9C-4BC0-825C-D8AAB65CC736}" dt="2023-03-26T23:55:21.705" v="897"/>
          <ac:inkMkLst>
            <pc:docMk/>
            <pc:sldMk cId="937315450" sldId="469"/>
            <ac:inkMk id="22" creationId="{E447C18A-5AB6-6815-8172-6E4B4236023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3" creationId="{CA467FFA-6417-6C2E-7923-E4D900A8B5EF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4" creationId="{44FD3F91-D403-405D-8224-ED3426A8DB1C}"/>
          </ac:inkMkLst>
        </pc:inkChg>
        <pc:inkChg chg="add del">
          <ac:chgData name="Tim Cook" userId="d1c7cfb340f2c7ab" providerId="LiveId" clId="{5D615F76-CA9C-4BC0-825C-D8AAB65CC736}" dt="2023-03-26T23:55:25.385" v="900"/>
          <ac:inkMkLst>
            <pc:docMk/>
            <pc:sldMk cId="937315450" sldId="469"/>
            <ac:inkMk id="25" creationId="{18D57757-82D9-D055-DE13-AFC24786776C}"/>
          </ac:inkMkLst>
        </pc:inkChg>
        <pc:inkChg chg="add del mod">
          <ac:chgData name="Tim Cook" userId="d1c7cfb340f2c7ab" providerId="LiveId" clId="{5D615F76-CA9C-4BC0-825C-D8AAB65CC736}" dt="2023-03-26T23:54:35.133" v="864"/>
          <ac:inkMkLst>
            <pc:docMk/>
            <pc:sldMk cId="937315450" sldId="469"/>
            <ac:inkMk id="25" creationId="{E9A21A38-F04C-2F41-8092-4BDF8B8622C5}"/>
          </ac:inkMkLst>
        </pc:inkChg>
        <pc:inkChg chg="add del mod">
          <ac:chgData name="Tim Cook" userId="d1c7cfb340f2c7ab" providerId="LiveId" clId="{5D615F76-CA9C-4BC0-825C-D8AAB65CC736}" dt="2023-03-26T23:54:33.246" v="863"/>
          <ac:inkMkLst>
            <pc:docMk/>
            <pc:sldMk cId="937315450" sldId="469"/>
            <ac:inkMk id="26" creationId="{34086342-322E-8BA1-F60D-137DBE30216B}"/>
          </ac:inkMkLst>
        </pc:inkChg>
        <pc:inkChg chg="add del mod">
          <ac:chgData name="Tim Cook" userId="d1c7cfb340f2c7ab" providerId="LiveId" clId="{5D615F76-CA9C-4BC0-825C-D8AAB65CC736}" dt="2023-03-26T23:55:54.113" v="943"/>
          <ac:inkMkLst>
            <pc:docMk/>
            <pc:sldMk cId="937315450" sldId="469"/>
            <ac:inkMk id="26" creationId="{8E86273E-D5F5-F39E-A0C7-B70EB8EE3314}"/>
          </ac:inkMkLst>
        </pc:inkChg>
        <pc:inkChg chg="add del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7" creationId="{2E71B542-30D4-BDAE-5968-0AC826600D1A}"/>
          </ac:inkMkLst>
        </pc:inkChg>
        <pc:inkChg chg="add del mod">
          <ac:chgData name="Tim Cook" userId="d1c7cfb340f2c7ab" providerId="LiveId" clId="{5D615F76-CA9C-4BC0-825C-D8AAB65CC736}" dt="2023-03-26T23:54:33.246" v="862"/>
          <ac:inkMkLst>
            <pc:docMk/>
            <pc:sldMk cId="937315450" sldId="469"/>
            <ac:inkMk id="27" creationId="{8B0987B2-FCB2-C180-DAF4-B1B3EFF6EE4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8" creationId="{D10E1F0F-7291-0744-CCB3-9669B8142C7F}"/>
          </ac:inkMkLst>
        </pc:inkChg>
        <pc:inkChg chg="add del mod">
          <ac:chgData name="Tim Cook" userId="d1c7cfb340f2c7ab" providerId="LiveId" clId="{5D615F76-CA9C-4BC0-825C-D8AAB65CC736}" dt="2023-03-26T23:54:33.246" v="861"/>
          <ac:inkMkLst>
            <pc:docMk/>
            <pc:sldMk cId="937315450" sldId="469"/>
            <ac:inkMk id="28" creationId="{F4E24B50-BFBF-D293-46CE-D816BF1F595F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9" creationId="{346A3BD9-FA6A-D205-82A7-9EBDEA0C4D27}"/>
          </ac:inkMkLst>
        </pc:inkChg>
        <pc:inkChg chg="add del">
          <ac:chgData name="Tim Cook" userId="d1c7cfb340f2c7ab" providerId="LiveId" clId="{5D615F76-CA9C-4BC0-825C-D8AAB65CC736}" dt="2023-03-26T23:54:31.514" v="859"/>
          <ac:inkMkLst>
            <pc:docMk/>
            <pc:sldMk cId="937315450" sldId="469"/>
            <ac:inkMk id="29" creationId="{9D7AC3D3-87D0-E244-D49B-A24E700C803D}"/>
          </ac:inkMkLst>
        </pc:inkChg>
        <pc:inkChg chg="add del mod">
          <ac:chgData name="Tim Cook" userId="d1c7cfb340f2c7ab" providerId="LiveId" clId="{5D615F76-CA9C-4BC0-825C-D8AAB65CC736}" dt="2023-03-26T23:54:31.514" v="857"/>
          <ac:inkMkLst>
            <pc:docMk/>
            <pc:sldMk cId="937315450" sldId="469"/>
            <ac:inkMk id="30" creationId="{0B804384-5D60-3757-C23D-78EA46D5D3CB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0" creationId="{8283CA7A-049E-46AE-CA75-578C1193A7B5}"/>
          </ac:inkMkLst>
        </pc:inkChg>
        <pc:inkChg chg="add del">
          <ac:chgData name="Tim Cook" userId="d1c7cfb340f2c7ab" providerId="LiveId" clId="{5D615F76-CA9C-4BC0-825C-D8AAB65CC736}" dt="2023-03-26T23:54:31.514" v="858"/>
          <ac:inkMkLst>
            <pc:docMk/>
            <pc:sldMk cId="937315450" sldId="469"/>
            <ac:inkMk id="31" creationId="{4078BDD7-15BA-2FAC-5612-7C6A8E93EEE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1" creationId="{4CC9DA85-1978-5D90-F2F4-765CBC1864E9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2" creationId="{BE269A65-7D7C-EC59-6A7D-B2CA7446E9F1}"/>
          </ac:inkMkLst>
        </pc:inkChg>
        <pc:inkChg chg="add del mod">
          <ac:chgData name="Tim Cook" userId="d1c7cfb340f2c7ab" providerId="LiveId" clId="{5D615F76-CA9C-4BC0-825C-D8AAB65CC736}" dt="2023-03-26T23:55:28.743" v="902"/>
          <ac:inkMkLst>
            <pc:docMk/>
            <pc:sldMk cId="937315450" sldId="469"/>
            <ac:inkMk id="33" creationId="{574B2FD6-A917-A5B1-EB53-107117BB4D85}"/>
          </ac:inkMkLst>
        </pc:inkChg>
        <pc:inkChg chg="add del mod">
          <ac:chgData name="Tim Cook" userId="d1c7cfb340f2c7ab" providerId="LiveId" clId="{5D615F76-CA9C-4BC0-825C-D8AAB65CC736}" dt="2023-03-26T23:55:28.743" v="905"/>
          <ac:inkMkLst>
            <pc:docMk/>
            <pc:sldMk cId="937315450" sldId="469"/>
            <ac:inkMk id="34" creationId="{EED49F2D-5100-D946-430C-CEDA0AC66129}"/>
          </ac:inkMkLst>
        </pc:inkChg>
        <pc:inkChg chg="add del mod">
          <ac:chgData name="Tim Cook" userId="d1c7cfb340f2c7ab" providerId="LiveId" clId="{5D615F76-CA9C-4BC0-825C-D8AAB65CC736}" dt="2023-03-26T23:55:28.743" v="901"/>
          <ac:inkMkLst>
            <pc:docMk/>
            <pc:sldMk cId="937315450" sldId="469"/>
            <ac:inkMk id="35" creationId="{28DF0B0E-5A71-43BE-3B48-179E78B3AA9A}"/>
          </ac:inkMkLst>
        </pc:inkChg>
        <pc:inkChg chg="add del mod">
          <ac:chgData name="Tim Cook" userId="d1c7cfb340f2c7ab" providerId="LiveId" clId="{5D615F76-CA9C-4BC0-825C-D8AAB65CC736}" dt="2023-03-26T23:55:28.743" v="904"/>
          <ac:inkMkLst>
            <pc:docMk/>
            <pc:sldMk cId="937315450" sldId="469"/>
            <ac:inkMk id="36" creationId="{4D135290-8A1E-E865-BD46-C731D24BED77}"/>
          </ac:inkMkLst>
        </pc:inkChg>
        <pc:inkChg chg="add del mod">
          <ac:chgData name="Tim Cook" userId="d1c7cfb340f2c7ab" providerId="LiveId" clId="{5D615F76-CA9C-4BC0-825C-D8AAB65CC736}" dt="2023-03-26T23:55:25.385" v="899"/>
          <ac:inkMkLst>
            <pc:docMk/>
            <pc:sldMk cId="937315450" sldId="469"/>
            <ac:inkMk id="37" creationId="{08D5C9F1-C2D8-5D4D-30AF-3B6C949FCB1F}"/>
          </ac:inkMkLst>
        </pc:inkChg>
        <pc:inkChg chg="add del mod">
          <ac:chgData name="Tim Cook" userId="d1c7cfb340f2c7ab" providerId="LiveId" clId="{5D615F76-CA9C-4BC0-825C-D8AAB65CC736}" dt="2023-03-26T23:55:28.743" v="906"/>
          <ac:inkMkLst>
            <pc:docMk/>
            <pc:sldMk cId="937315450" sldId="469"/>
            <ac:inkMk id="38" creationId="{6A903A7C-9049-8F1E-F7DA-5089A149E19A}"/>
          </ac:inkMkLst>
        </pc:inkChg>
        <pc:inkChg chg="add del">
          <ac:chgData name="Tim Cook" userId="d1c7cfb340f2c7ab" providerId="LiveId" clId="{5D615F76-CA9C-4BC0-825C-D8AAB65CC736}" dt="2023-03-26T23:49:00.723" v="660"/>
          <ac:inkMkLst>
            <pc:docMk/>
            <pc:sldMk cId="937315450" sldId="469"/>
            <ac:inkMk id="40" creationId="{1F641224-8707-15CC-6E63-A1616B989BDD}"/>
          </ac:inkMkLst>
        </pc:inkChg>
        <pc:inkChg chg="add del">
          <ac:chgData name="Tim Cook" userId="d1c7cfb340f2c7ab" providerId="LiveId" clId="{5D615F76-CA9C-4BC0-825C-D8AAB65CC736}" dt="2023-03-26T23:51:51.556" v="769"/>
          <ac:inkMkLst>
            <pc:docMk/>
            <pc:sldMk cId="937315450" sldId="469"/>
            <ac:inkMk id="40" creationId="{67191BAC-5C45-FC69-262C-2BF8F1F779B3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0" creationId="{81FEAB47-41E2-A675-E787-60DFDA17873D}"/>
          </ac:inkMkLst>
        </pc:inkChg>
        <pc:inkChg chg="add">
          <ac:chgData name="Tim Cook" userId="d1c7cfb340f2c7ab" providerId="LiveId" clId="{5D615F76-CA9C-4BC0-825C-D8AAB65CC736}" dt="2023-03-26T23:49:02.609" v="661" actId="9405"/>
          <ac:inkMkLst>
            <pc:docMk/>
            <pc:sldMk cId="937315450" sldId="469"/>
            <ac:inkMk id="41" creationId="{8B6E83C6-E82D-72EB-4E52-FE28E7ED81FF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2" creationId="{A4EC69AB-6EE9-8F97-8169-2C6C9E14A10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3" creationId="{3DBC406D-2C4A-A7F2-E26E-0F4F503DBA50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4" creationId="{E81B2FB3-E146-CE0C-8BBD-DEB77ACE179C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5" creationId="{412A41D1-8309-69E5-D364-C37CA1C38C4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6" creationId="{F9CECD10-3869-9AE1-AB6E-99F94A9B6D1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7" creationId="{A951289D-287E-EC1F-E954-4ACE768335DE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8" creationId="{ACBA3278-355A-5F34-5AB5-BC1B5AC3B1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9" creationId="{37E7EC71-D9DB-BB9E-1A84-AAAA9DCFC1F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0" creationId="{F99A20DB-9BF0-18AC-0908-7912DBBC0B4A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1" creationId="{D82F4F41-1843-3362-7B9F-A0A6431E2C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2" creationId="{79FED3C3-02EA-E071-8B96-557058DB4742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5" creationId="{4F371CA1-327D-51A4-29EB-E0255FD66FF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6" creationId="{26E4BBA4-D366-540A-623C-77011AE9DBF7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7" creationId="{5A8754A6-52AC-8E86-27AA-D9D38688871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8" creationId="{EEDAE10B-2306-3A73-C3B5-E2B6E4C6C2D1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9" creationId="{056C33A1-9673-5714-8572-EEBF66963604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0" creationId="{2E13A528-C049-C347-E3E6-A78223CC98E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1" creationId="{BD5B8FBB-D176-87BB-5334-F8D4A3D5A88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2" creationId="{1B643E44-CE33-486B-979F-B591F316633B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3" creationId="{1D5E7822-0A14-DBF7-6364-8FE950058E23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5" creationId="{57859D8E-A482-EEAE-BC97-A1C9CC2534C8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6" creationId="{8462FFCD-342B-965B-7E0E-95E504929657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7" creationId="{80B81459-A95F-52FC-79FE-855ACB882B95}"/>
          </ac:inkMkLst>
        </pc:inkChg>
        <pc:inkChg chg="add del">
          <ac:chgData name="Tim Cook" userId="d1c7cfb340f2c7ab" providerId="LiveId" clId="{5D615F76-CA9C-4BC0-825C-D8AAB65CC736}" dt="2023-03-26T23:49:19.688" v="692"/>
          <ac:inkMkLst>
            <pc:docMk/>
            <pc:sldMk cId="937315450" sldId="469"/>
            <ac:inkMk id="69" creationId="{0602996F-45DD-91E5-0BD0-090C7808C16C}"/>
          </ac:inkMkLst>
        </pc:inkChg>
        <pc:inkChg chg="add del mod">
          <ac:chgData name="Tim Cook" userId="d1c7cfb340f2c7ab" providerId="LiveId" clId="{5D615F76-CA9C-4BC0-825C-D8AAB65CC736}" dt="2023-03-26T23:51:34.287" v="762"/>
          <ac:inkMkLst>
            <pc:docMk/>
            <pc:sldMk cId="937315450" sldId="469"/>
            <ac:inkMk id="69" creationId="{36E9487F-D3BE-B714-162B-E1B3C6D685E1}"/>
          </ac:inkMkLst>
        </pc:inkChg>
        <pc:inkChg chg="add del mod">
          <ac:chgData name="Tim Cook" userId="d1c7cfb340f2c7ab" providerId="LiveId" clId="{5D615F76-CA9C-4BC0-825C-D8AAB65CC736}" dt="2023-03-26T23:55:28.743" v="903"/>
          <ac:inkMkLst>
            <pc:docMk/>
            <pc:sldMk cId="937315450" sldId="469"/>
            <ac:inkMk id="69" creationId="{ADE8FBE4-7FD2-422F-7E66-38363185F8B8}"/>
          </ac:inkMkLst>
        </pc:inkChg>
        <pc:inkChg chg="add del">
          <ac:chgData name="Tim Cook" userId="d1c7cfb340f2c7ab" providerId="LiveId" clId="{5D615F76-CA9C-4BC0-825C-D8AAB65CC736}" dt="2023-03-26T23:49:21.069" v="693"/>
          <ac:inkMkLst>
            <pc:docMk/>
            <pc:sldMk cId="937315450" sldId="469"/>
            <ac:inkMk id="70" creationId="{99ACE7ED-EA6F-F64D-1C5A-817878E70165}"/>
          </ac:inkMkLst>
        </pc:inkChg>
        <pc:inkChg chg="add del mod">
          <ac:chgData name="Tim Cook" userId="d1c7cfb340f2c7ab" providerId="LiveId" clId="{5D615F76-CA9C-4BC0-825C-D8AAB65CC736}" dt="2023-03-26T23:51:35.960" v="764"/>
          <ac:inkMkLst>
            <pc:docMk/>
            <pc:sldMk cId="937315450" sldId="469"/>
            <ac:inkMk id="70" creationId="{B17041E3-4DFB-8DC2-4BB5-B8DF6B99F1A1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70" creationId="{C42F962B-4F6E-D5D0-8C2A-5193FA3A4980}"/>
          </ac:inkMkLst>
        </pc:inkChg>
        <pc:inkChg chg="add del">
          <ac:chgData name="Tim Cook" userId="d1c7cfb340f2c7ab" providerId="LiveId" clId="{5D615F76-CA9C-4BC0-825C-D8AAB65CC736}" dt="2023-03-26T23:49:19.688" v="691"/>
          <ac:inkMkLst>
            <pc:docMk/>
            <pc:sldMk cId="937315450" sldId="469"/>
            <ac:inkMk id="71" creationId="{7920F7F2-D8E1-E0B8-B1AF-F89B5E82C8AF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2" creationId="{61BCBC23-7D69-F2BA-4B5A-E36657A30DCB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3" creationId="{8A48B156-42FF-C881-B4C7-4603BA511AC2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4" creationId="{57CB2A49-0DAA-09AC-CF08-CACA8E887863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5" creationId="{4843F1BB-96B0-9A59-4333-70BEF240CDC8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7" creationId="{959B282A-65A8-76FF-FB29-AB91710B8B1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8" creationId="{C9CFD3A2-FC0C-1755-A0AE-6B88BADDB33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9" creationId="{A5500F48-4F82-D963-AB45-3FF8E94CE4D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0" creationId="{B4782C87-90D8-4F0C-BA08-AF6626A4C61C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1" creationId="{AD06ED43-FDB3-A64F-6C80-4B9A91648301}"/>
          </ac:inkMkLst>
        </pc:inkChg>
        <pc:inkChg chg="add">
          <ac:chgData name="Tim Cook" userId="d1c7cfb340f2c7ab" providerId="LiveId" clId="{5D615F76-CA9C-4BC0-825C-D8AAB65CC736}" dt="2023-03-26T23:52:29.682" v="785" actId="9405"/>
          <ac:inkMkLst>
            <pc:docMk/>
            <pc:sldMk cId="937315450" sldId="469"/>
            <ac:inkMk id="82" creationId="{7842648E-AF63-FDC0-CA3E-4F545FA3D0BD}"/>
          </ac:inkMkLst>
        </pc:inkChg>
        <pc:inkChg chg="add del mod">
          <ac:chgData name="Tim Cook" userId="d1c7cfb340f2c7ab" providerId="LiveId" clId="{5D615F76-CA9C-4BC0-825C-D8AAB65CC736}" dt="2023-03-26T23:52:02.378" v="777"/>
          <ac:inkMkLst>
            <pc:docMk/>
            <pc:sldMk cId="937315450" sldId="469"/>
            <ac:inkMk id="82" creationId="{99BDA6F1-0946-4182-AEF7-81173DA7A55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3" creationId="{907FA394-9181-1119-C329-A58587BA5FAA}"/>
          </ac:inkMkLst>
        </pc:inkChg>
        <pc:inkChg chg="add">
          <ac:chgData name="Tim Cook" userId="d1c7cfb340f2c7ab" providerId="LiveId" clId="{5D615F76-CA9C-4BC0-825C-D8AAB65CC736}" dt="2023-03-26T23:52:36.069" v="789" actId="9405"/>
          <ac:inkMkLst>
            <pc:docMk/>
            <pc:sldMk cId="937315450" sldId="469"/>
            <ac:inkMk id="84" creationId="{0BCCAEBC-E068-868D-B2E6-D21F1411A30C}"/>
          </ac:inkMkLst>
        </pc:inkChg>
        <pc:inkChg chg="add del mod">
          <ac:chgData name="Tim Cook" userId="d1c7cfb340f2c7ab" providerId="LiveId" clId="{5D615F76-CA9C-4BC0-825C-D8AAB65CC736}" dt="2023-03-26T23:51:33.600" v="759"/>
          <ac:inkMkLst>
            <pc:docMk/>
            <pc:sldMk cId="937315450" sldId="469"/>
            <ac:inkMk id="84" creationId="{2EB6769C-10FD-3ED5-3D60-0634B40881A0}"/>
          </ac:inkMkLst>
        </pc:inkChg>
        <pc:inkChg chg="add del mod">
          <ac:chgData name="Tim Cook" userId="d1c7cfb340f2c7ab" providerId="LiveId" clId="{5D615F76-CA9C-4BC0-825C-D8AAB65CC736}" dt="2023-03-26T23:49:45.213" v="708"/>
          <ac:inkMkLst>
            <pc:docMk/>
            <pc:sldMk cId="937315450" sldId="469"/>
            <ac:inkMk id="84" creationId="{59CE5C4D-461F-F9EF-1837-9CA4595074F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6" creationId="{52196C30-B8BE-8704-BA99-409F3779FC6E}"/>
          </ac:inkMkLst>
        </pc:inkChg>
        <pc:inkChg chg="add del mod">
          <ac:chgData name="Tim Cook" userId="d1c7cfb340f2c7ab" providerId="LiveId" clId="{5D615F76-CA9C-4BC0-825C-D8AAB65CC736}" dt="2023-03-26T23:49:52.878" v="720"/>
          <ac:inkMkLst>
            <pc:docMk/>
            <pc:sldMk cId="937315450" sldId="469"/>
            <ac:inkMk id="87" creationId="{2CE8F0BC-BF3A-24B2-4C2E-3B6C3EB09E27}"/>
          </ac:inkMkLst>
        </pc:inkChg>
        <pc:inkChg chg="add del">
          <ac:chgData name="Tim Cook" userId="d1c7cfb340f2c7ab" providerId="LiveId" clId="{5D615F76-CA9C-4BC0-825C-D8AAB65CC736}" dt="2023-03-26T23:50:32.366" v="742"/>
          <ac:inkMkLst>
            <pc:docMk/>
            <pc:sldMk cId="937315450" sldId="469"/>
            <ac:inkMk id="87" creationId="{6E74FD67-A934-BFFC-8017-EB183F3DA1F4}"/>
          </ac:inkMkLst>
        </pc:inkChg>
        <pc:inkChg chg="add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87" creationId="{90443C65-9FA7-4249-4654-B0E772DF7AF4}"/>
          </ac:inkMkLst>
        </pc:inkChg>
        <pc:inkChg chg="add del mod">
          <ac:chgData name="Tim Cook" userId="d1c7cfb340f2c7ab" providerId="LiveId" clId="{5D615F76-CA9C-4BC0-825C-D8AAB65CC736}" dt="2023-03-26T23:49:53.268" v="722"/>
          <ac:inkMkLst>
            <pc:docMk/>
            <pc:sldMk cId="937315450" sldId="469"/>
            <ac:inkMk id="88" creationId="{CC919F34-113B-6C7A-4CB2-B499F0F4FA72}"/>
          </ac:inkMkLst>
        </pc:inkChg>
        <pc:inkChg chg="add del mod">
          <ac:chgData name="Tim Cook" userId="d1c7cfb340f2c7ab" providerId="LiveId" clId="{5D615F76-CA9C-4BC0-825C-D8AAB65CC736}" dt="2023-03-26T23:52:31.078" v="786"/>
          <ac:inkMkLst>
            <pc:docMk/>
            <pc:sldMk cId="937315450" sldId="469"/>
            <ac:inkMk id="88" creationId="{F079A76A-6869-3AB1-E24F-CD79C3C65A6F}"/>
          </ac:inkMkLst>
        </pc:inkChg>
        <pc:inkChg chg="add del mod">
          <ac:chgData name="Tim Cook" userId="d1c7cfb340f2c7ab" providerId="LiveId" clId="{5D615F76-CA9C-4BC0-825C-D8AAB65CC736}" dt="2023-03-26T23:49:52.878" v="719"/>
          <ac:inkMkLst>
            <pc:docMk/>
            <pc:sldMk cId="937315450" sldId="469"/>
            <ac:inkMk id="89" creationId="{1D7D2FDC-29E6-A6E7-5E3B-059DB2E926AF}"/>
          </ac:inkMkLst>
        </pc:inkChg>
        <pc:inkChg chg="add del mod">
          <ac:chgData name="Tim Cook" userId="d1c7cfb340f2c7ab" providerId="LiveId" clId="{5D615F76-CA9C-4BC0-825C-D8AAB65CC736}" dt="2023-03-26T23:51:33.600" v="760"/>
          <ac:inkMkLst>
            <pc:docMk/>
            <pc:sldMk cId="937315450" sldId="469"/>
            <ac:inkMk id="89" creationId="{4414450C-6A2B-9E6A-DA1A-D7A56A5C718F}"/>
          </ac:inkMkLst>
        </pc:inkChg>
        <pc:inkChg chg="add">
          <ac:chgData name="Tim Cook" userId="d1c7cfb340f2c7ab" providerId="LiveId" clId="{5D615F76-CA9C-4BC0-825C-D8AAB65CC736}" dt="2023-03-26T23:52:39.074" v="790" actId="9405"/>
          <ac:inkMkLst>
            <pc:docMk/>
            <pc:sldMk cId="937315450" sldId="469"/>
            <ac:inkMk id="89" creationId="{9DA2A606-D6FD-EBCB-CCFA-B7DAFCE72F8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0" creationId="{6D59B3FD-77BD-7A41-CEB8-E29090FB2D08}"/>
          </ac:inkMkLst>
        </pc:inkChg>
        <pc:inkChg chg="add del mod">
          <ac:chgData name="Tim Cook" userId="d1c7cfb340f2c7ab" providerId="LiveId" clId="{5D615F76-CA9C-4BC0-825C-D8AAB65CC736}" dt="2023-03-26T23:49:52.878" v="721"/>
          <ac:inkMkLst>
            <pc:docMk/>
            <pc:sldMk cId="937315450" sldId="469"/>
            <ac:inkMk id="90" creationId="{B0073DF3-BD33-F809-AB6C-97D4E34E8581}"/>
          </ac:inkMkLst>
        </pc:inkChg>
        <pc:inkChg chg="add del mod">
          <ac:chgData name="Tim Cook" userId="d1c7cfb340f2c7ab" providerId="LiveId" clId="{5D615F76-CA9C-4BC0-825C-D8AAB65CC736}" dt="2023-03-26T23:51:33.584" v="756"/>
          <ac:inkMkLst>
            <pc:docMk/>
            <pc:sldMk cId="937315450" sldId="469"/>
            <ac:inkMk id="90" creationId="{B9E6C945-03AD-8F0C-2DF3-1D2D785F74B5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0" creationId="{FBA79244-1B3F-5950-84E0-90F93566DCA6}"/>
          </ac:inkMkLst>
        </pc:inkChg>
        <pc:inkChg chg="add del mod">
          <ac:chgData name="Tim Cook" userId="d1c7cfb340f2c7ab" providerId="LiveId" clId="{5D615F76-CA9C-4BC0-825C-D8AAB65CC736}" dt="2023-03-26T23:49:52.878" v="717"/>
          <ac:inkMkLst>
            <pc:docMk/>
            <pc:sldMk cId="937315450" sldId="469"/>
            <ac:inkMk id="91" creationId="{3A9B269F-F878-3406-E542-91D35A4F1B44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1" creationId="{49973906-EECC-44F0-5CEE-D2D412DBB982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1" creationId="{A3C7A8C8-CD5B-99A8-70F2-E4A5A8591E1F}"/>
          </ac:inkMkLst>
        </pc:inkChg>
        <pc:inkChg chg="add del mod">
          <ac:chgData name="Tim Cook" userId="d1c7cfb340f2c7ab" providerId="LiveId" clId="{5D615F76-CA9C-4BC0-825C-D8AAB65CC736}" dt="2023-03-26T23:51:33.584" v="758"/>
          <ac:inkMkLst>
            <pc:docMk/>
            <pc:sldMk cId="937315450" sldId="469"/>
            <ac:inkMk id="91" creationId="{E6E716D2-CB8A-BBB6-AE06-B19D6FB40C4A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2" creationId="{2D9620E7-A3A9-072D-A8B2-E42A7691D40A}"/>
          </ac:inkMkLst>
        </pc:inkChg>
        <pc:inkChg chg="add del mod">
          <ac:chgData name="Tim Cook" userId="d1c7cfb340f2c7ab" providerId="LiveId" clId="{5D615F76-CA9C-4BC0-825C-D8AAB65CC736}" dt="2023-03-26T23:49:52.878" v="718"/>
          <ac:inkMkLst>
            <pc:docMk/>
            <pc:sldMk cId="937315450" sldId="469"/>
            <ac:inkMk id="92" creationId="{4A1E815A-DC67-9057-E24B-305EF13887D8}"/>
          </ac:inkMkLst>
        </pc:inkChg>
        <pc:inkChg chg="add del mod">
          <ac:chgData name="Tim Cook" userId="d1c7cfb340f2c7ab" providerId="LiveId" clId="{5D615F76-CA9C-4BC0-825C-D8AAB65CC736}" dt="2023-03-26T23:51:33.584" v="757"/>
          <ac:inkMkLst>
            <pc:docMk/>
            <pc:sldMk cId="937315450" sldId="469"/>
            <ac:inkMk id="92" creationId="{834A5ECB-39B6-C88A-ACB7-F306BC594473}"/>
          </ac:inkMkLst>
        </pc:inkChg>
        <pc:inkChg chg="add del mod">
          <ac:chgData name="Tim Cook" userId="d1c7cfb340f2c7ab" providerId="LiveId" clId="{5D615F76-CA9C-4BC0-825C-D8AAB65CC736}" dt="2023-03-26T23:52:33.646" v="787"/>
          <ac:inkMkLst>
            <pc:docMk/>
            <pc:sldMk cId="937315450" sldId="469"/>
            <ac:inkMk id="93" creationId="{40CBF8E1-A868-1C39-7DF7-83979907D6FE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3" creationId="{9EFC8478-AAAC-25B1-0FBA-0DFE14F9CC6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4" creationId="{F0D0BE2B-44C3-84BF-710D-DF6DBD72B6D0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5" creationId="{2DFB14F2-0ABF-32F7-6154-5E5CA64D896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6" creationId="{311BD55A-7787-7C64-268B-7CA4CF5C50C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6" creationId="{6C6D9FD0-915C-60EB-C175-1DE1557888C2}"/>
          </ac:inkMkLst>
        </pc:inkChg>
        <pc:inkChg chg="add del mod">
          <ac:chgData name="Tim Cook" userId="d1c7cfb340f2c7ab" providerId="LiveId" clId="{5D615F76-CA9C-4BC0-825C-D8AAB65CC736}" dt="2023-03-26T23:52:02.378" v="776"/>
          <ac:inkMkLst>
            <pc:docMk/>
            <pc:sldMk cId="937315450" sldId="469"/>
            <ac:inkMk id="96" creationId="{FD3EB555-6D34-6BE2-01E3-660D464E2BF6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7" creationId="{6C537113-DE05-C701-5356-741D9CD774B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8" creationId="{BA4622E3-8B3F-A84C-3DE5-A316E6EFAAC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9" creationId="{298C7634-0050-337C-C058-521882185702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100" creationId="{6B44E6ED-B3BD-ACD7-AB0D-579681FF530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2" creationId="{28A43DA3-CCC7-14EE-654E-52BABC13490A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2" creationId="{920F1CFE-BDDD-9D73-8DCF-856DF05B5034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3" creationId="{342FCBE3-F817-6E9A-286C-F0E056D723FB}"/>
          </ac:inkMkLst>
        </pc:inkChg>
        <pc:inkChg chg="add del mod">
          <ac:chgData name="Tim Cook" userId="d1c7cfb340f2c7ab" providerId="LiveId" clId="{5D615F76-CA9C-4BC0-825C-D8AAB65CC736}" dt="2023-03-26T23:51:37.938" v="765"/>
          <ac:inkMkLst>
            <pc:docMk/>
            <pc:sldMk cId="937315450" sldId="469"/>
            <ac:inkMk id="103" creationId="{7C09E6E8-8AF0-F314-8B3F-F4B6F2C1A44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3" creationId="{8D847E4A-52A3-A0A8-F2C8-CC90029650A5}"/>
          </ac:inkMkLst>
        </pc:inkChg>
        <pc:inkChg chg="add del mod">
          <ac:chgData name="Tim Cook" userId="d1c7cfb340f2c7ab" providerId="LiveId" clId="{5D615F76-CA9C-4BC0-825C-D8AAB65CC736}" dt="2023-03-26T23:51:41.673" v="767"/>
          <ac:inkMkLst>
            <pc:docMk/>
            <pc:sldMk cId="937315450" sldId="469"/>
            <ac:inkMk id="104" creationId="{3FCE6566-5B9A-833B-A5C3-856E2CCD67E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4" creationId="{AB6196BE-585B-BA38-E765-1E6D60E475C0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4" creationId="{F9160503-F551-F8D4-11B6-2B24C7730509}"/>
          </ac:inkMkLst>
        </pc:inkChg>
        <pc:inkChg chg="add del mod">
          <ac:chgData name="Tim Cook" userId="d1c7cfb340f2c7ab" providerId="LiveId" clId="{5D615F76-CA9C-4BC0-825C-D8AAB65CC736}" dt="2023-03-26T23:51:39.772" v="766"/>
          <ac:inkMkLst>
            <pc:docMk/>
            <pc:sldMk cId="937315450" sldId="469"/>
            <ac:inkMk id="105" creationId="{7803F628-B959-EC04-BA97-1B7BBFDE71C9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5" creationId="{BECE3F49-145B-9150-C84C-4E4FAC90166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5" creationId="{E1C4A84C-3340-923E-77BE-029D485B96E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6" creationId="{455CFFE4-E178-D975-685A-7719AF2ED05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6" creationId="{B1F8A8A5-A71B-E57D-9C30-811AB8614B2B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7" creationId="{38D30805-E7CA-DE6C-D9B8-9135C2AEE6DA}"/>
          </ac:inkMkLst>
        </pc:inkChg>
        <pc:inkChg chg="add">
          <ac:chgData name="Tim Cook" userId="d1c7cfb340f2c7ab" providerId="LiveId" clId="{5D615F76-CA9C-4BC0-825C-D8AAB65CC736}" dt="2023-03-26T23:51:06.375" v="755" actId="9405"/>
          <ac:inkMkLst>
            <pc:docMk/>
            <pc:sldMk cId="937315450" sldId="469"/>
            <ac:inkMk id="107" creationId="{74E4C618-0FE5-3916-4DD3-5C3D7462629E}"/>
          </ac:inkMkLst>
        </pc:inkChg>
        <pc:inkChg chg="add del mod">
          <ac:chgData name="Tim Cook" userId="d1c7cfb340f2c7ab" providerId="LiveId" clId="{5D615F76-CA9C-4BC0-825C-D8AAB65CC736}" dt="2023-03-26T23:55:37.005" v="916"/>
          <ac:inkMkLst>
            <pc:docMk/>
            <pc:sldMk cId="937315450" sldId="469"/>
            <ac:inkMk id="108" creationId="{76737E6E-72DB-AA08-7DA3-A5F37EDB4821}"/>
          </ac:inkMkLst>
        </pc:inkChg>
        <pc:inkChg chg="add del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108" creationId="{F8933797-BC66-9001-7A7A-901135BBE905}"/>
          </ac:inkMkLst>
        </pc:inkChg>
        <pc:inkChg chg="add del mod">
          <ac:chgData name="Tim Cook" userId="d1c7cfb340f2c7ab" providerId="LiveId" clId="{5D615F76-CA9C-4BC0-825C-D8AAB65CC736}" dt="2023-03-26T23:55:37.005" v="925"/>
          <ac:inkMkLst>
            <pc:docMk/>
            <pc:sldMk cId="937315450" sldId="469"/>
            <ac:inkMk id="109" creationId="{23DA7038-2FD8-741B-95D0-4A93BC03DF27}"/>
          </ac:inkMkLst>
        </pc:inkChg>
        <pc:inkChg chg="add del mod">
          <ac:chgData name="Tim Cook" userId="d1c7cfb340f2c7ab" providerId="LiveId" clId="{5D615F76-CA9C-4BC0-825C-D8AAB65CC736}" dt="2023-03-26T23:55:37.005" v="922"/>
          <ac:inkMkLst>
            <pc:docMk/>
            <pc:sldMk cId="937315450" sldId="469"/>
            <ac:inkMk id="110" creationId="{1E9D66B5-F981-EE78-B76E-294F38C69327}"/>
          </ac:inkMkLst>
        </pc:inkChg>
        <pc:inkChg chg="add del">
          <ac:chgData name="Tim Cook" userId="d1c7cfb340f2c7ab" providerId="LiveId" clId="{5D615F76-CA9C-4BC0-825C-D8AAB65CC736}" dt="2023-03-26T23:52:18.629" v="778"/>
          <ac:inkMkLst>
            <pc:docMk/>
            <pc:sldMk cId="937315450" sldId="469"/>
            <ac:inkMk id="110" creationId="{EE99D930-1E2D-F0C9-7AFB-22BCD69137E4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1" creationId="{4990E61A-2933-BB37-DA76-8D76C95F9D77}"/>
          </ac:inkMkLst>
        </pc:inkChg>
        <pc:inkChg chg="add del mod">
          <ac:chgData name="Tim Cook" userId="d1c7cfb340f2c7ab" providerId="LiveId" clId="{5D615F76-CA9C-4BC0-825C-D8AAB65CC736}" dt="2023-03-26T23:55:37.005" v="918"/>
          <ac:inkMkLst>
            <pc:docMk/>
            <pc:sldMk cId="937315450" sldId="469"/>
            <ac:inkMk id="111" creationId="{EC6E6874-C684-4AD8-918E-329B144527E5}"/>
          </ac:inkMkLst>
        </pc:inkChg>
        <pc:inkChg chg="add del mod">
          <ac:chgData name="Tim Cook" userId="d1c7cfb340f2c7ab" providerId="LiveId" clId="{5D615F76-CA9C-4BC0-825C-D8AAB65CC736}" dt="2023-03-26T23:55:37.005" v="921"/>
          <ac:inkMkLst>
            <pc:docMk/>
            <pc:sldMk cId="937315450" sldId="469"/>
            <ac:inkMk id="112" creationId="{63F33CCD-2DD2-29E8-5B44-BA414130DD15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2" creationId="{97C72395-504E-9968-CA38-DF2440028E7A}"/>
          </ac:inkMkLst>
        </pc:inkChg>
        <pc:inkChg chg="add del mod">
          <ac:chgData name="Tim Cook" userId="d1c7cfb340f2c7ab" providerId="LiveId" clId="{5D615F76-CA9C-4BC0-825C-D8AAB65CC736}" dt="2023-03-26T23:55:37.005" v="924"/>
          <ac:inkMkLst>
            <pc:docMk/>
            <pc:sldMk cId="937315450" sldId="469"/>
            <ac:inkMk id="113" creationId="{294C038C-1408-048E-0B33-D5EBC6AC2302}"/>
          </ac:inkMkLst>
        </pc:inkChg>
        <pc:inkChg chg="add del mod">
          <ac:chgData name="Tim Cook" userId="d1c7cfb340f2c7ab" providerId="LiveId" clId="{5D615F76-CA9C-4BC0-825C-D8AAB65CC736}" dt="2023-03-26T23:55:37.005" v="923"/>
          <ac:inkMkLst>
            <pc:docMk/>
            <pc:sldMk cId="937315450" sldId="469"/>
            <ac:inkMk id="114" creationId="{4005E456-9F7E-A738-94C6-1B08E4360ADE}"/>
          </ac:inkMkLst>
        </pc:inkChg>
        <pc:inkChg chg="add del mod">
          <ac:chgData name="Tim Cook" userId="d1c7cfb340f2c7ab" providerId="LiveId" clId="{5D615F76-CA9C-4BC0-825C-D8AAB65CC736}" dt="2023-03-26T23:55:37.005" v="919"/>
          <ac:inkMkLst>
            <pc:docMk/>
            <pc:sldMk cId="937315450" sldId="469"/>
            <ac:inkMk id="115" creationId="{3CF53CE4-F79F-1DBF-FC2F-FC947698250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5" creationId="{8314615D-6BF7-DCBD-4BEC-31C5F2AA9208}"/>
          </ac:inkMkLst>
        </pc:inkChg>
        <pc:inkChg chg="add del mod">
          <ac:chgData name="Tim Cook" userId="d1c7cfb340f2c7ab" providerId="LiveId" clId="{5D615F76-CA9C-4BC0-825C-D8AAB65CC736}" dt="2023-03-26T23:55:37.005" v="920"/>
          <ac:inkMkLst>
            <pc:docMk/>
            <pc:sldMk cId="937315450" sldId="469"/>
            <ac:inkMk id="116" creationId="{0FF20AD2-F16C-1847-724A-F76D0C6D86D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6" creationId="{B7614994-A3B3-6899-814A-7E302460601F}"/>
          </ac:inkMkLst>
        </pc:inkChg>
        <pc:inkChg chg="add del mod">
          <ac:chgData name="Tim Cook" userId="d1c7cfb340f2c7ab" providerId="LiveId" clId="{5D615F76-CA9C-4BC0-825C-D8AAB65CC736}" dt="2023-03-26T23:55:37.005" v="917"/>
          <ac:inkMkLst>
            <pc:docMk/>
            <pc:sldMk cId="937315450" sldId="469"/>
            <ac:inkMk id="117" creationId="{BB98C0E0-7E56-57E6-1763-36F72A9D559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7" creationId="{CA646186-A601-976D-6F5C-F1932B54965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8" creationId="{9D95B8BF-3966-96BB-04A2-5A79747030F0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9" creationId="{B5031542-F87E-09CB-EE1F-80A3D894D5A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120" creationId="{131981FE-EB61-9308-70AC-4DAAE37ADE58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0" creationId="{A1DAB743-0C3E-CCCF-8F59-F92A9998422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1" creationId="{988195B9-6C6E-A5CE-4A72-C164208BB64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2" creationId="{5E47CE28-836C-74DE-707C-C7A28A3B4A6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2" creationId="{7CE13334-BEFA-1331-A79E-B7BEAB37C129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3" creationId="{73C0984F-0E50-D5E6-612C-800A6B0F9F7F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3" creationId="{C17974DB-F92A-0325-F907-6E4ABFF12855}"/>
          </ac:inkMkLst>
        </pc:inkChg>
        <pc:inkChg chg="add del mod">
          <ac:chgData name="Tim Cook" userId="d1c7cfb340f2c7ab" providerId="LiveId" clId="{5D615F76-CA9C-4BC0-825C-D8AAB65CC736}" dt="2023-03-26T23:53:52.330" v="841"/>
          <ac:inkMkLst>
            <pc:docMk/>
            <pc:sldMk cId="937315450" sldId="469"/>
            <ac:inkMk id="124" creationId="{50199A5A-0458-B792-A497-8D439680385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4" creationId="{60BA4DD5-EE3B-9B2F-D488-59EF2468A8AF}"/>
          </ac:inkMkLst>
        </pc:inkChg>
        <pc:inkChg chg="add del mod">
          <ac:chgData name="Tim Cook" userId="d1c7cfb340f2c7ab" providerId="LiveId" clId="{5D615F76-CA9C-4BC0-825C-D8AAB65CC736}" dt="2023-03-26T23:53:52.330" v="840"/>
          <ac:inkMkLst>
            <pc:docMk/>
            <pc:sldMk cId="937315450" sldId="469"/>
            <ac:inkMk id="125" creationId="{0F1E080B-3042-9C63-8E06-AE2C9A6981B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5" creationId="{CA8F5862-B707-4E8C-0CD1-178CCA5ED4F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6" creationId="{CBB08A53-B85D-D79B-44A0-2AC548DE8391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7" creationId="{BD1BC334-19B0-B1B1-0258-60001FFBE794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8" creationId="{176B2639-EE4B-636B-F02D-272D842B2A40}"/>
          </ac:inkMkLst>
        </pc:inkChg>
        <pc:inkChg chg="add del">
          <ac:chgData name="Tim Cook" userId="d1c7cfb340f2c7ab" providerId="LiveId" clId="{5D615F76-CA9C-4BC0-825C-D8AAB65CC736}" dt="2023-03-26T23:53:03.307" v="822"/>
          <ac:inkMkLst>
            <pc:docMk/>
            <pc:sldMk cId="937315450" sldId="469"/>
            <ac:inkMk id="128" creationId="{F2F80AD8-4746-40AC-B364-4C84FDEA555B}"/>
          </ac:inkMkLst>
        </pc:inkChg>
        <pc:inkChg chg="add del">
          <ac:chgData name="Tim Cook" userId="d1c7cfb340f2c7ab" providerId="LiveId" clId="{5D615F76-CA9C-4BC0-825C-D8AAB65CC736}" dt="2023-03-26T23:53:03.307" v="824"/>
          <ac:inkMkLst>
            <pc:docMk/>
            <pc:sldMk cId="937315450" sldId="469"/>
            <ac:inkMk id="129" creationId="{37549857-5441-8DB7-14D1-D045FF0E401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9" creationId="{9264937D-62DA-C847-300B-EC7024EDA65B}"/>
          </ac:inkMkLst>
        </pc:inkChg>
        <pc:inkChg chg="add del">
          <ac:chgData name="Tim Cook" userId="d1c7cfb340f2c7ab" providerId="LiveId" clId="{5D615F76-CA9C-4BC0-825C-D8AAB65CC736}" dt="2023-03-26T23:53:03.307" v="823"/>
          <ac:inkMkLst>
            <pc:docMk/>
            <pc:sldMk cId="937315450" sldId="469"/>
            <ac:inkMk id="130" creationId="{40DD7969-5863-B6DE-F7CB-FAB47C2C0EA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0" creationId="{FC7B1B52-C886-FE55-483F-F9DD6D6D9997}"/>
          </ac:inkMkLst>
        </pc:inkChg>
        <pc:inkChg chg="add del mod">
          <ac:chgData name="Tim Cook" userId="d1c7cfb340f2c7ab" providerId="LiveId" clId="{5D615F76-CA9C-4BC0-825C-D8AAB65CC736}" dt="2023-03-26T23:53:52.330" v="844"/>
          <ac:inkMkLst>
            <pc:docMk/>
            <pc:sldMk cId="937315450" sldId="469"/>
            <ac:inkMk id="131" creationId="{94B96716-8238-5D2F-700C-A1071EB5F1C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1" creationId="{B1E0554D-117C-47A6-D6C9-B61AC27BD157}"/>
          </ac:inkMkLst>
        </pc:inkChg>
        <pc:inkChg chg="add del mod">
          <ac:chgData name="Tim Cook" userId="d1c7cfb340f2c7ab" providerId="LiveId" clId="{5D615F76-CA9C-4BC0-825C-D8AAB65CC736}" dt="2023-03-26T23:53:52.330" v="837"/>
          <ac:inkMkLst>
            <pc:docMk/>
            <pc:sldMk cId="937315450" sldId="469"/>
            <ac:inkMk id="132" creationId="{80451D0A-0B3D-C825-2B73-E7C485D06A07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2" creationId="{F41669F3-10BA-4C42-4A2E-18A4EF9D4E41}"/>
          </ac:inkMkLst>
        </pc:inkChg>
        <pc:inkChg chg="add del">
          <ac:chgData name="Tim Cook" userId="d1c7cfb340f2c7ab" providerId="LiveId" clId="{5D615F76-CA9C-4BC0-825C-D8AAB65CC736}" dt="2023-03-26T23:55:48.543" v="939"/>
          <ac:inkMkLst>
            <pc:docMk/>
            <pc:sldMk cId="937315450" sldId="469"/>
            <ac:inkMk id="133" creationId="{3211C234-60D3-BCE2-F7B2-2211646F02B5}"/>
          </ac:inkMkLst>
        </pc:inkChg>
        <pc:inkChg chg="add del mod">
          <ac:chgData name="Tim Cook" userId="d1c7cfb340f2c7ab" providerId="LiveId" clId="{5D615F76-CA9C-4BC0-825C-D8AAB65CC736}" dt="2023-03-26T23:53:52.330" v="842"/>
          <ac:inkMkLst>
            <pc:docMk/>
            <pc:sldMk cId="937315450" sldId="469"/>
            <ac:inkMk id="133" creationId="{9C001D45-9370-FAFF-4A21-A72C75C0CBEB}"/>
          </ac:inkMkLst>
        </pc:inkChg>
        <pc:inkChg chg="add del mod">
          <ac:chgData name="Tim Cook" userId="d1c7cfb340f2c7ab" providerId="LiveId" clId="{5D615F76-CA9C-4BC0-825C-D8AAB65CC736}" dt="2023-03-26T23:53:52.330" v="845"/>
          <ac:inkMkLst>
            <pc:docMk/>
            <pc:sldMk cId="937315450" sldId="469"/>
            <ac:inkMk id="134" creationId="{F8ECD804-C853-2E4F-03CD-B57C9EE71D0B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5" creationId="{26F27606-34D5-C468-2128-62CB94C49F09}"/>
          </ac:inkMkLst>
        </pc:inkChg>
        <pc:inkChg chg="add del mod">
          <ac:chgData name="Tim Cook" userId="d1c7cfb340f2c7ab" providerId="LiveId" clId="{5D615F76-CA9C-4BC0-825C-D8AAB65CC736}" dt="2023-03-26T23:53:52.330" v="843"/>
          <ac:inkMkLst>
            <pc:docMk/>
            <pc:sldMk cId="937315450" sldId="469"/>
            <ac:inkMk id="136" creationId="{6DC3FA97-52C5-3230-D52A-422043F53C31}"/>
          </ac:inkMkLst>
        </pc:inkChg>
        <pc:inkChg chg="add del mod">
          <ac:chgData name="Tim Cook" userId="d1c7cfb340f2c7ab" providerId="LiveId" clId="{5D615F76-CA9C-4BC0-825C-D8AAB65CC736}" dt="2023-03-26T23:53:52.330" v="838"/>
          <ac:inkMkLst>
            <pc:docMk/>
            <pc:sldMk cId="937315450" sldId="469"/>
            <ac:inkMk id="137" creationId="{533BDBE2-CAEC-FE75-31C3-C0E91AC0C898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7" creationId="{E9BC12B0-7D95-C8D6-9655-88389A5184A3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8" creationId="{1A084C51-AAAE-CA1D-3695-4D370FF8F872}"/>
          </ac:inkMkLst>
        </pc:inkChg>
        <pc:inkChg chg="add del mod">
          <ac:chgData name="Tim Cook" userId="d1c7cfb340f2c7ab" providerId="LiveId" clId="{5D615F76-CA9C-4BC0-825C-D8AAB65CC736}" dt="2023-03-26T23:53:52.330" v="839"/>
          <ac:inkMkLst>
            <pc:docMk/>
            <pc:sldMk cId="937315450" sldId="469"/>
            <ac:inkMk id="138" creationId="{EBC7F7BB-2602-5283-F7B7-C1C35D40FD7D}"/>
          </ac:inkMkLst>
        </pc:inkChg>
      </pc:sldChg>
      <pc:sldChg chg="addSp delSp modSp mod">
        <pc:chgData name="Tim Cook" userId="d1c7cfb340f2c7ab" providerId="LiveId" clId="{5D615F76-CA9C-4BC0-825C-D8AAB65CC736}" dt="2023-03-26T23:36:30.027" v="380"/>
        <pc:sldMkLst>
          <pc:docMk/>
          <pc:sldMk cId="4012230917" sldId="471"/>
        </pc:sldMkLst>
        <pc:grpChg chg="del mod">
          <ac:chgData name="Tim Cook" userId="d1c7cfb340f2c7ab" providerId="LiveId" clId="{5D615F76-CA9C-4BC0-825C-D8AAB65CC736}" dt="2023-03-26T23:35:15.756" v="317"/>
          <ac:grpSpMkLst>
            <pc:docMk/>
            <pc:sldMk cId="4012230917" sldId="471"/>
            <ac:grpSpMk id="9" creationId="{9C04E8A2-4477-8E4B-34C4-D122D968BC07}"/>
          </ac:grpSpMkLst>
        </pc:grpChg>
        <pc:grpChg chg="mod">
          <ac:chgData name="Tim Cook" userId="d1c7cfb340f2c7ab" providerId="LiveId" clId="{5D615F76-CA9C-4BC0-825C-D8AAB65CC736}" dt="2023-03-26T23:34:53.229" v="292"/>
          <ac:grpSpMkLst>
            <pc:docMk/>
            <pc:sldMk cId="4012230917" sldId="471"/>
            <ac:grpSpMk id="13" creationId="{25F4BD4D-E76B-BF89-3EFD-53FE3C2F38D6}"/>
          </ac:grpSpMkLst>
        </pc:grpChg>
        <pc:grpChg chg="del mod">
          <ac:chgData name="Tim Cook" userId="d1c7cfb340f2c7ab" providerId="LiveId" clId="{5D615F76-CA9C-4BC0-825C-D8AAB65CC736}" dt="2023-03-26T23:35:04.444" v="302"/>
          <ac:grpSpMkLst>
            <pc:docMk/>
            <pc:sldMk cId="4012230917" sldId="471"/>
            <ac:grpSpMk id="20" creationId="{3FBFAABF-F9DF-4039-FD86-ADE4EF8C2C06}"/>
          </ac:grpSpMkLst>
        </pc:grpChg>
        <pc:grpChg chg="mod">
          <ac:chgData name="Tim Cook" userId="d1c7cfb340f2c7ab" providerId="LiveId" clId="{5D615F76-CA9C-4BC0-825C-D8AAB65CC736}" dt="2023-03-26T23:35:07.757" v="306"/>
          <ac:grpSpMkLst>
            <pc:docMk/>
            <pc:sldMk cId="4012230917" sldId="471"/>
            <ac:grpSpMk id="24" creationId="{65620506-0A63-E5B1-9412-54329EF020A6}"/>
          </ac:grpSpMkLst>
        </pc:grpChg>
        <pc:grpChg chg="del mod">
          <ac:chgData name="Tim Cook" userId="d1c7cfb340f2c7ab" providerId="LiveId" clId="{5D615F76-CA9C-4BC0-825C-D8AAB65CC736}" dt="2023-03-26T23:35:29.191" v="331"/>
          <ac:grpSpMkLst>
            <pc:docMk/>
            <pc:sldMk cId="4012230917" sldId="471"/>
            <ac:grpSpMk id="27" creationId="{0079FD73-23AA-D34C-15FE-F529A01C3750}"/>
          </ac:grpSpMkLst>
        </pc:grpChg>
        <pc:grpChg chg="mod">
          <ac:chgData name="Tim Cook" userId="d1c7cfb340f2c7ab" providerId="LiveId" clId="{5D615F76-CA9C-4BC0-825C-D8AAB65CC736}" dt="2023-03-26T23:35:14.189" v="313"/>
          <ac:grpSpMkLst>
            <pc:docMk/>
            <pc:sldMk cId="4012230917" sldId="471"/>
            <ac:grpSpMk id="31" creationId="{28795E80-7B9F-E7E9-1FC7-2EDE8628259E}"/>
          </ac:grpSpMkLst>
        </pc:grpChg>
        <pc:grpChg chg="mod">
          <ac:chgData name="Tim Cook" userId="d1c7cfb340f2c7ab" providerId="LiveId" clId="{5D615F76-CA9C-4BC0-825C-D8AAB65CC736}" dt="2023-03-26T23:35:23.675" v="328"/>
          <ac:grpSpMkLst>
            <pc:docMk/>
            <pc:sldMk cId="4012230917" sldId="471"/>
            <ac:grpSpMk id="39" creationId="{62C61F0A-DA9D-6882-CD04-14C2CD429E29}"/>
          </ac:grpSpMkLst>
        </pc:grpChg>
        <pc:grpChg chg="mod">
          <ac:chgData name="Tim Cook" userId="d1c7cfb340f2c7ab" providerId="LiveId" clId="{5D615F76-CA9C-4BC0-825C-D8AAB65CC736}" dt="2023-03-26T23:35:37.498" v="338"/>
          <ac:grpSpMkLst>
            <pc:docMk/>
            <pc:sldMk cId="4012230917" sldId="471"/>
            <ac:grpSpMk id="45" creationId="{BBD3A806-1ABF-2D96-BEE0-A204A0D4E7C7}"/>
          </ac:grpSpMkLst>
        </pc:grpChg>
        <pc:grpChg chg="del 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57" creationId="{F6E52B51-B21E-5C58-76BD-CA0F6441C26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2" creationId="{A532DC9E-AAD6-EA67-60E2-EC65B6B87C5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3" creationId="{CF4F83DB-D4A1-E528-87DB-AF6F01C1974A}"/>
          </ac:grpSpMkLst>
        </pc:grpChg>
        <pc:grpChg chg="del mod">
          <ac:chgData name="Tim Cook" userId="d1c7cfb340f2c7ab" providerId="LiveId" clId="{5D615F76-CA9C-4BC0-825C-D8AAB65CC736}" dt="2023-03-26T23:36:03.878" v="367"/>
          <ac:grpSpMkLst>
            <pc:docMk/>
            <pc:sldMk cId="4012230917" sldId="471"/>
            <ac:grpSpMk id="71" creationId="{06164E5E-0F1B-365D-D661-28373213B0F6}"/>
          </ac:grpSpMkLst>
        </pc:grpChg>
        <pc:grpChg chg="mod">
          <ac:chgData name="Tim Cook" userId="d1c7cfb340f2c7ab" providerId="LiveId" clId="{5D615F76-CA9C-4BC0-825C-D8AAB65CC736}" dt="2023-03-26T23:36:03.525" v="366"/>
          <ac:grpSpMkLst>
            <pc:docMk/>
            <pc:sldMk cId="4012230917" sldId="471"/>
            <ac:grpSpMk id="72" creationId="{F997F596-7192-4590-ABE7-3B21A517F53D}"/>
          </ac:grpSpMkLst>
        </pc:grpChg>
        <pc:grpChg chg="mod">
          <ac:chgData name="Tim Cook" userId="d1c7cfb340f2c7ab" providerId="LiveId" clId="{5D615F76-CA9C-4BC0-825C-D8AAB65CC736}" dt="2023-03-26T23:36:07.175" v="373"/>
          <ac:grpSpMkLst>
            <pc:docMk/>
            <pc:sldMk cId="4012230917" sldId="471"/>
            <ac:grpSpMk id="76" creationId="{CFD4D412-C41E-6041-3D92-B7C47D080D1F}"/>
          </ac:grpSpMkLst>
        </pc:grpChg>
        <pc:grpChg chg="mod">
          <ac:chgData name="Tim Cook" userId="d1c7cfb340f2c7ab" providerId="LiveId" clId="{5D615F76-CA9C-4BC0-825C-D8AAB65CC736}" dt="2023-03-26T23:36:30.027" v="380"/>
          <ac:grpSpMkLst>
            <pc:docMk/>
            <pc:sldMk cId="4012230917" sldId="471"/>
            <ac:grpSpMk id="80" creationId="{85842ADA-6986-432F-88E8-1C4D60145845}"/>
          </ac:grpSpMkLst>
        </pc:grpChg>
        <pc:inkChg chg="add del mod">
          <ac:chgData name="Tim Cook" userId="d1c7cfb340f2c7ab" providerId="LiveId" clId="{5D615F76-CA9C-4BC0-825C-D8AAB65CC736}" dt="2023-03-26T23:35:15.756" v="317"/>
          <ac:inkMkLst>
            <pc:docMk/>
            <pc:sldMk cId="4012230917" sldId="471"/>
            <ac:inkMk id="4" creationId="{B43D9A35-EE3E-A376-E223-66605159D1EF}"/>
          </ac:inkMkLst>
        </pc:inkChg>
        <pc:inkChg chg="add del mod">
          <ac:chgData name="Tim Cook" userId="d1c7cfb340f2c7ab" providerId="LiveId" clId="{5D615F76-CA9C-4BC0-825C-D8AAB65CC736}" dt="2023-03-26T23:35:15.756" v="314"/>
          <ac:inkMkLst>
            <pc:docMk/>
            <pc:sldMk cId="4012230917" sldId="471"/>
            <ac:inkMk id="5" creationId="{4738658E-A31D-5A24-8069-6F48199D9172}"/>
          </ac:inkMkLst>
        </pc:inkChg>
        <pc:inkChg chg="add del mod">
          <ac:chgData name="Tim Cook" userId="d1c7cfb340f2c7ab" providerId="LiveId" clId="{5D615F76-CA9C-4BC0-825C-D8AAB65CC736}" dt="2023-03-26T23:35:15.756" v="316"/>
          <ac:inkMkLst>
            <pc:docMk/>
            <pc:sldMk cId="4012230917" sldId="471"/>
            <ac:inkMk id="6" creationId="{C16C274A-F116-FF96-0CC9-136B80168F97}"/>
          </ac:inkMkLst>
        </pc:inkChg>
        <pc:inkChg chg="add del mod">
          <ac:chgData name="Tim Cook" userId="d1c7cfb340f2c7ab" providerId="LiveId" clId="{5D615F76-CA9C-4BC0-825C-D8AAB65CC736}" dt="2023-03-26T23:35:15.756" v="315"/>
          <ac:inkMkLst>
            <pc:docMk/>
            <pc:sldMk cId="4012230917" sldId="471"/>
            <ac:inkMk id="7" creationId="{B2FF499A-A4D0-0FB3-F080-DE1756962AB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8" creationId="{3D0CE46E-4EE1-6C57-6703-8033F2B4CAEC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0" creationId="{907FC212-AD4A-3C27-52C9-546895550F9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1" creationId="{80E2D753-9153-36FA-C11C-CB9AB0EF38F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2" creationId="{9BB41346-8460-B1B6-8BF0-8C65D1DDC8DB}"/>
          </ac:inkMkLst>
        </pc:inkChg>
        <pc:inkChg chg="add del mod">
          <ac:chgData name="Tim Cook" userId="d1c7cfb340f2c7ab" providerId="LiveId" clId="{5D615F76-CA9C-4BC0-825C-D8AAB65CC736}" dt="2023-03-26T23:36:26.428" v="376"/>
          <ac:inkMkLst>
            <pc:docMk/>
            <pc:sldMk cId="4012230917" sldId="471"/>
            <ac:inkMk id="14" creationId="{A45E2FB5-6DBD-98E1-6E53-A7551735228F}"/>
          </ac:inkMkLst>
        </pc:inkChg>
        <pc:inkChg chg="add del mod">
          <ac:chgData name="Tim Cook" userId="d1c7cfb340f2c7ab" providerId="LiveId" clId="{5D615F76-CA9C-4BC0-825C-D8AAB65CC736}" dt="2023-03-26T23:36:23.156" v="374"/>
          <ac:inkMkLst>
            <pc:docMk/>
            <pc:sldMk cId="4012230917" sldId="471"/>
            <ac:inkMk id="15" creationId="{9EBFB4F9-66CB-B54A-D71D-2959280A0F91}"/>
          </ac:inkMkLst>
        </pc:inkChg>
        <pc:inkChg chg="add del">
          <ac:chgData name="Tim Cook" userId="d1c7cfb340f2c7ab" providerId="LiveId" clId="{5D615F76-CA9C-4BC0-825C-D8AAB65CC736}" dt="2023-03-26T23:34:58.898" v="296"/>
          <ac:inkMkLst>
            <pc:docMk/>
            <pc:sldMk cId="4012230917" sldId="471"/>
            <ac:inkMk id="16" creationId="{3C908925-A16A-7616-D737-BB3006678F7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7" creationId="{155AFB8F-8715-F5CF-013F-05DCFDCC8149}"/>
          </ac:inkMkLst>
        </pc:inkChg>
        <pc:inkChg chg="add del mod">
          <ac:chgData name="Tim Cook" userId="d1c7cfb340f2c7ab" providerId="LiveId" clId="{5D615F76-CA9C-4BC0-825C-D8AAB65CC736}" dt="2023-03-26T23:35:04.444" v="301"/>
          <ac:inkMkLst>
            <pc:docMk/>
            <pc:sldMk cId="4012230917" sldId="471"/>
            <ac:inkMk id="18" creationId="{9DDB43F4-B9A5-9EA1-5560-0BC2AD21A873}"/>
          </ac:inkMkLst>
        </pc:inkChg>
        <pc:inkChg chg="add del mod">
          <ac:chgData name="Tim Cook" userId="d1c7cfb340f2c7ab" providerId="LiveId" clId="{5D615F76-CA9C-4BC0-825C-D8AAB65CC736}" dt="2023-03-26T23:35:04.444" v="302"/>
          <ac:inkMkLst>
            <pc:docMk/>
            <pc:sldMk cId="4012230917" sldId="471"/>
            <ac:inkMk id="19" creationId="{B54DD805-F3DC-29C6-ECDF-B9E97067FD85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1" creationId="{E17FBDA6-4D39-5D0D-AEF6-9CE764F8CA68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2" creationId="{0B326B7A-690D-BF72-72A0-CA66B12261CB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3" creationId="{1CD02DC2-4686-AAA0-BC21-51A208B2BBC8}"/>
          </ac:inkMkLst>
        </pc:inkChg>
        <pc:inkChg chg="add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5" creationId="{B443AA72-4B5B-267A-413A-EF4AC23523F9}"/>
          </ac:inkMkLst>
        </pc:inkChg>
        <pc:inkChg chg="add del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6" creationId="{F5AFB4DA-C96E-C205-D2C4-3B1DCDD4082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8" creationId="{CB8E0662-68AB-A8D3-D7A2-BF4742B8466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9" creationId="{67527BB1-625C-E863-56E7-753CC3B14283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0" creationId="{D4ADE394-E6A9-F633-806D-95E4CB69BA5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2" creationId="{CA0F5305-D2DE-C521-E9F3-E318E18A1676}"/>
          </ac:inkMkLst>
        </pc:inkChg>
        <pc:inkChg chg="add del">
          <ac:chgData name="Tim Cook" userId="d1c7cfb340f2c7ab" providerId="LiveId" clId="{5D615F76-CA9C-4BC0-825C-D8AAB65CC736}" dt="2023-03-26T23:35:20.626" v="322"/>
          <ac:inkMkLst>
            <pc:docMk/>
            <pc:sldMk cId="4012230917" sldId="471"/>
            <ac:inkMk id="33" creationId="{412421EA-42DD-1CED-7267-9C5FBC2C1913}"/>
          </ac:inkMkLst>
        </pc:inkChg>
        <pc:inkChg chg="add del">
          <ac:chgData name="Tim Cook" userId="d1c7cfb340f2c7ab" providerId="LiveId" clId="{5D615F76-CA9C-4BC0-825C-D8AAB65CC736}" dt="2023-03-26T23:35:20.626" v="324"/>
          <ac:inkMkLst>
            <pc:docMk/>
            <pc:sldMk cId="4012230917" sldId="471"/>
            <ac:inkMk id="34" creationId="{C6280711-2C3A-3668-AE8D-CA7A9D48693B}"/>
          </ac:inkMkLst>
        </pc:inkChg>
        <pc:inkChg chg="add del">
          <ac:chgData name="Tim Cook" userId="d1c7cfb340f2c7ab" providerId="LiveId" clId="{5D615F76-CA9C-4BC0-825C-D8AAB65CC736}" dt="2023-03-26T23:35:20.626" v="323"/>
          <ac:inkMkLst>
            <pc:docMk/>
            <pc:sldMk cId="4012230917" sldId="471"/>
            <ac:inkMk id="35" creationId="{88C76B9A-D4BF-F28D-354F-28568C13057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6" creationId="{6F3F01D8-FD3C-A25D-1785-0E828F7913F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7" creationId="{840824FD-82A8-51E9-9EA7-30D68856D91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8" creationId="{7ABEA778-C097-E660-D316-3FE6FC07E7B7}"/>
          </ac:inkMkLst>
        </pc:inkChg>
        <pc:inkChg chg="add">
          <ac:chgData name="Tim Cook" userId="d1c7cfb340f2c7ab" providerId="LiveId" clId="{5D615F76-CA9C-4BC0-825C-D8AAB65CC736}" dt="2023-03-26T23:35:30.875" v="332" actId="9405"/>
          <ac:inkMkLst>
            <pc:docMk/>
            <pc:sldMk cId="4012230917" sldId="471"/>
            <ac:inkMk id="40" creationId="{22325D9C-0A53-5F74-8068-9B495AB28311}"/>
          </ac:inkMkLst>
        </pc:inkChg>
        <pc:inkChg chg="add del">
          <ac:chgData name="Tim Cook" userId="d1c7cfb340f2c7ab" providerId="LiveId" clId="{5D615F76-CA9C-4BC0-825C-D8AAB65CC736}" dt="2023-03-26T23:35:33.298" v="334"/>
          <ac:inkMkLst>
            <pc:docMk/>
            <pc:sldMk cId="4012230917" sldId="471"/>
            <ac:inkMk id="41" creationId="{94040984-A600-98D7-25A3-0E81F4072010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2" creationId="{F295D6D7-4E8E-7A9C-EE55-59C98EC681D7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3" creationId="{03897A7F-6460-11E7-6FB5-65033D735AFD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4" creationId="{FA123080-3005-E9D8-3149-17DE360D51BE}"/>
          </ac:inkMkLst>
        </pc:inkChg>
        <pc:inkChg chg="add del">
          <ac:chgData name="Tim Cook" userId="d1c7cfb340f2c7ab" providerId="LiveId" clId="{5D615F76-CA9C-4BC0-825C-D8AAB65CC736}" dt="2023-03-26T23:35:49.671" v="342"/>
          <ac:inkMkLst>
            <pc:docMk/>
            <pc:sldMk cId="4012230917" sldId="471"/>
            <ac:inkMk id="46" creationId="{F57BF3BB-24E7-1D60-7E0B-2CD0BEB09A75}"/>
          </ac:inkMkLst>
        </pc:inkChg>
        <pc:inkChg chg="add del">
          <ac:chgData name="Tim Cook" userId="d1c7cfb340f2c7ab" providerId="LiveId" clId="{5D615F76-CA9C-4BC0-825C-D8AAB65CC736}" dt="2023-03-26T23:35:49.671" v="343"/>
          <ac:inkMkLst>
            <pc:docMk/>
            <pc:sldMk cId="4012230917" sldId="471"/>
            <ac:inkMk id="47" creationId="{31CBCD40-9E6C-61D8-FC39-FDF478D4B6A6}"/>
          </ac:inkMkLst>
        </pc:inkChg>
        <pc:inkChg chg="add del">
          <ac:chgData name="Tim Cook" userId="d1c7cfb340f2c7ab" providerId="LiveId" clId="{5D615F76-CA9C-4BC0-825C-D8AAB65CC736}" dt="2023-03-26T23:35:49.671" v="344"/>
          <ac:inkMkLst>
            <pc:docMk/>
            <pc:sldMk cId="4012230917" sldId="471"/>
            <ac:inkMk id="48" creationId="{AA5D9135-100B-72E8-2DCA-6411010B39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49" creationId="{71D7C91B-0D5E-FC29-8D9D-BD25A039ECD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0" creationId="{91A8424A-24BA-3507-C4C9-81E8C01A711A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1" creationId="{7320F931-891A-CD9F-B936-4CEDBF9465AD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2" creationId="{3A44620E-636D-B2F1-BDA0-4A729D97C9BC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3" creationId="{EB482FFD-9C67-6544-48E3-65E463F2A548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4" creationId="{7A5D6F04-4030-2690-BD98-11356D4E17E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5" creationId="{63B11879-47C9-1CD3-3002-071CB91516B5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6" creationId="{4545A0F2-144B-3020-4E69-7C2A259E74F3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8" creationId="{D466ADD5-C6CF-2FB0-72BC-BA9B8E7C454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9" creationId="{A6148E61-85AC-9E2C-3699-DC6B157B0C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0" creationId="{0B376B99-81B2-5BE7-1A7D-C4F9496C323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1" creationId="{0FCEC692-8179-C661-D00D-862C983C1E8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4" creationId="{2D46A19A-0196-B69D-C56E-15BEF9A369CD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5" creationId="{0B0DF9DC-7C3D-D89C-E24F-DC4E6C023FFC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6" creationId="{D9FD712D-CFBC-EAF7-B4CE-C2083F9AEB2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7" creationId="{31214465-1F62-1F33-F079-DB03BF7F6C5C}"/>
          </ac:inkMkLst>
        </pc:inkChg>
        <pc:inkChg chg="add del mod">
          <ac:chgData name="Tim Cook" userId="d1c7cfb340f2c7ab" providerId="LiveId" clId="{5D615F76-CA9C-4BC0-825C-D8AAB65CC736}" dt="2023-03-26T23:36:03.878" v="367"/>
          <ac:inkMkLst>
            <pc:docMk/>
            <pc:sldMk cId="4012230917" sldId="471"/>
            <ac:inkMk id="68" creationId="{26F1B2B1-63B8-C2A1-9C1D-5A1C7F22DBC2}"/>
          </ac:inkMkLst>
        </pc:inkChg>
        <pc:inkChg chg="add del mod">
          <ac:chgData name="Tim Cook" userId="d1c7cfb340f2c7ab" providerId="LiveId" clId="{5D615F76-CA9C-4BC0-825C-D8AAB65CC736}" dt="2023-03-26T23:36:03.878" v="368"/>
          <ac:inkMkLst>
            <pc:docMk/>
            <pc:sldMk cId="4012230917" sldId="471"/>
            <ac:inkMk id="69" creationId="{2D9D8F22-F534-7265-87E4-632A343FB08A}"/>
          </ac:inkMkLst>
        </pc:inkChg>
        <pc:inkChg chg="add del">
          <ac:chgData name="Tim Cook" userId="d1c7cfb340f2c7ab" providerId="LiveId" clId="{5D615F76-CA9C-4BC0-825C-D8AAB65CC736}" dt="2023-03-26T23:36:04.448" v="369"/>
          <ac:inkMkLst>
            <pc:docMk/>
            <pc:sldMk cId="4012230917" sldId="471"/>
            <ac:inkMk id="70" creationId="{F6A5ADAE-EFCC-0C85-4E35-165945BA231D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3" creationId="{A5F13795-087B-A77D-80F3-A0850674072E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4" creationId="{79F3B722-3531-0C59-CF4B-8B3C12AFE1F8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5" creationId="{0A1D50C7-FFB9-2F03-6FF8-EE31CB3E58A8}"/>
          </ac:inkMkLst>
        </pc:inkChg>
        <pc:inkChg chg="add del">
          <ac:chgData name="Tim Cook" userId="d1c7cfb340f2c7ab" providerId="LiveId" clId="{5D615F76-CA9C-4BC0-825C-D8AAB65CC736}" dt="2023-03-26T23:36:26.443" v="377"/>
          <ac:inkMkLst>
            <pc:docMk/>
            <pc:sldMk cId="4012230917" sldId="471"/>
            <ac:inkMk id="77" creationId="{0CE32E09-5780-E98D-439A-4A6992F9617A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8" creationId="{396E433C-6F16-2F09-6686-06FC7CDDD47F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9" creationId="{B7331AAD-41D7-7A27-617E-11D5FFDAE524}"/>
          </ac:inkMkLst>
        </pc:inkChg>
      </pc:sldChg>
      <pc:sldChg chg="addSp delSp modSp mod">
        <pc:chgData name="Tim Cook" userId="d1c7cfb340f2c7ab" providerId="LiveId" clId="{5D615F76-CA9C-4BC0-825C-D8AAB65CC736}" dt="2023-03-26T23:40:48.353" v="500"/>
        <pc:sldMkLst>
          <pc:docMk/>
          <pc:sldMk cId="1509069945" sldId="472"/>
        </pc:sldMkLst>
        <pc:grpChg chg="del mod">
          <ac:chgData name="Tim Cook" userId="d1c7cfb340f2c7ab" providerId="LiveId" clId="{5D615F76-CA9C-4BC0-825C-D8AAB65CC736}" dt="2023-03-26T23:39:41.259" v="406"/>
          <ac:grpSpMkLst>
            <pc:docMk/>
            <pc:sldMk cId="1509069945" sldId="472"/>
            <ac:grpSpMk id="38" creationId="{0372F432-DADB-6842-923F-02267EA43595}"/>
          </ac:grpSpMkLst>
        </pc:grpChg>
        <pc:grpChg chg="del 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39" creationId="{CCE4AC74-8B5F-6369-16F9-86AE886452F3}"/>
          </ac:grpSpMkLst>
        </pc:grpChg>
        <pc:grpChg chg="del mod">
          <ac:chgData name="Tim Cook" userId="d1c7cfb340f2c7ab" providerId="LiveId" clId="{5D615F76-CA9C-4BC0-825C-D8AAB65CC736}" dt="2023-03-26T23:39:45.309" v="414"/>
          <ac:grpSpMkLst>
            <pc:docMk/>
            <pc:sldMk cId="1509069945" sldId="472"/>
            <ac:grpSpMk id="50" creationId="{C5C6DD8A-B233-55E5-969F-166405809AFD}"/>
          </ac:grpSpMkLst>
        </pc:grpChg>
        <pc:grpChg chg="mod">
          <ac:chgData name="Tim Cook" userId="d1c7cfb340f2c7ab" providerId="LiveId" clId="{5D615F76-CA9C-4BC0-825C-D8AAB65CC736}" dt="2023-03-26T23:39:48.306" v="422"/>
          <ac:grpSpMkLst>
            <pc:docMk/>
            <pc:sldMk cId="1509069945" sldId="472"/>
            <ac:grpSpMk id="51" creationId="{3A316A69-A8C3-D52B-9DDF-F06FA8B49295}"/>
          </ac:grpSpMkLst>
        </pc:grpChg>
        <pc:grpChg chg="del mod">
          <ac:chgData name="Tim Cook" userId="d1c7cfb340f2c7ab" providerId="LiveId" clId="{5D615F76-CA9C-4BC0-825C-D8AAB65CC736}" dt="2023-03-26T23:40:44.188" v="497"/>
          <ac:grpSpMkLst>
            <pc:docMk/>
            <pc:sldMk cId="1509069945" sldId="472"/>
            <ac:grpSpMk id="59" creationId="{C47154B1-6E95-652A-2DE8-B4AF19AC134D}"/>
          </ac:grpSpMkLst>
        </pc:grpChg>
        <pc:grpChg chg="del mod">
          <ac:chgData name="Tim Cook" userId="d1c7cfb340f2c7ab" providerId="LiveId" clId="{5D615F76-CA9C-4BC0-825C-D8AAB65CC736}" dt="2023-03-26T23:39:57.655" v="436"/>
          <ac:grpSpMkLst>
            <pc:docMk/>
            <pc:sldMk cId="1509069945" sldId="472"/>
            <ac:grpSpMk id="68" creationId="{A58B29DB-CCD7-1167-0AA6-5EB09E77E4F4}"/>
          </ac:grpSpMkLst>
        </pc:grpChg>
        <pc:grpChg chg="mod">
          <ac:chgData name="Tim Cook" userId="d1c7cfb340f2c7ab" providerId="LiveId" clId="{5D615F76-CA9C-4BC0-825C-D8AAB65CC736}" dt="2023-03-26T23:39:58.669" v="439"/>
          <ac:grpSpMkLst>
            <pc:docMk/>
            <pc:sldMk cId="1509069945" sldId="472"/>
            <ac:grpSpMk id="71" creationId="{0DB625E3-45C1-8F08-FF6B-F85C9375867E}"/>
          </ac:grpSpMkLst>
        </pc:grpChg>
        <pc:grpChg chg="del mod">
          <ac:chgData name="Tim Cook" userId="d1c7cfb340f2c7ab" providerId="LiveId" clId="{5D615F76-CA9C-4BC0-825C-D8AAB65CC736}" dt="2023-03-26T23:40:27.865" v="483"/>
          <ac:grpSpMkLst>
            <pc:docMk/>
            <pc:sldMk cId="1509069945" sldId="472"/>
            <ac:grpSpMk id="75" creationId="{42462358-A9EC-1FBB-074F-BBBC3CA13BFC}"/>
          </ac:grpSpMkLst>
        </pc:grpChg>
        <pc:grpChg chg="del mod">
          <ac:chgData name="Tim Cook" userId="d1c7cfb340f2c7ab" providerId="LiveId" clId="{5D615F76-CA9C-4BC0-825C-D8AAB65CC736}" dt="2023-03-26T23:40:05.037" v="449"/>
          <ac:grpSpMkLst>
            <pc:docMk/>
            <pc:sldMk cId="1509069945" sldId="472"/>
            <ac:grpSpMk id="79" creationId="{8E685256-8DA9-9380-1556-A8C86096D088}"/>
          </ac:grpSpMkLst>
        </pc:grpChg>
        <pc:grpChg chg="mod">
          <ac:chgData name="Tim Cook" userId="d1c7cfb340f2c7ab" providerId="LiveId" clId="{5D615F76-CA9C-4BC0-825C-D8AAB65CC736}" dt="2023-03-26T23:40:05.302" v="450"/>
          <ac:grpSpMkLst>
            <pc:docMk/>
            <pc:sldMk cId="1509069945" sldId="472"/>
            <ac:grpSpMk id="81" creationId="{B447A5C5-A80D-99FE-2EDD-E70AAA56AEC2}"/>
          </ac:grpSpMkLst>
        </pc:grpChg>
        <pc:grpChg chg="del mod">
          <ac:chgData name="Tim Cook" userId="d1c7cfb340f2c7ab" providerId="LiveId" clId="{5D615F76-CA9C-4BC0-825C-D8AAB65CC736}" dt="2023-03-26T23:40:09.332" v="458"/>
          <ac:grpSpMkLst>
            <pc:docMk/>
            <pc:sldMk cId="1509069945" sldId="472"/>
            <ac:grpSpMk id="86" creationId="{C4EA8D47-E476-F9A2-34FF-6206DA8A998D}"/>
          </ac:grpSpMkLst>
        </pc:grpChg>
        <pc:grpChg chg="del mod">
          <ac:chgData name="Tim Cook" userId="d1c7cfb340f2c7ab" providerId="LiveId" clId="{5D615F76-CA9C-4BC0-825C-D8AAB65CC736}" dt="2023-03-26T23:40:12.126" v="462"/>
          <ac:grpSpMkLst>
            <pc:docMk/>
            <pc:sldMk cId="1509069945" sldId="472"/>
            <ac:grpSpMk id="89" creationId="{8A5376B4-14CA-1710-0857-4C2906C37B5F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6" creationId="{E0262FF2-E6E3-DA9F-818C-C33BE92DFA71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7" creationId="{E81D2ABC-73D9-D8CE-C357-CDF54806A08C}"/>
          </ac:grpSpMkLst>
        </pc:grpChg>
        <pc:grpChg chg="mod">
          <ac:chgData name="Tim Cook" userId="d1c7cfb340f2c7ab" providerId="LiveId" clId="{5D615F76-CA9C-4BC0-825C-D8AAB65CC736}" dt="2023-03-26T23:40:23.037" v="481"/>
          <ac:grpSpMkLst>
            <pc:docMk/>
            <pc:sldMk cId="1509069945" sldId="472"/>
            <ac:grpSpMk id="108" creationId="{4EF2C086-32F6-C4E2-D6DC-57735EAF02B6}"/>
          </ac:grpSpMkLst>
        </pc:grpChg>
        <pc:grpChg chg="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111" creationId="{F739576F-F764-A8ED-8C05-740D8B20B50C}"/>
          </ac:grpSpMkLst>
        </pc:grpChg>
        <pc:grpChg chg="mod">
          <ac:chgData name="Tim Cook" userId="d1c7cfb340f2c7ab" providerId="LiveId" clId="{5D615F76-CA9C-4BC0-825C-D8AAB65CC736}" dt="2023-03-26T23:40:41.056" v="494"/>
          <ac:grpSpMkLst>
            <pc:docMk/>
            <pc:sldMk cId="1509069945" sldId="472"/>
            <ac:grpSpMk id="116" creationId="{0249F750-3112-172D-A191-C01C06512D56}"/>
          </ac:grpSpMkLst>
        </pc:grpChg>
        <pc:grpChg chg="del 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18" creationId="{4A4CB6B4-CD00-279C-4256-51304C4F5809}"/>
          </ac:grpSpMkLst>
        </pc:grpChg>
        <pc:grpChg chg="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20" creationId="{4C93B740-A01A-0C54-AC9E-EBC7E5895D49}"/>
          </ac:grpSpMkLst>
        </pc:grpChg>
        <pc:inkChg chg="add">
          <ac:chgData name="Tim Cook" userId="d1c7cfb340f2c7ab" providerId="LiveId" clId="{5D615F76-CA9C-4BC0-825C-D8AAB65CC736}" dt="2023-03-26T23:39:29.707" v="383" actId="9405"/>
          <ac:inkMkLst>
            <pc:docMk/>
            <pc:sldMk cId="1509069945" sldId="472"/>
            <ac:inkMk id="26" creationId="{BB2418E8-7766-21D1-26B9-CF52C3522D1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7" creationId="{D7CD49AD-A293-2EC7-4EF3-8D000967B6B7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8" creationId="{A93B2485-6F9F-5BEB-AA24-A591CCB77DC8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9" creationId="{6AE2DFCD-5106-A81F-3F4E-21573F4FC5C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0" creationId="{88ED4955-D785-C5D4-434F-C248D5987F3B}"/>
          </ac:inkMkLst>
        </pc:inkChg>
        <pc:inkChg chg="add del mod">
          <ac:chgData name="Tim Cook" userId="d1c7cfb340f2c7ab" providerId="LiveId" clId="{5D615F76-CA9C-4BC0-825C-D8AAB65CC736}" dt="2023-03-26T23:40:35.005" v="486"/>
          <ac:inkMkLst>
            <pc:docMk/>
            <pc:sldMk cId="1509069945" sldId="472"/>
            <ac:inkMk id="31" creationId="{603F065C-0FC1-EBF6-43AD-558E1F547870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2" creationId="{6F2964BC-8F0E-98BE-398E-1B3F7137F85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3" creationId="{4D67AECB-1956-7FEB-A677-1003443BEB8A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4" creationId="{9245444D-ED81-E391-567F-D03B3F628BBE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5" creationId="{7C7C57A6-1558-A678-ECEF-F26E78C4CBAF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6" creationId="{2DC5B290-392E-0B47-C32E-8012FDECE023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7" creationId="{81E5CDB2-ADC6-E2C0-51A4-6857DFDFD306}"/>
          </ac:inkMkLst>
        </pc:inkChg>
        <pc:inkChg chg="add del mod">
          <ac:chgData name="Tim Cook" userId="d1c7cfb340f2c7ab" providerId="LiveId" clId="{5D615F76-CA9C-4BC0-825C-D8AAB65CC736}" dt="2023-03-26T23:39:48.306" v="421"/>
          <ac:inkMkLst>
            <pc:docMk/>
            <pc:sldMk cId="1509069945" sldId="472"/>
            <ac:inkMk id="40" creationId="{5E911745-6DD2-E99C-90BB-CE816AD6A19E}"/>
          </ac:inkMkLst>
        </pc:inkChg>
        <pc:inkChg chg="add del mod">
          <ac:chgData name="Tim Cook" userId="d1c7cfb340f2c7ab" providerId="LiveId" clId="{5D615F76-CA9C-4BC0-825C-D8AAB65CC736}" dt="2023-03-26T23:39:46.635" v="419"/>
          <ac:inkMkLst>
            <pc:docMk/>
            <pc:sldMk cId="1509069945" sldId="472"/>
            <ac:inkMk id="41" creationId="{8BFA8AC6-4C6A-C0FF-09AA-DC96B7E12AB9}"/>
          </ac:inkMkLst>
        </pc:inkChg>
        <pc:inkChg chg="add del mod">
          <ac:chgData name="Tim Cook" userId="d1c7cfb340f2c7ab" providerId="LiveId" clId="{5D615F76-CA9C-4BC0-825C-D8AAB65CC736}" dt="2023-03-26T23:39:46.635" v="416"/>
          <ac:inkMkLst>
            <pc:docMk/>
            <pc:sldMk cId="1509069945" sldId="472"/>
            <ac:inkMk id="42" creationId="{ED806EE5-1792-E136-BEBC-9FFC4E718836}"/>
          </ac:inkMkLst>
        </pc:inkChg>
        <pc:inkChg chg="add del mod">
          <ac:chgData name="Tim Cook" userId="d1c7cfb340f2c7ab" providerId="LiveId" clId="{5D615F76-CA9C-4BC0-825C-D8AAB65CC736}" dt="2023-03-26T23:39:46.635" v="418"/>
          <ac:inkMkLst>
            <pc:docMk/>
            <pc:sldMk cId="1509069945" sldId="472"/>
            <ac:inkMk id="43" creationId="{B0373967-04A4-7B32-F7E1-B48BC8530F99}"/>
          </ac:inkMkLst>
        </pc:inkChg>
        <pc:inkChg chg="add del mod">
          <ac:chgData name="Tim Cook" userId="d1c7cfb340f2c7ab" providerId="LiveId" clId="{5D615F76-CA9C-4BC0-825C-D8AAB65CC736}" dt="2023-03-26T23:39:46.635" v="417"/>
          <ac:inkMkLst>
            <pc:docMk/>
            <pc:sldMk cId="1509069945" sldId="472"/>
            <ac:inkMk id="44" creationId="{774F0A88-F516-709C-EE74-845FA5DC0F57}"/>
          </ac:inkMkLst>
        </pc:inkChg>
        <pc:inkChg chg="add del mod">
          <ac:chgData name="Tim Cook" userId="d1c7cfb340f2c7ab" providerId="LiveId" clId="{5D615F76-CA9C-4BC0-825C-D8AAB65CC736}" dt="2023-03-26T23:39:46.635" v="415"/>
          <ac:inkMkLst>
            <pc:docMk/>
            <pc:sldMk cId="1509069945" sldId="472"/>
            <ac:inkMk id="45" creationId="{79B00CB9-2E65-ECBA-9D6E-2F72DF0A3E5E}"/>
          </ac:inkMkLst>
        </pc:inkChg>
        <pc:inkChg chg="add del mod">
          <ac:chgData name="Tim Cook" userId="d1c7cfb340f2c7ab" providerId="LiveId" clId="{5D615F76-CA9C-4BC0-825C-D8AAB65CC736}" dt="2023-03-26T23:39:48.306" v="420"/>
          <ac:inkMkLst>
            <pc:docMk/>
            <pc:sldMk cId="1509069945" sldId="472"/>
            <ac:inkMk id="46" creationId="{995C265C-57CD-9AF7-22B6-8F496127F1FC}"/>
          </ac:inkMkLst>
        </pc:inkChg>
        <pc:inkChg chg="add del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47" creationId="{91DD0794-BCE9-8AC0-7768-03AC9F30334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8" creationId="{A8BC1951-8FE3-B276-2B7F-3473D0BCA0D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9" creationId="{F5EEE73A-D320-F696-9B13-53D920B16DB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2" creationId="{05DB8B5B-878F-B398-73D0-6EEC1A12D10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3" creationId="{62FE1A11-B30C-14F3-9579-96D2CF99CBDE}"/>
          </ac:inkMkLst>
        </pc:inkChg>
        <pc:inkChg chg="add del mod">
          <ac:chgData name="Tim Cook" userId="d1c7cfb340f2c7ab" providerId="LiveId" clId="{5D615F76-CA9C-4BC0-825C-D8AAB65CC736}" dt="2023-03-26T23:40:41.918" v="495"/>
          <ac:inkMkLst>
            <pc:docMk/>
            <pc:sldMk cId="1509069945" sldId="472"/>
            <ac:inkMk id="54" creationId="{95A7EE63-3E69-8530-DD66-ABCA2A0FA69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5" creationId="{60A5AA6B-A2D5-01E2-1687-3F4312A7BC3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6" creationId="{285EA3B7-0CE3-32FE-6D97-3367F5DD87DB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7" creationId="{13AC3B93-10F1-5FF3-F0E7-7BF8D796562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8" creationId="{0504261F-577F-7C3B-400E-D15E38276140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0" creationId="{2E4D52F7-20D4-4F35-FFFD-4FEE0A648E19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1" creationId="{5F717AB4-9313-592E-40EA-176C05C26ECB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2" creationId="{5DC2BE4F-6DDD-B067-3AD4-04DFD47300DA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3" creationId="{E929D7C9-F01A-FD4D-285F-9349291C5705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4" creationId="{B64BD84F-77EB-D352-7A21-FF7DD0394CA1}"/>
          </ac:inkMkLst>
        </pc:inkChg>
        <pc:inkChg chg="add del mod">
          <ac:chgData name="Tim Cook" userId="d1c7cfb340f2c7ab" providerId="LiveId" clId="{5D615F76-CA9C-4BC0-825C-D8AAB65CC736}" dt="2023-03-26T23:39:55.234" v="432"/>
          <ac:inkMkLst>
            <pc:docMk/>
            <pc:sldMk cId="1509069945" sldId="472"/>
            <ac:inkMk id="65" creationId="{D1B7A83A-BD43-B65C-43B0-BE919E3A9DC7}"/>
          </ac:inkMkLst>
        </pc:inkChg>
        <pc:inkChg chg="add del mod">
          <ac:chgData name="Tim Cook" userId="d1c7cfb340f2c7ab" providerId="LiveId" clId="{5D615F76-CA9C-4BC0-825C-D8AAB65CC736}" dt="2023-03-26T23:39:58.669" v="438"/>
          <ac:inkMkLst>
            <pc:docMk/>
            <pc:sldMk cId="1509069945" sldId="472"/>
            <ac:inkMk id="66" creationId="{8ECD6150-25C2-0FA0-5489-76AB950614BB}"/>
          </ac:inkMkLst>
        </pc:inkChg>
        <pc:inkChg chg="add del mod">
          <ac:chgData name="Tim Cook" userId="d1c7cfb340f2c7ab" providerId="LiveId" clId="{5D615F76-CA9C-4BC0-825C-D8AAB65CC736}" dt="2023-03-26T23:39:55.234" v="433"/>
          <ac:inkMkLst>
            <pc:docMk/>
            <pc:sldMk cId="1509069945" sldId="472"/>
            <ac:inkMk id="67" creationId="{13519E6B-0A1C-6524-7EBA-B3EF39905E61}"/>
          </ac:inkMkLst>
        </pc:inkChg>
        <pc:inkChg chg="add del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9" creationId="{9CA90F65-424A-0886-3813-D22ADFCDB226}"/>
          </ac:inkMkLst>
        </pc:inkChg>
        <pc:inkChg chg="add del mod">
          <ac:chgData name="Tim Cook" userId="d1c7cfb340f2c7ab" providerId="LiveId" clId="{5D615F76-CA9C-4BC0-825C-D8AAB65CC736}" dt="2023-03-26T23:39:58.669" v="437"/>
          <ac:inkMkLst>
            <pc:docMk/>
            <pc:sldMk cId="1509069945" sldId="472"/>
            <ac:inkMk id="70" creationId="{C357FCEE-52B6-A12F-5B34-1CB97BA34D19}"/>
          </ac:inkMkLst>
        </pc:inkChg>
        <pc:inkChg chg="add del mod">
          <ac:chgData name="Tim Cook" userId="d1c7cfb340f2c7ab" providerId="LiveId" clId="{5D615F76-CA9C-4BC0-825C-D8AAB65CC736}" dt="2023-03-26T23:40:27.865" v="484"/>
          <ac:inkMkLst>
            <pc:docMk/>
            <pc:sldMk cId="1509069945" sldId="472"/>
            <ac:inkMk id="72" creationId="{22734A09-0723-765F-1393-76B73C3A33DD}"/>
          </ac:inkMkLst>
        </pc:inkChg>
        <pc:inkChg chg="add del mod">
          <ac:chgData name="Tim Cook" userId="d1c7cfb340f2c7ab" providerId="LiveId" clId="{5D615F76-CA9C-4BC0-825C-D8AAB65CC736}" dt="2023-03-26T23:40:27.850" v="482"/>
          <ac:inkMkLst>
            <pc:docMk/>
            <pc:sldMk cId="1509069945" sldId="472"/>
            <ac:inkMk id="73" creationId="{841B9156-278D-E288-64F2-D1AE1C1B41BF}"/>
          </ac:inkMkLst>
        </pc:inkChg>
        <pc:inkChg chg="add del mod">
          <ac:chgData name="Tim Cook" userId="d1c7cfb340f2c7ab" providerId="LiveId" clId="{5D615F76-CA9C-4BC0-825C-D8AAB65CC736}" dt="2023-03-26T23:40:27.865" v="483"/>
          <ac:inkMkLst>
            <pc:docMk/>
            <pc:sldMk cId="1509069945" sldId="472"/>
            <ac:inkMk id="74" creationId="{476E35E8-EA80-A496-77CE-0133C291D605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6" creationId="{DCE75665-90FF-1E87-3D5F-E0913658D6A9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7" creationId="{00A72D49-6F5F-EDB7-28B9-6B797E8C4D16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8" creationId="{40D55C54-7E2E-F5FE-D7EB-9382180998F6}"/>
          </ac:inkMkLst>
        </pc:inkChg>
        <pc:inkChg chg="add del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80" creationId="{3B154970-1D7E-D296-7401-F23B607ADD25}"/>
          </ac:inkMkLst>
        </pc:inkChg>
        <pc:inkChg chg="add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2" creationId="{393D21E2-CC10-2C08-E431-2BEE12384282}"/>
          </ac:inkMkLst>
        </pc:inkChg>
        <pc:inkChg chg="add del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3" creationId="{F38FB010-45FC-5567-4038-7EE4380323C2}"/>
          </ac:inkMkLst>
        </pc:inkChg>
        <pc:inkChg chg="add del mod">
          <ac:chgData name="Tim Cook" userId="d1c7cfb340f2c7ab" providerId="LiveId" clId="{5D615F76-CA9C-4BC0-825C-D8AAB65CC736}" dt="2023-03-26T23:40:09.044" v="456"/>
          <ac:inkMkLst>
            <pc:docMk/>
            <pc:sldMk cId="1509069945" sldId="472"/>
            <ac:inkMk id="84" creationId="{3A7F01B9-F32B-BC50-E716-2DFCDD2E9DF7}"/>
          </ac:inkMkLst>
        </pc:inkChg>
        <pc:inkChg chg="add del mod">
          <ac:chgData name="Tim Cook" userId="d1c7cfb340f2c7ab" providerId="LiveId" clId="{5D615F76-CA9C-4BC0-825C-D8AAB65CC736}" dt="2023-03-26T23:40:09.044" v="457"/>
          <ac:inkMkLst>
            <pc:docMk/>
            <pc:sldMk cId="1509069945" sldId="472"/>
            <ac:inkMk id="85" creationId="{271853D7-9C08-F155-A9BB-B5771C008DCC}"/>
          </ac:inkMkLst>
        </pc:inkChg>
        <pc:inkChg chg="add del mod">
          <ac:chgData name="Tim Cook" userId="d1c7cfb340f2c7ab" providerId="LiveId" clId="{5D615F76-CA9C-4BC0-825C-D8AAB65CC736}" dt="2023-03-26T23:40:12.717" v="463"/>
          <ac:inkMkLst>
            <pc:docMk/>
            <pc:sldMk cId="1509069945" sldId="472"/>
            <ac:inkMk id="87" creationId="{31D5A49E-6A13-2F4D-32D3-FD29EBDDC41C}"/>
          </ac:inkMkLst>
        </pc:inkChg>
        <pc:inkChg chg="add del mod">
          <ac:chgData name="Tim Cook" userId="d1c7cfb340f2c7ab" providerId="LiveId" clId="{5D615F76-CA9C-4BC0-825C-D8AAB65CC736}" dt="2023-03-26T23:40:12.126" v="462"/>
          <ac:inkMkLst>
            <pc:docMk/>
            <pc:sldMk cId="1509069945" sldId="472"/>
            <ac:inkMk id="88" creationId="{D314E212-3637-7912-7688-AF63F266F37B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0" creationId="{680C7F6B-B665-1A38-A768-FA9DF31AC030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1" creationId="{2280CCB4-C34A-425B-C511-93B8698FF44D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2" creationId="{03B1A5B0-D42E-25BC-9A5D-A2CA6AA2C648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3" creationId="{65B52324-CE95-CF7C-5605-9C4E8A29293F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4" creationId="{24C2BD03-6BFB-EB53-E0DD-ADCE1E5E6854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5" creationId="{57EE47D4-66D8-28E5-E3F9-915A6806B1D1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8" creationId="{8C2E113D-FCAF-7E1C-2504-09CCA4602863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9" creationId="{EBF849A9-CAF0-9C2F-8AC4-755EDAB166DB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0" creationId="{7B94692C-9FDB-5A8F-5D8C-082F0713361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1" creationId="{3B019773-CEEC-3B57-9A28-78F272C8E84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2" creationId="{F381C368-A744-D56A-E718-67C71386ECA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3" creationId="{A9F20F44-71BB-F375-9863-397618933AC0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4" creationId="{91593EF4-14D0-82ED-9920-B23625C52072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5" creationId="{36C2B8F6-12C2-0D9C-AC70-2B99089A347D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6" creationId="{28B8A424-0AD0-523B-F587-8F6E3BCAEF6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7" creationId="{6BF7BF27-5B61-0BE7-DEA7-6601461CEDDB}"/>
          </ac:inkMkLst>
        </pc:inkChg>
        <pc:inkChg chg="add del">
          <ac:chgData name="Tim Cook" userId="d1c7cfb340f2c7ab" providerId="LiveId" clId="{5D615F76-CA9C-4BC0-825C-D8AAB65CC736}" dt="2023-03-26T23:40:35.459" v="487"/>
          <ac:inkMkLst>
            <pc:docMk/>
            <pc:sldMk cId="1509069945" sldId="472"/>
            <ac:inkMk id="109" creationId="{157D19D6-2F2C-30A9-BABE-4D6CC7006EC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110" creationId="{CC4C8F5A-D821-230E-06ED-BB434D43E9FF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2" creationId="{82B5710F-5E3A-202E-F06A-2F00B50FC3A2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3" creationId="{EDE13E13-2FC8-F8D9-B05F-D2B442EDA64E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4" creationId="{1295C8F9-6FDF-FD14-8DD7-523737295A16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5" creationId="{DE96B1D6-C817-FE4F-0B23-554B8F07640F}"/>
          </ac:inkMkLst>
        </pc:inkChg>
        <pc:inkChg chg="add del mod">
          <ac:chgData name="Tim Cook" userId="d1c7cfb340f2c7ab" providerId="LiveId" clId="{5D615F76-CA9C-4BC0-825C-D8AAB65CC736}" dt="2023-03-26T23:40:45.894" v="498"/>
          <ac:inkMkLst>
            <pc:docMk/>
            <pc:sldMk cId="1509069945" sldId="472"/>
            <ac:inkMk id="117" creationId="{0EA61189-CDBD-3BA7-B066-5139B877ECE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119" creationId="{F38B197E-FC3C-2901-7B83-8A3256CE4327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2D0C849D-0E0A-48D3-BD26-12F91795220D}"/>
    <pc:docChg chg="custSel addSld delSld modSld">
      <pc:chgData name="Tim Cook" userId="d1c7cfb340f2c7ab" providerId="LiveId" clId="{2D0C849D-0E0A-48D3-BD26-12F91795220D}" dt="2023-03-15T03:01:50.575" v="429" actId="1076"/>
      <pc:docMkLst>
        <pc:docMk/>
      </pc:docMkLst>
      <pc:sldChg chg="modSp mod">
        <pc:chgData name="Tim Cook" userId="d1c7cfb340f2c7ab" providerId="LiveId" clId="{2D0C849D-0E0A-48D3-BD26-12F91795220D}" dt="2023-03-15T01:55:19.077" v="19" actId="20577"/>
        <pc:sldMkLst>
          <pc:docMk/>
          <pc:sldMk cId="72713086" sldId="315"/>
        </pc:sldMkLst>
        <pc:spChg chg="mod">
          <ac:chgData name="Tim Cook" userId="d1c7cfb340f2c7ab" providerId="LiveId" clId="{2D0C849D-0E0A-48D3-BD26-12F91795220D}" dt="2023-03-15T01:55:17.156" v="1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D0C849D-0E0A-48D3-BD26-12F91795220D}" dt="2023-03-15T01:55:19.077" v="1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D0C849D-0E0A-48D3-BD26-12F91795220D}" dt="2023-03-15T01:55:21.211" v="20" actId="47"/>
        <pc:sldMkLst>
          <pc:docMk/>
          <pc:sldMk cId="354771150" sldId="431"/>
        </pc:sldMkLst>
      </pc:sldChg>
      <pc:sldChg chg="del">
        <pc:chgData name="Tim Cook" userId="d1c7cfb340f2c7ab" providerId="LiveId" clId="{2D0C849D-0E0A-48D3-BD26-12F91795220D}" dt="2023-03-15T01:55:21.420" v="21" actId="47"/>
        <pc:sldMkLst>
          <pc:docMk/>
          <pc:sldMk cId="1337854187" sldId="432"/>
        </pc:sldMkLst>
      </pc:sldChg>
      <pc:sldChg chg="del">
        <pc:chgData name="Tim Cook" userId="d1c7cfb340f2c7ab" providerId="LiveId" clId="{2D0C849D-0E0A-48D3-BD26-12F91795220D}" dt="2023-03-15T01:55:22.810" v="25" actId="47"/>
        <pc:sldMkLst>
          <pc:docMk/>
          <pc:sldMk cId="2996622978" sldId="433"/>
        </pc:sldMkLst>
      </pc:sldChg>
      <pc:sldChg chg="del">
        <pc:chgData name="Tim Cook" userId="d1c7cfb340f2c7ab" providerId="LiveId" clId="{2D0C849D-0E0A-48D3-BD26-12F91795220D}" dt="2023-03-15T01:55:21.635" v="22" actId="47"/>
        <pc:sldMkLst>
          <pc:docMk/>
          <pc:sldMk cId="1455326672" sldId="434"/>
        </pc:sldMkLst>
      </pc:sldChg>
      <pc:sldChg chg="del">
        <pc:chgData name="Tim Cook" userId="d1c7cfb340f2c7ab" providerId="LiveId" clId="{2D0C849D-0E0A-48D3-BD26-12F91795220D}" dt="2023-03-15T01:55:21.882" v="23" actId="47"/>
        <pc:sldMkLst>
          <pc:docMk/>
          <pc:sldMk cId="2740143765" sldId="435"/>
        </pc:sldMkLst>
      </pc:sldChg>
      <pc:sldChg chg="addSp modSp new mod">
        <pc:chgData name="Tim Cook" userId="d1c7cfb340f2c7ab" providerId="LiveId" clId="{2D0C849D-0E0A-48D3-BD26-12F91795220D}" dt="2023-03-15T02:44:42.043" v="428" actId="1076"/>
        <pc:sldMkLst>
          <pc:docMk/>
          <pc:sldMk cId="258673742" sldId="438"/>
        </pc:sldMkLst>
        <pc:spChg chg="mod">
          <ac:chgData name="Tim Cook" userId="d1c7cfb340f2c7ab" providerId="LiveId" clId="{2D0C849D-0E0A-48D3-BD26-12F91795220D}" dt="2023-03-15T02:04:07.236" v="383" actId="20577"/>
          <ac:spMkLst>
            <pc:docMk/>
            <pc:sldMk cId="258673742" sldId="438"/>
            <ac:spMk id="2" creationId="{8B67E075-487D-B0D8-E35C-5E7018B68BBF}"/>
          </ac:spMkLst>
        </pc:spChg>
        <pc:spChg chg="mod">
          <ac:chgData name="Tim Cook" userId="d1c7cfb340f2c7ab" providerId="LiveId" clId="{2D0C849D-0E0A-48D3-BD26-12F91795220D}" dt="2023-03-15T02:15:21.646" v="404" actId="20577"/>
          <ac:spMkLst>
            <pc:docMk/>
            <pc:sldMk cId="258673742" sldId="438"/>
            <ac:spMk id="3" creationId="{71138540-C003-2D67-8030-EC2999FE5AF7}"/>
          </ac:spMkLst>
        </pc:spChg>
        <pc:spChg chg="add mod">
          <ac:chgData name="Tim Cook" userId="d1c7cfb340f2c7ab" providerId="LiveId" clId="{2D0C849D-0E0A-48D3-BD26-12F91795220D}" dt="2023-03-15T02:44:42.043" v="428" actId="1076"/>
          <ac:spMkLst>
            <pc:docMk/>
            <pc:sldMk cId="258673742" sldId="438"/>
            <ac:spMk id="4" creationId="{C27B792A-49C6-3098-DF93-437BA5995B52}"/>
          </ac:spMkLst>
        </pc:spChg>
        <pc:grpChg chg="mod">
          <ac:chgData name="Tim Cook" userId="d1c7cfb340f2c7ab" providerId="LiveId" clId="{2D0C849D-0E0A-48D3-BD26-12F91795220D}" dt="2023-03-15T02:44:34.150" v="426" actId="1076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2D0C849D-0E0A-48D3-BD26-12F91795220D}" dt="2023-03-15T02:44:38.320" v="427" actId="1076"/>
          <ac:grpSpMkLst>
            <pc:docMk/>
            <pc:sldMk cId="258673742" sldId="438"/>
            <ac:grpSpMk id="65" creationId="{91124829-0424-95E7-9A63-0EE75526AABB}"/>
          </ac:grpSpMkLst>
        </pc:grp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3" creationId="{41261435-2EC1-DA12-7DF6-7BA8B6D060BD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5" creationId="{8CAF01C1-25AB-E544-60A0-D4A2496557FB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6" creationId="{EB1F77BC-6762-F250-80DB-5E86DC42594B}"/>
          </ac:inkMkLst>
        </pc:inkChg>
      </pc:sldChg>
      <pc:sldChg chg="del">
        <pc:chgData name="Tim Cook" userId="d1c7cfb340f2c7ab" providerId="LiveId" clId="{2D0C849D-0E0A-48D3-BD26-12F91795220D}" dt="2023-03-15T01:55:22.138" v="24" actId="47"/>
        <pc:sldMkLst>
          <pc:docMk/>
          <pc:sldMk cId="3803072920" sldId="438"/>
        </pc:sldMkLst>
      </pc:sldChg>
      <pc:sldChg chg="delSp modSp new mod">
        <pc:chgData name="Tim Cook" userId="d1c7cfb340f2c7ab" providerId="LiveId" clId="{2D0C849D-0E0A-48D3-BD26-12F91795220D}" dt="2023-03-15T02:02:35.500" v="294" actId="478"/>
        <pc:sldMkLst>
          <pc:docMk/>
          <pc:sldMk cId="631047642" sldId="439"/>
        </pc:sldMkLst>
        <pc:spChg chg="mod">
          <ac:chgData name="Tim Cook" userId="d1c7cfb340f2c7ab" providerId="LiveId" clId="{2D0C849D-0E0A-48D3-BD26-12F91795220D}" dt="2023-03-15T02:02:33.876" v="293" actId="20577"/>
          <ac:spMkLst>
            <pc:docMk/>
            <pc:sldMk cId="631047642" sldId="439"/>
            <ac:spMk id="2" creationId="{57116486-3DC8-F99E-79F1-6687BD870E08}"/>
          </ac:spMkLst>
        </pc:spChg>
        <pc:spChg chg="del">
          <ac:chgData name="Tim Cook" userId="d1c7cfb340f2c7ab" providerId="LiveId" clId="{2D0C849D-0E0A-48D3-BD26-12F91795220D}" dt="2023-03-15T02:02:35.500" v="294" actId="478"/>
          <ac:spMkLst>
            <pc:docMk/>
            <pc:sldMk cId="631047642" sldId="439"/>
            <ac:spMk id="3" creationId="{A079579A-326B-48CE-23B6-427A99D0C308}"/>
          </ac:spMkLst>
        </pc:spChg>
      </pc:sldChg>
      <pc:sldChg chg="delSp modSp new mod">
        <pc:chgData name="Tim Cook" userId="d1c7cfb340f2c7ab" providerId="LiveId" clId="{2D0C849D-0E0A-48D3-BD26-12F91795220D}" dt="2023-03-15T02:02:38.011" v="295" actId="478"/>
        <pc:sldMkLst>
          <pc:docMk/>
          <pc:sldMk cId="4072922357" sldId="440"/>
        </pc:sldMkLst>
        <pc:spChg chg="mod">
          <ac:chgData name="Tim Cook" userId="d1c7cfb340f2c7ab" providerId="LiveId" clId="{2D0C849D-0E0A-48D3-BD26-12F91795220D}" dt="2023-03-15T02:02:25.980" v="290" actId="20577"/>
          <ac:spMkLst>
            <pc:docMk/>
            <pc:sldMk cId="4072922357" sldId="440"/>
            <ac:spMk id="2" creationId="{74270559-A97E-0997-76B9-12A907501F11}"/>
          </ac:spMkLst>
        </pc:spChg>
        <pc:spChg chg="del">
          <ac:chgData name="Tim Cook" userId="d1c7cfb340f2c7ab" providerId="LiveId" clId="{2D0C849D-0E0A-48D3-BD26-12F91795220D}" dt="2023-03-15T02:02:38.011" v="295" actId="478"/>
          <ac:spMkLst>
            <pc:docMk/>
            <pc:sldMk cId="4072922357" sldId="440"/>
            <ac:spMk id="3" creationId="{AD862C8D-6AC3-B5E2-CF55-2B8A06656FC9}"/>
          </ac:spMkLst>
        </pc:spChg>
      </pc:sldChg>
      <pc:sldChg chg="delSp modSp new mod">
        <pc:chgData name="Tim Cook" userId="d1c7cfb340f2c7ab" providerId="LiveId" clId="{2D0C849D-0E0A-48D3-BD26-12F91795220D}" dt="2023-03-15T02:02:42.443" v="296" actId="478"/>
        <pc:sldMkLst>
          <pc:docMk/>
          <pc:sldMk cId="3603664381" sldId="441"/>
        </pc:sldMkLst>
        <pc:spChg chg="mod">
          <ac:chgData name="Tim Cook" userId="d1c7cfb340f2c7ab" providerId="LiveId" clId="{2D0C849D-0E0A-48D3-BD26-12F91795220D}" dt="2023-03-15T02:02:21.748" v="288" actId="20577"/>
          <ac:spMkLst>
            <pc:docMk/>
            <pc:sldMk cId="3603664381" sldId="441"/>
            <ac:spMk id="2" creationId="{6519EC40-2A61-CAE2-B6EF-B593877B7DB6}"/>
          </ac:spMkLst>
        </pc:spChg>
        <pc:spChg chg="del">
          <ac:chgData name="Tim Cook" userId="d1c7cfb340f2c7ab" providerId="LiveId" clId="{2D0C849D-0E0A-48D3-BD26-12F91795220D}" dt="2023-03-15T02:02:42.443" v="296" actId="478"/>
          <ac:spMkLst>
            <pc:docMk/>
            <pc:sldMk cId="3603664381" sldId="441"/>
            <ac:spMk id="3" creationId="{9301F7F9-D4AE-BE3D-DCB5-4ADA167AE0AD}"/>
          </ac:spMkLst>
        </pc:spChg>
      </pc:sldChg>
      <pc:sldChg chg="delSp modSp new mod">
        <pc:chgData name="Tim Cook" userId="d1c7cfb340f2c7ab" providerId="LiveId" clId="{2D0C849D-0E0A-48D3-BD26-12F91795220D}" dt="2023-03-15T03:01:50.575" v="429" actId="1076"/>
        <pc:sldMkLst>
          <pc:docMk/>
          <pc:sldMk cId="4226798449" sldId="442"/>
        </pc:sldMkLst>
        <pc:spChg chg="mod">
          <ac:chgData name="Tim Cook" userId="d1c7cfb340f2c7ab" providerId="LiveId" clId="{2D0C849D-0E0A-48D3-BD26-12F91795220D}" dt="2023-03-15T02:03:59.424" v="369" actId="20577"/>
          <ac:spMkLst>
            <pc:docMk/>
            <pc:sldMk cId="4226798449" sldId="442"/>
            <ac:spMk id="2" creationId="{1C037915-5037-D555-9D11-AD72387DE95D}"/>
          </ac:spMkLst>
        </pc:spChg>
        <pc:spChg chg="del">
          <ac:chgData name="Tim Cook" userId="d1c7cfb340f2c7ab" providerId="LiveId" clId="{2D0C849D-0E0A-48D3-BD26-12F91795220D}" dt="2023-03-15T02:04:13.404" v="384" actId="478"/>
          <ac:spMkLst>
            <pc:docMk/>
            <pc:sldMk cId="4226798449" sldId="442"/>
            <ac:spMk id="3" creationId="{BC15D511-3E04-D5BD-54BE-B4F940838906}"/>
          </ac:spMkLst>
        </pc:s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6" creationId="{51ABD6D8-79EE-CB13-9F11-22C935E48DF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43" creationId="{527EFE49-7BA6-E6C2-A180-CF03EC3B9651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00" creationId="{628AB4B1-EF3E-10D1-1B18-909963DED2C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109" creationId="{ED7CDA68-10DF-9C3B-8717-D0C66E9B4D23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24" creationId="{D724FF44-6516-9B7E-79C2-EDB2DF201D40}"/>
          </ac:grpSpMkLst>
        </pc:grpChg>
        <pc:inkChg chg="mod">
          <ac:chgData name="Tim Cook" userId="d1c7cfb340f2c7ab" providerId="LiveId" clId="{2D0C849D-0E0A-48D3-BD26-12F91795220D}" dt="2023-03-15T02:33:46.077" v="425" actId="1076"/>
          <ac:inkMkLst>
            <pc:docMk/>
            <pc:sldMk cId="4226798449" sldId="442"/>
            <ac:inkMk id="103" creationId="{A7740CC5-35C3-A02E-DB23-AC3CAEEFFB84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04" creationId="{BF1603E5-15C7-3BAC-6A1C-A6ECDE8C2A18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16" creationId="{A58F479A-AD99-B682-9E7D-575CDF26F61B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B2F2DAFA-4FAE-49EB-B021-6B458D26A5C9}"/>
    <pc:docChg chg="undo custSel addSld delSld modSld">
      <pc:chgData name="Tim Cook" userId="d1c7cfb340f2c7ab" providerId="LiveId" clId="{B2F2DAFA-4FAE-49EB-B021-6B458D26A5C9}" dt="2023-04-14T01:58:01.278" v="372" actId="1076"/>
      <pc:docMkLst>
        <pc:docMk/>
      </pc:docMkLst>
      <pc:sldChg chg="addSp delSp modSp del mod">
        <pc:chgData name="Tim Cook" userId="d1c7cfb340f2c7ab" providerId="LiveId" clId="{B2F2DAFA-4FAE-49EB-B021-6B458D26A5C9}" dt="2023-04-14T01:22:27.027" v="347" actId="47"/>
        <pc:sldMkLst>
          <pc:docMk/>
          <pc:sldMk cId="1484025802" sldId="449"/>
        </pc:sldMkLst>
        <pc:spChg chg="del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2" creationId="{6727F1C6-D6C6-6C9A-2BAD-6013AB73DDE3}"/>
          </ac:spMkLst>
        </pc:spChg>
        <pc:spChg chg="del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3" creationId="{80650396-F24E-C882-0D40-7C2CE05F27B8}"/>
          </ac:spMkLst>
        </pc:spChg>
        <pc:spChg chg="add mod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6" creationId="{C383C558-34C5-5956-B5F5-9594026DE12C}"/>
          </ac:spMkLst>
        </pc:spChg>
        <pc:spChg chg="add mod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8" creationId="{B758CFFB-123A-3151-D1AF-7CE70CB344D4}"/>
          </ac:spMkLst>
        </pc:spChg>
        <pc:inkChg chg="del">
          <ac:chgData name="Tim Cook" userId="d1c7cfb340f2c7ab" providerId="LiveId" clId="{B2F2DAFA-4FAE-49EB-B021-6B458D26A5C9}" dt="2023-04-14T00:32:39.262" v="0" actId="21"/>
          <ac:inkMkLst>
            <pc:docMk/>
            <pc:sldMk cId="1484025802" sldId="449"/>
            <ac:inkMk id="4" creationId="{414225D8-FA77-AC36-AEF6-F28D9858329B}"/>
          </ac:inkMkLst>
        </pc:inkChg>
      </pc:sldChg>
      <pc:sldChg chg="del">
        <pc:chgData name="Tim Cook" userId="d1c7cfb340f2c7ab" providerId="LiveId" clId="{B2F2DAFA-4FAE-49EB-B021-6B458D26A5C9}" dt="2023-04-14T00:43:15.631" v="1" actId="47"/>
        <pc:sldMkLst>
          <pc:docMk/>
          <pc:sldMk cId="1181720292" sldId="459"/>
        </pc:sldMkLst>
      </pc:sldChg>
      <pc:sldChg chg="del">
        <pc:chgData name="Tim Cook" userId="d1c7cfb340f2c7ab" providerId="LiveId" clId="{B2F2DAFA-4FAE-49EB-B021-6B458D26A5C9}" dt="2023-04-14T00:43:15.893" v="2" actId="47"/>
        <pc:sldMkLst>
          <pc:docMk/>
          <pc:sldMk cId="3344337587" sldId="460"/>
        </pc:sldMkLst>
      </pc:sldChg>
      <pc:sldChg chg="del">
        <pc:chgData name="Tim Cook" userId="d1c7cfb340f2c7ab" providerId="LiveId" clId="{B2F2DAFA-4FAE-49EB-B021-6B458D26A5C9}" dt="2023-04-14T00:43:16.664" v="3" actId="47"/>
        <pc:sldMkLst>
          <pc:docMk/>
          <pc:sldMk cId="1677961341" sldId="461"/>
        </pc:sldMkLst>
      </pc:sldChg>
      <pc:sldChg chg="del">
        <pc:chgData name="Tim Cook" userId="d1c7cfb340f2c7ab" providerId="LiveId" clId="{B2F2DAFA-4FAE-49EB-B021-6B458D26A5C9}" dt="2023-04-14T00:43:17.007" v="4" actId="47"/>
        <pc:sldMkLst>
          <pc:docMk/>
          <pc:sldMk cId="1009273492" sldId="462"/>
        </pc:sldMkLst>
      </pc:sldChg>
      <pc:sldChg chg="del">
        <pc:chgData name="Tim Cook" userId="d1c7cfb340f2c7ab" providerId="LiveId" clId="{B2F2DAFA-4FAE-49EB-B021-6B458D26A5C9}" dt="2023-04-14T00:43:18.409" v="6" actId="47"/>
        <pc:sldMkLst>
          <pc:docMk/>
          <pc:sldMk cId="2714024876" sldId="463"/>
        </pc:sldMkLst>
      </pc:sldChg>
      <pc:sldChg chg="del">
        <pc:chgData name="Tim Cook" userId="d1c7cfb340f2c7ab" providerId="LiveId" clId="{B2F2DAFA-4FAE-49EB-B021-6B458D26A5C9}" dt="2023-04-14T00:43:17.340" v="5" actId="47"/>
        <pc:sldMkLst>
          <pc:docMk/>
          <pc:sldMk cId="1083178754" sldId="466"/>
        </pc:sldMkLst>
      </pc:sldChg>
      <pc:sldChg chg="addSp delSp modSp new mod">
        <pc:chgData name="Tim Cook" userId="d1c7cfb340f2c7ab" providerId="LiveId" clId="{B2F2DAFA-4FAE-49EB-B021-6B458D26A5C9}" dt="2023-04-14T01:27:45.285" v="359" actId="1036"/>
        <pc:sldMkLst>
          <pc:docMk/>
          <pc:sldMk cId="3534678652" sldId="469"/>
        </pc:sldMkLst>
        <pc:spChg chg="mod">
          <ac:chgData name="Tim Cook" userId="d1c7cfb340f2c7ab" providerId="LiveId" clId="{B2F2DAFA-4FAE-49EB-B021-6B458D26A5C9}" dt="2023-04-14T01:14:45.047" v="197" actId="6549"/>
          <ac:spMkLst>
            <pc:docMk/>
            <pc:sldMk cId="3534678652" sldId="469"/>
            <ac:spMk id="2" creationId="{32996DF2-AD4D-93FE-6808-C1B004DF7B8D}"/>
          </ac:spMkLst>
        </pc:spChg>
        <pc:spChg chg="del">
          <ac:chgData name="Tim Cook" userId="d1c7cfb340f2c7ab" providerId="LiveId" clId="{B2F2DAFA-4FAE-49EB-B021-6B458D26A5C9}" dt="2023-04-14T01:14:49.951" v="198" actId="478"/>
          <ac:spMkLst>
            <pc:docMk/>
            <pc:sldMk cId="3534678652" sldId="469"/>
            <ac:spMk id="3" creationId="{FACF5A42-A1E6-1A1D-138B-7FFE1D8E893D}"/>
          </ac:spMkLst>
        </pc:spChg>
        <pc:cxnChg chg="add mod">
          <ac:chgData name="Tim Cook" userId="d1c7cfb340f2c7ab" providerId="LiveId" clId="{B2F2DAFA-4FAE-49EB-B021-6B458D26A5C9}" dt="2023-04-14T01:27:45.285" v="359" actId="1036"/>
          <ac:cxnSpMkLst>
            <pc:docMk/>
            <pc:sldMk cId="3534678652" sldId="469"/>
            <ac:cxnSpMk id="124" creationId="{A3D89EB1-C369-DF5A-2273-11D379C3BEA5}"/>
          </ac:cxnSpMkLst>
        </pc:cxnChg>
      </pc:sldChg>
      <pc:sldChg chg="delSp modSp new mod">
        <pc:chgData name="Tim Cook" userId="d1c7cfb340f2c7ab" providerId="LiveId" clId="{B2F2DAFA-4FAE-49EB-B021-6B458D26A5C9}" dt="2023-04-14T01:55:20.411" v="362" actId="1076"/>
        <pc:sldMkLst>
          <pc:docMk/>
          <pc:sldMk cId="2605117570" sldId="470"/>
        </pc:sldMkLst>
        <pc:spChg chg="mod">
          <ac:chgData name="Tim Cook" userId="d1c7cfb340f2c7ab" providerId="LiveId" clId="{B2F2DAFA-4FAE-49EB-B021-6B458D26A5C9}" dt="2023-04-14T01:55:20.411" v="362" actId="1076"/>
          <ac:spMkLst>
            <pc:docMk/>
            <pc:sldMk cId="2605117570" sldId="470"/>
            <ac:spMk id="2" creationId="{14495288-E967-67D5-DE36-97B6DCD4F49C}"/>
          </ac:spMkLst>
        </pc:spChg>
        <pc:spChg chg="del">
          <ac:chgData name="Tim Cook" userId="d1c7cfb340f2c7ab" providerId="LiveId" clId="{B2F2DAFA-4FAE-49EB-B021-6B458D26A5C9}" dt="2023-04-14T01:14:51.760" v="199" actId="478"/>
          <ac:spMkLst>
            <pc:docMk/>
            <pc:sldMk cId="2605117570" sldId="470"/>
            <ac:spMk id="3" creationId="{6FAD07B4-038F-3D6F-ABEA-E7DB7BEB6F2E}"/>
          </ac:spMkLst>
        </pc:spChg>
      </pc:sldChg>
      <pc:sldChg chg="delSp modSp new mod">
        <pc:chgData name="Tim Cook" userId="d1c7cfb340f2c7ab" providerId="LiveId" clId="{B2F2DAFA-4FAE-49EB-B021-6B458D26A5C9}" dt="2023-04-14T01:16:36.650" v="311" actId="6549"/>
        <pc:sldMkLst>
          <pc:docMk/>
          <pc:sldMk cId="1121062418" sldId="471"/>
        </pc:sldMkLst>
        <pc:spChg chg="mod">
          <ac:chgData name="Tim Cook" userId="d1c7cfb340f2c7ab" providerId="LiveId" clId="{B2F2DAFA-4FAE-49EB-B021-6B458D26A5C9}" dt="2023-04-14T01:16:36.650" v="311" actId="6549"/>
          <ac:spMkLst>
            <pc:docMk/>
            <pc:sldMk cId="1121062418" sldId="471"/>
            <ac:spMk id="2" creationId="{E0C021BB-52C8-EF8D-E868-963F5103BC41}"/>
          </ac:spMkLst>
        </pc:spChg>
        <pc:spChg chg="del">
          <ac:chgData name="Tim Cook" userId="d1c7cfb340f2c7ab" providerId="LiveId" clId="{B2F2DAFA-4FAE-49EB-B021-6B458D26A5C9}" dt="2023-04-14T01:16:34.128" v="309" actId="478"/>
          <ac:spMkLst>
            <pc:docMk/>
            <pc:sldMk cId="1121062418" sldId="471"/>
            <ac:spMk id="3" creationId="{1160AF8E-EC25-2DE5-B041-83FE05DBABB8}"/>
          </ac:spMkLst>
        </pc:spChg>
      </pc:sldChg>
      <pc:sldChg chg="addSp delSp modSp new mod">
        <pc:chgData name="Tim Cook" userId="d1c7cfb340f2c7ab" providerId="LiveId" clId="{B2F2DAFA-4FAE-49EB-B021-6B458D26A5C9}" dt="2023-04-14T01:58:01.278" v="372" actId="1076"/>
        <pc:sldMkLst>
          <pc:docMk/>
          <pc:sldMk cId="4111155161" sldId="472"/>
        </pc:sldMkLst>
        <pc:spChg chg="mod">
          <ac:chgData name="Tim Cook" userId="d1c7cfb340f2c7ab" providerId="LiveId" clId="{B2F2DAFA-4FAE-49EB-B021-6B458D26A5C9}" dt="2023-04-14T01:57:35.251" v="369" actId="1076"/>
          <ac:spMkLst>
            <pc:docMk/>
            <pc:sldMk cId="4111155161" sldId="472"/>
            <ac:spMk id="2" creationId="{35D0E0C0-9B8E-9DDC-A934-A525AD1388C1}"/>
          </ac:spMkLst>
        </pc:spChg>
        <pc:spChg chg="del">
          <ac:chgData name="Tim Cook" userId="d1c7cfb340f2c7ab" providerId="LiveId" clId="{B2F2DAFA-4FAE-49EB-B021-6B458D26A5C9}" dt="2023-04-14T01:17:08.625" v="342" actId="478"/>
          <ac:spMkLst>
            <pc:docMk/>
            <pc:sldMk cId="4111155161" sldId="472"/>
            <ac:spMk id="3" creationId="{832494AE-3DF0-B309-10DD-4A8FE2E647CB}"/>
          </ac:spMkLst>
        </pc:s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8" creationId="{94F1D031-17C8-1E99-4293-DB1F8FC54EE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6" creationId="{7EA9B500-C817-C006-CAE2-ED7C71288BD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21" creationId="{AA9612BE-2969-B68F-B210-2CA49287E5E6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28" creationId="{72F7FC09-F7C7-6657-E5B9-A428F50CB47B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32" creationId="{76365D42-8C96-E7A3-0385-FD8C0AC62970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37" creationId="{22105919-1350-197F-E1E1-5DD84BEA72EA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46" creationId="{3A2A033B-10BB-88DC-962A-166B77325471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59" creationId="{72F18618-869B-3AD2-D3DC-3F7EFE2F2FB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63" creationId="{7FAB6818-7600-C59B-D6AF-6BB6C327AD1D}"/>
          </ac:grpSpMkLst>
        </pc:grpChg>
        <pc:grpChg chg="add mod">
          <ac:chgData name="Tim Cook" userId="d1c7cfb340f2c7ab" providerId="LiveId" clId="{B2F2DAFA-4FAE-49EB-B021-6B458D26A5C9}" dt="2023-04-14T01:55:26.531" v="364" actId="1076"/>
          <ac:grpSpMkLst>
            <pc:docMk/>
            <pc:sldMk cId="4111155161" sldId="472"/>
            <ac:grpSpMk id="68" creationId="{CE84BCEF-4DBC-EF5B-F98F-7B69C8CBD0F6}"/>
          </ac:grpSpMkLst>
        </pc:grpChg>
        <pc:grpChg chg="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03" creationId="{327858C7-1F75-6E44-64ED-2997285C2FD8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06" creationId="{1DFA809E-5260-4A3D-078E-A2AB0B4541FF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14" creationId="{C606DEE3-4936-D25C-8A7F-566215E6F847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19" creationId="{D4603D38-171F-4942-CB7C-D034EA94E2E6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26" creationId="{2B3C14AD-A68D-D5D8-976E-4637D8114B66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30" creationId="{4F1FC75A-D100-ACA6-9CB9-38977486F77C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35" creationId="{CE6930A8-88A1-91C9-F7B3-49F861A404A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44" creationId="{099C99BE-5686-8EE4-C5F5-88F666B1AADF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56" creationId="{0D957333-0240-C483-77FE-371FF6667EDB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60" creationId="{5BFBB5BC-FF06-3F3A-9356-16CFB880E369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65" creationId="{146F886D-A124-39E1-42A7-3F0E819AB53A}"/>
          </ac:grpSpMkLst>
        </pc:grpChg>
        <pc:inkChg chg="del">
          <ac:chgData name="Tim Cook" userId="d1c7cfb340f2c7ab" providerId="LiveId" clId="{B2F2DAFA-4FAE-49EB-B021-6B458D26A5C9}" dt="2023-04-14T01:55:17.178" v="360" actId="21"/>
          <ac:inkMkLst>
            <pc:docMk/>
            <pc:sldMk cId="4111155161" sldId="472"/>
            <ac:inkMk id="3" creationId="{F6EDCB31-B454-41D1-BAE9-D6427B0DDAE7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4" creationId="{9B16FEAF-BB44-879A-F00D-1712FE1BB06C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5" creationId="{CE40A45F-8760-CE69-4CB3-A2E00E5C3E63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6" creationId="{787F8529-43EA-2F5D-31ED-68F4EE2A5222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7" creationId="{28B0A021-9029-14F6-274C-A66CC8530EB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9" creationId="{16278317-E182-B1C7-3741-43EE552B5DF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0" creationId="{96952778-0B61-8FE4-11AA-FA19FBB5DC1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1" creationId="{EB898763-F0D4-59A0-A880-71306BD409B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2" creationId="{F6016322-79FC-663B-2C9C-58C95F21997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3" creationId="{36D1C058-6BF8-E0B8-B481-68EFF6C516D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4" creationId="{C9FE135C-C64A-C514-7DCA-ADBB9DDB502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5" creationId="{B4C18B7A-EC0E-7E29-671B-315F70DF6A92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7" creationId="{52484F93-82C5-FDF7-B210-97503A0E479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8" creationId="{2A43B292-9E19-66C0-75B5-E568C432F22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9" creationId="{E4FF0E22-5542-A177-8830-81C65A6DA04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0" creationId="{6AAB8F8D-9E50-0B22-D81F-74379292522E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2" creationId="{F6FBDAAB-F677-4D84-FBD1-1EEA737082B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3" creationId="{8BA21EEE-F49F-7275-8F56-0EE153CEC24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4" creationId="{050D80BE-A580-657B-9412-65B5DDB38BB4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5" creationId="{50A527F8-3719-E523-A227-49800DEFC1A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6" creationId="{E86E3B03-28DF-8E7D-9BA2-1DF76F9B54DE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7" creationId="{3DCA0B44-EED8-AF86-E1E3-48E91A33244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9" creationId="{AE33C30D-2091-392F-28F0-05728DDDACF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0" creationId="{5158D85E-5B4C-A8FB-282E-8FFB8CDE3C53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1" creationId="{2A11D3C2-D673-95B4-2008-C13104814DA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3" creationId="{763ED462-9555-328D-35B0-1901397469D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4" creationId="{64630AEA-20BD-B173-49DB-AFA33A9B24C0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5" creationId="{B9899A9B-482A-1CA9-1964-194A0367F29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6" creationId="{20495CFF-3C59-B0D0-4BD1-2CB5F9F6925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8" creationId="{B0A94AD1-A098-8A1C-8BA1-A90166B52A90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9" creationId="{E0BEFED1-EE3A-25D1-1A56-F90C9A11CBE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0" creationId="{CF66264B-AE97-AB0F-BA4E-3A4E16C46BF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1" creationId="{68478527-4CDB-B7FB-5006-0AFA66E8F16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2" creationId="{D0F0F175-DDBD-CDD1-ED89-870A2C53B1D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3" creationId="{BF167AD2-E60A-2336-ABC3-11977F2E535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4" creationId="{A15FEDEA-EB8F-8FFA-3D36-B3B416F874E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45" creationId="{377B688A-03DF-BBBA-BA3F-1684BEE4352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7" creationId="{32752A35-EA13-CCC5-D39E-4E1756A4C9D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8" creationId="{7088ABA4-C4ED-708F-080C-35B21683027A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9" creationId="{86029422-E2BC-1672-B83A-7DD7624B676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0" creationId="{0E3D8182-9EFE-EC67-A12E-975BF01F9C8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1" creationId="{62D783EE-F6B1-C0F1-3188-36563A6708C2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2" creationId="{AFE15FBB-261F-7DFA-70E9-0AC1E274748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3" creationId="{FC8FEB9B-3277-B533-93E8-3D595CE7288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4" creationId="{9C638DA2-3C95-6E7C-A014-5ACF6124D4A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5" creationId="{B2A7F49C-A938-086B-23DE-95544EF041C9}"/>
          </ac:inkMkLst>
        </pc:inkChg>
        <pc:inkChg chg="add mod">
          <ac:chgData name="Tim Cook" userId="d1c7cfb340f2c7ab" providerId="LiveId" clId="{B2F2DAFA-4FAE-49EB-B021-6B458D26A5C9}" dt="2023-04-14T01:55:26.531" v="364" actId="1076"/>
          <ac:inkMkLst>
            <pc:docMk/>
            <pc:sldMk cId="4111155161" sldId="472"/>
            <ac:inkMk id="56" creationId="{D4355CAE-3414-D894-E9BF-4CDA5F207C4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57" creationId="{2BDE84E8-DAFC-64F9-5EBE-9E09491267D0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58" creationId="{56AAC2FB-26E2-B82E-20D1-FE49FB95ED1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0" creationId="{BEDDC511-C4FF-8F59-7EFC-C7F39F6A25A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1" creationId="{AAF9B262-040C-E0A6-6333-43179B31C72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2" creationId="{2541A7F8-2A7C-959E-C0A0-CBBC6477711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4" creationId="{98E926C5-5856-CD16-07D6-0CE512A8726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5" creationId="{5B2A7F45-A5B2-1E64-B90F-C0336D93919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6" creationId="{AE3FF9F8-A536-3DEF-3D9A-7B46C2E09642}"/>
          </ac:inkMkLst>
        </pc:inkChg>
        <pc:inkChg chg="add mod">
          <ac:chgData name="Tim Cook" userId="d1c7cfb340f2c7ab" providerId="LiveId" clId="{B2F2DAFA-4FAE-49EB-B021-6B458D26A5C9}" dt="2023-04-14T01:55:26.531" v="364" actId="1076"/>
          <ac:inkMkLst>
            <pc:docMk/>
            <pc:sldMk cId="4111155161" sldId="472"/>
            <ac:inkMk id="67" creationId="{013F51A3-9524-2B57-36C6-12C8B6D9BE1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9" creationId="{5207D330-F7FF-5AC1-502D-EE2586F9C79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70" creationId="{1A2B7C7A-3240-65F9-ED9B-370D522741A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71" creationId="{BA7DBCB5-C5D9-3AD9-134E-6219966573B2}"/>
          </ac:inkMkLst>
        </pc:inkChg>
        <pc:inkChg chg="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72" creationId="{AFCC78FD-3344-0FD6-1F54-D0D5C9C8726F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96" creationId="{91B7D1AB-1355-38DD-4B44-99EA8E1FFE6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97" creationId="{A98FB0F8-E047-197A-CCB0-01FB24F73250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98" creationId="{668E4AD9-5C6B-D8AA-4732-E625E2B8374F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05" creationId="{4975A071-3219-9910-71CC-2BA2C772CD6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07" creationId="{1CB90D68-C5A0-96F7-2C8A-A84F2A39D3E1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08" creationId="{744CF6B0-C1E6-16AA-59AE-59AFECC62F5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09" creationId="{BA8081CD-1077-DA90-529D-63F0330516EF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0" creationId="{856E9DEB-5302-914A-041C-8159B8423AFA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1" creationId="{A0DBCCD6-0B18-5939-0AB9-8AE5AA4C3AF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2" creationId="{94917AC3-7B45-566A-5704-5087C1C9010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3" creationId="{FF9118CF-4826-1E2F-3717-0D82481A3346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5" creationId="{597AA8FF-8E62-66C4-7903-FE80A1318BF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6" creationId="{DCE47AA0-6040-9061-5FA4-29763996454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7" creationId="{5747A45A-8974-F3A3-A68C-859EE4B6C08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8" creationId="{27754DB8-3C6B-F8DA-8339-5D5C260BF326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0" creationId="{ACFDEE11-1CCC-0CBA-1E19-33A7A52BC4E9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1" creationId="{FC5EBAF3-7B3D-5D50-BB90-720203B21CF2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2" creationId="{795BC88F-F430-9F0C-FE2C-178C84CD3F8B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3" creationId="{66D6A554-EF22-4148-5E80-A9B2CCF0A566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4" creationId="{3FEDC1F8-629C-640D-E4C8-B9932F427D37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5" creationId="{18F9134F-F447-B46C-D079-C9E6842E9C4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7" creationId="{6A4DB711-AE4B-D0F6-91E3-7D8A19A1B58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8" creationId="{E60341D8-CFDB-8B72-0E56-EFE617F645C0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9" creationId="{78BBB58A-9A5B-2FCC-8C1F-211854BA33E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1" creationId="{58667F7A-91ED-661D-3D1C-823B7D6B413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2" creationId="{91CE66D6-0E9E-4A3D-AD97-E3BCD18AE04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3" creationId="{54EF2209-4D71-855C-D1B7-574BA5A8E601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4" creationId="{4723673C-7A8E-B31F-D4BF-12100709CDB1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6" creationId="{5A1DC5E2-E4A7-1F82-6DE9-63A6FDEC2D4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7" creationId="{E1D05DB1-C1B0-FE8C-5F7B-643955252F7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8" creationId="{879A0131-2CFC-17A7-E040-F97C274E61EF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9" creationId="{464D640E-109A-5F34-4AB5-1E8DA9A555C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0" creationId="{1D87FE6E-2027-65C8-4124-624AE8045C0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1" creationId="{C936CFAA-727A-9179-6339-614F73F735EF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2" creationId="{F3FEE89D-C6DA-3DB1-0B40-B5AD4A3D060A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43" creationId="{A88F8BB0-0564-34D9-40E0-C5B4ED30F10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5" creationId="{21A83CA2-0A8D-2466-93EF-460FAA13F4B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6" creationId="{5B0F2D01-EDB7-D4C3-A02A-320D02494414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7" creationId="{BE8C1EE1-9B03-0468-F897-D78A4F2540C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8" creationId="{9B0AD143-BC3B-F641-CCB0-F2565F91DA3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9" creationId="{F2F8805F-352D-22C3-0348-FA025859BEC2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0" creationId="{1EB9FAF1-C234-470F-6976-1C498946A722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1" creationId="{06583BAE-D2CD-79F9-BA6F-7BEB67BA637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2" creationId="{EE08ACB3-E1BF-4AAD-A189-80375D73E90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3" creationId="{A414DA1C-AF8D-491A-3DEE-84E92F552B0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54" creationId="{D3043617-CED7-60C0-DC8C-90D37B8E3E79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55" creationId="{E2E9185A-757F-E73A-9DB1-6BB1678E9D3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7" creationId="{5E76711A-EA05-8B33-A0F3-054C82E3C91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8" creationId="{01A19A86-24F5-965F-E027-40C9CF57838A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9" creationId="{975D7952-26BD-2A90-3659-041F6C22D5D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1" creationId="{5338261A-4AB0-F585-3D19-DF32600A23A7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2" creationId="{2B100E42-442F-634E-FB90-9098BD2D2DE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3" creationId="{1CE12229-E15D-396F-3FBE-7CF24E7F35FE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64" creationId="{A0000F05-665B-DC95-5029-2BB8B3F8AD3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6" creationId="{9B155BE8-044B-CE7B-88D0-CCC89779530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7" creationId="{074902C3-61A4-4769-6AE2-58B8B15503A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8" creationId="{F0A13DAF-88A8-123B-DF90-324AD54B94E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9" creationId="{E65310E8-AD06-C10C-D14A-731218C88AAF}"/>
          </ac:inkMkLst>
        </pc:inkChg>
        <pc:cxnChg chg="add mod">
          <ac:chgData name="Tim Cook" userId="d1c7cfb340f2c7ab" providerId="LiveId" clId="{B2F2DAFA-4FAE-49EB-B021-6B458D26A5C9}" dt="2023-04-14T01:57:32.292" v="368" actId="1076"/>
          <ac:cxnSpMkLst>
            <pc:docMk/>
            <pc:sldMk cId="4111155161" sldId="472"/>
            <ac:cxnSpMk id="170" creationId="{68C04CEF-C6E3-90F7-373E-CCA257CB44BC}"/>
          </ac:cxnSpMkLst>
        </pc:cxnChg>
      </pc:sldChg>
      <pc:sldChg chg="add del">
        <pc:chgData name="Tim Cook" userId="d1c7cfb340f2c7ab" providerId="LiveId" clId="{B2F2DAFA-4FAE-49EB-B021-6B458D26A5C9}" dt="2023-04-14T01:22:39.235" v="351" actId="47"/>
        <pc:sldMkLst>
          <pc:docMk/>
          <pc:sldMk cId="601223354" sldId="473"/>
        </pc:sldMkLst>
      </pc:sldChg>
      <pc:sldChg chg="add del">
        <pc:chgData name="Tim Cook" userId="d1c7cfb340f2c7ab" providerId="LiveId" clId="{B2F2DAFA-4FAE-49EB-B021-6B458D26A5C9}" dt="2023-04-14T01:21:36.063" v="344"/>
        <pc:sldMkLst>
          <pc:docMk/>
          <pc:sldMk cId="2957629835" sldId="473"/>
        </pc:sldMkLst>
      </pc:sldChg>
      <pc:sldChg chg="add del">
        <pc:chgData name="Tim Cook" userId="d1c7cfb340f2c7ab" providerId="LiveId" clId="{B2F2DAFA-4FAE-49EB-B021-6B458D26A5C9}" dt="2023-04-14T01:21:36.063" v="344"/>
        <pc:sldMkLst>
          <pc:docMk/>
          <pc:sldMk cId="1947385853" sldId="474"/>
        </pc:sldMkLst>
      </pc:sldChg>
      <pc:sldChg chg="add del">
        <pc:chgData name="Tim Cook" userId="d1c7cfb340f2c7ab" providerId="LiveId" clId="{B2F2DAFA-4FAE-49EB-B021-6B458D26A5C9}" dt="2023-04-14T01:22:40.259" v="352" actId="47"/>
        <pc:sldMkLst>
          <pc:docMk/>
          <pc:sldMk cId="2495175091" sldId="474"/>
        </pc:sldMkLst>
      </pc:sldChg>
      <pc:sldChg chg="add del">
        <pc:chgData name="Tim Cook" userId="d1c7cfb340f2c7ab" providerId="LiveId" clId="{B2F2DAFA-4FAE-49EB-B021-6B458D26A5C9}" dt="2023-04-14T01:21:36.063" v="344"/>
        <pc:sldMkLst>
          <pc:docMk/>
          <pc:sldMk cId="434029613" sldId="475"/>
        </pc:sldMkLst>
      </pc:sldChg>
      <pc:sldChg chg="add">
        <pc:chgData name="Tim Cook" userId="d1c7cfb340f2c7ab" providerId="LiveId" clId="{B2F2DAFA-4FAE-49EB-B021-6B458D26A5C9}" dt="2023-04-14T01:22:37.922" v="350"/>
        <pc:sldMkLst>
          <pc:docMk/>
          <pc:sldMk cId="535247102" sldId="476"/>
        </pc:sldMkLst>
      </pc:sldChg>
    </pc:docChg>
  </pc:docChgLst>
  <pc:docChgLst>
    <pc:chgData name="Tim Cook" userId="d1c7cfb340f2c7ab" providerId="LiveId" clId="{FF1D23CF-84F6-4484-89E6-A1AEA6E9E1BB}"/>
    <pc:docChg chg="undo custSel modSld">
      <pc:chgData name="Tim Cook" userId="d1c7cfb340f2c7ab" providerId="LiveId" clId="{FF1D23CF-84F6-4484-89E6-A1AEA6E9E1BB}" dt="2023-03-15T02:51:16.065" v="1321"/>
      <pc:docMkLst>
        <pc:docMk/>
      </pc:docMkLst>
      <pc:sldChg chg="addSp delSp modSp mod">
        <pc:chgData name="Tim Cook" userId="d1c7cfb340f2c7ab" providerId="LiveId" clId="{FF1D23CF-84F6-4484-89E6-A1AEA6E9E1BB}" dt="2023-03-15T02:16:57.074" v="104" actId="1076"/>
        <pc:sldMkLst>
          <pc:docMk/>
          <pc:sldMk cId="258673742" sldId="438"/>
        </pc:sldMkLst>
        <pc:grpChg chg="del mod">
          <ac:chgData name="Tim Cook" userId="d1c7cfb340f2c7ab" providerId="LiveId" clId="{FF1D23CF-84F6-4484-89E6-A1AEA6E9E1BB}" dt="2023-03-15T02:16:36.278" v="88"/>
          <ac:grpSpMkLst>
            <pc:docMk/>
            <pc:sldMk cId="258673742" sldId="438"/>
            <ac:grpSpMk id="10" creationId="{0E8ADAFF-BE3B-4F87-AEE3-828B4ACA5946}"/>
          </ac:grpSpMkLst>
        </pc:grpChg>
        <pc:grpChg chg="del mod">
          <ac:chgData name="Tim Cook" userId="d1c7cfb340f2c7ab" providerId="LiveId" clId="{FF1D23CF-84F6-4484-89E6-A1AEA6E9E1BB}" dt="2023-03-15T02:16:36.278" v="92"/>
          <ac:grpSpMkLst>
            <pc:docMk/>
            <pc:sldMk cId="258673742" sldId="438"/>
            <ac:grpSpMk id="15" creationId="{6EB2173C-841E-4EB5-9EC0-DB229F93DBBA}"/>
          </ac:grpSpMkLst>
        </pc:grpChg>
        <pc:grpChg chg="del 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0" creationId="{92EDB296-5B6A-4F01-AD23-2F9C1E9A5341}"/>
          </ac:grpSpMkLst>
        </pc:grpChg>
        <pc:grpChg chg="mod">
          <ac:chgData name="Tim Cook" userId="d1c7cfb340f2c7ab" providerId="LiveId" clId="{FF1D23CF-84F6-4484-89E6-A1AEA6E9E1BB}" dt="2023-03-15T02:14:53.383" v="26"/>
          <ac:grpSpMkLst>
            <pc:docMk/>
            <pc:sldMk cId="258673742" sldId="438"/>
            <ac:grpSpMk id="31" creationId="{D6B034D9-CBD9-06DB-E6A2-E5EDED016D3D}"/>
          </ac:grpSpMkLst>
        </pc:grpChg>
        <pc:grpChg chg="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4" creationId="{576632D6-3CE8-CC86-C7B4-1B1F5A9CA7A2}"/>
          </ac:grpSpMkLst>
        </pc:grpChg>
        <pc:grpChg chg="mod">
          <ac:chgData name="Tim Cook" userId="d1c7cfb340f2c7ab" providerId="LiveId" clId="{FF1D23CF-84F6-4484-89E6-A1AEA6E9E1BB}" dt="2023-03-15T02:16:02.716" v="53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FF1D23CF-84F6-4484-89E6-A1AEA6E9E1BB}" dt="2023-03-15T02:16:15.847" v="81"/>
          <ac:grpSpMkLst>
            <pc:docMk/>
            <pc:sldMk cId="258673742" sldId="438"/>
            <ac:grpSpMk id="65" creationId="{91124829-0424-95E7-9A63-0EE75526AABB}"/>
          </ac:grpSpMkLst>
        </pc:grpChg>
        <pc:grpChg chg="mod">
          <ac:chgData name="Tim Cook" userId="d1c7cfb340f2c7ab" providerId="LiveId" clId="{FF1D23CF-84F6-4484-89E6-A1AEA6E9E1BB}" dt="2023-03-15T02:16:45.338" v="101"/>
          <ac:grpSpMkLst>
            <pc:docMk/>
            <pc:sldMk cId="258673742" sldId="438"/>
            <ac:grpSpMk id="73" creationId="{FC166E52-45B3-7166-095E-9E88A241EA62}"/>
          </ac:grpSpMkLst>
        </pc:grpChg>
        <pc:inkChg chg="add del mod">
          <ac:chgData name="Tim Cook" userId="d1c7cfb340f2c7ab" providerId="LiveId" clId="{FF1D23CF-84F6-4484-89E6-A1AEA6E9E1BB}" dt="2023-03-15T02:16:36.278" v="87"/>
          <ac:inkMkLst>
            <pc:docMk/>
            <pc:sldMk cId="258673742" sldId="438"/>
            <ac:inkMk id="5" creationId="{BA639197-3F82-EC33-1ACE-2560E3816F3E}"/>
          </ac:inkMkLst>
        </pc:inkChg>
        <pc:inkChg chg="add del mod">
          <ac:chgData name="Tim Cook" userId="d1c7cfb340f2c7ab" providerId="LiveId" clId="{FF1D23CF-84F6-4484-89E6-A1AEA6E9E1BB}" dt="2023-03-15T02:16:36.278" v="86"/>
          <ac:inkMkLst>
            <pc:docMk/>
            <pc:sldMk cId="258673742" sldId="438"/>
            <ac:inkMk id="6" creationId="{8905DFDC-2E35-B9E3-A89F-1366924A3EDE}"/>
          </ac:inkMkLst>
        </pc:inkChg>
        <pc:inkChg chg="add del mod">
          <ac:chgData name="Tim Cook" userId="d1c7cfb340f2c7ab" providerId="LiveId" clId="{FF1D23CF-84F6-4484-89E6-A1AEA6E9E1BB}" dt="2023-03-15T02:16:36.278" v="88"/>
          <ac:inkMkLst>
            <pc:docMk/>
            <pc:sldMk cId="258673742" sldId="438"/>
            <ac:inkMk id="7" creationId="{D6425D66-3F33-8166-9E80-A87CAAF92EFF}"/>
          </ac:inkMkLst>
        </pc:inkChg>
        <pc:inkChg chg="add del mod">
          <ac:chgData name="Tim Cook" userId="d1c7cfb340f2c7ab" providerId="LiveId" clId="{FF1D23CF-84F6-4484-89E6-A1AEA6E9E1BB}" dt="2023-03-15T02:16:36.278" v="89"/>
          <ac:inkMkLst>
            <pc:docMk/>
            <pc:sldMk cId="258673742" sldId="438"/>
            <ac:inkMk id="8" creationId="{017941C2-81E3-7A2C-282A-AA400D13D985}"/>
          </ac:inkMkLst>
        </pc:inkChg>
        <pc:inkChg chg="add del mod">
          <ac:chgData name="Tim Cook" userId="d1c7cfb340f2c7ab" providerId="LiveId" clId="{FF1D23CF-84F6-4484-89E6-A1AEA6E9E1BB}" dt="2023-03-15T02:16:36.278" v="85"/>
          <ac:inkMkLst>
            <pc:docMk/>
            <pc:sldMk cId="258673742" sldId="438"/>
            <ac:inkMk id="9" creationId="{2E3B3167-98AD-D272-DC4A-8A7704F2B9CD}"/>
          </ac:inkMkLst>
        </pc:inkChg>
        <pc:inkChg chg="add del mod">
          <ac:chgData name="Tim Cook" userId="d1c7cfb340f2c7ab" providerId="LiveId" clId="{FF1D23CF-84F6-4484-89E6-A1AEA6E9E1BB}" dt="2023-03-15T02:16:36.278" v="91"/>
          <ac:inkMkLst>
            <pc:docMk/>
            <pc:sldMk cId="258673742" sldId="438"/>
            <ac:inkMk id="11" creationId="{EA58870E-4229-CCF6-44A8-FDC57257D6FE}"/>
          </ac:inkMkLst>
        </pc:inkChg>
        <pc:inkChg chg="add del mod">
          <ac:chgData name="Tim Cook" userId="d1c7cfb340f2c7ab" providerId="LiveId" clId="{FF1D23CF-84F6-4484-89E6-A1AEA6E9E1BB}" dt="2023-03-15T02:16:36.278" v="90"/>
          <ac:inkMkLst>
            <pc:docMk/>
            <pc:sldMk cId="258673742" sldId="438"/>
            <ac:inkMk id="12" creationId="{2E7143F1-AD69-5C91-A185-4C68D653EFB0}"/>
          </ac:inkMkLst>
        </pc:inkChg>
        <pc:inkChg chg="add del mod">
          <ac:chgData name="Tim Cook" userId="d1c7cfb340f2c7ab" providerId="LiveId" clId="{FF1D23CF-84F6-4484-89E6-A1AEA6E9E1BB}" dt="2023-03-15T02:16:36.278" v="92"/>
          <ac:inkMkLst>
            <pc:docMk/>
            <pc:sldMk cId="258673742" sldId="438"/>
            <ac:inkMk id="13" creationId="{AD58E576-8A6F-C364-C352-0DFE8BF1C205}"/>
          </ac:inkMkLst>
        </pc:inkChg>
        <pc:inkChg chg="add del mod">
          <ac:chgData name="Tim Cook" userId="d1c7cfb340f2c7ab" providerId="LiveId" clId="{FF1D23CF-84F6-4484-89E6-A1AEA6E9E1BB}" dt="2023-03-15T02:16:38.835" v="93"/>
          <ac:inkMkLst>
            <pc:docMk/>
            <pc:sldMk cId="258673742" sldId="438"/>
            <ac:inkMk id="14" creationId="{52511934-B055-00DC-1E8B-5FE906F81AB4}"/>
          </ac:inkMkLst>
        </pc:inkChg>
        <pc:inkChg chg="add del">
          <ac:chgData name="Tim Cook" userId="d1c7cfb340f2c7ab" providerId="LiveId" clId="{FF1D23CF-84F6-4484-89E6-A1AEA6E9E1BB}" dt="2023-03-15T02:15:51.089" v="37"/>
          <ac:inkMkLst>
            <pc:docMk/>
            <pc:sldMk cId="258673742" sldId="438"/>
            <ac:inkMk id="16" creationId="{128AA92F-D668-D968-D9A4-1CAC8D974A9A}"/>
          </ac:inkMkLst>
        </pc:inkChg>
        <pc:inkChg chg="add del">
          <ac:chgData name="Tim Cook" userId="d1c7cfb340f2c7ab" providerId="LiveId" clId="{FF1D23CF-84F6-4484-89E6-A1AEA6E9E1BB}" dt="2023-03-15T01:14:34.872" v="12"/>
          <ac:inkMkLst>
            <pc:docMk/>
            <pc:sldMk cId="258673742" sldId="438"/>
            <ac:inkMk id="16" creationId="{75D73A8A-D1D6-05D0-D6A3-1A3D455E7732}"/>
          </ac:inkMkLst>
        </pc:inkChg>
        <pc:inkChg chg="add del">
          <ac:chgData name="Tim Cook" userId="d1c7cfb340f2c7ab" providerId="LiveId" clId="{FF1D23CF-84F6-4484-89E6-A1AEA6E9E1BB}" dt="2023-03-15T02:15:54.997" v="42"/>
          <ac:inkMkLst>
            <pc:docMk/>
            <pc:sldMk cId="258673742" sldId="438"/>
            <ac:inkMk id="17" creationId="{B4BF2B1C-6E9C-E73B-95A2-E4AA048A8CD6}"/>
          </ac:inkMkLst>
        </pc:inkChg>
        <pc:inkChg chg="add del">
          <ac:chgData name="Tim Cook" userId="d1c7cfb340f2c7ab" providerId="LiveId" clId="{FF1D23CF-84F6-4484-89E6-A1AEA6E9E1BB}" dt="2023-03-15T02:15:00.846" v="32"/>
          <ac:inkMkLst>
            <pc:docMk/>
            <pc:sldMk cId="258673742" sldId="438"/>
            <ac:inkMk id="17" creationId="{BF357AA6-FEDE-7AF1-81E3-4912DBE96EF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8" creationId="{D54662CA-50FE-8B4C-B2B7-D8AFC7EF6D0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9" creationId="{ABF30E69-1EBF-EB19-CC3D-21B21EA97AED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0" creationId="{A04DD483-D94F-6A43-FF9C-C398D6F26C6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1" creationId="{7A38B823-6737-09DC-3772-40885E825D73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2" creationId="{97531DC1-95F9-99AD-1E52-5330229BEC15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3" creationId="{B7C1C0A9-691F-4B56-9D1C-DBD499299E79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4" creationId="{0DDED8BF-30B8-9708-B65C-4521A43D6E8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5" creationId="{CD01E942-E72E-7A76-C34F-84823E34D21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6" creationId="{27C20450-DA6F-22E9-83A8-5CDF7619DFFA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7" creationId="{E21A0F5F-4015-E631-61F0-7312162F4168}"/>
          </ac:inkMkLst>
        </pc:inkChg>
        <pc:inkChg chg="add del mod">
          <ac:chgData name="Tim Cook" userId="d1c7cfb340f2c7ab" providerId="LiveId" clId="{FF1D23CF-84F6-4484-89E6-A1AEA6E9E1BB}" dt="2023-03-15T02:14:53.900" v="28"/>
          <ac:inkMkLst>
            <pc:docMk/>
            <pc:sldMk cId="258673742" sldId="438"/>
            <ac:inkMk id="28" creationId="{1671E63E-20DC-C6DB-58D0-BE7DB1540209}"/>
          </ac:inkMkLst>
        </pc:inkChg>
        <pc:inkChg chg="add del">
          <ac:chgData name="Tim Cook" userId="d1c7cfb340f2c7ab" providerId="LiveId" clId="{FF1D23CF-84F6-4484-89E6-A1AEA6E9E1BB}" dt="2023-03-15T02:15:55.238" v="44"/>
          <ac:inkMkLst>
            <pc:docMk/>
            <pc:sldMk cId="258673742" sldId="438"/>
            <ac:inkMk id="28" creationId="{B989FCD2-DCE9-DEED-ED93-1F84EB2A334A}"/>
          </ac:inkMkLst>
        </pc:inkChg>
        <pc:inkChg chg="add del">
          <ac:chgData name="Tim Cook" userId="d1c7cfb340f2c7ab" providerId="LiveId" clId="{FF1D23CF-84F6-4484-89E6-A1AEA6E9E1BB}" dt="2023-03-15T02:15:55.238" v="43"/>
          <ac:inkMkLst>
            <pc:docMk/>
            <pc:sldMk cId="258673742" sldId="438"/>
            <ac:inkMk id="29" creationId="{2E407813-81B7-C0BE-FAE5-786FC0386686}"/>
          </ac:inkMkLst>
        </pc:inkChg>
        <pc:inkChg chg="add del mod">
          <ac:chgData name="Tim Cook" userId="d1c7cfb340f2c7ab" providerId="LiveId" clId="{FF1D23CF-84F6-4484-89E6-A1AEA6E9E1BB}" dt="2023-03-15T02:14:53.900" v="27"/>
          <ac:inkMkLst>
            <pc:docMk/>
            <pc:sldMk cId="258673742" sldId="438"/>
            <ac:inkMk id="29" creationId="{9DB5646E-3D13-6DC6-62D8-C7ED8528A8CB}"/>
          </ac:inkMkLst>
        </pc:inkChg>
        <pc:inkChg chg="add del">
          <ac:chgData name="Tim Cook" userId="d1c7cfb340f2c7ab" providerId="LiveId" clId="{FF1D23CF-84F6-4484-89E6-A1AEA6E9E1BB}" dt="2023-03-15T02:15:56.534" v="45"/>
          <ac:inkMkLst>
            <pc:docMk/>
            <pc:sldMk cId="258673742" sldId="438"/>
            <ac:inkMk id="30" creationId="{0CF244E5-080E-2C60-C5E6-717FEA1C584C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2" creationId="{4CF22784-BB71-37B4-8A83-B8783295759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3" creationId="{9BD17B44-85F7-A1CB-3BD2-076C56291E6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5" creationId="{3AC52D4D-870B-5371-9000-05175AE206A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6" creationId="{0DF4FEE9-C5AA-E8F7-B8D4-93D183B0F613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7" creationId="{94DC039A-8CF3-7CC5-500D-1736CA5F208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8" creationId="{1DA8CF99-31F6-916A-3E73-B1F9AF9B1B2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9" creationId="{76ED749E-4FCD-0651-4E56-D06A720FA63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0" creationId="{A588FBD4-66E9-069E-0750-FB29A81EDC6E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1" creationId="{0D5B04AF-C494-D8AD-A197-E05C66F7C8A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2" creationId="{FDD5AD96-6B93-B67B-8E4A-00BFB28061F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3" creationId="{41261435-2EC1-DA12-7DF6-7BA8B6D060B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5" creationId="{8CAF01C1-25AB-E544-60A0-D4A2496557FB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6" creationId="{EB1F77BC-6762-F250-80DB-5E86DC42594B}"/>
          </ac:inkMkLst>
        </pc:inkChg>
        <pc:inkChg chg="add del">
          <ac:chgData name="Tim Cook" userId="d1c7cfb340f2c7ab" providerId="LiveId" clId="{FF1D23CF-84F6-4484-89E6-A1AEA6E9E1BB}" dt="2023-03-15T02:16:08.872" v="63"/>
          <ac:inkMkLst>
            <pc:docMk/>
            <pc:sldMk cId="258673742" sldId="438"/>
            <ac:inkMk id="47" creationId="{245FF1BC-49C6-2C13-5F27-75D22974B67C}"/>
          </ac:inkMkLst>
        </pc:inkChg>
        <pc:inkChg chg="add del">
          <ac:chgData name="Tim Cook" userId="d1c7cfb340f2c7ab" providerId="LiveId" clId="{FF1D23CF-84F6-4484-89E6-A1AEA6E9E1BB}" dt="2023-03-15T02:16:08.872" v="64"/>
          <ac:inkMkLst>
            <pc:docMk/>
            <pc:sldMk cId="258673742" sldId="438"/>
            <ac:inkMk id="48" creationId="{06A99784-A245-54DC-B48D-06B7CBD9A452}"/>
          </ac:inkMkLst>
        </pc:inkChg>
        <pc:inkChg chg="add del">
          <ac:chgData name="Tim Cook" userId="d1c7cfb340f2c7ab" providerId="LiveId" clId="{FF1D23CF-84F6-4484-89E6-A1AEA6E9E1BB}" dt="2023-03-15T02:16:08.872" v="69"/>
          <ac:inkMkLst>
            <pc:docMk/>
            <pc:sldMk cId="258673742" sldId="438"/>
            <ac:inkMk id="49" creationId="{5C7580EC-CD0F-EBF3-8DBB-A40E402DAD79}"/>
          </ac:inkMkLst>
        </pc:inkChg>
        <pc:inkChg chg="add del">
          <ac:chgData name="Tim Cook" userId="d1c7cfb340f2c7ab" providerId="LiveId" clId="{FF1D23CF-84F6-4484-89E6-A1AEA6E9E1BB}" dt="2023-03-15T02:16:08.872" v="68"/>
          <ac:inkMkLst>
            <pc:docMk/>
            <pc:sldMk cId="258673742" sldId="438"/>
            <ac:inkMk id="50" creationId="{490F0375-142B-E65E-E8AB-818612292497}"/>
          </ac:inkMkLst>
        </pc:inkChg>
        <pc:inkChg chg="add del">
          <ac:chgData name="Tim Cook" userId="d1c7cfb340f2c7ab" providerId="LiveId" clId="{FF1D23CF-84F6-4484-89E6-A1AEA6E9E1BB}" dt="2023-03-15T02:16:08.872" v="67"/>
          <ac:inkMkLst>
            <pc:docMk/>
            <pc:sldMk cId="258673742" sldId="438"/>
            <ac:inkMk id="51" creationId="{E5B850A4-9566-FAF2-EC81-23A2963846A4}"/>
          </ac:inkMkLst>
        </pc:inkChg>
        <pc:inkChg chg="add del">
          <ac:chgData name="Tim Cook" userId="d1c7cfb340f2c7ab" providerId="LiveId" clId="{FF1D23CF-84F6-4484-89E6-A1AEA6E9E1BB}" dt="2023-03-15T02:16:08.872" v="65"/>
          <ac:inkMkLst>
            <pc:docMk/>
            <pc:sldMk cId="258673742" sldId="438"/>
            <ac:inkMk id="52" creationId="{AA5F02B0-902F-1C8A-94C3-67C725C26F44}"/>
          </ac:inkMkLst>
        </pc:inkChg>
        <pc:inkChg chg="add del">
          <ac:chgData name="Tim Cook" userId="d1c7cfb340f2c7ab" providerId="LiveId" clId="{FF1D23CF-84F6-4484-89E6-A1AEA6E9E1BB}" dt="2023-03-15T02:16:08.872" v="66"/>
          <ac:inkMkLst>
            <pc:docMk/>
            <pc:sldMk cId="258673742" sldId="438"/>
            <ac:inkMk id="53" creationId="{F31A9837-858A-F55A-FF87-929641BD430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4" creationId="{8D886E93-EE3A-6ED7-AA56-1CC18B84EC47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5" creationId="{610E5B39-7BCF-2234-5E26-71B53CDC32A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6" creationId="{A46C4699-6A8A-EE8D-11E1-FF94E629203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7" creationId="{9E7CD13F-3B17-88FD-5244-46BDB34D3C5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8" creationId="{66239F16-0C05-8FCE-2AB3-993A173960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9" creationId="{BDB422B4-8FF9-0360-04F7-1588E29185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0" creationId="{B0306D04-AE36-49B4-C947-501062E70E51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1" creationId="{18F446A8-B8D8-4A4E-39DA-F7FC1FD08DF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2" creationId="{538C5D72-F550-9B7B-9365-25CA1D72503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3" creationId="{0F73D77E-504E-41F5-0BA5-9CF76AF9BAE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4" creationId="{072DC7D6-6C86-C6F8-1DC4-2ADF5EBC9DC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6" creationId="{54755F70-D50B-E4F9-3ADC-0C92AA10D9E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7" creationId="{D59EDF73-94B8-5D96-7D2D-9D9ECA1F018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8" creationId="{C350BCE9-4986-DADC-967A-CDCF6B17F5D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9" creationId="{80F3A168-43E6-8F43-04AD-72BCF437479C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0" creationId="{44ADD0F7-92B5-5EF1-65A0-595B854398B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1" creationId="{F9224A5C-DA93-14B6-3950-8702ABDA6E71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2" creationId="{447A066B-628D-3038-EE6F-0C43D56B556B}"/>
          </ac:inkMkLst>
        </pc:inkChg>
      </pc:sldChg>
      <pc:sldChg chg="addSp delSp modSp mod">
        <pc:chgData name="Tim Cook" userId="d1c7cfb340f2c7ab" providerId="LiveId" clId="{FF1D23CF-84F6-4484-89E6-A1AEA6E9E1BB}" dt="2023-03-15T02:19:56.214" v="258" actId="9405"/>
        <pc:sldMkLst>
          <pc:docMk/>
          <pc:sldMk cId="631047642" sldId="439"/>
        </pc:sldMkLst>
        <pc:grpChg chg="del 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7" creationId="{543F3C99-1260-535C-AF1B-CABF2078E672}"/>
          </ac:grpSpMkLst>
        </pc:grpChg>
        <pc:grpChg chg="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12" creationId="{92746AB9-137B-7DE8-756F-F0C9A062C315}"/>
          </ac:grpSpMkLst>
        </pc:grpChg>
        <pc:grpChg chg="del mod">
          <ac:chgData name="Tim Cook" userId="d1c7cfb340f2c7ab" providerId="LiveId" clId="{FF1D23CF-84F6-4484-89E6-A1AEA6E9E1BB}" dt="2023-03-15T02:18:20.012" v="126"/>
          <ac:grpSpMkLst>
            <pc:docMk/>
            <pc:sldMk cId="631047642" sldId="439"/>
            <ac:grpSpMk id="20" creationId="{F73E8B70-ACCA-A48F-F1E7-FBF51C85C908}"/>
          </ac:grpSpMkLst>
        </pc:grpChg>
        <pc:grpChg chg="del mod">
          <ac:chgData name="Tim Cook" userId="d1c7cfb340f2c7ab" providerId="LiveId" clId="{FF1D23CF-84F6-4484-89E6-A1AEA6E9E1BB}" dt="2023-03-15T02:18:32.313" v="141"/>
          <ac:grpSpMkLst>
            <pc:docMk/>
            <pc:sldMk cId="631047642" sldId="439"/>
            <ac:grpSpMk id="25" creationId="{EFF3E374-CE19-5200-6E92-0A6380B47F69}"/>
          </ac:grpSpMkLst>
        </pc:grpChg>
        <pc:grpChg chg="mod">
          <ac:chgData name="Tim Cook" userId="d1c7cfb340f2c7ab" providerId="LiveId" clId="{FF1D23CF-84F6-4484-89E6-A1AEA6E9E1BB}" dt="2023-03-15T02:18:31.497" v="139"/>
          <ac:grpSpMkLst>
            <pc:docMk/>
            <pc:sldMk cId="631047642" sldId="439"/>
            <ac:grpSpMk id="30" creationId="{8266A0A2-5872-CE56-99CB-926F5B8FF30A}"/>
          </ac:grpSpMkLst>
        </pc:grpChg>
        <pc:grpChg chg="mod">
          <ac:chgData name="Tim Cook" userId="d1c7cfb340f2c7ab" providerId="LiveId" clId="{FF1D23CF-84F6-4484-89E6-A1AEA6E9E1BB}" dt="2023-03-15T02:19:17.332" v="186"/>
          <ac:grpSpMkLst>
            <pc:docMk/>
            <pc:sldMk cId="631047642" sldId="439"/>
            <ac:grpSpMk id="59" creationId="{8E25BBE7-538E-C51A-2C96-41A1A25535C5}"/>
          </ac:grpSpMkLst>
        </pc:grpChg>
        <pc:grpChg chg="del mod">
          <ac:chgData name="Tim Cook" userId="d1c7cfb340f2c7ab" providerId="LiveId" clId="{FF1D23CF-84F6-4484-89E6-A1AEA6E9E1BB}" dt="2023-03-15T02:19:22.289" v="196"/>
          <ac:grpSpMkLst>
            <pc:docMk/>
            <pc:sldMk cId="631047642" sldId="439"/>
            <ac:grpSpMk id="65" creationId="{0EDC75E0-6B20-5982-FADD-629CA62884D0}"/>
          </ac:grpSpMkLst>
        </pc:grpChg>
        <pc:grpChg chg="del mod">
          <ac:chgData name="Tim Cook" userId="d1c7cfb340f2c7ab" providerId="LiveId" clId="{FF1D23CF-84F6-4484-89E6-A1AEA6E9E1BB}" dt="2023-03-15T02:19:30.272" v="212"/>
          <ac:grpSpMkLst>
            <pc:docMk/>
            <pc:sldMk cId="631047642" sldId="439"/>
            <ac:grpSpMk id="77" creationId="{34A9A967-E001-B283-8C8D-2329AD189846}"/>
          </ac:grpSpMkLst>
        </pc:grpChg>
        <pc:grpChg chg="del mod">
          <ac:chgData name="Tim Cook" userId="d1c7cfb340f2c7ab" providerId="LiveId" clId="{FF1D23CF-84F6-4484-89E6-A1AEA6E9E1BB}" dt="2023-03-15T02:19:33.617" v="226"/>
          <ac:grpSpMkLst>
            <pc:docMk/>
            <pc:sldMk cId="631047642" sldId="439"/>
            <ac:grpSpMk id="80" creationId="{6658E94C-46CE-5E37-16C8-10B725E9B3D2}"/>
          </ac:grpSpMkLst>
        </pc:grpChg>
        <pc:grpChg chg="del mod">
          <ac:chgData name="Tim Cook" userId="d1c7cfb340f2c7ab" providerId="LiveId" clId="{FF1D23CF-84F6-4484-89E6-A1AEA6E9E1BB}" dt="2023-03-15T02:19:40.534" v="233"/>
          <ac:grpSpMkLst>
            <pc:docMk/>
            <pc:sldMk cId="631047642" sldId="439"/>
            <ac:grpSpMk id="84" creationId="{BE91572C-21E2-3AAC-AD1C-1364EFD89417}"/>
          </ac:grpSpMkLst>
        </pc:grpChg>
        <pc:grpChg chg="del 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2" creationId="{833D977A-58B1-27D9-988B-A4498F0B78E7}"/>
          </ac:grpSpMkLst>
        </pc:grpChg>
        <pc:grpChg chg="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4" creationId="{2BBC3F68-B303-CFA5-820E-D67A97CD107D}"/>
          </ac:grpSpMkLst>
        </pc:grp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" creationId="{1D9FFDC5-44D1-7A11-0D9B-BF28AB55D71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4" creationId="{CB778DDB-7265-BFDE-C867-8872C3DF0F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5" creationId="{3E57DF75-9304-E57A-8ACC-79E7B1274F3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6" creationId="{3B498D2D-5ECD-381D-0644-626B4603FDBB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8" creationId="{0424EB9C-3431-9A86-9BE1-B5DD23C8E7F2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9" creationId="{5B0A630A-EFE3-7C33-DC03-2DB508021A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0" creationId="{E71E0286-30F8-5D06-7516-10693F98E67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1" creationId="{895B1C5A-C27F-DBFF-B458-E94AF571F024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3" creationId="{17AD47B5-2C72-CC06-DE04-141EA6C479E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4" creationId="{BFD67CAB-8F91-6B57-EC47-5F42EA98794D}"/>
          </ac:inkMkLst>
        </pc:inkChg>
        <pc:inkChg chg="add del mod">
          <ac:chgData name="Tim Cook" userId="d1c7cfb340f2c7ab" providerId="LiveId" clId="{FF1D23CF-84F6-4484-89E6-A1AEA6E9E1BB}" dt="2023-03-15T02:18:20.012" v="126"/>
          <ac:inkMkLst>
            <pc:docMk/>
            <pc:sldMk cId="631047642" sldId="439"/>
            <ac:inkMk id="15" creationId="{9E424BE2-8085-15C0-595F-344A422E7C75}"/>
          </ac:inkMkLst>
        </pc:inkChg>
        <pc:inkChg chg="add del mod">
          <ac:chgData name="Tim Cook" userId="d1c7cfb340f2c7ab" providerId="LiveId" clId="{FF1D23CF-84F6-4484-89E6-A1AEA6E9E1BB}" dt="2023-03-15T02:18:20.012" v="127"/>
          <ac:inkMkLst>
            <pc:docMk/>
            <pc:sldMk cId="631047642" sldId="439"/>
            <ac:inkMk id="16" creationId="{E5D1F4F2-34CC-369A-0F5B-C86B28C88D90}"/>
          </ac:inkMkLst>
        </pc:inkChg>
        <pc:inkChg chg="add del mod">
          <ac:chgData name="Tim Cook" userId="d1c7cfb340f2c7ab" providerId="LiveId" clId="{FF1D23CF-84F6-4484-89E6-A1AEA6E9E1BB}" dt="2023-03-15T02:18:19.996" v="123"/>
          <ac:inkMkLst>
            <pc:docMk/>
            <pc:sldMk cId="631047642" sldId="439"/>
            <ac:inkMk id="17" creationId="{08E5BF5E-65CD-55CB-2CB2-7142557E9E65}"/>
          </ac:inkMkLst>
        </pc:inkChg>
        <pc:inkChg chg="add del mod">
          <ac:chgData name="Tim Cook" userId="d1c7cfb340f2c7ab" providerId="LiveId" clId="{FF1D23CF-84F6-4484-89E6-A1AEA6E9E1BB}" dt="2023-03-15T02:18:19.996" v="124"/>
          <ac:inkMkLst>
            <pc:docMk/>
            <pc:sldMk cId="631047642" sldId="439"/>
            <ac:inkMk id="18" creationId="{CC79CC44-5C64-E9A8-91FF-2FFA94EC40B5}"/>
          </ac:inkMkLst>
        </pc:inkChg>
        <pc:inkChg chg="add del mod">
          <ac:chgData name="Tim Cook" userId="d1c7cfb340f2c7ab" providerId="LiveId" clId="{FF1D23CF-84F6-4484-89E6-A1AEA6E9E1BB}" dt="2023-03-15T02:18:20.012" v="125"/>
          <ac:inkMkLst>
            <pc:docMk/>
            <pc:sldMk cId="631047642" sldId="439"/>
            <ac:inkMk id="19" creationId="{706CA169-3366-6051-B490-3938A4F81EBB}"/>
          </ac:inkMkLst>
        </pc:inkChg>
        <pc:inkChg chg="add del mod">
          <ac:chgData name="Tim Cook" userId="d1c7cfb340f2c7ab" providerId="LiveId" clId="{FF1D23CF-84F6-4484-89E6-A1AEA6E9E1BB}" dt="2023-03-15T02:18:32.313" v="141"/>
          <ac:inkMkLst>
            <pc:docMk/>
            <pc:sldMk cId="631047642" sldId="439"/>
            <ac:inkMk id="21" creationId="{0909C51F-7789-AC73-BB70-CDF91B6CBEED}"/>
          </ac:inkMkLst>
        </pc:inkChg>
        <pc:inkChg chg="add del mod">
          <ac:chgData name="Tim Cook" userId="d1c7cfb340f2c7ab" providerId="LiveId" clId="{FF1D23CF-84F6-4484-89E6-A1AEA6E9E1BB}" dt="2023-03-15T02:18:32.313" v="140"/>
          <ac:inkMkLst>
            <pc:docMk/>
            <pc:sldMk cId="631047642" sldId="439"/>
            <ac:inkMk id="22" creationId="{B3C12D01-F506-D5A5-EF35-3F4A1289EB86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3" creationId="{41ACEFE6-B19D-B10C-880B-641F6A443A32}"/>
          </ac:inkMkLst>
        </pc:inkChg>
        <pc:inkChg chg="add del mod">
          <ac:chgData name="Tim Cook" userId="d1c7cfb340f2c7ab" providerId="LiveId" clId="{FF1D23CF-84F6-4484-89E6-A1AEA6E9E1BB}" dt="2023-03-15T02:18:28.562" v="135"/>
          <ac:inkMkLst>
            <pc:docMk/>
            <pc:sldMk cId="631047642" sldId="439"/>
            <ac:inkMk id="24" creationId="{CD393F30-5DE5-BF74-B3C0-20D1BB796776}"/>
          </ac:inkMkLst>
        </pc:inkChg>
        <pc:inkChg chg="add del">
          <ac:chgData name="Tim Cook" userId="d1c7cfb340f2c7ab" providerId="LiveId" clId="{FF1D23CF-84F6-4484-89E6-A1AEA6E9E1BB}" dt="2023-03-15T02:18:28.562" v="134"/>
          <ac:inkMkLst>
            <pc:docMk/>
            <pc:sldMk cId="631047642" sldId="439"/>
            <ac:inkMk id="26" creationId="{EE9E3D8E-6DE4-5DE5-2531-4B548A4408AF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7" creationId="{749AC037-0AE2-F524-1A74-B17EB1164D9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8" creationId="{0CBB3171-C1A8-752C-F50F-BDF02951555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9" creationId="{711CE79A-529E-73DB-3CA2-7B4D30BC05D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1" creationId="{36A88578-241B-861C-0E24-D1615DAFDD2E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2" creationId="{A52FAEBC-E4B8-ACD5-1056-037B366FC8CB}"/>
          </ac:inkMkLst>
        </pc:inkChg>
        <pc:inkChg chg="add del">
          <ac:chgData name="Tim Cook" userId="d1c7cfb340f2c7ab" providerId="LiveId" clId="{FF1D23CF-84F6-4484-89E6-A1AEA6E9E1BB}" dt="2023-03-15T02:18:59.371" v="151"/>
          <ac:inkMkLst>
            <pc:docMk/>
            <pc:sldMk cId="631047642" sldId="439"/>
            <ac:inkMk id="33" creationId="{97F25259-C2FF-0F35-171E-1E021A5B13A6}"/>
          </ac:inkMkLst>
        </pc:inkChg>
        <pc:inkChg chg="add del">
          <ac:chgData name="Tim Cook" userId="d1c7cfb340f2c7ab" providerId="LiveId" clId="{FF1D23CF-84F6-4484-89E6-A1AEA6E9E1BB}" dt="2023-03-15T02:18:59.386" v="152"/>
          <ac:inkMkLst>
            <pc:docMk/>
            <pc:sldMk cId="631047642" sldId="439"/>
            <ac:inkMk id="34" creationId="{EA873A4E-FA48-3650-395D-8E17D30CF0AF}"/>
          </ac:inkMkLst>
        </pc:inkChg>
        <pc:inkChg chg="add del">
          <ac:chgData name="Tim Cook" userId="d1c7cfb340f2c7ab" providerId="LiveId" clId="{FF1D23CF-84F6-4484-89E6-A1AEA6E9E1BB}" dt="2023-03-15T02:18:59.386" v="153"/>
          <ac:inkMkLst>
            <pc:docMk/>
            <pc:sldMk cId="631047642" sldId="439"/>
            <ac:inkMk id="35" creationId="{B30012EE-0F02-CC13-12FC-E6B926FCE2CE}"/>
          </ac:inkMkLst>
        </pc:inkChg>
        <pc:inkChg chg="add del">
          <ac:chgData name="Tim Cook" userId="d1c7cfb340f2c7ab" providerId="LiveId" clId="{FF1D23CF-84F6-4484-89E6-A1AEA6E9E1BB}" dt="2023-03-15T02:19:00.014" v="154"/>
          <ac:inkMkLst>
            <pc:docMk/>
            <pc:sldMk cId="631047642" sldId="439"/>
            <ac:inkMk id="36" creationId="{02EC1690-23CB-0306-025C-F897312305D5}"/>
          </ac:inkMkLst>
        </pc:inkChg>
        <pc:inkChg chg="add del">
          <ac:chgData name="Tim Cook" userId="d1c7cfb340f2c7ab" providerId="LiveId" clId="{FF1D23CF-84F6-4484-89E6-A1AEA6E9E1BB}" dt="2023-03-15T02:19:05.751" v="167"/>
          <ac:inkMkLst>
            <pc:docMk/>
            <pc:sldMk cId="631047642" sldId="439"/>
            <ac:inkMk id="37" creationId="{E2A2EF28-EC1C-0E68-E5DD-43CCC1EC05DE}"/>
          </ac:inkMkLst>
        </pc:inkChg>
        <pc:inkChg chg="add del">
          <ac:chgData name="Tim Cook" userId="d1c7cfb340f2c7ab" providerId="LiveId" clId="{FF1D23CF-84F6-4484-89E6-A1AEA6E9E1BB}" dt="2023-03-15T02:19:05.751" v="164"/>
          <ac:inkMkLst>
            <pc:docMk/>
            <pc:sldMk cId="631047642" sldId="439"/>
            <ac:inkMk id="38" creationId="{125BAE18-7864-CC2C-BB8B-B1C034B0A718}"/>
          </ac:inkMkLst>
        </pc:inkChg>
        <pc:inkChg chg="add del">
          <ac:chgData name="Tim Cook" userId="d1c7cfb340f2c7ab" providerId="LiveId" clId="{FF1D23CF-84F6-4484-89E6-A1AEA6E9E1BB}" dt="2023-03-15T02:19:05.751" v="169"/>
          <ac:inkMkLst>
            <pc:docMk/>
            <pc:sldMk cId="631047642" sldId="439"/>
            <ac:inkMk id="39" creationId="{93001C60-641E-ABAB-139E-A3FB93E14BF4}"/>
          </ac:inkMkLst>
        </pc:inkChg>
        <pc:inkChg chg="add del">
          <ac:chgData name="Tim Cook" userId="d1c7cfb340f2c7ab" providerId="LiveId" clId="{FF1D23CF-84F6-4484-89E6-A1AEA6E9E1BB}" dt="2023-03-15T02:19:05.751" v="165"/>
          <ac:inkMkLst>
            <pc:docMk/>
            <pc:sldMk cId="631047642" sldId="439"/>
            <ac:inkMk id="40" creationId="{0850DCA4-BEA9-65B5-EDC5-B4F14F544040}"/>
          </ac:inkMkLst>
        </pc:inkChg>
        <pc:inkChg chg="add del">
          <ac:chgData name="Tim Cook" userId="d1c7cfb340f2c7ab" providerId="LiveId" clId="{FF1D23CF-84F6-4484-89E6-A1AEA6E9E1BB}" dt="2023-03-15T02:19:05.751" v="170"/>
          <ac:inkMkLst>
            <pc:docMk/>
            <pc:sldMk cId="631047642" sldId="439"/>
            <ac:inkMk id="41" creationId="{A173E581-BAF6-B748-BF99-4326D22B1B74}"/>
          </ac:inkMkLst>
        </pc:inkChg>
        <pc:inkChg chg="add del">
          <ac:chgData name="Tim Cook" userId="d1c7cfb340f2c7ab" providerId="LiveId" clId="{FF1D23CF-84F6-4484-89E6-A1AEA6E9E1BB}" dt="2023-03-15T02:19:05.751" v="168"/>
          <ac:inkMkLst>
            <pc:docMk/>
            <pc:sldMk cId="631047642" sldId="439"/>
            <ac:inkMk id="42" creationId="{2E95343E-27A2-4DBB-D52B-491B5B40E9C3}"/>
          </ac:inkMkLst>
        </pc:inkChg>
        <pc:inkChg chg="add del">
          <ac:chgData name="Tim Cook" userId="d1c7cfb340f2c7ab" providerId="LiveId" clId="{FF1D23CF-84F6-4484-89E6-A1AEA6E9E1BB}" dt="2023-03-15T02:19:05.751" v="163"/>
          <ac:inkMkLst>
            <pc:docMk/>
            <pc:sldMk cId="631047642" sldId="439"/>
            <ac:inkMk id="43" creationId="{8D842949-451E-0FD0-B683-49AA08688C3A}"/>
          </ac:inkMkLst>
        </pc:inkChg>
        <pc:inkChg chg="add del mod">
          <ac:chgData name="Tim Cook" userId="d1c7cfb340f2c7ab" providerId="LiveId" clId="{FF1D23CF-84F6-4484-89E6-A1AEA6E9E1BB}" dt="2023-03-15T02:19:07.600" v="171"/>
          <ac:inkMkLst>
            <pc:docMk/>
            <pc:sldMk cId="631047642" sldId="439"/>
            <ac:inkMk id="44" creationId="{37B31B68-801D-9B17-48D9-47C913606B9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5" creationId="{04047F82-227C-EC81-100F-F98FE78C52E9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6" creationId="{7B21E5F7-CAD1-CB24-2BDA-C1F8D8442A3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7" creationId="{AAF1BAD3-10F9-28F7-880C-1D37EFAA2863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8" creationId="{E2D544CB-CAFB-7487-DF9F-E71947C5C4E2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9" creationId="{BA61084D-1950-C0D5-EC1A-3624EAFCE3C8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0" creationId="{31DCF352-1639-222B-C6EF-4BC115D2DF4B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1" creationId="{A3FBEEDD-BD1A-E870-B456-1FCD1E63C7D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2" creationId="{4225234D-CDDA-CC76-8E8F-815A86EA81C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3" creationId="{E3752FE4-20C2-2045-886E-B98D66817F2A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4" creationId="{E62DB758-7EF4-C940-8A60-B8F260355F0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5" creationId="{2E4AAFC9-55EF-5428-BE81-A267960684C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6" creationId="{5689CEA6-6D03-09DA-39FA-ED0ED582A1A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7" creationId="{775CE477-F792-73F3-BBDB-CE9218D50E3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8" creationId="{4EDF4AE2-85AD-6E08-C129-FB78E8260FA9}"/>
          </ac:inkMkLst>
        </pc:inkChg>
        <pc:inkChg chg="add del mod">
          <ac:chgData name="Tim Cook" userId="d1c7cfb340f2c7ab" providerId="LiveId" clId="{FF1D23CF-84F6-4484-89E6-A1AEA6E9E1BB}" dt="2023-03-15T02:19:22.289" v="197"/>
          <ac:inkMkLst>
            <pc:docMk/>
            <pc:sldMk cId="631047642" sldId="439"/>
            <ac:inkMk id="60" creationId="{579395DD-EF03-2B8C-F959-29B43E121051}"/>
          </ac:inkMkLst>
        </pc:inkChg>
        <pc:inkChg chg="add del mod">
          <ac:chgData name="Tim Cook" userId="d1c7cfb340f2c7ab" providerId="LiveId" clId="{FF1D23CF-84F6-4484-89E6-A1AEA6E9E1BB}" dt="2023-03-15T02:19:22.289" v="193"/>
          <ac:inkMkLst>
            <pc:docMk/>
            <pc:sldMk cId="631047642" sldId="439"/>
            <ac:inkMk id="61" creationId="{91678DE2-A7E0-16D4-ABE7-80AF178AF93B}"/>
          </ac:inkMkLst>
        </pc:inkChg>
        <pc:inkChg chg="add del mod">
          <ac:chgData name="Tim Cook" userId="d1c7cfb340f2c7ab" providerId="LiveId" clId="{FF1D23CF-84F6-4484-89E6-A1AEA6E9E1BB}" dt="2023-03-15T02:19:22.289" v="196"/>
          <ac:inkMkLst>
            <pc:docMk/>
            <pc:sldMk cId="631047642" sldId="439"/>
            <ac:inkMk id="62" creationId="{B4CD7BA6-E0D1-47C3-3D55-D450D8C2D0FF}"/>
          </ac:inkMkLst>
        </pc:inkChg>
        <pc:inkChg chg="add del mod">
          <ac:chgData name="Tim Cook" userId="d1c7cfb340f2c7ab" providerId="LiveId" clId="{FF1D23CF-84F6-4484-89E6-A1AEA6E9E1BB}" dt="2023-03-15T02:19:22.289" v="194"/>
          <ac:inkMkLst>
            <pc:docMk/>
            <pc:sldMk cId="631047642" sldId="439"/>
            <ac:inkMk id="63" creationId="{747D9B8B-A785-B4CF-C38B-A6265A03564C}"/>
          </ac:inkMkLst>
        </pc:inkChg>
        <pc:inkChg chg="add del mod">
          <ac:chgData name="Tim Cook" userId="d1c7cfb340f2c7ab" providerId="LiveId" clId="{FF1D23CF-84F6-4484-89E6-A1AEA6E9E1BB}" dt="2023-03-15T02:19:22.289" v="195"/>
          <ac:inkMkLst>
            <pc:docMk/>
            <pc:sldMk cId="631047642" sldId="439"/>
            <ac:inkMk id="64" creationId="{2F690E40-A5E1-5848-9ACA-79E4723DD297}"/>
          </ac:inkMkLst>
        </pc:inkChg>
        <pc:inkChg chg="add del mod">
          <ac:chgData name="Tim Cook" userId="d1c7cfb340f2c7ab" providerId="LiveId" clId="{FF1D23CF-84F6-4484-89E6-A1AEA6E9E1BB}" dt="2023-03-15T02:19:32.974" v="225"/>
          <ac:inkMkLst>
            <pc:docMk/>
            <pc:sldMk cId="631047642" sldId="439"/>
            <ac:inkMk id="66" creationId="{62C0D13D-FCA0-6BAE-BC47-D989B22BF8EF}"/>
          </ac:inkMkLst>
        </pc:inkChg>
        <pc:inkChg chg="add del mod">
          <ac:chgData name="Tim Cook" userId="d1c7cfb340f2c7ab" providerId="LiveId" clId="{FF1D23CF-84F6-4484-89E6-A1AEA6E9E1BB}" dt="2023-03-15T02:19:32.300" v="220"/>
          <ac:inkMkLst>
            <pc:docMk/>
            <pc:sldMk cId="631047642" sldId="439"/>
            <ac:inkMk id="67" creationId="{13B8644B-BF66-DF1D-1264-D7B1C711426B}"/>
          </ac:inkMkLst>
        </pc:inkChg>
        <pc:inkChg chg="add del mod">
          <ac:chgData name="Tim Cook" userId="d1c7cfb340f2c7ab" providerId="LiveId" clId="{FF1D23CF-84F6-4484-89E6-A1AEA6E9E1BB}" dt="2023-03-15T02:19:32.300" v="215"/>
          <ac:inkMkLst>
            <pc:docMk/>
            <pc:sldMk cId="631047642" sldId="439"/>
            <ac:inkMk id="68" creationId="{999F874E-A936-1C5D-4C21-08F0F2355E0E}"/>
          </ac:inkMkLst>
        </pc:inkChg>
        <pc:inkChg chg="add del mod">
          <ac:chgData name="Tim Cook" userId="d1c7cfb340f2c7ab" providerId="LiveId" clId="{FF1D23CF-84F6-4484-89E6-A1AEA6E9E1BB}" dt="2023-03-15T02:19:32.284" v="213"/>
          <ac:inkMkLst>
            <pc:docMk/>
            <pc:sldMk cId="631047642" sldId="439"/>
            <ac:inkMk id="69" creationId="{B74A9ABD-AFBA-C32E-FE51-8A50484586BA}"/>
          </ac:inkMkLst>
        </pc:inkChg>
        <pc:inkChg chg="add del mod">
          <ac:chgData name="Tim Cook" userId="d1c7cfb340f2c7ab" providerId="LiveId" clId="{FF1D23CF-84F6-4484-89E6-A1AEA6E9E1BB}" dt="2023-03-15T02:19:32.300" v="216"/>
          <ac:inkMkLst>
            <pc:docMk/>
            <pc:sldMk cId="631047642" sldId="439"/>
            <ac:inkMk id="70" creationId="{C370B22C-0804-9777-E5F7-E76A93EF11FB}"/>
          </ac:inkMkLst>
        </pc:inkChg>
        <pc:inkChg chg="add del mod">
          <ac:chgData name="Tim Cook" userId="d1c7cfb340f2c7ab" providerId="LiveId" clId="{FF1D23CF-84F6-4484-89E6-A1AEA6E9E1BB}" dt="2023-03-15T02:19:36.110" v="227"/>
          <ac:inkMkLst>
            <pc:docMk/>
            <pc:sldMk cId="631047642" sldId="439"/>
            <ac:inkMk id="71" creationId="{A255F26A-5EE5-1D60-5E95-A27BD0FE85E2}"/>
          </ac:inkMkLst>
        </pc:inkChg>
        <pc:inkChg chg="add del mod">
          <ac:chgData name="Tim Cook" userId="d1c7cfb340f2c7ab" providerId="LiveId" clId="{FF1D23CF-84F6-4484-89E6-A1AEA6E9E1BB}" dt="2023-03-15T02:19:32.300" v="219"/>
          <ac:inkMkLst>
            <pc:docMk/>
            <pc:sldMk cId="631047642" sldId="439"/>
            <ac:inkMk id="72" creationId="{C5AF42A1-982F-49C0-BC7A-68BF754BF95D}"/>
          </ac:inkMkLst>
        </pc:inkChg>
        <pc:inkChg chg="add del mod">
          <ac:chgData name="Tim Cook" userId="d1c7cfb340f2c7ab" providerId="LiveId" clId="{FF1D23CF-84F6-4484-89E6-A1AEA6E9E1BB}" dt="2023-03-15T02:19:32.974" v="223"/>
          <ac:inkMkLst>
            <pc:docMk/>
            <pc:sldMk cId="631047642" sldId="439"/>
            <ac:inkMk id="73" creationId="{FAC9A06C-3875-CA57-AB86-E99FE202F0D0}"/>
          </ac:inkMkLst>
        </pc:inkChg>
        <pc:inkChg chg="add del mod">
          <ac:chgData name="Tim Cook" userId="d1c7cfb340f2c7ab" providerId="LiveId" clId="{FF1D23CF-84F6-4484-89E6-A1AEA6E9E1BB}" dt="2023-03-15T02:19:32.300" v="217"/>
          <ac:inkMkLst>
            <pc:docMk/>
            <pc:sldMk cId="631047642" sldId="439"/>
            <ac:inkMk id="74" creationId="{54992497-F698-6138-FC51-CFD8380CF292}"/>
          </ac:inkMkLst>
        </pc:inkChg>
        <pc:inkChg chg="add del mod">
          <ac:chgData name="Tim Cook" userId="d1c7cfb340f2c7ab" providerId="LiveId" clId="{FF1D23CF-84F6-4484-89E6-A1AEA6E9E1BB}" dt="2023-03-15T02:19:32.300" v="222"/>
          <ac:inkMkLst>
            <pc:docMk/>
            <pc:sldMk cId="631047642" sldId="439"/>
            <ac:inkMk id="75" creationId="{A5EA2D1A-B6E0-9FEA-E455-E1A6F1118B75}"/>
          </ac:inkMkLst>
        </pc:inkChg>
        <pc:inkChg chg="add del mod">
          <ac:chgData name="Tim Cook" userId="d1c7cfb340f2c7ab" providerId="LiveId" clId="{FF1D23CF-84F6-4484-89E6-A1AEA6E9E1BB}" dt="2023-03-15T02:19:32.300" v="221"/>
          <ac:inkMkLst>
            <pc:docMk/>
            <pc:sldMk cId="631047642" sldId="439"/>
            <ac:inkMk id="76" creationId="{A0F9E3EA-966D-5933-503B-D80E6318FF9A}"/>
          </ac:inkMkLst>
        </pc:inkChg>
        <pc:inkChg chg="add del mod">
          <ac:chgData name="Tim Cook" userId="d1c7cfb340f2c7ab" providerId="LiveId" clId="{FF1D23CF-84F6-4484-89E6-A1AEA6E9E1BB}" dt="2023-03-15T02:19:33.617" v="226"/>
          <ac:inkMkLst>
            <pc:docMk/>
            <pc:sldMk cId="631047642" sldId="439"/>
            <ac:inkMk id="78" creationId="{207C9A80-0A5E-F555-619E-24311EC3129A}"/>
          </ac:inkMkLst>
        </pc:inkChg>
        <pc:inkChg chg="add del mod">
          <ac:chgData name="Tim Cook" userId="d1c7cfb340f2c7ab" providerId="LiveId" clId="{FF1D23CF-84F6-4484-89E6-A1AEA6E9E1BB}" dt="2023-03-15T02:19:32.974" v="224"/>
          <ac:inkMkLst>
            <pc:docMk/>
            <pc:sldMk cId="631047642" sldId="439"/>
            <ac:inkMk id="79" creationId="{7ECFA7B4-5CF8-6D7D-4578-BCA05A50C469}"/>
          </ac:inkMkLst>
        </pc:inkChg>
        <pc:inkChg chg="add del mod">
          <ac:chgData name="Tim Cook" userId="d1c7cfb340f2c7ab" providerId="LiveId" clId="{FF1D23CF-84F6-4484-89E6-A1AEA6E9E1BB}" dt="2023-03-15T02:19:44.608" v="239"/>
          <ac:inkMkLst>
            <pc:docMk/>
            <pc:sldMk cId="631047642" sldId="439"/>
            <ac:inkMk id="81" creationId="{9DDDD03A-473D-6B5E-8BB8-4F6A9D76214D}"/>
          </ac:inkMkLst>
        </pc:inkChg>
        <pc:inkChg chg="add del mod">
          <ac:chgData name="Tim Cook" userId="d1c7cfb340f2c7ab" providerId="LiveId" clId="{FF1D23CF-84F6-4484-89E6-A1AEA6E9E1BB}" dt="2023-03-15T02:19:40.534" v="232"/>
          <ac:inkMkLst>
            <pc:docMk/>
            <pc:sldMk cId="631047642" sldId="439"/>
            <ac:inkMk id="82" creationId="{BDD33700-28BF-A68A-AB89-32C9A6E01C19}"/>
          </ac:inkMkLst>
        </pc:inkChg>
        <pc:inkChg chg="add del mod">
          <ac:chgData name="Tim Cook" userId="d1c7cfb340f2c7ab" providerId="LiveId" clId="{FF1D23CF-84F6-4484-89E6-A1AEA6E9E1BB}" dt="2023-03-15T02:19:40.534" v="233"/>
          <ac:inkMkLst>
            <pc:docMk/>
            <pc:sldMk cId="631047642" sldId="439"/>
            <ac:inkMk id="83" creationId="{552ED476-4CD4-FB75-1ED6-286459C3D080}"/>
          </ac:inkMkLst>
        </pc:inkChg>
        <pc:inkChg chg="add del">
          <ac:chgData name="Tim Cook" userId="d1c7cfb340f2c7ab" providerId="LiveId" clId="{FF1D23CF-84F6-4484-89E6-A1AEA6E9E1BB}" dt="2023-03-15T02:19:44.608" v="240"/>
          <ac:inkMkLst>
            <pc:docMk/>
            <pc:sldMk cId="631047642" sldId="439"/>
            <ac:inkMk id="85" creationId="{7ADC55AE-7E9B-A767-E9BA-D875FDBF864C}"/>
          </ac:inkMkLst>
        </pc:inkChg>
        <pc:inkChg chg="add del">
          <ac:chgData name="Tim Cook" userId="d1c7cfb340f2c7ab" providerId="LiveId" clId="{FF1D23CF-84F6-4484-89E6-A1AEA6E9E1BB}" dt="2023-03-15T02:19:44.608" v="238"/>
          <ac:inkMkLst>
            <pc:docMk/>
            <pc:sldMk cId="631047642" sldId="439"/>
            <ac:inkMk id="86" creationId="{C12D3AD7-C26B-9ACF-D34E-8353D18D2075}"/>
          </ac:inkMkLst>
        </pc:inkChg>
        <pc:inkChg chg="add del">
          <ac:chgData name="Tim Cook" userId="d1c7cfb340f2c7ab" providerId="LiveId" clId="{FF1D23CF-84F6-4484-89E6-A1AEA6E9E1BB}" dt="2023-03-15T02:19:44.608" v="237"/>
          <ac:inkMkLst>
            <pc:docMk/>
            <pc:sldMk cId="631047642" sldId="439"/>
            <ac:inkMk id="87" creationId="{66D0A60A-F51A-54AC-AC86-C4742C41B81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8" creationId="{5BB29AC2-5817-3652-010A-3DFC9A4C8B9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9" creationId="{C90A41EA-DF4F-85E5-777B-349E053BDB7A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0" creationId="{C7156F13-F6A0-1DD2-4B6B-35A449F33FDB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1" creationId="{656C4AED-45B5-6EC7-7973-8CAC57FE16D7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2" creationId="{5C5CAB1E-62C7-9A52-A6ED-FC326D8C179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3" creationId="{89175824-C692-9439-7C45-A3648337492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4" creationId="{BB1B2C95-7207-3E7F-A66F-263FCC9F17A1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5" creationId="{6FC08487-B4A9-30AB-E713-A52F86DBB2C0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6" creationId="{77A2AB70-B2DA-06CF-7290-C4038B6EBD4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7" creationId="{2E8FE8BE-4C76-E11D-C043-75862172630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8" creationId="{B91F31B3-A6BE-EC4A-892E-755258FF07DD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9" creationId="{432F3077-8753-029A-18F4-75F0BEB90E9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0" creationId="{FAF7B5AD-C03C-0024-DECA-4660CF9E794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1" creationId="{D1E75F1D-0FD6-6098-71EB-22C8AE100DD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3" creationId="{E4F185A6-6813-A314-FF9C-0F5F7BDE6C8F}"/>
          </ac:inkMkLst>
        </pc:inkChg>
        <pc:inkChg chg="add">
          <ac:chgData name="Tim Cook" userId="d1c7cfb340f2c7ab" providerId="LiveId" clId="{FF1D23CF-84F6-4484-89E6-A1AEA6E9E1BB}" dt="2023-03-15T02:19:56.214" v="258" actId="9405"/>
          <ac:inkMkLst>
            <pc:docMk/>
            <pc:sldMk cId="631047642" sldId="439"/>
            <ac:inkMk id="105" creationId="{86C5A9B8-EFB4-F9D4-487F-D0177B27CE05}"/>
          </ac:inkMkLst>
        </pc:inkChg>
      </pc:sldChg>
      <pc:sldChg chg="addSp delSp modSp mod">
        <pc:chgData name="Tim Cook" userId="d1c7cfb340f2c7ab" providerId="LiveId" clId="{FF1D23CF-84F6-4484-89E6-A1AEA6E9E1BB}" dt="2023-03-15T02:51:16.065" v="1321"/>
        <pc:sldMkLst>
          <pc:docMk/>
          <pc:sldMk cId="4072922357" sldId="440"/>
        </pc:sldMkLst>
        <pc:grpChg chg="del mod">
          <ac:chgData name="Tim Cook" userId="d1c7cfb340f2c7ab" providerId="LiveId" clId="{FF1D23CF-84F6-4484-89E6-A1AEA6E9E1BB}" dt="2023-03-15T02:20:25.535" v="266"/>
          <ac:grpSpMkLst>
            <pc:docMk/>
            <pc:sldMk cId="4072922357" sldId="440"/>
            <ac:grpSpMk id="7" creationId="{C31BE4D1-8B0C-E9B0-ADD1-95958ECA2F70}"/>
          </ac:grpSpMkLst>
        </pc:grpChg>
        <pc:grpChg chg="mod">
          <ac:chgData name="Tim Cook" userId="d1c7cfb340f2c7ab" providerId="LiveId" clId="{FF1D23CF-84F6-4484-89E6-A1AEA6E9E1BB}" dt="2023-03-15T02:51:16.065" v="1321"/>
          <ac:grpSpMkLst>
            <pc:docMk/>
            <pc:sldMk cId="4072922357" sldId="440"/>
            <ac:grpSpMk id="9" creationId="{FD8BB141-865E-7123-2F53-06A36595C38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0" creationId="{772A012E-7EDD-122F-2309-D45E5F7AFAA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6" creationId="{F0A05191-5D1D-7B01-F202-04F5A51835D4}"/>
          </ac:grpSpMkLst>
        </pc:grpChg>
        <pc:grpChg chg="mod">
          <ac:chgData name="Tim Cook" userId="d1c7cfb340f2c7ab" providerId="LiveId" clId="{FF1D23CF-84F6-4484-89E6-A1AEA6E9E1BB}" dt="2023-03-15T02:22:17.880" v="334"/>
          <ac:grpSpMkLst>
            <pc:docMk/>
            <pc:sldMk cId="4072922357" sldId="440"/>
            <ac:grpSpMk id="27" creationId="{888AF25A-26EA-CC19-4711-4D5631DCAEC6}"/>
          </ac:grpSpMkLst>
        </pc:grpChg>
        <pc:grpChg chg="del mod">
          <ac:chgData name="Tim Cook" userId="d1c7cfb340f2c7ab" providerId="LiveId" clId="{FF1D23CF-84F6-4484-89E6-A1AEA6E9E1BB}" dt="2023-03-15T02:21:00.032" v="304"/>
          <ac:grpSpMkLst>
            <pc:docMk/>
            <pc:sldMk cId="4072922357" sldId="440"/>
            <ac:grpSpMk id="31" creationId="{F91D318F-8906-4048-2BFD-8A5DABA28E45}"/>
          </ac:grpSpMkLst>
        </pc:grpChg>
        <pc:grpChg chg="del mod">
          <ac:chgData name="Tim Cook" userId="d1c7cfb340f2c7ab" providerId="LiveId" clId="{FF1D23CF-84F6-4484-89E6-A1AEA6E9E1BB}" dt="2023-03-15T02:21:02.902" v="311"/>
          <ac:grpSpMkLst>
            <pc:docMk/>
            <pc:sldMk cId="4072922357" sldId="440"/>
            <ac:grpSpMk id="34" creationId="{E00644C9-5647-CAE8-F5C9-48A7968BC8E6}"/>
          </ac:grpSpMkLst>
        </pc:grpChg>
        <pc:grpChg chg="del 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1" creationId="{390AB8B0-4E60-BF33-8B34-B9D8087083FD}"/>
          </ac:grpSpMkLst>
        </pc:grpChg>
        <pc:grpChg chg="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5" creationId="{8BEACC7F-A2C3-9239-10AA-A0A1240B35FC}"/>
          </ac:grpSpMkLst>
        </pc:grpChg>
        <pc:grpChg chg="del 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0" creationId="{31F57424-DD94-E9A3-A1EF-E7C9B350A6C3}"/>
          </ac:grpSpMkLst>
        </pc:grpChg>
        <pc:grpChg chg="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2" creationId="{860277F1-8238-8D6E-8CFB-2B9713A690E3}"/>
          </ac:grpSpMkLst>
        </pc:grpChg>
        <pc:grpChg chg="mod">
          <ac:chgData name="Tim Cook" userId="d1c7cfb340f2c7ab" providerId="LiveId" clId="{FF1D23CF-84F6-4484-89E6-A1AEA6E9E1BB}" dt="2023-03-15T02:21:19.281" v="331"/>
          <ac:grpSpMkLst>
            <pc:docMk/>
            <pc:sldMk cId="4072922357" sldId="440"/>
            <ac:grpSpMk id="60" creationId="{EC289957-36BB-5071-740E-36B9B95237E4}"/>
          </ac:grpSpMkLst>
        </pc:grpChg>
        <pc:grpChg chg="del mod">
          <ac:chgData name="Tim Cook" userId="d1c7cfb340f2c7ab" providerId="LiveId" clId="{FF1D23CF-84F6-4484-89E6-A1AEA6E9E1BB}" dt="2023-03-15T02:22:20.202" v="340"/>
          <ac:grpSpMkLst>
            <pc:docMk/>
            <pc:sldMk cId="4072922357" sldId="440"/>
            <ac:grpSpMk id="61" creationId="{47DB6387-B9CA-A7C7-1751-816D8EE635CD}"/>
          </ac:grpSpMkLst>
        </pc:grpChg>
        <pc:grpChg chg="del mod">
          <ac:chgData name="Tim Cook" userId="d1c7cfb340f2c7ab" providerId="LiveId" clId="{FF1D23CF-84F6-4484-89E6-A1AEA6E9E1BB}" dt="2023-03-15T02:51:00.702" v="1311"/>
          <ac:grpSpMkLst>
            <pc:docMk/>
            <pc:sldMk cId="4072922357" sldId="440"/>
            <ac:grpSpMk id="68" creationId="{44D91AB1-13A9-A769-FBCC-39B7E1DF0CFB}"/>
          </ac:grpSpMkLst>
        </pc:grpChg>
        <pc:grpChg chg="del mod">
          <ac:chgData name="Tim Cook" userId="d1c7cfb340f2c7ab" providerId="LiveId" clId="{FF1D23CF-84F6-4484-89E6-A1AEA6E9E1BB}" dt="2023-03-15T02:22:30.648" v="353"/>
          <ac:grpSpMkLst>
            <pc:docMk/>
            <pc:sldMk cId="4072922357" sldId="440"/>
            <ac:grpSpMk id="69" creationId="{04CA26B0-2AB6-3A8D-8A39-80734F2171AC}"/>
          </ac:grpSpMkLst>
        </pc:grpChg>
        <pc:grpChg chg="mod">
          <ac:chgData name="Tim Cook" userId="d1c7cfb340f2c7ab" providerId="LiveId" clId="{FF1D23CF-84F6-4484-89E6-A1AEA6E9E1BB}" dt="2023-03-15T02:22:27.339" v="351"/>
          <ac:grpSpMkLst>
            <pc:docMk/>
            <pc:sldMk cId="4072922357" sldId="440"/>
            <ac:grpSpMk id="73" creationId="{D8D59E7D-8D71-AAA4-7A0E-7A055ED2A10A}"/>
          </ac:grpSpMkLst>
        </pc:grpChg>
        <pc:grpChg chg="mod">
          <ac:chgData name="Tim Cook" userId="d1c7cfb340f2c7ab" providerId="LiveId" clId="{FF1D23CF-84F6-4484-89E6-A1AEA6E9E1BB}" dt="2023-03-15T02:22:33.757" v="358"/>
          <ac:grpSpMkLst>
            <pc:docMk/>
            <pc:sldMk cId="4072922357" sldId="440"/>
            <ac:grpSpMk id="77" creationId="{0214A064-5AEF-7AEE-1769-6F85BD17AB56}"/>
          </ac:grpSpMkLst>
        </pc:grpChg>
        <pc:grpChg chg="del mod">
          <ac:chgData name="Tim Cook" userId="d1c7cfb340f2c7ab" providerId="LiveId" clId="{FF1D23CF-84F6-4484-89E6-A1AEA6E9E1BB}" dt="2023-03-15T02:25:19.746" v="559"/>
          <ac:grpSpMkLst>
            <pc:docMk/>
            <pc:sldMk cId="4072922357" sldId="440"/>
            <ac:grpSpMk id="86" creationId="{1C9B4386-545F-865C-475D-2D06432C740C}"/>
          </ac:grpSpMkLst>
        </pc:grpChg>
        <pc:grpChg chg="del mod">
          <ac:chgData name="Tim Cook" userId="d1c7cfb340f2c7ab" providerId="LiveId" clId="{FF1D23CF-84F6-4484-89E6-A1AEA6E9E1BB}" dt="2023-03-15T02:23:00.902" v="375"/>
          <ac:grpSpMkLst>
            <pc:docMk/>
            <pc:sldMk cId="4072922357" sldId="440"/>
            <ac:grpSpMk id="89" creationId="{EEAF51D4-BBC2-8BB6-8166-948915AD5B6F}"/>
          </ac:grpSpMkLst>
        </pc:grpChg>
        <pc:grpChg chg="mod">
          <ac:chgData name="Tim Cook" userId="d1c7cfb340f2c7ab" providerId="LiveId" clId="{FF1D23CF-84F6-4484-89E6-A1AEA6E9E1BB}" dt="2023-03-15T02:23:05.770" v="380"/>
          <ac:grpSpMkLst>
            <pc:docMk/>
            <pc:sldMk cId="4072922357" sldId="440"/>
            <ac:grpSpMk id="93" creationId="{30C56A4B-F25B-BEC3-FFA6-09379000E6A5}"/>
          </ac:grpSpMkLst>
        </pc:grpChg>
        <pc:grpChg chg="del mod">
          <ac:chgData name="Tim Cook" userId="d1c7cfb340f2c7ab" providerId="LiveId" clId="{FF1D23CF-84F6-4484-89E6-A1AEA6E9E1BB}" dt="2023-03-15T02:23:16.283" v="394"/>
          <ac:grpSpMkLst>
            <pc:docMk/>
            <pc:sldMk cId="4072922357" sldId="440"/>
            <ac:grpSpMk id="100" creationId="{649CA9A9-1EBA-F0DF-34C7-BCD8E52C8200}"/>
          </ac:grpSpMkLst>
        </pc:grpChg>
        <pc:grpChg chg="mod">
          <ac:chgData name="Tim Cook" userId="d1c7cfb340f2c7ab" providerId="LiveId" clId="{FF1D23CF-84F6-4484-89E6-A1AEA6E9E1BB}" dt="2023-03-15T02:23:10.859" v="387"/>
          <ac:grpSpMkLst>
            <pc:docMk/>
            <pc:sldMk cId="4072922357" sldId="440"/>
            <ac:grpSpMk id="101" creationId="{3517384A-9EF4-2978-BC16-D481A5654A67}"/>
          </ac:grpSpMkLst>
        </pc:grpChg>
        <pc:grpChg chg="del mod">
          <ac:chgData name="Tim Cook" userId="d1c7cfb340f2c7ab" providerId="LiveId" clId="{FF1D23CF-84F6-4484-89E6-A1AEA6E9E1BB}" dt="2023-03-15T02:23:22.934" v="405"/>
          <ac:grpSpMkLst>
            <pc:docMk/>
            <pc:sldMk cId="4072922357" sldId="440"/>
            <ac:grpSpMk id="107" creationId="{3914D71D-7D52-9C7B-4474-9D83C27471EE}"/>
          </ac:grpSpMkLst>
        </pc:grpChg>
        <pc:grpChg chg="del mod">
          <ac:chgData name="Tim Cook" userId="d1c7cfb340f2c7ab" providerId="LiveId" clId="{FF1D23CF-84F6-4484-89E6-A1AEA6E9E1BB}" dt="2023-03-15T02:23:26.746" v="418"/>
          <ac:grpSpMkLst>
            <pc:docMk/>
            <pc:sldMk cId="4072922357" sldId="440"/>
            <ac:grpSpMk id="116" creationId="{A2E6CBB3-2586-0A85-CE01-02E578613874}"/>
          </ac:grpSpMkLst>
        </pc:grpChg>
        <pc:grpChg chg="del 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29" creationId="{B7BEDFF1-A7AD-5608-B97B-A54FC10A3513}"/>
          </ac:grpSpMkLst>
        </pc:grpChg>
        <pc:grpChg chg="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32" creationId="{23A02823-B716-0722-203C-9A80F216336F}"/>
          </ac:grpSpMkLst>
        </pc:grpChg>
        <pc:grpChg chg="del mod">
          <ac:chgData name="Tim Cook" userId="d1c7cfb340f2c7ab" providerId="LiveId" clId="{FF1D23CF-84F6-4484-89E6-A1AEA6E9E1BB}" dt="2023-03-15T02:23:44.552" v="445"/>
          <ac:grpSpMkLst>
            <pc:docMk/>
            <pc:sldMk cId="4072922357" sldId="440"/>
            <ac:grpSpMk id="139" creationId="{CF655D8D-1103-54D4-7668-13AD86A8BE19}"/>
          </ac:grpSpMkLst>
        </pc:grpChg>
        <pc:grpChg chg="del mod">
          <ac:chgData name="Tim Cook" userId="d1c7cfb340f2c7ab" providerId="LiveId" clId="{FF1D23CF-84F6-4484-89E6-A1AEA6E9E1BB}" dt="2023-03-15T02:23:50.764" v="454"/>
          <ac:grpSpMkLst>
            <pc:docMk/>
            <pc:sldMk cId="4072922357" sldId="440"/>
            <ac:grpSpMk id="144" creationId="{F3827FE4-764F-DBEC-EB5E-18BABAABE740}"/>
          </ac:grpSpMkLst>
        </pc:grpChg>
        <pc:grpChg chg="mod">
          <ac:chgData name="Tim Cook" userId="d1c7cfb340f2c7ab" providerId="LiveId" clId="{FF1D23CF-84F6-4484-89E6-A1AEA6E9E1BB}" dt="2023-03-15T02:23:53.818" v="458"/>
          <ac:grpSpMkLst>
            <pc:docMk/>
            <pc:sldMk cId="4072922357" sldId="440"/>
            <ac:grpSpMk id="148" creationId="{EA7FD824-BC2E-11BD-FF38-3F26B7A799D2}"/>
          </ac:grpSpMkLst>
        </pc:grpChg>
        <pc:grpChg chg="del 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3" creationId="{B6936D8C-F76F-20F0-482E-74E7BEEBE966}"/>
          </ac:grpSpMkLst>
        </pc:grpChg>
        <pc:grpChg chg="del mod">
          <ac:chgData name="Tim Cook" userId="d1c7cfb340f2c7ab" providerId="LiveId" clId="{FF1D23CF-84F6-4484-89E6-A1AEA6E9E1BB}" dt="2023-03-15T02:24:18.632" v="493"/>
          <ac:grpSpMkLst>
            <pc:docMk/>
            <pc:sldMk cId="4072922357" sldId="440"/>
            <ac:grpSpMk id="158" creationId="{52980C59-FA33-4A7E-0C75-9BBB21B5222A}"/>
          </ac:grpSpMkLst>
        </pc:grpChg>
        <pc:grpChg chg="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9" creationId="{44496CB2-0D2C-8E40-391B-8C8C96140C0F}"/>
          </ac:grpSpMkLst>
        </pc:grpChg>
        <pc:grpChg chg="mod">
          <ac:chgData name="Tim Cook" userId="d1c7cfb340f2c7ab" providerId="LiveId" clId="{FF1D23CF-84F6-4484-89E6-A1AEA6E9E1BB}" dt="2023-03-15T02:24:05.518" v="485"/>
          <ac:grpSpMkLst>
            <pc:docMk/>
            <pc:sldMk cId="4072922357" sldId="440"/>
            <ac:grpSpMk id="169" creationId="{60204064-DF65-16DB-415A-E1F0B6B0CB4F}"/>
          </ac:grpSpMkLst>
        </pc:grpChg>
        <pc:grpChg chg="mod">
          <ac:chgData name="Tim Cook" userId="d1c7cfb340f2c7ab" providerId="LiveId" clId="{FF1D23CF-84F6-4484-89E6-A1AEA6E9E1BB}" dt="2023-03-15T02:24:08.777" v="491"/>
          <ac:grpSpMkLst>
            <pc:docMk/>
            <pc:sldMk cId="4072922357" sldId="440"/>
            <ac:grpSpMk id="175" creationId="{2EEC3CD0-517D-2D1B-513B-558039DEB18E}"/>
          </ac:grpSpMkLst>
        </pc:grpChg>
        <pc:grpChg chg="mod">
          <ac:chgData name="Tim Cook" userId="d1c7cfb340f2c7ab" providerId="LiveId" clId="{FF1D23CF-84F6-4484-89E6-A1AEA6E9E1BB}" dt="2023-03-15T02:24:20.835" v="497"/>
          <ac:grpSpMkLst>
            <pc:docMk/>
            <pc:sldMk cId="4072922357" sldId="440"/>
            <ac:grpSpMk id="178" creationId="{CACCD857-BA5B-ED59-FB90-45CFB70AED18}"/>
          </ac:grpSpMkLst>
        </pc:grpChg>
        <pc:grpChg chg="mod">
          <ac:chgData name="Tim Cook" userId="d1c7cfb340f2c7ab" providerId="LiveId" clId="{FF1D23CF-84F6-4484-89E6-A1AEA6E9E1BB}" dt="2023-03-15T02:25:22.667" v="563"/>
          <ac:grpSpMkLst>
            <pc:docMk/>
            <pc:sldMk cId="4072922357" sldId="440"/>
            <ac:grpSpMk id="182" creationId="{436AE6D4-3388-21A3-6286-930644E8E7A3}"/>
          </ac:grpSpMkLst>
        </pc:grpChg>
        <pc:inkChg chg="add del mod">
          <ac:chgData name="Tim Cook" userId="d1c7cfb340f2c7ab" providerId="LiveId" clId="{FF1D23CF-84F6-4484-89E6-A1AEA6E9E1BB}" dt="2023-03-15T02:20:25.535" v="265"/>
          <ac:inkMkLst>
            <pc:docMk/>
            <pc:sldMk cId="4072922357" sldId="440"/>
            <ac:inkMk id="3" creationId="{E2BAC835-7A1F-8173-9449-D7490546A9C1}"/>
          </ac:inkMkLst>
        </pc:inkChg>
        <pc:inkChg chg="add del">
          <ac:chgData name="Tim Cook" userId="d1c7cfb340f2c7ab" providerId="LiveId" clId="{FF1D23CF-84F6-4484-89E6-A1AEA6E9E1BB}" dt="2023-03-15T02:51:05.821" v="1314"/>
          <ac:inkMkLst>
            <pc:docMk/>
            <pc:sldMk cId="4072922357" sldId="440"/>
            <ac:inkMk id="3" creationId="{F4E687C3-8105-DB07-EAC4-35BA56AB536F}"/>
          </ac:inkMkLst>
        </pc:inkChg>
        <pc:inkChg chg="add del mod">
          <ac:chgData name="Tim Cook" userId="d1c7cfb340f2c7ab" providerId="LiveId" clId="{FF1D23CF-84F6-4484-89E6-A1AEA6E9E1BB}" dt="2023-03-15T02:20:25.535" v="264"/>
          <ac:inkMkLst>
            <pc:docMk/>
            <pc:sldMk cId="4072922357" sldId="440"/>
            <ac:inkMk id="4" creationId="{0C925D10-EA72-2966-93AE-4A6FF1E2BD9A}"/>
          </ac:inkMkLst>
        </pc:inkChg>
        <pc:inkChg chg="add del">
          <ac:chgData name="Tim Cook" userId="d1c7cfb340f2c7ab" providerId="LiveId" clId="{FF1D23CF-84F6-4484-89E6-A1AEA6E9E1BB}" dt="2023-03-15T02:51:09.486" v="1316"/>
          <ac:inkMkLst>
            <pc:docMk/>
            <pc:sldMk cId="4072922357" sldId="440"/>
            <ac:inkMk id="4" creationId="{BC59F514-CB0E-FAF2-DC73-8F55BEAEE918}"/>
          </ac:inkMkLst>
        </pc:inkChg>
        <pc:inkChg chg="add">
          <ac:chgData name="Tim Cook" userId="d1c7cfb340f2c7ab" providerId="LiveId" clId="{FF1D23CF-84F6-4484-89E6-A1AEA6E9E1BB}" dt="2023-03-15T02:51:12.840" v="1317" actId="9405"/>
          <ac:inkMkLst>
            <pc:docMk/>
            <pc:sldMk cId="4072922357" sldId="440"/>
            <ac:inkMk id="5" creationId="{CC6B2934-0708-C472-F6B9-EE57276368AF}"/>
          </ac:inkMkLst>
        </pc:inkChg>
        <pc:inkChg chg="add del mod">
          <ac:chgData name="Tim Cook" userId="d1c7cfb340f2c7ab" providerId="LiveId" clId="{FF1D23CF-84F6-4484-89E6-A1AEA6E9E1BB}" dt="2023-03-15T02:20:25.535" v="267"/>
          <ac:inkMkLst>
            <pc:docMk/>
            <pc:sldMk cId="4072922357" sldId="440"/>
            <ac:inkMk id="5" creationId="{FC911038-9D48-C368-1CC2-0A66EE505423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6" creationId="{4114FFB5-C5C6-57A3-CA05-63C482B5B648}"/>
          </ac:inkMkLst>
        </pc:inkChg>
        <pc:inkChg chg="add del mod">
          <ac:chgData name="Tim Cook" userId="d1c7cfb340f2c7ab" providerId="LiveId" clId="{FF1D23CF-84F6-4484-89E6-A1AEA6E9E1BB}" dt="2023-03-15T02:20:25.535" v="266"/>
          <ac:inkMkLst>
            <pc:docMk/>
            <pc:sldMk cId="4072922357" sldId="440"/>
            <ac:inkMk id="6" creationId="{66318569-9D63-CE4A-E0AD-A528E533B91C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7" creationId="{3269D741-37A0-E783-E3F2-8CB7A1E4D497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8" creationId="{2EAA0955-7EFA-2A8D-F197-3A0608A9B556}"/>
          </ac:inkMkLst>
        </pc:inkChg>
        <pc:inkChg chg="add del">
          <ac:chgData name="Tim Cook" userId="d1c7cfb340f2c7ab" providerId="LiveId" clId="{FF1D23CF-84F6-4484-89E6-A1AEA6E9E1BB}" dt="2023-03-15T02:20:36.620" v="283"/>
          <ac:inkMkLst>
            <pc:docMk/>
            <pc:sldMk cId="4072922357" sldId="440"/>
            <ac:inkMk id="8" creationId="{4F5432B2-FA9D-3109-95B2-47B5E83E70E9}"/>
          </ac:inkMkLst>
        </pc:inkChg>
        <pc:inkChg chg="add del">
          <ac:chgData name="Tim Cook" userId="d1c7cfb340f2c7ab" providerId="LiveId" clId="{FF1D23CF-84F6-4484-89E6-A1AEA6E9E1BB}" dt="2023-03-15T02:20:33.596" v="281"/>
          <ac:inkMkLst>
            <pc:docMk/>
            <pc:sldMk cId="4072922357" sldId="440"/>
            <ac:inkMk id="9" creationId="{82CF31DE-A23F-1256-126A-AD46EF52C7C9}"/>
          </ac:inkMkLst>
        </pc:inkChg>
        <pc:inkChg chg="add del">
          <ac:chgData name="Tim Cook" userId="d1c7cfb340f2c7ab" providerId="LiveId" clId="{FF1D23CF-84F6-4484-89E6-A1AEA6E9E1BB}" dt="2023-03-15T02:20:33.596" v="279"/>
          <ac:inkMkLst>
            <pc:docMk/>
            <pc:sldMk cId="4072922357" sldId="440"/>
            <ac:inkMk id="10" creationId="{7F0B8056-70E0-6274-4FCC-F1C50C3BD2AA}"/>
          </ac:inkMkLst>
        </pc:inkChg>
        <pc:inkChg chg="add del">
          <ac:chgData name="Tim Cook" userId="d1c7cfb340f2c7ab" providerId="LiveId" clId="{FF1D23CF-84F6-4484-89E6-A1AEA6E9E1BB}" dt="2023-03-15T02:20:33.596" v="282"/>
          <ac:inkMkLst>
            <pc:docMk/>
            <pc:sldMk cId="4072922357" sldId="440"/>
            <ac:inkMk id="11" creationId="{8DECB0F6-844E-D2B8-A3B9-D87B60EA567B}"/>
          </ac:inkMkLst>
        </pc:inkChg>
        <pc:inkChg chg="add del">
          <ac:chgData name="Tim Cook" userId="d1c7cfb340f2c7ab" providerId="LiveId" clId="{FF1D23CF-84F6-4484-89E6-A1AEA6E9E1BB}" dt="2023-03-15T02:20:33.596" v="277"/>
          <ac:inkMkLst>
            <pc:docMk/>
            <pc:sldMk cId="4072922357" sldId="440"/>
            <ac:inkMk id="12" creationId="{41866F7E-610F-FD75-1975-75FF144B457A}"/>
          </ac:inkMkLst>
        </pc:inkChg>
        <pc:inkChg chg="add del">
          <ac:chgData name="Tim Cook" userId="d1c7cfb340f2c7ab" providerId="LiveId" clId="{FF1D23CF-84F6-4484-89E6-A1AEA6E9E1BB}" dt="2023-03-15T02:20:33.596" v="278"/>
          <ac:inkMkLst>
            <pc:docMk/>
            <pc:sldMk cId="4072922357" sldId="440"/>
            <ac:inkMk id="13" creationId="{F8A3CCC2-ED61-B9B9-0E27-E398245D3ACF}"/>
          </ac:inkMkLst>
        </pc:inkChg>
        <pc:inkChg chg="add del">
          <ac:chgData name="Tim Cook" userId="d1c7cfb340f2c7ab" providerId="LiveId" clId="{FF1D23CF-84F6-4484-89E6-A1AEA6E9E1BB}" dt="2023-03-15T02:20:33.596" v="276"/>
          <ac:inkMkLst>
            <pc:docMk/>
            <pc:sldMk cId="4072922357" sldId="440"/>
            <ac:inkMk id="14" creationId="{08CC3235-B724-5B44-608C-DB42F755CE72}"/>
          </ac:inkMkLst>
        </pc:inkChg>
        <pc:inkChg chg="add del">
          <ac:chgData name="Tim Cook" userId="d1c7cfb340f2c7ab" providerId="LiveId" clId="{FF1D23CF-84F6-4484-89E6-A1AEA6E9E1BB}" dt="2023-03-15T02:20:33.596" v="280"/>
          <ac:inkMkLst>
            <pc:docMk/>
            <pc:sldMk cId="4072922357" sldId="440"/>
            <ac:inkMk id="15" creationId="{04862930-2BED-D071-B860-82BCB5304847}"/>
          </ac:inkMkLst>
        </pc:inkChg>
        <pc:inkChg chg="add del">
          <ac:chgData name="Tim Cook" userId="d1c7cfb340f2c7ab" providerId="LiveId" clId="{FF1D23CF-84F6-4484-89E6-A1AEA6E9E1BB}" dt="2023-03-15T02:20:39.614" v="285"/>
          <ac:inkMkLst>
            <pc:docMk/>
            <pc:sldMk cId="4072922357" sldId="440"/>
            <ac:inkMk id="16" creationId="{82453BFC-E134-B6B3-E664-4FA50C380068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7" creationId="{FB0F39F9-CCE2-CEFC-05CD-31D7770A3F9F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8" creationId="{5BC285C2-3429-D43A-A7A6-7087652A6134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9" creationId="{4521A9A0-38E3-91F4-D223-49EBE1CDCF75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1" creationId="{B23F6C55-D910-8A6A-2EB7-30AA4DD71F3A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2" creationId="{2E69E0DE-0963-5B0B-6860-6F3206C0B610}"/>
          </ac:inkMkLst>
        </pc:inkChg>
        <pc:inkChg chg="add del mod">
          <ac:chgData name="Tim Cook" userId="d1c7cfb340f2c7ab" providerId="LiveId" clId="{FF1D23CF-84F6-4484-89E6-A1AEA6E9E1BB}" dt="2023-03-15T02:22:17.615" v="333"/>
          <ac:inkMkLst>
            <pc:docMk/>
            <pc:sldMk cId="4072922357" sldId="440"/>
            <ac:inkMk id="23" creationId="{E8DB6FA7-DE7D-352B-46CD-2C8708F70A84}"/>
          </ac:inkMkLst>
        </pc:inkChg>
        <pc:inkChg chg="add del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4" creationId="{A6A83BAF-46A9-8218-64C0-A139456B303C}"/>
          </ac:inkMkLst>
        </pc:inkChg>
        <pc:inkChg chg="add del mod">
          <ac:chgData name="Tim Cook" userId="d1c7cfb340f2c7ab" providerId="LiveId" clId="{FF1D23CF-84F6-4484-89E6-A1AEA6E9E1BB}" dt="2023-03-15T02:22:17.615" v="332"/>
          <ac:inkMkLst>
            <pc:docMk/>
            <pc:sldMk cId="4072922357" sldId="440"/>
            <ac:inkMk id="25" creationId="{6B2A46B1-466C-79CD-0EE4-32B31AB49825}"/>
          </ac:inkMkLst>
        </pc:inkChg>
        <pc:inkChg chg="add del">
          <ac:chgData name="Tim Cook" userId="d1c7cfb340f2c7ab" providerId="LiveId" clId="{FF1D23CF-84F6-4484-89E6-A1AEA6E9E1BB}" dt="2023-03-15T02:20:50.194" v="297"/>
          <ac:inkMkLst>
            <pc:docMk/>
            <pc:sldMk cId="4072922357" sldId="440"/>
            <ac:inkMk id="28" creationId="{9D5B6B66-6AF5-58F8-DA96-936008FC922A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29" creationId="{402595BF-B744-5B52-AD13-56DBF3DEBC7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0" creationId="{D6449177-2018-C723-2AF4-A137EAC27DD1}"/>
          </ac:inkMkLst>
        </pc:inkChg>
        <pc:inkChg chg="add del">
          <ac:chgData name="Tim Cook" userId="d1c7cfb340f2c7ab" providerId="LiveId" clId="{FF1D23CF-84F6-4484-89E6-A1AEA6E9E1BB}" dt="2023-03-15T02:20:57.780" v="302"/>
          <ac:inkMkLst>
            <pc:docMk/>
            <pc:sldMk cId="4072922357" sldId="440"/>
            <ac:inkMk id="32" creationId="{1A057D70-C818-CF45-ED6B-8E68FAAC2DFE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3" creationId="{C1350D72-2F1C-5C24-FA89-68EA38DCC07B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5" creationId="{F3B0A4F1-262F-CFEC-AD20-E09581D565F7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6" creationId="{18FE06CD-5A9A-F2B7-BECC-C0A3B7804C2D}"/>
          </ac:inkMkLst>
        </pc:inkChg>
        <pc:inkChg chg="add">
          <ac:chgData name="Tim Cook" userId="d1c7cfb340f2c7ab" providerId="LiveId" clId="{FF1D23CF-84F6-4484-89E6-A1AEA6E9E1BB}" dt="2023-03-15T02:21:01.133" v="307" actId="9405"/>
          <ac:inkMkLst>
            <pc:docMk/>
            <pc:sldMk cId="4072922357" sldId="440"/>
            <ac:inkMk id="37" creationId="{8E0626E3-5958-89DC-87AA-D6FFE535B8FD}"/>
          </ac:inkMkLst>
        </pc:inkChg>
        <pc:inkChg chg="add del mod">
          <ac:chgData name="Tim Cook" userId="d1c7cfb340f2c7ab" providerId="LiveId" clId="{FF1D23CF-84F6-4484-89E6-A1AEA6E9E1BB}" dt="2023-03-15T02:22:18.672" v="335"/>
          <ac:inkMkLst>
            <pc:docMk/>
            <pc:sldMk cId="4072922357" sldId="440"/>
            <ac:inkMk id="38" creationId="{8489A29F-8EAC-4AB8-D13B-61875DEBEA78}"/>
          </ac:inkMkLst>
        </pc:inkChg>
        <pc:inkChg chg="add del mod">
          <ac:chgData name="Tim Cook" userId="d1c7cfb340f2c7ab" providerId="LiveId" clId="{FF1D23CF-84F6-4484-89E6-A1AEA6E9E1BB}" dt="2023-03-15T02:22:18.873" v="337"/>
          <ac:inkMkLst>
            <pc:docMk/>
            <pc:sldMk cId="4072922357" sldId="440"/>
            <ac:inkMk id="39" creationId="{A6B0C139-828D-EA38-106D-31D3C624F7AC}"/>
          </ac:inkMkLst>
        </pc:inkChg>
        <pc:inkChg chg="add del mod">
          <ac:chgData name="Tim Cook" userId="d1c7cfb340f2c7ab" providerId="LiveId" clId="{FF1D23CF-84F6-4484-89E6-A1AEA6E9E1BB}" dt="2023-03-15T02:22:18.672" v="336"/>
          <ac:inkMkLst>
            <pc:docMk/>
            <pc:sldMk cId="4072922357" sldId="440"/>
            <ac:inkMk id="40" creationId="{4A3B6ACC-44CB-FE72-8A7C-470007DD584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2" creationId="{48EAD027-C4FE-6D95-FBD0-F75101BCE36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3" creationId="{656D92C5-6DFD-AC14-CEA3-EBF4D8EA030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4" creationId="{10A6CC95-FCB1-08E7-4F3B-DE92B9E1074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6" creationId="{7A63F3ED-2D1E-C277-DA64-33BD2DE515E4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7" creationId="{62460AEF-E9FA-50C0-7B40-22D66484854B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8" creationId="{0F0CEC53-EEA3-56C7-664E-8B03019330C4}"/>
          </ac:inkMkLst>
        </pc:inkChg>
        <pc:inkChg chg="add del mod">
          <ac:chgData name="Tim Cook" userId="d1c7cfb340f2c7ab" providerId="LiveId" clId="{FF1D23CF-84F6-4484-89E6-A1AEA6E9E1BB}" dt="2023-03-15T02:21:10.663" v="321"/>
          <ac:inkMkLst>
            <pc:docMk/>
            <pc:sldMk cId="4072922357" sldId="440"/>
            <ac:inkMk id="49" creationId="{D6C144D2-48FD-54AD-3328-6418FBEB567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51" creationId="{8A9CE472-449C-E5C7-1452-525433B68A97}"/>
          </ac:inkMkLst>
        </pc:inkChg>
        <pc:inkChg chg="add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3" creationId="{BAFB4760-ED70-41C9-993E-DF7F3339B87D}"/>
          </ac:inkMkLst>
        </pc:inkChg>
        <pc:inkChg chg="add del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4" creationId="{E9AA2226-DBC3-F397-FF59-ACE661EEE7D8}"/>
          </ac:inkMkLst>
        </pc:inkChg>
        <pc:inkChg chg="add del mod">
          <ac:chgData name="Tim Cook" userId="d1c7cfb340f2c7ab" providerId="LiveId" clId="{FF1D23CF-84F6-4484-89E6-A1AEA6E9E1BB}" dt="2023-03-15T02:22:19.641" v="338"/>
          <ac:inkMkLst>
            <pc:docMk/>
            <pc:sldMk cId="4072922357" sldId="440"/>
            <ac:inkMk id="55" creationId="{A0FB6473-E00F-BA08-4F31-2E69B7E2CF1C}"/>
          </ac:inkMkLst>
        </pc:inkChg>
        <pc:inkChg chg="add del mod">
          <ac:chgData name="Tim Cook" userId="d1c7cfb340f2c7ab" providerId="LiveId" clId="{FF1D23CF-84F6-4484-89E6-A1AEA6E9E1BB}" dt="2023-03-15T02:22:19.641" v="339"/>
          <ac:inkMkLst>
            <pc:docMk/>
            <pc:sldMk cId="4072922357" sldId="440"/>
            <ac:inkMk id="56" creationId="{23F08DA1-F7E7-03B3-9897-D21862A6C2B7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7" creationId="{D84D068F-3ADD-F2A5-8C09-1DAF8B381110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8" creationId="{D9453068-ABE6-4804-0A31-C1638ABE4C51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9" creationId="{B6652F01-852E-2851-8690-6A1673794E62}"/>
          </ac:inkMkLst>
        </pc:inkChg>
        <pc:inkChg chg="add del mod">
          <ac:chgData name="Tim Cook" userId="d1c7cfb340f2c7ab" providerId="LiveId" clId="{FF1D23CF-84F6-4484-89E6-A1AEA6E9E1BB}" dt="2023-03-15T02:22:30.648" v="354"/>
          <ac:inkMkLst>
            <pc:docMk/>
            <pc:sldMk cId="4072922357" sldId="440"/>
            <ac:inkMk id="62" creationId="{599D8F1E-B7F9-C667-1FC5-5CC990EF6105}"/>
          </ac:inkMkLst>
        </pc:inkChg>
        <pc:inkChg chg="add del mod">
          <ac:chgData name="Tim Cook" userId="d1c7cfb340f2c7ab" providerId="LiveId" clId="{FF1D23CF-84F6-4484-89E6-A1AEA6E9E1BB}" dt="2023-03-15T02:22:29.397" v="352"/>
          <ac:inkMkLst>
            <pc:docMk/>
            <pc:sldMk cId="4072922357" sldId="440"/>
            <ac:inkMk id="63" creationId="{37E43069-402E-4009-598A-EDAE94BC131A}"/>
          </ac:inkMkLst>
        </pc:inkChg>
        <pc:inkChg chg="add del mod">
          <ac:chgData name="Tim Cook" userId="d1c7cfb340f2c7ab" providerId="LiveId" clId="{FF1D23CF-84F6-4484-89E6-A1AEA6E9E1BB}" dt="2023-03-15T02:22:30.648" v="353"/>
          <ac:inkMkLst>
            <pc:docMk/>
            <pc:sldMk cId="4072922357" sldId="440"/>
            <ac:inkMk id="64" creationId="{8C2122CD-7FE0-4DDF-63B9-D20AA2D5558B}"/>
          </ac:inkMkLst>
        </pc:inkChg>
        <pc:inkChg chg="add del mod">
          <ac:chgData name="Tim Cook" userId="d1c7cfb340f2c7ab" providerId="LiveId" clId="{FF1D23CF-84F6-4484-89E6-A1AEA6E9E1BB}" dt="2023-03-15T02:51:00.702" v="1311"/>
          <ac:inkMkLst>
            <pc:docMk/>
            <pc:sldMk cId="4072922357" sldId="440"/>
            <ac:inkMk id="65" creationId="{E066F54A-4D84-C9C7-C9A3-D7F81E7DC9CB}"/>
          </ac:inkMkLst>
        </pc:inkChg>
        <pc:inkChg chg="add del mod">
          <ac:chgData name="Tim Cook" userId="d1c7cfb340f2c7ab" providerId="LiveId" clId="{FF1D23CF-84F6-4484-89E6-A1AEA6E9E1BB}" dt="2023-03-15T02:51:00.702" v="1310"/>
          <ac:inkMkLst>
            <pc:docMk/>
            <pc:sldMk cId="4072922357" sldId="440"/>
            <ac:inkMk id="66" creationId="{8FE19CFA-BCFE-F48E-1411-EA192710EE37}"/>
          </ac:inkMkLst>
        </pc:inkChg>
        <pc:inkChg chg="add del mod">
          <ac:chgData name="Tim Cook" userId="d1c7cfb340f2c7ab" providerId="LiveId" clId="{FF1D23CF-84F6-4484-89E6-A1AEA6E9E1BB}" dt="2023-03-15T02:51:00.702" v="1312"/>
          <ac:inkMkLst>
            <pc:docMk/>
            <pc:sldMk cId="4072922357" sldId="440"/>
            <ac:inkMk id="67" creationId="{6BECBE26-4371-69DE-EB38-DC36E774B56E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0" creationId="{D0D062D8-4E77-133C-9D81-758B5B319E1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1" creationId="{74C2157D-7FB5-967D-B6E0-056DDEDCD64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2" creationId="{A9956514-1999-64BA-2C5F-B94991B2FD1F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4" creationId="{F6751000-014B-28C1-A72E-A85B12E2A8D6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5" creationId="{1AC4E804-A3C8-E3B9-BD29-77BBF37B5219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6" creationId="{DC657460-B2C8-19BF-0B28-C7FA62E415AC}"/>
          </ac:inkMkLst>
        </pc:inkChg>
        <pc:inkChg chg="add del">
          <ac:chgData name="Tim Cook" userId="d1c7cfb340f2c7ab" providerId="LiveId" clId="{FF1D23CF-84F6-4484-89E6-A1AEA6E9E1BB}" dt="2023-03-15T02:22:48.533" v="360"/>
          <ac:inkMkLst>
            <pc:docMk/>
            <pc:sldMk cId="4072922357" sldId="440"/>
            <ac:inkMk id="78" creationId="{794E062C-B815-8586-4BBA-3AAF730DBAF5}"/>
          </ac:inkMkLst>
        </pc:inkChg>
        <pc:inkChg chg="add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79" creationId="{B7C6995B-D36B-560D-077D-38A0C3C1ACFE}"/>
          </ac:inkMkLst>
        </pc:inkChg>
        <pc:inkChg chg="add del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80" creationId="{13EBEAE2-2C18-3340-821E-FF275F3769B8}"/>
          </ac:inkMkLst>
        </pc:inkChg>
        <pc:inkChg chg="add del mod">
          <ac:chgData name="Tim Cook" userId="d1c7cfb340f2c7ab" providerId="LiveId" clId="{FF1D23CF-84F6-4484-89E6-A1AEA6E9E1BB}" dt="2023-03-15T02:25:18.358" v="557"/>
          <ac:inkMkLst>
            <pc:docMk/>
            <pc:sldMk cId="4072922357" sldId="440"/>
            <ac:inkMk id="81" creationId="{29399D9F-B47D-65E5-7BFE-B7BE8ED32A9F}"/>
          </ac:inkMkLst>
        </pc:inkChg>
        <pc:inkChg chg="add del mod">
          <ac:chgData name="Tim Cook" userId="d1c7cfb340f2c7ab" providerId="LiveId" clId="{FF1D23CF-84F6-4484-89E6-A1AEA6E9E1BB}" dt="2023-03-15T02:25:18.358" v="558"/>
          <ac:inkMkLst>
            <pc:docMk/>
            <pc:sldMk cId="4072922357" sldId="440"/>
            <ac:inkMk id="82" creationId="{B2978B34-040E-968B-DDBC-DD3BC64F9951}"/>
          </ac:inkMkLst>
        </pc:inkChg>
        <pc:inkChg chg="add del">
          <ac:chgData name="Tim Cook" userId="d1c7cfb340f2c7ab" providerId="LiveId" clId="{FF1D23CF-84F6-4484-89E6-A1AEA6E9E1BB}" dt="2023-03-15T02:22:57.677" v="369"/>
          <ac:inkMkLst>
            <pc:docMk/>
            <pc:sldMk cId="4072922357" sldId="440"/>
            <ac:inkMk id="83" creationId="{C35FE500-FF94-F301-589C-067C2F072931}"/>
          </ac:inkMkLst>
        </pc:inkChg>
        <pc:inkChg chg="add del">
          <ac:chgData name="Tim Cook" userId="d1c7cfb340f2c7ab" providerId="LiveId" clId="{FF1D23CF-84F6-4484-89E6-A1AEA6E9E1BB}" dt="2023-03-15T02:22:57.677" v="370"/>
          <ac:inkMkLst>
            <pc:docMk/>
            <pc:sldMk cId="4072922357" sldId="440"/>
            <ac:inkMk id="84" creationId="{4CAD89D9-5969-A69A-0CE9-176A12FAE020}"/>
          </ac:inkMkLst>
        </pc:inkChg>
        <pc:inkChg chg="add del">
          <ac:chgData name="Tim Cook" userId="d1c7cfb340f2c7ab" providerId="LiveId" clId="{FF1D23CF-84F6-4484-89E6-A1AEA6E9E1BB}" dt="2023-03-15T02:22:57.677" v="368"/>
          <ac:inkMkLst>
            <pc:docMk/>
            <pc:sldMk cId="4072922357" sldId="440"/>
            <ac:inkMk id="85" creationId="{7555773E-2CE2-92D3-17D6-15796CF50E46}"/>
          </ac:inkMkLst>
        </pc:inkChg>
        <pc:inkChg chg="add del mod">
          <ac:chgData name="Tim Cook" userId="d1c7cfb340f2c7ab" providerId="LiveId" clId="{FF1D23CF-84F6-4484-89E6-A1AEA6E9E1BB}" dt="2023-03-15T02:23:00.902" v="376"/>
          <ac:inkMkLst>
            <pc:docMk/>
            <pc:sldMk cId="4072922357" sldId="440"/>
            <ac:inkMk id="87" creationId="{2200BD34-7E21-3309-759E-35E18E9CDE11}"/>
          </ac:inkMkLst>
        </pc:inkChg>
        <pc:inkChg chg="add del mod">
          <ac:chgData name="Tim Cook" userId="d1c7cfb340f2c7ab" providerId="LiveId" clId="{FF1D23CF-84F6-4484-89E6-A1AEA6E9E1BB}" dt="2023-03-15T02:23:00.902" v="375"/>
          <ac:inkMkLst>
            <pc:docMk/>
            <pc:sldMk cId="4072922357" sldId="440"/>
            <ac:inkMk id="88" creationId="{64761694-93B4-C600-FB52-D0D6BDC32F69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0" creationId="{AFF593C1-FF45-B282-E3D0-34D8282C5BFF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1" creationId="{B76BA4B8-0A76-5DFB-FD47-36C8EE67E496}"/>
          </ac:inkMkLst>
        </pc:inkChg>
        <pc:inkChg chg="add">
          <ac:chgData name="Tim Cook" userId="d1c7cfb340f2c7ab" providerId="LiveId" clId="{FF1D23CF-84F6-4484-89E6-A1AEA6E9E1BB}" dt="2023-03-15T02:23:04.854" v="379" actId="9405"/>
          <ac:inkMkLst>
            <pc:docMk/>
            <pc:sldMk cId="4072922357" sldId="440"/>
            <ac:inkMk id="92" creationId="{2D6F78B8-B8FB-7AF2-D0CF-3DF42D82196F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4" creationId="{6878A12A-42E2-2D2E-6D7D-3DE0AEB0C783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5" creationId="{671DB446-60A9-EF65-F364-32419A6FD761}"/>
          </ac:inkMkLst>
        </pc:inkChg>
        <pc:inkChg chg="add del mod">
          <ac:chgData name="Tim Cook" userId="d1c7cfb340f2c7ab" providerId="LiveId" clId="{FF1D23CF-84F6-4484-89E6-A1AEA6E9E1BB}" dt="2023-03-15T02:23:25.027" v="406"/>
          <ac:inkMkLst>
            <pc:docMk/>
            <pc:sldMk cId="4072922357" sldId="440"/>
            <ac:inkMk id="96" creationId="{4EA48651-C137-E712-2422-9E930731F592}"/>
          </ac:inkMkLst>
        </pc:inkChg>
        <pc:inkChg chg="add del mod">
          <ac:chgData name="Tim Cook" userId="d1c7cfb340f2c7ab" providerId="LiveId" clId="{FF1D23CF-84F6-4484-89E6-A1AEA6E9E1BB}" dt="2023-03-15T02:23:26.746" v="413"/>
          <ac:inkMkLst>
            <pc:docMk/>
            <pc:sldMk cId="4072922357" sldId="440"/>
            <ac:inkMk id="97" creationId="{676D705D-037D-C552-C422-F022A6DCFA58}"/>
          </ac:inkMkLst>
        </pc:inkChg>
        <pc:inkChg chg="add del mod">
          <ac:chgData name="Tim Cook" userId="d1c7cfb340f2c7ab" providerId="LiveId" clId="{FF1D23CF-84F6-4484-89E6-A1AEA6E9E1BB}" dt="2023-03-15T02:23:26.746" v="417"/>
          <ac:inkMkLst>
            <pc:docMk/>
            <pc:sldMk cId="4072922357" sldId="440"/>
            <ac:inkMk id="98" creationId="{864F5EEA-4A37-FED5-B4DA-3A10308523D6}"/>
          </ac:inkMkLst>
        </pc:inkChg>
        <pc:inkChg chg="add del mod">
          <ac:chgData name="Tim Cook" userId="d1c7cfb340f2c7ab" providerId="LiveId" clId="{FF1D23CF-84F6-4484-89E6-A1AEA6E9E1BB}" dt="2023-03-15T02:23:12.252" v="388"/>
          <ac:inkMkLst>
            <pc:docMk/>
            <pc:sldMk cId="4072922357" sldId="440"/>
            <ac:inkMk id="99" creationId="{FBB36DFF-984C-67E2-32A6-513FE3F322C4}"/>
          </ac:inkMkLst>
        </pc:inkChg>
        <pc:inkChg chg="add del mod">
          <ac:chgData name="Tim Cook" userId="d1c7cfb340f2c7ab" providerId="LiveId" clId="{FF1D23CF-84F6-4484-89E6-A1AEA6E9E1BB}" dt="2023-03-15T02:23:26.746" v="419"/>
          <ac:inkMkLst>
            <pc:docMk/>
            <pc:sldMk cId="4072922357" sldId="440"/>
            <ac:inkMk id="102" creationId="{4E0D027A-0C63-AD00-B63A-71FCC0B6748B}"/>
          </ac:inkMkLst>
        </pc:inkChg>
        <pc:inkChg chg="add del mod">
          <ac:chgData name="Tim Cook" userId="d1c7cfb340f2c7ab" providerId="LiveId" clId="{FF1D23CF-84F6-4484-89E6-A1AEA6E9E1BB}" dt="2023-03-15T02:23:26.746" v="409"/>
          <ac:inkMkLst>
            <pc:docMk/>
            <pc:sldMk cId="4072922357" sldId="440"/>
            <ac:inkMk id="103" creationId="{04C9CABE-2886-1F78-027F-DC8055661001}"/>
          </ac:inkMkLst>
        </pc:inkChg>
        <pc:inkChg chg="add del mod">
          <ac:chgData name="Tim Cook" userId="d1c7cfb340f2c7ab" providerId="LiveId" clId="{FF1D23CF-84F6-4484-89E6-A1AEA6E9E1BB}" dt="2023-03-15T02:23:26.746" v="408"/>
          <ac:inkMkLst>
            <pc:docMk/>
            <pc:sldMk cId="4072922357" sldId="440"/>
            <ac:inkMk id="104" creationId="{5AB95DA7-089A-F494-5C27-17D213BD286C}"/>
          </ac:inkMkLst>
        </pc:inkChg>
        <pc:inkChg chg="add del mod">
          <ac:chgData name="Tim Cook" userId="d1c7cfb340f2c7ab" providerId="LiveId" clId="{FF1D23CF-84F6-4484-89E6-A1AEA6E9E1BB}" dt="2023-03-15T02:23:17.293" v="395"/>
          <ac:inkMkLst>
            <pc:docMk/>
            <pc:sldMk cId="4072922357" sldId="440"/>
            <ac:inkMk id="105" creationId="{7B28C9C5-109C-3AD9-4BE8-C1C7730DE714}"/>
          </ac:inkMkLst>
        </pc:inkChg>
        <pc:inkChg chg="add del mod">
          <ac:chgData name="Tim Cook" userId="d1c7cfb340f2c7ab" providerId="LiveId" clId="{FF1D23CF-84F6-4484-89E6-A1AEA6E9E1BB}" dt="2023-03-15T02:23:17.293" v="396"/>
          <ac:inkMkLst>
            <pc:docMk/>
            <pc:sldMk cId="4072922357" sldId="440"/>
            <ac:inkMk id="106" creationId="{71174826-732E-92FC-AE26-8FE27F037E12}"/>
          </ac:inkMkLst>
        </pc:inkChg>
        <pc:inkChg chg="add del mod">
          <ac:chgData name="Tim Cook" userId="d1c7cfb340f2c7ab" providerId="LiveId" clId="{FF1D23CF-84F6-4484-89E6-A1AEA6E9E1BB}" dt="2023-03-15T02:23:26.746" v="412"/>
          <ac:inkMkLst>
            <pc:docMk/>
            <pc:sldMk cId="4072922357" sldId="440"/>
            <ac:inkMk id="108" creationId="{E506CB26-4F69-38AE-BB7E-F589A7EB93C8}"/>
          </ac:inkMkLst>
        </pc:inkChg>
        <pc:inkChg chg="add del mod">
          <ac:chgData name="Tim Cook" userId="d1c7cfb340f2c7ab" providerId="LiveId" clId="{FF1D23CF-84F6-4484-89E6-A1AEA6E9E1BB}" dt="2023-03-15T02:23:26.746" v="416"/>
          <ac:inkMkLst>
            <pc:docMk/>
            <pc:sldMk cId="4072922357" sldId="440"/>
            <ac:inkMk id="109" creationId="{905A92AF-1F01-1691-D9CA-D8C1AD8748E3}"/>
          </ac:inkMkLst>
        </pc:inkChg>
        <pc:inkChg chg="add del mod">
          <ac:chgData name="Tim Cook" userId="d1c7cfb340f2c7ab" providerId="LiveId" clId="{FF1D23CF-84F6-4484-89E6-A1AEA6E9E1BB}" dt="2023-03-15T02:23:26.746" v="411"/>
          <ac:inkMkLst>
            <pc:docMk/>
            <pc:sldMk cId="4072922357" sldId="440"/>
            <ac:inkMk id="110" creationId="{A79477E9-4DA1-B34A-A837-22A1C12DBC34}"/>
          </ac:inkMkLst>
        </pc:inkChg>
        <pc:inkChg chg="add del mod">
          <ac:chgData name="Tim Cook" userId="d1c7cfb340f2c7ab" providerId="LiveId" clId="{FF1D23CF-84F6-4484-89E6-A1AEA6E9E1BB}" dt="2023-03-15T02:23:26.746" v="410"/>
          <ac:inkMkLst>
            <pc:docMk/>
            <pc:sldMk cId="4072922357" sldId="440"/>
            <ac:inkMk id="111" creationId="{B19F7540-54B0-E721-5DB4-C28A1F1F42DD}"/>
          </ac:inkMkLst>
        </pc:inkChg>
        <pc:inkChg chg="add del mod">
          <ac:chgData name="Tim Cook" userId="d1c7cfb340f2c7ab" providerId="LiveId" clId="{FF1D23CF-84F6-4484-89E6-A1AEA6E9E1BB}" dt="2023-03-15T02:23:26.746" v="418"/>
          <ac:inkMkLst>
            <pc:docMk/>
            <pc:sldMk cId="4072922357" sldId="440"/>
            <ac:inkMk id="112" creationId="{B7151799-8719-5621-07FA-C20C77826BD3}"/>
          </ac:inkMkLst>
        </pc:inkChg>
        <pc:inkChg chg="add del mod">
          <ac:chgData name="Tim Cook" userId="d1c7cfb340f2c7ab" providerId="LiveId" clId="{FF1D23CF-84F6-4484-89E6-A1AEA6E9E1BB}" dt="2023-03-15T02:23:26.746" v="407"/>
          <ac:inkMkLst>
            <pc:docMk/>
            <pc:sldMk cId="4072922357" sldId="440"/>
            <ac:inkMk id="113" creationId="{1942DFB8-A509-A36B-C79C-9619744D5C85}"/>
          </ac:inkMkLst>
        </pc:inkChg>
        <pc:inkChg chg="add del mod">
          <ac:chgData name="Tim Cook" userId="d1c7cfb340f2c7ab" providerId="LiveId" clId="{FF1D23CF-84F6-4484-89E6-A1AEA6E9E1BB}" dt="2023-03-15T02:23:26.746" v="415"/>
          <ac:inkMkLst>
            <pc:docMk/>
            <pc:sldMk cId="4072922357" sldId="440"/>
            <ac:inkMk id="114" creationId="{D356CD78-9C12-C304-1F3A-21D01691C528}"/>
          </ac:inkMkLst>
        </pc:inkChg>
        <pc:inkChg chg="add del mod">
          <ac:chgData name="Tim Cook" userId="d1c7cfb340f2c7ab" providerId="LiveId" clId="{FF1D23CF-84F6-4484-89E6-A1AEA6E9E1BB}" dt="2023-03-15T02:23:26.746" v="414"/>
          <ac:inkMkLst>
            <pc:docMk/>
            <pc:sldMk cId="4072922357" sldId="440"/>
            <ac:inkMk id="115" creationId="{CFD36F7A-FC6C-B5CE-DA4E-9A0964F8ED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7" creationId="{87BB2931-A1FC-B572-EADA-68247D7002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8" creationId="{113F9AFD-C6DF-AF5E-C74A-AE81599594BA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9" creationId="{8CC70B7D-D030-5284-608A-DF3D4E6AA32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0" creationId="{73700329-E6E9-968E-9521-3DD5FEB26D6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1" creationId="{F96FD8AA-87F2-7E97-1B8A-169A42BB5F8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2" creationId="{38C1D4D3-EB64-3914-7D51-3D3D42BE5A83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3" creationId="{331ACC71-233C-3DA4-A1CE-18FB787E20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4" creationId="{6B476FEC-973E-6443-A450-7ACF20D200E5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5" creationId="{1811F602-CE75-7C5D-22B0-83B1DCB32816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6" creationId="{F356A5F9-1C5E-6886-58E8-0445CFFA117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7" creationId="{A6F16C05-74F5-7F37-5357-D05339139E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8" creationId="{E849BD22-0C70-02F2-E4F8-263A28086981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0" creationId="{1131DC67-AFE3-E4CF-21CF-A73682C0240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1" creationId="{83816A12-76E2-95D6-5280-8EF7D7B43768}"/>
          </ac:inkMkLst>
        </pc:inkChg>
        <pc:inkChg chg="add">
          <ac:chgData name="Tim Cook" userId="d1c7cfb340f2c7ab" providerId="LiveId" clId="{FF1D23CF-84F6-4484-89E6-A1AEA6E9E1BB}" dt="2023-03-15T02:23:37.957" v="436" actId="9405"/>
          <ac:inkMkLst>
            <pc:docMk/>
            <pc:sldMk cId="4072922357" sldId="440"/>
            <ac:inkMk id="133" creationId="{6D04F9D4-D3D9-0DEC-EE45-963EBC47ABFA}"/>
          </ac:inkMkLst>
        </pc:inkChg>
        <pc:inkChg chg="add">
          <ac:chgData name="Tim Cook" userId="d1c7cfb340f2c7ab" providerId="LiveId" clId="{FF1D23CF-84F6-4484-89E6-A1AEA6E9E1BB}" dt="2023-03-15T02:23:38.860" v="437" actId="9405"/>
          <ac:inkMkLst>
            <pc:docMk/>
            <pc:sldMk cId="4072922357" sldId="440"/>
            <ac:inkMk id="134" creationId="{7CFCCB5F-30AD-108E-CB35-13C9760D9AE5}"/>
          </ac:inkMkLst>
        </pc:inkChg>
        <pc:inkChg chg="add del mod">
          <ac:chgData name="Tim Cook" userId="d1c7cfb340f2c7ab" providerId="LiveId" clId="{FF1D23CF-84F6-4484-89E6-A1AEA6E9E1BB}" dt="2023-03-15T02:23:44.552" v="444"/>
          <ac:inkMkLst>
            <pc:docMk/>
            <pc:sldMk cId="4072922357" sldId="440"/>
            <ac:inkMk id="135" creationId="{C6012280-3C7A-79C3-ED30-BE3BDAEFE238}"/>
          </ac:inkMkLst>
        </pc:inkChg>
        <pc:inkChg chg="add del mod">
          <ac:chgData name="Tim Cook" userId="d1c7cfb340f2c7ab" providerId="LiveId" clId="{FF1D23CF-84F6-4484-89E6-A1AEA6E9E1BB}" dt="2023-03-15T02:23:44.552" v="443"/>
          <ac:inkMkLst>
            <pc:docMk/>
            <pc:sldMk cId="4072922357" sldId="440"/>
            <ac:inkMk id="136" creationId="{C5B2CB39-EBAB-DE6F-3A72-40A86021419B}"/>
          </ac:inkMkLst>
        </pc:inkChg>
        <pc:inkChg chg="add del mod">
          <ac:chgData name="Tim Cook" userId="d1c7cfb340f2c7ab" providerId="LiveId" clId="{FF1D23CF-84F6-4484-89E6-A1AEA6E9E1BB}" dt="2023-03-15T02:23:44.552" v="446"/>
          <ac:inkMkLst>
            <pc:docMk/>
            <pc:sldMk cId="4072922357" sldId="440"/>
            <ac:inkMk id="137" creationId="{1BD62C90-9AFD-689D-BA73-EB04530F274E}"/>
          </ac:inkMkLst>
        </pc:inkChg>
        <pc:inkChg chg="add del mod">
          <ac:chgData name="Tim Cook" userId="d1c7cfb340f2c7ab" providerId="LiveId" clId="{FF1D23CF-84F6-4484-89E6-A1AEA6E9E1BB}" dt="2023-03-15T02:23:44.552" v="445"/>
          <ac:inkMkLst>
            <pc:docMk/>
            <pc:sldMk cId="4072922357" sldId="440"/>
            <ac:inkMk id="138" creationId="{DBC050DD-3FAA-4C3C-29C0-CB73E1D98F90}"/>
          </ac:inkMkLst>
        </pc:inkChg>
        <pc:inkChg chg="add del">
          <ac:chgData name="Tim Cook" userId="d1c7cfb340f2c7ab" providerId="LiveId" clId="{FF1D23CF-84F6-4484-89E6-A1AEA6E9E1BB}" dt="2023-03-15T02:23:47.212" v="448"/>
          <ac:inkMkLst>
            <pc:docMk/>
            <pc:sldMk cId="4072922357" sldId="440"/>
            <ac:inkMk id="140" creationId="{0EFB43CC-0CA0-8571-7E30-F4F769FC9566}"/>
          </ac:inkMkLst>
        </pc:inkChg>
        <pc:inkChg chg="add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1" creationId="{F5F5672C-75E9-A18B-C78F-76821B477FD3}"/>
          </ac:inkMkLst>
        </pc:inkChg>
        <pc:inkChg chg="add del mod">
          <ac:chgData name="Tim Cook" userId="d1c7cfb340f2c7ab" providerId="LiveId" clId="{FF1D23CF-84F6-4484-89E6-A1AEA6E9E1BB}" dt="2023-03-15T02:23:50.764" v="453"/>
          <ac:inkMkLst>
            <pc:docMk/>
            <pc:sldMk cId="4072922357" sldId="440"/>
            <ac:inkMk id="142" creationId="{FDE08188-FA90-648B-D006-EFE358122B2E}"/>
          </ac:inkMkLst>
        </pc:inkChg>
        <pc:inkChg chg="add del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3" creationId="{F22B5807-38A9-6356-47D8-D63BAC5B04EE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5" creationId="{66BC797C-9504-9A97-BD4E-64391BE295A9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6" creationId="{903853BC-9027-30C6-EA79-A9C26FACE130}"/>
          </ac:inkMkLst>
        </pc:inkChg>
        <pc:inkChg chg="add">
          <ac:chgData name="Tim Cook" userId="d1c7cfb340f2c7ab" providerId="LiveId" clId="{FF1D23CF-84F6-4484-89E6-A1AEA6E9E1BB}" dt="2023-03-15T02:23:53.128" v="457" actId="9405"/>
          <ac:inkMkLst>
            <pc:docMk/>
            <pc:sldMk cId="4072922357" sldId="440"/>
            <ac:inkMk id="147" creationId="{ECAB617E-4C19-AFBB-449E-65E25DB9CFA0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49" creationId="{28775DCC-4BC2-5536-F84F-11B49403E248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0" creationId="{FD32B7F3-6A08-0D7B-1A9B-3CA4A5A62DE5}"/>
          </ac:inkMkLst>
        </pc:inkChg>
        <pc:inkChg chg="add del mod">
          <ac:chgData name="Tim Cook" userId="d1c7cfb340f2c7ab" providerId="LiveId" clId="{FF1D23CF-84F6-4484-89E6-A1AEA6E9E1BB}" dt="2023-03-15T02:23:57.092" v="465"/>
          <ac:inkMkLst>
            <pc:docMk/>
            <pc:sldMk cId="4072922357" sldId="440"/>
            <ac:inkMk id="151" creationId="{7196A877-1DB5-DF7A-1E03-606448D700FD}"/>
          </ac:inkMkLst>
        </pc:inkChg>
        <pc:inkChg chg="add del mod">
          <ac:chgData name="Tim Cook" userId="d1c7cfb340f2c7ab" providerId="LiveId" clId="{FF1D23CF-84F6-4484-89E6-A1AEA6E9E1BB}" dt="2023-03-15T02:23:57.092" v="464"/>
          <ac:inkMkLst>
            <pc:docMk/>
            <pc:sldMk cId="4072922357" sldId="440"/>
            <ac:inkMk id="152" creationId="{A5AAEB65-B3CE-2B76-64E7-EFBCD837C36B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4" creationId="{F9AB0491-0121-39C3-AD93-A3B3D251D46C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5" creationId="{4DC39DC2-CE21-9C5B-E042-1EF86A0AF845}"/>
          </ac:inkMkLst>
        </pc:inkChg>
        <pc:inkChg chg="add del mod">
          <ac:chgData name="Tim Cook" userId="d1c7cfb340f2c7ab" providerId="LiveId" clId="{FF1D23CF-84F6-4484-89E6-A1AEA6E9E1BB}" dt="2023-03-15T02:24:18.647" v="494"/>
          <ac:inkMkLst>
            <pc:docMk/>
            <pc:sldMk cId="4072922357" sldId="440"/>
            <ac:inkMk id="156" creationId="{CDB3E9BB-71D7-25DC-E3BF-155008FEF99D}"/>
          </ac:inkMkLst>
        </pc:inkChg>
        <pc:inkChg chg="add del mod">
          <ac:chgData name="Tim Cook" userId="d1c7cfb340f2c7ab" providerId="LiveId" clId="{FF1D23CF-84F6-4484-89E6-A1AEA6E9E1BB}" dt="2023-03-15T02:24:18.632" v="493"/>
          <ac:inkMkLst>
            <pc:docMk/>
            <pc:sldMk cId="4072922357" sldId="440"/>
            <ac:inkMk id="157" creationId="{764C3EFC-286F-A38E-8CD6-3A7A1EF0C7F9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0" creationId="{76694444-5AB9-2420-5043-72ED615D8671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1" creationId="{DB0BA09D-2F18-8D8D-6F0F-704D7B82AA46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2" creationId="{2F8FD6E1-0A88-F4AE-EDD9-9733C39F781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3" creationId="{E16F5B53-BD1E-D14A-46BB-37C8E5FBD4BE}"/>
          </ac:inkMkLst>
        </pc:inkChg>
        <pc:inkChg chg="add del">
          <ac:chgData name="Tim Cook" userId="d1c7cfb340f2c7ab" providerId="LiveId" clId="{FF1D23CF-84F6-4484-89E6-A1AEA6E9E1BB}" dt="2023-03-15T02:24:05.261" v="481"/>
          <ac:inkMkLst>
            <pc:docMk/>
            <pc:sldMk cId="4072922357" sldId="440"/>
            <ac:inkMk id="164" creationId="{9E4B5A2E-E267-BFD3-82E5-6A9F8E71B3BF}"/>
          </ac:inkMkLst>
        </pc:inkChg>
        <pc:inkChg chg="add del">
          <ac:chgData name="Tim Cook" userId="d1c7cfb340f2c7ab" providerId="LiveId" clId="{FF1D23CF-84F6-4484-89E6-A1AEA6E9E1BB}" dt="2023-03-15T02:24:05.261" v="484"/>
          <ac:inkMkLst>
            <pc:docMk/>
            <pc:sldMk cId="4072922357" sldId="440"/>
            <ac:inkMk id="165" creationId="{CEB1628C-3C35-370F-EE02-2A0985AD9CC7}"/>
          </ac:inkMkLst>
        </pc:inkChg>
        <pc:inkChg chg="add del">
          <ac:chgData name="Tim Cook" userId="d1c7cfb340f2c7ab" providerId="LiveId" clId="{FF1D23CF-84F6-4484-89E6-A1AEA6E9E1BB}" dt="2023-03-15T02:24:05.261" v="483"/>
          <ac:inkMkLst>
            <pc:docMk/>
            <pc:sldMk cId="4072922357" sldId="440"/>
            <ac:inkMk id="166" creationId="{117BB4AA-3BBE-EDFE-A97B-A771663347A3}"/>
          </ac:inkMkLst>
        </pc:inkChg>
        <pc:inkChg chg="add del">
          <ac:chgData name="Tim Cook" userId="d1c7cfb340f2c7ab" providerId="LiveId" clId="{FF1D23CF-84F6-4484-89E6-A1AEA6E9E1BB}" dt="2023-03-15T02:24:05.261" v="482"/>
          <ac:inkMkLst>
            <pc:docMk/>
            <pc:sldMk cId="4072922357" sldId="440"/>
            <ac:inkMk id="167" creationId="{186EACE5-5CCA-EDC5-C1D2-2A2BD46A42EF}"/>
          </ac:inkMkLst>
        </pc:inkChg>
        <pc:inkChg chg="add del">
          <ac:chgData name="Tim Cook" userId="d1c7cfb340f2c7ab" providerId="LiveId" clId="{FF1D23CF-84F6-4484-89E6-A1AEA6E9E1BB}" dt="2023-03-15T02:24:05.261" v="480"/>
          <ac:inkMkLst>
            <pc:docMk/>
            <pc:sldMk cId="4072922357" sldId="440"/>
            <ac:inkMk id="168" creationId="{6CAE36C7-0536-7517-73BF-D2A3FAB9893A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0" creationId="{1146579A-1ED7-DDDE-5763-AE64ECE2D78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1" creationId="{9CCFF142-4269-C5BC-90DA-9DE4B5766E8C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2" creationId="{75994728-43F3-C670-D1F6-76B939802D9F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3" creationId="{8823E91D-EF8B-AADC-8243-7EDACEBC070E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4" creationId="{20752AC1-428B-DDAC-85F2-261F03015006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6" creationId="{D62B5A9B-26A2-44C9-E283-45C3F311F1BF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7" creationId="{BEBD6C5A-5DBC-B5E5-E601-F9A335EB010A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79" creationId="{E39AAEAA-5ABD-9D07-886E-29584D5A60D4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0" creationId="{4A16ED49-5075-AB3B-78EB-2FD83982A0CE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1" creationId="{D2326538-DF95-AEC3-AEC2-704DA2E7B856}"/>
          </ac:inkMkLst>
        </pc:inkChg>
      </pc:sldChg>
      <pc:sldChg chg="addSp delSp modSp mod">
        <pc:chgData name="Tim Cook" userId="d1c7cfb340f2c7ab" providerId="LiveId" clId="{FF1D23CF-84F6-4484-89E6-A1AEA6E9E1BB}" dt="2023-03-15T02:30:49.282" v="921" actId="1076"/>
        <pc:sldMkLst>
          <pc:docMk/>
          <pc:sldMk cId="3603664381" sldId="441"/>
        </pc:sldMkLst>
        <pc:grpChg chg="del mod">
          <ac:chgData name="Tim Cook" userId="d1c7cfb340f2c7ab" providerId="LiveId" clId="{FF1D23CF-84F6-4484-89E6-A1AEA6E9E1BB}" dt="2023-03-15T02:24:57.854" v="525"/>
          <ac:grpSpMkLst>
            <pc:docMk/>
            <pc:sldMk cId="3603664381" sldId="441"/>
            <ac:grpSpMk id="7" creationId="{DF6BD681-4764-66C5-C8C8-9024A92BA106}"/>
          </ac:grpSpMkLst>
        </pc:grpChg>
        <pc:grpChg chg="mod">
          <ac:chgData name="Tim Cook" userId="d1c7cfb340f2c7ab" providerId="LiveId" clId="{FF1D23CF-84F6-4484-89E6-A1AEA6E9E1BB}" dt="2023-03-15T02:25:06.995" v="538"/>
          <ac:grpSpMkLst>
            <pc:docMk/>
            <pc:sldMk cId="3603664381" sldId="441"/>
            <ac:grpSpMk id="25" creationId="{996EB822-FBC8-B96B-CCE1-42B20A6904F0}"/>
          </ac:grpSpMkLst>
        </pc:grpChg>
        <pc:grpChg chg="mod">
          <ac:chgData name="Tim Cook" userId="d1c7cfb340f2c7ab" providerId="LiveId" clId="{FF1D23CF-84F6-4484-89E6-A1AEA6E9E1BB}" dt="2023-03-15T02:25:10.701" v="544"/>
          <ac:grpSpMkLst>
            <pc:docMk/>
            <pc:sldMk cId="3603664381" sldId="441"/>
            <ac:grpSpMk id="31" creationId="{E1E8C714-A718-7ED7-C33F-2CCB779C5B80}"/>
          </ac:grpSpMkLst>
        </pc:grpChg>
        <pc:grpChg chg="del mod">
          <ac:chgData name="Tim Cook" userId="d1c7cfb340f2c7ab" providerId="LiveId" clId="{FF1D23CF-84F6-4484-89E6-A1AEA6E9E1BB}" dt="2023-03-15T02:25:13.751" v="551"/>
          <ac:grpSpMkLst>
            <pc:docMk/>
            <pc:sldMk cId="3603664381" sldId="441"/>
            <ac:grpSpMk id="32" creationId="{0C79980B-AC1B-2763-3CE2-7B37E7481F9D}"/>
          </ac:grpSpMkLst>
        </pc:grpChg>
        <pc:grpChg chg="mod">
          <ac:chgData name="Tim Cook" userId="d1c7cfb340f2c7ab" providerId="LiveId" clId="{FF1D23CF-84F6-4484-89E6-A1AEA6E9E1BB}" dt="2023-03-15T02:26:54.295" v="700"/>
          <ac:grpSpMkLst>
            <pc:docMk/>
            <pc:sldMk cId="3603664381" sldId="441"/>
            <ac:grpSpMk id="38" creationId="{59696215-79F6-3805-14BF-4BFB17718701}"/>
          </ac:grpSpMkLst>
        </pc:grpChg>
        <pc:grpChg chg="del mod">
          <ac:chgData name="Tim Cook" userId="d1c7cfb340f2c7ab" providerId="LiveId" clId="{FF1D23CF-84F6-4484-89E6-A1AEA6E9E1BB}" dt="2023-03-15T02:25:33.350" v="567"/>
          <ac:grpSpMkLst>
            <pc:docMk/>
            <pc:sldMk cId="3603664381" sldId="441"/>
            <ac:grpSpMk id="44" creationId="{06F753EC-0EB7-9FC6-6A00-29F676EE4C32}"/>
          </ac:grpSpMkLst>
        </pc:grpChg>
        <pc:grpChg chg="mod">
          <ac:chgData name="Tim Cook" userId="d1c7cfb340f2c7ab" providerId="LiveId" clId="{FF1D23CF-84F6-4484-89E6-A1AEA6E9E1BB}" dt="2023-03-15T02:25:42.442" v="577"/>
          <ac:grpSpMkLst>
            <pc:docMk/>
            <pc:sldMk cId="3603664381" sldId="441"/>
            <ac:grpSpMk id="52" creationId="{A542D21D-225B-AA62-21F2-82854B1E3EAF}"/>
          </ac:grpSpMkLst>
        </pc:grpChg>
        <pc:grpChg chg="mod">
          <ac:chgData name="Tim Cook" userId="d1c7cfb340f2c7ab" providerId="LiveId" clId="{FF1D23CF-84F6-4484-89E6-A1AEA6E9E1BB}" dt="2023-03-15T02:25:44.588" v="581"/>
          <ac:grpSpMkLst>
            <pc:docMk/>
            <pc:sldMk cId="3603664381" sldId="441"/>
            <ac:grpSpMk id="56" creationId="{F3A207AD-6649-6C74-F4C0-80D4A6E29059}"/>
          </ac:grpSpMkLst>
        </pc:grpChg>
        <pc:grpChg chg="del mod">
          <ac:chgData name="Tim Cook" userId="d1c7cfb340f2c7ab" providerId="LiveId" clId="{FF1D23CF-84F6-4484-89E6-A1AEA6E9E1BB}" dt="2023-03-15T02:26:05.037" v="634"/>
          <ac:grpSpMkLst>
            <pc:docMk/>
            <pc:sldMk cId="3603664381" sldId="441"/>
            <ac:grpSpMk id="59" creationId="{7C10C34E-F4D4-0B69-5847-F4FF57575056}"/>
          </ac:grpSpMkLst>
        </pc:grpChg>
        <pc:grpChg chg="del mod">
          <ac:chgData name="Tim Cook" userId="d1c7cfb340f2c7ab" providerId="LiveId" clId="{FF1D23CF-84F6-4484-89E6-A1AEA6E9E1BB}" dt="2023-03-15T02:25:57.590" v="612"/>
          <ac:grpSpMkLst>
            <pc:docMk/>
            <pc:sldMk cId="3603664381" sldId="441"/>
            <ac:grpSpMk id="67" creationId="{6B52131A-8D89-13B6-76B3-907A45FB2B01}"/>
          </ac:grpSpMkLst>
        </pc:grpChg>
        <pc:grpChg chg="del mod">
          <ac:chgData name="Tim Cook" userId="d1c7cfb340f2c7ab" providerId="LiveId" clId="{FF1D23CF-84F6-4484-89E6-A1AEA6E9E1BB}" dt="2023-03-15T02:25:53.406" v="601"/>
          <ac:grpSpMkLst>
            <pc:docMk/>
            <pc:sldMk cId="3603664381" sldId="441"/>
            <ac:grpSpMk id="71" creationId="{38253820-BF11-11CA-838F-78950A120003}"/>
          </ac:grpSpMkLst>
        </pc:grpChg>
        <pc:grpChg chg="del mod">
          <ac:chgData name="Tim Cook" userId="d1c7cfb340f2c7ab" providerId="LiveId" clId="{FF1D23CF-84F6-4484-89E6-A1AEA6E9E1BB}" dt="2023-03-15T02:25:57.137" v="608"/>
          <ac:grpSpMkLst>
            <pc:docMk/>
            <pc:sldMk cId="3603664381" sldId="441"/>
            <ac:grpSpMk id="75" creationId="{307E7CB1-E0E8-2C62-1854-D93921F899C0}"/>
          </ac:grpSpMkLst>
        </pc:grpChg>
        <pc:grpChg chg="del mod">
          <ac:chgData name="Tim Cook" userId="d1c7cfb340f2c7ab" providerId="LiveId" clId="{FF1D23CF-84F6-4484-89E6-A1AEA6E9E1BB}" dt="2023-03-15T02:26:02.895" v="632"/>
          <ac:grpSpMkLst>
            <pc:docMk/>
            <pc:sldMk cId="3603664381" sldId="441"/>
            <ac:grpSpMk id="85" creationId="{91F223B0-2F31-4A74-792B-771C6A19F154}"/>
          </ac:grpSpMkLst>
        </pc:grpChg>
        <pc:grpChg chg="del 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7" creationId="{2DEE4943-CA9C-0FC9-3089-5AA4DCB6D1A2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8" creationId="{4A346B99-5791-2962-8972-13EDDBAEE28B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9" creationId="{ADB561D6-517A-7CD2-C724-DFFC9C18A247}"/>
          </ac:grpSpMkLst>
        </pc:grpChg>
        <pc:grpChg chg="del mod">
          <ac:chgData name="Tim Cook" userId="d1c7cfb340f2c7ab" providerId="LiveId" clId="{FF1D23CF-84F6-4484-89E6-A1AEA6E9E1BB}" dt="2023-03-15T02:26:27.206" v="665"/>
          <ac:grpSpMkLst>
            <pc:docMk/>
            <pc:sldMk cId="3603664381" sldId="441"/>
            <ac:grpSpMk id="109" creationId="{9515F1A2-08D7-0BE0-A45D-1F8E5D167B79}"/>
          </ac:grpSpMkLst>
        </pc:grpChg>
        <pc:grpChg chg="del 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0" creationId="{39A82E17-7D8E-2F61-6893-9F77B48A8F76}"/>
          </ac:grpSpMkLst>
        </pc:grpChg>
        <pc:grpChg chg="del mod">
          <ac:chgData name="Tim Cook" userId="d1c7cfb340f2c7ab" providerId="LiveId" clId="{FF1D23CF-84F6-4484-89E6-A1AEA6E9E1BB}" dt="2023-03-15T02:26:42.552" v="684"/>
          <ac:grpSpMkLst>
            <pc:docMk/>
            <pc:sldMk cId="3603664381" sldId="441"/>
            <ac:grpSpMk id="124" creationId="{CC45BCA8-CB32-C185-D00F-25BC6C92E483}"/>
          </ac:grpSpMkLst>
        </pc:grpChg>
        <pc:grpChg chg="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6" creationId="{E2D1FB7D-8973-AC80-6343-EAF34A6ABC63}"/>
          </ac:grpSpMkLst>
        </pc:grpChg>
        <pc:grpChg chg="mod">
          <ac:chgData name="Tim Cook" userId="d1c7cfb340f2c7ab" providerId="LiveId" clId="{FF1D23CF-84F6-4484-89E6-A1AEA6E9E1BB}" dt="2023-03-15T02:26:47.668" v="691"/>
          <ac:grpSpMkLst>
            <pc:docMk/>
            <pc:sldMk cId="3603664381" sldId="441"/>
            <ac:grpSpMk id="130" creationId="{072A78CB-6B63-8016-31B7-1949625614AC}"/>
          </ac:grpSpMkLst>
        </pc:grpChg>
        <pc:grpChg chg="mod">
          <ac:chgData name="Tim Cook" userId="d1c7cfb340f2c7ab" providerId="LiveId" clId="{FF1D23CF-84F6-4484-89E6-A1AEA6E9E1BB}" dt="2023-03-15T02:26:50.684" v="694"/>
          <ac:grpSpMkLst>
            <pc:docMk/>
            <pc:sldMk cId="3603664381" sldId="441"/>
            <ac:grpSpMk id="133" creationId="{C3B9C1B4-92F4-0E75-BC9C-F274A92CEB79}"/>
          </ac:grpSpMkLst>
        </pc:grpChg>
        <pc:grpChg chg="del mod">
          <ac:chgData name="Tim Cook" userId="d1c7cfb340f2c7ab" providerId="LiveId" clId="{FF1D23CF-84F6-4484-89E6-A1AEA6E9E1BB}" dt="2023-03-15T02:28:42.185" v="801"/>
          <ac:grpSpMkLst>
            <pc:docMk/>
            <pc:sldMk cId="3603664381" sldId="441"/>
            <ac:grpSpMk id="137" creationId="{420344FA-309B-F240-5D81-8E27A5719794}"/>
          </ac:grpSpMkLst>
        </pc:grpChg>
        <pc:grpChg chg="del mod">
          <ac:chgData name="Tim Cook" userId="d1c7cfb340f2c7ab" providerId="LiveId" clId="{FF1D23CF-84F6-4484-89E6-A1AEA6E9E1BB}" dt="2023-03-15T02:28:08.660" v="764"/>
          <ac:grpSpMkLst>
            <pc:docMk/>
            <pc:sldMk cId="3603664381" sldId="441"/>
            <ac:grpSpMk id="140" creationId="{A12F3FE4-868C-E390-023A-32A6E99C6ED7}"/>
          </ac:grpSpMkLst>
        </pc:grpChg>
        <pc:grpChg chg="del mod">
          <ac:chgData name="Tim Cook" userId="d1c7cfb340f2c7ab" providerId="LiveId" clId="{FF1D23CF-84F6-4484-89E6-A1AEA6E9E1BB}" dt="2023-03-15T02:27:07.115" v="716"/>
          <ac:grpSpMkLst>
            <pc:docMk/>
            <pc:sldMk cId="3603664381" sldId="441"/>
            <ac:grpSpMk id="146" creationId="{35A7C8ED-1A8E-8574-676C-4CD75079CF09}"/>
          </ac:grpSpMkLst>
        </pc:grpChg>
        <pc:grpChg chg="del mod">
          <ac:chgData name="Tim Cook" userId="d1c7cfb340f2c7ab" providerId="LiveId" clId="{FF1D23CF-84F6-4484-89E6-A1AEA6E9E1BB}" dt="2023-03-15T02:28:42.185" v="803"/>
          <ac:grpSpMkLst>
            <pc:docMk/>
            <pc:sldMk cId="3603664381" sldId="441"/>
            <ac:grpSpMk id="153" creationId="{BBB809C7-015D-19DD-4961-6915E5C0414B}"/>
          </ac:grpSpMkLst>
        </pc:grpChg>
        <pc:grpChg chg="del mod">
          <ac:chgData name="Tim Cook" userId="d1c7cfb340f2c7ab" providerId="LiveId" clId="{FF1D23CF-84F6-4484-89E6-A1AEA6E9E1BB}" dt="2023-03-15T02:27:33.572" v="725"/>
          <ac:grpSpMkLst>
            <pc:docMk/>
            <pc:sldMk cId="3603664381" sldId="441"/>
            <ac:grpSpMk id="160" creationId="{1ED6A50B-9052-F824-311F-400752BBB395}"/>
          </ac:grpSpMkLst>
        </pc:grpChg>
        <pc:grpChg chg="del mod">
          <ac:chgData name="Tim Cook" userId="d1c7cfb340f2c7ab" providerId="LiveId" clId="{FF1D23CF-84F6-4484-89E6-A1AEA6E9E1BB}" dt="2023-03-15T02:27:39.371" v="732"/>
          <ac:grpSpMkLst>
            <pc:docMk/>
            <pc:sldMk cId="3603664381" sldId="441"/>
            <ac:grpSpMk id="162" creationId="{66A37CC6-AA27-FCBC-EDEA-0BCD3246F723}"/>
          </ac:grpSpMkLst>
        </pc:grpChg>
        <pc:grpChg chg="del 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68" creationId="{6F85B4EF-0DFF-69D4-3C83-698DBA3EF9C4}"/>
          </ac:grpSpMkLst>
        </pc:grpChg>
        <pc:grpChg chg="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72" creationId="{460E35B9-FA63-B478-443A-E4D04037B41C}"/>
          </ac:grpSpMkLst>
        </pc:grpChg>
        <pc:grpChg chg="del mod">
          <ac:chgData name="Tim Cook" userId="d1c7cfb340f2c7ab" providerId="LiveId" clId="{FF1D23CF-84F6-4484-89E6-A1AEA6E9E1BB}" dt="2023-03-15T02:28:15.509" v="770"/>
          <ac:grpSpMkLst>
            <pc:docMk/>
            <pc:sldMk cId="3603664381" sldId="441"/>
            <ac:grpSpMk id="175" creationId="{74955E35-3C6D-1264-A626-C66F18A8D5B1}"/>
          </ac:grpSpMkLst>
        </pc:grpChg>
        <pc:grpChg chg="del mod">
          <ac:chgData name="Tim Cook" userId="d1c7cfb340f2c7ab" providerId="LiveId" clId="{FF1D23CF-84F6-4484-89E6-A1AEA6E9E1BB}" dt="2023-03-15T02:27:53.020" v="752"/>
          <ac:grpSpMkLst>
            <pc:docMk/>
            <pc:sldMk cId="3603664381" sldId="441"/>
            <ac:grpSpMk id="186" creationId="{B0E5049C-BEF9-2660-C60B-DA7BABB3C4E2}"/>
          </ac:grpSpMkLst>
        </pc:grpChg>
        <pc:grpChg chg="del mod">
          <ac:chgData name="Tim Cook" userId="d1c7cfb340f2c7ab" providerId="LiveId" clId="{FF1D23CF-84F6-4484-89E6-A1AEA6E9E1BB}" dt="2023-03-15T02:28:02.069" v="762"/>
          <ac:grpSpMkLst>
            <pc:docMk/>
            <pc:sldMk cId="3603664381" sldId="441"/>
            <ac:grpSpMk id="188" creationId="{4725D3EA-2E90-FD8A-EFFC-CF40A6170310}"/>
          </ac:grpSpMkLst>
        </pc:grpChg>
        <pc:grpChg chg="mod">
          <ac:chgData name="Tim Cook" userId="d1c7cfb340f2c7ab" providerId="LiveId" clId="{FF1D23CF-84F6-4484-89E6-A1AEA6E9E1BB}" dt="2023-03-15T02:28:15.691" v="772"/>
          <ac:grpSpMkLst>
            <pc:docMk/>
            <pc:sldMk cId="3603664381" sldId="441"/>
            <ac:grpSpMk id="192" creationId="{77ADC19D-08DB-A567-B68F-FACA1F14FF93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8" creationId="{34ACD825-8AAF-8720-32C0-D49574FC7C21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9" creationId="{42E61C99-ADB8-386C-79E2-CCDEE25B2EE9}"/>
          </ac:grpSpMkLst>
        </pc:grpChg>
        <pc:grpChg chg="mod">
          <ac:chgData name="Tim Cook" userId="d1c7cfb340f2c7ab" providerId="LiveId" clId="{FF1D23CF-84F6-4484-89E6-A1AEA6E9E1BB}" dt="2023-03-15T02:28:36.951" v="790" actId="1076"/>
          <ac:grpSpMkLst>
            <pc:docMk/>
            <pc:sldMk cId="3603664381" sldId="441"/>
            <ac:grpSpMk id="210" creationId="{8AD47B74-56F2-6902-AB44-52733F8BEF84}"/>
          </ac:grpSpMkLst>
        </pc:grpChg>
        <pc:grpChg chg="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11" creationId="{230FE6AA-20B1-89E9-DA37-D555004BB062}"/>
          </ac:grpSpMkLst>
        </pc:grpChg>
        <pc:grpChg chg="mod">
          <ac:chgData name="Tim Cook" userId="d1c7cfb340f2c7ab" providerId="LiveId" clId="{FF1D23CF-84F6-4484-89E6-A1AEA6E9E1BB}" dt="2023-03-15T02:28:45.521" v="807"/>
          <ac:grpSpMkLst>
            <pc:docMk/>
            <pc:sldMk cId="3603664381" sldId="441"/>
            <ac:grpSpMk id="214" creationId="{4B57CCBD-571D-24F2-E283-4C8511E89526}"/>
          </ac:grpSpMkLst>
        </pc:grpChg>
        <pc:grpChg chg="del 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7" creationId="{73AA06AE-3D87-6E99-F0B2-1F30025E3026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8" creationId="{AE87457E-0D92-0170-9676-26B6BCDC834B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9" creationId="{7A9FD4D6-59B5-21EA-7993-56F266A6DBC2}"/>
          </ac:grpSpMkLst>
        </pc:grpChg>
        <pc:grpChg chg="del mod">
          <ac:chgData name="Tim Cook" userId="d1c7cfb340f2c7ab" providerId="LiveId" clId="{FF1D23CF-84F6-4484-89E6-A1AEA6E9E1BB}" dt="2023-03-15T02:29:25.318" v="832"/>
          <ac:grpSpMkLst>
            <pc:docMk/>
            <pc:sldMk cId="3603664381" sldId="441"/>
            <ac:grpSpMk id="236" creationId="{CB485162-9F08-512F-4CCC-1CD9DB7CB9D5}"/>
          </ac:grpSpMkLst>
        </pc:grpChg>
        <pc:grpChg chg="del mod">
          <ac:chgData name="Tim Cook" userId="d1c7cfb340f2c7ab" providerId="LiveId" clId="{FF1D23CF-84F6-4484-89E6-A1AEA6E9E1BB}" dt="2023-03-15T02:29:32.002" v="843"/>
          <ac:grpSpMkLst>
            <pc:docMk/>
            <pc:sldMk cId="3603664381" sldId="441"/>
            <ac:grpSpMk id="240" creationId="{D81280B1-7C60-D33B-9224-91B6C8B9A310}"/>
          </ac:grpSpMkLst>
        </pc:grpChg>
        <pc:grpChg chg="del mod">
          <ac:chgData name="Tim Cook" userId="d1c7cfb340f2c7ab" providerId="LiveId" clId="{FF1D23CF-84F6-4484-89E6-A1AEA6E9E1BB}" dt="2023-03-15T02:29:31.986" v="836"/>
          <ac:grpSpMkLst>
            <pc:docMk/>
            <pc:sldMk cId="3603664381" sldId="441"/>
            <ac:grpSpMk id="243" creationId="{2934C5E8-8A94-40FE-89CD-12BE934C4180}"/>
          </ac:grpSpMkLst>
        </pc:grpChg>
        <pc:grpChg chg="mod">
          <ac:chgData name="Tim Cook" userId="d1c7cfb340f2c7ab" providerId="LiveId" clId="{FF1D23CF-84F6-4484-89E6-A1AEA6E9E1BB}" dt="2023-03-15T02:29:42.874" v="854"/>
          <ac:grpSpMkLst>
            <pc:docMk/>
            <pc:sldMk cId="3603664381" sldId="441"/>
            <ac:grpSpMk id="252" creationId="{46AC7C24-233B-C5A6-6A7F-DE7E249E9AAD}"/>
          </ac:grpSpMkLst>
        </pc:grpChg>
        <pc:grpChg chg="mod">
          <ac:chgData name="Tim Cook" userId="d1c7cfb340f2c7ab" providerId="LiveId" clId="{FF1D23CF-84F6-4484-89E6-A1AEA6E9E1BB}" dt="2023-03-15T02:29:44.788" v="857"/>
          <ac:grpSpMkLst>
            <pc:docMk/>
            <pc:sldMk cId="3603664381" sldId="441"/>
            <ac:grpSpMk id="255" creationId="{DD790DBD-A442-0CC5-996B-CAA009EEDE53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2" creationId="{C7358D91-F1CC-313D-C642-E803B85E8A0C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3" creationId="{65994BE7-9C94-4BE8-7A6A-FB9399D3863A}"/>
          </ac:grpSpMkLst>
        </pc:grpChg>
        <pc:grpChg chg="mod">
          <ac:chgData name="Tim Cook" userId="d1c7cfb340f2c7ab" providerId="LiveId" clId="{FF1D23CF-84F6-4484-89E6-A1AEA6E9E1BB}" dt="2023-03-15T02:29:52.057" v="867"/>
          <ac:grpSpMkLst>
            <pc:docMk/>
            <pc:sldMk cId="3603664381" sldId="441"/>
            <ac:grpSpMk id="266" creationId="{63F10A2E-AB04-8864-6220-9FCA17E00B8A}"/>
          </ac:grpSpMkLst>
        </pc:grpChg>
        <pc:grpChg chg="del 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73" creationId="{F6B6BA0E-6898-974D-0753-06B10DC8C9FB}"/>
          </ac:grpSpMkLst>
        </pc:grpChg>
        <pc:grpChg chg="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82" creationId="{93C0F371-A3A9-686C-70E9-D45067447E05}"/>
          </ac:grpSpMkLst>
        </pc:grpChg>
        <pc:grpChg chg="del 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294" creationId="{44E8E56F-505C-9E47-B8BF-8E1AC6257CC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3" creationId="{4E01CD32-4B46-FDAD-1E49-2DB492CC542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4" creationId="{62D83627-867C-1CBA-EEBE-9E13EA4F12E4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6" creationId="{223F8676-1D09-2DEC-37F4-06C58EF328CC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7" creationId="{B8ED1809-F6EB-1D3E-A492-59F61D6D1536}"/>
          </ac:grpSpMkLst>
        </pc:grpChg>
        <pc:inkChg chg="add del">
          <ac:chgData name="Tim Cook" userId="d1c7cfb340f2c7ab" providerId="LiveId" clId="{FF1D23CF-84F6-4484-89E6-A1AEA6E9E1BB}" dt="2023-03-15T02:24:36.172" v="499"/>
          <ac:inkMkLst>
            <pc:docMk/>
            <pc:sldMk cId="3603664381" sldId="441"/>
            <ac:inkMk id="3" creationId="{1C5E13B0-6D19-5A61-09B1-F095C81F443B}"/>
          </ac:inkMkLst>
        </pc:inkChg>
        <pc:inkChg chg="add del">
          <ac:chgData name="Tim Cook" userId="d1c7cfb340f2c7ab" providerId="LiveId" clId="{FF1D23CF-84F6-4484-89E6-A1AEA6E9E1BB}" dt="2023-03-15T02:24:39.108" v="501"/>
          <ac:inkMkLst>
            <pc:docMk/>
            <pc:sldMk cId="3603664381" sldId="441"/>
            <ac:inkMk id="4" creationId="{8C759DD4-BF02-808B-00D5-E9FE3F7EDC96}"/>
          </ac:inkMkLst>
        </pc:inkChg>
        <pc:inkChg chg="add del mod">
          <ac:chgData name="Tim Cook" userId="d1c7cfb340f2c7ab" providerId="LiveId" clId="{FF1D23CF-84F6-4484-89E6-A1AEA6E9E1BB}" dt="2023-03-15T02:24:57.854" v="527"/>
          <ac:inkMkLst>
            <pc:docMk/>
            <pc:sldMk cId="3603664381" sldId="441"/>
            <ac:inkMk id="5" creationId="{A497D83C-203E-A7EE-9A7C-4CC6E6568022}"/>
          </ac:inkMkLst>
        </pc:inkChg>
        <pc:inkChg chg="add del mod">
          <ac:chgData name="Tim Cook" userId="d1c7cfb340f2c7ab" providerId="LiveId" clId="{FF1D23CF-84F6-4484-89E6-A1AEA6E9E1BB}" dt="2023-03-15T02:24:57.854" v="525"/>
          <ac:inkMkLst>
            <pc:docMk/>
            <pc:sldMk cId="3603664381" sldId="441"/>
            <ac:inkMk id="6" creationId="{993D6635-38CB-0760-2DAC-77708F8A2D15}"/>
          </ac:inkMkLst>
        </pc:inkChg>
        <pc:inkChg chg="add del">
          <ac:chgData name="Tim Cook" userId="d1c7cfb340f2c7ab" providerId="LiveId" clId="{FF1D23CF-84F6-4484-89E6-A1AEA6E9E1BB}" dt="2023-03-15T02:24:56.762" v="519"/>
          <ac:inkMkLst>
            <pc:docMk/>
            <pc:sldMk cId="3603664381" sldId="441"/>
            <ac:inkMk id="8" creationId="{B3A37809-BE77-C233-8547-0CC545EA2AF2}"/>
          </ac:inkMkLst>
        </pc:inkChg>
        <pc:inkChg chg="add del">
          <ac:chgData name="Tim Cook" userId="d1c7cfb340f2c7ab" providerId="LiveId" clId="{FF1D23CF-84F6-4484-89E6-A1AEA6E9E1BB}" dt="2023-03-15T02:24:56.762" v="518"/>
          <ac:inkMkLst>
            <pc:docMk/>
            <pc:sldMk cId="3603664381" sldId="441"/>
            <ac:inkMk id="9" creationId="{DEBB2560-C965-89B7-351C-464A1B562574}"/>
          </ac:inkMkLst>
        </pc:inkChg>
        <pc:inkChg chg="add del mod">
          <ac:chgData name="Tim Cook" userId="d1c7cfb340f2c7ab" providerId="LiveId" clId="{FF1D23CF-84F6-4484-89E6-A1AEA6E9E1BB}" dt="2023-03-15T02:24:57.854" v="526"/>
          <ac:inkMkLst>
            <pc:docMk/>
            <pc:sldMk cId="3603664381" sldId="441"/>
            <ac:inkMk id="10" creationId="{F4656120-F72A-3CC5-CC1F-694684321100}"/>
          </ac:inkMkLst>
        </pc:inkChg>
        <pc:inkChg chg="add del">
          <ac:chgData name="Tim Cook" userId="d1c7cfb340f2c7ab" providerId="LiveId" clId="{FF1D23CF-84F6-4484-89E6-A1AEA6E9E1BB}" dt="2023-03-15T02:24:56.762" v="524"/>
          <ac:inkMkLst>
            <pc:docMk/>
            <pc:sldMk cId="3603664381" sldId="441"/>
            <ac:inkMk id="11" creationId="{756F86AB-0DE5-DF3A-E4E6-850E1D02D4AE}"/>
          </ac:inkMkLst>
        </pc:inkChg>
        <pc:inkChg chg="add del">
          <ac:chgData name="Tim Cook" userId="d1c7cfb340f2c7ab" providerId="LiveId" clId="{FF1D23CF-84F6-4484-89E6-A1AEA6E9E1BB}" dt="2023-03-15T02:24:56.762" v="522"/>
          <ac:inkMkLst>
            <pc:docMk/>
            <pc:sldMk cId="3603664381" sldId="441"/>
            <ac:inkMk id="12" creationId="{B78647E5-5657-C840-3D5F-614D68A5FBDE}"/>
          </ac:inkMkLst>
        </pc:inkChg>
        <pc:inkChg chg="add del">
          <ac:chgData name="Tim Cook" userId="d1c7cfb340f2c7ab" providerId="LiveId" clId="{FF1D23CF-84F6-4484-89E6-A1AEA6E9E1BB}" dt="2023-03-15T02:24:56.762" v="520"/>
          <ac:inkMkLst>
            <pc:docMk/>
            <pc:sldMk cId="3603664381" sldId="441"/>
            <ac:inkMk id="13" creationId="{F80E3659-D5D2-D72F-7E31-F917F519D8B0}"/>
          </ac:inkMkLst>
        </pc:inkChg>
        <pc:inkChg chg="add del">
          <ac:chgData name="Tim Cook" userId="d1c7cfb340f2c7ab" providerId="LiveId" clId="{FF1D23CF-84F6-4484-89E6-A1AEA6E9E1BB}" dt="2023-03-15T02:24:56.762" v="516"/>
          <ac:inkMkLst>
            <pc:docMk/>
            <pc:sldMk cId="3603664381" sldId="441"/>
            <ac:inkMk id="14" creationId="{55C2DC48-C6FF-F17B-DDE5-9087819512E4}"/>
          </ac:inkMkLst>
        </pc:inkChg>
        <pc:inkChg chg="add del">
          <ac:chgData name="Tim Cook" userId="d1c7cfb340f2c7ab" providerId="LiveId" clId="{FF1D23CF-84F6-4484-89E6-A1AEA6E9E1BB}" dt="2023-03-15T02:24:56.762" v="515"/>
          <ac:inkMkLst>
            <pc:docMk/>
            <pc:sldMk cId="3603664381" sldId="441"/>
            <ac:inkMk id="15" creationId="{CBE8D9D2-EF56-3D52-3144-14BBB82CBCA6}"/>
          </ac:inkMkLst>
        </pc:inkChg>
        <pc:inkChg chg="add del">
          <ac:chgData name="Tim Cook" userId="d1c7cfb340f2c7ab" providerId="LiveId" clId="{FF1D23CF-84F6-4484-89E6-A1AEA6E9E1BB}" dt="2023-03-15T02:24:56.762" v="523"/>
          <ac:inkMkLst>
            <pc:docMk/>
            <pc:sldMk cId="3603664381" sldId="441"/>
            <ac:inkMk id="16" creationId="{3C75E13A-A88B-E05B-C9C2-B3C1BF408A62}"/>
          </ac:inkMkLst>
        </pc:inkChg>
        <pc:inkChg chg="add del">
          <ac:chgData name="Tim Cook" userId="d1c7cfb340f2c7ab" providerId="LiveId" clId="{FF1D23CF-84F6-4484-89E6-A1AEA6E9E1BB}" dt="2023-03-15T02:24:56.762" v="517"/>
          <ac:inkMkLst>
            <pc:docMk/>
            <pc:sldMk cId="3603664381" sldId="441"/>
            <ac:inkMk id="17" creationId="{B91C2288-EE1E-2321-E9B8-23FDC89690A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8" creationId="{C8E38EDA-69DE-A204-7860-BB2FE075BC93}"/>
          </ac:inkMkLst>
        </pc:inkChg>
        <pc:inkChg chg="add del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9" creationId="{697E6F3B-D8CC-8F15-E901-563AFBBBA62E}"/>
          </ac:inkMkLst>
        </pc:inkChg>
        <pc:inkChg chg="add del mod">
          <ac:chgData name="Tim Cook" userId="d1c7cfb340f2c7ab" providerId="LiveId" clId="{FF1D23CF-84F6-4484-89E6-A1AEA6E9E1BB}" dt="2023-03-15T02:25:06.776" v="537"/>
          <ac:inkMkLst>
            <pc:docMk/>
            <pc:sldMk cId="3603664381" sldId="441"/>
            <ac:inkMk id="20" creationId="{9EEFC536-EA45-1630-E7D9-E26525567DC5}"/>
          </ac:inkMkLst>
        </pc:inkChg>
        <pc:inkChg chg="add del mod">
          <ac:chgData name="Tim Cook" userId="d1c7cfb340f2c7ab" providerId="LiveId" clId="{FF1D23CF-84F6-4484-89E6-A1AEA6E9E1BB}" dt="2023-03-15T02:25:06.776" v="536"/>
          <ac:inkMkLst>
            <pc:docMk/>
            <pc:sldMk cId="3603664381" sldId="441"/>
            <ac:inkMk id="21" creationId="{D85C3ED8-0067-961F-8FFD-9184D0EC193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2" creationId="{62C41D9E-56DA-14D2-80F9-C61ED672F9D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3" creationId="{E06E862A-C2B3-A9A6-8903-3D0CBFD9B69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4" creationId="{938F1C6E-D3CD-9C55-CD6E-5B9D4F4D3B49}"/>
          </ac:inkMkLst>
        </pc:inkChg>
        <pc:inkChg chg="add del mod">
          <ac:chgData name="Tim Cook" userId="d1c7cfb340f2c7ab" providerId="LiveId" clId="{FF1D23CF-84F6-4484-89E6-A1AEA6E9E1BB}" dt="2023-03-15T02:25:13.751" v="550"/>
          <ac:inkMkLst>
            <pc:docMk/>
            <pc:sldMk cId="3603664381" sldId="441"/>
            <ac:inkMk id="26" creationId="{3E39B208-5698-379A-A553-06AB476999B3}"/>
          </ac:inkMkLst>
        </pc:inkChg>
        <pc:inkChg chg="add del mod">
          <ac:chgData name="Tim Cook" userId="d1c7cfb340f2c7ab" providerId="LiveId" clId="{FF1D23CF-84F6-4484-89E6-A1AEA6E9E1BB}" dt="2023-03-15T02:25:13.751" v="551"/>
          <ac:inkMkLst>
            <pc:docMk/>
            <pc:sldMk cId="3603664381" sldId="441"/>
            <ac:inkMk id="27" creationId="{47623E43-3FC0-F5CD-9953-3278FE31BA13}"/>
          </ac:inkMkLst>
        </pc:inkChg>
        <pc:inkChg chg="add del mod">
          <ac:chgData name="Tim Cook" userId="d1c7cfb340f2c7ab" providerId="LiveId" clId="{FF1D23CF-84F6-4484-89E6-A1AEA6E9E1BB}" dt="2023-03-15T02:25:13.751" v="552"/>
          <ac:inkMkLst>
            <pc:docMk/>
            <pc:sldMk cId="3603664381" sldId="441"/>
            <ac:inkMk id="28" creationId="{E8238BDB-1374-DB56-73A5-DD10760A3859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29" creationId="{89B1C82C-FD95-1908-5781-87DA2F4EB8B2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30" creationId="{ADF695DD-C703-56EF-2591-89E79E4C2C16}"/>
          </ac:inkMkLst>
        </pc:inkChg>
        <pc:inkChg chg="add del mod">
          <ac:chgData name="Tim Cook" userId="d1c7cfb340f2c7ab" providerId="LiveId" clId="{FF1D23CF-84F6-4484-89E6-A1AEA6E9E1BB}" dt="2023-03-15T02:26:54.295" v="699"/>
          <ac:inkMkLst>
            <pc:docMk/>
            <pc:sldMk cId="3603664381" sldId="441"/>
            <ac:inkMk id="33" creationId="{6F61ACD4-CF94-6FEA-DF0A-2384F2AA2C75}"/>
          </ac:inkMkLst>
        </pc:inkChg>
        <pc:inkChg chg="add del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4" creationId="{A7937D25-0603-3968-4DE2-E43BAA0B19EF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5" creationId="{B57BD2FB-8B03-4C64-2DA1-5B13BF4272FC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6" creationId="{B2F85D9E-7041-8B62-F6BE-340EF2AE95E2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7" creationId="{2C4B6822-2307-8E29-4F8D-51453ED7F317}"/>
          </ac:inkMkLst>
        </pc:inkChg>
        <pc:inkChg chg="add">
          <ac:chgData name="Tim Cook" userId="d1c7cfb340f2c7ab" providerId="LiveId" clId="{FF1D23CF-84F6-4484-89E6-A1AEA6E9E1BB}" dt="2023-03-15T02:25:16.283" v="554" actId="9405"/>
          <ac:inkMkLst>
            <pc:docMk/>
            <pc:sldMk cId="3603664381" sldId="441"/>
            <ac:inkMk id="39" creationId="{75E7FE41-D8C0-9837-EB24-93A59F433D65}"/>
          </ac:inkMkLst>
        </pc:inkChg>
        <pc:inkChg chg="add">
          <ac:chgData name="Tim Cook" userId="d1c7cfb340f2c7ab" providerId="LiveId" clId="{FF1D23CF-84F6-4484-89E6-A1AEA6E9E1BB}" dt="2023-03-15T02:25:16.661" v="555" actId="9405"/>
          <ac:inkMkLst>
            <pc:docMk/>
            <pc:sldMk cId="3603664381" sldId="441"/>
            <ac:inkMk id="40" creationId="{BDAF4325-05DD-0E7F-DE35-8F8BA56F9540}"/>
          </ac:inkMkLst>
        </pc:inkChg>
        <pc:inkChg chg="add">
          <ac:chgData name="Tim Cook" userId="d1c7cfb340f2c7ab" providerId="LiveId" clId="{FF1D23CF-84F6-4484-89E6-A1AEA6E9E1BB}" dt="2023-03-15T02:25:17.020" v="556" actId="9405"/>
          <ac:inkMkLst>
            <pc:docMk/>
            <pc:sldMk cId="3603664381" sldId="441"/>
            <ac:inkMk id="41" creationId="{8E77BA43-CF5C-6C8F-2EF5-B452189FD3EE}"/>
          </ac:inkMkLst>
        </pc:inkChg>
        <pc:inkChg chg="add del mod">
          <ac:chgData name="Tim Cook" userId="d1c7cfb340f2c7ab" providerId="LiveId" clId="{FF1D23CF-84F6-4484-89E6-A1AEA6E9E1BB}" dt="2023-03-15T02:25:33.350" v="568"/>
          <ac:inkMkLst>
            <pc:docMk/>
            <pc:sldMk cId="3603664381" sldId="441"/>
            <ac:inkMk id="42" creationId="{D8AF005D-2717-7F14-0BB3-DCB8B825F27D}"/>
          </ac:inkMkLst>
        </pc:inkChg>
        <pc:inkChg chg="add del mod">
          <ac:chgData name="Tim Cook" userId="d1c7cfb340f2c7ab" providerId="LiveId" clId="{FF1D23CF-84F6-4484-89E6-A1AEA6E9E1BB}" dt="2023-03-15T02:25:33.350" v="567"/>
          <ac:inkMkLst>
            <pc:docMk/>
            <pc:sldMk cId="3603664381" sldId="441"/>
            <ac:inkMk id="43" creationId="{CF070D44-8EFE-4FF3-00C8-D44571207FB7}"/>
          </ac:inkMkLst>
        </pc:inkChg>
        <pc:inkChg chg="add">
          <ac:chgData name="Tim Cook" userId="d1c7cfb340f2c7ab" providerId="LiveId" clId="{FF1D23CF-84F6-4484-89E6-A1AEA6E9E1BB}" dt="2023-03-15T02:25:35.104" v="569" actId="9405"/>
          <ac:inkMkLst>
            <pc:docMk/>
            <pc:sldMk cId="3603664381" sldId="441"/>
            <ac:inkMk id="45" creationId="{9510FBF0-C095-0418-85D2-61262AF2033E}"/>
          </ac:inkMkLst>
        </pc:inkChg>
        <pc:inkChg chg="add del">
          <ac:chgData name="Tim Cook" userId="d1c7cfb340f2c7ab" providerId="LiveId" clId="{FF1D23CF-84F6-4484-89E6-A1AEA6E9E1BB}" dt="2023-03-15T02:25:37.564" v="571"/>
          <ac:inkMkLst>
            <pc:docMk/>
            <pc:sldMk cId="3603664381" sldId="441"/>
            <ac:inkMk id="46" creationId="{240AD4FC-D3FA-DCB4-3295-912DB222425F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7" creationId="{3E71BF72-9247-BA57-5775-EE1DF20E5BE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8" creationId="{A9EC3014-28CC-61CD-39D2-1F5CE4E86C0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9" creationId="{EC1B90B7-D4E6-9E9E-B5DA-26802468D9A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0" creationId="{8CCC66E0-2749-1571-C97C-CAA4A66271A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1" creationId="{4942FC4E-F280-AD06-37F0-A043CCDED446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3" creationId="{6C68C560-2790-5956-9B85-640CC16736C9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4" creationId="{99077BA8-CF9A-2FCF-DDCF-E66D7765E01C}"/>
          </ac:inkMkLst>
        </pc:inkChg>
        <pc:inkChg chg="add">
          <ac:chgData name="Tim Cook" userId="d1c7cfb340f2c7ab" providerId="LiveId" clId="{FF1D23CF-84F6-4484-89E6-A1AEA6E9E1BB}" dt="2023-03-15T02:25:44.010" v="580" actId="9405"/>
          <ac:inkMkLst>
            <pc:docMk/>
            <pc:sldMk cId="3603664381" sldId="441"/>
            <ac:inkMk id="55" creationId="{5C4BA0FC-B3C9-C2A1-4AA5-95C5E02956F6}"/>
          </ac:inkMkLst>
        </pc:inkChg>
        <pc:inkChg chg="add del mod">
          <ac:chgData name="Tim Cook" userId="d1c7cfb340f2c7ab" providerId="LiveId" clId="{FF1D23CF-84F6-4484-89E6-A1AEA6E9E1BB}" dt="2023-03-15T02:26:05.052" v="635"/>
          <ac:inkMkLst>
            <pc:docMk/>
            <pc:sldMk cId="3603664381" sldId="441"/>
            <ac:inkMk id="57" creationId="{123AB5D4-38BF-AE1A-B31F-CDE536D2FEEB}"/>
          </ac:inkMkLst>
        </pc:inkChg>
        <pc:inkChg chg="add del mod">
          <ac:chgData name="Tim Cook" userId="d1c7cfb340f2c7ab" providerId="LiveId" clId="{FF1D23CF-84F6-4484-89E6-A1AEA6E9E1BB}" dt="2023-03-15T02:26:05.037" v="634"/>
          <ac:inkMkLst>
            <pc:docMk/>
            <pc:sldMk cId="3603664381" sldId="441"/>
            <ac:inkMk id="58" creationId="{18A468C4-63AE-12A8-05F2-C597ECC015E8}"/>
          </ac:inkMkLst>
        </pc:inkChg>
        <pc:inkChg chg="add del mod">
          <ac:chgData name="Tim Cook" userId="d1c7cfb340f2c7ab" providerId="LiveId" clId="{FF1D23CF-84F6-4484-89E6-A1AEA6E9E1BB}" dt="2023-03-15T02:25:57.590" v="612"/>
          <ac:inkMkLst>
            <pc:docMk/>
            <pc:sldMk cId="3603664381" sldId="441"/>
            <ac:inkMk id="60" creationId="{DA6AEC36-7721-DE3F-DC7B-2E6A89C0C6FD}"/>
          </ac:inkMkLst>
        </pc:inkChg>
        <pc:inkChg chg="add del mod">
          <ac:chgData name="Tim Cook" userId="d1c7cfb340f2c7ab" providerId="LiveId" clId="{FF1D23CF-84F6-4484-89E6-A1AEA6E9E1BB}" dt="2023-03-15T02:25:57.590" v="613"/>
          <ac:inkMkLst>
            <pc:docMk/>
            <pc:sldMk cId="3603664381" sldId="441"/>
            <ac:inkMk id="61" creationId="{AB99FA50-4E10-0219-5DA4-BBCA1F297BCA}"/>
          </ac:inkMkLst>
        </pc:inkChg>
        <pc:inkChg chg="add del mod">
          <ac:chgData name="Tim Cook" userId="d1c7cfb340f2c7ab" providerId="LiveId" clId="{FF1D23CF-84F6-4484-89E6-A1AEA6E9E1BB}" dt="2023-03-15T02:25:57.590" v="611"/>
          <ac:inkMkLst>
            <pc:docMk/>
            <pc:sldMk cId="3603664381" sldId="441"/>
            <ac:inkMk id="62" creationId="{AEE8E365-BAE1-278D-8F25-D47ED100F6E0}"/>
          </ac:inkMkLst>
        </pc:inkChg>
        <pc:inkChg chg="add del mod">
          <ac:chgData name="Tim Cook" userId="d1c7cfb340f2c7ab" providerId="LiveId" clId="{FF1D23CF-84F6-4484-89E6-A1AEA6E9E1BB}" dt="2023-03-15T02:25:57.371" v="610"/>
          <ac:inkMkLst>
            <pc:docMk/>
            <pc:sldMk cId="3603664381" sldId="441"/>
            <ac:inkMk id="63" creationId="{7FB7E6FB-AFDC-04C2-E99C-398B9FDFD5DF}"/>
          </ac:inkMkLst>
        </pc:inkChg>
        <pc:inkChg chg="add del">
          <ac:chgData name="Tim Cook" userId="d1c7cfb340f2c7ab" providerId="LiveId" clId="{FF1D23CF-84F6-4484-89E6-A1AEA6E9E1BB}" dt="2023-03-15T02:25:50.208" v="593"/>
          <ac:inkMkLst>
            <pc:docMk/>
            <pc:sldMk cId="3603664381" sldId="441"/>
            <ac:inkMk id="64" creationId="{9EE98824-A564-6349-61ED-D36F667E98A1}"/>
          </ac:inkMkLst>
        </pc:inkChg>
        <pc:inkChg chg="add del">
          <ac:chgData name="Tim Cook" userId="d1c7cfb340f2c7ab" providerId="LiveId" clId="{FF1D23CF-84F6-4484-89E6-A1AEA6E9E1BB}" dt="2023-03-15T02:25:50.208" v="592"/>
          <ac:inkMkLst>
            <pc:docMk/>
            <pc:sldMk cId="3603664381" sldId="441"/>
            <ac:inkMk id="65" creationId="{786C73BF-9918-B369-FB31-0CE4D062BA9F}"/>
          </ac:inkMkLst>
        </pc:inkChg>
        <pc:inkChg chg="add del">
          <ac:chgData name="Tim Cook" userId="d1c7cfb340f2c7ab" providerId="LiveId" clId="{FF1D23CF-84F6-4484-89E6-A1AEA6E9E1BB}" dt="2023-03-15T02:25:50.208" v="594"/>
          <ac:inkMkLst>
            <pc:docMk/>
            <pc:sldMk cId="3603664381" sldId="441"/>
            <ac:inkMk id="66" creationId="{6F71F297-5CB7-9ABA-0BF1-040F97EE8FAF}"/>
          </ac:inkMkLst>
        </pc:inkChg>
        <pc:inkChg chg="add del mod">
          <ac:chgData name="Tim Cook" userId="d1c7cfb340f2c7ab" providerId="LiveId" clId="{FF1D23CF-84F6-4484-89E6-A1AEA6E9E1BB}" dt="2023-03-15T02:25:53.784" v="602"/>
          <ac:inkMkLst>
            <pc:docMk/>
            <pc:sldMk cId="3603664381" sldId="441"/>
            <ac:inkMk id="68" creationId="{2B371149-F6FF-FBB0-B8E9-7F7494C46DEE}"/>
          </ac:inkMkLst>
        </pc:inkChg>
        <pc:inkChg chg="add del mod">
          <ac:chgData name="Tim Cook" userId="d1c7cfb340f2c7ab" providerId="LiveId" clId="{FF1D23CF-84F6-4484-89E6-A1AEA6E9E1BB}" dt="2023-03-15T02:25:53.406" v="601"/>
          <ac:inkMkLst>
            <pc:docMk/>
            <pc:sldMk cId="3603664381" sldId="441"/>
            <ac:inkMk id="69" creationId="{4F042A63-D8DE-A3BF-9E4E-5A1B5B95D624}"/>
          </ac:inkMkLst>
        </pc:inkChg>
        <pc:inkChg chg="add del mod">
          <ac:chgData name="Tim Cook" userId="d1c7cfb340f2c7ab" providerId="LiveId" clId="{FF1D23CF-84F6-4484-89E6-A1AEA6E9E1BB}" dt="2023-03-15T02:25:53.406" v="600"/>
          <ac:inkMkLst>
            <pc:docMk/>
            <pc:sldMk cId="3603664381" sldId="441"/>
            <ac:inkMk id="70" creationId="{A28DBC67-7FDD-2939-D743-A6A150D76169}"/>
          </ac:inkMkLst>
        </pc:inkChg>
        <pc:inkChg chg="add del mod">
          <ac:chgData name="Tim Cook" userId="d1c7cfb340f2c7ab" providerId="LiveId" clId="{FF1D23CF-84F6-4484-89E6-A1AEA6E9E1BB}" dt="2023-03-15T02:25:57.137" v="608"/>
          <ac:inkMkLst>
            <pc:docMk/>
            <pc:sldMk cId="3603664381" sldId="441"/>
            <ac:inkMk id="72" creationId="{FB531C0D-A681-EC3D-333B-2A486B4FBC86}"/>
          </ac:inkMkLst>
        </pc:inkChg>
        <pc:inkChg chg="add del mod">
          <ac:chgData name="Tim Cook" userId="d1c7cfb340f2c7ab" providerId="LiveId" clId="{FF1D23CF-84F6-4484-89E6-A1AEA6E9E1BB}" dt="2023-03-15T02:25:57.137" v="609"/>
          <ac:inkMkLst>
            <pc:docMk/>
            <pc:sldMk cId="3603664381" sldId="441"/>
            <ac:inkMk id="73" creationId="{11ADB5C6-F5FA-5D05-0895-CA79F5C0DCE5}"/>
          </ac:inkMkLst>
        </pc:inkChg>
        <pc:inkChg chg="add del mod">
          <ac:chgData name="Tim Cook" userId="d1c7cfb340f2c7ab" providerId="LiveId" clId="{FF1D23CF-84F6-4484-89E6-A1AEA6E9E1BB}" dt="2023-03-15T02:25:57.137" v="607"/>
          <ac:inkMkLst>
            <pc:docMk/>
            <pc:sldMk cId="3603664381" sldId="441"/>
            <ac:inkMk id="74" creationId="{D6E84B43-C8F3-83DD-6EDE-84A2D9194CE2}"/>
          </ac:inkMkLst>
        </pc:inkChg>
        <pc:inkChg chg="add del mod">
          <ac:chgData name="Tim Cook" userId="d1c7cfb340f2c7ab" providerId="LiveId" clId="{FF1D23CF-84F6-4484-89E6-A1AEA6E9E1BB}" dt="2023-03-15T02:26:02.895" v="632"/>
          <ac:inkMkLst>
            <pc:docMk/>
            <pc:sldMk cId="3603664381" sldId="441"/>
            <ac:inkMk id="76" creationId="{15653DD0-AB56-DF9C-ED0D-7ED3DA9F739A}"/>
          </ac:inkMkLst>
        </pc:inkChg>
        <pc:inkChg chg="add del">
          <ac:chgData name="Tim Cook" userId="d1c7cfb340f2c7ab" providerId="LiveId" clId="{FF1D23CF-84F6-4484-89E6-A1AEA6E9E1BB}" dt="2023-03-15T02:26:02.602" v="625"/>
          <ac:inkMkLst>
            <pc:docMk/>
            <pc:sldMk cId="3603664381" sldId="441"/>
            <ac:inkMk id="77" creationId="{58EAF9E6-140B-CC6C-A252-5FBEB0DD5003}"/>
          </ac:inkMkLst>
        </pc:inkChg>
        <pc:inkChg chg="add del mod">
          <ac:chgData name="Tim Cook" userId="d1c7cfb340f2c7ab" providerId="LiveId" clId="{FF1D23CF-84F6-4484-89E6-A1AEA6E9E1BB}" dt="2023-03-15T02:26:02.895" v="631"/>
          <ac:inkMkLst>
            <pc:docMk/>
            <pc:sldMk cId="3603664381" sldId="441"/>
            <ac:inkMk id="78" creationId="{D56E8467-0E3E-C378-E583-FE2DD81166A0}"/>
          </ac:inkMkLst>
        </pc:inkChg>
        <pc:inkChg chg="add del mod">
          <ac:chgData name="Tim Cook" userId="d1c7cfb340f2c7ab" providerId="LiveId" clId="{FF1D23CF-84F6-4484-89E6-A1AEA6E9E1BB}" dt="2023-03-15T02:26:02.895" v="630"/>
          <ac:inkMkLst>
            <pc:docMk/>
            <pc:sldMk cId="3603664381" sldId="441"/>
            <ac:inkMk id="79" creationId="{0F93B0E7-7F16-85F0-DC8C-86DD4D32784A}"/>
          </ac:inkMkLst>
        </pc:inkChg>
        <pc:inkChg chg="add del">
          <ac:chgData name="Tim Cook" userId="d1c7cfb340f2c7ab" providerId="LiveId" clId="{FF1D23CF-84F6-4484-89E6-A1AEA6E9E1BB}" dt="2023-03-15T02:26:02.602" v="627"/>
          <ac:inkMkLst>
            <pc:docMk/>
            <pc:sldMk cId="3603664381" sldId="441"/>
            <ac:inkMk id="80" creationId="{0FE62B21-8B6C-0FA1-B4F5-9911A561C4A9}"/>
          </ac:inkMkLst>
        </pc:inkChg>
        <pc:inkChg chg="add del mod">
          <ac:chgData name="Tim Cook" userId="d1c7cfb340f2c7ab" providerId="LiveId" clId="{FF1D23CF-84F6-4484-89E6-A1AEA6E9E1BB}" dt="2023-03-15T02:26:03.572" v="633"/>
          <ac:inkMkLst>
            <pc:docMk/>
            <pc:sldMk cId="3603664381" sldId="441"/>
            <ac:inkMk id="81" creationId="{A744294E-A99E-718A-2FF3-4636064EC2C0}"/>
          </ac:inkMkLst>
        </pc:inkChg>
        <pc:inkChg chg="add del">
          <ac:chgData name="Tim Cook" userId="d1c7cfb340f2c7ab" providerId="LiveId" clId="{FF1D23CF-84F6-4484-89E6-A1AEA6E9E1BB}" dt="2023-03-15T02:26:02.602" v="626"/>
          <ac:inkMkLst>
            <pc:docMk/>
            <pc:sldMk cId="3603664381" sldId="441"/>
            <ac:inkMk id="82" creationId="{6375F435-5751-29CD-9551-7E4E3C933476}"/>
          </ac:inkMkLst>
        </pc:inkChg>
        <pc:inkChg chg="add del">
          <ac:chgData name="Tim Cook" userId="d1c7cfb340f2c7ab" providerId="LiveId" clId="{FF1D23CF-84F6-4484-89E6-A1AEA6E9E1BB}" dt="2023-03-15T02:26:02.352" v="623"/>
          <ac:inkMkLst>
            <pc:docMk/>
            <pc:sldMk cId="3603664381" sldId="441"/>
            <ac:inkMk id="83" creationId="{9EB018A2-BC04-EB50-9101-65AFF9ACC3BE}"/>
          </ac:inkMkLst>
        </pc:inkChg>
        <pc:inkChg chg="add del">
          <ac:chgData name="Tim Cook" userId="d1c7cfb340f2c7ab" providerId="LiveId" clId="{FF1D23CF-84F6-4484-89E6-A1AEA6E9E1BB}" dt="2023-03-15T02:26:02.602" v="628"/>
          <ac:inkMkLst>
            <pc:docMk/>
            <pc:sldMk cId="3603664381" sldId="441"/>
            <ac:inkMk id="84" creationId="{DBB7AA81-2D22-A306-EC4A-BF067B22413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6" creationId="{7CC7CD3C-0775-FCC7-701E-B66FA598995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7" creationId="{8B57D45E-3543-90D2-4B57-B3854E34536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8" creationId="{783DF377-D8A6-81AA-2A98-9A7CC1110B4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9" creationId="{A5C74C8C-AC7E-7649-CA74-FCB3B334422A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0" creationId="{CE7B2F72-625D-F6E0-0290-20584D0EC3B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1" creationId="{600F40B0-BF1B-ED29-8C57-3C8B1DDF7AA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2" creationId="{112A02A6-27C0-63C4-A36D-FFC73A268D7D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3" creationId="{F21D6B48-F6EB-D23B-597D-D5665B5CAB34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4" creationId="{601DE5AE-03F2-BDD8-A11C-A66ED4F744C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5" creationId="{DC792875-5C20-B117-C344-118E6DD0CE9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6" creationId="{53859353-85AB-3DEB-47BF-629562C5EA6F}"/>
          </ac:inkMkLst>
        </pc:inkChg>
        <pc:inkChg chg="add del mod">
          <ac:chgData name="Tim Cook" userId="d1c7cfb340f2c7ab" providerId="LiveId" clId="{FF1D23CF-84F6-4484-89E6-A1AEA6E9E1BB}" dt="2023-03-15T02:26:27.191" v="660"/>
          <ac:inkMkLst>
            <pc:docMk/>
            <pc:sldMk cId="3603664381" sldId="441"/>
            <ac:inkMk id="100" creationId="{F9A69F82-5251-F2FD-57A0-815571D38D16}"/>
          </ac:inkMkLst>
        </pc:inkChg>
        <pc:inkChg chg="add del mod">
          <ac:chgData name="Tim Cook" userId="d1c7cfb340f2c7ab" providerId="LiveId" clId="{FF1D23CF-84F6-4484-89E6-A1AEA6E9E1BB}" dt="2023-03-15T02:26:27.206" v="665"/>
          <ac:inkMkLst>
            <pc:docMk/>
            <pc:sldMk cId="3603664381" sldId="441"/>
            <ac:inkMk id="101" creationId="{DA8491CB-860E-77B6-86AB-2E86CA213D0E}"/>
          </ac:inkMkLst>
        </pc:inkChg>
        <pc:inkChg chg="add del mod">
          <ac:chgData name="Tim Cook" userId="d1c7cfb340f2c7ab" providerId="LiveId" clId="{FF1D23CF-84F6-4484-89E6-A1AEA6E9E1BB}" dt="2023-03-15T02:26:27.206" v="663"/>
          <ac:inkMkLst>
            <pc:docMk/>
            <pc:sldMk cId="3603664381" sldId="441"/>
            <ac:inkMk id="102" creationId="{523CE4A1-8B63-9A7F-DA65-46EEB56E6FAF}"/>
          </ac:inkMkLst>
        </pc:inkChg>
        <pc:inkChg chg="add del mod">
          <ac:chgData name="Tim Cook" userId="d1c7cfb340f2c7ab" providerId="LiveId" clId="{FF1D23CF-84F6-4484-89E6-A1AEA6E9E1BB}" dt="2023-03-15T02:26:27.206" v="662"/>
          <ac:inkMkLst>
            <pc:docMk/>
            <pc:sldMk cId="3603664381" sldId="441"/>
            <ac:inkMk id="103" creationId="{3F3A0C42-A9F6-469E-ABCD-EC64BB563610}"/>
          </ac:inkMkLst>
        </pc:inkChg>
        <pc:inkChg chg="add del mod">
          <ac:chgData name="Tim Cook" userId="d1c7cfb340f2c7ab" providerId="LiveId" clId="{FF1D23CF-84F6-4484-89E6-A1AEA6E9E1BB}" dt="2023-03-15T02:26:27.206" v="666"/>
          <ac:inkMkLst>
            <pc:docMk/>
            <pc:sldMk cId="3603664381" sldId="441"/>
            <ac:inkMk id="104" creationId="{8894A125-DE04-F591-1824-4BC96C9EF44E}"/>
          </ac:inkMkLst>
        </pc:inkChg>
        <pc:inkChg chg="add del mod">
          <ac:chgData name="Tim Cook" userId="d1c7cfb340f2c7ab" providerId="LiveId" clId="{FF1D23CF-84F6-4484-89E6-A1AEA6E9E1BB}" dt="2023-03-15T02:26:27.206" v="661"/>
          <ac:inkMkLst>
            <pc:docMk/>
            <pc:sldMk cId="3603664381" sldId="441"/>
            <ac:inkMk id="105" creationId="{9BC55C7C-CB1A-473B-61EE-2C4739A7910F}"/>
          </ac:inkMkLst>
        </pc:inkChg>
        <pc:inkChg chg="add del mod">
          <ac:chgData name="Tim Cook" userId="d1c7cfb340f2c7ab" providerId="LiveId" clId="{FF1D23CF-84F6-4484-89E6-A1AEA6E9E1BB}" dt="2023-03-15T02:26:23.762" v="659"/>
          <ac:inkMkLst>
            <pc:docMk/>
            <pc:sldMk cId="3603664381" sldId="441"/>
            <ac:inkMk id="106" creationId="{6674FE5E-D54D-350C-C69D-224B59DE2146}"/>
          </ac:inkMkLst>
        </pc:inkChg>
        <pc:inkChg chg="add del mod">
          <ac:chgData name="Tim Cook" userId="d1c7cfb340f2c7ab" providerId="LiveId" clId="{FF1D23CF-84F6-4484-89E6-A1AEA6E9E1BB}" dt="2023-03-15T02:26:23.762" v="658"/>
          <ac:inkMkLst>
            <pc:docMk/>
            <pc:sldMk cId="3603664381" sldId="441"/>
            <ac:inkMk id="107" creationId="{E54C44F3-FF39-8848-ECEB-BA5028E86EC6}"/>
          </ac:inkMkLst>
        </pc:inkChg>
        <pc:inkChg chg="add del">
          <ac:chgData name="Tim Cook" userId="d1c7cfb340f2c7ab" providerId="LiveId" clId="{FF1D23CF-84F6-4484-89E6-A1AEA6E9E1BB}" dt="2023-03-15T02:26:27.206" v="664"/>
          <ac:inkMkLst>
            <pc:docMk/>
            <pc:sldMk cId="3603664381" sldId="441"/>
            <ac:inkMk id="108" creationId="{5106C9DF-D662-F87E-2CB7-3F50CE27CDAD}"/>
          </ac:inkMkLst>
        </pc:inkChg>
        <pc:inkChg chg="add del">
          <ac:chgData name="Tim Cook" userId="d1c7cfb340f2c7ab" providerId="LiveId" clId="{FF1D23CF-84F6-4484-89E6-A1AEA6E9E1BB}" dt="2023-03-15T02:26:29.915" v="668"/>
          <ac:inkMkLst>
            <pc:docMk/>
            <pc:sldMk cId="3603664381" sldId="441"/>
            <ac:inkMk id="110" creationId="{899D656D-E757-5E16-E78F-98E8DC20EAE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1" creationId="{06FDBC9C-7DBA-579D-826E-8A2163AEB22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2" creationId="{BE2490E3-54F5-BBF7-3B12-A12819CD8F9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3" creationId="{42892BC4-0193-C43C-9A51-E61B6DB0C24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4" creationId="{62B0171A-3963-CEEC-3F5E-E9FC8BEF399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5" creationId="{7E7912C2-66D7-5B63-9EF6-20CFEC894A9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6" creationId="{6C44DE9C-1C87-23DC-B1F9-D9F64B7C04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7" creationId="{848437F5-C838-02EB-A097-4E20F46BF6F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8" creationId="{AE1F9BB2-3D5B-3D4E-8DC9-580438A9A93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9" creationId="{ACB793B5-9D52-EFAC-E892-187812FDA095}"/>
          </ac:inkMkLst>
        </pc:inkChg>
        <pc:inkChg chg="add del mod">
          <ac:chgData name="Tim Cook" userId="d1c7cfb340f2c7ab" providerId="LiveId" clId="{FF1D23CF-84F6-4484-89E6-A1AEA6E9E1BB}" dt="2023-03-15T02:26:42.552" v="685"/>
          <ac:inkMkLst>
            <pc:docMk/>
            <pc:sldMk cId="3603664381" sldId="441"/>
            <ac:inkMk id="121" creationId="{FE54E442-07CF-667F-AAA2-B99E05C42D62}"/>
          </ac:inkMkLst>
        </pc:inkChg>
        <pc:inkChg chg="add del mod">
          <ac:chgData name="Tim Cook" userId="d1c7cfb340f2c7ab" providerId="LiveId" clId="{FF1D23CF-84F6-4484-89E6-A1AEA6E9E1BB}" dt="2023-03-15T02:26:42.552" v="684"/>
          <ac:inkMkLst>
            <pc:docMk/>
            <pc:sldMk cId="3603664381" sldId="441"/>
            <ac:inkMk id="122" creationId="{81B1270F-8132-D0E2-4639-368E094D154E}"/>
          </ac:inkMkLst>
        </pc:inkChg>
        <pc:inkChg chg="add del mod">
          <ac:chgData name="Tim Cook" userId="d1c7cfb340f2c7ab" providerId="LiveId" clId="{FF1D23CF-84F6-4484-89E6-A1AEA6E9E1BB}" dt="2023-03-15T02:26:42.552" v="683"/>
          <ac:inkMkLst>
            <pc:docMk/>
            <pc:sldMk cId="3603664381" sldId="441"/>
            <ac:inkMk id="123" creationId="{0D5803FE-E341-8670-7857-473B214085B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5" creationId="{F987583A-32DD-3E97-4B46-6A644269629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7" creationId="{51CA15B4-F738-52C4-1132-26D2965D030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8" creationId="{E43B5EF6-BBF2-9B1A-77AD-7E8D9AB691A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9" creationId="{F02B1FC2-0A7D-232F-790F-65F1D0C6BED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1" creationId="{D880BC35-B11C-1F89-3D78-5363BBB9569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2" creationId="{EA9A771D-0660-8256-7144-5B75D0691695}"/>
          </ac:inkMkLst>
        </pc:inkChg>
        <pc:inkChg chg="add del mod">
          <ac:chgData name="Tim Cook" userId="d1c7cfb340f2c7ab" providerId="LiveId" clId="{FF1D23CF-84F6-4484-89E6-A1AEA6E9E1BB}" dt="2023-03-15T02:28:42.185" v="798"/>
          <ac:inkMkLst>
            <pc:docMk/>
            <pc:sldMk cId="3603664381" sldId="441"/>
            <ac:inkMk id="134" creationId="{90301199-59A7-1FA6-47BF-FAD825C22326}"/>
          </ac:inkMkLst>
        </pc:inkChg>
        <pc:inkChg chg="add del mod">
          <ac:chgData name="Tim Cook" userId="d1c7cfb340f2c7ab" providerId="LiveId" clId="{FF1D23CF-84F6-4484-89E6-A1AEA6E9E1BB}" dt="2023-03-15T02:28:42.185" v="801"/>
          <ac:inkMkLst>
            <pc:docMk/>
            <pc:sldMk cId="3603664381" sldId="441"/>
            <ac:inkMk id="135" creationId="{3891B34F-9D30-B8E6-F4B8-11E8DC31F8E0}"/>
          </ac:inkMkLst>
        </pc:inkChg>
        <pc:inkChg chg="add del mod">
          <ac:chgData name="Tim Cook" userId="d1c7cfb340f2c7ab" providerId="LiveId" clId="{FF1D23CF-84F6-4484-89E6-A1AEA6E9E1BB}" dt="2023-03-15T02:28:42.185" v="802"/>
          <ac:inkMkLst>
            <pc:docMk/>
            <pc:sldMk cId="3603664381" sldId="441"/>
            <ac:inkMk id="136" creationId="{A4CF457B-0761-2072-BCFF-3A87EC19AEFF}"/>
          </ac:inkMkLst>
        </pc:inkChg>
        <pc:inkChg chg="add del mod">
          <ac:chgData name="Tim Cook" userId="d1c7cfb340f2c7ab" providerId="LiveId" clId="{FF1D23CF-84F6-4484-89E6-A1AEA6E9E1BB}" dt="2023-03-15T02:28:08.660" v="764"/>
          <ac:inkMkLst>
            <pc:docMk/>
            <pc:sldMk cId="3603664381" sldId="441"/>
            <ac:inkMk id="138" creationId="{B589E9DB-EF0F-5D6E-A275-867D51D209EB}"/>
          </ac:inkMkLst>
        </pc:inkChg>
        <pc:inkChg chg="add del mod">
          <ac:chgData name="Tim Cook" userId="d1c7cfb340f2c7ab" providerId="LiveId" clId="{FF1D23CF-84F6-4484-89E6-A1AEA6E9E1BB}" dt="2023-03-15T02:28:08.660" v="765"/>
          <ac:inkMkLst>
            <pc:docMk/>
            <pc:sldMk cId="3603664381" sldId="441"/>
            <ac:inkMk id="139" creationId="{AACBF7A2-6420-FE25-CB9E-C5A4CD586ECA}"/>
          </ac:inkMkLst>
        </pc:inkChg>
        <pc:inkChg chg="add del mod">
          <ac:chgData name="Tim Cook" userId="d1c7cfb340f2c7ab" providerId="LiveId" clId="{FF1D23CF-84F6-4484-89E6-A1AEA6E9E1BB}" dt="2023-03-15T02:28:42.185" v="804"/>
          <ac:inkMkLst>
            <pc:docMk/>
            <pc:sldMk cId="3603664381" sldId="441"/>
            <ac:inkMk id="141" creationId="{EA6BB18D-F313-04A9-966A-ADADBFB19F2E}"/>
          </ac:inkMkLst>
        </pc:inkChg>
        <pc:inkChg chg="add del mod">
          <ac:chgData name="Tim Cook" userId="d1c7cfb340f2c7ab" providerId="LiveId" clId="{FF1D23CF-84F6-4484-89E6-A1AEA6E9E1BB}" dt="2023-03-15T02:28:42.185" v="793"/>
          <ac:inkMkLst>
            <pc:docMk/>
            <pc:sldMk cId="3603664381" sldId="441"/>
            <ac:inkMk id="142" creationId="{D6BD7EE2-AFEF-5DAB-FB7C-8C71D6FB4C65}"/>
          </ac:inkMkLst>
        </pc:inkChg>
        <pc:inkChg chg="add del mod">
          <ac:chgData name="Tim Cook" userId="d1c7cfb340f2c7ab" providerId="LiveId" clId="{FF1D23CF-84F6-4484-89E6-A1AEA6E9E1BB}" dt="2023-03-15T02:28:42.185" v="797"/>
          <ac:inkMkLst>
            <pc:docMk/>
            <pc:sldMk cId="3603664381" sldId="441"/>
            <ac:inkMk id="143" creationId="{8890CF62-FA41-13C4-1BB1-34CF64153684}"/>
          </ac:inkMkLst>
        </pc:inkChg>
        <pc:inkChg chg="add del mod">
          <ac:chgData name="Tim Cook" userId="d1c7cfb340f2c7ab" providerId="LiveId" clId="{FF1D23CF-84F6-4484-89E6-A1AEA6E9E1BB}" dt="2023-03-15T02:28:42.185" v="791"/>
          <ac:inkMkLst>
            <pc:docMk/>
            <pc:sldMk cId="3603664381" sldId="441"/>
            <ac:inkMk id="144" creationId="{CC1C4A32-023F-2A5A-C934-ED8E77F41C02}"/>
          </ac:inkMkLst>
        </pc:inkChg>
        <pc:inkChg chg="add del mod">
          <ac:chgData name="Tim Cook" userId="d1c7cfb340f2c7ab" providerId="LiveId" clId="{FF1D23CF-84F6-4484-89E6-A1AEA6E9E1BB}" dt="2023-03-15T02:28:42.185" v="792"/>
          <ac:inkMkLst>
            <pc:docMk/>
            <pc:sldMk cId="3603664381" sldId="441"/>
            <ac:inkMk id="145" creationId="{72597333-7977-38AB-62C3-60B29A92275B}"/>
          </ac:inkMkLst>
        </pc:inkChg>
        <pc:inkChg chg="add del mod">
          <ac:chgData name="Tim Cook" userId="d1c7cfb340f2c7ab" providerId="LiveId" clId="{FF1D23CF-84F6-4484-89E6-A1AEA6E9E1BB}" dt="2023-03-15T02:28:42.185" v="795"/>
          <ac:inkMkLst>
            <pc:docMk/>
            <pc:sldMk cId="3603664381" sldId="441"/>
            <ac:inkMk id="147" creationId="{C3B49D61-18AA-49CC-6B40-1E62A6D47FA7}"/>
          </ac:inkMkLst>
        </pc:inkChg>
        <pc:inkChg chg="add del mod">
          <ac:chgData name="Tim Cook" userId="d1c7cfb340f2c7ab" providerId="LiveId" clId="{FF1D23CF-84F6-4484-89E6-A1AEA6E9E1BB}" dt="2023-03-15T02:28:42.185" v="800"/>
          <ac:inkMkLst>
            <pc:docMk/>
            <pc:sldMk cId="3603664381" sldId="441"/>
            <ac:inkMk id="148" creationId="{1A6F00BA-76A4-0F67-0641-3129A4AF3070}"/>
          </ac:inkMkLst>
        </pc:inkChg>
        <pc:inkChg chg="add del mod">
          <ac:chgData name="Tim Cook" userId="d1c7cfb340f2c7ab" providerId="LiveId" clId="{FF1D23CF-84F6-4484-89E6-A1AEA6E9E1BB}" dt="2023-03-15T02:28:42.185" v="799"/>
          <ac:inkMkLst>
            <pc:docMk/>
            <pc:sldMk cId="3603664381" sldId="441"/>
            <ac:inkMk id="149" creationId="{E3AC7261-B0A7-01DC-E800-8420CD780FD2}"/>
          </ac:inkMkLst>
        </pc:inkChg>
        <pc:inkChg chg="add del mod">
          <ac:chgData name="Tim Cook" userId="d1c7cfb340f2c7ab" providerId="LiveId" clId="{FF1D23CF-84F6-4484-89E6-A1AEA6E9E1BB}" dt="2023-03-15T02:28:42.185" v="803"/>
          <ac:inkMkLst>
            <pc:docMk/>
            <pc:sldMk cId="3603664381" sldId="441"/>
            <ac:inkMk id="150" creationId="{16E8DD7C-B27E-3967-DADD-3688039697C2}"/>
          </ac:inkMkLst>
        </pc:inkChg>
        <pc:inkChg chg="add del mod">
          <ac:chgData name="Tim Cook" userId="d1c7cfb340f2c7ab" providerId="LiveId" clId="{FF1D23CF-84F6-4484-89E6-A1AEA6E9E1BB}" dt="2023-03-15T02:28:42.185" v="794"/>
          <ac:inkMkLst>
            <pc:docMk/>
            <pc:sldMk cId="3603664381" sldId="441"/>
            <ac:inkMk id="151" creationId="{FB795A0D-6DBB-42EA-38F7-67F29B7F3768}"/>
          </ac:inkMkLst>
        </pc:inkChg>
        <pc:inkChg chg="add del mod">
          <ac:chgData name="Tim Cook" userId="d1c7cfb340f2c7ab" providerId="LiveId" clId="{FF1D23CF-84F6-4484-89E6-A1AEA6E9E1BB}" dt="2023-03-15T02:28:42.185" v="796"/>
          <ac:inkMkLst>
            <pc:docMk/>
            <pc:sldMk cId="3603664381" sldId="441"/>
            <ac:inkMk id="152" creationId="{AFBC4F5C-CC9B-904A-AB73-342C18296F3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4" creationId="{F181F5D4-C4E6-86C0-668F-C0A2734936A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5" creationId="{33649F34-BAD0-B8DD-6D99-05F993A7F10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6" creationId="{37B83680-8AAE-2E7D-39E5-598AA46ED38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7" creationId="{C1B46D91-74B2-A8F1-5B92-F50A9919178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8" creationId="{ED739E98-CB11-0B88-B585-D3970C7D6EA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9" creationId="{4EB3C3EE-5D9F-D771-BADD-4C0797165AEE}"/>
          </ac:inkMkLst>
        </pc:inkChg>
        <pc:inkChg chg="add del mod">
          <ac:chgData name="Tim Cook" userId="d1c7cfb340f2c7ab" providerId="LiveId" clId="{FF1D23CF-84F6-4484-89E6-A1AEA6E9E1BB}" dt="2023-03-15T02:27:34.077" v="726"/>
          <ac:inkMkLst>
            <pc:docMk/>
            <pc:sldMk cId="3603664381" sldId="441"/>
            <ac:inkMk id="161" creationId="{394F8CD8-9EE7-12BC-BE6F-F79262913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3" creationId="{01DE1E81-9072-FE63-1431-D4D03F12C3E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4" creationId="{44027DA3-D995-D945-014C-5DBC5CD86C5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5" creationId="{4603BA93-F7B4-FDCA-9617-1380198E0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6" creationId="{E9BEE77D-89A5-988D-AFA7-D5348F946A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7" creationId="{F8E0806E-210D-0048-DFA3-728D702D838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9" creationId="{8944A3D0-4E2C-05A8-E5E2-DBA097F6811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0" creationId="{9A816B3E-0365-4845-1277-F2B1DF33437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1" creationId="{753BEF90-952A-55A6-40B0-5935F3FC08F0}"/>
          </ac:inkMkLst>
        </pc:inkChg>
        <pc:inkChg chg="add del mod">
          <ac:chgData name="Tim Cook" userId="d1c7cfb340f2c7ab" providerId="LiveId" clId="{FF1D23CF-84F6-4484-89E6-A1AEA6E9E1BB}" dt="2023-03-15T02:28:15.509" v="770"/>
          <ac:inkMkLst>
            <pc:docMk/>
            <pc:sldMk cId="3603664381" sldId="441"/>
            <ac:inkMk id="173" creationId="{FC175004-F92E-9BA7-6DAB-1C30E2B8E5AC}"/>
          </ac:inkMkLst>
        </pc:inkChg>
        <pc:inkChg chg="add del mod">
          <ac:chgData name="Tim Cook" userId="d1c7cfb340f2c7ab" providerId="LiveId" clId="{FF1D23CF-84F6-4484-89E6-A1AEA6E9E1BB}" dt="2023-03-15T02:28:15.509" v="771"/>
          <ac:inkMkLst>
            <pc:docMk/>
            <pc:sldMk cId="3603664381" sldId="441"/>
            <ac:inkMk id="174" creationId="{CC29B310-6B06-88A4-901E-1B6349A09DA7}"/>
          </ac:inkMkLst>
        </pc:inkChg>
        <pc:inkChg chg="add del mod">
          <ac:chgData name="Tim Cook" userId="d1c7cfb340f2c7ab" providerId="LiveId" clId="{FF1D23CF-84F6-4484-89E6-A1AEA6E9E1BB}" dt="2023-03-15T02:28:02.069" v="762"/>
          <ac:inkMkLst>
            <pc:docMk/>
            <pc:sldMk cId="3603664381" sldId="441"/>
            <ac:inkMk id="176" creationId="{27CD99F6-CB3C-0467-B37A-9516E611078D}"/>
          </ac:inkMkLst>
        </pc:inkChg>
        <pc:inkChg chg="add del mod">
          <ac:chgData name="Tim Cook" userId="d1c7cfb340f2c7ab" providerId="LiveId" clId="{FF1D23CF-84F6-4484-89E6-A1AEA6E9E1BB}" dt="2023-03-15T02:28:02.069" v="758"/>
          <ac:inkMkLst>
            <pc:docMk/>
            <pc:sldMk cId="3603664381" sldId="441"/>
            <ac:inkMk id="177" creationId="{1C148F88-0D13-ACCE-2743-2D4DF1041C96}"/>
          </ac:inkMkLst>
        </pc:inkChg>
        <pc:inkChg chg="add del mod">
          <ac:chgData name="Tim Cook" userId="d1c7cfb340f2c7ab" providerId="LiveId" clId="{FF1D23CF-84F6-4484-89E6-A1AEA6E9E1BB}" dt="2023-03-15T02:28:02.069" v="757"/>
          <ac:inkMkLst>
            <pc:docMk/>
            <pc:sldMk cId="3603664381" sldId="441"/>
            <ac:inkMk id="178" creationId="{B5ECE196-5D15-3C49-0AE4-D4D735FEF148}"/>
          </ac:inkMkLst>
        </pc:inkChg>
        <pc:inkChg chg="add del mod">
          <ac:chgData name="Tim Cook" userId="d1c7cfb340f2c7ab" providerId="LiveId" clId="{FF1D23CF-84F6-4484-89E6-A1AEA6E9E1BB}" dt="2023-03-15T02:28:02.053" v="753"/>
          <ac:inkMkLst>
            <pc:docMk/>
            <pc:sldMk cId="3603664381" sldId="441"/>
            <ac:inkMk id="179" creationId="{FA755343-01CA-01FC-6FC1-20DE806D959B}"/>
          </ac:inkMkLst>
        </pc:inkChg>
        <pc:inkChg chg="add del mod">
          <ac:chgData name="Tim Cook" userId="d1c7cfb340f2c7ab" providerId="LiveId" clId="{FF1D23CF-84F6-4484-89E6-A1AEA6E9E1BB}" dt="2023-03-15T02:28:02.069" v="761"/>
          <ac:inkMkLst>
            <pc:docMk/>
            <pc:sldMk cId="3603664381" sldId="441"/>
            <ac:inkMk id="180" creationId="{AE5A3486-92B6-52D5-1553-345138B080C2}"/>
          </ac:inkMkLst>
        </pc:inkChg>
        <pc:inkChg chg="add del mod">
          <ac:chgData name="Tim Cook" userId="d1c7cfb340f2c7ab" providerId="LiveId" clId="{FF1D23CF-84F6-4484-89E6-A1AEA6E9E1BB}" dt="2023-03-15T02:28:02.069" v="754"/>
          <ac:inkMkLst>
            <pc:docMk/>
            <pc:sldMk cId="3603664381" sldId="441"/>
            <ac:inkMk id="181" creationId="{C0E46B7B-35B9-20C5-237D-36BEED5DEC89}"/>
          </ac:inkMkLst>
        </pc:inkChg>
        <pc:inkChg chg="add del mod">
          <ac:chgData name="Tim Cook" userId="d1c7cfb340f2c7ab" providerId="LiveId" clId="{FF1D23CF-84F6-4484-89E6-A1AEA6E9E1BB}" dt="2023-03-15T02:28:02.069" v="760"/>
          <ac:inkMkLst>
            <pc:docMk/>
            <pc:sldMk cId="3603664381" sldId="441"/>
            <ac:inkMk id="182" creationId="{1E8CDC9C-24FF-0C94-3BEA-0526BC0BCA23}"/>
          </ac:inkMkLst>
        </pc:inkChg>
        <pc:inkChg chg="add del mod">
          <ac:chgData name="Tim Cook" userId="d1c7cfb340f2c7ab" providerId="LiveId" clId="{FF1D23CF-84F6-4484-89E6-A1AEA6E9E1BB}" dt="2023-03-15T02:28:02.069" v="756"/>
          <ac:inkMkLst>
            <pc:docMk/>
            <pc:sldMk cId="3603664381" sldId="441"/>
            <ac:inkMk id="183" creationId="{0420F9E8-E4CB-46C5-9F1C-EFF8E4D68604}"/>
          </ac:inkMkLst>
        </pc:inkChg>
        <pc:inkChg chg="add del mod">
          <ac:chgData name="Tim Cook" userId="d1c7cfb340f2c7ab" providerId="LiveId" clId="{FF1D23CF-84F6-4484-89E6-A1AEA6E9E1BB}" dt="2023-03-15T02:28:02.632" v="763"/>
          <ac:inkMkLst>
            <pc:docMk/>
            <pc:sldMk cId="3603664381" sldId="441"/>
            <ac:inkMk id="184" creationId="{CD1BF940-A2AE-31DA-B4A5-96ACCC46C658}"/>
          </ac:inkMkLst>
        </pc:inkChg>
        <pc:inkChg chg="add del mod">
          <ac:chgData name="Tim Cook" userId="d1c7cfb340f2c7ab" providerId="LiveId" clId="{FF1D23CF-84F6-4484-89E6-A1AEA6E9E1BB}" dt="2023-03-15T02:28:02.069" v="755"/>
          <ac:inkMkLst>
            <pc:docMk/>
            <pc:sldMk cId="3603664381" sldId="441"/>
            <ac:inkMk id="185" creationId="{1DDEF553-2EF0-0EFA-6877-54BC8FF4B6F7}"/>
          </ac:inkMkLst>
        </pc:inkChg>
        <pc:inkChg chg="add del mod">
          <ac:chgData name="Tim Cook" userId="d1c7cfb340f2c7ab" providerId="LiveId" clId="{FF1D23CF-84F6-4484-89E6-A1AEA6E9E1BB}" dt="2023-03-15T02:28:02.069" v="759"/>
          <ac:inkMkLst>
            <pc:docMk/>
            <pc:sldMk cId="3603664381" sldId="441"/>
            <ac:inkMk id="187" creationId="{9DCC158F-7B9E-661B-F0BF-E3C2D4DB50BF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89" creationId="{348D92FD-E38F-E121-6F66-ABAAC0DB8C99}"/>
          </ac:inkMkLst>
        </pc:inkChg>
        <pc:inkChg chg="add del">
          <ac:chgData name="Tim Cook" userId="d1c7cfb340f2c7ab" providerId="LiveId" clId="{FF1D23CF-84F6-4484-89E6-A1AEA6E9E1BB}" dt="2023-03-15T02:28:12.762" v="768"/>
          <ac:inkMkLst>
            <pc:docMk/>
            <pc:sldMk cId="3603664381" sldId="441"/>
            <ac:inkMk id="190" creationId="{DFD36FCA-DB78-5CCD-2A11-C303D78AAA43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91" creationId="{620E6CA1-FDB4-66E2-B8E0-1494A3855A2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3" creationId="{70D971D2-7D4A-25B9-16CC-76BC880B9C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4" creationId="{73CE6A0B-EB58-C7C1-F034-EB3CD2C9257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5" creationId="{68DEFC40-D844-AA71-3587-A05707EAD9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6" creationId="{26CD2DC3-9C44-D931-C2A4-B1FE5907F59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7" creationId="{E04F0FE6-F84F-9F3B-4411-F6F3BBA5C3C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8" creationId="{C56E9273-9AA1-6EC9-45F8-CE19003E4BC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9" creationId="{44981D6C-257F-4932-7577-C59B4A7A7F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0" creationId="{AA5049A3-22B1-E30C-29A9-FB0DB5A828D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1" creationId="{F656276A-DC76-3197-7B9B-F38E950FFB3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2" creationId="{36C95968-3689-F1D0-FA83-E52FBEE77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3" creationId="{C671DC86-342B-F4D6-231B-F3AD25342E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4" creationId="{AE60FBCA-FEA0-A654-659E-96A9D8ED9F3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5" creationId="{7D9BFF24-7595-5124-776C-F25BFD8E2EB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6" creationId="{2ACCA4E4-5F69-DE58-5C3A-B418533BCA1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7" creationId="{24803AB3-8791-F45E-9E6C-FFD1A9C32A0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2" creationId="{EC712F6D-490E-9469-2A48-9ACBFAEA589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3" creationId="{21E5C53A-B45B-C9C1-A30C-04F832E4C6F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5" creationId="{01C0F517-D278-6D9C-C53A-F0B8FB26912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6" creationId="{EEAE1016-E2F1-7048-3C9D-C5D4E47BE4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7" creationId="{6F08864F-BA4A-FAAD-F071-01ECE9A202B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8" creationId="{0BD3C3B7-6A04-2415-03F0-36E400EE120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9" creationId="{0A9593E7-B5AD-F34A-4375-F35645E766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0" creationId="{E181BD9D-4547-FC75-547A-B506AEBE283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1" creationId="{0E8AFDFC-FA20-B9C5-BB8E-13CA5386C1D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2" creationId="{B1BE8FB7-26D7-8527-B1B7-B256B177C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3" creationId="{8E766BD3-5949-F9C4-5355-1A8540E21BA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4" creationId="{C09DAF66-8915-D7FF-741E-D3FDFFD56B3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5" creationId="{C4698405-EA73-23B5-1B68-7A1AB0FF975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6" creationId="{34A634AA-4D2B-A045-9615-31D61199F3E0}"/>
          </ac:inkMkLst>
        </pc:inkChg>
        <pc:inkChg chg="add">
          <ac:chgData name="Tim Cook" userId="d1c7cfb340f2c7ab" providerId="LiveId" clId="{FF1D23CF-84F6-4484-89E6-A1AEA6E9E1BB}" dt="2023-03-15T02:29:08.973" v="822" actId="9405"/>
          <ac:inkMkLst>
            <pc:docMk/>
            <pc:sldMk cId="3603664381" sldId="441"/>
            <ac:inkMk id="230" creationId="{7F3EAB08-DE13-1B6C-C7A0-2789F04F8E62}"/>
          </ac:inkMkLst>
        </pc:inkChg>
        <pc:inkChg chg="add mod">
          <ac:chgData name="Tim Cook" userId="d1c7cfb340f2c7ab" providerId="LiveId" clId="{FF1D23CF-84F6-4484-89E6-A1AEA6E9E1BB}" dt="2023-03-15T02:30:41.592" v="920" actId="1076"/>
          <ac:inkMkLst>
            <pc:docMk/>
            <pc:sldMk cId="3603664381" sldId="441"/>
            <ac:inkMk id="231" creationId="{70138EAB-7B4B-69EB-3A7F-3A1E2005A6E5}"/>
          </ac:inkMkLst>
        </pc:inkChg>
        <pc:inkChg chg="add del mod">
          <ac:chgData name="Tim Cook" userId="d1c7cfb340f2c7ab" providerId="LiveId" clId="{FF1D23CF-84F6-4484-89E6-A1AEA6E9E1BB}" dt="2023-03-15T02:29:32.002" v="837"/>
          <ac:inkMkLst>
            <pc:docMk/>
            <pc:sldMk cId="3603664381" sldId="441"/>
            <ac:inkMk id="232" creationId="{18796C3B-F4F8-5D02-6E17-DA6E91F3BD31}"/>
          </ac:inkMkLst>
        </pc:inkChg>
        <pc:inkChg chg="add del mod">
          <ac:chgData name="Tim Cook" userId="d1c7cfb340f2c7ab" providerId="LiveId" clId="{FF1D23CF-84F6-4484-89E6-A1AEA6E9E1BB}" dt="2023-03-15T02:29:32.002" v="839"/>
          <ac:inkMkLst>
            <pc:docMk/>
            <pc:sldMk cId="3603664381" sldId="441"/>
            <ac:inkMk id="233" creationId="{842CD84A-A244-90A1-30C0-F8E4A371E54E}"/>
          </ac:inkMkLst>
        </pc:inkChg>
        <pc:inkChg chg="add del mod">
          <ac:chgData name="Tim Cook" userId="d1c7cfb340f2c7ab" providerId="LiveId" clId="{FF1D23CF-84F6-4484-89E6-A1AEA6E9E1BB}" dt="2023-03-15T02:29:32.002" v="842"/>
          <ac:inkMkLst>
            <pc:docMk/>
            <pc:sldMk cId="3603664381" sldId="441"/>
            <ac:inkMk id="234" creationId="{095C839C-7C42-2240-BCD1-EC0E9C2C9DED}"/>
          </ac:inkMkLst>
        </pc:inkChg>
        <pc:inkChg chg="add del">
          <ac:chgData name="Tim Cook" userId="d1c7cfb340f2c7ab" providerId="LiveId" clId="{FF1D23CF-84F6-4484-89E6-A1AEA6E9E1BB}" dt="2023-03-15T02:29:32.002" v="841"/>
          <ac:inkMkLst>
            <pc:docMk/>
            <pc:sldMk cId="3603664381" sldId="441"/>
            <ac:inkMk id="235" creationId="{D3F0412E-557A-BC6D-106E-7DE7F98A0B49}"/>
          </ac:inkMkLst>
        </pc:inkChg>
        <pc:inkChg chg="add del mod">
          <ac:chgData name="Tim Cook" userId="d1c7cfb340f2c7ab" providerId="LiveId" clId="{FF1D23CF-84F6-4484-89E6-A1AEA6E9E1BB}" dt="2023-03-15T02:29:32.002" v="844"/>
          <ac:inkMkLst>
            <pc:docMk/>
            <pc:sldMk cId="3603664381" sldId="441"/>
            <ac:inkMk id="237" creationId="{981BA2E7-E65E-CCDB-9674-CE3E8F09F483}"/>
          </ac:inkMkLst>
        </pc:inkChg>
        <pc:inkChg chg="add del mod">
          <ac:chgData name="Tim Cook" userId="d1c7cfb340f2c7ab" providerId="LiveId" clId="{FF1D23CF-84F6-4484-89E6-A1AEA6E9E1BB}" dt="2023-03-15T02:29:32.002" v="843"/>
          <ac:inkMkLst>
            <pc:docMk/>
            <pc:sldMk cId="3603664381" sldId="441"/>
            <ac:inkMk id="238" creationId="{32A2FE23-542F-086D-512B-4187B293EE2E}"/>
          </ac:inkMkLst>
        </pc:inkChg>
        <pc:inkChg chg="add del">
          <ac:chgData name="Tim Cook" userId="d1c7cfb340f2c7ab" providerId="LiveId" clId="{FF1D23CF-84F6-4484-89E6-A1AEA6E9E1BB}" dt="2023-03-15T02:29:32.002" v="840"/>
          <ac:inkMkLst>
            <pc:docMk/>
            <pc:sldMk cId="3603664381" sldId="441"/>
            <ac:inkMk id="239" creationId="{09AD2FC4-568C-A1D8-5914-5C38A2B94AF3}"/>
          </ac:inkMkLst>
        </pc:inkChg>
        <pc:inkChg chg="add del mod">
          <ac:chgData name="Tim Cook" userId="d1c7cfb340f2c7ab" providerId="LiveId" clId="{FF1D23CF-84F6-4484-89E6-A1AEA6E9E1BB}" dt="2023-03-15T02:29:32.002" v="838"/>
          <ac:inkMkLst>
            <pc:docMk/>
            <pc:sldMk cId="3603664381" sldId="441"/>
            <ac:inkMk id="241" creationId="{240A130D-7D80-0177-8C86-BADEA77B0B09}"/>
          </ac:inkMkLst>
        </pc:inkChg>
        <pc:inkChg chg="add del mod">
          <ac:chgData name="Tim Cook" userId="d1c7cfb340f2c7ab" providerId="LiveId" clId="{FF1D23CF-84F6-4484-89E6-A1AEA6E9E1BB}" dt="2023-03-15T02:29:31.986" v="836"/>
          <ac:inkMkLst>
            <pc:docMk/>
            <pc:sldMk cId="3603664381" sldId="441"/>
            <ac:inkMk id="242" creationId="{BD1FF026-B73D-852A-F1FF-6D3822154146}"/>
          </ac:inkMkLst>
        </pc:inkChg>
        <pc:inkChg chg="add del">
          <ac:chgData name="Tim Cook" userId="d1c7cfb340f2c7ab" providerId="LiveId" clId="{FF1D23CF-84F6-4484-89E6-A1AEA6E9E1BB}" dt="2023-03-15T02:29:36.883" v="846"/>
          <ac:inkMkLst>
            <pc:docMk/>
            <pc:sldMk cId="3603664381" sldId="441"/>
            <ac:inkMk id="244" creationId="{9073AAA8-BF6A-6355-C0A7-C146D590135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5" creationId="{EB0C794F-0AC9-3F31-9EA8-766966F97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6" creationId="{E4AFBD92-164A-27D8-7C82-58AE1EB20F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7" creationId="{A7D463AE-F26C-1F2F-EEB2-F9610E0AD53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8" creationId="{7809D844-B60F-F453-B339-D553E020108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9" creationId="{428DBD2C-F17A-A515-99EF-37E6CD2C8C7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0" creationId="{4FE7FF59-7437-DB1B-C339-E1FE6465637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1" creationId="{629C5F54-C0D5-2E65-6071-7B5168B26D0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3" creationId="{64CC5190-A3B6-310D-5902-A69110994DE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4" creationId="{7F36C373-2DA8-FF50-81D5-4E3A24F2BC2B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6" creationId="{F8698493-54B9-E17B-0EFA-D6DD5D393D6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7" creationId="{6AC58353-B7DD-5D31-89EA-1FAC01C7A54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8" creationId="{1AA2527F-F938-D056-8B64-B87B79D33BC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9" creationId="{C354A9F0-77F0-C0C4-EE6E-1F53B703609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0" creationId="{ABD9B413-083B-C58F-C50A-939292AB0DB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1" creationId="{4D535C30-4503-FC08-2EC7-F8339683DA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4" creationId="{11316B27-D051-71B1-1A62-AF4DCFFEBA9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5" creationId="{1AB7C2AE-9B98-7237-7902-8F71FF4648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7" creationId="{D54F80F2-696C-2C1F-52D4-46D92F75D40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8" creationId="{B16F4EBA-977A-91F5-AAC2-2262D768C69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9" creationId="{898B1224-829B-5691-296E-EF5559B5D86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0" creationId="{752D7D2E-11A7-FAAF-A7C8-D4586A59BAB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1" creationId="{876241F1-E534-7C86-8CF9-F57BD5811FE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2" creationId="{C3042C09-97D6-7F11-EF51-49AF452AA0C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4" creationId="{DDE66AAD-03E8-6871-6419-3F28D0D2CA2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5" creationId="{0F0854B2-C45B-FB80-B5D7-804EDC20F7C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6" creationId="{2ABD3B1D-5AC9-9552-AB0A-16A3D870AC4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7" creationId="{1AEE857B-7F87-1207-A974-2A039EE653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8" creationId="{4C99FFAA-3BE7-2E3C-1B6B-0426DC7C388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9" creationId="{E3989BA2-96B3-4FC6-12E4-8EE55868D45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0" creationId="{4B99B426-D908-74B1-76D9-795A53ED86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1" creationId="{0804E206-D227-590A-C2D3-205A4E246E8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3" creationId="{C9592576-4C44-52C7-3079-8A04728E06EB}"/>
          </ac:inkMkLst>
        </pc:inkChg>
        <pc:inkChg chg="add del">
          <ac:chgData name="Tim Cook" userId="d1c7cfb340f2c7ab" providerId="LiveId" clId="{FF1D23CF-84F6-4484-89E6-A1AEA6E9E1BB}" dt="2023-03-15T02:30:09.341" v="886"/>
          <ac:inkMkLst>
            <pc:docMk/>
            <pc:sldMk cId="3603664381" sldId="441"/>
            <ac:inkMk id="284" creationId="{6921429C-F54D-AFB2-2740-A4D2C3264BF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5" creationId="{6B2DFD2C-5522-439F-CA1F-C84206F26C5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6" creationId="{18EC2F03-C094-B3F4-132C-27E2E4651C4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7" creationId="{FC835E6C-9936-6C26-5481-33217B75AE1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8" creationId="{6F469FED-8E2F-65E7-88FE-F834ABA59DB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9" creationId="{BE64292B-4431-5464-93B8-E7B476F7E27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0" creationId="{E19F209F-550D-2389-3F1A-27F7C8B8BA6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1" creationId="{12ED0303-89F5-7A24-4444-6032D1D6841D}"/>
          </ac:inkMkLst>
        </pc:inkChg>
        <pc:inkChg chg="add del">
          <ac:chgData name="Tim Cook" userId="d1c7cfb340f2c7ab" providerId="LiveId" clId="{FF1D23CF-84F6-4484-89E6-A1AEA6E9E1BB}" dt="2023-03-15T02:30:17.613" v="896"/>
          <ac:inkMkLst>
            <pc:docMk/>
            <pc:sldMk cId="3603664381" sldId="441"/>
            <ac:inkMk id="292" creationId="{88411628-DEB6-01B9-2C6F-D218610B3F1E}"/>
          </ac:inkMkLst>
        </pc:inkChg>
        <pc:inkChg chg="add del">
          <ac:chgData name="Tim Cook" userId="d1c7cfb340f2c7ab" providerId="LiveId" clId="{FF1D23CF-84F6-4484-89E6-A1AEA6E9E1BB}" dt="2023-03-15T02:30:17.613" v="897"/>
          <ac:inkMkLst>
            <pc:docMk/>
            <pc:sldMk cId="3603664381" sldId="441"/>
            <ac:inkMk id="293" creationId="{D9B20F7D-A062-C2BB-9B48-4D21D7E246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5" creationId="{3448D8FC-30AA-76A8-DB6B-499B0D220BD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6" creationId="{29CAD233-3B38-52C5-FC16-1C048D36AC3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7" creationId="{3CEB4A45-E1DE-4B39-BB03-BF8AEF0D5C5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8" creationId="{ACB24A53-AE8C-7A4C-B6CD-1FBCADC6F02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9" creationId="{C16091D6-0F93-1CC3-CE2F-7246F7356C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0" creationId="{FC7A7C58-492A-1645-E4CB-4D21CEE5E2B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1" creationId="{D34D274B-A878-1294-9285-51D5453C94D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2" creationId="{D0FA4B75-8116-6311-A84C-CA7C1CA10AE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5" creationId="{634819C6-B84A-11E5-FF4C-48D368AC880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6" creationId="{8E0266E6-1D41-0C48-CDA0-BB9046845A2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7" creationId="{3AB4D68A-666B-4A35-23E8-861C73EFE0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8" creationId="{F91E7ED0-20D8-B412-5F79-1156DAEE23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9" creationId="{FC366EF5-0FC7-DF1D-A515-BAFC4C1C57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0" creationId="{0594A7DA-FEB0-7BF4-A372-9008058294E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1" creationId="{0B6C8EE4-C382-7AD7-916A-2D412B73A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2" creationId="{A945680E-6E0D-5721-EEB4-C231B60F4FC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3" creationId="{2D133181-4AD3-BEA1-327C-44CCAD27DE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4" creationId="{C774C415-00BA-F817-74C3-920972B10A2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5" creationId="{7F6A7A02-730E-9041-0170-64A38EAA6916}"/>
          </ac:inkMkLst>
        </pc:inkChg>
      </pc:sldChg>
      <pc:sldChg chg="addSp delSp modSp mod">
        <pc:chgData name="Tim Cook" userId="d1c7cfb340f2c7ab" providerId="LiveId" clId="{FF1D23CF-84F6-4484-89E6-A1AEA6E9E1BB}" dt="2023-03-15T02:37:32.056" v="1309"/>
        <pc:sldMkLst>
          <pc:docMk/>
          <pc:sldMk cId="4226798449" sldId="442"/>
        </pc:sldMkLst>
        <pc:spChg chg="add del">
          <ac:chgData name="Tim Cook" userId="d1c7cfb340f2c7ab" providerId="LiveId" clId="{FF1D23CF-84F6-4484-89E6-A1AEA6E9E1BB}" dt="2023-03-15T02:33:31.926" v="1103" actId="22"/>
          <ac:spMkLst>
            <pc:docMk/>
            <pc:sldMk cId="4226798449" sldId="442"/>
            <ac:spMk id="126" creationId="{B5169417-1898-E5D5-9BA8-4A7FA87DBDB6}"/>
          </ac:spMkLst>
        </pc:spChg>
        <pc:grpChg chg="del mod">
          <ac:chgData name="Tim Cook" userId="d1c7cfb340f2c7ab" providerId="LiveId" clId="{FF1D23CF-84F6-4484-89E6-A1AEA6E9E1BB}" dt="2023-03-15T02:34:19.115" v="1111"/>
          <ac:grpSpMkLst>
            <pc:docMk/>
            <pc:sldMk cId="4226798449" sldId="442"/>
            <ac:grpSpMk id="5" creationId="{F04FC72A-D497-2DDC-2DE2-B5BEFCCF4FED}"/>
          </ac:grpSpMkLst>
        </pc:grpChg>
        <pc:grpChg chg="del mod">
          <ac:chgData name="Tim Cook" userId="d1c7cfb340f2c7ab" providerId="LiveId" clId="{FF1D23CF-84F6-4484-89E6-A1AEA6E9E1BB}" dt="2023-03-15T02:34:37.207" v="1125"/>
          <ac:grpSpMkLst>
            <pc:docMk/>
            <pc:sldMk cId="4226798449" sldId="442"/>
            <ac:grpSpMk id="12" creationId="{FB1F6AA3-B1B8-D8B5-B308-4E974D0DE695}"/>
          </ac:grpSpMkLst>
        </pc:grpChg>
        <pc:grpChg chg="del 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4" creationId="{8EB7C35B-2F79-C689-41AE-6A0A550DFAA5}"/>
          </ac:grpSpMkLst>
        </pc:grpChg>
        <pc:grpChg chg="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6" creationId="{51ABD6D8-79EE-CB13-9F11-22C935E48DF7}"/>
          </ac:grpSpMkLst>
        </pc:grpChg>
        <pc:grpChg chg="del mod">
          <ac:chgData name="Tim Cook" userId="d1c7cfb340f2c7ab" providerId="LiveId" clId="{FF1D23CF-84F6-4484-89E6-A1AEA6E9E1BB}" dt="2023-03-15T02:31:14.718" v="948"/>
          <ac:grpSpMkLst>
            <pc:docMk/>
            <pc:sldMk cId="4226798449" sldId="442"/>
            <ac:grpSpMk id="17" creationId="{01C6ADFD-8FFF-596C-5ABD-CD8A2049A001}"/>
          </ac:grpSpMkLst>
        </pc:grpChg>
        <pc:grpChg chg="del mod">
          <ac:chgData name="Tim Cook" userId="d1c7cfb340f2c7ab" providerId="LiveId" clId="{FF1D23CF-84F6-4484-89E6-A1AEA6E9E1BB}" dt="2023-03-15T02:31:14.718" v="947"/>
          <ac:grpSpMkLst>
            <pc:docMk/>
            <pc:sldMk cId="4226798449" sldId="442"/>
            <ac:grpSpMk id="18" creationId="{27B395F6-D6C2-16AF-243C-DAD2B71BDC35}"/>
          </ac:grpSpMkLst>
        </pc:grpChg>
        <pc:grpChg chg="mod">
          <ac:chgData name="Tim Cook" userId="d1c7cfb340f2c7ab" providerId="LiveId" clId="{FF1D23CF-84F6-4484-89E6-A1AEA6E9E1BB}" dt="2023-03-15T02:33:44.647" v="1104" actId="208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FF1D23CF-84F6-4484-89E6-A1AEA6E9E1BB}" dt="2023-03-15T02:31:22.188" v="961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FF1D23CF-84F6-4484-89E6-A1AEA6E9E1BB}" dt="2023-03-15T02:31:26.696" v="974"/>
          <ac:grpSpMkLst>
            <pc:docMk/>
            <pc:sldMk cId="4226798449" sldId="442"/>
            <ac:grpSpMk id="43" creationId="{527EFE49-7BA6-E6C2-A180-CF03EC3B9651}"/>
          </ac:grpSpMkLst>
        </pc:grpChg>
        <pc:grpChg chg="del mod">
          <ac:chgData name="Tim Cook" userId="d1c7cfb340f2c7ab" providerId="LiveId" clId="{FF1D23CF-84F6-4484-89E6-A1AEA6E9E1BB}" dt="2023-03-15T02:35:01.617" v="1140"/>
          <ac:grpSpMkLst>
            <pc:docMk/>
            <pc:sldMk cId="4226798449" sldId="442"/>
            <ac:grpSpMk id="48" creationId="{9EF36D6B-ABD4-0353-CB14-EFF4F7DAE2F5}"/>
          </ac:grpSpMkLst>
        </pc:grpChg>
        <pc:grpChg chg="del mod">
          <ac:chgData name="Tim Cook" userId="d1c7cfb340f2c7ab" providerId="LiveId" clId="{FF1D23CF-84F6-4484-89E6-A1AEA6E9E1BB}" dt="2023-03-15T02:31:56.758" v="998"/>
          <ac:grpSpMkLst>
            <pc:docMk/>
            <pc:sldMk cId="4226798449" sldId="442"/>
            <ac:grpSpMk id="56" creationId="{92186E18-21C3-28D4-1853-0DE69071F99B}"/>
          </ac:grpSpMkLst>
        </pc:grpChg>
        <pc:grpChg chg="del mod">
          <ac:chgData name="Tim Cook" userId="d1c7cfb340f2c7ab" providerId="LiveId" clId="{FF1D23CF-84F6-4484-89E6-A1AEA6E9E1BB}" dt="2023-03-15T02:35:14.425" v="1161"/>
          <ac:grpSpMkLst>
            <pc:docMk/>
            <pc:sldMk cId="4226798449" sldId="442"/>
            <ac:grpSpMk id="59" creationId="{7E4D2B86-AF6F-4D93-718C-D04D2D993EA0}"/>
          </ac:grpSpMkLst>
        </pc:grpChg>
        <pc:grpChg chg="del mod">
          <ac:chgData name="Tim Cook" userId="d1c7cfb340f2c7ab" providerId="LiveId" clId="{FF1D23CF-84F6-4484-89E6-A1AEA6E9E1BB}" dt="2023-03-15T02:35:35.141" v="1184"/>
          <ac:grpSpMkLst>
            <pc:docMk/>
            <pc:sldMk cId="4226798449" sldId="442"/>
            <ac:grpSpMk id="65" creationId="{6450B98A-83F2-873F-08ED-A272BA67BA6F}"/>
          </ac:grpSpMkLst>
        </pc:grpChg>
        <pc:grpChg chg="del mod">
          <ac:chgData name="Tim Cook" userId="d1c7cfb340f2c7ab" providerId="LiveId" clId="{FF1D23CF-84F6-4484-89E6-A1AEA6E9E1BB}" dt="2023-03-15T02:32:11.173" v="1018"/>
          <ac:grpSpMkLst>
            <pc:docMk/>
            <pc:sldMk cId="4226798449" sldId="442"/>
            <ac:grpSpMk id="65" creationId="{6CE76985-C3CB-F9C4-E5A9-F347CF99006A}"/>
          </ac:grpSpMkLst>
        </pc:grpChg>
        <pc:grpChg chg="del mod">
          <ac:chgData name="Tim Cook" userId="d1c7cfb340f2c7ab" providerId="LiveId" clId="{FF1D23CF-84F6-4484-89E6-A1AEA6E9E1BB}" dt="2023-03-15T02:35:31.950" v="1168"/>
          <ac:grpSpMkLst>
            <pc:docMk/>
            <pc:sldMk cId="4226798449" sldId="442"/>
            <ac:grpSpMk id="68" creationId="{3BD3D99C-F832-6CFA-8598-431133EC7FE5}"/>
          </ac:grpSpMkLst>
        </pc:grpChg>
        <pc:grpChg chg="del mod">
          <ac:chgData name="Tim Cook" userId="d1c7cfb340f2c7ab" providerId="LiveId" clId="{FF1D23CF-84F6-4484-89E6-A1AEA6E9E1BB}" dt="2023-03-15T02:35:32.987" v="1172"/>
          <ac:grpSpMkLst>
            <pc:docMk/>
            <pc:sldMk cId="4226798449" sldId="442"/>
            <ac:grpSpMk id="72" creationId="{975015AB-8A22-F7D6-B5DC-3341CF1DA1D9}"/>
          </ac:grpSpMkLst>
        </pc:grpChg>
        <pc:grpChg chg="del mod">
          <ac:chgData name="Tim Cook" userId="d1c7cfb340f2c7ab" providerId="LiveId" clId="{FF1D23CF-84F6-4484-89E6-A1AEA6E9E1BB}" dt="2023-03-15T02:32:50.703" v="1057"/>
          <ac:grpSpMkLst>
            <pc:docMk/>
            <pc:sldMk cId="4226798449" sldId="442"/>
            <ac:grpSpMk id="74" creationId="{B390884D-D766-6BE4-8260-C029C2B126E2}"/>
          </ac:grpSpMkLst>
        </pc:grpChg>
        <pc:grpChg chg="del mod">
          <ac:chgData name="Tim Cook" userId="d1c7cfb340f2c7ab" providerId="LiveId" clId="{FF1D23CF-84F6-4484-89E6-A1AEA6E9E1BB}" dt="2023-03-15T02:32:50.703" v="1058"/>
          <ac:grpSpMkLst>
            <pc:docMk/>
            <pc:sldMk cId="4226798449" sldId="442"/>
            <ac:grpSpMk id="81" creationId="{AD0571D1-37BE-D77F-5429-E4169F21D926}"/>
          </ac:grpSpMkLst>
        </pc:grpChg>
        <pc:grpChg chg="del mod">
          <ac:chgData name="Tim Cook" userId="d1c7cfb340f2c7ab" providerId="LiveId" clId="{FF1D23CF-84F6-4484-89E6-A1AEA6E9E1BB}" dt="2023-03-15T02:36:58.018" v="1265"/>
          <ac:grpSpMkLst>
            <pc:docMk/>
            <pc:sldMk cId="4226798449" sldId="442"/>
            <ac:grpSpMk id="84" creationId="{AF3D616B-CBC4-523C-2502-67A35C01CA07}"/>
          </ac:grpSpMkLst>
        </pc:grpChg>
        <pc:grpChg chg="del mod">
          <ac:chgData name="Tim Cook" userId="d1c7cfb340f2c7ab" providerId="LiveId" clId="{FF1D23CF-84F6-4484-89E6-A1AEA6E9E1BB}" dt="2023-03-15T02:36:09.463" v="1202"/>
          <ac:grpSpMkLst>
            <pc:docMk/>
            <pc:sldMk cId="4226798449" sldId="442"/>
            <ac:grpSpMk id="87" creationId="{08CDCC4F-5030-1F72-710A-AE514A3D1F99}"/>
          </ac:grpSpMkLst>
        </pc:grpChg>
        <pc:grpChg chg="del 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0" creationId="{098B29D8-BFFC-E05E-34D6-70FD0B813163}"/>
          </ac:grpSpMkLst>
        </pc:grpChg>
        <pc:grpChg chg="del mod">
          <ac:chgData name="Tim Cook" userId="d1c7cfb340f2c7ab" providerId="LiveId" clId="{FF1D23CF-84F6-4484-89E6-A1AEA6E9E1BB}" dt="2023-03-15T02:32:50.703" v="1065"/>
          <ac:grpSpMkLst>
            <pc:docMk/>
            <pc:sldMk cId="4226798449" sldId="442"/>
            <ac:grpSpMk id="91" creationId="{1005019B-5989-AB18-20F2-CE7192F13113}"/>
          </ac:grpSpMkLst>
        </pc:grpChg>
        <pc:grpChg chg="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8" creationId="{0E0F160C-29C6-FDE6-304E-03F86E872C09}"/>
          </ac:grpSpMkLst>
        </pc:grpChg>
        <pc:grpChg chg="del 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98" creationId="{29EF0171-43CD-90AD-ACEE-8A79F70D2D44}"/>
          </ac:grpSpMkLst>
        </pc:grpChg>
        <pc:grpChg chg="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100" creationId="{628AB4B1-EF3E-10D1-1B18-909963DED2C7}"/>
          </ac:grpSpMkLst>
        </pc:grpChg>
        <pc:grpChg chg="del mod">
          <ac:chgData name="Tim Cook" userId="d1c7cfb340f2c7ab" providerId="LiveId" clId="{FF1D23CF-84F6-4484-89E6-A1AEA6E9E1BB}" dt="2023-03-15T02:33:07.046" v="1084"/>
          <ac:grpSpMkLst>
            <pc:docMk/>
            <pc:sldMk cId="4226798449" sldId="442"/>
            <ac:grpSpMk id="107" creationId="{626AE11B-DB57-8D46-DC72-7DB37F783E92}"/>
          </ac:grpSpMkLst>
        </pc:grpChg>
        <pc:grpChg chg="del mod">
          <ac:chgData name="Tim Cook" userId="d1c7cfb340f2c7ab" providerId="LiveId" clId="{FF1D23CF-84F6-4484-89E6-A1AEA6E9E1BB}" dt="2023-03-15T02:33:07.566" v="1086"/>
          <ac:grpSpMkLst>
            <pc:docMk/>
            <pc:sldMk cId="4226798449" sldId="442"/>
            <ac:grpSpMk id="108" creationId="{61C045D5-05BA-8119-9CFD-75D68853178D}"/>
          </ac:grpSpMkLst>
        </pc:grpChg>
        <pc:grpChg chg="del mod">
          <ac:chgData name="Tim Cook" userId="d1c7cfb340f2c7ab" providerId="LiveId" clId="{FF1D23CF-84F6-4484-89E6-A1AEA6E9E1BB}" dt="2023-03-15T02:34:06.970" v="1105"/>
          <ac:grpSpMkLst>
            <pc:docMk/>
            <pc:sldMk cId="4226798449" sldId="442"/>
            <ac:grpSpMk id="109" creationId="{ED7CDA68-10DF-9C3B-8717-D0C66E9B4D23}"/>
          </ac:grpSpMkLst>
        </pc:grpChg>
        <pc:grpChg chg="del 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2" creationId="{E3D0120E-5C05-20B3-ABFD-262C9E078C0C}"/>
          </ac:grpSpMkLst>
        </pc:grpChg>
        <pc:grpChg chg="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FF1D23CF-84F6-4484-89E6-A1AEA6E9E1BB}" dt="2023-03-15T02:33:21.114" v="1101"/>
          <ac:grpSpMkLst>
            <pc:docMk/>
            <pc:sldMk cId="4226798449" sldId="442"/>
            <ac:grpSpMk id="124" creationId="{D724FF44-6516-9B7E-79C2-EDB2DF201D40}"/>
          </ac:grpSpMkLst>
        </pc:grpChg>
        <pc:grpChg chg="del mod">
          <ac:chgData name="Tim Cook" userId="d1c7cfb340f2c7ab" providerId="LiveId" clId="{FF1D23CF-84F6-4484-89E6-A1AEA6E9E1BB}" dt="2023-03-15T02:36:45.640" v="1250"/>
          <ac:grpSpMkLst>
            <pc:docMk/>
            <pc:sldMk cId="4226798449" sldId="442"/>
            <ac:grpSpMk id="144" creationId="{5E3BA6C7-2E41-52B3-A046-600589BC99EE}"/>
          </ac:grpSpMkLst>
        </pc:grpChg>
        <pc:grpChg chg="del 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47" creationId="{371071D6-2C35-37C1-14B1-C21F02865967}"/>
          </ac:grpSpMkLst>
        </pc:grpChg>
        <pc:grpChg chg="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50" creationId="{2CA508C1-4B9A-41C5-FE18-D26C38E79E0C}"/>
          </ac:grpSpMkLst>
        </pc:grpChg>
        <pc:grpChg chg="mod">
          <ac:chgData name="Tim Cook" userId="d1c7cfb340f2c7ab" providerId="LiveId" clId="{FF1D23CF-84F6-4484-89E6-A1AEA6E9E1BB}" dt="2023-03-15T02:37:09.872" v="1279"/>
          <ac:grpSpMkLst>
            <pc:docMk/>
            <pc:sldMk cId="4226798449" sldId="442"/>
            <ac:grpSpMk id="163" creationId="{6837755B-F361-CDCE-6C58-76E12C97BF14}"/>
          </ac:grpSpMkLst>
        </pc:grpChg>
        <pc:grpChg chg="del mod">
          <ac:chgData name="Tim Cook" userId="d1c7cfb340f2c7ab" providerId="LiveId" clId="{FF1D23CF-84F6-4484-89E6-A1AEA6E9E1BB}" dt="2023-03-15T02:37:32.056" v="1306"/>
          <ac:grpSpMkLst>
            <pc:docMk/>
            <pc:sldMk cId="4226798449" sldId="442"/>
            <ac:grpSpMk id="168" creationId="{451B0FCB-E1CD-7DAC-EC49-B4B7F1E60C91}"/>
          </ac:grpSpMkLst>
        </pc:grpChg>
        <pc:grpChg chg="del mod">
          <ac:chgData name="Tim Cook" userId="d1c7cfb340f2c7ab" providerId="LiveId" clId="{FF1D23CF-84F6-4484-89E6-A1AEA6E9E1BB}" dt="2023-03-15T02:37:32.056" v="1298"/>
          <ac:grpSpMkLst>
            <pc:docMk/>
            <pc:sldMk cId="4226798449" sldId="442"/>
            <ac:grpSpMk id="171" creationId="{F5787ABF-897F-42D5-5232-13224A441118}"/>
          </ac:grpSpMkLst>
        </pc:grpChg>
        <pc:grpChg chg="del mod">
          <ac:chgData name="Tim Cook" userId="d1c7cfb340f2c7ab" providerId="LiveId" clId="{FF1D23CF-84F6-4484-89E6-A1AEA6E9E1BB}" dt="2023-03-15T02:37:32.056" v="1302"/>
          <ac:grpSpMkLst>
            <pc:docMk/>
            <pc:sldMk cId="4226798449" sldId="442"/>
            <ac:grpSpMk id="177" creationId="{4782BD4E-D178-200C-2094-F91BB8AD8987}"/>
          </ac:grpSpMkLst>
        </pc:grpChg>
        <pc:grpChg chg="del mod">
          <ac:chgData name="Tim Cook" userId="d1c7cfb340f2c7ab" providerId="LiveId" clId="{FF1D23CF-84F6-4484-89E6-A1AEA6E9E1BB}" dt="2023-03-15T02:37:32.056" v="1299"/>
          <ac:grpSpMkLst>
            <pc:docMk/>
            <pc:sldMk cId="4226798449" sldId="442"/>
            <ac:grpSpMk id="180" creationId="{A4CD03AB-B85E-02EF-1852-BDB31392A5DC}"/>
          </ac:grpSpMkLst>
        </pc:grpChg>
        <pc:inkChg chg="add del mod">
          <ac:chgData name="Tim Cook" userId="d1c7cfb340f2c7ab" providerId="LiveId" clId="{FF1D23CF-84F6-4484-89E6-A1AEA6E9E1BB}" dt="2023-03-15T02:34:19.115" v="1111"/>
          <ac:inkMkLst>
            <pc:docMk/>
            <pc:sldMk cId="4226798449" sldId="442"/>
            <ac:inkMk id="3" creationId="{DB2CAAB0-A3BE-E346-83E1-5A135077B5BB}"/>
          </ac:inkMkLst>
        </pc:inkChg>
        <pc:inkChg chg="add del mod">
          <ac:chgData name="Tim Cook" userId="d1c7cfb340f2c7ab" providerId="LiveId" clId="{FF1D23CF-84F6-4484-89E6-A1AEA6E9E1BB}" dt="2023-03-15T02:31:14.718" v="945"/>
          <ac:inkMkLst>
            <pc:docMk/>
            <pc:sldMk cId="4226798449" sldId="442"/>
            <ac:inkMk id="3" creationId="{F61F3D68-B148-56F0-30E3-413EA5EAC977}"/>
          </ac:inkMkLst>
        </pc:inkChg>
        <pc:inkChg chg="add del mod">
          <ac:chgData name="Tim Cook" userId="d1c7cfb340f2c7ab" providerId="LiveId" clId="{FF1D23CF-84F6-4484-89E6-A1AEA6E9E1BB}" dt="2023-03-15T02:31:14.718" v="950"/>
          <ac:inkMkLst>
            <pc:docMk/>
            <pc:sldMk cId="4226798449" sldId="442"/>
            <ac:inkMk id="4" creationId="{77D859FE-2D08-9EAA-9397-50944219FD5C}"/>
          </ac:inkMkLst>
        </pc:inkChg>
        <pc:inkChg chg="add del mod">
          <ac:chgData name="Tim Cook" userId="d1c7cfb340f2c7ab" providerId="LiveId" clId="{FF1D23CF-84F6-4484-89E6-A1AEA6E9E1BB}" dt="2023-03-15T02:34:19.131" v="1112"/>
          <ac:inkMkLst>
            <pc:docMk/>
            <pc:sldMk cId="4226798449" sldId="442"/>
            <ac:inkMk id="4" creationId="{A70548AE-B7D3-914F-B68E-544B64BD127B}"/>
          </ac:inkMkLst>
        </pc:inkChg>
        <pc:inkChg chg="add del mod">
          <ac:chgData name="Tim Cook" userId="d1c7cfb340f2c7ab" providerId="LiveId" clId="{FF1D23CF-84F6-4484-89E6-A1AEA6E9E1BB}" dt="2023-03-15T02:31:14.718" v="947"/>
          <ac:inkMkLst>
            <pc:docMk/>
            <pc:sldMk cId="4226798449" sldId="442"/>
            <ac:inkMk id="5" creationId="{096709BB-252F-16C0-1B06-9F5617959F07}"/>
          </ac:inkMkLst>
        </pc:inkChg>
        <pc:inkChg chg="add del mod">
          <ac:chgData name="Tim Cook" userId="d1c7cfb340f2c7ab" providerId="LiveId" clId="{FF1D23CF-84F6-4484-89E6-A1AEA6E9E1BB}" dt="2023-03-15T02:31:14.718" v="946"/>
          <ac:inkMkLst>
            <pc:docMk/>
            <pc:sldMk cId="4226798449" sldId="442"/>
            <ac:inkMk id="6" creationId="{294F5F71-14DA-328C-5D7C-7FE5DA228678}"/>
          </ac:inkMkLst>
        </pc:inkChg>
        <pc:inkChg chg="add del">
          <ac:chgData name="Tim Cook" userId="d1c7cfb340f2c7ab" providerId="LiveId" clId="{FF1D23CF-84F6-4484-89E6-A1AEA6E9E1BB}" dt="2023-03-15T02:34:22.612" v="1115"/>
          <ac:inkMkLst>
            <pc:docMk/>
            <pc:sldMk cId="4226798449" sldId="442"/>
            <ac:inkMk id="6" creationId="{5460BED7-DC86-2973-2BAF-099311EC49A9}"/>
          </ac:inkMkLst>
        </pc:inkChg>
        <pc:inkChg chg="add del mod">
          <ac:chgData name="Tim Cook" userId="d1c7cfb340f2c7ab" providerId="LiveId" clId="{FF1D23CF-84F6-4484-89E6-A1AEA6E9E1BB}" dt="2023-03-15T02:31:14.718" v="948"/>
          <ac:inkMkLst>
            <pc:docMk/>
            <pc:sldMk cId="4226798449" sldId="442"/>
            <ac:inkMk id="7" creationId="{C3EBDA95-C72B-5A3C-CCC1-AF6089E08DA1}"/>
          </ac:inkMkLst>
        </pc:inkChg>
        <pc:inkChg chg="add del">
          <ac:chgData name="Tim Cook" userId="d1c7cfb340f2c7ab" providerId="LiveId" clId="{FF1D23CF-84F6-4484-89E6-A1AEA6E9E1BB}" dt="2023-03-15T02:34:22.612" v="1116"/>
          <ac:inkMkLst>
            <pc:docMk/>
            <pc:sldMk cId="4226798449" sldId="442"/>
            <ac:inkMk id="7" creationId="{D6BC0F9B-A191-819F-3A3D-E339892A0D19}"/>
          </ac:inkMkLst>
        </pc:inkChg>
        <pc:inkChg chg="add del mod">
          <ac:chgData name="Tim Cook" userId="d1c7cfb340f2c7ab" providerId="LiveId" clId="{FF1D23CF-84F6-4484-89E6-A1AEA6E9E1BB}" dt="2023-03-15T02:34:33.341" v="1123"/>
          <ac:inkMkLst>
            <pc:docMk/>
            <pc:sldMk cId="4226798449" sldId="442"/>
            <ac:inkMk id="8" creationId="{00314B9C-6AF6-71FB-5DE7-30EA9901910D}"/>
          </ac:inkMkLst>
        </pc:inkChg>
        <pc:inkChg chg="add del mod">
          <ac:chgData name="Tim Cook" userId="d1c7cfb340f2c7ab" providerId="LiveId" clId="{FF1D23CF-84F6-4484-89E6-A1AEA6E9E1BB}" dt="2023-03-15T02:31:14.718" v="943"/>
          <ac:inkMkLst>
            <pc:docMk/>
            <pc:sldMk cId="4226798449" sldId="442"/>
            <ac:inkMk id="8" creationId="{BA573922-5798-C8FA-CFF3-3996E9C97B9B}"/>
          </ac:inkMkLst>
        </pc:inkChg>
        <pc:inkChg chg="add del mod">
          <ac:chgData name="Tim Cook" userId="d1c7cfb340f2c7ab" providerId="LiveId" clId="{FF1D23CF-84F6-4484-89E6-A1AEA6E9E1BB}" dt="2023-03-15T02:31:14.718" v="949"/>
          <ac:inkMkLst>
            <pc:docMk/>
            <pc:sldMk cId="4226798449" sldId="442"/>
            <ac:inkMk id="9" creationId="{341D9E2E-316E-B4DC-EA45-18D7DB19DE03}"/>
          </ac:inkMkLst>
        </pc:inkChg>
        <pc:inkChg chg="add del mod">
          <ac:chgData name="Tim Cook" userId="d1c7cfb340f2c7ab" providerId="LiveId" clId="{FF1D23CF-84F6-4484-89E6-A1AEA6E9E1BB}" dt="2023-03-15T02:34:33.341" v="1122"/>
          <ac:inkMkLst>
            <pc:docMk/>
            <pc:sldMk cId="4226798449" sldId="442"/>
            <ac:inkMk id="9" creationId="{74586E29-2C8F-4C8F-9C9A-BF4CE3ADECC6}"/>
          </ac:inkMkLst>
        </pc:inkChg>
        <pc:inkChg chg="add del mod">
          <ac:chgData name="Tim Cook" userId="d1c7cfb340f2c7ab" providerId="LiveId" clId="{FF1D23CF-84F6-4484-89E6-A1AEA6E9E1BB}" dt="2023-03-15T02:31:14.718" v="944"/>
          <ac:inkMkLst>
            <pc:docMk/>
            <pc:sldMk cId="4226798449" sldId="442"/>
            <ac:inkMk id="10" creationId="{40F26B87-CE8A-4AE6-654B-F2074776EC36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" creationId="{59348682-630A-C40B-50A8-C2777F455DE1}"/>
          </ac:inkMkLst>
        </pc:inkChg>
        <pc:inkChg chg="add del">
          <ac:chgData name="Tim Cook" userId="d1c7cfb340f2c7ab" providerId="LiveId" clId="{FF1D23CF-84F6-4484-89E6-A1AEA6E9E1BB}" dt="2023-03-15T02:31:11.901" v="938"/>
          <ac:inkMkLst>
            <pc:docMk/>
            <pc:sldMk cId="4226798449" sldId="442"/>
            <ac:inkMk id="11" creationId="{4DFFC4FB-6C76-7B5E-32D1-D911A894E6A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" creationId="{756AF996-3162-A208-0306-60D4F87332BC}"/>
          </ac:inkMkLst>
        </pc:inkChg>
        <pc:inkChg chg="add del">
          <ac:chgData name="Tim Cook" userId="d1c7cfb340f2c7ab" providerId="LiveId" clId="{FF1D23CF-84F6-4484-89E6-A1AEA6E9E1BB}" dt="2023-03-15T02:31:11.901" v="939"/>
          <ac:inkMkLst>
            <pc:docMk/>
            <pc:sldMk cId="4226798449" sldId="442"/>
            <ac:inkMk id="12" creationId="{1F409325-AB42-FAEB-7DC8-835D44C137A7}"/>
          </ac:inkMkLst>
        </pc:inkChg>
        <pc:inkChg chg="add del mod">
          <ac:chgData name="Tim Cook" userId="d1c7cfb340f2c7ab" providerId="LiveId" clId="{FF1D23CF-84F6-4484-89E6-A1AEA6E9E1BB}" dt="2023-03-15T02:34:38.607" v="1126"/>
          <ac:inkMkLst>
            <pc:docMk/>
            <pc:sldMk cId="4226798449" sldId="442"/>
            <ac:inkMk id="13" creationId="{BC7A64F3-8505-4795-E793-170C109CD6AE}"/>
          </ac:inkMkLst>
        </pc:inkChg>
        <pc:inkChg chg="add del">
          <ac:chgData name="Tim Cook" userId="d1c7cfb340f2c7ab" providerId="LiveId" clId="{FF1D23CF-84F6-4484-89E6-A1AEA6E9E1BB}" dt="2023-03-15T02:31:11.901" v="941"/>
          <ac:inkMkLst>
            <pc:docMk/>
            <pc:sldMk cId="4226798449" sldId="442"/>
            <ac:inkMk id="13" creationId="{FC126718-878A-A3E4-B3D7-57D39F23581D}"/>
          </ac:inkMkLst>
        </pc:inkChg>
        <pc:inkChg chg="add del">
          <ac:chgData name="Tim Cook" userId="d1c7cfb340f2c7ab" providerId="LiveId" clId="{FF1D23CF-84F6-4484-89E6-A1AEA6E9E1BB}" dt="2023-03-15T02:31:11.901" v="936"/>
          <ac:inkMkLst>
            <pc:docMk/>
            <pc:sldMk cId="4226798449" sldId="442"/>
            <ac:inkMk id="14" creationId="{0FCBAD40-0AC7-42E2-BEB0-C9A4EF0CC68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5" creationId="{7279836D-983C-F27E-E19E-468F7C880415}"/>
          </ac:inkMkLst>
        </pc:inkChg>
        <pc:inkChg chg="add del">
          <ac:chgData name="Tim Cook" userId="d1c7cfb340f2c7ab" providerId="LiveId" clId="{FF1D23CF-84F6-4484-89E6-A1AEA6E9E1BB}" dt="2023-03-15T02:31:11.901" v="937"/>
          <ac:inkMkLst>
            <pc:docMk/>
            <pc:sldMk cId="4226798449" sldId="442"/>
            <ac:inkMk id="15" creationId="{EEA74E2B-8EA1-7387-1249-B6F84BC4565D}"/>
          </ac:inkMkLst>
        </pc:inkChg>
        <pc:inkChg chg="add del">
          <ac:chgData name="Tim Cook" userId="d1c7cfb340f2c7ab" providerId="LiveId" clId="{FF1D23CF-84F6-4484-89E6-A1AEA6E9E1BB}" dt="2023-03-15T02:31:11.901" v="940"/>
          <ac:inkMkLst>
            <pc:docMk/>
            <pc:sldMk cId="4226798449" sldId="442"/>
            <ac:inkMk id="16" creationId="{768D4084-068C-EEDD-FF19-784674BBA49E}"/>
          </ac:inkMkLst>
        </pc:inkChg>
        <pc:inkChg chg="add del">
          <ac:chgData name="Tim Cook" userId="d1c7cfb340f2c7ab" providerId="LiveId" clId="{FF1D23CF-84F6-4484-89E6-A1AEA6E9E1BB}" dt="2023-03-15T02:34:57.010" v="1130"/>
          <ac:inkMkLst>
            <pc:docMk/>
            <pc:sldMk cId="4226798449" sldId="442"/>
            <ac:inkMk id="17" creationId="{6EDEC016-2C10-7669-086A-A16C5D39834A}"/>
          </ac:inkMkLst>
        </pc:inkChg>
        <pc:inkChg chg="add del mod">
          <ac:chgData name="Tim Cook" userId="d1c7cfb340f2c7ab" providerId="LiveId" clId="{FF1D23CF-84F6-4484-89E6-A1AEA6E9E1BB}" dt="2023-03-15T02:35:01.617" v="1141"/>
          <ac:inkMkLst>
            <pc:docMk/>
            <pc:sldMk cId="4226798449" sldId="442"/>
            <ac:inkMk id="18" creationId="{9BCBC36D-6B08-6983-330A-47503DE8D2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19" creationId="{A26A2100-F127-EBA8-1CB4-7169D3F0B5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0" creationId="{780C90F5-2840-4C40-295A-DCAB0CB12B40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1" creationId="{A0AF3DC9-C9CC-4E60-C2EE-6BB59B5864F6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2" creationId="{FACFDF2A-2AEA-284D-6BD1-2C3E7AE89712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3" creationId="{5267BC57-13CC-1938-48E4-96E680CC349D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4" creationId="{0198A05F-79B7-FDC6-A71E-D28D2AF000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5" creationId="{8C9A7D36-082E-6C52-6CE2-C3E6BEB696AE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6" creationId="{581C534C-4C35-8024-F330-E2382D811C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7" creationId="{8B15E677-0AC0-5F1F-0017-31DF1D77EA2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8" creationId="{F1C7FF25-C699-DD70-B651-86631A1DBE9D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1" creationId="{FE2F79CA-E361-036D-7A0D-AA1210BA59F1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2" creationId="{D76A34A7-23CC-AA37-E291-EEE5A73305A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3" creationId="{667D1505-918A-FB98-D380-2BA25D2C742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4" creationId="{7369B738-1789-75C7-483F-5B08B7F85C6F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5" creationId="{0428C575-74D5-2717-6DD0-2225909171D5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6" creationId="{7CEA9EAC-AF51-EA4E-95B2-F53AB268D41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7" creationId="{C9347F30-8E4D-AC06-73EF-A2A368ECA99C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8" creationId="{B0F2C1B7-8242-046E-788E-0BB4D17DACB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9" creationId="{5BDC866C-1529-12C9-DC4D-EB99CD387F6A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0" creationId="{E83B7C4B-0258-4185-E19F-8F1F37EA9227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1" creationId="{7B667363-FC24-DB53-1FE0-5AB38A243333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2" creationId="{7D87A424-9857-4284-5D58-EF56782AA9E9}"/>
          </ac:inkMkLst>
        </pc:inkChg>
        <pc:inkChg chg="add del mod">
          <ac:chgData name="Tim Cook" userId="d1c7cfb340f2c7ab" providerId="LiveId" clId="{FF1D23CF-84F6-4484-89E6-A1AEA6E9E1BB}" dt="2023-03-15T02:35:01.617" v="1139"/>
          <ac:inkMkLst>
            <pc:docMk/>
            <pc:sldMk cId="4226798449" sldId="442"/>
            <ac:inkMk id="44" creationId="{FAD33DD6-A292-3495-73AC-1FC39A9AC78E}"/>
          </ac:inkMkLst>
        </pc:inkChg>
        <pc:inkChg chg="add del">
          <ac:chgData name="Tim Cook" userId="d1c7cfb340f2c7ab" providerId="LiveId" clId="{FF1D23CF-84F6-4484-89E6-A1AEA6E9E1BB}" dt="2023-03-15T02:31:35.396" v="982"/>
          <ac:inkMkLst>
            <pc:docMk/>
            <pc:sldMk cId="4226798449" sldId="442"/>
            <ac:inkMk id="44" creationId="{FCFB50B6-A445-123C-0596-5813F1642E32}"/>
          </ac:inkMkLst>
        </pc:inkChg>
        <pc:inkChg chg="add del">
          <ac:chgData name="Tim Cook" userId="d1c7cfb340f2c7ab" providerId="LiveId" clId="{FF1D23CF-84F6-4484-89E6-A1AEA6E9E1BB}" dt="2023-03-15T02:31:35.396" v="983"/>
          <ac:inkMkLst>
            <pc:docMk/>
            <pc:sldMk cId="4226798449" sldId="442"/>
            <ac:inkMk id="45" creationId="{11598BE9-B804-9990-BD50-355710C1C075}"/>
          </ac:inkMkLst>
        </pc:inkChg>
        <pc:inkChg chg="add del mod">
          <ac:chgData name="Tim Cook" userId="d1c7cfb340f2c7ab" providerId="LiveId" clId="{FF1D23CF-84F6-4484-89E6-A1AEA6E9E1BB}" dt="2023-03-15T02:35:01.617" v="1137"/>
          <ac:inkMkLst>
            <pc:docMk/>
            <pc:sldMk cId="4226798449" sldId="442"/>
            <ac:inkMk id="45" creationId="{891AA54F-5CBB-ADB7-42A3-335D6F6C4442}"/>
          </ac:inkMkLst>
        </pc:inkChg>
        <pc:inkChg chg="add del">
          <ac:chgData name="Tim Cook" userId="d1c7cfb340f2c7ab" providerId="LiveId" clId="{FF1D23CF-84F6-4484-89E6-A1AEA6E9E1BB}" dt="2023-03-15T02:31:35.396" v="984"/>
          <ac:inkMkLst>
            <pc:docMk/>
            <pc:sldMk cId="4226798449" sldId="442"/>
            <ac:inkMk id="46" creationId="{6A5AED97-16B0-8F5A-241B-73D4A452FD8E}"/>
          </ac:inkMkLst>
        </pc:inkChg>
        <pc:inkChg chg="add del mod">
          <ac:chgData name="Tim Cook" userId="d1c7cfb340f2c7ab" providerId="LiveId" clId="{FF1D23CF-84F6-4484-89E6-A1AEA6E9E1BB}" dt="2023-03-15T02:35:01.617" v="1140"/>
          <ac:inkMkLst>
            <pc:docMk/>
            <pc:sldMk cId="4226798449" sldId="442"/>
            <ac:inkMk id="46" creationId="{9C51B107-2586-9FAF-5743-B1ED31F1856D}"/>
          </ac:inkMkLst>
        </pc:inkChg>
        <pc:inkChg chg="add del mod">
          <ac:chgData name="Tim Cook" userId="d1c7cfb340f2c7ab" providerId="LiveId" clId="{FF1D23CF-84F6-4484-89E6-A1AEA6E9E1BB}" dt="2023-03-15T02:35:01.617" v="1138"/>
          <ac:inkMkLst>
            <pc:docMk/>
            <pc:sldMk cId="4226798449" sldId="442"/>
            <ac:inkMk id="47" creationId="{85D8BB4A-C1DB-7DAD-7525-1BF6BBB7F759}"/>
          </ac:inkMkLst>
        </pc:inkChg>
        <pc:inkChg chg="add del">
          <ac:chgData name="Tim Cook" userId="d1c7cfb340f2c7ab" providerId="LiveId" clId="{FF1D23CF-84F6-4484-89E6-A1AEA6E9E1BB}" dt="2023-03-15T02:31:35.396" v="980"/>
          <ac:inkMkLst>
            <pc:docMk/>
            <pc:sldMk cId="4226798449" sldId="442"/>
            <ac:inkMk id="47" creationId="{B8E6500A-10F0-6036-8225-02094C2CBF37}"/>
          </ac:inkMkLst>
        </pc:inkChg>
        <pc:inkChg chg="add del">
          <ac:chgData name="Tim Cook" userId="d1c7cfb340f2c7ab" providerId="LiveId" clId="{FF1D23CF-84F6-4484-89E6-A1AEA6E9E1BB}" dt="2023-03-15T02:31:35.396" v="981"/>
          <ac:inkMkLst>
            <pc:docMk/>
            <pc:sldMk cId="4226798449" sldId="442"/>
            <ac:inkMk id="48" creationId="{11D138BB-3BD8-2A71-C8B9-B2202ECB0C74}"/>
          </ac:inkMkLst>
        </pc:inkChg>
        <pc:inkChg chg="add del">
          <ac:chgData name="Tim Cook" userId="d1c7cfb340f2c7ab" providerId="LiveId" clId="{FF1D23CF-84F6-4484-89E6-A1AEA6E9E1BB}" dt="2023-03-15T02:31:44.055" v="986"/>
          <ac:inkMkLst>
            <pc:docMk/>
            <pc:sldMk cId="4226798449" sldId="442"/>
            <ac:inkMk id="49" creationId="{5124E3C0-E377-DBD5-AA3D-498EE3AEEA3B}"/>
          </ac:inkMkLst>
        </pc:inkChg>
        <pc:inkChg chg="add del mod">
          <ac:chgData name="Tim Cook" userId="d1c7cfb340f2c7ab" providerId="LiveId" clId="{FF1D23CF-84F6-4484-89E6-A1AEA6E9E1BB}" dt="2023-03-15T02:35:35.141" v="1182"/>
          <ac:inkMkLst>
            <pc:docMk/>
            <pc:sldMk cId="4226798449" sldId="442"/>
            <ac:inkMk id="49" creationId="{710F7F49-57C9-81B5-EBD6-7E9DB7002E57}"/>
          </ac:inkMkLst>
        </pc:inkChg>
        <pc:inkChg chg="add del">
          <ac:chgData name="Tim Cook" userId="d1c7cfb340f2c7ab" providerId="LiveId" clId="{FF1D23CF-84F6-4484-89E6-A1AEA6E9E1BB}" dt="2023-03-15T02:31:48.389" v="989"/>
          <ac:inkMkLst>
            <pc:docMk/>
            <pc:sldMk cId="4226798449" sldId="442"/>
            <ac:inkMk id="50" creationId="{7CF4BB48-8FC1-2171-130B-ADAA56906AEE}"/>
          </ac:inkMkLst>
        </pc:inkChg>
        <pc:inkChg chg="add del mod">
          <ac:chgData name="Tim Cook" userId="d1c7cfb340f2c7ab" providerId="LiveId" clId="{FF1D23CF-84F6-4484-89E6-A1AEA6E9E1BB}" dt="2023-03-15T02:35:35.141" v="1174"/>
          <ac:inkMkLst>
            <pc:docMk/>
            <pc:sldMk cId="4226798449" sldId="442"/>
            <ac:inkMk id="50" creationId="{9F072077-15B4-78BF-61EC-F6D074E3AA00}"/>
          </ac:inkMkLst>
        </pc:inkChg>
        <pc:inkChg chg="add del">
          <ac:chgData name="Tim Cook" userId="d1c7cfb340f2c7ab" providerId="LiveId" clId="{FF1D23CF-84F6-4484-89E6-A1AEA6E9E1BB}" dt="2023-03-15T02:31:48.389" v="990"/>
          <ac:inkMkLst>
            <pc:docMk/>
            <pc:sldMk cId="4226798449" sldId="442"/>
            <ac:inkMk id="51" creationId="{A99D287B-3CC6-EBE2-A4FA-BA6B2F4437ED}"/>
          </ac:inkMkLst>
        </pc:inkChg>
        <pc:inkChg chg="add del mod">
          <ac:chgData name="Tim Cook" userId="d1c7cfb340f2c7ab" providerId="LiveId" clId="{FF1D23CF-84F6-4484-89E6-A1AEA6E9E1BB}" dt="2023-03-15T02:35:35.141" v="1181"/>
          <ac:inkMkLst>
            <pc:docMk/>
            <pc:sldMk cId="4226798449" sldId="442"/>
            <ac:inkMk id="51" creationId="{E7634707-060D-0F7C-616E-0626BE374A08}"/>
          </ac:inkMkLst>
        </pc:inkChg>
        <pc:inkChg chg="add del mod">
          <ac:chgData name="Tim Cook" userId="d1c7cfb340f2c7ab" providerId="LiveId" clId="{FF1D23CF-84F6-4484-89E6-A1AEA6E9E1BB}" dt="2023-03-15T02:35:35.141" v="1175"/>
          <ac:inkMkLst>
            <pc:docMk/>
            <pc:sldMk cId="4226798449" sldId="442"/>
            <ac:inkMk id="52" creationId="{C0A4D12B-8A42-0D89-189C-0B02C44A423A}"/>
          </ac:inkMkLst>
        </pc:inkChg>
        <pc:inkChg chg="add del">
          <ac:chgData name="Tim Cook" userId="d1c7cfb340f2c7ab" providerId="LiveId" clId="{FF1D23CF-84F6-4484-89E6-A1AEA6E9E1BB}" dt="2023-03-15T02:31:52.751" v="994"/>
          <ac:inkMkLst>
            <pc:docMk/>
            <pc:sldMk cId="4226798449" sldId="442"/>
            <ac:inkMk id="52" creationId="{E516D91A-FD76-9C13-1D45-895B9FBDFEC5}"/>
          </ac:inkMkLst>
        </pc:inkChg>
        <pc:inkChg chg="add del">
          <ac:chgData name="Tim Cook" userId="d1c7cfb340f2c7ab" providerId="LiveId" clId="{FF1D23CF-84F6-4484-89E6-A1AEA6E9E1BB}" dt="2023-03-15T02:31:52.751" v="993"/>
          <ac:inkMkLst>
            <pc:docMk/>
            <pc:sldMk cId="4226798449" sldId="442"/>
            <ac:inkMk id="53" creationId="{6FCD3DEF-485E-44D9-4A87-BBA54FBC158F}"/>
          </ac:inkMkLst>
        </pc:inkChg>
        <pc:inkChg chg="add del mod">
          <ac:chgData name="Tim Cook" userId="d1c7cfb340f2c7ab" providerId="LiveId" clId="{FF1D23CF-84F6-4484-89E6-A1AEA6E9E1BB}" dt="2023-03-15T02:35:35.141" v="1177"/>
          <ac:inkMkLst>
            <pc:docMk/>
            <pc:sldMk cId="4226798449" sldId="442"/>
            <ac:inkMk id="53" creationId="{E422E06E-B881-4D5D-B38B-BD41C6A080C7}"/>
          </ac:inkMkLst>
        </pc:inkChg>
        <pc:inkChg chg="add del mod">
          <ac:chgData name="Tim Cook" userId="d1c7cfb340f2c7ab" providerId="LiveId" clId="{FF1D23CF-84F6-4484-89E6-A1AEA6E9E1BB}" dt="2023-03-15T02:31:56.758" v="998"/>
          <ac:inkMkLst>
            <pc:docMk/>
            <pc:sldMk cId="4226798449" sldId="442"/>
            <ac:inkMk id="54" creationId="{38B0E1CB-95D9-D92D-4ED0-F6C84383FD3A}"/>
          </ac:inkMkLst>
        </pc:inkChg>
        <pc:inkChg chg="add del mod">
          <ac:chgData name="Tim Cook" userId="d1c7cfb340f2c7ab" providerId="LiveId" clId="{FF1D23CF-84F6-4484-89E6-A1AEA6E9E1BB}" dt="2023-03-15T02:35:35.141" v="1183"/>
          <ac:inkMkLst>
            <pc:docMk/>
            <pc:sldMk cId="4226798449" sldId="442"/>
            <ac:inkMk id="54" creationId="{6E8AE204-AF48-12D2-87F8-FA56E096A18E}"/>
          </ac:inkMkLst>
        </pc:inkChg>
        <pc:inkChg chg="add del mod">
          <ac:chgData name="Tim Cook" userId="d1c7cfb340f2c7ab" providerId="LiveId" clId="{FF1D23CF-84F6-4484-89E6-A1AEA6E9E1BB}" dt="2023-03-15T02:35:35.141" v="1176"/>
          <ac:inkMkLst>
            <pc:docMk/>
            <pc:sldMk cId="4226798449" sldId="442"/>
            <ac:inkMk id="55" creationId="{7B5B831C-8AA0-BF38-6087-E36521011DB2}"/>
          </ac:inkMkLst>
        </pc:inkChg>
        <pc:inkChg chg="add del mod">
          <ac:chgData name="Tim Cook" userId="d1c7cfb340f2c7ab" providerId="LiveId" clId="{FF1D23CF-84F6-4484-89E6-A1AEA6E9E1BB}" dt="2023-03-15T02:31:56.758" v="999"/>
          <ac:inkMkLst>
            <pc:docMk/>
            <pc:sldMk cId="4226798449" sldId="442"/>
            <ac:inkMk id="55" creationId="{85304D81-2EBE-B8EC-1D47-02EAE324ADCF}"/>
          </ac:inkMkLst>
        </pc:inkChg>
        <pc:inkChg chg="add del">
          <ac:chgData name="Tim Cook" userId="d1c7cfb340f2c7ab" providerId="LiveId" clId="{FF1D23CF-84F6-4484-89E6-A1AEA6E9E1BB}" dt="2023-03-15T02:35:08.265" v="1152"/>
          <ac:inkMkLst>
            <pc:docMk/>
            <pc:sldMk cId="4226798449" sldId="442"/>
            <ac:inkMk id="56" creationId="{8746A405-CA47-FD1F-400F-E32825B42BF5}"/>
          </ac:inkMkLst>
        </pc:inkChg>
        <pc:inkChg chg="add del">
          <ac:chgData name="Tim Cook" userId="d1c7cfb340f2c7ab" providerId="LiveId" clId="{FF1D23CF-84F6-4484-89E6-A1AEA6E9E1BB}" dt="2023-03-15T02:35:08.265" v="1154"/>
          <ac:inkMkLst>
            <pc:docMk/>
            <pc:sldMk cId="4226798449" sldId="442"/>
            <ac:inkMk id="57" creationId="{C220E6AE-BDAC-34DD-78FA-5CEF326E73AA}"/>
          </ac:inkMkLst>
        </pc:inkChg>
        <pc:inkChg chg="add del">
          <ac:chgData name="Tim Cook" userId="d1c7cfb340f2c7ab" providerId="LiveId" clId="{FF1D23CF-84F6-4484-89E6-A1AEA6E9E1BB}" dt="2023-03-15T02:32:00.485" v="1003"/>
          <ac:inkMkLst>
            <pc:docMk/>
            <pc:sldMk cId="4226798449" sldId="442"/>
            <ac:inkMk id="57" creationId="{EE6BD25A-6772-5E0D-EBFE-9DAEAC97C64C}"/>
          </ac:inkMkLst>
        </pc:inkChg>
        <pc:inkChg chg="add del">
          <ac:chgData name="Tim Cook" userId="d1c7cfb340f2c7ab" providerId="LiveId" clId="{FF1D23CF-84F6-4484-89E6-A1AEA6E9E1BB}" dt="2023-03-15T02:32:00.485" v="1002"/>
          <ac:inkMkLst>
            <pc:docMk/>
            <pc:sldMk cId="4226798449" sldId="442"/>
            <ac:inkMk id="58" creationId="{67F81C87-5AB5-2287-2CBE-CF08DAFD149B}"/>
          </ac:inkMkLst>
        </pc:inkChg>
        <pc:inkChg chg="add del">
          <ac:chgData name="Tim Cook" userId="d1c7cfb340f2c7ab" providerId="LiveId" clId="{FF1D23CF-84F6-4484-89E6-A1AEA6E9E1BB}" dt="2023-03-15T02:35:08.265" v="1153"/>
          <ac:inkMkLst>
            <pc:docMk/>
            <pc:sldMk cId="4226798449" sldId="442"/>
            <ac:inkMk id="58" creationId="{DF929480-8AAF-F3B1-33CE-B50A66DB20DB}"/>
          </ac:inkMkLst>
        </pc:inkChg>
        <pc:inkChg chg="add del">
          <ac:chgData name="Tim Cook" userId="d1c7cfb340f2c7ab" providerId="LiveId" clId="{FF1D23CF-84F6-4484-89E6-A1AEA6E9E1BB}" dt="2023-03-15T02:32:06.089" v="1010"/>
          <ac:inkMkLst>
            <pc:docMk/>
            <pc:sldMk cId="4226798449" sldId="442"/>
            <ac:inkMk id="59" creationId="{5C0CACE6-9C66-300F-C9F7-59FDC02D8964}"/>
          </ac:inkMkLst>
        </pc:inkChg>
        <pc:inkChg chg="add del mod">
          <ac:chgData name="Tim Cook" userId="d1c7cfb340f2c7ab" providerId="LiveId" clId="{FF1D23CF-84F6-4484-89E6-A1AEA6E9E1BB}" dt="2023-03-15T02:35:36.974" v="1185"/>
          <ac:inkMkLst>
            <pc:docMk/>
            <pc:sldMk cId="4226798449" sldId="442"/>
            <ac:inkMk id="60" creationId="{6FEEE9A8-11F8-BFB6-95EF-A6C6B4BE8E39}"/>
          </ac:inkMkLst>
        </pc:inkChg>
        <pc:inkChg chg="add del">
          <ac:chgData name="Tim Cook" userId="d1c7cfb340f2c7ab" providerId="LiveId" clId="{FF1D23CF-84F6-4484-89E6-A1AEA6E9E1BB}" dt="2023-03-15T02:32:06.089" v="1008"/>
          <ac:inkMkLst>
            <pc:docMk/>
            <pc:sldMk cId="4226798449" sldId="442"/>
            <ac:inkMk id="60" creationId="{EAA5F7E5-F472-2A76-45B6-2EFF4FF21F1F}"/>
          </ac:inkMkLst>
        </pc:inkChg>
        <pc:inkChg chg="add del mod">
          <ac:chgData name="Tim Cook" userId="d1c7cfb340f2c7ab" providerId="LiveId" clId="{FF1D23CF-84F6-4484-89E6-A1AEA6E9E1BB}" dt="2023-03-15T02:35:35.141" v="1178"/>
          <ac:inkMkLst>
            <pc:docMk/>
            <pc:sldMk cId="4226798449" sldId="442"/>
            <ac:inkMk id="61" creationId="{218DF32B-16DA-2B24-9ED9-EBE6018F25DF}"/>
          </ac:inkMkLst>
        </pc:inkChg>
        <pc:inkChg chg="add del">
          <ac:chgData name="Tim Cook" userId="d1c7cfb340f2c7ab" providerId="LiveId" clId="{FF1D23CF-84F6-4484-89E6-A1AEA6E9E1BB}" dt="2023-03-15T02:32:06.089" v="1011"/>
          <ac:inkMkLst>
            <pc:docMk/>
            <pc:sldMk cId="4226798449" sldId="442"/>
            <ac:inkMk id="61" creationId="{B04FAFDB-1E4E-DE22-08B3-75846E60F3AC}"/>
          </ac:inkMkLst>
        </pc:inkChg>
        <pc:inkChg chg="add del">
          <ac:chgData name="Tim Cook" userId="d1c7cfb340f2c7ab" providerId="LiveId" clId="{FF1D23CF-84F6-4484-89E6-A1AEA6E9E1BB}" dt="2023-03-15T02:32:06.089" v="1009"/>
          <ac:inkMkLst>
            <pc:docMk/>
            <pc:sldMk cId="4226798449" sldId="442"/>
            <ac:inkMk id="62" creationId="{0FBC3DA6-C2BB-BDAB-F248-2FB0BD2E9228}"/>
          </ac:inkMkLst>
        </pc:inkChg>
        <pc:inkChg chg="add del mod">
          <ac:chgData name="Tim Cook" userId="d1c7cfb340f2c7ab" providerId="LiveId" clId="{FF1D23CF-84F6-4484-89E6-A1AEA6E9E1BB}" dt="2023-03-15T02:35:35.141" v="1180"/>
          <ac:inkMkLst>
            <pc:docMk/>
            <pc:sldMk cId="4226798449" sldId="442"/>
            <ac:inkMk id="62" creationId="{53A1B75C-F6F9-A74F-69DC-AAE2C3FAB37E}"/>
          </ac:inkMkLst>
        </pc:inkChg>
        <pc:inkChg chg="add del mod">
          <ac:chgData name="Tim Cook" userId="d1c7cfb340f2c7ab" providerId="LiveId" clId="{FF1D23CF-84F6-4484-89E6-A1AEA6E9E1BB}" dt="2023-03-15T02:32:11.173" v="1019"/>
          <ac:inkMkLst>
            <pc:docMk/>
            <pc:sldMk cId="4226798449" sldId="442"/>
            <ac:inkMk id="63" creationId="{A140CD78-C7EA-4F27-EC84-ADFC91848CBF}"/>
          </ac:inkMkLst>
        </pc:inkChg>
        <pc:inkChg chg="add del mod">
          <ac:chgData name="Tim Cook" userId="d1c7cfb340f2c7ab" providerId="LiveId" clId="{FF1D23CF-84F6-4484-89E6-A1AEA6E9E1BB}" dt="2023-03-15T02:35:35.141" v="1184"/>
          <ac:inkMkLst>
            <pc:docMk/>
            <pc:sldMk cId="4226798449" sldId="442"/>
            <ac:inkMk id="63" creationId="{E36769DF-5EA2-F52C-5C86-9CF9CA706056}"/>
          </ac:inkMkLst>
        </pc:inkChg>
        <pc:inkChg chg="add del mod">
          <ac:chgData name="Tim Cook" userId="d1c7cfb340f2c7ab" providerId="LiveId" clId="{FF1D23CF-84F6-4484-89E6-A1AEA6E9E1BB}" dt="2023-03-15T02:32:11.173" v="1018"/>
          <ac:inkMkLst>
            <pc:docMk/>
            <pc:sldMk cId="4226798449" sldId="442"/>
            <ac:inkMk id="64" creationId="{111C1926-E111-05F7-AB91-59C2E05C7C43}"/>
          </ac:inkMkLst>
        </pc:inkChg>
        <pc:inkChg chg="add del mod">
          <ac:chgData name="Tim Cook" userId="d1c7cfb340f2c7ab" providerId="LiveId" clId="{FF1D23CF-84F6-4484-89E6-A1AEA6E9E1BB}" dt="2023-03-15T02:35:35.141" v="1179"/>
          <ac:inkMkLst>
            <pc:docMk/>
            <pc:sldMk cId="4226798449" sldId="442"/>
            <ac:inkMk id="64" creationId="{40C97F85-3F2F-B476-681D-B1562C747FEA}"/>
          </ac:inkMkLst>
        </pc:inkChg>
        <pc:inkChg chg="add del">
          <ac:chgData name="Tim Cook" userId="d1c7cfb340f2c7ab" providerId="LiveId" clId="{FF1D23CF-84F6-4484-89E6-A1AEA6E9E1BB}" dt="2023-03-15T02:32:11.948" v="1021"/>
          <ac:inkMkLst>
            <pc:docMk/>
            <pc:sldMk cId="4226798449" sldId="442"/>
            <ac:inkMk id="66" creationId="{7988A529-5D6D-F8DD-A007-724FFBEFD790}"/>
          </ac:inkMkLst>
        </pc:inkChg>
        <pc:inkChg chg="add del mod">
          <ac:chgData name="Tim Cook" userId="d1c7cfb340f2c7ab" providerId="LiveId" clId="{FF1D23CF-84F6-4484-89E6-A1AEA6E9E1BB}" dt="2023-03-15T02:35:32.987" v="1173"/>
          <ac:inkMkLst>
            <pc:docMk/>
            <pc:sldMk cId="4226798449" sldId="442"/>
            <ac:inkMk id="66" creationId="{8A034252-C33B-1112-225C-832C65B5F46B}"/>
          </ac:inkMkLst>
        </pc:inkChg>
        <pc:inkChg chg="add del">
          <ac:chgData name="Tim Cook" userId="d1c7cfb340f2c7ab" providerId="LiveId" clId="{FF1D23CF-84F6-4484-89E6-A1AEA6E9E1BB}" dt="2023-03-15T02:32:12.480" v="1022"/>
          <ac:inkMkLst>
            <pc:docMk/>
            <pc:sldMk cId="4226798449" sldId="442"/>
            <ac:inkMk id="67" creationId="{26590256-D380-1FB7-9876-17DD2B9EC377}"/>
          </ac:inkMkLst>
        </pc:inkChg>
        <pc:inkChg chg="add del mod">
          <ac:chgData name="Tim Cook" userId="d1c7cfb340f2c7ab" providerId="LiveId" clId="{FF1D23CF-84F6-4484-89E6-A1AEA6E9E1BB}" dt="2023-03-15T02:35:32.987" v="1172"/>
          <ac:inkMkLst>
            <pc:docMk/>
            <pc:sldMk cId="4226798449" sldId="442"/>
            <ac:inkMk id="67" creationId="{DAA09F88-456D-82D5-A296-A83E672064CF}"/>
          </ac:inkMkLst>
        </pc:inkChg>
        <pc:inkChg chg="add del">
          <ac:chgData name="Tim Cook" userId="d1c7cfb340f2c7ab" providerId="LiveId" clId="{FF1D23CF-84F6-4484-89E6-A1AEA6E9E1BB}" dt="2023-03-15T02:32:11.948" v="1020"/>
          <ac:inkMkLst>
            <pc:docMk/>
            <pc:sldMk cId="4226798449" sldId="442"/>
            <ac:inkMk id="68" creationId="{BC79AC57-96D5-0A59-347C-C2AEA5298C2F}"/>
          </ac:inkMkLst>
        </pc:inkChg>
        <pc:inkChg chg="add del mod">
          <ac:chgData name="Tim Cook" userId="d1c7cfb340f2c7ab" providerId="LiveId" clId="{FF1D23CF-84F6-4484-89E6-A1AEA6E9E1BB}" dt="2023-03-15T02:35:32.987" v="1169"/>
          <ac:inkMkLst>
            <pc:docMk/>
            <pc:sldMk cId="4226798449" sldId="442"/>
            <ac:inkMk id="69" creationId="{25AA92D6-C749-B7F6-E875-A07092D14B54}"/>
          </ac:inkMkLst>
        </pc:inkChg>
        <pc:inkChg chg="add del mod">
          <ac:chgData name="Tim Cook" userId="d1c7cfb340f2c7ab" providerId="LiveId" clId="{FF1D23CF-84F6-4484-89E6-A1AEA6E9E1BB}" dt="2023-03-15T02:32:50.703" v="1057"/>
          <ac:inkMkLst>
            <pc:docMk/>
            <pc:sldMk cId="4226798449" sldId="442"/>
            <ac:inkMk id="69" creationId="{EE08E4FA-21D5-A529-72FB-62B1054C9AAC}"/>
          </ac:inkMkLst>
        </pc:inkChg>
        <pc:inkChg chg="add del mod">
          <ac:chgData name="Tim Cook" userId="d1c7cfb340f2c7ab" providerId="LiveId" clId="{FF1D23CF-84F6-4484-89E6-A1AEA6E9E1BB}" dt="2023-03-15T02:32:50.703" v="1063"/>
          <ac:inkMkLst>
            <pc:docMk/>
            <pc:sldMk cId="4226798449" sldId="442"/>
            <ac:inkMk id="70" creationId="{63CA7F9C-DC06-8317-2F9B-C3C350177614}"/>
          </ac:inkMkLst>
        </pc:inkChg>
        <pc:inkChg chg="add del mod">
          <ac:chgData name="Tim Cook" userId="d1c7cfb340f2c7ab" providerId="LiveId" clId="{FF1D23CF-84F6-4484-89E6-A1AEA6E9E1BB}" dt="2023-03-15T02:35:32.987" v="1170"/>
          <ac:inkMkLst>
            <pc:docMk/>
            <pc:sldMk cId="4226798449" sldId="442"/>
            <ac:inkMk id="70" creationId="{E1508EA6-1D2F-F21B-1E03-9D14834AACEB}"/>
          </ac:inkMkLst>
        </pc:inkChg>
        <pc:inkChg chg="add del">
          <ac:chgData name="Tim Cook" userId="d1c7cfb340f2c7ab" providerId="LiveId" clId="{FF1D23CF-84F6-4484-89E6-A1AEA6E9E1BB}" dt="2023-03-15T02:35:32.987" v="1171"/>
          <ac:inkMkLst>
            <pc:docMk/>
            <pc:sldMk cId="4226798449" sldId="442"/>
            <ac:inkMk id="71" creationId="{12182E22-9A1A-3F1C-71A8-56DBB6AD138C}"/>
          </ac:inkMkLst>
        </pc:inkChg>
        <pc:inkChg chg="add del mod">
          <ac:chgData name="Tim Cook" userId="d1c7cfb340f2c7ab" providerId="LiveId" clId="{FF1D23CF-84F6-4484-89E6-A1AEA6E9E1BB}" dt="2023-03-15T02:32:50.703" v="1049"/>
          <ac:inkMkLst>
            <pc:docMk/>
            <pc:sldMk cId="4226798449" sldId="442"/>
            <ac:inkMk id="71" creationId="{B83984F6-E094-11EF-75C3-CD3825C066A1}"/>
          </ac:inkMkLst>
        </pc:inkChg>
        <pc:inkChg chg="add del mod">
          <ac:chgData name="Tim Cook" userId="d1c7cfb340f2c7ab" providerId="LiveId" clId="{FF1D23CF-84F6-4484-89E6-A1AEA6E9E1BB}" dt="2023-03-15T02:32:50.703" v="1050"/>
          <ac:inkMkLst>
            <pc:docMk/>
            <pc:sldMk cId="4226798449" sldId="442"/>
            <ac:inkMk id="72" creationId="{AB112135-C144-0AE9-BA45-DB77B4204AE5}"/>
          </ac:inkMkLst>
        </pc:inkChg>
        <pc:inkChg chg="add del">
          <ac:chgData name="Tim Cook" userId="d1c7cfb340f2c7ab" providerId="LiveId" clId="{FF1D23CF-84F6-4484-89E6-A1AEA6E9E1BB}" dt="2023-03-15T02:32:19.958" v="1029"/>
          <ac:inkMkLst>
            <pc:docMk/>
            <pc:sldMk cId="4226798449" sldId="442"/>
            <ac:inkMk id="73" creationId="{6C8FBAF0-1BF0-92CF-DE90-AA336F8F5AFE}"/>
          </ac:inkMkLst>
        </pc:inkChg>
        <pc:inkChg chg="add del mod">
          <ac:chgData name="Tim Cook" userId="d1c7cfb340f2c7ab" providerId="LiveId" clId="{FF1D23CF-84F6-4484-89E6-A1AEA6E9E1BB}" dt="2023-03-15T02:36:58.002" v="1257"/>
          <ac:inkMkLst>
            <pc:docMk/>
            <pc:sldMk cId="4226798449" sldId="442"/>
            <ac:inkMk id="73" creationId="{A71B45D9-62A9-F1B0-4BC7-CCD8F1B5CE0F}"/>
          </ac:inkMkLst>
        </pc:inkChg>
        <pc:inkChg chg="add del mod">
          <ac:chgData name="Tim Cook" userId="d1c7cfb340f2c7ab" providerId="LiveId" clId="{FF1D23CF-84F6-4484-89E6-A1AEA6E9E1BB}" dt="2023-03-15T02:36:58.018" v="1264"/>
          <ac:inkMkLst>
            <pc:docMk/>
            <pc:sldMk cId="4226798449" sldId="442"/>
            <ac:inkMk id="74" creationId="{0238B76A-8C86-821E-4B8E-EFDB1269B830}"/>
          </ac:inkMkLst>
        </pc:inkChg>
        <pc:inkChg chg="add del">
          <ac:chgData name="Tim Cook" userId="d1c7cfb340f2c7ab" providerId="LiveId" clId="{FF1D23CF-84F6-4484-89E6-A1AEA6E9E1BB}" dt="2023-03-15T02:32:22.399" v="1031"/>
          <ac:inkMkLst>
            <pc:docMk/>
            <pc:sldMk cId="4226798449" sldId="442"/>
            <ac:inkMk id="75" creationId="{4F880DFA-3130-71CB-9354-92612E872C7D}"/>
          </ac:inkMkLst>
        </pc:inkChg>
        <pc:inkChg chg="add del mod">
          <ac:chgData name="Tim Cook" userId="d1c7cfb340f2c7ab" providerId="LiveId" clId="{FF1D23CF-84F6-4484-89E6-A1AEA6E9E1BB}" dt="2023-03-15T02:36:58.002" v="1256"/>
          <ac:inkMkLst>
            <pc:docMk/>
            <pc:sldMk cId="4226798449" sldId="442"/>
            <ac:inkMk id="75" creationId="{65F535C5-5761-6AF5-3D54-FDCB45A73057}"/>
          </ac:inkMkLst>
        </pc:inkChg>
        <pc:inkChg chg="add del mod">
          <ac:chgData name="Tim Cook" userId="d1c7cfb340f2c7ab" providerId="LiveId" clId="{FF1D23CF-84F6-4484-89E6-A1AEA6E9E1BB}" dt="2023-03-15T02:32:50.703" v="1056"/>
          <ac:inkMkLst>
            <pc:docMk/>
            <pc:sldMk cId="4226798449" sldId="442"/>
            <ac:inkMk id="76" creationId="{056807B2-6AF6-5A1A-59EB-90AFFEEF5C1D}"/>
          </ac:inkMkLst>
        </pc:inkChg>
        <pc:inkChg chg="add del mod">
          <ac:chgData name="Tim Cook" userId="d1c7cfb340f2c7ab" providerId="LiveId" clId="{FF1D23CF-84F6-4484-89E6-A1AEA6E9E1BB}" dt="2023-03-15T02:36:58.018" v="1265"/>
          <ac:inkMkLst>
            <pc:docMk/>
            <pc:sldMk cId="4226798449" sldId="442"/>
            <ac:inkMk id="76" creationId="{DC1A550B-AB28-D66E-CC90-6E128765CEDC}"/>
          </ac:inkMkLst>
        </pc:inkChg>
        <pc:inkChg chg="add del mod">
          <ac:chgData name="Tim Cook" userId="d1c7cfb340f2c7ab" providerId="LiveId" clId="{FF1D23CF-84F6-4484-89E6-A1AEA6E9E1BB}" dt="2023-03-15T02:32:50.703" v="1059"/>
          <ac:inkMkLst>
            <pc:docMk/>
            <pc:sldMk cId="4226798449" sldId="442"/>
            <ac:inkMk id="77" creationId="{498BE7F0-AEBE-E207-2924-DEB5D8800891}"/>
          </ac:inkMkLst>
        </pc:inkChg>
        <pc:inkChg chg="add del mod">
          <ac:chgData name="Tim Cook" userId="d1c7cfb340f2c7ab" providerId="LiveId" clId="{FF1D23CF-84F6-4484-89E6-A1AEA6E9E1BB}" dt="2023-03-15T02:36:58.018" v="1263"/>
          <ac:inkMkLst>
            <pc:docMk/>
            <pc:sldMk cId="4226798449" sldId="442"/>
            <ac:inkMk id="77" creationId="{6C632770-4F9F-CA05-669A-5EF40D9FA3F0}"/>
          </ac:inkMkLst>
        </pc:inkChg>
        <pc:inkChg chg="add del mod">
          <ac:chgData name="Tim Cook" userId="d1c7cfb340f2c7ab" providerId="LiveId" clId="{FF1D23CF-84F6-4484-89E6-A1AEA6E9E1BB}" dt="2023-03-15T02:32:50.703" v="1052"/>
          <ac:inkMkLst>
            <pc:docMk/>
            <pc:sldMk cId="4226798449" sldId="442"/>
            <ac:inkMk id="78" creationId="{4BC7FF4C-AC5B-6B0C-B121-74E64937148E}"/>
          </ac:inkMkLst>
        </pc:inkChg>
        <pc:inkChg chg="add del mod">
          <ac:chgData name="Tim Cook" userId="d1c7cfb340f2c7ab" providerId="LiveId" clId="{FF1D23CF-84F6-4484-89E6-A1AEA6E9E1BB}" dt="2023-03-15T02:36:58.018" v="1262"/>
          <ac:inkMkLst>
            <pc:docMk/>
            <pc:sldMk cId="4226798449" sldId="442"/>
            <ac:inkMk id="78" creationId="{F4E90E0C-2FA8-FF71-1392-735ECDCD3830}"/>
          </ac:inkMkLst>
        </pc:inkChg>
        <pc:inkChg chg="add del mod">
          <ac:chgData name="Tim Cook" userId="d1c7cfb340f2c7ab" providerId="LiveId" clId="{FF1D23CF-84F6-4484-89E6-A1AEA6E9E1BB}" dt="2023-03-15T02:36:58.018" v="1261"/>
          <ac:inkMkLst>
            <pc:docMk/>
            <pc:sldMk cId="4226798449" sldId="442"/>
            <ac:inkMk id="79" creationId="{7F4E61B4-0286-EC0B-FBF5-EEF7010A1DDC}"/>
          </ac:inkMkLst>
        </pc:inkChg>
        <pc:inkChg chg="add del mod">
          <ac:chgData name="Tim Cook" userId="d1c7cfb340f2c7ab" providerId="LiveId" clId="{FF1D23CF-84F6-4484-89E6-A1AEA6E9E1BB}" dt="2023-03-15T02:32:50.703" v="1064"/>
          <ac:inkMkLst>
            <pc:docMk/>
            <pc:sldMk cId="4226798449" sldId="442"/>
            <ac:inkMk id="79" creationId="{C32A70BB-FE5C-41D3-E41D-E14C9926416B}"/>
          </ac:inkMkLst>
        </pc:inkChg>
        <pc:inkChg chg="add del mod">
          <ac:chgData name="Tim Cook" userId="d1c7cfb340f2c7ab" providerId="LiveId" clId="{FF1D23CF-84F6-4484-89E6-A1AEA6E9E1BB}" dt="2023-03-15T02:32:50.703" v="1058"/>
          <ac:inkMkLst>
            <pc:docMk/>
            <pc:sldMk cId="4226798449" sldId="442"/>
            <ac:inkMk id="80" creationId="{996534A3-0733-5E0F-B5DA-EBDFB0A1877D}"/>
          </ac:inkMkLst>
        </pc:inkChg>
        <pc:inkChg chg="add del mod">
          <ac:chgData name="Tim Cook" userId="d1c7cfb340f2c7ab" providerId="LiveId" clId="{FF1D23CF-84F6-4484-89E6-A1AEA6E9E1BB}" dt="2023-03-15T02:36:58.018" v="1258"/>
          <ac:inkMkLst>
            <pc:docMk/>
            <pc:sldMk cId="4226798449" sldId="442"/>
            <ac:inkMk id="80" creationId="{D04C4BB0-8437-7BBD-7522-A7AAE652FD41}"/>
          </ac:inkMkLst>
        </pc:inkChg>
        <pc:inkChg chg="add del mod">
          <ac:chgData name="Tim Cook" userId="d1c7cfb340f2c7ab" providerId="LiveId" clId="{FF1D23CF-84F6-4484-89E6-A1AEA6E9E1BB}" dt="2023-03-15T02:36:58.018" v="1260"/>
          <ac:inkMkLst>
            <pc:docMk/>
            <pc:sldMk cId="4226798449" sldId="442"/>
            <ac:inkMk id="81" creationId="{FB3CE7B3-1E8D-2CBF-D67A-8AEB4B6E01B7}"/>
          </ac:inkMkLst>
        </pc:inkChg>
        <pc:inkChg chg="add del mod">
          <ac:chgData name="Tim Cook" userId="d1c7cfb340f2c7ab" providerId="LiveId" clId="{FF1D23CF-84F6-4484-89E6-A1AEA6E9E1BB}" dt="2023-03-15T02:32:50.703" v="1054"/>
          <ac:inkMkLst>
            <pc:docMk/>
            <pc:sldMk cId="4226798449" sldId="442"/>
            <ac:inkMk id="82" creationId="{3659A1BD-775E-191D-1A70-2F9E6A68E83C}"/>
          </ac:inkMkLst>
        </pc:inkChg>
        <pc:inkChg chg="add del mod">
          <ac:chgData name="Tim Cook" userId="d1c7cfb340f2c7ab" providerId="LiveId" clId="{FF1D23CF-84F6-4484-89E6-A1AEA6E9E1BB}" dt="2023-03-15T02:36:58.566" v="1266"/>
          <ac:inkMkLst>
            <pc:docMk/>
            <pc:sldMk cId="4226798449" sldId="442"/>
            <ac:inkMk id="82" creationId="{5FE3B934-DA3D-53A4-5BE1-B20E958E2EB1}"/>
          </ac:inkMkLst>
        </pc:inkChg>
        <pc:inkChg chg="add del mod">
          <ac:chgData name="Tim Cook" userId="d1c7cfb340f2c7ab" providerId="LiveId" clId="{FF1D23CF-84F6-4484-89E6-A1AEA6E9E1BB}" dt="2023-03-15T02:36:58.018" v="1259"/>
          <ac:inkMkLst>
            <pc:docMk/>
            <pc:sldMk cId="4226798449" sldId="442"/>
            <ac:inkMk id="83" creationId="{64C8CF03-91B5-FCDA-D7FD-0E25E7F2C010}"/>
          </ac:inkMkLst>
        </pc:inkChg>
        <pc:inkChg chg="add del mod">
          <ac:chgData name="Tim Cook" userId="d1c7cfb340f2c7ab" providerId="LiveId" clId="{FF1D23CF-84F6-4484-89E6-A1AEA6E9E1BB}" dt="2023-03-15T02:32:50.703" v="1053"/>
          <ac:inkMkLst>
            <pc:docMk/>
            <pc:sldMk cId="4226798449" sldId="442"/>
            <ac:inkMk id="83" creationId="{EA33574F-FB79-66C9-C1E4-5BFA176F726C}"/>
          </ac:inkMkLst>
        </pc:inkChg>
        <pc:inkChg chg="add del mod">
          <ac:chgData name="Tim Cook" userId="d1c7cfb340f2c7ab" providerId="LiveId" clId="{FF1D23CF-84F6-4484-89E6-A1AEA6E9E1BB}" dt="2023-03-15T02:32:50.703" v="1061"/>
          <ac:inkMkLst>
            <pc:docMk/>
            <pc:sldMk cId="4226798449" sldId="442"/>
            <ac:inkMk id="84" creationId="{703F7750-8070-FB3E-CD2D-AF7EA2A969D9}"/>
          </ac:inkMkLst>
        </pc:inkChg>
        <pc:inkChg chg="add del mod">
          <ac:chgData name="Tim Cook" userId="d1c7cfb340f2c7ab" providerId="LiveId" clId="{FF1D23CF-84F6-4484-89E6-A1AEA6E9E1BB}" dt="2023-03-15T02:36:09.463" v="1202"/>
          <ac:inkMkLst>
            <pc:docMk/>
            <pc:sldMk cId="4226798449" sldId="442"/>
            <ac:inkMk id="85" creationId="{88F7E76C-14EF-5F7E-7399-76FE7D44B848}"/>
          </ac:inkMkLst>
        </pc:inkChg>
        <pc:inkChg chg="add del mod">
          <ac:chgData name="Tim Cook" userId="d1c7cfb340f2c7ab" providerId="LiveId" clId="{FF1D23CF-84F6-4484-89E6-A1AEA6E9E1BB}" dt="2023-03-15T02:32:50.703" v="1065"/>
          <ac:inkMkLst>
            <pc:docMk/>
            <pc:sldMk cId="4226798449" sldId="442"/>
            <ac:inkMk id="85" creationId="{DF567D6B-2961-5F7D-6CEA-528CD0787CE7}"/>
          </ac:inkMkLst>
        </pc:inkChg>
        <pc:inkChg chg="add del mod">
          <ac:chgData name="Tim Cook" userId="d1c7cfb340f2c7ab" providerId="LiveId" clId="{FF1D23CF-84F6-4484-89E6-A1AEA6E9E1BB}" dt="2023-03-15T02:36:09.463" v="1203"/>
          <ac:inkMkLst>
            <pc:docMk/>
            <pc:sldMk cId="4226798449" sldId="442"/>
            <ac:inkMk id="86" creationId="{51DFB909-F848-E9EA-91F0-AE8F0DDE9062}"/>
          </ac:inkMkLst>
        </pc:inkChg>
        <pc:inkChg chg="add del mod">
          <ac:chgData name="Tim Cook" userId="d1c7cfb340f2c7ab" providerId="LiveId" clId="{FF1D23CF-84F6-4484-89E6-A1AEA6E9E1BB}" dt="2023-03-15T02:32:50.703" v="1066"/>
          <ac:inkMkLst>
            <pc:docMk/>
            <pc:sldMk cId="4226798449" sldId="442"/>
            <ac:inkMk id="86" creationId="{52BD6E15-3735-2447-92ED-67BE11DE6A1F}"/>
          </ac:inkMkLst>
        </pc:inkChg>
        <pc:inkChg chg="add del mod">
          <ac:chgData name="Tim Cook" userId="d1c7cfb340f2c7ab" providerId="LiveId" clId="{FF1D23CF-84F6-4484-89E6-A1AEA6E9E1BB}" dt="2023-03-15T02:32:50.703" v="1060"/>
          <ac:inkMkLst>
            <pc:docMk/>
            <pc:sldMk cId="4226798449" sldId="442"/>
            <ac:inkMk id="87" creationId="{7B5D0BA5-2D2C-5726-9BCE-C38E6726DE41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8" creationId="{08C9CB4D-ECEC-88AF-7CBB-861066231E50}"/>
          </ac:inkMkLst>
        </pc:inkChg>
        <pc:inkChg chg="add del mod">
          <ac:chgData name="Tim Cook" userId="d1c7cfb340f2c7ab" providerId="LiveId" clId="{FF1D23CF-84F6-4484-89E6-A1AEA6E9E1BB}" dt="2023-03-15T02:32:50.703" v="1055"/>
          <ac:inkMkLst>
            <pc:docMk/>
            <pc:sldMk cId="4226798449" sldId="442"/>
            <ac:inkMk id="88" creationId="{873F5D78-28B6-7F04-43EE-ABFAE9FB306E}"/>
          </ac:inkMkLst>
        </pc:inkChg>
        <pc:inkChg chg="add del mod">
          <ac:chgData name="Tim Cook" userId="d1c7cfb340f2c7ab" providerId="LiveId" clId="{FF1D23CF-84F6-4484-89E6-A1AEA6E9E1BB}" dt="2023-03-15T02:32:50.703" v="1051"/>
          <ac:inkMkLst>
            <pc:docMk/>
            <pc:sldMk cId="4226798449" sldId="442"/>
            <ac:inkMk id="89" creationId="{1193B274-E198-361E-44D7-87705417C89A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9" creationId="{A23E25CD-7FF1-D906-19CB-9D6C83037C4A}"/>
          </ac:inkMkLst>
        </pc:inkChg>
        <pc:inkChg chg="add del mod">
          <ac:chgData name="Tim Cook" userId="d1c7cfb340f2c7ab" providerId="LiveId" clId="{FF1D23CF-84F6-4484-89E6-A1AEA6E9E1BB}" dt="2023-03-15T02:32:50.703" v="1062"/>
          <ac:inkMkLst>
            <pc:docMk/>
            <pc:sldMk cId="4226798449" sldId="442"/>
            <ac:inkMk id="90" creationId="{1695B620-6F60-19EE-000C-EC2BA22A2452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1" creationId="{1EC4EB90-B6B7-B9EA-25EF-638BD8B7252C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2" creationId="{E76C9B06-C6CE-9CB8-1874-65FA9BF8453F}"/>
          </ac:inkMkLst>
        </pc:inkChg>
        <pc:inkChg chg="add del">
          <ac:chgData name="Tim Cook" userId="d1c7cfb340f2c7ab" providerId="LiveId" clId="{FF1D23CF-84F6-4484-89E6-A1AEA6E9E1BB}" dt="2023-03-15T02:32:56.124" v="1069"/>
          <ac:inkMkLst>
            <pc:docMk/>
            <pc:sldMk cId="4226798449" sldId="442"/>
            <ac:inkMk id="92" creationId="{EA925E42-296F-5919-6706-9B6E9F814F2F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3" creationId="{57B29421-E676-478A-61C5-FBB4C6EA043B}"/>
          </ac:inkMkLst>
        </pc:inkChg>
        <pc:inkChg chg="add del">
          <ac:chgData name="Tim Cook" userId="d1c7cfb340f2c7ab" providerId="LiveId" clId="{FF1D23CF-84F6-4484-89E6-A1AEA6E9E1BB}" dt="2023-03-15T02:32:56.124" v="1070"/>
          <ac:inkMkLst>
            <pc:docMk/>
            <pc:sldMk cId="4226798449" sldId="442"/>
            <ac:inkMk id="93" creationId="{E3588532-DC41-A021-37DE-8B79FE49F04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4" creationId="{E50AA1E2-DE83-DF0F-AF53-261899A2705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5" creationId="{BB9B540D-FAD5-94A2-E90C-30926444899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6" creationId="{7F532CA5-AEA0-B103-B90C-1CFB9E71D54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7" creationId="{BC3EDE93-E123-78F2-93A7-3A71373DF48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9" creationId="{43D0F901-590C-0F6E-C24B-CE823750EC0F}"/>
          </ac:inkMkLst>
        </pc:inkChg>
        <pc:inkChg chg="add del mod">
          <ac:chgData name="Tim Cook" userId="d1c7cfb340f2c7ab" providerId="LiveId" clId="{FF1D23CF-84F6-4484-89E6-A1AEA6E9E1BB}" dt="2023-03-15T02:34:06.985" v="1106"/>
          <ac:inkMkLst>
            <pc:docMk/>
            <pc:sldMk cId="4226798449" sldId="442"/>
            <ac:inkMk id="101" creationId="{FAA7DB51-4F36-652E-BA91-A5B03FFDF19B}"/>
          </ac:inkMkLst>
        </pc:inkChg>
        <pc:inkChg chg="add del mod">
          <ac:chgData name="Tim Cook" userId="d1c7cfb340f2c7ab" providerId="LiveId" clId="{FF1D23CF-84F6-4484-89E6-A1AEA6E9E1BB}" dt="2023-03-15T02:34:06.970" v="1105"/>
          <ac:inkMkLst>
            <pc:docMk/>
            <pc:sldMk cId="4226798449" sldId="442"/>
            <ac:inkMk id="102" creationId="{4FD2DA3E-BFAC-38C1-0FAD-E0CC8721E1F1}"/>
          </ac:inkMkLst>
        </pc:inkChg>
        <pc:inkChg chg="add del">
          <ac:chgData name="Tim Cook" userId="d1c7cfb340f2c7ab" providerId="LiveId" clId="{FF1D23CF-84F6-4484-89E6-A1AEA6E9E1BB}" dt="2023-03-15T02:34:17.625" v="1110"/>
          <ac:inkMkLst>
            <pc:docMk/>
            <pc:sldMk cId="4226798449" sldId="442"/>
            <ac:inkMk id="103" creationId="{A7740CC5-35C3-A02E-DB23-AC3CAEEFFB8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4" creationId="{BF1603E5-15C7-3BAC-6A1C-A6ECDE8C2A18}"/>
          </ac:inkMkLst>
        </pc:inkChg>
        <pc:inkChg chg="add del mod">
          <ac:chgData name="Tim Cook" userId="d1c7cfb340f2c7ab" providerId="LiveId" clId="{FF1D23CF-84F6-4484-89E6-A1AEA6E9E1BB}" dt="2023-03-15T02:33:07.566" v="1085"/>
          <ac:inkMkLst>
            <pc:docMk/>
            <pc:sldMk cId="4226798449" sldId="442"/>
            <ac:inkMk id="105" creationId="{68CD90B0-BBAC-F904-058F-BC21B9FD863F}"/>
          </ac:inkMkLst>
        </pc:inkChg>
        <pc:inkChg chg="add del">
          <ac:chgData name="Tim Cook" userId="d1c7cfb340f2c7ab" providerId="LiveId" clId="{FF1D23CF-84F6-4484-89E6-A1AEA6E9E1BB}" dt="2023-03-15T02:36:40.805" v="1247"/>
          <ac:inkMkLst>
            <pc:docMk/>
            <pc:sldMk cId="4226798449" sldId="442"/>
            <ac:inkMk id="105" creationId="{70352CF2-19E5-868F-6CF7-DA72FC255364}"/>
          </ac:inkMkLst>
        </pc:inkChg>
        <pc:inkChg chg="add del mod">
          <ac:chgData name="Tim Cook" userId="d1c7cfb340f2c7ab" providerId="LiveId" clId="{FF1D23CF-84F6-4484-89E6-A1AEA6E9E1BB}" dt="2023-03-15T02:33:07.566" v="1086"/>
          <ac:inkMkLst>
            <pc:docMk/>
            <pc:sldMk cId="4226798449" sldId="442"/>
            <ac:inkMk id="106" creationId="{16F4CA23-A420-C2D6-651B-7C1126AB34FC}"/>
          </ac:inkMkLst>
        </pc:inkChg>
        <pc:inkChg chg="add del">
          <ac:chgData name="Tim Cook" userId="d1c7cfb340f2c7ab" providerId="LiveId" clId="{FF1D23CF-84F6-4484-89E6-A1AEA6E9E1BB}" dt="2023-03-15T02:36:40.805" v="1246"/>
          <ac:inkMkLst>
            <pc:docMk/>
            <pc:sldMk cId="4226798449" sldId="442"/>
            <ac:inkMk id="106" creationId="{B36337BA-4683-2418-237E-B32020341716}"/>
          </ac:inkMkLst>
        </pc:inkChg>
        <pc:inkChg chg="add del">
          <ac:chgData name="Tim Cook" userId="d1c7cfb340f2c7ab" providerId="LiveId" clId="{FF1D23CF-84F6-4484-89E6-A1AEA6E9E1BB}" dt="2023-03-15T02:36:25.185" v="1229"/>
          <ac:inkMkLst>
            <pc:docMk/>
            <pc:sldMk cId="4226798449" sldId="442"/>
            <ac:inkMk id="107" creationId="{CB075A8F-9645-2F52-4CCE-5B6EF99D49DB}"/>
          </ac:inkMkLst>
        </pc:inkChg>
        <pc:inkChg chg="add del">
          <ac:chgData name="Tim Cook" userId="d1c7cfb340f2c7ab" providerId="LiveId" clId="{FF1D23CF-84F6-4484-89E6-A1AEA6E9E1BB}" dt="2023-03-15T02:36:25.185" v="1223"/>
          <ac:inkMkLst>
            <pc:docMk/>
            <pc:sldMk cId="4226798449" sldId="442"/>
            <ac:inkMk id="108" creationId="{3D226570-C1CC-B533-E2F4-0D7A6356FFD8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0" creationId="{097824B2-859A-34FD-2011-7FC8BD51626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1" creationId="{09640EC2-69C9-AC4D-2AED-36FB3F455072}"/>
          </ac:inkMkLst>
        </pc:inkChg>
        <pc:inkChg chg="add del">
          <ac:chgData name="Tim Cook" userId="d1c7cfb340f2c7ab" providerId="LiveId" clId="{FF1D23CF-84F6-4484-89E6-A1AEA6E9E1BB}" dt="2023-03-15T02:36:25.185" v="1228"/>
          <ac:inkMkLst>
            <pc:docMk/>
            <pc:sldMk cId="4226798449" sldId="442"/>
            <ac:inkMk id="112" creationId="{5B1291B0-D2D0-D586-308F-979852DFB27E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3" creationId="{9B8098D4-C897-578C-6952-E587D897B41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4" creationId="{BD932FC1-F543-24B1-4A99-76FC39BEBFE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6" creationId="{A58F479A-AD99-B682-9E7D-575CDF26F61B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7" creationId="{61F196B0-A33B-2D27-1E33-1536B4007D65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8" creationId="{735CC13C-3C75-78E3-1790-12F2950ED3C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9" creationId="{A8C3EDAA-09CC-C7B3-BD14-C684BD541897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0" creationId="{15B53BE0-CCBC-9473-97E5-3B7897381531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1" creationId="{9A77E472-A983-D995-F70D-434953AB402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2" creationId="{E2F719C1-D2C2-342B-336D-CCACA74742D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3" creationId="{B6822EEF-AD41-5ED7-436C-A91D1AD9BB5F}"/>
          </ac:inkMkLst>
        </pc:inkChg>
        <pc:inkChg chg="add del">
          <ac:chgData name="Tim Cook" userId="d1c7cfb340f2c7ab" providerId="LiveId" clId="{FF1D23CF-84F6-4484-89E6-A1AEA6E9E1BB}" dt="2023-03-15T02:36:25.185" v="1227"/>
          <ac:inkMkLst>
            <pc:docMk/>
            <pc:sldMk cId="4226798449" sldId="442"/>
            <ac:inkMk id="125" creationId="{C5074152-E595-6BC3-479C-A265A54CD97D}"/>
          </ac:inkMkLst>
        </pc:inkChg>
        <pc:inkChg chg="add del">
          <ac:chgData name="Tim Cook" userId="d1c7cfb340f2c7ab" providerId="LiveId" clId="{FF1D23CF-84F6-4484-89E6-A1AEA6E9E1BB}" dt="2023-03-15T02:36:25.185" v="1231"/>
          <ac:inkMkLst>
            <pc:docMk/>
            <pc:sldMk cId="4226798449" sldId="442"/>
            <ac:inkMk id="126" creationId="{8B45852D-B417-9337-8718-8D422BCEA662}"/>
          </ac:inkMkLst>
        </pc:inkChg>
        <pc:inkChg chg="add del">
          <ac:chgData name="Tim Cook" userId="d1c7cfb340f2c7ab" providerId="LiveId" clId="{FF1D23CF-84F6-4484-89E6-A1AEA6E9E1BB}" dt="2023-03-15T02:36:25.185" v="1226"/>
          <ac:inkMkLst>
            <pc:docMk/>
            <pc:sldMk cId="4226798449" sldId="442"/>
            <ac:inkMk id="127" creationId="{51ECBAD6-973B-D422-6144-C3B4D02DB12F}"/>
          </ac:inkMkLst>
        </pc:inkChg>
        <pc:inkChg chg="add del">
          <ac:chgData name="Tim Cook" userId="d1c7cfb340f2c7ab" providerId="LiveId" clId="{FF1D23CF-84F6-4484-89E6-A1AEA6E9E1BB}" dt="2023-03-15T02:36:25.185" v="1224"/>
          <ac:inkMkLst>
            <pc:docMk/>
            <pc:sldMk cId="4226798449" sldId="442"/>
            <ac:inkMk id="128" creationId="{6E797B5B-5347-E920-CB26-0FEE1EEFD757}"/>
          </ac:inkMkLst>
        </pc:inkChg>
        <pc:inkChg chg="add del">
          <ac:chgData name="Tim Cook" userId="d1c7cfb340f2c7ab" providerId="LiveId" clId="{FF1D23CF-84F6-4484-89E6-A1AEA6E9E1BB}" dt="2023-03-15T02:36:25.185" v="1225"/>
          <ac:inkMkLst>
            <pc:docMk/>
            <pc:sldMk cId="4226798449" sldId="442"/>
            <ac:inkMk id="129" creationId="{58169F32-CB63-5A57-7388-69EFB8BA7404}"/>
          </ac:inkMkLst>
        </pc:inkChg>
        <pc:inkChg chg="add del">
          <ac:chgData name="Tim Cook" userId="d1c7cfb340f2c7ab" providerId="LiveId" clId="{FF1D23CF-84F6-4484-89E6-A1AEA6E9E1BB}" dt="2023-03-15T02:36:25.185" v="1230"/>
          <ac:inkMkLst>
            <pc:docMk/>
            <pc:sldMk cId="4226798449" sldId="442"/>
            <ac:inkMk id="130" creationId="{B659F2FB-5223-B13D-41E2-1891307978A2}"/>
          </ac:inkMkLst>
        </pc:inkChg>
        <pc:inkChg chg="add del">
          <ac:chgData name="Tim Cook" userId="d1c7cfb340f2c7ab" providerId="LiveId" clId="{FF1D23CF-84F6-4484-89E6-A1AEA6E9E1BB}" dt="2023-03-15T02:36:25.185" v="1232"/>
          <ac:inkMkLst>
            <pc:docMk/>
            <pc:sldMk cId="4226798449" sldId="442"/>
            <ac:inkMk id="131" creationId="{311BF28B-1FCB-B79B-7A72-1AB33DD5867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2" creationId="{EA6B4381-3E66-BB89-F610-863D1E32A32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3" creationId="{A7A5C26B-ADFD-F820-28D3-8BC76A6FD3C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4" creationId="{A704583F-9AFB-CC33-46B2-28F9C85CB1D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5" creationId="{57DA1A82-5658-D721-C62D-0E91038390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6" creationId="{6520616A-6311-0F37-4F27-0C03348BC0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7" creationId="{2618D310-ECC4-272A-4087-54F1E49405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8" creationId="{5F7CEDBA-3771-A6A6-AF51-652BD0CA107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9" creationId="{C41EE9E5-B5C3-5060-244B-AF32B958ED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0" creationId="{6B898082-E8F3-599B-F2CB-1CB1CBFF4E68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1" creationId="{30A7142A-F791-23F7-0BB1-2B40E9F91B5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2" creationId="{327696E3-8D56-BD5B-0A0C-8012B0DE6A90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3" creationId="{EEFEAD62-34F7-3231-752C-1E46BDBA5670}"/>
          </ac:inkMkLst>
        </pc:inkChg>
        <pc:inkChg chg="add del mod">
          <ac:chgData name="Tim Cook" userId="d1c7cfb340f2c7ab" providerId="LiveId" clId="{FF1D23CF-84F6-4484-89E6-A1AEA6E9E1BB}" dt="2023-03-15T02:36:46.062" v="1252"/>
          <ac:inkMkLst>
            <pc:docMk/>
            <pc:sldMk cId="4226798449" sldId="442"/>
            <ac:inkMk id="145" creationId="{6D89C00F-F304-6761-A12E-F1F21CAC912F}"/>
          </ac:inkMkLst>
        </pc:inkChg>
        <pc:inkChg chg="add del">
          <ac:chgData name="Tim Cook" userId="d1c7cfb340f2c7ab" providerId="LiveId" clId="{FF1D23CF-84F6-4484-89E6-A1AEA6E9E1BB}" dt="2023-03-15T02:36:46.062" v="1251"/>
          <ac:inkMkLst>
            <pc:docMk/>
            <pc:sldMk cId="4226798449" sldId="442"/>
            <ac:inkMk id="146" creationId="{BCAC5F20-8C66-8637-9009-57B69178B41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8" creationId="{E05F0E30-4AEC-2B15-4207-2ADB981A0CEC}"/>
          </ac:inkMkLst>
        </pc:inkChg>
        <pc:inkChg chg="add">
          <ac:chgData name="Tim Cook" userId="d1c7cfb340f2c7ab" providerId="LiveId" clId="{FF1D23CF-84F6-4484-89E6-A1AEA6E9E1BB}" dt="2023-03-15T02:36:49.636" v="1254" actId="9405"/>
          <ac:inkMkLst>
            <pc:docMk/>
            <pc:sldMk cId="4226798449" sldId="442"/>
            <ac:inkMk id="149" creationId="{E4565CD7-84C6-814F-11D1-E4692B858C8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1" creationId="{5268EDD7-BE65-0770-2828-098CE6EDC23C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2" creationId="{1812F124-CE95-775A-C4D0-79617069AA5B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3" creationId="{CAB74C7E-8D9B-FDAF-922A-2145354084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4" creationId="{8A72EA7B-0EBF-2F3B-8635-90090DFF6DE6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5" creationId="{45EE1F43-17A9-C782-5E9B-8D238B45C0B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6" creationId="{CC5C8015-AD57-B248-4BB4-503E27BA932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7" creationId="{6E4A7142-13E2-F53E-A135-4BED976C8C28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8" creationId="{C6BE9DBA-2961-F9E1-DA83-806C6BBFC7BE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9" creationId="{C806D539-AEC7-5FDE-EA7B-8BBE03D542E3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0" creationId="{783EFCE2-F8D6-8778-79E5-8EEB70B819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1" creationId="{9A94CB65-20C6-6D1C-161F-5271F1D10E9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2" creationId="{BC1CC0B2-A64B-63D0-E9FD-E06DF49BCB71}"/>
          </ac:inkMkLst>
        </pc:inkChg>
        <pc:inkChg chg="add del">
          <ac:chgData name="Tim Cook" userId="d1c7cfb340f2c7ab" providerId="LiveId" clId="{FF1D23CF-84F6-4484-89E6-A1AEA6E9E1BB}" dt="2023-03-15T02:37:32.056" v="1297"/>
          <ac:inkMkLst>
            <pc:docMk/>
            <pc:sldMk cId="4226798449" sldId="442"/>
            <ac:inkMk id="164" creationId="{0B0CDB73-929C-BF65-3F5F-F0CC5C78A482}"/>
          </ac:inkMkLst>
        </pc:inkChg>
        <pc:inkChg chg="add del">
          <ac:chgData name="Tim Cook" userId="d1c7cfb340f2c7ab" providerId="LiveId" clId="{FF1D23CF-84F6-4484-89E6-A1AEA6E9E1BB}" dt="2023-03-15T02:37:32.056" v="1303"/>
          <ac:inkMkLst>
            <pc:docMk/>
            <pc:sldMk cId="4226798449" sldId="442"/>
            <ac:inkMk id="165" creationId="{7932E6A2-D642-1896-4398-47A09E46EF01}"/>
          </ac:inkMkLst>
        </pc:inkChg>
        <pc:inkChg chg="add del mod">
          <ac:chgData name="Tim Cook" userId="d1c7cfb340f2c7ab" providerId="LiveId" clId="{FF1D23CF-84F6-4484-89E6-A1AEA6E9E1BB}" dt="2023-03-15T02:37:32.056" v="1306"/>
          <ac:inkMkLst>
            <pc:docMk/>
            <pc:sldMk cId="4226798449" sldId="442"/>
            <ac:inkMk id="166" creationId="{068E1160-EDAC-A215-3D73-417CAB7C2E99}"/>
          </ac:inkMkLst>
        </pc:inkChg>
        <pc:inkChg chg="add del mod">
          <ac:chgData name="Tim Cook" userId="d1c7cfb340f2c7ab" providerId="LiveId" clId="{FF1D23CF-84F6-4484-89E6-A1AEA6E9E1BB}" dt="2023-03-15T02:37:32.056" v="1307"/>
          <ac:inkMkLst>
            <pc:docMk/>
            <pc:sldMk cId="4226798449" sldId="442"/>
            <ac:inkMk id="167" creationId="{DE8DE68F-8CE1-3F8F-479C-3696815402E0}"/>
          </ac:inkMkLst>
        </pc:inkChg>
        <pc:inkChg chg="add del mod">
          <ac:chgData name="Tim Cook" userId="d1c7cfb340f2c7ab" providerId="LiveId" clId="{FF1D23CF-84F6-4484-89E6-A1AEA6E9E1BB}" dt="2023-03-15T02:37:32.056" v="1298"/>
          <ac:inkMkLst>
            <pc:docMk/>
            <pc:sldMk cId="4226798449" sldId="442"/>
            <ac:inkMk id="169" creationId="{59841C9B-346D-8863-778D-92E540B3C317}"/>
          </ac:inkMkLst>
        </pc:inkChg>
        <pc:inkChg chg="add del mod">
          <ac:chgData name="Tim Cook" userId="d1c7cfb340f2c7ab" providerId="LiveId" clId="{FF1D23CF-84F6-4484-89E6-A1AEA6E9E1BB}" dt="2023-03-15T02:37:32.056" v="1300"/>
          <ac:inkMkLst>
            <pc:docMk/>
            <pc:sldMk cId="4226798449" sldId="442"/>
            <ac:inkMk id="170" creationId="{E5B76440-2235-7E8B-A326-DE6482C1C11F}"/>
          </ac:inkMkLst>
        </pc:inkChg>
        <pc:inkChg chg="add del">
          <ac:chgData name="Tim Cook" userId="d1c7cfb340f2c7ab" providerId="LiveId" clId="{FF1D23CF-84F6-4484-89E6-A1AEA6E9E1BB}" dt="2023-03-15T02:37:32.056" v="1305"/>
          <ac:inkMkLst>
            <pc:docMk/>
            <pc:sldMk cId="4226798449" sldId="442"/>
            <ac:inkMk id="172" creationId="{00752097-FC32-ABA3-A590-2BDBAF4E5E82}"/>
          </ac:inkMkLst>
        </pc:inkChg>
        <pc:inkChg chg="add del">
          <ac:chgData name="Tim Cook" userId="d1c7cfb340f2c7ab" providerId="LiveId" clId="{FF1D23CF-84F6-4484-89E6-A1AEA6E9E1BB}" dt="2023-03-15T02:37:32.056" v="1309"/>
          <ac:inkMkLst>
            <pc:docMk/>
            <pc:sldMk cId="4226798449" sldId="442"/>
            <ac:inkMk id="173" creationId="{8EF96E42-F09E-EDD1-775F-86C0FB7E50E7}"/>
          </ac:inkMkLst>
        </pc:inkChg>
        <pc:inkChg chg="add del">
          <ac:chgData name="Tim Cook" userId="d1c7cfb340f2c7ab" providerId="LiveId" clId="{FF1D23CF-84F6-4484-89E6-A1AEA6E9E1BB}" dt="2023-03-15T02:37:32.056" v="1301"/>
          <ac:inkMkLst>
            <pc:docMk/>
            <pc:sldMk cId="4226798449" sldId="442"/>
            <ac:inkMk id="174" creationId="{35F6C39B-8FBF-67B8-A13A-96BBF76AF805}"/>
          </ac:inkMkLst>
        </pc:inkChg>
        <pc:inkChg chg="add del mod">
          <ac:chgData name="Tim Cook" userId="d1c7cfb340f2c7ab" providerId="LiveId" clId="{FF1D23CF-84F6-4484-89E6-A1AEA6E9E1BB}" dt="2023-03-15T02:37:32.056" v="1308"/>
          <ac:inkMkLst>
            <pc:docMk/>
            <pc:sldMk cId="4226798449" sldId="442"/>
            <ac:inkMk id="175" creationId="{88E9BC7F-016A-36AD-77F0-98E44CF4D92B}"/>
          </ac:inkMkLst>
        </pc:inkChg>
        <pc:inkChg chg="add del mod">
          <ac:chgData name="Tim Cook" userId="d1c7cfb340f2c7ab" providerId="LiveId" clId="{FF1D23CF-84F6-4484-89E6-A1AEA6E9E1BB}" dt="2023-03-15T02:37:32.056" v="1302"/>
          <ac:inkMkLst>
            <pc:docMk/>
            <pc:sldMk cId="4226798449" sldId="442"/>
            <ac:inkMk id="176" creationId="{679F826B-4A98-D9E0-A1F0-AA1B423AAE62}"/>
          </ac:inkMkLst>
        </pc:inkChg>
        <pc:inkChg chg="add del mod">
          <ac:chgData name="Tim Cook" userId="d1c7cfb340f2c7ab" providerId="LiveId" clId="{FF1D23CF-84F6-4484-89E6-A1AEA6E9E1BB}" dt="2023-03-15T02:37:32.056" v="1299"/>
          <ac:inkMkLst>
            <pc:docMk/>
            <pc:sldMk cId="4226798449" sldId="442"/>
            <ac:inkMk id="178" creationId="{E0702977-052A-0E2B-7206-841D6133DBA9}"/>
          </ac:inkMkLst>
        </pc:inkChg>
        <pc:inkChg chg="add del mod">
          <ac:chgData name="Tim Cook" userId="d1c7cfb340f2c7ab" providerId="LiveId" clId="{FF1D23CF-84F6-4484-89E6-A1AEA6E9E1BB}" dt="2023-03-15T02:37:32.056" v="1304"/>
          <ac:inkMkLst>
            <pc:docMk/>
            <pc:sldMk cId="4226798449" sldId="442"/>
            <ac:inkMk id="179" creationId="{23AFD049-704A-E9F8-80EA-296FFEC304E0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32BDCE47-5BA2-4BF2-8410-AA9B0C07D908}"/>
    <pc:docChg chg="custSel addSld delSld modSld">
      <pc:chgData name="Tim Cook" userId="d1c7cfb340f2c7ab" providerId="LiveId" clId="{32BDCE47-5BA2-4BF2-8410-AA9B0C07D908}" dt="2023-04-03T01:42:04.006" v="1516"/>
      <pc:docMkLst>
        <pc:docMk/>
      </pc:docMkLst>
      <pc:sldChg chg="delSp modSp mod">
        <pc:chgData name="Tim Cook" userId="d1c7cfb340f2c7ab" providerId="LiveId" clId="{32BDCE47-5BA2-4BF2-8410-AA9B0C07D908}" dt="2023-04-02T22:39:08.241" v="72" actId="20577"/>
        <pc:sldMkLst>
          <pc:docMk/>
          <pc:sldMk cId="1484025802" sldId="449"/>
        </pc:sldMkLst>
        <pc:spChg chg="mod">
          <ac:chgData name="Tim Cook" userId="d1c7cfb340f2c7ab" providerId="LiveId" clId="{32BDCE47-5BA2-4BF2-8410-AA9B0C07D908}" dt="2023-04-02T22:39:08.241" v="7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32BDCE47-5BA2-4BF2-8410-AA9B0C07D908}" dt="2023-04-02T22:25:28.357" v="26" actId="20577"/>
          <ac:spMkLst>
            <pc:docMk/>
            <pc:sldMk cId="1484025802" sldId="449"/>
            <ac:spMk id="3" creationId="{80650396-F24E-C882-0D40-7C2CE05F27B8}"/>
          </ac:spMkLst>
        </pc:spChg>
        <pc:inkChg chg="del">
          <ac:chgData name="Tim Cook" userId="d1c7cfb340f2c7ab" providerId="LiveId" clId="{32BDCE47-5BA2-4BF2-8410-AA9B0C07D908}" dt="2023-04-02T22:25:16.933" v="0" actId="478"/>
          <ac:inkMkLst>
            <pc:docMk/>
            <pc:sldMk cId="1484025802" sldId="449"/>
            <ac:inkMk id="4" creationId="{E13FD16B-021F-2D83-5C47-CA6976A67BD1}"/>
          </ac:inkMkLst>
        </pc:inkChg>
      </pc:sldChg>
      <pc:sldChg chg="del">
        <pc:chgData name="Tim Cook" userId="d1c7cfb340f2c7ab" providerId="LiveId" clId="{32BDCE47-5BA2-4BF2-8410-AA9B0C07D908}" dt="2023-04-02T22:25:41.575" v="29" actId="47"/>
        <pc:sldMkLst>
          <pc:docMk/>
          <pc:sldMk cId="1536545073" sldId="470"/>
        </pc:sldMkLst>
      </pc:sldChg>
      <pc:sldChg chg="del">
        <pc:chgData name="Tim Cook" userId="d1c7cfb340f2c7ab" providerId="LiveId" clId="{32BDCE47-5BA2-4BF2-8410-AA9B0C07D908}" dt="2023-04-02T22:25:41.825" v="30" actId="47"/>
        <pc:sldMkLst>
          <pc:docMk/>
          <pc:sldMk cId="3398425779" sldId="471"/>
        </pc:sldMkLst>
      </pc:sldChg>
      <pc:sldChg chg="del">
        <pc:chgData name="Tim Cook" userId="d1c7cfb340f2c7ab" providerId="LiveId" clId="{32BDCE47-5BA2-4BF2-8410-AA9B0C07D908}" dt="2023-04-02T22:25:42.075" v="31" actId="47"/>
        <pc:sldMkLst>
          <pc:docMk/>
          <pc:sldMk cId="1985909236" sldId="472"/>
        </pc:sldMkLst>
      </pc:sldChg>
      <pc:sldChg chg="del">
        <pc:chgData name="Tim Cook" userId="d1c7cfb340f2c7ab" providerId="LiveId" clId="{32BDCE47-5BA2-4BF2-8410-AA9B0C07D908}" dt="2023-04-02T22:25:45.213" v="32" actId="47"/>
        <pc:sldMkLst>
          <pc:docMk/>
          <pc:sldMk cId="3222248560" sldId="473"/>
        </pc:sldMkLst>
      </pc:sldChg>
      <pc:sldChg chg="del">
        <pc:chgData name="Tim Cook" userId="d1c7cfb340f2c7ab" providerId="LiveId" clId="{32BDCE47-5BA2-4BF2-8410-AA9B0C07D908}" dt="2023-04-02T22:26:00.434" v="33" actId="47"/>
        <pc:sldMkLst>
          <pc:docMk/>
          <pc:sldMk cId="1112326395" sldId="474"/>
        </pc:sldMkLst>
      </pc:sldChg>
      <pc:sldChg chg="del">
        <pc:chgData name="Tim Cook" userId="d1c7cfb340f2c7ab" providerId="LiveId" clId="{32BDCE47-5BA2-4BF2-8410-AA9B0C07D908}" dt="2023-04-02T22:25:30.834" v="27" actId="47"/>
        <pc:sldMkLst>
          <pc:docMk/>
          <pc:sldMk cId="3273576346" sldId="475"/>
        </pc:sldMkLst>
      </pc:sldChg>
      <pc:sldChg chg="del">
        <pc:chgData name="Tim Cook" userId="d1c7cfb340f2c7ab" providerId="LiveId" clId="{32BDCE47-5BA2-4BF2-8410-AA9B0C07D908}" dt="2023-04-02T22:25:31.586" v="28" actId="47"/>
        <pc:sldMkLst>
          <pc:docMk/>
          <pc:sldMk cId="2799099025" sldId="476"/>
        </pc:sldMkLst>
      </pc:sldChg>
      <pc:sldChg chg="addSp delSp modSp new mod">
        <pc:chgData name="Tim Cook" userId="d1c7cfb340f2c7ab" providerId="LiveId" clId="{32BDCE47-5BA2-4BF2-8410-AA9B0C07D908}" dt="2023-04-03T01:27:06.199" v="954"/>
        <pc:sldMkLst>
          <pc:docMk/>
          <pc:sldMk cId="2791238777" sldId="478"/>
        </pc:sldMkLst>
        <pc:spChg chg="mod">
          <ac:chgData name="Tim Cook" userId="d1c7cfb340f2c7ab" providerId="LiveId" clId="{32BDCE47-5BA2-4BF2-8410-AA9B0C07D908}" dt="2023-04-02T22:38:58.394" v="51" actId="20577"/>
          <ac:spMkLst>
            <pc:docMk/>
            <pc:sldMk cId="2791238777" sldId="478"/>
            <ac:spMk id="2" creationId="{D033035F-0B6F-50DD-035E-AED649EE4BB1}"/>
          </ac:spMkLst>
        </pc:spChg>
        <pc:grpChg chg="del mod">
          <ac:chgData name="Tim Cook" userId="d1c7cfb340f2c7ab" providerId="LiveId" clId="{32BDCE47-5BA2-4BF2-8410-AA9B0C07D908}" dt="2023-04-03T01:11:07.457" v="254"/>
          <ac:grpSpMkLst>
            <pc:docMk/>
            <pc:sldMk cId="2791238777" sldId="478"/>
            <ac:grpSpMk id="6" creationId="{7C8BC023-7863-045F-9383-2DAB516B7624}"/>
          </ac:grpSpMkLst>
        </pc:grpChg>
        <pc:grpChg chg="del mod">
          <ac:chgData name="Tim Cook" userId="d1c7cfb340f2c7ab" providerId="LiveId" clId="{32BDCE47-5BA2-4BF2-8410-AA9B0C07D908}" dt="2023-04-03T01:11:23.054" v="269"/>
          <ac:grpSpMkLst>
            <pc:docMk/>
            <pc:sldMk cId="2791238777" sldId="478"/>
            <ac:grpSpMk id="14" creationId="{0E72EE4D-A329-C464-C2CE-1F0E531ACD2A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19" creationId="{B2D1DC29-22A6-EE3A-1320-42D901C05399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23" creationId="{1BAF3970-D2C8-7A43-4124-759526E85006}"/>
          </ac:grpSpMkLst>
        </pc:grpChg>
        <pc:grpChg chg="del mod">
          <ac:chgData name="Tim Cook" userId="d1c7cfb340f2c7ab" providerId="LiveId" clId="{32BDCE47-5BA2-4BF2-8410-AA9B0C07D908}" dt="2023-04-03T01:11:35.084" v="282"/>
          <ac:grpSpMkLst>
            <pc:docMk/>
            <pc:sldMk cId="2791238777" sldId="478"/>
            <ac:grpSpMk id="26" creationId="{704626B5-11AB-C391-83BA-C646649BF4DB}"/>
          </ac:grpSpMkLst>
        </pc:grpChg>
        <pc:grpChg chg="mod">
          <ac:chgData name="Tim Cook" userId="d1c7cfb340f2c7ab" providerId="LiveId" clId="{32BDCE47-5BA2-4BF2-8410-AA9B0C07D908}" dt="2023-04-03T01:11:54.460" v="304" actId="1076"/>
          <ac:grpSpMkLst>
            <pc:docMk/>
            <pc:sldMk cId="2791238777" sldId="478"/>
            <ac:grpSpMk id="30" creationId="{8834AF70-A6D5-9F41-51DC-B10A00CFD93D}"/>
          </ac:grpSpMkLst>
        </pc:grpChg>
        <pc:grpChg chg="del mod">
          <ac:chgData name="Tim Cook" userId="d1c7cfb340f2c7ab" providerId="LiveId" clId="{32BDCE47-5BA2-4BF2-8410-AA9B0C07D908}" dt="2023-04-03T01:11:45.116" v="300"/>
          <ac:grpSpMkLst>
            <pc:docMk/>
            <pc:sldMk cId="2791238777" sldId="478"/>
            <ac:grpSpMk id="39" creationId="{C26AEE01-A52E-4DB8-32B6-053456B4877B}"/>
          </ac:grpSpMkLst>
        </pc:grpChg>
        <pc:grpChg chg="del mod">
          <ac:chgData name="Tim Cook" userId="d1c7cfb340f2c7ab" providerId="LiveId" clId="{32BDCE47-5BA2-4BF2-8410-AA9B0C07D908}" dt="2023-04-03T01:12:06.792" v="316"/>
          <ac:grpSpMkLst>
            <pc:docMk/>
            <pc:sldMk cId="2791238777" sldId="478"/>
            <ac:grpSpMk id="40" creationId="{92A0A543-D8A2-2CB2-C970-EDF4F3ABEA24}"/>
          </ac:grpSpMkLst>
        </pc:grpChg>
        <pc:grpChg chg="del mod">
          <ac:chgData name="Tim Cook" userId="d1c7cfb340f2c7ab" providerId="LiveId" clId="{32BDCE47-5BA2-4BF2-8410-AA9B0C07D908}" dt="2023-04-03T01:13:19.534" v="361"/>
          <ac:grpSpMkLst>
            <pc:docMk/>
            <pc:sldMk cId="2791238777" sldId="478"/>
            <ac:grpSpMk id="45" creationId="{C421CA8C-AD56-D38C-FF24-10EA6BBFF696}"/>
          </ac:grpSpMkLst>
        </pc:grpChg>
        <pc:grpChg chg="del mod">
          <ac:chgData name="Tim Cook" userId="d1c7cfb340f2c7ab" providerId="LiveId" clId="{32BDCE47-5BA2-4BF2-8410-AA9B0C07D908}" dt="2023-04-03T01:11:58.169" v="306"/>
          <ac:grpSpMkLst>
            <pc:docMk/>
            <pc:sldMk cId="2791238777" sldId="478"/>
            <ac:grpSpMk id="48" creationId="{92DDA395-4989-EADB-1E5E-EB873C2DD877}"/>
          </ac:grpSpMkLst>
        </pc:grpChg>
        <pc:grpChg chg="mod">
          <ac:chgData name="Tim Cook" userId="d1c7cfb340f2c7ab" providerId="LiveId" clId="{32BDCE47-5BA2-4BF2-8410-AA9B0C07D908}" dt="2023-04-03T01:12:00.338" v="310"/>
          <ac:grpSpMkLst>
            <pc:docMk/>
            <pc:sldMk cId="2791238777" sldId="478"/>
            <ac:grpSpMk id="51" creationId="{043A13D4-B701-BF82-5332-CCF96F62BEB8}"/>
          </ac:grpSpMkLst>
        </pc:grpChg>
        <pc:grpChg chg="del mod">
          <ac:chgData name="Tim Cook" userId="d1c7cfb340f2c7ab" providerId="LiveId" clId="{32BDCE47-5BA2-4BF2-8410-AA9B0C07D908}" dt="2023-04-03T01:12:10.829" v="320"/>
          <ac:grpSpMkLst>
            <pc:docMk/>
            <pc:sldMk cId="2791238777" sldId="478"/>
            <ac:grpSpMk id="57" creationId="{7E1CF21C-B6F1-F605-8AC0-DE073D6C501F}"/>
          </ac:grpSpMkLst>
        </pc:grpChg>
        <pc:grpChg chg="del mod">
          <ac:chgData name="Tim Cook" userId="d1c7cfb340f2c7ab" providerId="LiveId" clId="{32BDCE47-5BA2-4BF2-8410-AA9B0C07D908}" dt="2023-04-03T01:12:22.282" v="331"/>
          <ac:grpSpMkLst>
            <pc:docMk/>
            <pc:sldMk cId="2791238777" sldId="478"/>
            <ac:grpSpMk id="59" creationId="{2BC28206-6B37-6358-E73C-40E36CF7E6FE}"/>
          </ac:grpSpMkLst>
        </pc:grpChg>
        <pc:grpChg chg="del mod">
          <ac:chgData name="Tim Cook" userId="d1c7cfb340f2c7ab" providerId="LiveId" clId="{32BDCE47-5BA2-4BF2-8410-AA9B0C07D908}" dt="2023-04-03T01:12:19.827" v="327"/>
          <ac:grpSpMkLst>
            <pc:docMk/>
            <pc:sldMk cId="2791238777" sldId="478"/>
            <ac:grpSpMk id="63" creationId="{A719D34B-9FB3-BEAD-7F07-FABB117EB3F6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5" creationId="{1E0FD6E3-A3E5-59BD-9D7C-B33A854290E7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9" creationId="{EAC42614-5211-8DF2-84A3-30626837B0B6}"/>
          </ac:grpSpMkLst>
        </pc:grpChg>
        <pc:grpChg chg="del mod">
          <ac:chgData name="Tim Cook" userId="d1c7cfb340f2c7ab" providerId="LiveId" clId="{32BDCE47-5BA2-4BF2-8410-AA9B0C07D908}" dt="2023-04-03T01:12:34.583" v="340"/>
          <ac:grpSpMkLst>
            <pc:docMk/>
            <pc:sldMk cId="2791238777" sldId="478"/>
            <ac:grpSpMk id="71" creationId="{BD9B4FD5-5E8D-2277-FD06-095BB30BCD24}"/>
          </ac:grpSpMkLst>
        </pc:grpChg>
        <pc:grpChg chg="del mod">
          <ac:chgData name="Tim Cook" userId="d1c7cfb340f2c7ab" providerId="LiveId" clId="{32BDCE47-5BA2-4BF2-8410-AA9B0C07D908}" dt="2023-04-03T01:12:39.828" v="343"/>
          <ac:grpSpMkLst>
            <pc:docMk/>
            <pc:sldMk cId="2791238777" sldId="478"/>
            <ac:grpSpMk id="73" creationId="{AF700A4E-A4F4-8252-5D38-DFBE60500440}"/>
          </ac:grpSpMkLst>
        </pc:grpChg>
        <pc:grpChg chg="del mod">
          <ac:chgData name="Tim Cook" userId="d1c7cfb340f2c7ab" providerId="LiveId" clId="{32BDCE47-5BA2-4BF2-8410-AA9B0C07D908}" dt="2023-04-03T01:12:45.770" v="346"/>
          <ac:grpSpMkLst>
            <pc:docMk/>
            <pc:sldMk cId="2791238777" sldId="478"/>
            <ac:grpSpMk id="75" creationId="{D07C362F-D713-B2A2-5975-B64941DF3380}"/>
          </ac:grpSpMkLst>
        </pc:grpChg>
        <pc:grpChg chg="del mod">
          <ac:chgData name="Tim Cook" userId="d1c7cfb340f2c7ab" providerId="LiveId" clId="{32BDCE47-5BA2-4BF2-8410-AA9B0C07D908}" dt="2023-04-03T01:12:56.750" v="349"/>
          <ac:grpSpMkLst>
            <pc:docMk/>
            <pc:sldMk cId="2791238777" sldId="478"/>
            <ac:grpSpMk id="77" creationId="{AFE0AE4C-89D3-CDDD-0055-8DF58E83A86D}"/>
          </ac:grpSpMkLst>
        </pc:grpChg>
        <pc:grpChg chg="del 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79" creationId="{D03D4B6F-1F35-77F0-B075-B1F5C658C37E}"/>
          </ac:grpSpMkLst>
        </pc:grpChg>
        <pc:grpChg chg="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81" creationId="{1661377C-D4FC-B559-05F7-617B2DDC57F3}"/>
          </ac:grpSpMkLst>
        </pc:grpChg>
        <pc:grpChg chg="mod">
          <ac:chgData name="Tim Cook" userId="d1c7cfb340f2c7ab" providerId="LiveId" clId="{32BDCE47-5BA2-4BF2-8410-AA9B0C07D908}" dt="2023-04-03T01:13:43.782" v="368"/>
          <ac:grpSpMkLst>
            <pc:docMk/>
            <pc:sldMk cId="2791238777" sldId="478"/>
            <ac:grpSpMk id="87" creationId="{FCC02027-2F8E-D0C7-2FD1-A3BB62A271D3}"/>
          </ac:grpSpMkLst>
        </pc:grpChg>
        <pc:grpChg chg="del mod">
          <ac:chgData name="Tim Cook" userId="d1c7cfb340f2c7ab" providerId="LiveId" clId="{32BDCE47-5BA2-4BF2-8410-AA9B0C07D908}" dt="2023-04-03T01:13:52.413" v="376"/>
          <ac:grpSpMkLst>
            <pc:docMk/>
            <pc:sldMk cId="2791238777" sldId="478"/>
            <ac:grpSpMk id="92" creationId="{78F84A56-7C65-F6C9-E3E6-670DD9D3FBF6}"/>
          </ac:grpSpMkLst>
        </pc:grpChg>
        <pc:grpChg chg="del mod">
          <ac:chgData name="Tim Cook" userId="d1c7cfb340f2c7ab" providerId="LiveId" clId="{32BDCE47-5BA2-4BF2-8410-AA9B0C07D908}" dt="2023-04-03T01:14:01.645" v="392"/>
          <ac:grpSpMkLst>
            <pc:docMk/>
            <pc:sldMk cId="2791238777" sldId="478"/>
            <ac:grpSpMk id="102" creationId="{5B9AFD4D-12C4-0483-0ED5-6E12A5F95FF8}"/>
          </ac:grpSpMkLst>
        </pc:grpChg>
        <pc:grpChg chg="mod">
          <ac:chgData name="Tim Cook" userId="d1c7cfb340f2c7ab" providerId="LiveId" clId="{32BDCE47-5BA2-4BF2-8410-AA9B0C07D908}" dt="2023-04-03T01:14:05.821" v="397"/>
          <ac:grpSpMkLst>
            <pc:docMk/>
            <pc:sldMk cId="2791238777" sldId="478"/>
            <ac:grpSpMk id="106" creationId="{3EB97027-7448-B06B-A809-968308D193DC}"/>
          </ac:grpSpMkLst>
        </pc:grpChg>
        <pc:grpChg chg="mod">
          <ac:chgData name="Tim Cook" userId="d1c7cfb340f2c7ab" providerId="LiveId" clId="{32BDCE47-5BA2-4BF2-8410-AA9B0C07D908}" dt="2023-04-03T01:27:00.555" v="943"/>
          <ac:grpSpMkLst>
            <pc:docMk/>
            <pc:sldMk cId="2791238777" sldId="478"/>
            <ac:grpSpMk id="115" creationId="{A0DE011D-9E98-FE31-2A6C-DBC2E9D70868}"/>
          </ac:grpSpMkLst>
        </pc:grpChg>
        <pc:grpChg chg="del 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2" creationId="{E0AAB3B7-ED95-ED0B-B42D-DF11D5F9E3CB}"/>
          </ac:grpSpMkLst>
        </pc:grpChg>
        <pc:grpChg chg="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5" creationId="{417C0DCD-7C66-89C4-9712-3A2A43D18392}"/>
          </ac:grpSpMkLst>
        </pc:grpChg>
        <pc:inkChg chg="add del mod">
          <ac:chgData name="Tim Cook" userId="d1c7cfb340f2c7ab" providerId="LiveId" clId="{32BDCE47-5BA2-4BF2-8410-AA9B0C07D908}" dt="2023-04-03T01:11:07.457" v="254"/>
          <ac:inkMkLst>
            <pc:docMk/>
            <pc:sldMk cId="2791238777" sldId="478"/>
            <ac:inkMk id="4" creationId="{10831A67-346D-DDB9-E3B0-51E2885EA0CA}"/>
          </ac:inkMkLst>
        </pc:inkChg>
        <pc:inkChg chg="add del mod">
          <ac:chgData name="Tim Cook" userId="d1c7cfb340f2c7ab" providerId="LiveId" clId="{32BDCE47-5BA2-4BF2-8410-AA9B0C07D908}" dt="2023-04-03T01:11:07.457" v="255"/>
          <ac:inkMkLst>
            <pc:docMk/>
            <pc:sldMk cId="2791238777" sldId="478"/>
            <ac:inkMk id="5" creationId="{F131E2F4-E31E-FF89-7E85-495D33413092}"/>
          </ac:inkMkLst>
        </pc:inkChg>
        <pc:inkChg chg="add del">
          <ac:chgData name="Tim Cook" userId="d1c7cfb340f2c7ab" providerId="LiveId" clId="{32BDCE47-5BA2-4BF2-8410-AA9B0C07D908}" dt="2023-04-03T01:11:07.457" v="253"/>
          <ac:inkMkLst>
            <pc:docMk/>
            <pc:sldMk cId="2791238777" sldId="478"/>
            <ac:inkMk id="7" creationId="{CDE2C3B6-1942-C495-4596-3B792865A311}"/>
          </ac:inkMkLst>
        </pc:inkChg>
        <pc:inkChg chg="add del">
          <ac:chgData name="Tim Cook" userId="d1c7cfb340f2c7ab" providerId="LiveId" clId="{32BDCE47-5BA2-4BF2-8410-AA9B0C07D908}" dt="2023-04-03T01:11:07.457" v="252"/>
          <ac:inkMkLst>
            <pc:docMk/>
            <pc:sldMk cId="2791238777" sldId="478"/>
            <ac:inkMk id="8" creationId="{189578DE-9D2E-101E-8893-6B759A8F5FD1}"/>
          </ac:inkMkLst>
        </pc:inkChg>
        <pc:inkChg chg="add del">
          <ac:chgData name="Tim Cook" userId="d1c7cfb340f2c7ab" providerId="LiveId" clId="{32BDCE47-5BA2-4BF2-8410-AA9B0C07D908}" dt="2023-04-03T01:11:10.636" v="257"/>
          <ac:inkMkLst>
            <pc:docMk/>
            <pc:sldMk cId="2791238777" sldId="478"/>
            <ac:inkMk id="9" creationId="{D82FB2A1-260F-0248-B42A-8575CD2F4E9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0" creationId="{2622D906-0650-97B6-BF2D-8AEBD13EAC19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1" creationId="{C2A7D1EE-923D-E5BC-5D2D-19CD639591A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2" creationId="{29FE156C-CDCB-6A42-90B1-DA63C7E6D10A}"/>
          </ac:inkMkLst>
        </pc:inkChg>
        <pc:inkChg chg="add del mod">
          <ac:chgData name="Tim Cook" userId="d1c7cfb340f2c7ab" providerId="LiveId" clId="{32BDCE47-5BA2-4BF2-8410-AA9B0C07D908}" dt="2023-04-03T01:11:15.967" v="263"/>
          <ac:inkMkLst>
            <pc:docMk/>
            <pc:sldMk cId="2791238777" sldId="478"/>
            <ac:inkMk id="13" creationId="{7C30CD75-D6AF-BC64-9C9D-8D07397A3BB6}"/>
          </ac:inkMkLst>
        </pc:inkChg>
        <pc:inkChg chg="add del">
          <ac:chgData name="Tim Cook" userId="d1c7cfb340f2c7ab" providerId="LiveId" clId="{32BDCE47-5BA2-4BF2-8410-AA9B0C07D908}" dt="2023-04-03T01:11:18.521" v="265"/>
          <ac:inkMkLst>
            <pc:docMk/>
            <pc:sldMk cId="2791238777" sldId="478"/>
            <ac:inkMk id="15" creationId="{E89A96D0-A5E2-7ED5-BE6C-F19E49F12327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6" creationId="{44FB24CC-B063-2A07-05F4-EC62096B87CE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7" creationId="{92231710-7205-A107-0F0B-86FFC315ADE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8" creationId="{97568922-4520-BFA4-9065-D3C26DA41DD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0" creationId="{A853F2E0-8479-7C52-7B66-E022C51C3C7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1" creationId="{9A921FCB-AC9C-4214-F9BE-3FD83D508A75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2" creationId="{7C9D613B-0B9F-7067-718E-BB00FC28E6F9}"/>
          </ac:inkMkLst>
        </pc:inkChg>
        <pc:inkChg chg="add del mod">
          <ac:chgData name="Tim Cook" userId="d1c7cfb340f2c7ab" providerId="LiveId" clId="{32BDCE47-5BA2-4BF2-8410-AA9B0C07D908}" dt="2023-04-03T01:11:31.624" v="278"/>
          <ac:inkMkLst>
            <pc:docMk/>
            <pc:sldMk cId="2791238777" sldId="478"/>
            <ac:inkMk id="24" creationId="{E9E37D13-DB56-F283-0842-158CD8EEA043}"/>
          </ac:inkMkLst>
        </pc:inkChg>
        <pc:inkChg chg="add del mod">
          <ac:chgData name="Tim Cook" userId="d1c7cfb340f2c7ab" providerId="LiveId" clId="{32BDCE47-5BA2-4BF2-8410-AA9B0C07D908}" dt="2023-04-03T01:11:31.624" v="277"/>
          <ac:inkMkLst>
            <pc:docMk/>
            <pc:sldMk cId="2791238777" sldId="478"/>
            <ac:inkMk id="25" creationId="{6F230A12-997F-328E-94E6-D8C29071695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7" creationId="{16CAFA3B-0EDA-16EA-1B7F-4314CA2C8D0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8" creationId="{DC2FA22F-0A1A-1D48-3126-3517DA49E32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9" creationId="{6CCE25A4-824F-CF07-AE18-17D89B2A71D7}"/>
          </ac:inkMkLst>
        </pc:inkChg>
        <pc:inkChg chg="add del mod">
          <ac:chgData name="Tim Cook" userId="d1c7cfb340f2c7ab" providerId="LiveId" clId="{32BDCE47-5BA2-4BF2-8410-AA9B0C07D908}" dt="2023-04-03T01:12:06.792" v="317"/>
          <ac:inkMkLst>
            <pc:docMk/>
            <pc:sldMk cId="2791238777" sldId="478"/>
            <ac:inkMk id="31" creationId="{EAB10FA7-4F0C-59A7-D81E-320C73B667AF}"/>
          </ac:inkMkLst>
        </pc:inkChg>
        <pc:inkChg chg="add del mod">
          <ac:chgData name="Tim Cook" userId="d1c7cfb340f2c7ab" providerId="LiveId" clId="{32BDCE47-5BA2-4BF2-8410-AA9B0C07D908}" dt="2023-04-03T01:12:06.792" v="316"/>
          <ac:inkMkLst>
            <pc:docMk/>
            <pc:sldMk cId="2791238777" sldId="478"/>
            <ac:inkMk id="32" creationId="{BD301A66-35BC-D623-869B-604933C8B466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3" creationId="{FC1F366C-426E-485D-3038-E0B994C8B111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4" creationId="{E6CF2814-7CE8-FF98-9928-287C2ECDEB76}"/>
          </ac:inkMkLst>
        </pc:inkChg>
        <pc:inkChg chg="add del">
          <ac:chgData name="Tim Cook" userId="d1c7cfb340f2c7ab" providerId="LiveId" clId="{32BDCE47-5BA2-4BF2-8410-AA9B0C07D908}" dt="2023-04-03T01:11:41.864" v="294"/>
          <ac:inkMkLst>
            <pc:docMk/>
            <pc:sldMk cId="2791238777" sldId="478"/>
            <ac:inkMk id="35" creationId="{408F3200-D9E4-57A6-7424-2D718D30AC03}"/>
          </ac:inkMkLst>
        </pc:inkChg>
        <pc:inkChg chg="add del">
          <ac:chgData name="Tim Cook" userId="d1c7cfb340f2c7ab" providerId="LiveId" clId="{32BDCE47-5BA2-4BF2-8410-AA9B0C07D908}" dt="2023-04-03T01:11:41.567" v="292"/>
          <ac:inkMkLst>
            <pc:docMk/>
            <pc:sldMk cId="2791238777" sldId="478"/>
            <ac:inkMk id="36" creationId="{5BC90992-7653-CA7B-51C0-D2F1D2DFB4AC}"/>
          </ac:inkMkLst>
        </pc:inkChg>
        <pc:inkChg chg="add del">
          <ac:chgData name="Tim Cook" userId="d1c7cfb340f2c7ab" providerId="LiveId" clId="{32BDCE47-5BA2-4BF2-8410-AA9B0C07D908}" dt="2023-04-03T01:11:41.567" v="293"/>
          <ac:inkMkLst>
            <pc:docMk/>
            <pc:sldMk cId="2791238777" sldId="478"/>
            <ac:inkMk id="37" creationId="{F90F0BBB-644F-D01F-A292-6705C228425E}"/>
          </ac:inkMkLst>
        </pc:inkChg>
        <pc:inkChg chg="add del">
          <ac:chgData name="Tim Cook" userId="d1c7cfb340f2c7ab" providerId="LiveId" clId="{32BDCE47-5BA2-4BF2-8410-AA9B0C07D908}" dt="2023-04-03T01:11:41.567" v="291"/>
          <ac:inkMkLst>
            <pc:docMk/>
            <pc:sldMk cId="2791238777" sldId="478"/>
            <ac:inkMk id="38" creationId="{FB115334-EE50-F83E-4681-5337BA856207}"/>
          </ac:inkMkLst>
        </pc:inkChg>
        <pc:inkChg chg="add del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41" creationId="{85AF4BDD-1E0F-5E7E-29EA-DFE1C9120D3F}"/>
          </ac:inkMkLst>
        </pc:inkChg>
        <pc:inkChg chg="add del mod">
          <ac:chgData name="Tim Cook" userId="d1c7cfb340f2c7ab" providerId="LiveId" clId="{32BDCE47-5BA2-4BF2-8410-AA9B0C07D908}" dt="2023-04-03T01:13:43.782" v="367"/>
          <ac:inkMkLst>
            <pc:docMk/>
            <pc:sldMk cId="2791238777" sldId="478"/>
            <ac:inkMk id="42" creationId="{DD0D74A1-8BF0-ACBF-1342-6CCC67E29D92}"/>
          </ac:inkMkLst>
        </pc:inkChg>
        <pc:inkChg chg="add del mod">
          <ac:chgData name="Tim Cook" userId="d1c7cfb340f2c7ab" providerId="LiveId" clId="{32BDCE47-5BA2-4BF2-8410-AA9B0C07D908}" dt="2023-04-03T01:13:43.782" v="365"/>
          <ac:inkMkLst>
            <pc:docMk/>
            <pc:sldMk cId="2791238777" sldId="478"/>
            <ac:inkMk id="43" creationId="{7C9DFD6C-F009-D9C8-7063-452D0DFCB0D4}"/>
          </ac:inkMkLst>
        </pc:inkChg>
        <pc:inkChg chg="add del mod">
          <ac:chgData name="Tim Cook" userId="d1c7cfb340f2c7ab" providerId="LiveId" clId="{32BDCE47-5BA2-4BF2-8410-AA9B0C07D908}" dt="2023-04-03T01:13:43.782" v="366"/>
          <ac:inkMkLst>
            <pc:docMk/>
            <pc:sldMk cId="2791238777" sldId="478"/>
            <ac:inkMk id="44" creationId="{CDF5881A-1936-1B5C-DD46-7DA96D63F9B0}"/>
          </ac:inkMkLst>
        </pc:inkChg>
        <pc:inkChg chg="add del mod">
          <ac:chgData name="Tim Cook" userId="d1c7cfb340f2c7ab" providerId="LiveId" clId="{32BDCE47-5BA2-4BF2-8410-AA9B0C07D908}" dt="2023-04-03T01:11:58.169" v="306"/>
          <ac:inkMkLst>
            <pc:docMk/>
            <pc:sldMk cId="2791238777" sldId="478"/>
            <ac:inkMk id="46" creationId="{6BA84127-C44A-1B6B-9008-3A7D2C604E18}"/>
          </ac:inkMkLst>
        </pc:inkChg>
        <pc:inkChg chg="add del mod">
          <ac:chgData name="Tim Cook" userId="d1c7cfb340f2c7ab" providerId="LiveId" clId="{32BDCE47-5BA2-4BF2-8410-AA9B0C07D908}" dt="2023-04-03T01:11:58.169" v="307"/>
          <ac:inkMkLst>
            <pc:docMk/>
            <pc:sldMk cId="2791238777" sldId="478"/>
            <ac:inkMk id="47" creationId="{A1C8D75C-6A03-1983-91CB-D7714047A6D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49" creationId="{16873A9E-08FA-F1AA-B062-FF0EA559380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0" creationId="{8024411D-FE61-E196-0EAC-770444A690E2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2" creationId="{3DA58D3B-D7FA-F107-A67B-39109FBB00E3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3" creationId="{DEE42D65-98AA-6B08-EE3C-0BAEE63708A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4" creationId="{2EA57C6B-14DF-F867-E792-DE96B92FFCE5}"/>
          </ac:inkMkLst>
        </pc:inkChg>
        <pc:inkChg chg="add del mod">
          <ac:chgData name="Tim Cook" userId="d1c7cfb340f2c7ab" providerId="LiveId" clId="{32BDCE47-5BA2-4BF2-8410-AA9B0C07D908}" dt="2023-04-03T01:12:19.827" v="328"/>
          <ac:inkMkLst>
            <pc:docMk/>
            <pc:sldMk cId="2791238777" sldId="478"/>
            <ac:inkMk id="55" creationId="{2C63A69A-69A0-197F-1F13-F7921C7A725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6" creationId="{5A1F211D-7170-07CE-C767-5350B40C99B7}"/>
          </ac:inkMkLst>
        </pc:inkChg>
        <pc:inkChg chg="add del mod">
          <ac:chgData name="Tim Cook" userId="d1c7cfb340f2c7ab" providerId="LiveId" clId="{32BDCE47-5BA2-4BF2-8410-AA9B0C07D908}" dt="2023-04-03T01:12:16.710" v="325"/>
          <ac:inkMkLst>
            <pc:docMk/>
            <pc:sldMk cId="2791238777" sldId="478"/>
            <ac:inkMk id="58" creationId="{EDD50BAB-B88E-FE90-5E04-716C1AC11F39}"/>
          </ac:inkMkLst>
        </pc:inkChg>
        <pc:inkChg chg="add del mod">
          <ac:chgData name="Tim Cook" userId="d1c7cfb340f2c7ab" providerId="LiveId" clId="{32BDCE47-5BA2-4BF2-8410-AA9B0C07D908}" dt="2023-04-03T01:12:19.827" v="327"/>
          <ac:inkMkLst>
            <pc:docMk/>
            <pc:sldMk cId="2791238777" sldId="478"/>
            <ac:inkMk id="60" creationId="{08C7619E-1D2B-ECF7-954F-A098E99464FF}"/>
          </ac:inkMkLst>
        </pc:inkChg>
        <pc:inkChg chg="add del mod">
          <ac:chgData name="Tim Cook" userId="d1c7cfb340f2c7ab" providerId="LiveId" clId="{32BDCE47-5BA2-4BF2-8410-AA9B0C07D908}" dt="2023-04-03T01:12:19.827" v="329"/>
          <ac:inkMkLst>
            <pc:docMk/>
            <pc:sldMk cId="2791238777" sldId="478"/>
            <ac:inkMk id="61" creationId="{E6BBEDB3-6BB0-4111-40A0-767EF031EF18}"/>
          </ac:inkMkLst>
        </pc:inkChg>
        <pc:inkChg chg="add del mod">
          <ac:chgData name="Tim Cook" userId="d1c7cfb340f2c7ab" providerId="LiveId" clId="{32BDCE47-5BA2-4BF2-8410-AA9B0C07D908}" dt="2023-04-03T01:12:19.827" v="326"/>
          <ac:inkMkLst>
            <pc:docMk/>
            <pc:sldMk cId="2791238777" sldId="478"/>
            <ac:inkMk id="62" creationId="{2F38CF7C-2A98-33AA-4CC0-1BBF19F77FA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4" creationId="{583E3658-E233-EA97-BE05-1DE9FA9455F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6" creationId="{FE639146-787E-3418-8BA6-ED02E5599AB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7" creationId="{F02FB455-9EF8-684E-A257-E26D02710E04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8" creationId="{1CE40415-50EA-AAC7-B162-6BAED309806A}"/>
          </ac:inkMkLst>
        </pc:inkChg>
        <pc:inkChg chg="add del mod">
          <ac:chgData name="Tim Cook" userId="d1c7cfb340f2c7ab" providerId="LiveId" clId="{32BDCE47-5BA2-4BF2-8410-AA9B0C07D908}" dt="2023-04-03T01:12:30.300" v="338"/>
          <ac:inkMkLst>
            <pc:docMk/>
            <pc:sldMk cId="2791238777" sldId="478"/>
            <ac:inkMk id="70" creationId="{A69A4526-E672-5B77-C610-985493E59F9C}"/>
          </ac:inkMkLst>
        </pc:inkChg>
        <pc:inkChg chg="add del mod">
          <ac:chgData name="Tim Cook" userId="d1c7cfb340f2c7ab" providerId="LiveId" clId="{32BDCE47-5BA2-4BF2-8410-AA9B0C07D908}" dt="2023-04-03T01:12:37.111" v="341"/>
          <ac:inkMkLst>
            <pc:docMk/>
            <pc:sldMk cId="2791238777" sldId="478"/>
            <ac:inkMk id="72" creationId="{10463EFE-F5A3-0033-C4A2-79DB73D5D267}"/>
          </ac:inkMkLst>
        </pc:inkChg>
        <pc:inkChg chg="add del mod">
          <ac:chgData name="Tim Cook" userId="d1c7cfb340f2c7ab" providerId="LiveId" clId="{32BDCE47-5BA2-4BF2-8410-AA9B0C07D908}" dt="2023-04-03T01:12:42.691" v="344"/>
          <ac:inkMkLst>
            <pc:docMk/>
            <pc:sldMk cId="2791238777" sldId="478"/>
            <ac:inkMk id="74" creationId="{53D06B50-8E08-C8E9-794E-797A6850ED8E}"/>
          </ac:inkMkLst>
        </pc:inkChg>
        <pc:inkChg chg="add del mod">
          <ac:chgData name="Tim Cook" userId="d1c7cfb340f2c7ab" providerId="LiveId" clId="{32BDCE47-5BA2-4BF2-8410-AA9B0C07D908}" dt="2023-04-03T01:12:47.242" v="347"/>
          <ac:inkMkLst>
            <pc:docMk/>
            <pc:sldMk cId="2791238777" sldId="478"/>
            <ac:inkMk id="76" creationId="{A0D6079D-7F9D-D813-E56A-284824095730}"/>
          </ac:inkMkLst>
        </pc:inkChg>
        <pc:inkChg chg="add del mod">
          <ac:chgData name="Tim Cook" userId="d1c7cfb340f2c7ab" providerId="LiveId" clId="{32BDCE47-5BA2-4BF2-8410-AA9B0C07D908}" dt="2023-04-03T01:12:57.321" v="350"/>
          <ac:inkMkLst>
            <pc:docMk/>
            <pc:sldMk cId="2791238777" sldId="478"/>
            <ac:inkMk id="78" creationId="{E4DB908C-700E-F4AA-B07D-234D5F6747A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80" creationId="{8459E64C-AB73-EF1F-DBD2-F0B5E1923812}"/>
          </ac:inkMkLst>
        </pc:inkChg>
        <pc:inkChg chg="add del">
          <ac:chgData name="Tim Cook" userId="d1c7cfb340f2c7ab" providerId="LiveId" clId="{32BDCE47-5BA2-4BF2-8410-AA9B0C07D908}" dt="2023-04-03T01:13:08.607" v="354"/>
          <ac:inkMkLst>
            <pc:docMk/>
            <pc:sldMk cId="2791238777" sldId="478"/>
            <ac:inkMk id="82" creationId="{A85B97D5-2BF4-A033-A1EB-DEC10013104F}"/>
          </ac:inkMkLst>
        </pc:inkChg>
        <pc:inkChg chg="add del">
          <ac:chgData name="Tim Cook" userId="d1c7cfb340f2c7ab" providerId="LiveId" clId="{32BDCE47-5BA2-4BF2-8410-AA9B0C07D908}" dt="2023-04-03T01:13:13.266" v="356"/>
          <ac:inkMkLst>
            <pc:docMk/>
            <pc:sldMk cId="2791238777" sldId="478"/>
            <ac:inkMk id="83" creationId="{4EA1BEFC-7ED5-540A-5462-C5EE0A7C2FDB}"/>
          </ac:inkMkLst>
        </pc:inkChg>
        <pc:inkChg chg="add del">
          <ac:chgData name="Tim Cook" userId="d1c7cfb340f2c7ab" providerId="LiveId" clId="{32BDCE47-5BA2-4BF2-8410-AA9B0C07D908}" dt="2023-04-03T01:13:15.631" v="358"/>
          <ac:inkMkLst>
            <pc:docMk/>
            <pc:sldMk cId="2791238777" sldId="478"/>
            <ac:inkMk id="84" creationId="{8C02312A-F8BC-9760-84FE-C564F73E2D49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85" creationId="{1B6C4A5C-5B16-052F-03B3-7B1D90BA4607}"/>
          </ac:inkMkLst>
        </pc:inkChg>
        <pc:inkChg chg="add del mod">
          <ac:chgData name="Tim Cook" userId="d1c7cfb340f2c7ab" providerId="LiveId" clId="{32BDCE47-5BA2-4BF2-8410-AA9B0C07D908}" dt="2023-04-03T01:13:40.273" v="363"/>
          <ac:inkMkLst>
            <pc:docMk/>
            <pc:sldMk cId="2791238777" sldId="478"/>
            <ac:inkMk id="86" creationId="{7B64A83F-CC4F-57B4-4F79-7E90FE85F2FB}"/>
          </ac:inkMkLst>
        </pc:inkChg>
        <pc:inkChg chg="add">
          <ac:chgData name="Tim Cook" userId="d1c7cfb340f2c7ab" providerId="LiveId" clId="{32BDCE47-5BA2-4BF2-8410-AA9B0C07D908}" dt="2023-04-03T01:13:42.579" v="364" actId="9405"/>
          <ac:inkMkLst>
            <pc:docMk/>
            <pc:sldMk cId="2791238777" sldId="478"/>
            <ac:inkMk id="88" creationId="{6D5B2ACF-619A-090C-5E23-9F9582B89821}"/>
          </ac:inkMkLst>
        </pc:inkChg>
        <pc:inkChg chg="add del">
          <ac:chgData name="Tim Cook" userId="d1c7cfb340f2c7ab" providerId="LiveId" clId="{32BDCE47-5BA2-4BF2-8410-AA9B0C07D908}" dt="2023-04-03T01:13:47.522" v="370"/>
          <ac:inkMkLst>
            <pc:docMk/>
            <pc:sldMk cId="2791238777" sldId="478"/>
            <ac:inkMk id="89" creationId="{BDE07382-C877-118D-C7B4-1081C1CA43C6}"/>
          </ac:inkMkLst>
        </pc:inkChg>
        <pc:inkChg chg="add del mod">
          <ac:chgData name="Tim Cook" userId="d1c7cfb340f2c7ab" providerId="LiveId" clId="{32BDCE47-5BA2-4BF2-8410-AA9B0C07D908}" dt="2023-04-03T01:13:52.413" v="376"/>
          <ac:inkMkLst>
            <pc:docMk/>
            <pc:sldMk cId="2791238777" sldId="478"/>
            <ac:inkMk id="90" creationId="{DEE04F65-9D26-8F2C-E9D1-EDA999FD538C}"/>
          </ac:inkMkLst>
        </pc:inkChg>
        <pc:inkChg chg="add del mod">
          <ac:chgData name="Tim Cook" userId="d1c7cfb340f2c7ab" providerId="LiveId" clId="{32BDCE47-5BA2-4BF2-8410-AA9B0C07D908}" dt="2023-04-03T01:13:52.413" v="378"/>
          <ac:inkMkLst>
            <pc:docMk/>
            <pc:sldMk cId="2791238777" sldId="478"/>
            <ac:inkMk id="91" creationId="{D12EBCAD-85B2-2154-547E-FDAAA7B4B793}"/>
          </ac:inkMkLst>
        </pc:inkChg>
        <pc:inkChg chg="add del">
          <ac:chgData name="Tim Cook" userId="d1c7cfb340f2c7ab" providerId="LiveId" clId="{32BDCE47-5BA2-4BF2-8410-AA9B0C07D908}" dt="2023-04-03T01:13:52.429" v="379"/>
          <ac:inkMkLst>
            <pc:docMk/>
            <pc:sldMk cId="2791238777" sldId="478"/>
            <ac:inkMk id="93" creationId="{D8ADDA54-F92D-97B4-2391-42EE1BBF61EE}"/>
          </ac:inkMkLst>
        </pc:inkChg>
        <pc:inkChg chg="add del">
          <ac:chgData name="Tim Cook" userId="d1c7cfb340f2c7ab" providerId="LiveId" clId="{32BDCE47-5BA2-4BF2-8410-AA9B0C07D908}" dt="2023-04-03T01:13:52.413" v="377"/>
          <ac:inkMkLst>
            <pc:docMk/>
            <pc:sldMk cId="2791238777" sldId="478"/>
            <ac:inkMk id="94" creationId="{E166B5C6-7138-2364-12F8-0CB29AF5A42E}"/>
          </ac:inkMkLst>
        </pc:inkChg>
        <pc:inkChg chg="add">
          <ac:chgData name="Tim Cook" userId="d1c7cfb340f2c7ab" providerId="LiveId" clId="{32BDCE47-5BA2-4BF2-8410-AA9B0C07D908}" dt="2023-04-03T01:13:53.674" v="380" actId="9405"/>
          <ac:inkMkLst>
            <pc:docMk/>
            <pc:sldMk cId="2791238777" sldId="478"/>
            <ac:inkMk id="95" creationId="{8B57CB6D-1564-848B-633B-B9B951044D0B}"/>
          </ac:inkMkLst>
        </pc:inkChg>
        <pc:inkChg chg="add del">
          <ac:chgData name="Tim Cook" userId="d1c7cfb340f2c7ab" providerId="LiveId" clId="{32BDCE47-5BA2-4BF2-8410-AA9B0C07D908}" dt="2023-04-03T01:13:56.098" v="385"/>
          <ac:inkMkLst>
            <pc:docMk/>
            <pc:sldMk cId="2791238777" sldId="478"/>
            <ac:inkMk id="96" creationId="{90C624DD-88B7-7CAC-B4E2-A1B1E2091DF3}"/>
          </ac:inkMkLst>
        </pc:inkChg>
        <pc:inkChg chg="add del">
          <ac:chgData name="Tim Cook" userId="d1c7cfb340f2c7ab" providerId="LiveId" clId="{32BDCE47-5BA2-4BF2-8410-AA9B0C07D908}" dt="2023-04-03T01:13:56.098" v="384"/>
          <ac:inkMkLst>
            <pc:docMk/>
            <pc:sldMk cId="2791238777" sldId="478"/>
            <ac:inkMk id="97" creationId="{A83546F2-17D2-48C6-7016-10A5F1294848}"/>
          </ac:inkMkLst>
        </pc:inkChg>
        <pc:inkChg chg="add del">
          <ac:chgData name="Tim Cook" userId="d1c7cfb340f2c7ab" providerId="LiveId" clId="{32BDCE47-5BA2-4BF2-8410-AA9B0C07D908}" dt="2023-04-03T01:13:57.037" v="386"/>
          <ac:inkMkLst>
            <pc:docMk/>
            <pc:sldMk cId="2791238777" sldId="478"/>
            <ac:inkMk id="98" creationId="{CA71DE54-FC72-4ED3-31C4-A72C66BF0C4C}"/>
          </ac:inkMkLst>
        </pc:inkChg>
        <pc:inkChg chg="add del">
          <ac:chgData name="Tim Cook" userId="d1c7cfb340f2c7ab" providerId="LiveId" clId="{32BDCE47-5BA2-4BF2-8410-AA9B0C07D908}" dt="2023-04-03T01:14:00.764" v="390"/>
          <ac:inkMkLst>
            <pc:docMk/>
            <pc:sldMk cId="2791238777" sldId="478"/>
            <ac:inkMk id="99" creationId="{E207E986-68A7-8C8C-A06C-4923DF33272D}"/>
          </ac:inkMkLst>
        </pc:inkChg>
        <pc:inkChg chg="add del mod">
          <ac:chgData name="Tim Cook" userId="d1c7cfb340f2c7ab" providerId="LiveId" clId="{32BDCE47-5BA2-4BF2-8410-AA9B0C07D908}" dt="2023-04-03T01:14:01.645" v="392"/>
          <ac:inkMkLst>
            <pc:docMk/>
            <pc:sldMk cId="2791238777" sldId="478"/>
            <ac:inkMk id="100" creationId="{4E464D9F-A90B-550B-92CB-FED71144BEB4}"/>
          </ac:inkMkLst>
        </pc:inkChg>
        <pc:inkChg chg="add del mod">
          <ac:chgData name="Tim Cook" userId="d1c7cfb340f2c7ab" providerId="LiveId" clId="{32BDCE47-5BA2-4BF2-8410-AA9B0C07D908}" dt="2023-04-03T01:14:02.400" v="393"/>
          <ac:inkMkLst>
            <pc:docMk/>
            <pc:sldMk cId="2791238777" sldId="478"/>
            <ac:inkMk id="101" creationId="{527E3C47-1F62-AFFB-7DBE-97E9AE14D4DA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3" creationId="{8E87A3E2-1D1B-8241-0C8D-F594F1342540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4" creationId="{41C7743E-D3FD-085C-23EE-F690C494A7E8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5" creationId="{BE458790-8D97-CA5D-32A0-255CB8048046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7" creationId="{3CD3F5BD-529C-47CD-9797-EC0FD5BDCFD2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8" creationId="{5E018801-9A5E-4861-0C1D-77E65E84056F}"/>
          </ac:inkMkLst>
        </pc:inkChg>
        <pc:inkChg chg="add del">
          <ac:chgData name="Tim Cook" userId="d1c7cfb340f2c7ab" providerId="LiveId" clId="{32BDCE47-5BA2-4BF2-8410-AA9B0C07D908}" dt="2023-04-03T01:27:00.209" v="941"/>
          <ac:inkMkLst>
            <pc:docMk/>
            <pc:sldMk cId="2791238777" sldId="478"/>
            <ac:inkMk id="109" creationId="{19109E63-754A-286A-FB69-0347A530588D}"/>
          </ac:inkMkLst>
        </pc:inkChg>
        <pc:inkChg chg="add del">
          <ac:chgData name="Tim Cook" userId="d1c7cfb340f2c7ab" providerId="LiveId" clId="{32BDCE47-5BA2-4BF2-8410-AA9B0C07D908}" dt="2023-04-03T01:27:00.209" v="937"/>
          <ac:inkMkLst>
            <pc:docMk/>
            <pc:sldMk cId="2791238777" sldId="478"/>
            <ac:inkMk id="110" creationId="{7464E237-3DCD-D464-D001-F92C8FC2377C}"/>
          </ac:inkMkLst>
        </pc:inkChg>
        <pc:inkChg chg="add del">
          <ac:chgData name="Tim Cook" userId="d1c7cfb340f2c7ab" providerId="LiveId" clId="{32BDCE47-5BA2-4BF2-8410-AA9B0C07D908}" dt="2023-04-03T01:27:00.209" v="938"/>
          <ac:inkMkLst>
            <pc:docMk/>
            <pc:sldMk cId="2791238777" sldId="478"/>
            <ac:inkMk id="111" creationId="{9FAAED28-0576-F427-3576-800F69C6A09D}"/>
          </ac:inkMkLst>
        </pc:inkChg>
        <pc:inkChg chg="add del">
          <ac:chgData name="Tim Cook" userId="d1c7cfb340f2c7ab" providerId="LiveId" clId="{32BDCE47-5BA2-4BF2-8410-AA9B0C07D908}" dt="2023-04-03T01:27:00.209" v="939"/>
          <ac:inkMkLst>
            <pc:docMk/>
            <pc:sldMk cId="2791238777" sldId="478"/>
            <ac:inkMk id="112" creationId="{1C8CD14A-425C-D508-9825-B2E5AE300191}"/>
          </ac:inkMkLst>
        </pc:inkChg>
        <pc:inkChg chg="add del">
          <ac:chgData name="Tim Cook" userId="d1c7cfb340f2c7ab" providerId="LiveId" clId="{32BDCE47-5BA2-4BF2-8410-AA9B0C07D908}" dt="2023-04-03T01:27:00.224" v="942"/>
          <ac:inkMkLst>
            <pc:docMk/>
            <pc:sldMk cId="2791238777" sldId="478"/>
            <ac:inkMk id="113" creationId="{D8A7B708-004D-12F2-5737-047782783274}"/>
          </ac:inkMkLst>
        </pc:inkChg>
        <pc:inkChg chg="add del">
          <ac:chgData name="Tim Cook" userId="d1c7cfb340f2c7ab" providerId="LiveId" clId="{32BDCE47-5BA2-4BF2-8410-AA9B0C07D908}" dt="2023-04-03T01:27:00.209" v="940"/>
          <ac:inkMkLst>
            <pc:docMk/>
            <pc:sldMk cId="2791238777" sldId="478"/>
            <ac:inkMk id="114" creationId="{A97C6771-A830-0D9D-E58A-F220A393BC36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6" creationId="{8493DE9C-A286-4E1B-1D77-EEB82BF6DC4C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7" creationId="{15F083A5-3F75-A4FD-123C-75DDB46B119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8" creationId="{26193768-0E33-3C3E-7C2D-CD5A0405F05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9" creationId="{B5531FCD-5FB7-B8FD-4400-F06D3770652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0" creationId="{916516A1-2009-A4C7-2C6A-4F29F7D75993}"/>
          </ac:inkMkLst>
        </pc:inkChg>
        <pc:inkChg chg="add del mod">
          <ac:chgData name="Tim Cook" userId="d1c7cfb340f2c7ab" providerId="LiveId" clId="{32BDCE47-5BA2-4BF2-8410-AA9B0C07D908}" dt="2023-04-03T01:27:03.958" v="951"/>
          <ac:inkMkLst>
            <pc:docMk/>
            <pc:sldMk cId="2791238777" sldId="478"/>
            <ac:inkMk id="121" creationId="{B63FE729-C24D-9AB0-D1D5-2D96DB2EBB8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3" creationId="{DB55933D-66B8-92DE-BE4C-F647B8044F1B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4" creationId="{2DCB2A2A-09BA-BFEE-3883-5CFFE2E397D5}"/>
          </ac:inkMkLst>
        </pc:inkChg>
      </pc:sldChg>
      <pc:sldChg chg="addSp delSp modSp new mod">
        <pc:chgData name="Tim Cook" userId="d1c7cfb340f2c7ab" providerId="LiveId" clId="{32BDCE47-5BA2-4BF2-8410-AA9B0C07D908}" dt="2023-04-03T01:14:39.845" v="435"/>
        <pc:sldMkLst>
          <pc:docMk/>
          <pc:sldMk cId="979898832" sldId="479"/>
        </pc:sldMkLst>
        <pc:spChg chg="mod">
          <ac:chgData name="Tim Cook" userId="d1c7cfb340f2c7ab" providerId="LiveId" clId="{32BDCE47-5BA2-4BF2-8410-AA9B0C07D908}" dt="2023-04-02T22:40:05.352" v="105" actId="20577"/>
          <ac:spMkLst>
            <pc:docMk/>
            <pc:sldMk cId="979898832" sldId="479"/>
            <ac:spMk id="2" creationId="{5AC657AC-B6FC-62E0-B273-A0827F50700F}"/>
          </ac:spMkLst>
        </pc:s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32BDCE47-5BA2-4BF2-8410-AA9B0C07D908}" dt="2023-04-03T01:14:39.845" v="435"/>
          <ac:grpSpMkLst>
            <pc:docMk/>
            <pc:sldMk cId="979898832" sldId="479"/>
            <ac:grpSpMk id="38" creationId="{1F8E99CC-D1A2-F2B0-D2E4-99907D378044}"/>
          </ac:grpSpMkLst>
        </pc:grpChg>
        <pc:inkChg chg="add del">
          <ac:chgData name="Tim Cook" userId="d1c7cfb340f2c7ab" providerId="LiveId" clId="{32BDCE47-5BA2-4BF2-8410-AA9B0C07D908}" dt="2023-04-03T01:14:20.818" v="404"/>
          <ac:inkMkLst>
            <pc:docMk/>
            <pc:sldMk cId="979898832" sldId="479"/>
            <ac:inkMk id="4" creationId="{F03D1C80-F40C-54BB-B4EF-3A02912C866C}"/>
          </ac:inkMkLst>
        </pc:inkChg>
        <pc:inkChg chg="add mod">
          <ac:chgData name="Tim Cook" userId="d1c7cfb340f2c7ab" providerId="LiveId" clId="{32BDCE47-5BA2-4BF2-8410-AA9B0C07D908}" dt="2023-04-03T01:14:20.818" v="403"/>
          <ac:inkMkLst>
            <pc:docMk/>
            <pc:sldMk cId="979898832" sldId="479"/>
            <ac:inkMk id="5" creationId="{B03A4989-411B-F6B5-EC52-DD5C4C1F442D}"/>
          </ac:inkMkLst>
        </pc:inkChg>
        <pc:inkChg chg="add del">
          <ac:chgData name="Tim Cook" userId="d1c7cfb340f2c7ab" providerId="LiveId" clId="{32BDCE47-5BA2-4BF2-8410-AA9B0C07D908}" dt="2023-04-03T01:14:20.818" v="402"/>
          <ac:inkMkLst>
            <pc:docMk/>
            <pc:sldMk cId="979898832" sldId="479"/>
            <ac:inkMk id="6" creationId="{A2A1FF10-3F11-63B9-6872-DDD88210C9D7}"/>
          </ac:inkMkLst>
        </pc:inkChg>
        <pc:inkChg chg="add del">
          <ac:chgData name="Tim Cook" userId="d1c7cfb340f2c7ab" providerId="LiveId" clId="{32BDCE47-5BA2-4BF2-8410-AA9B0C07D908}" dt="2023-04-03T01:14:20.818" v="405"/>
          <ac:inkMkLst>
            <pc:docMk/>
            <pc:sldMk cId="979898832" sldId="479"/>
            <ac:inkMk id="7" creationId="{9BBFC599-70DA-CFCA-64E2-C13853010A82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8" creationId="{EEDB11B1-A700-BC32-1C91-F1F82BD7343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9" creationId="{C854EC09-3246-03CF-44D1-B8062B09245E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0" creationId="{4FC382D6-5992-22F0-53CF-4A946CDAF16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1" creationId="{3FA051F5-9031-0439-8897-76349D42F8C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2" creationId="{2CFBB7D4-648E-C655-2B4A-ED5B5E76711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3" creationId="{06DDD93D-D999-3B8A-E00A-1DE9E441A5D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4" creationId="{D8D650D5-A00A-D9DE-BF97-49F307F8F26F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5" creationId="{2856AB72-EB67-1364-2F7E-1790529A47D8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6" creationId="{B4F21297-6D92-1C07-76AE-85B77AEF5241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7" creationId="{9FAA4E4D-B89F-7C37-1A69-9C8ADED4B64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8" creationId="{40143891-0BD8-761A-ECE1-F4C080197574}"/>
          </ac:inkMkLst>
        </pc:inkChg>
        <pc:inkChg chg="add">
          <ac:chgData name="Tim Cook" userId="d1c7cfb340f2c7ab" providerId="LiveId" clId="{32BDCE47-5BA2-4BF2-8410-AA9B0C07D908}" dt="2023-04-03T01:14:29.519" v="418" actId="9405"/>
          <ac:inkMkLst>
            <pc:docMk/>
            <pc:sldMk cId="979898832" sldId="479"/>
            <ac:inkMk id="21" creationId="{1013CA8E-9514-745B-A5A5-947B43CC04D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2" creationId="{D59A3306-82D5-D227-72BD-706073B2F639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3" creationId="{F52B4539-BB58-1F5C-937E-834257F46E2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4" creationId="{725EDB79-6C0B-7727-ACAE-5684075FB9CC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5" creationId="{9BBC8FC8-DE86-697D-B7B2-20A1E33B93F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6" creationId="{ACFEB0B5-E186-1F5C-D92A-F284C3C27D48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7" creationId="{834F8B42-6D3C-83E3-EF59-B7F63EE032D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8" creationId="{0F0B2F6A-2538-66DE-2001-588FBC3D23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9" creationId="{7018C3B6-2699-8719-AA15-0A81A1E2A11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0" creationId="{290A198F-BF7D-3EC5-6A90-4DD18F78AE2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1" creationId="{7A41CFFF-4417-B82C-7803-57833D2B6D7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2" creationId="{DC62D60C-8A4A-F88E-D27A-85CF822B4032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3" creationId="{68785AAB-B12E-CC37-59D9-A6B06989872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4" creationId="{E0C48B9D-FAC1-8A45-03D7-EF7B74B2204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5" creationId="{AB8706C9-4881-5266-1581-E64B07F9B1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6" creationId="{8EB86022-DB40-42EB-6DAF-ADFB0C4087DA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7" creationId="{65E4B1E3-07E8-F997-8CE3-A93C63601DE8}"/>
          </ac:inkMkLst>
        </pc:inkChg>
      </pc:sldChg>
      <pc:sldChg chg="del">
        <pc:chgData name="Tim Cook" userId="d1c7cfb340f2c7ab" providerId="LiveId" clId="{32BDCE47-5BA2-4BF2-8410-AA9B0C07D908}" dt="2023-04-02T22:26:20.888" v="34" actId="47"/>
        <pc:sldMkLst>
          <pc:docMk/>
          <pc:sldMk cId="2756074170" sldId="479"/>
        </pc:sldMkLst>
      </pc:sldChg>
      <pc:sldChg chg="delSp modSp new del mod">
        <pc:chgData name="Tim Cook" userId="d1c7cfb340f2c7ab" providerId="LiveId" clId="{32BDCE47-5BA2-4BF2-8410-AA9B0C07D908}" dt="2023-04-02T22:46:38.889" v="241" actId="47"/>
        <pc:sldMkLst>
          <pc:docMk/>
          <pc:sldMk cId="930206371" sldId="480"/>
        </pc:sldMkLst>
        <pc:spChg chg="mod">
          <ac:chgData name="Tim Cook" userId="d1c7cfb340f2c7ab" providerId="LiveId" clId="{32BDCE47-5BA2-4BF2-8410-AA9B0C07D908}" dt="2023-04-02T22:40:20.751" v="159" actId="20577"/>
          <ac:spMkLst>
            <pc:docMk/>
            <pc:sldMk cId="930206371" sldId="480"/>
            <ac:spMk id="2" creationId="{3F776355-1767-114A-C42D-C2AD32C5682F}"/>
          </ac:spMkLst>
        </pc:spChg>
        <pc:spChg chg="del">
          <ac:chgData name="Tim Cook" userId="d1c7cfb340f2c7ab" providerId="LiveId" clId="{32BDCE47-5BA2-4BF2-8410-AA9B0C07D908}" dt="2023-04-02T22:40:24.072" v="160" actId="478"/>
          <ac:spMkLst>
            <pc:docMk/>
            <pc:sldMk cId="930206371" sldId="480"/>
            <ac:spMk id="3" creationId="{43801230-9276-5537-5866-5E0D91CF27EB}"/>
          </ac:spMkLst>
        </pc:spChg>
      </pc:sldChg>
      <pc:sldChg chg="addSp delSp modSp new mod">
        <pc:chgData name="Tim Cook" userId="d1c7cfb340f2c7ab" providerId="LiveId" clId="{32BDCE47-5BA2-4BF2-8410-AA9B0C07D908}" dt="2023-04-03T01:17:26.821" v="611" actId="9405"/>
        <pc:sldMkLst>
          <pc:docMk/>
          <pc:sldMk cId="2512266364" sldId="481"/>
        </pc:sldMkLst>
        <pc:spChg chg="mod">
          <ac:chgData name="Tim Cook" userId="d1c7cfb340f2c7ab" providerId="LiveId" clId="{32BDCE47-5BA2-4BF2-8410-AA9B0C07D908}" dt="2023-04-02T22:45:35.023" v="205" actId="20577"/>
          <ac:spMkLst>
            <pc:docMk/>
            <pc:sldMk cId="2512266364" sldId="481"/>
            <ac:spMk id="2" creationId="{E44167BE-2039-76AC-84C4-C335763E58E9}"/>
          </ac:spMkLst>
        </pc:spChg>
        <pc:grpChg chg="del mod">
          <ac:chgData name="Tim Cook" userId="d1c7cfb340f2c7ab" providerId="LiveId" clId="{32BDCE47-5BA2-4BF2-8410-AA9B0C07D908}" dt="2023-04-03T01:15:03.248" v="452"/>
          <ac:grpSpMkLst>
            <pc:docMk/>
            <pc:sldMk cId="2512266364" sldId="481"/>
            <ac:grpSpMk id="14" creationId="{15FFA80B-0B22-A812-2850-B3F38673B154}"/>
          </ac:grpSpMkLst>
        </pc:grpChg>
        <pc:grpChg chg="del mod">
          <ac:chgData name="Tim Cook" userId="d1c7cfb340f2c7ab" providerId="LiveId" clId="{32BDCE47-5BA2-4BF2-8410-AA9B0C07D908}" dt="2023-04-03T01:15:07.029" v="464"/>
          <ac:grpSpMkLst>
            <pc:docMk/>
            <pc:sldMk cId="2512266364" sldId="481"/>
            <ac:grpSpMk id="16" creationId="{D76BE90C-5F9D-F2A5-8139-A42160CA3D29}"/>
          </ac:grpSpMkLst>
        </pc:grpChg>
        <pc:grpChg chg="del mod">
          <ac:chgData name="Tim Cook" userId="d1c7cfb340f2c7ab" providerId="LiveId" clId="{32BDCE47-5BA2-4BF2-8410-AA9B0C07D908}" dt="2023-04-03T01:15:12.304" v="473"/>
          <ac:grpSpMkLst>
            <pc:docMk/>
            <pc:sldMk cId="2512266364" sldId="481"/>
            <ac:grpSpMk id="25" creationId="{F90F577F-FF80-15DF-343F-70C5FDECB98C}"/>
          </ac:grpSpMkLst>
        </pc:grpChg>
        <pc:grpChg chg="del mod">
          <ac:chgData name="Tim Cook" userId="d1c7cfb340f2c7ab" providerId="LiveId" clId="{32BDCE47-5BA2-4BF2-8410-AA9B0C07D908}" dt="2023-04-03T01:15:13.595" v="475"/>
          <ac:grpSpMkLst>
            <pc:docMk/>
            <pc:sldMk cId="2512266364" sldId="481"/>
            <ac:grpSpMk id="27" creationId="{3EE542A6-43D8-6C82-05AE-1DE4502E033B}"/>
          </ac:grpSpMkLst>
        </pc:grpChg>
        <pc:grpChg chg="del 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29" creationId="{AE3FA223-2D09-5324-B784-B5C9912943A7}"/>
          </ac:grpSpMkLst>
        </pc:grpChg>
        <pc:grpChg chg="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36" creationId="{23E5AE31-4762-E355-CCEB-24369547F0CF}"/>
          </ac:grpSpMkLst>
        </pc:grpChg>
        <pc:grpChg chg="del 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4" creationId="{96788885-7023-86C0-B42F-7BC324240E3B}"/>
          </ac:grpSpMkLst>
        </pc:grpChg>
        <pc:grpChg chg="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8" creationId="{00E0D8C8-1CCE-6BAC-D4D2-2C7377636E82}"/>
          </ac:grpSpMkLst>
        </pc:grpChg>
        <pc:grpChg chg="mod">
          <ac:chgData name="Tim Cook" userId="d1c7cfb340f2c7ab" providerId="LiveId" clId="{32BDCE47-5BA2-4BF2-8410-AA9B0C07D908}" dt="2023-04-03T01:15:37.676" v="514"/>
          <ac:grpSpMkLst>
            <pc:docMk/>
            <pc:sldMk cId="2512266364" sldId="481"/>
            <ac:grpSpMk id="57" creationId="{DDA127D0-A44B-ECF8-0D86-98DEC3F3E57A}"/>
          </ac:grpSpMkLst>
        </pc:grpChg>
        <pc:grpChg chg="del mod">
          <ac:chgData name="Tim Cook" userId="d1c7cfb340f2c7ab" providerId="LiveId" clId="{32BDCE47-5BA2-4BF2-8410-AA9B0C07D908}" dt="2023-04-03T01:15:52.679" v="540"/>
          <ac:grpSpMkLst>
            <pc:docMk/>
            <pc:sldMk cId="2512266364" sldId="481"/>
            <ac:grpSpMk id="73" creationId="{14361B3E-25BA-098B-3838-5EB1E142A2E3}"/>
          </ac:grpSpMkLst>
        </pc:grpChg>
        <pc:grpChg chg="mod">
          <ac:chgData name="Tim Cook" userId="d1c7cfb340f2c7ab" providerId="LiveId" clId="{32BDCE47-5BA2-4BF2-8410-AA9B0C07D908}" dt="2023-04-03T01:16:43.742" v="596" actId="1076"/>
          <ac:grpSpMkLst>
            <pc:docMk/>
            <pc:sldMk cId="2512266364" sldId="481"/>
            <ac:grpSpMk id="74" creationId="{51A0974C-CE4F-42A9-AE30-E19259DD7A83}"/>
          </ac:grpSpMkLst>
        </pc:grpChg>
        <pc:grpChg chg="mod">
          <ac:chgData name="Tim Cook" userId="d1c7cfb340f2c7ab" providerId="LiveId" clId="{32BDCE47-5BA2-4BF2-8410-AA9B0C07D908}" dt="2023-04-03T01:15:55.675" v="548"/>
          <ac:grpSpMkLst>
            <pc:docMk/>
            <pc:sldMk cId="2512266364" sldId="481"/>
            <ac:grpSpMk id="78" creationId="{25C9BE2E-0619-D5DC-FAFB-A07E2D5FE3BB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3" creationId="{B36B7A73-A013-DF4C-0407-AF23DDFC727F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7" creationId="{D53E1E95-35D8-EA5F-B63B-8A9F1C2FAD7C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101" creationId="{4FCC97F5-9DDA-E582-C43D-29A0AF9AA8EF}"/>
          </ac:grpSpMkLst>
        </pc:grpChg>
        <pc:grpChg chg="del mod">
          <ac:chgData name="Tim Cook" userId="d1c7cfb340f2c7ab" providerId="LiveId" clId="{32BDCE47-5BA2-4BF2-8410-AA9B0C07D908}" dt="2023-04-03T01:17:18.613" v="608"/>
          <ac:grpSpMkLst>
            <pc:docMk/>
            <pc:sldMk cId="2512266364" sldId="481"/>
            <ac:grpSpMk id="104" creationId="{DB7F19A3-ADC3-4483-8214-B7DA926BF4AF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4" creationId="{82EAD5CB-65AB-A1A6-BBC8-DA84B15FFBB0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5" creationId="{B8D3C39F-166B-3C43-8AE2-DA3BA76D99DD}"/>
          </ac:grpSpMkLst>
        </pc:grpChg>
        <pc:grpChg chg="mod">
          <ac:chgData name="Tim Cook" userId="d1c7cfb340f2c7ab" providerId="LiveId" clId="{32BDCE47-5BA2-4BF2-8410-AA9B0C07D908}" dt="2023-04-03T01:17:24.789" v="610"/>
          <ac:grpSpMkLst>
            <pc:docMk/>
            <pc:sldMk cId="2512266364" sldId="481"/>
            <ac:grpSpMk id="118" creationId="{242C7447-B7DB-CD6B-6907-EB2E3EB8513E}"/>
          </ac:grpSpMkLst>
        </pc:grpChg>
        <pc:inkChg chg="add del">
          <ac:chgData name="Tim Cook" userId="d1c7cfb340f2c7ab" providerId="LiveId" clId="{32BDCE47-5BA2-4BF2-8410-AA9B0C07D908}" dt="2023-04-03T01:14:57.705" v="442"/>
          <ac:inkMkLst>
            <pc:docMk/>
            <pc:sldMk cId="2512266364" sldId="481"/>
            <ac:inkMk id="4" creationId="{6DC4BF52-F419-70EF-599D-F2A3247A3251}"/>
          </ac:inkMkLst>
        </pc:inkChg>
        <pc:inkChg chg="add del">
          <ac:chgData name="Tim Cook" userId="d1c7cfb340f2c7ab" providerId="LiveId" clId="{32BDCE47-5BA2-4BF2-8410-AA9B0C07D908}" dt="2023-04-03T01:14:57.705" v="443"/>
          <ac:inkMkLst>
            <pc:docMk/>
            <pc:sldMk cId="2512266364" sldId="481"/>
            <ac:inkMk id="5" creationId="{DB113D76-026B-5693-0302-1EB6B2293380}"/>
          </ac:inkMkLst>
        </pc:inkChg>
        <pc:inkChg chg="add del">
          <ac:chgData name="Tim Cook" userId="d1c7cfb340f2c7ab" providerId="LiveId" clId="{32BDCE47-5BA2-4BF2-8410-AA9B0C07D908}" dt="2023-04-03T01:14:57.705" v="440"/>
          <ac:inkMkLst>
            <pc:docMk/>
            <pc:sldMk cId="2512266364" sldId="481"/>
            <ac:inkMk id="6" creationId="{A3DAA34D-DC62-80BA-827F-0267CD93FE2D}"/>
          </ac:inkMkLst>
        </pc:inkChg>
        <pc:inkChg chg="add del">
          <ac:chgData name="Tim Cook" userId="d1c7cfb340f2c7ab" providerId="LiveId" clId="{32BDCE47-5BA2-4BF2-8410-AA9B0C07D908}" dt="2023-04-03T01:14:57.705" v="441"/>
          <ac:inkMkLst>
            <pc:docMk/>
            <pc:sldMk cId="2512266364" sldId="481"/>
            <ac:inkMk id="7" creationId="{540EF0CC-EC6E-A6FC-9961-BA1AFBAE8643}"/>
          </ac:inkMkLst>
        </pc:inkChg>
        <pc:inkChg chg="add del mod">
          <ac:chgData name="Tim Cook" userId="d1c7cfb340f2c7ab" providerId="LiveId" clId="{32BDCE47-5BA2-4BF2-8410-AA9B0C07D908}" dt="2023-04-03T01:15:07.029" v="463"/>
          <ac:inkMkLst>
            <pc:docMk/>
            <pc:sldMk cId="2512266364" sldId="481"/>
            <ac:inkMk id="8" creationId="{EEEA86CB-E804-F0A1-E9E8-52F17759C867}"/>
          </ac:inkMkLst>
        </pc:inkChg>
        <pc:inkChg chg="add del mod">
          <ac:chgData name="Tim Cook" userId="d1c7cfb340f2c7ab" providerId="LiveId" clId="{32BDCE47-5BA2-4BF2-8410-AA9B0C07D908}" dt="2023-04-03T01:15:07.029" v="464"/>
          <ac:inkMkLst>
            <pc:docMk/>
            <pc:sldMk cId="2512266364" sldId="481"/>
            <ac:inkMk id="9" creationId="{F80BDFFE-0547-509C-83A3-7EDA0267DF5E}"/>
          </ac:inkMkLst>
        </pc:inkChg>
        <pc:inkChg chg="add del mod">
          <ac:chgData name="Tim Cook" userId="d1c7cfb340f2c7ab" providerId="LiveId" clId="{32BDCE47-5BA2-4BF2-8410-AA9B0C07D908}" dt="2023-04-03T01:15:07.029" v="459"/>
          <ac:inkMkLst>
            <pc:docMk/>
            <pc:sldMk cId="2512266364" sldId="481"/>
            <ac:inkMk id="10" creationId="{88CC6E8B-886F-3DB6-A235-2BFA3014AB20}"/>
          </ac:inkMkLst>
        </pc:inkChg>
        <pc:inkChg chg="add del mod">
          <ac:chgData name="Tim Cook" userId="d1c7cfb340f2c7ab" providerId="LiveId" clId="{32BDCE47-5BA2-4BF2-8410-AA9B0C07D908}" dt="2023-04-03T01:15:07.029" v="461"/>
          <ac:inkMkLst>
            <pc:docMk/>
            <pc:sldMk cId="2512266364" sldId="481"/>
            <ac:inkMk id="11" creationId="{AF3F0BA7-2688-F487-9251-0961A5CD9649}"/>
          </ac:inkMkLst>
        </pc:inkChg>
        <pc:inkChg chg="add del mod">
          <ac:chgData name="Tim Cook" userId="d1c7cfb340f2c7ab" providerId="LiveId" clId="{32BDCE47-5BA2-4BF2-8410-AA9B0C07D908}" dt="2023-04-03T01:15:07.029" v="457"/>
          <ac:inkMkLst>
            <pc:docMk/>
            <pc:sldMk cId="2512266364" sldId="481"/>
            <ac:inkMk id="12" creationId="{CD66801A-4E78-D578-E9CD-49B8797B52A0}"/>
          </ac:inkMkLst>
        </pc:inkChg>
        <pc:inkChg chg="add del mod">
          <ac:chgData name="Tim Cook" userId="d1c7cfb340f2c7ab" providerId="LiveId" clId="{32BDCE47-5BA2-4BF2-8410-AA9B0C07D908}" dt="2023-04-03T01:15:07.029" v="465"/>
          <ac:inkMkLst>
            <pc:docMk/>
            <pc:sldMk cId="2512266364" sldId="481"/>
            <ac:inkMk id="13" creationId="{BEDAD183-FAA3-9EF2-F22A-D22D60045D13}"/>
          </ac:inkMkLst>
        </pc:inkChg>
        <pc:inkChg chg="add del mod">
          <ac:chgData name="Tim Cook" userId="d1c7cfb340f2c7ab" providerId="LiveId" clId="{32BDCE47-5BA2-4BF2-8410-AA9B0C07D908}" dt="2023-04-03T01:15:07.029" v="460"/>
          <ac:inkMkLst>
            <pc:docMk/>
            <pc:sldMk cId="2512266364" sldId="481"/>
            <ac:inkMk id="15" creationId="{5C41F740-D3E8-1DA3-19B7-8EBA01006689}"/>
          </ac:inkMkLst>
        </pc:inkChg>
        <pc:inkChg chg="add del">
          <ac:chgData name="Tim Cook" userId="d1c7cfb340f2c7ab" providerId="LiveId" clId="{32BDCE47-5BA2-4BF2-8410-AA9B0C07D908}" dt="2023-04-03T01:15:07.029" v="458"/>
          <ac:inkMkLst>
            <pc:docMk/>
            <pc:sldMk cId="2512266364" sldId="481"/>
            <ac:inkMk id="17" creationId="{974F45ED-1793-3DAE-5DC9-D9F943949DD6}"/>
          </ac:inkMkLst>
        </pc:inkChg>
        <pc:inkChg chg="add del">
          <ac:chgData name="Tim Cook" userId="d1c7cfb340f2c7ab" providerId="LiveId" clId="{32BDCE47-5BA2-4BF2-8410-AA9B0C07D908}" dt="2023-04-03T01:15:07.029" v="462"/>
          <ac:inkMkLst>
            <pc:docMk/>
            <pc:sldMk cId="2512266364" sldId="481"/>
            <ac:inkMk id="18" creationId="{3B5B0D65-364C-FEB9-8FEB-48920F38C352}"/>
          </ac:inkMkLst>
        </pc:inkChg>
        <pc:inkChg chg="add del">
          <ac:chgData name="Tim Cook" userId="d1c7cfb340f2c7ab" providerId="LiveId" clId="{32BDCE47-5BA2-4BF2-8410-AA9B0C07D908}" dt="2023-04-03T01:15:07.029" v="456"/>
          <ac:inkMkLst>
            <pc:docMk/>
            <pc:sldMk cId="2512266364" sldId="481"/>
            <ac:inkMk id="19" creationId="{0BE99873-B317-40EF-B655-E9A6196E6EA3}"/>
          </ac:inkMkLst>
        </pc:inkChg>
        <pc:inkChg chg="add del mod">
          <ac:chgData name="Tim Cook" userId="d1c7cfb340f2c7ab" providerId="LiveId" clId="{32BDCE47-5BA2-4BF2-8410-AA9B0C07D908}" dt="2023-04-03T01:15:17.279" v="484"/>
          <ac:inkMkLst>
            <pc:docMk/>
            <pc:sldMk cId="2512266364" sldId="481"/>
            <ac:inkMk id="20" creationId="{E2AE8DEA-C2CA-6082-A8D6-09EE195B7FF6}"/>
          </ac:inkMkLst>
        </pc:inkChg>
        <pc:inkChg chg="add del mod">
          <ac:chgData name="Tim Cook" userId="d1c7cfb340f2c7ab" providerId="LiveId" clId="{32BDCE47-5BA2-4BF2-8410-AA9B0C07D908}" dt="2023-04-03T01:15:17.279" v="483"/>
          <ac:inkMkLst>
            <pc:docMk/>
            <pc:sldMk cId="2512266364" sldId="481"/>
            <ac:inkMk id="21" creationId="{1BB45455-ED34-6C14-445D-7DE021D75767}"/>
          </ac:inkMkLst>
        </pc:inkChg>
        <pc:inkChg chg="add del mod">
          <ac:chgData name="Tim Cook" userId="d1c7cfb340f2c7ab" providerId="LiveId" clId="{32BDCE47-5BA2-4BF2-8410-AA9B0C07D908}" dt="2023-04-03T01:15:17.279" v="486"/>
          <ac:inkMkLst>
            <pc:docMk/>
            <pc:sldMk cId="2512266364" sldId="481"/>
            <ac:inkMk id="22" creationId="{6139C30E-F442-508D-2BBB-B660950C6EB9}"/>
          </ac:inkMkLst>
        </pc:inkChg>
        <pc:inkChg chg="add del mod">
          <ac:chgData name="Tim Cook" userId="d1c7cfb340f2c7ab" providerId="LiveId" clId="{32BDCE47-5BA2-4BF2-8410-AA9B0C07D908}" dt="2023-04-03T01:15:17.279" v="482"/>
          <ac:inkMkLst>
            <pc:docMk/>
            <pc:sldMk cId="2512266364" sldId="481"/>
            <ac:inkMk id="23" creationId="{7B81F71F-69EC-3B9A-BD7A-0FE166E1840C}"/>
          </ac:inkMkLst>
        </pc:inkChg>
        <pc:inkChg chg="add del mod">
          <ac:chgData name="Tim Cook" userId="d1c7cfb340f2c7ab" providerId="LiveId" clId="{32BDCE47-5BA2-4BF2-8410-AA9B0C07D908}" dt="2023-04-03T01:15:17.279" v="485"/>
          <ac:inkMkLst>
            <pc:docMk/>
            <pc:sldMk cId="2512266364" sldId="481"/>
            <ac:inkMk id="24" creationId="{33A89882-8221-B4E1-31A0-A2F308583A11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6" creationId="{6FF176C9-9E68-B2AD-FB40-9E25AEDFAF7B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8" creationId="{B5BD00AC-AECF-4865-97E7-C9A1285211DD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0" creationId="{DBB8D53F-7F80-37E8-F98A-B09706F3D54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1" creationId="{8F009049-0B92-8197-3042-C041F1481B0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2" creationId="{0107E501-5A6D-479A-65FD-FF07A530018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3" creationId="{C374AA36-1E2A-A0D5-7AE7-2EC2884BA19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4" creationId="{C1504051-8A3F-8D7A-8863-93376739743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5" creationId="{69125D40-7913-45DA-29B2-0D2DF04161CD}"/>
          </ac:inkMkLst>
        </pc:inkChg>
        <pc:inkChg chg="add del">
          <ac:chgData name="Tim Cook" userId="d1c7cfb340f2c7ab" providerId="LiveId" clId="{32BDCE47-5BA2-4BF2-8410-AA9B0C07D908}" dt="2023-04-03T01:15:19.889" v="489"/>
          <ac:inkMkLst>
            <pc:docMk/>
            <pc:sldMk cId="2512266364" sldId="481"/>
            <ac:inkMk id="37" creationId="{68B67129-52BB-BDC3-6239-19E17D6DB67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8" creationId="{B28FEC87-03DA-EB6F-05D4-AFDBFA49264B}"/>
          </ac:inkMkLst>
        </pc:inkChg>
        <pc:inkChg chg="add del mod">
          <ac:chgData name="Tim Cook" userId="d1c7cfb340f2c7ab" providerId="LiveId" clId="{32BDCE47-5BA2-4BF2-8410-AA9B0C07D908}" dt="2023-04-03T01:15:28.421" v="498"/>
          <ac:inkMkLst>
            <pc:docMk/>
            <pc:sldMk cId="2512266364" sldId="481"/>
            <ac:inkMk id="39" creationId="{BC787A5B-BF11-8A4F-2A2A-7DA1E027DC23}"/>
          </ac:inkMkLst>
        </pc:inkChg>
        <pc:inkChg chg="add del mod">
          <ac:chgData name="Tim Cook" userId="d1c7cfb340f2c7ab" providerId="LiveId" clId="{32BDCE47-5BA2-4BF2-8410-AA9B0C07D908}" dt="2023-04-03T01:15:28.421" v="497"/>
          <ac:inkMkLst>
            <pc:docMk/>
            <pc:sldMk cId="2512266364" sldId="481"/>
            <ac:inkMk id="40" creationId="{6BFB6DB6-DC4A-9596-1268-2F5415C018D7}"/>
          </ac:inkMkLst>
        </pc:inkChg>
        <pc:inkChg chg="add del mod">
          <ac:chgData name="Tim Cook" userId="d1c7cfb340f2c7ab" providerId="LiveId" clId="{32BDCE47-5BA2-4BF2-8410-AA9B0C07D908}" dt="2023-04-03T01:15:28.421" v="499"/>
          <ac:inkMkLst>
            <pc:docMk/>
            <pc:sldMk cId="2512266364" sldId="481"/>
            <ac:inkMk id="41" creationId="{8F2EAE92-4F4D-E187-F26E-46BBF0B14D15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2" creationId="{60ABEE22-CEC9-9F6D-2BD7-8AFAE09E7023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3" creationId="{A15039B6-280F-0081-B1D4-E0A1BC3CBC18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5" creationId="{F2CB6633-188F-2D38-700C-C8E23364F00C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6" creationId="{2FEA7BAB-0013-15D2-BC38-6138CBAADC6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7" creationId="{FCE47371-044F-9EAC-C0E7-B32D53E658E7}"/>
          </ac:inkMkLst>
        </pc:inkChg>
        <pc:inkChg chg="add del">
          <ac:chgData name="Tim Cook" userId="d1c7cfb340f2c7ab" providerId="LiveId" clId="{32BDCE47-5BA2-4BF2-8410-AA9B0C07D908}" dt="2023-04-03T01:15:33.848" v="507"/>
          <ac:inkMkLst>
            <pc:docMk/>
            <pc:sldMk cId="2512266364" sldId="481"/>
            <ac:inkMk id="49" creationId="{360EEEED-6833-5DCF-C98E-7438F309857F}"/>
          </ac:inkMkLst>
        </pc:inkChg>
        <pc:inkChg chg="add del">
          <ac:chgData name="Tim Cook" userId="d1c7cfb340f2c7ab" providerId="LiveId" clId="{32BDCE47-5BA2-4BF2-8410-AA9B0C07D908}" dt="2023-04-03T01:15:33.848" v="506"/>
          <ac:inkMkLst>
            <pc:docMk/>
            <pc:sldMk cId="2512266364" sldId="481"/>
            <ac:inkMk id="50" creationId="{E73E55B8-24FB-BAB9-CDBA-DDD0893C021A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1" creationId="{38DBC052-ABD9-6653-835C-F7A098A0F75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2" creationId="{41F4E08E-CF95-F1AC-401A-EA8EEDA183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3" creationId="{561BDE52-C982-C808-6D8A-630BB0C1A719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4" creationId="{2A28050F-9857-F45C-B5E9-FDD3699AE434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5" creationId="{B6B2F814-D9CF-1787-127A-F50ABA0BCE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6" creationId="{2427893D-6081-133F-D455-4863831DF16B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58" creationId="{456FDB1B-DF01-5F32-42C2-6A7A3EAC26EB}"/>
          </ac:inkMkLst>
        </pc:inkChg>
        <pc:inkChg chg="add del">
          <ac:chgData name="Tim Cook" userId="d1c7cfb340f2c7ab" providerId="LiveId" clId="{32BDCE47-5BA2-4BF2-8410-AA9B0C07D908}" dt="2023-04-03T01:15:43.973" v="524"/>
          <ac:inkMkLst>
            <pc:docMk/>
            <pc:sldMk cId="2512266364" sldId="481"/>
            <ac:inkMk id="59" creationId="{98ECE847-16D2-D0E6-A8BF-B93C0BE57E7C}"/>
          </ac:inkMkLst>
        </pc:inkChg>
        <pc:inkChg chg="add del">
          <ac:chgData name="Tim Cook" userId="d1c7cfb340f2c7ab" providerId="LiveId" clId="{32BDCE47-5BA2-4BF2-8410-AA9B0C07D908}" dt="2023-04-03T01:15:43.988" v="527"/>
          <ac:inkMkLst>
            <pc:docMk/>
            <pc:sldMk cId="2512266364" sldId="481"/>
            <ac:inkMk id="60" creationId="{A4093176-F6A0-3782-4BE5-899A372300A9}"/>
          </ac:inkMkLst>
        </pc:inkChg>
        <pc:inkChg chg="add del">
          <ac:chgData name="Tim Cook" userId="d1c7cfb340f2c7ab" providerId="LiveId" clId="{32BDCE47-5BA2-4BF2-8410-AA9B0C07D908}" dt="2023-04-03T01:15:43.973" v="523"/>
          <ac:inkMkLst>
            <pc:docMk/>
            <pc:sldMk cId="2512266364" sldId="481"/>
            <ac:inkMk id="61" creationId="{72DDC949-1F82-E728-018B-968493892494}"/>
          </ac:inkMkLst>
        </pc:inkChg>
        <pc:inkChg chg="add del">
          <ac:chgData name="Tim Cook" userId="d1c7cfb340f2c7ab" providerId="LiveId" clId="{32BDCE47-5BA2-4BF2-8410-AA9B0C07D908}" dt="2023-04-03T01:15:43.973" v="525"/>
          <ac:inkMkLst>
            <pc:docMk/>
            <pc:sldMk cId="2512266364" sldId="481"/>
            <ac:inkMk id="62" creationId="{6B6E7F61-C010-133D-91B5-6C69FCF27EFC}"/>
          </ac:inkMkLst>
        </pc:inkChg>
        <pc:inkChg chg="add del">
          <ac:chgData name="Tim Cook" userId="d1c7cfb340f2c7ab" providerId="LiveId" clId="{32BDCE47-5BA2-4BF2-8410-AA9B0C07D908}" dt="2023-04-03T01:15:43.973" v="522"/>
          <ac:inkMkLst>
            <pc:docMk/>
            <pc:sldMk cId="2512266364" sldId="481"/>
            <ac:inkMk id="63" creationId="{1E3AA627-91A4-95E2-0614-49D6D0F7F951}"/>
          </ac:inkMkLst>
        </pc:inkChg>
        <pc:inkChg chg="add del">
          <ac:chgData name="Tim Cook" userId="d1c7cfb340f2c7ab" providerId="LiveId" clId="{32BDCE47-5BA2-4BF2-8410-AA9B0C07D908}" dt="2023-04-03T01:15:43.988" v="526"/>
          <ac:inkMkLst>
            <pc:docMk/>
            <pc:sldMk cId="2512266364" sldId="481"/>
            <ac:inkMk id="64" creationId="{B88775B8-CD96-90E2-32DC-E00C14F4786F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5" creationId="{2FFAA569-72D0-3A3C-F2C0-A9BDD5DDE4C1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6" creationId="{426F3095-CDF5-C369-404E-455C9698057E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7" creationId="{0FB54CB6-B901-422D-7C5D-EFA11FBD5450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8" creationId="{CB34051C-53A8-13CB-FD71-27B8BCA79882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9" creationId="{A23B946A-AB35-3A00-37EC-C820C112A527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70" creationId="{1B8F3859-F619-6A11-6073-3CE44F5E66C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1" creationId="{7267F301-499C-A378-BC8C-6BF0B16712D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2" creationId="{9D246ED7-F35D-B8C7-2949-173D8993C687}"/>
          </ac:inkMkLst>
        </pc:inkChg>
        <pc:inkChg chg="add del mod">
          <ac:chgData name="Tim Cook" userId="d1c7cfb340f2c7ab" providerId="LiveId" clId="{32BDCE47-5BA2-4BF2-8410-AA9B0C07D908}" dt="2023-04-03T01:15:55.675" v="547"/>
          <ac:inkMkLst>
            <pc:docMk/>
            <pc:sldMk cId="2512266364" sldId="481"/>
            <ac:inkMk id="75" creationId="{B1D5018C-7FCC-A39B-7C69-30DEC77864FC}"/>
          </ac:inkMkLst>
        </pc:inkChg>
        <pc:inkChg chg="add del mod">
          <ac:chgData name="Tim Cook" userId="d1c7cfb340f2c7ab" providerId="LiveId" clId="{32BDCE47-5BA2-4BF2-8410-AA9B0C07D908}" dt="2023-04-03T01:15:55.675" v="546"/>
          <ac:inkMkLst>
            <pc:docMk/>
            <pc:sldMk cId="2512266364" sldId="481"/>
            <ac:inkMk id="76" creationId="{AE55972E-19B4-E69F-09D1-2F25385135CC}"/>
          </ac:inkMkLst>
        </pc:inkChg>
        <pc:inkChg chg="add del mod">
          <ac:chgData name="Tim Cook" userId="d1c7cfb340f2c7ab" providerId="LiveId" clId="{32BDCE47-5BA2-4BF2-8410-AA9B0C07D908}" dt="2023-04-03T01:15:55.675" v="548"/>
          <ac:inkMkLst>
            <pc:docMk/>
            <pc:sldMk cId="2512266364" sldId="481"/>
            <ac:inkMk id="77" creationId="{3F5715F7-60FB-9C37-74F5-DB4509E2CE0C}"/>
          </ac:inkMkLst>
        </pc:inkChg>
        <pc:inkChg chg="add del">
          <ac:chgData name="Tim Cook" userId="d1c7cfb340f2c7ab" providerId="LiveId" clId="{32BDCE47-5BA2-4BF2-8410-AA9B0C07D908}" dt="2023-04-03T01:15:55.675" v="544"/>
          <ac:inkMkLst>
            <pc:docMk/>
            <pc:sldMk cId="2512266364" sldId="481"/>
            <ac:inkMk id="79" creationId="{68C67439-7983-4F65-91F5-61C24A66ECA9}"/>
          </ac:inkMkLst>
        </pc:inkChg>
        <pc:inkChg chg="add del">
          <ac:chgData name="Tim Cook" userId="d1c7cfb340f2c7ab" providerId="LiveId" clId="{32BDCE47-5BA2-4BF2-8410-AA9B0C07D908}" dt="2023-04-03T01:15:55.675" v="549"/>
          <ac:inkMkLst>
            <pc:docMk/>
            <pc:sldMk cId="2512266364" sldId="481"/>
            <ac:inkMk id="80" creationId="{CFCDB4D2-2895-44FC-73CD-667F9DD2FE69}"/>
          </ac:inkMkLst>
        </pc:inkChg>
        <pc:inkChg chg="add del">
          <ac:chgData name="Tim Cook" userId="d1c7cfb340f2c7ab" providerId="LiveId" clId="{32BDCE47-5BA2-4BF2-8410-AA9B0C07D908}" dt="2023-04-03T01:15:55.675" v="545"/>
          <ac:inkMkLst>
            <pc:docMk/>
            <pc:sldMk cId="2512266364" sldId="481"/>
            <ac:inkMk id="81" creationId="{568B3B83-F3C2-FFD9-1282-73431528132E}"/>
          </ac:inkMkLst>
        </pc:inkChg>
        <pc:inkChg chg="add del">
          <ac:chgData name="Tim Cook" userId="d1c7cfb340f2c7ab" providerId="LiveId" clId="{32BDCE47-5BA2-4BF2-8410-AA9B0C07D908}" dt="2023-04-03T01:15:59.757" v="557"/>
          <ac:inkMkLst>
            <pc:docMk/>
            <pc:sldMk cId="2512266364" sldId="481"/>
            <ac:inkMk id="82" creationId="{20EC463A-5198-91D2-5159-71F9B8F5E083}"/>
          </ac:inkMkLst>
        </pc:inkChg>
        <pc:inkChg chg="add del">
          <ac:chgData name="Tim Cook" userId="d1c7cfb340f2c7ab" providerId="LiveId" clId="{32BDCE47-5BA2-4BF2-8410-AA9B0C07D908}" dt="2023-04-03T01:15:59.757" v="561"/>
          <ac:inkMkLst>
            <pc:docMk/>
            <pc:sldMk cId="2512266364" sldId="481"/>
            <ac:inkMk id="83" creationId="{2C399EB9-C164-6ED2-F843-D31042477982}"/>
          </ac:inkMkLst>
        </pc:inkChg>
        <pc:inkChg chg="add del">
          <ac:chgData name="Tim Cook" userId="d1c7cfb340f2c7ab" providerId="LiveId" clId="{32BDCE47-5BA2-4BF2-8410-AA9B0C07D908}" dt="2023-04-03T01:15:59.757" v="560"/>
          <ac:inkMkLst>
            <pc:docMk/>
            <pc:sldMk cId="2512266364" sldId="481"/>
            <ac:inkMk id="84" creationId="{C6EEDE25-E786-8025-BB4C-4D9FFACF1AB5}"/>
          </ac:inkMkLst>
        </pc:inkChg>
        <pc:inkChg chg="add del">
          <ac:chgData name="Tim Cook" userId="d1c7cfb340f2c7ab" providerId="LiveId" clId="{32BDCE47-5BA2-4BF2-8410-AA9B0C07D908}" dt="2023-04-03T01:15:59.757" v="556"/>
          <ac:inkMkLst>
            <pc:docMk/>
            <pc:sldMk cId="2512266364" sldId="481"/>
            <ac:inkMk id="85" creationId="{64109759-2FBE-3402-1CC4-881CB4E77BA4}"/>
          </ac:inkMkLst>
        </pc:inkChg>
        <pc:inkChg chg="add del">
          <ac:chgData name="Tim Cook" userId="d1c7cfb340f2c7ab" providerId="LiveId" clId="{32BDCE47-5BA2-4BF2-8410-AA9B0C07D908}" dt="2023-04-03T01:15:59.757" v="558"/>
          <ac:inkMkLst>
            <pc:docMk/>
            <pc:sldMk cId="2512266364" sldId="481"/>
            <ac:inkMk id="86" creationId="{5DD677CC-D92A-0D29-389F-F69D26EACDCF}"/>
          </ac:inkMkLst>
        </pc:inkChg>
        <pc:inkChg chg="add del">
          <ac:chgData name="Tim Cook" userId="d1c7cfb340f2c7ab" providerId="LiveId" clId="{32BDCE47-5BA2-4BF2-8410-AA9B0C07D908}" dt="2023-04-03T01:15:59.757" v="559"/>
          <ac:inkMkLst>
            <pc:docMk/>
            <pc:sldMk cId="2512266364" sldId="481"/>
            <ac:inkMk id="87" creationId="{8AC26DD4-2D63-D0AE-1D20-7378B10DF4C9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8" creationId="{255368B0-2550-87EC-3E03-B25547669D6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9" creationId="{9245B436-AF31-4F2C-C855-8BA8E87F4967}"/>
          </ac:inkMkLst>
        </pc:inkChg>
        <pc:inkChg chg="add del mod">
          <ac:chgData name="Tim Cook" userId="d1c7cfb340f2c7ab" providerId="LiveId" clId="{32BDCE47-5BA2-4BF2-8410-AA9B0C07D908}" dt="2023-04-03T01:16:06.121" v="570"/>
          <ac:inkMkLst>
            <pc:docMk/>
            <pc:sldMk cId="2512266364" sldId="481"/>
            <ac:inkMk id="90" creationId="{88A9EC05-7A4A-6718-CC4C-4ABBB155862D}"/>
          </ac:inkMkLst>
        </pc:inkChg>
        <pc:inkChg chg="add del mod">
          <ac:chgData name="Tim Cook" userId="d1c7cfb340f2c7ab" providerId="LiveId" clId="{32BDCE47-5BA2-4BF2-8410-AA9B0C07D908}" dt="2023-04-03T01:16:06.121" v="569"/>
          <ac:inkMkLst>
            <pc:docMk/>
            <pc:sldMk cId="2512266364" sldId="481"/>
            <ac:inkMk id="91" creationId="{A769263C-CBA2-190F-57B7-F03EED4A7A53}"/>
          </ac:inkMkLst>
        </pc:inkChg>
        <pc:inkChg chg="add del mod">
          <ac:chgData name="Tim Cook" userId="d1c7cfb340f2c7ab" providerId="LiveId" clId="{32BDCE47-5BA2-4BF2-8410-AA9B0C07D908}" dt="2023-04-03T01:16:06.105" v="568"/>
          <ac:inkMkLst>
            <pc:docMk/>
            <pc:sldMk cId="2512266364" sldId="481"/>
            <ac:inkMk id="92" creationId="{5F04C1FF-E1E2-61A5-0D04-35CCF0182FDC}"/>
          </ac:inkMkLst>
        </pc:inkChg>
        <pc:inkChg chg="add del mod">
          <ac:chgData name="Tim Cook" userId="d1c7cfb340f2c7ab" providerId="LiveId" clId="{32BDCE47-5BA2-4BF2-8410-AA9B0C07D908}" dt="2023-04-03T01:17:15.309" v="604"/>
          <ac:inkMkLst>
            <pc:docMk/>
            <pc:sldMk cId="2512266364" sldId="481"/>
            <ac:inkMk id="94" creationId="{39B0441C-06BE-6EEF-7713-F14A26666AF0}"/>
          </ac:inkMkLst>
        </pc:inkChg>
        <pc:inkChg chg="add mod">
          <ac:chgData name="Tim Cook" userId="d1c7cfb340f2c7ab" providerId="LiveId" clId="{32BDCE47-5BA2-4BF2-8410-AA9B0C07D908}" dt="2023-04-03T01:17:18.613" v="608"/>
          <ac:inkMkLst>
            <pc:docMk/>
            <pc:sldMk cId="2512266364" sldId="481"/>
            <ac:inkMk id="95" creationId="{4F0D2195-5697-B0B1-F4A8-40DD67ED3605}"/>
          </ac:inkMkLst>
        </pc:inkChg>
        <pc:inkChg chg="add del mod">
          <ac:chgData name="Tim Cook" userId="d1c7cfb340f2c7ab" providerId="LiveId" clId="{32BDCE47-5BA2-4BF2-8410-AA9B0C07D908}" dt="2023-04-03T01:17:15.309" v="605"/>
          <ac:inkMkLst>
            <pc:docMk/>
            <pc:sldMk cId="2512266364" sldId="481"/>
            <ac:inkMk id="96" creationId="{8C354CA4-7458-D171-53DD-3D264CE5A86A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8" creationId="{8EC07E83-8CE9-BE51-5248-3C628DD1B6AF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9" creationId="{AA855FE6-8C8C-ABFB-3173-9FCBC47AB5CB}"/>
          </ac:inkMkLst>
        </pc:inkChg>
        <pc:inkChg chg="add del mod">
          <ac:chgData name="Tim Cook" userId="d1c7cfb340f2c7ab" providerId="LiveId" clId="{32BDCE47-5BA2-4BF2-8410-AA9B0C07D908}" dt="2023-04-03T01:16:13.628" v="579"/>
          <ac:inkMkLst>
            <pc:docMk/>
            <pc:sldMk cId="2512266364" sldId="481"/>
            <ac:inkMk id="100" creationId="{A1F29D6F-9F0F-C583-CECF-2D623BB2FA83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2" creationId="{A2464492-4138-2455-A7E9-6131493C5DF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3" creationId="{53C46284-A51A-93D3-239F-2461C1F74AB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5" creationId="{AFBE57A5-D2CA-B4D6-5D94-C841014053A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6" creationId="{F7A8C4D5-1668-1460-9C2B-D129691043B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7" creationId="{FDF70381-A20D-00B4-C8B4-98FD8FC41B5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8" creationId="{5E72D4D1-E12E-463C-2E8E-E3D979C0C51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9" creationId="{F513438D-0F1F-F777-A995-7310C7EE36FD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0" creationId="{C1D6CA80-86D3-D2D0-2479-F168ADB936F2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1" creationId="{5878C79A-DF6F-7460-00F6-5C894794BD8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2" creationId="{094787D4-59FC-F199-F3BD-F42A61DDDAA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3" creationId="{9CE37AC5-5CFC-B880-4DFA-6A58D77E7F05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6" creationId="{0CD520B0-8ACD-21A8-D4D6-07EB1CF99CB7}"/>
          </ac:inkMkLst>
        </pc:inkChg>
        <pc:inkChg chg="add del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7" creationId="{B4124672-6905-8240-59A1-15FACABE0B98}"/>
          </ac:inkMkLst>
        </pc:inkChg>
        <pc:inkChg chg="add">
          <ac:chgData name="Tim Cook" userId="d1c7cfb340f2c7ab" providerId="LiveId" clId="{32BDCE47-5BA2-4BF2-8410-AA9B0C07D908}" dt="2023-04-03T01:17:26.821" v="611" actId="9405"/>
          <ac:inkMkLst>
            <pc:docMk/>
            <pc:sldMk cId="2512266364" sldId="481"/>
            <ac:inkMk id="119" creationId="{3FB23C70-F719-7BCF-2E3D-9A3E7B188CDB}"/>
          </ac:inkMkLst>
        </pc:inkChg>
      </pc:sldChg>
      <pc:sldChg chg="addSp delSp modSp new mod">
        <pc:chgData name="Tim Cook" userId="d1c7cfb340f2c7ab" providerId="LiveId" clId="{32BDCE47-5BA2-4BF2-8410-AA9B0C07D908}" dt="2023-04-03T01:33:38.487" v="1094" actId="9405"/>
        <pc:sldMkLst>
          <pc:docMk/>
          <pc:sldMk cId="1472492200" sldId="482"/>
        </pc:sldMkLst>
        <pc:spChg chg="mod">
          <ac:chgData name="Tim Cook" userId="d1c7cfb340f2c7ab" providerId="LiveId" clId="{32BDCE47-5BA2-4BF2-8410-AA9B0C07D908}" dt="2023-04-02T22:45:51.143" v="240" actId="20577"/>
          <ac:spMkLst>
            <pc:docMk/>
            <pc:sldMk cId="1472492200" sldId="482"/>
            <ac:spMk id="2" creationId="{D9706905-C1A7-DA5D-57BD-6751946AD3ED}"/>
          </ac:spMkLst>
        </pc:spChg>
        <pc:spChg chg="del">
          <ac:chgData name="Tim Cook" userId="d1c7cfb340f2c7ab" providerId="LiveId" clId="{32BDCE47-5BA2-4BF2-8410-AA9B0C07D908}" dt="2023-04-02T22:58:25.488" v="242" actId="478"/>
          <ac:spMkLst>
            <pc:docMk/>
            <pc:sldMk cId="1472492200" sldId="482"/>
            <ac:spMk id="3" creationId="{7FFA802B-92BA-2242-D8C0-E9E34D9AA8F8}"/>
          </ac:spMkLst>
        </pc:spChg>
        <pc:grpChg chg="del mod">
          <ac:chgData name="Tim Cook" userId="d1c7cfb340f2c7ab" providerId="LiveId" clId="{32BDCE47-5BA2-4BF2-8410-AA9B0C07D908}" dt="2023-04-03T01:32:52.107" v="1054"/>
          <ac:grpSpMkLst>
            <pc:docMk/>
            <pc:sldMk cId="1472492200" sldId="482"/>
            <ac:grpSpMk id="5" creationId="{F19B2659-DB40-3D2F-2220-E8FC950BA8EA}"/>
          </ac:grpSpMkLst>
        </pc:grpChg>
        <pc:grpChg chg="del mod">
          <ac:chgData name="Tim Cook" userId="d1c7cfb340f2c7ab" providerId="LiveId" clId="{32BDCE47-5BA2-4BF2-8410-AA9B0C07D908}" dt="2023-04-03T01:32:59.997" v="1061"/>
          <ac:grpSpMkLst>
            <pc:docMk/>
            <pc:sldMk cId="1472492200" sldId="482"/>
            <ac:grpSpMk id="9" creationId="{60A6E9FC-370F-C1B6-B12B-8D57283CAA16}"/>
          </ac:grpSpMkLst>
        </pc:grpChg>
        <pc:grpChg chg="del mod">
          <ac:chgData name="Tim Cook" userId="d1c7cfb340f2c7ab" providerId="LiveId" clId="{32BDCE47-5BA2-4BF2-8410-AA9B0C07D908}" dt="2023-04-03T01:33:07.839" v="1072"/>
          <ac:grpSpMkLst>
            <pc:docMk/>
            <pc:sldMk cId="1472492200" sldId="482"/>
            <ac:grpSpMk id="15" creationId="{C0C1705B-0C5F-BCD6-53D8-1D53D4361CAA}"/>
          </ac:grpSpMkLst>
        </pc:grpChg>
        <pc:grpChg chg="del mod">
          <ac:chgData name="Tim Cook" userId="d1c7cfb340f2c7ab" providerId="LiveId" clId="{32BDCE47-5BA2-4BF2-8410-AA9B0C07D908}" dt="2023-04-03T01:33:11.753" v="1077"/>
          <ac:grpSpMkLst>
            <pc:docMk/>
            <pc:sldMk cId="1472492200" sldId="482"/>
            <ac:grpSpMk id="17" creationId="{AC0B73A9-09A5-EE5A-E5EB-9176F7CBBCEC}"/>
          </ac:grpSpMkLst>
        </pc:grpChg>
        <pc:grpChg chg="del 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0" creationId="{1DCE7DB0-B9CE-03C8-F56F-08B0626895EC}"/>
          </ac:grpSpMkLst>
        </pc:grpChg>
        <pc:grpChg chg="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32BDCE47-5BA2-4BF2-8410-AA9B0C07D908}" dt="2023-04-03T01:33:18.829" v="1082"/>
          <ac:grpSpMkLst>
            <pc:docMk/>
            <pc:sldMk cId="1472492200" sldId="482"/>
            <ac:grpSpMk id="25" creationId="{99EF56BD-824E-9DBE-628A-5B9B3553DC79}"/>
          </ac:grpSpMkLst>
        </pc:grpChg>
        <pc:grpChg chg="del mod">
          <ac:chgData name="Tim Cook" userId="d1c7cfb340f2c7ab" providerId="LiveId" clId="{32BDCE47-5BA2-4BF2-8410-AA9B0C07D908}" dt="2023-04-03T01:33:27.521" v="1086"/>
          <ac:grpSpMkLst>
            <pc:docMk/>
            <pc:sldMk cId="1472492200" sldId="482"/>
            <ac:grpSpMk id="28" creationId="{93352823-D3AA-DB2A-0EC2-B8A39359E3F3}"/>
          </ac:grpSpMkLst>
        </pc:grpChg>
        <pc:grpChg chg="mod">
          <ac:chgData name="Tim Cook" userId="d1c7cfb340f2c7ab" providerId="LiveId" clId="{32BDCE47-5BA2-4BF2-8410-AA9B0C07D908}" dt="2023-04-03T01:33:30.172" v="1090"/>
          <ac:grpSpMkLst>
            <pc:docMk/>
            <pc:sldMk cId="1472492200" sldId="482"/>
            <ac:grpSpMk id="31" creationId="{007A2ED3-768A-2D3C-9A04-2D564AD30ACC}"/>
          </ac:grpSpMkLst>
        </pc:grpChg>
        <pc:inkChg chg="add del mod">
          <ac:chgData name="Tim Cook" userId="d1c7cfb340f2c7ab" providerId="LiveId" clId="{32BDCE47-5BA2-4BF2-8410-AA9B0C07D908}" dt="2023-04-03T01:32:53.522" v="1055"/>
          <ac:inkMkLst>
            <pc:docMk/>
            <pc:sldMk cId="1472492200" sldId="482"/>
            <ac:inkMk id="3" creationId="{24CBE1D6-9875-54A2-ECE7-FF679F19D8C8}"/>
          </ac:inkMkLst>
        </pc:inkChg>
        <pc:inkChg chg="add del mod">
          <ac:chgData name="Tim Cook" userId="d1c7cfb340f2c7ab" providerId="LiveId" clId="{32BDCE47-5BA2-4BF2-8410-AA9B0C07D908}" dt="2023-04-03T01:32:52.107" v="1054"/>
          <ac:inkMkLst>
            <pc:docMk/>
            <pc:sldMk cId="1472492200" sldId="482"/>
            <ac:inkMk id="4" creationId="{D6CD8D6C-703E-3291-78EF-6B6BE14EBFB3}"/>
          </ac:inkMkLst>
        </pc:inkChg>
        <pc:inkChg chg="add del mod">
          <ac:chgData name="Tim Cook" userId="d1c7cfb340f2c7ab" providerId="LiveId" clId="{32BDCE47-5BA2-4BF2-8410-AA9B0C07D908}" dt="2023-04-03T01:32:59.997" v="1060"/>
          <ac:inkMkLst>
            <pc:docMk/>
            <pc:sldMk cId="1472492200" sldId="482"/>
            <ac:inkMk id="6" creationId="{2C6F3896-940E-C3DE-DAFA-173ADE8E6FC5}"/>
          </ac:inkMkLst>
        </pc:inkChg>
        <pc:inkChg chg="add del mod">
          <ac:chgData name="Tim Cook" userId="d1c7cfb340f2c7ab" providerId="LiveId" clId="{32BDCE47-5BA2-4BF2-8410-AA9B0C07D908}" dt="2023-04-03T01:32:59.997" v="1062"/>
          <ac:inkMkLst>
            <pc:docMk/>
            <pc:sldMk cId="1472492200" sldId="482"/>
            <ac:inkMk id="7" creationId="{AEA597E3-95E0-7357-9163-4F108859610B}"/>
          </ac:inkMkLst>
        </pc:inkChg>
        <pc:inkChg chg="add del mod">
          <ac:chgData name="Tim Cook" userId="d1c7cfb340f2c7ab" providerId="LiveId" clId="{32BDCE47-5BA2-4BF2-8410-AA9B0C07D908}" dt="2023-04-03T01:32:59.997" v="1061"/>
          <ac:inkMkLst>
            <pc:docMk/>
            <pc:sldMk cId="1472492200" sldId="482"/>
            <ac:inkMk id="8" creationId="{FA54DCA9-2BF6-5EA4-09E4-CB771CC43116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0" creationId="{6F451D0E-EF34-5047-3D52-0C35D526ABBE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1" creationId="{40011022-F682-E286-4993-439E3870744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2" creationId="{A18EB5EA-2E4F-250B-E18D-8386A72A38BB}"/>
          </ac:inkMkLst>
        </pc:inkChg>
        <pc:inkChg chg="add del mod">
          <ac:chgData name="Tim Cook" userId="d1c7cfb340f2c7ab" providerId="LiveId" clId="{32BDCE47-5BA2-4BF2-8410-AA9B0C07D908}" dt="2023-04-03T01:33:06.066" v="1070"/>
          <ac:inkMkLst>
            <pc:docMk/>
            <pc:sldMk cId="1472492200" sldId="482"/>
            <ac:inkMk id="13" creationId="{0B8FC43A-C479-DE20-B0E6-770A172BB6E4}"/>
          </ac:inkMkLst>
        </pc:inkChg>
        <pc:inkChg chg="add del mod">
          <ac:chgData name="Tim Cook" userId="d1c7cfb340f2c7ab" providerId="LiveId" clId="{32BDCE47-5BA2-4BF2-8410-AA9B0C07D908}" dt="2023-04-03T01:33:06.050" v="1069"/>
          <ac:inkMkLst>
            <pc:docMk/>
            <pc:sldMk cId="1472492200" sldId="482"/>
            <ac:inkMk id="14" creationId="{CBDE67AF-B867-2C5F-9730-EA06E72A465E}"/>
          </ac:inkMkLst>
        </pc:inkChg>
        <pc:inkChg chg="add del mod">
          <ac:chgData name="Tim Cook" userId="d1c7cfb340f2c7ab" providerId="LiveId" clId="{32BDCE47-5BA2-4BF2-8410-AA9B0C07D908}" dt="2023-04-03T01:33:08.394" v="1073"/>
          <ac:inkMkLst>
            <pc:docMk/>
            <pc:sldMk cId="1472492200" sldId="482"/>
            <ac:inkMk id="16" creationId="{D1888E19-41FE-0D37-22FA-6234F4448BE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8" creationId="{F884F954-3548-A27A-C02A-F766D1AA40C3}"/>
          </ac:inkMkLst>
        </pc:inkChg>
        <pc:inkChg chg="add del">
          <ac:chgData name="Tim Cook" userId="d1c7cfb340f2c7ab" providerId="LiveId" clId="{32BDCE47-5BA2-4BF2-8410-AA9B0C07D908}" dt="2023-04-03T01:33:11.675" v="1076"/>
          <ac:inkMkLst>
            <pc:docMk/>
            <pc:sldMk cId="1472492200" sldId="482"/>
            <ac:inkMk id="19" creationId="{F40164EA-ABA8-04EE-1403-8449CC00F53B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21" creationId="{BC5D4CF4-F1AF-5117-9673-40577036BE8B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3" creationId="{8F53419D-4366-BF4B-37BB-69BF01FF5941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4" creationId="{926A2071-8095-19A9-10D4-6DE1CBB8DEAC}"/>
          </ac:inkMkLst>
        </pc:inkChg>
        <pc:inkChg chg="add del mod">
          <ac:chgData name="Tim Cook" userId="d1c7cfb340f2c7ab" providerId="LiveId" clId="{32BDCE47-5BA2-4BF2-8410-AA9B0C07D908}" dt="2023-04-03T01:33:27.521" v="1087"/>
          <ac:inkMkLst>
            <pc:docMk/>
            <pc:sldMk cId="1472492200" sldId="482"/>
            <ac:inkMk id="26" creationId="{217536C5-87A6-EED5-9751-31DA8B7A5752}"/>
          </ac:inkMkLst>
        </pc:inkChg>
        <pc:inkChg chg="add del mod">
          <ac:chgData name="Tim Cook" userId="d1c7cfb340f2c7ab" providerId="LiveId" clId="{32BDCE47-5BA2-4BF2-8410-AA9B0C07D908}" dt="2023-04-03T01:33:27.521" v="1086"/>
          <ac:inkMkLst>
            <pc:docMk/>
            <pc:sldMk cId="1472492200" sldId="482"/>
            <ac:inkMk id="27" creationId="{1A8374D4-DAE0-D3CC-53BD-83B69E84E47E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29" creationId="{71E91837-7CCF-4914-FA06-6E2C270FBDD3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30" creationId="{032E9631-1A12-CA94-970E-08E7A065649B}"/>
          </ac:inkMkLst>
        </pc:inkChg>
        <pc:inkChg chg="add">
          <ac:chgData name="Tim Cook" userId="d1c7cfb340f2c7ab" providerId="LiveId" clId="{32BDCE47-5BA2-4BF2-8410-AA9B0C07D908}" dt="2023-04-03T01:33:32.807" v="1091" actId="9405"/>
          <ac:inkMkLst>
            <pc:docMk/>
            <pc:sldMk cId="1472492200" sldId="482"/>
            <ac:inkMk id="32" creationId="{6ECA5FB4-0FD0-A96F-E781-C6C839D0183D}"/>
          </ac:inkMkLst>
        </pc:inkChg>
        <pc:inkChg chg="add del">
          <ac:chgData name="Tim Cook" userId="d1c7cfb340f2c7ab" providerId="LiveId" clId="{32BDCE47-5BA2-4BF2-8410-AA9B0C07D908}" dt="2023-04-03T01:33:34.947" v="1093"/>
          <ac:inkMkLst>
            <pc:docMk/>
            <pc:sldMk cId="1472492200" sldId="482"/>
            <ac:inkMk id="33" creationId="{96134DB3-68DD-1449-71DE-85321ABF209D}"/>
          </ac:inkMkLst>
        </pc:inkChg>
        <pc:inkChg chg="add">
          <ac:chgData name="Tim Cook" userId="d1c7cfb340f2c7ab" providerId="LiveId" clId="{32BDCE47-5BA2-4BF2-8410-AA9B0C07D908}" dt="2023-04-03T01:33:38.487" v="1094" actId="9405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delSp modSp new mod">
        <pc:chgData name="Tim Cook" userId="d1c7cfb340f2c7ab" providerId="LiveId" clId="{32BDCE47-5BA2-4BF2-8410-AA9B0C07D908}" dt="2023-04-03T01:42:04.006" v="1516"/>
        <pc:sldMkLst>
          <pc:docMk/>
          <pc:sldMk cId="796618182" sldId="483"/>
        </pc:sldMkLst>
        <pc:spChg chg="mod">
          <ac:chgData name="Tim Cook" userId="d1c7cfb340f2c7ab" providerId="LiveId" clId="{32BDCE47-5BA2-4BF2-8410-AA9B0C07D908}" dt="2023-04-02T22:58:39.858" v="246" actId="20577"/>
          <ac:spMkLst>
            <pc:docMk/>
            <pc:sldMk cId="796618182" sldId="483"/>
            <ac:spMk id="2" creationId="{B9733861-A0FD-E72C-3F94-0C73CA0E9BD3}"/>
          </ac:spMkLst>
        </pc:spChg>
        <pc:spChg chg="del">
          <ac:chgData name="Tim Cook" userId="d1c7cfb340f2c7ab" providerId="LiveId" clId="{32BDCE47-5BA2-4BF2-8410-AA9B0C07D908}" dt="2023-04-03T01:34:29.510" v="1095" actId="478"/>
          <ac:spMkLst>
            <pc:docMk/>
            <pc:sldMk cId="796618182" sldId="483"/>
            <ac:spMk id="3" creationId="{BB982454-8FE0-6DFC-A2D0-280C93D87D63}"/>
          </ac:spMkLst>
        </pc:spChg>
        <pc:grpChg chg="del mod">
          <ac:chgData name="Tim Cook" userId="d1c7cfb340f2c7ab" providerId="LiveId" clId="{32BDCE47-5BA2-4BF2-8410-AA9B0C07D908}" dt="2023-04-03T01:41:47.300" v="1488"/>
          <ac:grpSpMkLst>
            <pc:docMk/>
            <pc:sldMk cId="796618182" sldId="483"/>
            <ac:grpSpMk id="11" creationId="{3C2FE491-298B-322F-9D08-09D7A401801B}"/>
          </ac:grpSpMkLst>
        </pc:grpChg>
        <pc:grpChg chg="del mod">
          <ac:chgData name="Tim Cook" userId="d1c7cfb340f2c7ab" providerId="LiveId" clId="{32BDCE47-5BA2-4BF2-8410-AA9B0C07D908}" dt="2023-04-03T01:34:46.919" v="1111"/>
          <ac:grpSpMkLst>
            <pc:docMk/>
            <pc:sldMk cId="796618182" sldId="483"/>
            <ac:grpSpMk id="12" creationId="{4A754406-7D30-6889-2BE9-C9AAAE347195}"/>
          </ac:grpSpMkLst>
        </pc:grpChg>
        <pc:grpChg chg="del mod">
          <ac:chgData name="Tim Cook" userId="d1c7cfb340f2c7ab" providerId="LiveId" clId="{32BDCE47-5BA2-4BF2-8410-AA9B0C07D908}" dt="2023-04-03T01:35:10.881" v="1170"/>
          <ac:grpSpMkLst>
            <pc:docMk/>
            <pc:sldMk cId="796618182" sldId="483"/>
            <ac:grpSpMk id="19" creationId="{7FDC5D01-B68F-1C24-2CD3-568C9C96F8DE}"/>
          </ac:grpSpMkLst>
        </pc:grpChg>
        <pc:grpChg chg="del mod">
          <ac:chgData name="Tim Cook" userId="d1c7cfb340f2c7ab" providerId="LiveId" clId="{32BDCE47-5BA2-4BF2-8410-AA9B0C07D908}" dt="2023-04-03T01:34:51.493" v="1122"/>
          <ac:grpSpMkLst>
            <pc:docMk/>
            <pc:sldMk cId="796618182" sldId="483"/>
            <ac:grpSpMk id="20" creationId="{85060397-6C71-FEB6-14E1-B324DB6E2453}"/>
          </ac:grpSpMkLst>
        </pc:grpChg>
        <pc:grpChg chg="del mod">
          <ac:chgData name="Tim Cook" userId="d1c7cfb340f2c7ab" providerId="LiveId" clId="{32BDCE47-5BA2-4BF2-8410-AA9B0C07D908}" dt="2023-04-03T01:42:02.856" v="1514"/>
          <ac:grpSpMkLst>
            <pc:docMk/>
            <pc:sldMk cId="796618182" sldId="483"/>
            <ac:grpSpMk id="24" creationId="{167D29B7-8246-1234-3345-F1E9A68F8E1A}"/>
          </ac:grpSpMkLst>
        </pc:grpChg>
        <pc:grpChg chg="del 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1" creationId="{AC5950EB-4543-0EE9-D98D-54B0142BEC5B}"/>
          </ac:grpSpMkLst>
        </pc:grpChg>
        <pc:grpChg chg="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3" creationId="{318DD3A0-040F-C2D4-04F1-54DD9233A52C}"/>
          </ac:grpSpMkLst>
        </pc:grpChg>
        <pc:grpChg chg="del mod">
          <ac:chgData name="Tim Cook" userId="d1c7cfb340f2c7ab" providerId="LiveId" clId="{32BDCE47-5BA2-4BF2-8410-AA9B0C07D908}" dt="2023-04-03T01:35:06.923" v="1154"/>
          <ac:grpSpMkLst>
            <pc:docMk/>
            <pc:sldMk cId="796618182" sldId="483"/>
            <ac:grpSpMk id="34" creationId="{02CF0945-FE4A-2ACA-50F4-33250F809F88}"/>
          </ac:grpSpMkLst>
        </pc:grpChg>
        <pc:grpChg chg="del mod">
          <ac:chgData name="Tim Cook" userId="d1c7cfb340f2c7ab" providerId="LiveId" clId="{32BDCE47-5BA2-4BF2-8410-AA9B0C07D908}" dt="2023-04-03T01:35:10.881" v="1172"/>
          <ac:grpSpMkLst>
            <pc:docMk/>
            <pc:sldMk cId="796618182" sldId="483"/>
            <ac:grpSpMk id="35" creationId="{20C8FB56-3666-4F86-CAC9-25A219AC0D08}"/>
          </ac:grpSpMkLst>
        </pc:grpChg>
        <pc:grpChg chg="del mod">
          <ac:chgData name="Tim Cook" userId="d1c7cfb340f2c7ab" providerId="LiveId" clId="{32BDCE47-5BA2-4BF2-8410-AA9B0C07D908}" dt="2023-04-03T01:35:30.545" v="1193"/>
          <ac:grpSpMkLst>
            <pc:docMk/>
            <pc:sldMk cId="796618182" sldId="483"/>
            <ac:grpSpMk id="36" creationId="{FEB57F62-B063-5807-E818-9F900A558A5C}"/>
          </ac:grpSpMkLst>
        </pc:grpChg>
        <pc:grpChg chg="del mod">
          <ac:chgData name="Tim Cook" userId="d1c7cfb340f2c7ab" providerId="LiveId" clId="{32BDCE47-5BA2-4BF2-8410-AA9B0C07D908}" dt="2023-04-03T01:35:08.788" v="1165"/>
          <ac:grpSpMkLst>
            <pc:docMk/>
            <pc:sldMk cId="796618182" sldId="483"/>
            <ac:grpSpMk id="48" creationId="{31CAADB1-8B68-0EAE-F68C-5DA37548086C}"/>
          </ac:grpSpMkLst>
        </pc:grpChg>
        <pc:grpChg chg="del mod">
          <ac:chgData name="Tim Cook" userId="d1c7cfb340f2c7ab" providerId="LiveId" clId="{32BDCE47-5BA2-4BF2-8410-AA9B0C07D908}" dt="2023-04-03T01:35:20.395" v="1188"/>
          <ac:grpSpMkLst>
            <pc:docMk/>
            <pc:sldMk cId="796618182" sldId="483"/>
            <ac:grpSpMk id="63" creationId="{F089E26E-5207-50C5-CDCD-70F782EF17E9}"/>
          </ac:grpSpMkLst>
        </pc:grpChg>
        <pc:grpChg chg="del mod">
          <ac:chgData name="Tim Cook" userId="d1c7cfb340f2c7ab" providerId="LiveId" clId="{32BDCE47-5BA2-4BF2-8410-AA9B0C07D908}" dt="2023-04-03T01:35:34.808" v="1203"/>
          <ac:grpSpMkLst>
            <pc:docMk/>
            <pc:sldMk cId="796618182" sldId="483"/>
            <ac:grpSpMk id="64" creationId="{BC240720-BA83-43E8-D1D8-122928202A5E}"/>
          </ac:grpSpMkLst>
        </pc:grpChg>
        <pc:grpChg chg="del mod">
          <ac:chgData name="Tim Cook" userId="d1c7cfb340f2c7ab" providerId="LiveId" clId="{32BDCE47-5BA2-4BF2-8410-AA9B0C07D908}" dt="2023-04-03T01:35:54.389" v="1221"/>
          <ac:grpSpMkLst>
            <pc:docMk/>
            <pc:sldMk cId="796618182" sldId="483"/>
            <ac:grpSpMk id="65" creationId="{52EFD362-7C12-BF88-722F-541281251F6C}"/>
          </ac:grpSpMkLst>
        </pc:grpChg>
        <pc:grpChg chg="del mod">
          <ac:chgData name="Tim Cook" userId="d1c7cfb340f2c7ab" providerId="LiveId" clId="{32BDCE47-5BA2-4BF2-8410-AA9B0C07D908}" dt="2023-04-03T01:35:29.998" v="1190"/>
          <ac:grpSpMkLst>
            <pc:docMk/>
            <pc:sldMk cId="796618182" sldId="483"/>
            <ac:grpSpMk id="66" creationId="{002E76C5-D629-1303-1095-A59679A350D1}"/>
          </ac:grpSpMkLst>
        </pc:grpChg>
        <pc:grpChg chg="mod">
          <ac:chgData name="Tim Cook" userId="d1c7cfb340f2c7ab" providerId="LiveId" clId="{32BDCE47-5BA2-4BF2-8410-AA9B0C07D908}" dt="2023-04-03T01:35:54.389" v="1222"/>
          <ac:grpSpMkLst>
            <pc:docMk/>
            <pc:sldMk cId="796618182" sldId="483"/>
            <ac:grpSpMk id="71" creationId="{9B67B9F9-3905-67E5-1E54-0A2A38D66C32}"/>
          </ac:grpSpMkLst>
        </pc:grpChg>
        <pc:grpChg chg="del mod">
          <ac:chgData name="Tim Cook" userId="d1c7cfb340f2c7ab" providerId="LiveId" clId="{32BDCE47-5BA2-4BF2-8410-AA9B0C07D908}" dt="2023-04-03T01:35:54.389" v="1218"/>
          <ac:grpSpMkLst>
            <pc:docMk/>
            <pc:sldMk cId="796618182" sldId="483"/>
            <ac:grpSpMk id="77" creationId="{AF26184B-477F-FD3A-F867-483CCFB7F758}"/>
          </ac:grpSpMkLst>
        </pc:grpChg>
        <pc:grpChg chg="mod">
          <ac:chgData name="Tim Cook" userId="d1c7cfb340f2c7ab" providerId="LiveId" clId="{32BDCE47-5BA2-4BF2-8410-AA9B0C07D908}" dt="2023-04-03T01:35:57.527" v="1226"/>
          <ac:grpSpMkLst>
            <pc:docMk/>
            <pc:sldMk cId="796618182" sldId="483"/>
            <ac:grpSpMk id="81" creationId="{42809F15-02F4-76A6-51FA-2BCFF8F793A7}"/>
          </ac:grpSpMkLst>
        </pc:grpChg>
        <pc:grpChg chg="mod">
          <ac:chgData name="Tim Cook" userId="d1c7cfb340f2c7ab" providerId="LiveId" clId="{32BDCE47-5BA2-4BF2-8410-AA9B0C07D908}" dt="2023-04-03T01:36:01.344" v="1232"/>
          <ac:grpSpMkLst>
            <pc:docMk/>
            <pc:sldMk cId="796618182" sldId="483"/>
            <ac:grpSpMk id="87" creationId="{EA5AEB34-1673-95CC-5822-48986D8F6A70}"/>
          </ac:grpSpMkLst>
        </pc:grpChg>
        <pc:grpChg chg="mod">
          <ac:chgData name="Tim Cook" userId="d1c7cfb340f2c7ab" providerId="LiveId" clId="{32BDCE47-5BA2-4BF2-8410-AA9B0C07D908}" dt="2023-04-03T01:36:07.145" v="1238"/>
          <ac:grpSpMkLst>
            <pc:docMk/>
            <pc:sldMk cId="796618182" sldId="483"/>
            <ac:grpSpMk id="93" creationId="{BAF03526-3E60-7D10-AFAA-782170894BE6}"/>
          </ac:grpSpMkLst>
        </pc:grpChg>
        <pc:grpChg chg="del mod">
          <ac:chgData name="Tim Cook" userId="d1c7cfb340f2c7ab" providerId="LiveId" clId="{32BDCE47-5BA2-4BF2-8410-AA9B0C07D908}" dt="2023-04-03T01:36:21.196" v="1246"/>
          <ac:grpSpMkLst>
            <pc:docMk/>
            <pc:sldMk cId="796618182" sldId="483"/>
            <ac:grpSpMk id="96" creationId="{1187F434-F5D1-4288-10EE-F92798F8AD11}"/>
          </ac:grpSpMkLst>
        </pc:grpChg>
        <pc:grpChg chg="del mod">
          <ac:chgData name="Tim Cook" userId="d1c7cfb340f2c7ab" providerId="LiveId" clId="{32BDCE47-5BA2-4BF2-8410-AA9B0C07D908}" dt="2023-04-03T01:36:24.827" v="1249"/>
          <ac:grpSpMkLst>
            <pc:docMk/>
            <pc:sldMk cId="796618182" sldId="483"/>
            <ac:grpSpMk id="100" creationId="{9F879C49-86B5-1B5D-1477-393DEB30D402}"/>
          </ac:grpSpMkLst>
        </pc:grpChg>
        <pc:grpChg chg="mod">
          <ac:chgData name="Tim Cook" userId="d1c7cfb340f2c7ab" providerId="LiveId" clId="{32BDCE47-5BA2-4BF2-8410-AA9B0C07D908}" dt="2023-04-03T01:36:25.131" v="1250"/>
          <ac:grpSpMkLst>
            <pc:docMk/>
            <pc:sldMk cId="796618182" sldId="483"/>
            <ac:grpSpMk id="103" creationId="{C9A5CD98-3184-36BE-71E7-C3AABCC68796}"/>
          </ac:grpSpMkLst>
        </pc:grpChg>
        <pc:grpChg chg="mod">
          <ac:chgData name="Tim Cook" userId="d1c7cfb340f2c7ab" providerId="LiveId" clId="{32BDCE47-5BA2-4BF2-8410-AA9B0C07D908}" dt="2023-04-03T01:36:34.497" v="1259"/>
          <ac:grpSpMkLst>
            <pc:docMk/>
            <pc:sldMk cId="796618182" sldId="483"/>
            <ac:grpSpMk id="110" creationId="{F7CF58FB-A5FC-556F-A692-744B78FE91F8}"/>
          </ac:grpSpMkLst>
        </pc:grpChg>
        <pc:grpChg chg="mod">
          <ac:chgData name="Tim Cook" userId="d1c7cfb340f2c7ab" providerId="LiveId" clId="{32BDCE47-5BA2-4BF2-8410-AA9B0C07D908}" dt="2023-04-03T01:36:37.588" v="1262"/>
          <ac:grpSpMkLst>
            <pc:docMk/>
            <pc:sldMk cId="796618182" sldId="483"/>
            <ac:grpSpMk id="113" creationId="{A64F5576-A155-4F70-2DE8-6E3A9F10F453}"/>
          </ac:grpSpMkLst>
        </pc:grpChg>
        <pc:grpChg chg="del 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18" creationId="{5487F6B7-FF31-3136-7E60-83684D89F203}"/>
          </ac:grpSpMkLst>
        </pc:grpChg>
        <pc:grpChg chg="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21" creationId="{7A105630-8B4D-20D3-43D3-9A6901C48B01}"/>
          </ac:grpSpMkLst>
        </pc:grpChg>
        <pc:grpChg chg="mod">
          <ac:chgData name="Tim Cook" userId="d1c7cfb340f2c7ab" providerId="LiveId" clId="{32BDCE47-5BA2-4BF2-8410-AA9B0C07D908}" dt="2023-04-03T01:37:14.519" v="1274"/>
          <ac:grpSpMkLst>
            <pc:docMk/>
            <pc:sldMk cId="796618182" sldId="483"/>
            <ac:grpSpMk id="124" creationId="{A38D3703-B635-0A36-4DB0-EBDDAE6A1FFF}"/>
          </ac:grpSpMkLst>
        </pc:grpChg>
        <pc:grpChg chg="mod">
          <ac:chgData name="Tim Cook" userId="d1c7cfb340f2c7ab" providerId="LiveId" clId="{32BDCE47-5BA2-4BF2-8410-AA9B0C07D908}" dt="2023-04-03T01:37:17.694" v="1277"/>
          <ac:grpSpMkLst>
            <pc:docMk/>
            <pc:sldMk cId="796618182" sldId="483"/>
            <ac:grpSpMk id="127" creationId="{6A98F3EB-4A6A-C5DD-7F11-27088D646329}"/>
          </ac:grpSpMkLst>
        </pc:grpChg>
        <pc:grpChg chg="mod">
          <ac:chgData name="Tim Cook" userId="d1c7cfb340f2c7ab" providerId="LiveId" clId="{32BDCE47-5BA2-4BF2-8410-AA9B0C07D908}" dt="2023-04-03T01:37:22.129" v="1282"/>
          <ac:grpSpMkLst>
            <pc:docMk/>
            <pc:sldMk cId="796618182" sldId="483"/>
            <ac:grpSpMk id="132" creationId="{C6B3A72A-875C-D2C4-E5EB-1AAEFA24F5B2}"/>
          </ac:grpSpMkLst>
        </pc:grpChg>
        <pc:grpChg chg="mod">
          <ac:chgData name="Tim Cook" userId="d1c7cfb340f2c7ab" providerId="LiveId" clId="{32BDCE47-5BA2-4BF2-8410-AA9B0C07D908}" dt="2023-04-03T01:37:26.269" v="1288"/>
          <ac:grpSpMkLst>
            <pc:docMk/>
            <pc:sldMk cId="796618182" sldId="483"/>
            <ac:grpSpMk id="138" creationId="{C8F205BD-6868-D092-F0AF-181BB1BDE86F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6" creationId="{518561B0-49A2-0B4B-75DE-189F3A7038D3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7" creationId="{71E82CE4-D346-4D5E-5149-2E137E7D46CF}"/>
          </ac:grpSpMkLst>
        </pc:grpChg>
        <pc:grpChg chg="del mod">
          <ac:chgData name="Tim Cook" userId="d1c7cfb340f2c7ab" providerId="LiveId" clId="{32BDCE47-5BA2-4BF2-8410-AA9B0C07D908}" dt="2023-04-03T01:37:43.332" v="1322"/>
          <ac:grpSpMkLst>
            <pc:docMk/>
            <pc:sldMk cId="796618182" sldId="483"/>
            <ac:grpSpMk id="154" creationId="{DA440CFA-8104-491B-5127-9E14C6E29E7C}"/>
          </ac:grpSpMkLst>
        </pc:grpChg>
        <pc:grpChg chg="del mod">
          <ac:chgData name="Tim Cook" userId="d1c7cfb340f2c7ab" providerId="LiveId" clId="{32BDCE47-5BA2-4BF2-8410-AA9B0C07D908}" dt="2023-04-03T01:38:20.545" v="1370"/>
          <ac:grpSpMkLst>
            <pc:docMk/>
            <pc:sldMk cId="796618182" sldId="483"/>
            <ac:grpSpMk id="185" creationId="{05872382-6ED5-72A4-E678-53613B26648A}"/>
          </ac:grpSpMkLst>
        </pc:grpChg>
        <pc:grpChg chg="del 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1" creationId="{619403EF-FB1F-CF73-427B-E93CDE65D2FF}"/>
          </ac:grpSpMkLst>
        </pc:grpChg>
        <pc:grpChg chg="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8" creationId="{1F59B9DE-0018-9796-C462-CC4091818847}"/>
          </ac:grpSpMkLst>
        </pc:grpChg>
        <pc:grpChg chg="del mod">
          <ac:chgData name="Tim Cook" userId="d1c7cfb340f2c7ab" providerId="LiveId" clId="{32BDCE47-5BA2-4BF2-8410-AA9B0C07D908}" dt="2023-04-03T01:39:25.583" v="1400"/>
          <ac:grpSpMkLst>
            <pc:docMk/>
            <pc:sldMk cId="796618182" sldId="483"/>
            <ac:grpSpMk id="214" creationId="{8EB5642B-7C7A-C271-AB60-AC0652D92DF1}"/>
          </ac:grpSpMkLst>
        </pc:grpChg>
        <pc:grpChg chg="del mod">
          <ac:chgData name="Tim Cook" userId="d1c7cfb340f2c7ab" providerId="LiveId" clId="{32BDCE47-5BA2-4BF2-8410-AA9B0C07D908}" dt="2023-04-03T01:39:46.440" v="1428"/>
          <ac:grpSpMkLst>
            <pc:docMk/>
            <pc:sldMk cId="796618182" sldId="483"/>
            <ac:grpSpMk id="215" creationId="{0ACAA727-420C-3C90-CCC6-4C054677CBF5}"/>
          </ac:grpSpMkLst>
        </pc:grpChg>
        <pc:grpChg chg="del mod">
          <ac:chgData name="Tim Cook" userId="d1c7cfb340f2c7ab" providerId="LiveId" clId="{32BDCE47-5BA2-4BF2-8410-AA9B0C07D908}" dt="2023-04-03T01:39:48.498" v="1431"/>
          <ac:grpSpMkLst>
            <pc:docMk/>
            <pc:sldMk cId="796618182" sldId="483"/>
            <ac:grpSpMk id="220" creationId="{AB131B04-D318-D5E6-91F3-396D0A331964}"/>
          </ac:grpSpMkLst>
        </pc:grpChg>
        <pc:grpChg chg="del mod">
          <ac:chgData name="Tim Cook" userId="d1c7cfb340f2c7ab" providerId="LiveId" clId="{32BDCE47-5BA2-4BF2-8410-AA9B0C07D908}" dt="2023-04-03T01:40:23.688" v="1446"/>
          <ac:grpSpMkLst>
            <pc:docMk/>
            <pc:sldMk cId="796618182" sldId="483"/>
            <ac:grpSpMk id="233" creationId="{C8054929-0BA2-EA3D-9850-49EC12100F8D}"/>
          </ac:grpSpMkLst>
        </pc:grpChg>
        <pc:grpChg chg="mod">
          <ac:chgData name="Tim Cook" userId="d1c7cfb340f2c7ab" providerId="LiveId" clId="{32BDCE47-5BA2-4BF2-8410-AA9B0C07D908}" dt="2023-04-03T01:40:32.871" v="1456"/>
          <ac:grpSpMkLst>
            <pc:docMk/>
            <pc:sldMk cId="796618182" sldId="483"/>
            <ac:grpSpMk id="240" creationId="{F9FDB063-ADE6-7993-5C92-C291B22782CC}"/>
          </ac:grpSpMkLst>
        </pc:grpChg>
        <pc:grpChg chg="del mod">
          <ac:chgData name="Tim Cook" userId="d1c7cfb340f2c7ab" providerId="LiveId" clId="{32BDCE47-5BA2-4BF2-8410-AA9B0C07D908}" dt="2023-04-03T01:40:43.586" v="1467"/>
          <ac:grpSpMkLst>
            <pc:docMk/>
            <pc:sldMk cId="796618182" sldId="483"/>
            <ac:grpSpMk id="245" creationId="{2AF511B7-6CFC-BC6B-EA07-7E466C74C9C1}"/>
          </ac:grpSpMkLst>
        </pc:grpChg>
        <pc:grpChg chg="del mod">
          <ac:chgData name="Tim Cook" userId="d1c7cfb340f2c7ab" providerId="LiveId" clId="{32BDCE47-5BA2-4BF2-8410-AA9B0C07D908}" dt="2023-04-03T01:40:46.157" v="1469"/>
          <ac:grpSpMkLst>
            <pc:docMk/>
            <pc:sldMk cId="796618182" sldId="483"/>
            <ac:grpSpMk id="250" creationId="{19DB4729-A1EA-9A9C-7F96-CDB851A7B639}"/>
          </ac:grpSpMkLst>
        </pc:grpChg>
        <pc:grpChg chg="del 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2" creationId="{3413FF0B-21DA-8B85-9B6A-62246AE7A58E}"/>
          </ac:grpSpMkLst>
        </pc:grpChg>
        <pc:grpChg chg="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4" creationId="{B83A5B6A-170C-1A00-96CF-297639DAC051}"/>
          </ac:grpSpMkLst>
        </pc:grpChg>
        <pc:inkChg chg="add">
          <ac:chgData name="Tim Cook" userId="d1c7cfb340f2c7ab" providerId="LiveId" clId="{32BDCE47-5BA2-4BF2-8410-AA9B0C07D908}" dt="2023-04-03T01:41:33.532" v="1475" actId="9405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32BDCE47-5BA2-4BF2-8410-AA9B0C07D908}" dt="2023-04-03T01:34:40.562" v="1100"/>
          <ac:inkMkLst>
            <pc:docMk/>
            <pc:sldMk cId="796618182" sldId="483"/>
            <ac:inkMk id="4" creationId="{C729F3DD-B4D6-D9B5-91DC-171A63333C5C}"/>
          </ac:inkMkLst>
        </pc:inkChg>
        <pc:inkChg chg="add">
          <ac:chgData name="Tim Cook" userId="d1c7cfb340f2c7ab" providerId="LiveId" clId="{32BDCE47-5BA2-4BF2-8410-AA9B0C07D908}" dt="2023-04-03T01:41:39.909" v="1476" actId="9405"/>
          <ac:inkMkLst>
            <pc:docMk/>
            <pc:sldMk cId="796618182" sldId="483"/>
            <ac:inkMk id="4" creationId="{E86F81F5-2FFE-5FFE-6101-B913B6AC3314}"/>
          </ac:inkMkLst>
        </pc:inkChg>
        <pc:inkChg chg="add del mod">
          <ac:chgData name="Tim Cook" userId="d1c7cfb340f2c7ab" providerId="LiveId" clId="{32BDCE47-5BA2-4BF2-8410-AA9B0C07D908}" dt="2023-04-03T01:41:47.300" v="1488"/>
          <ac:inkMkLst>
            <pc:docMk/>
            <pc:sldMk cId="796618182" sldId="483"/>
            <ac:inkMk id="5" creationId="{8186AB81-37C9-969E-424C-DC0F5C350D03}"/>
          </ac:inkMkLst>
        </pc:inkChg>
        <pc:inkChg chg="add del">
          <ac:chgData name="Tim Cook" userId="d1c7cfb340f2c7ab" providerId="LiveId" clId="{32BDCE47-5BA2-4BF2-8410-AA9B0C07D908}" dt="2023-04-03T01:34:40.546" v="1099"/>
          <ac:inkMkLst>
            <pc:docMk/>
            <pc:sldMk cId="796618182" sldId="483"/>
            <ac:inkMk id="5" creationId="{9C26246E-9541-9C9A-D684-B0987A13F592}"/>
          </ac:inkMkLst>
        </pc:inkChg>
        <pc:inkChg chg="add del mod">
          <ac:chgData name="Tim Cook" userId="d1c7cfb340f2c7ab" providerId="LiveId" clId="{32BDCE47-5BA2-4BF2-8410-AA9B0C07D908}" dt="2023-04-03T01:41:47.300" v="1489"/>
          <ac:inkMkLst>
            <pc:docMk/>
            <pc:sldMk cId="796618182" sldId="483"/>
            <ac:inkMk id="6" creationId="{0F647154-8BB0-0C2D-9AFA-FE4770B1D4D9}"/>
          </ac:inkMkLst>
        </pc:inkChg>
        <pc:inkChg chg="add del">
          <ac:chgData name="Tim Cook" userId="d1c7cfb340f2c7ab" providerId="LiveId" clId="{32BDCE47-5BA2-4BF2-8410-AA9B0C07D908}" dt="2023-04-03T01:34:40.563" v="1101"/>
          <ac:inkMkLst>
            <pc:docMk/>
            <pc:sldMk cId="796618182" sldId="483"/>
            <ac:inkMk id="6" creationId="{1B57EA53-446D-F1E1-BA7A-54ED8C128A21}"/>
          </ac:inkMkLst>
        </pc:inkChg>
        <pc:inkChg chg="add del mod">
          <ac:chgData name="Tim Cook" userId="d1c7cfb340f2c7ab" providerId="LiveId" clId="{32BDCE47-5BA2-4BF2-8410-AA9B0C07D908}" dt="2023-04-03T01:41:47.300" v="1484"/>
          <ac:inkMkLst>
            <pc:docMk/>
            <pc:sldMk cId="796618182" sldId="483"/>
            <ac:inkMk id="7" creationId="{9856FDBC-F82F-F8DC-74A0-82F76B87194C}"/>
          </ac:inkMkLst>
        </pc:inkChg>
        <pc:inkChg chg="add del">
          <ac:chgData name="Tim Cook" userId="d1c7cfb340f2c7ab" providerId="LiveId" clId="{32BDCE47-5BA2-4BF2-8410-AA9B0C07D908}" dt="2023-04-03T01:34:43.512" v="1105"/>
          <ac:inkMkLst>
            <pc:docMk/>
            <pc:sldMk cId="796618182" sldId="483"/>
            <ac:inkMk id="7" creationId="{D4A08CD0-AD44-04D9-BCB7-5E093FADA028}"/>
          </ac:inkMkLst>
        </pc:inkChg>
        <pc:inkChg chg="add del">
          <ac:chgData name="Tim Cook" userId="d1c7cfb340f2c7ab" providerId="LiveId" clId="{32BDCE47-5BA2-4BF2-8410-AA9B0C07D908}" dt="2023-04-03T01:34:43.512" v="1104"/>
          <ac:inkMkLst>
            <pc:docMk/>
            <pc:sldMk cId="796618182" sldId="483"/>
            <ac:inkMk id="8" creationId="{4475982A-8023-18C9-C35E-D6968BEDCC10}"/>
          </ac:inkMkLst>
        </pc:inkChg>
        <pc:inkChg chg="add del mod">
          <ac:chgData name="Tim Cook" userId="d1c7cfb340f2c7ab" providerId="LiveId" clId="{32BDCE47-5BA2-4BF2-8410-AA9B0C07D908}" dt="2023-04-03T01:41:47.300" v="1486"/>
          <ac:inkMkLst>
            <pc:docMk/>
            <pc:sldMk cId="796618182" sldId="483"/>
            <ac:inkMk id="8" creationId="{EFF2CC35-A4E7-E8A3-5B17-9C044EB17289}"/>
          </ac:inkMkLst>
        </pc:inkChg>
        <pc:inkChg chg="add del mod">
          <ac:chgData name="Tim Cook" userId="d1c7cfb340f2c7ab" providerId="LiveId" clId="{32BDCE47-5BA2-4BF2-8410-AA9B0C07D908}" dt="2023-04-03T01:41:47.300" v="1485"/>
          <ac:inkMkLst>
            <pc:docMk/>
            <pc:sldMk cId="796618182" sldId="483"/>
            <ac:inkMk id="9" creationId="{9CADFDA3-C106-43A4-7407-994309AAA3EB}"/>
          </ac:inkMkLst>
        </pc:inkChg>
        <pc:inkChg chg="add del mod">
          <ac:chgData name="Tim Cook" userId="d1c7cfb340f2c7ab" providerId="LiveId" clId="{32BDCE47-5BA2-4BF2-8410-AA9B0C07D908}" dt="2023-04-03T01:34:46.919" v="1112"/>
          <ac:inkMkLst>
            <pc:docMk/>
            <pc:sldMk cId="796618182" sldId="483"/>
            <ac:inkMk id="9" creationId="{FAC5D966-EE2B-E8D5-3725-37DDEA78B66E}"/>
          </ac:inkMkLst>
        </pc:inkChg>
        <pc:inkChg chg="add del mod">
          <ac:chgData name="Tim Cook" userId="d1c7cfb340f2c7ab" providerId="LiveId" clId="{32BDCE47-5BA2-4BF2-8410-AA9B0C07D908}" dt="2023-04-03T01:41:47.300" v="1487"/>
          <ac:inkMkLst>
            <pc:docMk/>
            <pc:sldMk cId="796618182" sldId="483"/>
            <ac:inkMk id="10" creationId="{7A3FB9BA-5F11-83D8-32BC-3C8164A61BFD}"/>
          </ac:inkMkLst>
        </pc:inkChg>
        <pc:inkChg chg="add del mod">
          <ac:chgData name="Tim Cook" userId="d1c7cfb340f2c7ab" providerId="LiveId" clId="{32BDCE47-5BA2-4BF2-8410-AA9B0C07D908}" dt="2023-04-03T01:34:46.919" v="1111"/>
          <ac:inkMkLst>
            <pc:docMk/>
            <pc:sldMk cId="796618182" sldId="483"/>
            <ac:inkMk id="10" creationId="{D0E682AE-CB61-F058-3FED-49FCD3FCE6B2}"/>
          </ac:inkMkLst>
        </pc:inkChg>
        <pc:inkChg chg="add del mod">
          <ac:chgData name="Tim Cook" userId="d1c7cfb340f2c7ab" providerId="LiveId" clId="{32BDCE47-5BA2-4BF2-8410-AA9B0C07D908}" dt="2023-04-03T01:34:46.919" v="1110"/>
          <ac:inkMkLst>
            <pc:docMk/>
            <pc:sldMk cId="796618182" sldId="483"/>
            <ac:inkMk id="11" creationId="{B8D58D21-EF3F-5D5B-74F8-9DBBE795025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2" creationId="{791097FC-263F-E018-D90C-0A3E4519ACE7}"/>
          </ac:inkMkLst>
        </pc:inkChg>
        <pc:inkChg chg="add del mod">
          <ac:chgData name="Tim Cook" userId="d1c7cfb340f2c7ab" providerId="LiveId" clId="{32BDCE47-5BA2-4BF2-8410-AA9B0C07D908}" dt="2023-04-03T01:34:51.493" v="1121"/>
          <ac:inkMkLst>
            <pc:docMk/>
            <pc:sldMk cId="796618182" sldId="483"/>
            <ac:inkMk id="13" creationId="{4D92C971-EEE5-DC0E-FD83-DE9B240C95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3" creationId="{56A5DB6E-9548-1EE9-95FA-5F0C47444714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4" creationId="{30145085-987A-6210-93A0-6F72C633B7F3}"/>
          </ac:inkMkLst>
        </pc:inkChg>
        <pc:inkChg chg="add del mod">
          <ac:chgData name="Tim Cook" userId="d1c7cfb340f2c7ab" providerId="LiveId" clId="{32BDCE47-5BA2-4BF2-8410-AA9B0C07D908}" dt="2023-04-03T01:34:51.493" v="1120"/>
          <ac:inkMkLst>
            <pc:docMk/>
            <pc:sldMk cId="796618182" sldId="483"/>
            <ac:inkMk id="14" creationId="{54098E44-FBE1-B7C5-4C99-D188D1DC9712}"/>
          </ac:inkMkLst>
        </pc:inkChg>
        <pc:inkChg chg="add del mod">
          <ac:chgData name="Tim Cook" userId="d1c7cfb340f2c7ab" providerId="LiveId" clId="{32BDCE47-5BA2-4BF2-8410-AA9B0C07D908}" dt="2023-04-03T01:34:51.493" v="1122"/>
          <ac:inkMkLst>
            <pc:docMk/>
            <pc:sldMk cId="796618182" sldId="483"/>
            <ac:inkMk id="15" creationId="{8AFC8E0C-4951-D044-2908-0FC796F4C1BC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5" creationId="{C2E4EB4E-66EC-70FF-A5FA-E0882BE2577B}"/>
          </ac:inkMkLst>
        </pc:inkChg>
        <pc:inkChg chg="add del mod">
          <ac:chgData name="Tim Cook" userId="d1c7cfb340f2c7ab" providerId="LiveId" clId="{32BDCE47-5BA2-4BF2-8410-AA9B0C07D908}" dt="2023-04-03T01:34:51.493" v="1123"/>
          <ac:inkMkLst>
            <pc:docMk/>
            <pc:sldMk cId="796618182" sldId="483"/>
            <ac:inkMk id="16" creationId="{6484464E-FC63-6725-9D80-E2F9ADF2BB01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6" creationId="{8F7EEBAB-BF11-79C3-AEBD-6C9519C9AD0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7" creationId="{A6A53226-4908-E7A7-D2BA-5E9FA427156E}"/>
          </ac:inkMkLst>
        </pc:inkChg>
        <pc:inkChg chg="add del mod">
          <ac:chgData name="Tim Cook" userId="d1c7cfb340f2c7ab" providerId="LiveId" clId="{32BDCE47-5BA2-4BF2-8410-AA9B0C07D908}" dt="2023-04-03T01:35:10.881" v="1171"/>
          <ac:inkMkLst>
            <pc:docMk/>
            <pc:sldMk cId="796618182" sldId="483"/>
            <ac:inkMk id="17" creationId="{C8581A95-8EA3-037B-BB99-B26B3B55FB5C}"/>
          </ac:inkMkLst>
        </pc:inkChg>
        <pc:inkChg chg="add del mod">
          <ac:chgData name="Tim Cook" userId="d1c7cfb340f2c7ab" providerId="LiveId" clId="{32BDCE47-5BA2-4BF2-8410-AA9B0C07D908}" dt="2023-04-03T01:35:10.881" v="1170"/>
          <ac:inkMkLst>
            <pc:docMk/>
            <pc:sldMk cId="796618182" sldId="483"/>
            <ac:inkMk id="18" creationId="{3475A267-5ECD-4852-B14E-967DB5480007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8" creationId="{B77B9F37-CD89-C8D8-6B73-AF255CA6F21C}"/>
          </ac:inkMkLst>
        </pc:inkChg>
        <pc:inkChg chg="add del mod">
          <ac:chgData name="Tim Cook" userId="d1c7cfb340f2c7ab" providerId="LiveId" clId="{32BDCE47-5BA2-4BF2-8410-AA9B0C07D908}" dt="2023-04-03T01:41:57.445" v="1505"/>
          <ac:inkMkLst>
            <pc:docMk/>
            <pc:sldMk cId="796618182" sldId="483"/>
            <ac:inkMk id="19" creationId="{DC742B39-1679-32F6-E038-BD2BB748AC7C}"/>
          </ac:inkMkLst>
        </pc:inkChg>
        <pc:inkChg chg="add del mod">
          <ac:chgData name="Tim Cook" userId="d1c7cfb340f2c7ab" providerId="LiveId" clId="{32BDCE47-5BA2-4BF2-8410-AA9B0C07D908}" dt="2023-04-03T01:41:57.445" v="1508"/>
          <ac:inkMkLst>
            <pc:docMk/>
            <pc:sldMk cId="796618182" sldId="483"/>
            <ac:inkMk id="20" creationId="{83484AEC-469F-B1A3-FA73-833D011ED867}"/>
          </ac:inkMkLst>
        </pc:inkChg>
        <pc:inkChg chg="add del mod">
          <ac:chgData name="Tim Cook" userId="d1c7cfb340f2c7ab" providerId="LiveId" clId="{32BDCE47-5BA2-4BF2-8410-AA9B0C07D908}" dt="2023-04-03T01:35:30.545" v="1192"/>
          <ac:inkMkLst>
            <pc:docMk/>
            <pc:sldMk cId="796618182" sldId="483"/>
            <ac:inkMk id="21" creationId="{7E4C79C5-5646-E84C-B0C4-17E2FFC6C0BA}"/>
          </ac:inkMkLst>
        </pc:inkChg>
        <pc:inkChg chg="add del mod">
          <ac:chgData name="Tim Cook" userId="d1c7cfb340f2c7ab" providerId="LiveId" clId="{32BDCE47-5BA2-4BF2-8410-AA9B0C07D908}" dt="2023-04-03T01:41:57.445" v="1504"/>
          <ac:inkMkLst>
            <pc:docMk/>
            <pc:sldMk cId="796618182" sldId="483"/>
            <ac:inkMk id="21" creationId="{FCFB22A6-7206-A405-358B-7AB19C1EE68E}"/>
          </ac:inkMkLst>
        </pc:inkChg>
        <pc:inkChg chg="add del mod">
          <ac:chgData name="Tim Cook" userId="d1c7cfb340f2c7ab" providerId="LiveId" clId="{32BDCE47-5BA2-4BF2-8410-AA9B0C07D908}" dt="2023-04-03T01:41:57.445" v="1507"/>
          <ac:inkMkLst>
            <pc:docMk/>
            <pc:sldMk cId="796618182" sldId="483"/>
            <ac:inkMk id="22" creationId="{98243E02-167B-AAC6-3017-A2622FDC9793}"/>
          </ac:inkMkLst>
        </pc:inkChg>
        <pc:inkChg chg="add del mod">
          <ac:chgData name="Tim Cook" userId="d1c7cfb340f2c7ab" providerId="LiveId" clId="{32BDCE47-5BA2-4BF2-8410-AA9B0C07D908}" dt="2023-04-03T01:35:30.545" v="1193"/>
          <ac:inkMkLst>
            <pc:docMk/>
            <pc:sldMk cId="796618182" sldId="483"/>
            <ac:inkMk id="22" creationId="{A7A9C48E-9510-2D6B-85D1-B439BC5FD9C3}"/>
          </ac:inkMkLst>
        </pc:inkChg>
        <pc:inkChg chg="add del mod">
          <ac:chgData name="Tim Cook" userId="d1c7cfb340f2c7ab" providerId="LiveId" clId="{32BDCE47-5BA2-4BF2-8410-AA9B0C07D908}" dt="2023-04-03T01:35:30.545" v="1194"/>
          <ac:inkMkLst>
            <pc:docMk/>
            <pc:sldMk cId="796618182" sldId="483"/>
            <ac:inkMk id="23" creationId="{165DD98C-B476-4B41-EB01-7D70F56F9F92}"/>
          </ac:inkMkLst>
        </pc:inkChg>
        <pc:inkChg chg="add del mod">
          <ac:chgData name="Tim Cook" userId="d1c7cfb340f2c7ab" providerId="LiveId" clId="{32BDCE47-5BA2-4BF2-8410-AA9B0C07D908}" dt="2023-04-03T01:41:58.869" v="1509"/>
          <ac:inkMkLst>
            <pc:docMk/>
            <pc:sldMk cId="796618182" sldId="483"/>
            <ac:inkMk id="23" creationId="{8D578842-0D4E-AFBE-05A1-21CC95EE4926}"/>
          </ac:inkMkLst>
        </pc:inkChg>
        <pc:inkChg chg="add del mod">
          <ac:chgData name="Tim Cook" userId="d1c7cfb340f2c7ab" providerId="LiveId" clId="{32BDCE47-5BA2-4BF2-8410-AA9B0C07D908}" dt="2023-04-03T01:35:10.881" v="1168"/>
          <ac:inkMkLst>
            <pc:docMk/>
            <pc:sldMk cId="796618182" sldId="483"/>
            <ac:inkMk id="24" creationId="{A61C7BC4-3A75-C36B-693C-DC93759A008E}"/>
          </ac:inkMkLst>
        </pc:inkChg>
        <pc:inkChg chg="add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32BDCE47-5BA2-4BF2-8410-AA9B0C07D908}" dt="2023-04-03T01:41:57.445" v="1506"/>
          <ac:inkMkLst>
            <pc:docMk/>
            <pc:sldMk cId="796618182" sldId="483"/>
            <ac:inkMk id="26" creationId="{DEDA1B1C-C47C-80E9-754C-1055B0513C94}"/>
          </ac:inkMkLst>
        </pc:inkChg>
        <pc:inkChg chg="add del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6" creationId="{FF451FC4-BC69-ED30-58C2-8C4BE8D23B5A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7" creationId="{B29B17FE-1E98-363E-7FC5-9D1801DE6DFF}"/>
          </ac:inkMkLst>
        </pc:inkChg>
        <pc:inkChg chg="add del mod">
          <ac:chgData name="Tim Cook" userId="d1c7cfb340f2c7ab" providerId="LiveId" clId="{32BDCE47-5BA2-4BF2-8410-AA9B0C07D908}" dt="2023-04-03T01:35:10.881" v="1169"/>
          <ac:inkMkLst>
            <pc:docMk/>
            <pc:sldMk cId="796618182" sldId="483"/>
            <ac:inkMk id="27" creationId="{FB72DF88-D22A-2A92-206D-D3C0DD479D2F}"/>
          </ac:inkMkLst>
        </pc:inkChg>
        <pc:inkChg chg="add del mod">
          <ac:chgData name="Tim Cook" userId="d1c7cfb340f2c7ab" providerId="LiveId" clId="{32BDCE47-5BA2-4BF2-8410-AA9B0C07D908}" dt="2023-04-03T01:35:06.613" v="1151"/>
          <ac:inkMkLst>
            <pc:docMk/>
            <pc:sldMk cId="796618182" sldId="483"/>
            <ac:inkMk id="28" creationId="{0AB32F58-E4C5-EE60-FF44-8E66D70CBDE3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8" creationId="{735A285A-BBE7-0C36-5D6B-EF76AC7310E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9" creationId="{4EE47D95-2551-535B-1152-772AA5FD6F2C}"/>
          </ac:inkMkLst>
        </pc:inkChg>
        <pc:inkChg chg="add del mod">
          <ac:chgData name="Tim Cook" userId="d1c7cfb340f2c7ab" providerId="LiveId" clId="{32BDCE47-5BA2-4BF2-8410-AA9B0C07D908}" dt="2023-04-03T01:35:08.788" v="1163"/>
          <ac:inkMkLst>
            <pc:docMk/>
            <pc:sldMk cId="796618182" sldId="483"/>
            <ac:inkMk id="29" creationId="{754C72D9-48A1-1AB1-5CA5-3D7944239CD3}"/>
          </ac:inkMkLst>
        </pc:inkChg>
        <pc:inkChg chg="add del mod">
          <ac:chgData name="Tim Cook" userId="d1c7cfb340f2c7ab" providerId="LiveId" clId="{32BDCE47-5BA2-4BF2-8410-AA9B0C07D908}" dt="2023-04-03T01:35:06.923" v="1153"/>
          <ac:inkMkLst>
            <pc:docMk/>
            <pc:sldMk cId="796618182" sldId="483"/>
            <ac:inkMk id="30" creationId="{32C6A775-8FB6-88EE-377A-9C9166987A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0" creationId="{87833C8E-D50A-4893-A99F-DA7559B43D54}"/>
          </ac:inkMkLst>
        </pc:inkChg>
        <pc:inkChg chg="add del mod">
          <ac:chgData name="Tim Cook" userId="d1c7cfb340f2c7ab" providerId="LiveId" clId="{32BDCE47-5BA2-4BF2-8410-AA9B0C07D908}" dt="2023-04-03T01:35:06.923" v="1154"/>
          <ac:inkMkLst>
            <pc:docMk/>
            <pc:sldMk cId="796618182" sldId="483"/>
            <ac:inkMk id="31" creationId="{ED57272F-1E0A-11A4-5D4D-40CE96D3CCE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2" creationId="{81FF1CC9-05ED-7A5B-26FA-2A9E740FF2C6}"/>
          </ac:inkMkLst>
        </pc:inkChg>
        <pc:inkChg chg="add del mod">
          <ac:chgData name="Tim Cook" userId="d1c7cfb340f2c7ab" providerId="LiveId" clId="{32BDCE47-5BA2-4BF2-8410-AA9B0C07D908}" dt="2023-04-03T01:35:06.923" v="1152"/>
          <ac:inkMkLst>
            <pc:docMk/>
            <pc:sldMk cId="796618182" sldId="483"/>
            <ac:inkMk id="32" creationId="{A501A853-36B6-754F-AD6F-8EF244ED6BD2}"/>
          </ac:inkMkLst>
        </pc:inkChg>
        <pc:inkChg chg="add del">
          <ac:chgData name="Tim Cook" userId="d1c7cfb340f2c7ab" providerId="LiveId" clId="{32BDCE47-5BA2-4BF2-8410-AA9B0C07D908}" dt="2023-04-03T01:34:59.416" v="1137"/>
          <ac:inkMkLst>
            <pc:docMk/>
            <pc:sldMk cId="796618182" sldId="483"/>
            <ac:inkMk id="33" creationId="{ADB8A456-7D62-7D56-37CA-5293A2CCEA69}"/>
          </ac:inkMkLst>
        </pc:inkChg>
        <pc:inkChg chg="add del">
          <ac:chgData name="Tim Cook" userId="d1c7cfb340f2c7ab" providerId="LiveId" clId="{32BDCE47-5BA2-4BF2-8410-AA9B0C07D908}" dt="2023-04-03T01:35:08.788" v="1164"/>
          <ac:inkMkLst>
            <pc:docMk/>
            <pc:sldMk cId="796618182" sldId="483"/>
            <ac:inkMk id="37" creationId="{503FEC89-E076-C36F-E3E5-0A50B56BE54C}"/>
          </ac:inkMkLst>
        </pc:inkChg>
        <pc:inkChg chg="add del mod">
          <ac:chgData name="Tim Cook" userId="d1c7cfb340f2c7ab" providerId="LiveId" clId="{32BDCE47-5BA2-4BF2-8410-AA9B0C07D908}" dt="2023-04-03T01:35:08.788" v="1158"/>
          <ac:inkMkLst>
            <pc:docMk/>
            <pc:sldMk cId="796618182" sldId="483"/>
            <ac:inkMk id="38" creationId="{4676421B-2F5F-55A5-9258-E7F7D95C682E}"/>
          </ac:inkMkLst>
        </pc:inkChg>
        <pc:inkChg chg="add del mod">
          <ac:chgData name="Tim Cook" userId="d1c7cfb340f2c7ab" providerId="LiveId" clId="{32BDCE47-5BA2-4BF2-8410-AA9B0C07D908}" dt="2023-04-03T01:35:08.788" v="1161"/>
          <ac:inkMkLst>
            <pc:docMk/>
            <pc:sldMk cId="796618182" sldId="483"/>
            <ac:inkMk id="39" creationId="{32583B25-E033-6E27-4FFE-BFF1B5223988}"/>
          </ac:inkMkLst>
        </pc:inkChg>
        <pc:inkChg chg="add del mod">
          <ac:chgData name="Tim Cook" userId="d1c7cfb340f2c7ab" providerId="LiveId" clId="{32BDCE47-5BA2-4BF2-8410-AA9B0C07D908}" dt="2023-04-03T01:35:08.788" v="1166"/>
          <ac:inkMkLst>
            <pc:docMk/>
            <pc:sldMk cId="796618182" sldId="483"/>
            <ac:inkMk id="40" creationId="{EB252DEB-B790-9163-F6BE-399847E13D6F}"/>
          </ac:inkMkLst>
        </pc:inkChg>
        <pc:inkChg chg="add del mod">
          <ac:chgData name="Tim Cook" userId="d1c7cfb340f2c7ab" providerId="LiveId" clId="{32BDCE47-5BA2-4BF2-8410-AA9B0C07D908}" dt="2023-04-03T01:35:08.788" v="1162"/>
          <ac:inkMkLst>
            <pc:docMk/>
            <pc:sldMk cId="796618182" sldId="483"/>
            <ac:inkMk id="41" creationId="{1BC61706-9C58-0343-0ED5-EC696671B421}"/>
          </ac:inkMkLst>
        </pc:inkChg>
        <pc:inkChg chg="add del mod">
          <ac:chgData name="Tim Cook" userId="d1c7cfb340f2c7ab" providerId="LiveId" clId="{32BDCE47-5BA2-4BF2-8410-AA9B0C07D908}" dt="2023-04-03T01:35:08.788" v="1160"/>
          <ac:inkMkLst>
            <pc:docMk/>
            <pc:sldMk cId="796618182" sldId="483"/>
            <ac:inkMk id="42" creationId="{4980D1F9-8D5B-C9B3-5A50-C2C0B4759829}"/>
          </ac:inkMkLst>
        </pc:inkChg>
        <pc:inkChg chg="add del mod">
          <ac:chgData name="Tim Cook" userId="d1c7cfb340f2c7ab" providerId="LiveId" clId="{32BDCE47-5BA2-4BF2-8410-AA9B0C07D908}" dt="2023-04-03T01:35:08.788" v="1165"/>
          <ac:inkMkLst>
            <pc:docMk/>
            <pc:sldMk cId="796618182" sldId="483"/>
            <ac:inkMk id="43" creationId="{A2A2C874-AFB4-EE03-AF81-519EA4EBDFD9}"/>
          </ac:inkMkLst>
        </pc:inkChg>
        <pc:inkChg chg="add del mod">
          <ac:chgData name="Tim Cook" userId="d1c7cfb340f2c7ab" providerId="LiveId" clId="{32BDCE47-5BA2-4BF2-8410-AA9B0C07D908}" dt="2023-04-03T01:35:08.788" v="1155"/>
          <ac:inkMkLst>
            <pc:docMk/>
            <pc:sldMk cId="796618182" sldId="483"/>
            <ac:inkMk id="44" creationId="{52F28FD3-435C-8554-5910-5B3DC33E9ACB}"/>
          </ac:inkMkLst>
        </pc:inkChg>
        <pc:inkChg chg="add del mod">
          <ac:chgData name="Tim Cook" userId="d1c7cfb340f2c7ab" providerId="LiveId" clId="{32BDCE47-5BA2-4BF2-8410-AA9B0C07D908}" dt="2023-04-03T01:35:08.788" v="1156"/>
          <ac:inkMkLst>
            <pc:docMk/>
            <pc:sldMk cId="796618182" sldId="483"/>
            <ac:inkMk id="45" creationId="{C01B2194-BA11-BDC0-A5AB-087908C28E9F}"/>
          </ac:inkMkLst>
        </pc:inkChg>
        <pc:inkChg chg="add del mod">
          <ac:chgData name="Tim Cook" userId="d1c7cfb340f2c7ab" providerId="LiveId" clId="{32BDCE47-5BA2-4BF2-8410-AA9B0C07D908}" dt="2023-04-03T01:35:08.788" v="1159"/>
          <ac:inkMkLst>
            <pc:docMk/>
            <pc:sldMk cId="796618182" sldId="483"/>
            <ac:inkMk id="46" creationId="{247A0811-9B40-7E89-1661-537066A9DEB1}"/>
          </ac:inkMkLst>
        </pc:inkChg>
        <pc:inkChg chg="add del mod">
          <ac:chgData name="Tim Cook" userId="d1c7cfb340f2c7ab" providerId="LiveId" clId="{32BDCE47-5BA2-4BF2-8410-AA9B0C07D908}" dt="2023-04-03T01:35:08.788" v="1157"/>
          <ac:inkMkLst>
            <pc:docMk/>
            <pc:sldMk cId="796618182" sldId="483"/>
            <ac:inkMk id="47" creationId="{BF35E5FF-49B1-8B9E-9B35-CFFC6EF7A958}"/>
          </ac:inkMkLst>
        </pc:inkChg>
        <pc:inkChg chg="add del mod">
          <ac:chgData name="Tim Cook" userId="d1c7cfb340f2c7ab" providerId="LiveId" clId="{32BDCE47-5BA2-4BF2-8410-AA9B0C07D908}" dt="2023-04-03T01:35:29.998" v="1190"/>
          <ac:inkMkLst>
            <pc:docMk/>
            <pc:sldMk cId="796618182" sldId="483"/>
            <ac:inkMk id="49" creationId="{423FD9A6-DD97-1595-5C3E-5E121028AD37}"/>
          </ac:inkMkLst>
        </pc:inkChg>
        <pc:inkChg chg="add del mod">
          <ac:chgData name="Tim Cook" userId="d1c7cfb340f2c7ab" providerId="LiveId" clId="{32BDCE47-5BA2-4BF2-8410-AA9B0C07D908}" dt="2023-04-03T01:35:29.998" v="1191"/>
          <ac:inkMkLst>
            <pc:docMk/>
            <pc:sldMk cId="796618182" sldId="483"/>
            <ac:inkMk id="50" creationId="{325AD8A0-E98A-5F6B-E97C-1FD7823C0FBD}"/>
          </ac:inkMkLst>
        </pc:inkChg>
        <pc:inkChg chg="add del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1" creationId="{52D33668-FABB-A4B1-6DDA-9D09D02CB636}"/>
          </ac:inkMkLst>
        </pc:inkChg>
        <pc:inkChg chg="add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2" creationId="{C3E1915C-2291-FE12-22F8-FF7E3DB209D1}"/>
          </ac:inkMkLst>
        </pc:inkChg>
        <pc:inkChg chg="add del mod">
          <ac:chgData name="Tim Cook" userId="d1c7cfb340f2c7ab" providerId="LiveId" clId="{32BDCE47-5BA2-4BF2-8410-AA9B0C07D908}" dt="2023-04-03T01:35:54.389" v="1216"/>
          <ac:inkMkLst>
            <pc:docMk/>
            <pc:sldMk cId="796618182" sldId="483"/>
            <ac:inkMk id="53" creationId="{22D88768-9DFF-050B-50E5-6F3CFD6EA925}"/>
          </ac:inkMkLst>
        </pc:inkChg>
        <pc:inkChg chg="add del mod">
          <ac:chgData name="Tim Cook" userId="d1c7cfb340f2c7ab" providerId="LiveId" clId="{32BDCE47-5BA2-4BF2-8410-AA9B0C07D908}" dt="2023-04-03T01:35:54.389" v="1217"/>
          <ac:inkMkLst>
            <pc:docMk/>
            <pc:sldMk cId="796618182" sldId="483"/>
            <ac:inkMk id="54" creationId="{A9482C42-A0DE-E358-16F6-1B784746C9A5}"/>
          </ac:inkMkLst>
        </pc:inkChg>
        <pc:inkChg chg="add del mod">
          <ac:chgData name="Tim Cook" userId="d1c7cfb340f2c7ab" providerId="LiveId" clId="{32BDCE47-5BA2-4BF2-8410-AA9B0C07D908}" dt="2023-04-03T01:35:34.808" v="1202"/>
          <ac:inkMkLst>
            <pc:docMk/>
            <pc:sldMk cId="796618182" sldId="483"/>
            <ac:inkMk id="55" creationId="{53A56AA5-ED85-DE70-B1C7-F961F2DCCC47}"/>
          </ac:inkMkLst>
        </pc:inkChg>
        <pc:inkChg chg="add del mod">
          <ac:chgData name="Tim Cook" userId="d1c7cfb340f2c7ab" providerId="LiveId" clId="{32BDCE47-5BA2-4BF2-8410-AA9B0C07D908}" dt="2023-04-03T01:35:34.808" v="1203"/>
          <ac:inkMkLst>
            <pc:docMk/>
            <pc:sldMk cId="796618182" sldId="483"/>
            <ac:inkMk id="56" creationId="{B51D1638-6780-713F-BD48-196ED01C7B3F}"/>
          </ac:inkMkLst>
        </pc:inkChg>
        <pc:inkChg chg="add del mod">
          <ac:chgData name="Tim Cook" userId="d1c7cfb340f2c7ab" providerId="LiveId" clId="{32BDCE47-5BA2-4BF2-8410-AA9B0C07D908}" dt="2023-04-03T01:35:34.808" v="1200"/>
          <ac:inkMkLst>
            <pc:docMk/>
            <pc:sldMk cId="796618182" sldId="483"/>
            <ac:inkMk id="57" creationId="{09CE03E7-DF04-B231-7B94-FDB3B02F0215}"/>
          </ac:inkMkLst>
        </pc:inkChg>
        <pc:inkChg chg="add del mod">
          <ac:chgData name="Tim Cook" userId="d1c7cfb340f2c7ab" providerId="LiveId" clId="{32BDCE47-5BA2-4BF2-8410-AA9B0C07D908}" dt="2023-04-03T01:35:34.808" v="1204"/>
          <ac:inkMkLst>
            <pc:docMk/>
            <pc:sldMk cId="796618182" sldId="483"/>
            <ac:inkMk id="58" creationId="{79E95EBF-3820-603C-F28F-8D7283DD78AA}"/>
          </ac:inkMkLst>
        </pc:inkChg>
        <pc:inkChg chg="add del mod">
          <ac:chgData name="Tim Cook" userId="d1c7cfb340f2c7ab" providerId="LiveId" clId="{32BDCE47-5BA2-4BF2-8410-AA9B0C07D908}" dt="2023-04-03T01:35:34.792" v="1199"/>
          <ac:inkMkLst>
            <pc:docMk/>
            <pc:sldMk cId="796618182" sldId="483"/>
            <ac:inkMk id="59" creationId="{56A8E283-06A1-130C-31AE-F286E019C7C3}"/>
          </ac:inkMkLst>
        </pc:inkChg>
        <pc:inkChg chg="add del">
          <ac:chgData name="Tim Cook" userId="d1c7cfb340f2c7ab" providerId="LiveId" clId="{32BDCE47-5BA2-4BF2-8410-AA9B0C07D908}" dt="2023-04-03T01:35:34.808" v="1201"/>
          <ac:inkMkLst>
            <pc:docMk/>
            <pc:sldMk cId="796618182" sldId="483"/>
            <ac:inkMk id="60" creationId="{86AAD1AF-AD1B-D472-A888-476F10AF7BA9}"/>
          </ac:inkMkLst>
        </pc:inkChg>
        <pc:inkChg chg="add del mod">
          <ac:chgData name="Tim Cook" userId="d1c7cfb340f2c7ab" providerId="LiveId" clId="{32BDCE47-5BA2-4BF2-8410-AA9B0C07D908}" dt="2023-04-03T01:35:20.395" v="1188"/>
          <ac:inkMkLst>
            <pc:docMk/>
            <pc:sldMk cId="796618182" sldId="483"/>
            <ac:inkMk id="61" creationId="{2C696B71-82A5-089B-905B-E4E0D243CEF7}"/>
          </ac:inkMkLst>
        </pc:inkChg>
        <pc:inkChg chg="add del mod">
          <ac:chgData name="Tim Cook" userId="d1c7cfb340f2c7ab" providerId="LiveId" clId="{32BDCE47-5BA2-4BF2-8410-AA9B0C07D908}" dt="2023-04-03T01:35:20.395" v="1189"/>
          <ac:inkMkLst>
            <pc:docMk/>
            <pc:sldMk cId="796618182" sldId="483"/>
            <ac:inkMk id="62" creationId="{808BA9D6-CE30-7641-963C-2FC35083E156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7" creationId="{CB468667-486B-A875-F8D3-A6941871E1A7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8" creationId="{36F0F26E-D75A-4B43-02EE-D2392A1071C0}"/>
          </ac:inkMkLst>
        </pc:inkChg>
        <pc:inkChg chg="add del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9" creationId="{F9BF746E-AD05-756A-B1CF-4FBCA9FC7191}"/>
          </ac:inkMkLst>
        </pc:inkChg>
        <pc:inkChg chg="add del mod">
          <ac:chgData name="Tim Cook" userId="d1c7cfb340f2c7ab" providerId="LiveId" clId="{32BDCE47-5BA2-4BF2-8410-AA9B0C07D908}" dt="2023-04-03T01:35:54.389" v="1213"/>
          <ac:inkMkLst>
            <pc:docMk/>
            <pc:sldMk cId="796618182" sldId="483"/>
            <ac:inkMk id="70" creationId="{67870158-3D88-CBFB-7159-A1366825EF26}"/>
          </ac:inkMkLst>
        </pc:inkChg>
        <pc:inkChg chg="add del mod">
          <ac:chgData name="Tim Cook" userId="d1c7cfb340f2c7ab" providerId="LiveId" clId="{32BDCE47-5BA2-4BF2-8410-AA9B0C07D908}" dt="2023-04-03T01:35:54.389" v="1215"/>
          <ac:inkMkLst>
            <pc:docMk/>
            <pc:sldMk cId="796618182" sldId="483"/>
            <ac:inkMk id="72" creationId="{E48E669D-FA87-2E57-E005-A59203B03E48}"/>
          </ac:inkMkLst>
        </pc:inkChg>
        <pc:inkChg chg="add del mod">
          <ac:chgData name="Tim Cook" userId="d1c7cfb340f2c7ab" providerId="LiveId" clId="{32BDCE47-5BA2-4BF2-8410-AA9B0C07D908}" dt="2023-04-03T01:35:54.389" v="1214"/>
          <ac:inkMkLst>
            <pc:docMk/>
            <pc:sldMk cId="796618182" sldId="483"/>
            <ac:inkMk id="73" creationId="{555D6635-8AB0-AAD6-BC6F-69DAADBAB038}"/>
          </ac:inkMkLst>
        </pc:inkChg>
        <pc:inkChg chg="add del mod">
          <ac:chgData name="Tim Cook" userId="d1c7cfb340f2c7ab" providerId="LiveId" clId="{32BDCE47-5BA2-4BF2-8410-AA9B0C07D908}" dt="2023-04-03T01:35:54.389" v="1220"/>
          <ac:inkMkLst>
            <pc:docMk/>
            <pc:sldMk cId="796618182" sldId="483"/>
            <ac:inkMk id="74" creationId="{48F333E4-35A0-95ED-833A-E98B7D1A0C37}"/>
          </ac:inkMkLst>
        </pc:inkChg>
        <pc:inkChg chg="add del mod">
          <ac:chgData name="Tim Cook" userId="d1c7cfb340f2c7ab" providerId="LiveId" clId="{32BDCE47-5BA2-4BF2-8410-AA9B0C07D908}" dt="2023-04-03T01:35:54.389" v="1218"/>
          <ac:inkMkLst>
            <pc:docMk/>
            <pc:sldMk cId="796618182" sldId="483"/>
            <ac:inkMk id="75" creationId="{EB25A168-7A2F-BBB3-BD80-6DDCC8E97231}"/>
          </ac:inkMkLst>
        </pc:inkChg>
        <pc:inkChg chg="add del">
          <ac:chgData name="Tim Cook" userId="d1c7cfb340f2c7ab" providerId="LiveId" clId="{32BDCE47-5BA2-4BF2-8410-AA9B0C07D908}" dt="2023-04-03T01:35:54.389" v="1212"/>
          <ac:inkMkLst>
            <pc:docMk/>
            <pc:sldMk cId="796618182" sldId="483"/>
            <ac:inkMk id="76" creationId="{044E5F86-8B8C-1F91-E35C-E76CF0EC3BC1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8" creationId="{04A4430B-9A56-C681-2A64-9F84A8E87719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9" creationId="{2DB1B17E-B394-B6CB-33EC-0D9BE7CFEE42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80" creationId="{1B4072C7-B761-E4FF-3855-EF42382D11E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2" creationId="{E8B49EDB-63DB-C1A3-8C5B-F856A48E6837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3" creationId="{3AB98788-CCF1-8C68-1190-0973F1834CB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4" creationId="{36EA65D8-390F-E23F-3421-C5924D8D973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5" creationId="{F99ED1CE-2769-4303-4DED-DAC2E18081E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6" creationId="{1E618EAC-6D98-D769-397B-D5C42B66CEEE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8" creationId="{43CE5A13-8E3C-F07C-B65F-ACB56A59676B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89" creationId="{21612566-2576-2903-93C2-C81A95E6F72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0" creationId="{915DA6AD-9102-A8C5-C5EA-2DBD189FB24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1" creationId="{F7FFFFEF-6332-93C1-8682-4DC7CA264007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2" creationId="{2F6968AB-79AB-AE1B-B5EE-72845DCB41CD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4" creationId="{EA7DA90E-CAA5-E64A-ECF8-06496C31D08F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5" creationId="{0CC6A3DA-D852-1B07-C10D-3125A6403F15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7" creationId="{A2B87EE7-C501-B352-D930-04B6CE4AD1A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8" creationId="{07A3ABB7-3E92-6D5F-AD67-5E03ACEFB9D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9" creationId="{7AAE7BE7-E039-C455-0205-CED28753689E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1" creationId="{C51CC736-396E-4BC5-D6BC-8101A3C264EA}"/>
          </ac:inkMkLst>
        </pc:inkChg>
        <pc:inkChg chg="add del mod">
          <ac:chgData name="Tim Cook" userId="d1c7cfb340f2c7ab" providerId="LiveId" clId="{32BDCE47-5BA2-4BF2-8410-AA9B0C07D908}" dt="2023-04-03T01:36:25.131" v="1250"/>
          <ac:inkMkLst>
            <pc:docMk/>
            <pc:sldMk cId="796618182" sldId="483"/>
            <ac:inkMk id="102" creationId="{371FB229-AABC-6AB3-D671-FB624F4C059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4" creationId="{7FBE450B-BBF1-AD7C-8FE1-D9E3E1ED8CC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5" creationId="{C05A3B43-B320-71CA-49C8-E0D2A9E2C128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6" creationId="{132B7A37-A55E-E70F-822E-51F03E3174A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7" creationId="{481830B5-01F9-C2D4-C967-600BEE48340F}"/>
          </ac:inkMkLst>
        </pc:inkChg>
        <pc:inkChg chg="add del mod">
          <ac:chgData name="Tim Cook" userId="d1c7cfb340f2c7ab" providerId="LiveId" clId="{32BDCE47-5BA2-4BF2-8410-AA9B0C07D908}" dt="2023-04-03T01:36:34.497" v="1259"/>
          <ac:inkMkLst>
            <pc:docMk/>
            <pc:sldMk cId="796618182" sldId="483"/>
            <ac:inkMk id="108" creationId="{2A37154C-D466-1044-A727-D34D3254D11D}"/>
          </ac:inkMkLst>
        </pc:inkChg>
        <pc:inkChg chg="add del mod">
          <ac:chgData name="Tim Cook" userId="d1c7cfb340f2c7ab" providerId="LiveId" clId="{32BDCE47-5BA2-4BF2-8410-AA9B0C07D908}" dt="2023-04-03T01:36:34.497" v="1258"/>
          <ac:inkMkLst>
            <pc:docMk/>
            <pc:sldMk cId="796618182" sldId="483"/>
            <ac:inkMk id="109" creationId="{C464DA76-3EAA-6B0E-D367-D71404C332C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1" creationId="{240E8FD7-3553-7253-55DE-17E32B7931B1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2" creationId="{E395C382-A30C-DC8F-AFA4-59510F718C6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4" creationId="{C68DDAD2-1C7D-1C65-467F-CF17D5A135A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5" creationId="{232F28DF-C151-4CD3-F708-807D214D453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6" creationId="{E4CA4399-D880-A844-55CD-03DAD3DA92B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7" creationId="{700488FB-4AE8-D182-D9BA-DFE6F54284C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9" creationId="{0313E911-6D4A-924B-BDC2-DC619C8381B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20" creationId="{ADB44244-C582-F498-9F84-1FBA71EABBF8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2" creationId="{1D03D027-4D84-2066-EDC7-A8B48C5018B9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3" creationId="{2BCFF6BD-1526-DD00-250A-A63268996FC2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5" creationId="{035A7BAD-BEC1-4CEF-EBD3-BCAEF480CC57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6" creationId="{4C73F715-B22C-D9B8-9B93-DF2D6201FAA7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8" creationId="{4F0AF185-4B40-4698-9BA1-BF36CEDBB3DD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9" creationId="{218FA8B5-2B42-20B7-1644-61F37B1D0F34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0" creationId="{3F4C212D-C4EF-E0B0-297B-E934B07351C0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1" creationId="{E2A385E2-B77D-5768-1C45-EBD12C3E03C9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3" creationId="{409764A5-3FC8-C3D5-1A9C-C2DEEA40BF1A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4" creationId="{B6EA7189-7B6D-AFC1-9234-369FCB549B84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5" creationId="{98160D71-49D8-7A78-11EC-B508784C7373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6" creationId="{330AEE66-62EC-2F38-5574-99585912216E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7" creationId="{822207F7-1536-4DA0-3750-026E6779B5F6}"/>
          </ac:inkMkLst>
        </pc:inkChg>
        <pc:inkChg chg="add">
          <ac:chgData name="Tim Cook" userId="d1c7cfb340f2c7ab" providerId="LiveId" clId="{32BDCE47-5BA2-4BF2-8410-AA9B0C07D908}" dt="2023-04-03T01:37:26.295" v="1289" actId="9405"/>
          <ac:inkMkLst>
            <pc:docMk/>
            <pc:sldMk cId="796618182" sldId="483"/>
            <ac:inkMk id="139" creationId="{F1DE8AA9-F31B-74D8-1A57-DBF105F7E8AB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0" creationId="{E065CC53-C132-552C-C6DE-80A3D116A70C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1" creationId="{A86F6954-0153-96AE-9AB5-7E59212A227E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2" creationId="{61A97D79-1F54-5FAB-720B-F48C155D3EAF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3" creationId="{AC89D21E-4B14-E3E2-157B-058602A4EB71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4" creationId="{72DD6552-D1C1-4D8B-E9E2-972045ACA6E3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5" creationId="{41BDFBBC-CF58-2388-AF1D-084C9BA6452F}"/>
          </ac:inkMkLst>
        </pc:inkChg>
        <pc:inkChg chg="add del">
          <ac:chgData name="Tim Cook" userId="d1c7cfb340f2c7ab" providerId="LiveId" clId="{32BDCE47-5BA2-4BF2-8410-AA9B0C07D908}" dt="2023-04-03T01:37:33.782" v="1300"/>
          <ac:inkMkLst>
            <pc:docMk/>
            <pc:sldMk cId="796618182" sldId="483"/>
            <ac:inkMk id="148" creationId="{264F545E-41B8-83B9-EC88-2A7D7078711C}"/>
          </ac:inkMkLst>
        </pc:inkChg>
        <pc:inkChg chg="add del">
          <ac:chgData name="Tim Cook" userId="d1c7cfb340f2c7ab" providerId="LiveId" clId="{32BDCE47-5BA2-4BF2-8410-AA9B0C07D908}" dt="2023-04-03T01:37:33.782" v="1299"/>
          <ac:inkMkLst>
            <pc:docMk/>
            <pc:sldMk cId="796618182" sldId="483"/>
            <ac:inkMk id="149" creationId="{6DB9B467-62FE-D2A4-E4A5-2EC1310CC08C}"/>
          </ac:inkMkLst>
        </pc:inkChg>
        <pc:inkChg chg="add del mod">
          <ac:chgData name="Tim Cook" userId="d1c7cfb340f2c7ab" providerId="LiveId" clId="{32BDCE47-5BA2-4BF2-8410-AA9B0C07D908}" dt="2023-04-03T01:37:43.332" v="1319"/>
          <ac:inkMkLst>
            <pc:docMk/>
            <pc:sldMk cId="796618182" sldId="483"/>
            <ac:inkMk id="150" creationId="{985D2404-E9E5-F951-AC13-E82E24DD0008}"/>
          </ac:inkMkLst>
        </pc:inkChg>
        <pc:inkChg chg="add del mod">
          <ac:chgData name="Tim Cook" userId="d1c7cfb340f2c7ab" providerId="LiveId" clId="{32BDCE47-5BA2-4BF2-8410-AA9B0C07D908}" dt="2023-04-03T01:37:43.332" v="1321"/>
          <ac:inkMkLst>
            <pc:docMk/>
            <pc:sldMk cId="796618182" sldId="483"/>
            <ac:inkMk id="151" creationId="{9D943C43-BA60-9854-701B-2817B450D122}"/>
          </ac:inkMkLst>
        </pc:inkChg>
        <pc:inkChg chg="add del mod">
          <ac:chgData name="Tim Cook" userId="d1c7cfb340f2c7ab" providerId="LiveId" clId="{32BDCE47-5BA2-4BF2-8410-AA9B0C07D908}" dt="2023-04-03T01:37:43.332" v="1322"/>
          <ac:inkMkLst>
            <pc:docMk/>
            <pc:sldMk cId="796618182" sldId="483"/>
            <ac:inkMk id="152" creationId="{5D343024-BC61-A2B0-EE20-164101E86056}"/>
          </ac:inkMkLst>
        </pc:inkChg>
        <pc:inkChg chg="add del mod">
          <ac:chgData name="Tim Cook" userId="d1c7cfb340f2c7ab" providerId="LiveId" clId="{32BDCE47-5BA2-4BF2-8410-AA9B0C07D908}" dt="2023-04-03T01:37:43.332" v="1323"/>
          <ac:inkMkLst>
            <pc:docMk/>
            <pc:sldMk cId="796618182" sldId="483"/>
            <ac:inkMk id="153" creationId="{5617A88A-104B-672B-C265-8BAD91482CAA}"/>
          </ac:inkMkLst>
        </pc:inkChg>
        <pc:inkChg chg="add del">
          <ac:chgData name="Tim Cook" userId="d1c7cfb340f2c7ab" providerId="LiveId" clId="{32BDCE47-5BA2-4BF2-8410-AA9B0C07D908}" dt="2023-04-03T01:37:40.383" v="1313"/>
          <ac:inkMkLst>
            <pc:docMk/>
            <pc:sldMk cId="796618182" sldId="483"/>
            <ac:inkMk id="155" creationId="{61230696-6761-E203-7908-021FA77D5EF5}"/>
          </ac:inkMkLst>
        </pc:inkChg>
        <pc:inkChg chg="add del">
          <ac:chgData name="Tim Cook" userId="d1c7cfb340f2c7ab" providerId="LiveId" clId="{32BDCE47-5BA2-4BF2-8410-AA9B0C07D908}" dt="2023-04-03T01:37:40.383" v="1315"/>
          <ac:inkMkLst>
            <pc:docMk/>
            <pc:sldMk cId="796618182" sldId="483"/>
            <ac:inkMk id="156" creationId="{2600FBBE-8D71-026E-87ED-1E58C4EA2DC2}"/>
          </ac:inkMkLst>
        </pc:inkChg>
        <pc:inkChg chg="add del">
          <ac:chgData name="Tim Cook" userId="d1c7cfb340f2c7ab" providerId="LiveId" clId="{32BDCE47-5BA2-4BF2-8410-AA9B0C07D908}" dt="2023-04-03T01:37:40.383" v="1316"/>
          <ac:inkMkLst>
            <pc:docMk/>
            <pc:sldMk cId="796618182" sldId="483"/>
            <ac:inkMk id="157" creationId="{C6FDE602-1EDF-5789-089D-FD9814A07338}"/>
          </ac:inkMkLst>
        </pc:inkChg>
        <pc:inkChg chg="add del">
          <ac:chgData name="Tim Cook" userId="d1c7cfb340f2c7ab" providerId="LiveId" clId="{32BDCE47-5BA2-4BF2-8410-AA9B0C07D908}" dt="2023-04-03T01:37:40.862" v="1317"/>
          <ac:inkMkLst>
            <pc:docMk/>
            <pc:sldMk cId="796618182" sldId="483"/>
            <ac:inkMk id="158" creationId="{4507EAD0-8835-B99E-904C-58566F9B4D0C}"/>
          </ac:inkMkLst>
        </pc:inkChg>
        <pc:inkChg chg="add del">
          <ac:chgData name="Tim Cook" userId="d1c7cfb340f2c7ab" providerId="LiveId" clId="{32BDCE47-5BA2-4BF2-8410-AA9B0C07D908}" dt="2023-04-03T01:37:40.862" v="1318"/>
          <ac:inkMkLst>
            <pc:docMk/>
            <pc:sldMk cId="796618182" sldId="483"/>
            <ac:inkMk id="159" creationId="{2AA7630F-03FF-A549-A5B5-2BCA1A2FC06F}"/>
          </ac:inkMkLst>
        </pc:inkChg>
        <pc:inkChg chg="add del">
          <ac:chgData name="Tim Cook" userId="d1c7cfb340f2c7ab" providerId="LiveId" clId="{32BDCE47-5BA2-4BF2-8410-AA9B0C07D908}" dt="2023-04-03T01:37:40.383" v="1314"/>
          <ac:inkMkLst>
            <pc:docMk/>
            <pc:sldMk cId="796618182" sldId="483"/>
            <ac:inkMk id="160" creationId="{6DE27F56-4F7E-93AF-8513-0FD2D8A81121}"/>
          </ac:inkMkLst>
        </pc:inkChg>
        <pc:inkChg chg="add del mod">
          <ac:chgData name="Tim Cook" userId="d1c7cfb340f2c7ab" providerId="LiveId" clId="{32BDCE47-5BA2-4BF2-8410-AA9B0C07D908}" dt="2023-04-03T01:37:51.457" v="1338"/>
          <ac:inkMkLst>
            <pc:docMk/>
            <pc:sldMk cId="796618182" sldId="483"/>
            <ac:inkMk id="161" creationId="{21F30BD3-647E-65CA-F37C-6D026DA3406A}"/>
          </ac:inkMkLst>
        </pc:inkChg>
        <pc:inkChg chg="add del">
          <ac:chgData name="Tim Cook" userId="d1c7cfb340f2c7ab" providerId="LiveId" clId="{32BDCE47-5BA2-4BF2-8410-AA9B0C07D908}" dt="2023-04-03T01:37:51.457" v="1337"/>
          <ac:inkMkLst>
            <pc:docMk/>
            <pc:sldMk cId="796618182" sldId="483"/>
            <ac:inkMk id="162" creationId="{B7C710E3-ADBC-4A8E-233C-1CDC340241E2}"/>
          </ac:inkMkLst>
        </pc:inkChg>
        <pc:inkChg chg="add del">
          <ac:chgData name="Tim Cook" userId="d1c7cfb340f2c7ab" providerId="LiveId" clId="{32BDCE47-5BA2-4BF2-8410-AA9B0C07D908}" dt="2023-04-03T01:37:51.457" v="1340"/>
          <ac:inkMkLst>
            <pc:docMk/>
            <pc:sldMk cId="796618182" sldId="483"/>
            <ac:inkMk id="163" creationId="{0EC82885-600F-91FF-6AAD-40769FCB542D}"/>
          </ac:inkMkLst>
        </pc:inkChg>
        <pc:inkChg chg="add del">
          <ac:chgData name="Tim Cook" userId="d1c7cfb340f2c7ab" providerId="LiveId" clId="{32BDCE47-5BA2-4BF2-8410-AA9B0C07D908}" dt="2023-04-03T01:37:51.457" v="1335"/>
          <ac:inkMkLst>
            <pc:docMk/>
            <pc:sldMk cId="796618182" sldId="483"/>
            <ac:inkMk id="164" creationId="{A03FCB0E-71B6-57A7-75CE-BC66632E3F97}"/>
          </ac:inkMkLst>
        </pc:inkChg>
        <pc:inkChg chg="add del">
          <ac:chgData name="Tim Cook" userId="d1c7cfb340f2c7ab" providerId="LiveId" clId="{32BDCE47-5BA2-4BF2-8410-AA9B0C07D908}" dt="2023-04-03T01:37:51.457" v="1339"/>
          <ac:inkMkLst>
            <pc:docMk/>
            <pc:sldMk cId="796618182" sldId="483"/>
            <ac:inkMk id="165" creationId="{97C06691-0275-BE8B-7DF7-B307287ED727}"/>
          </ac:inkMkLst>
        </pc:inkChg>
        <pc:inkChg chg="add del">
          <ac:chgData name="Tim Cook" userId="d1c7cfb340f2c7ab" providerId="LiveId" clId="{32BDCE47-5BA2-4BF2-8410-AA9B0C07D908}" dt="2023-04-03T01:37:51.457" v="1334"/>
          <ac:inkMkLst>
            <pc:docMk/>
            <pc:sldMk cId="796618182" sldId="483"/>
            <ac:inkMk id="166" creationId="{DCFFF391-98BB-5BA9-A0E6-03EFC0E38C10}"/>
          </ac:inkMkLst>
        </pc:inkChg>
        <pc:inkChg chg="add del">
          <ac:chgData name="Tim Cook" userId="d1c7cfb340f2c7ab" providerId="LiveId" clId="{32BDCE47-5BA2-4BF2-8410-AA9B0C07D908}" dt="2023-04-03T01:37:51.457" v="1343"/>
          <ac:inkMkLst>
            <pc:docMk/>
            <pc:sldMk cId="796618182" sldId="483"/>
            <ac:inkMk id="167" creationId="{7ABC6705-D900-950F-6606-5F10B7BD1119}"/>
          </ac:inkMkLst>
        </pc:inkChg>
        <pc:inkChg chg="add del">
          <ac:chgData name="Tim Cook" userId="d1c7cfb340f2c7ab" providerId="LiveId" clId="{32BDCE47-5BA2-4BF2-8410-AA9B0C07D908}" dt="2023-04-03T01:37:51.457" v="1344"/>
          <ac:inkMkLst>
            <pc:docMk/>
            <pc:sldMk cId="796618182" sldId="483"/>
            <ac:inkMk id="168" creationId="{916BC9DA-A2EB-F714-46BA-FFB211C360B0}"/>
          </ac:inkMkLst>
        </pc:inkChg>
        <pc:inkChg chg="add del">
          <ac:chgData name="Tim Cook" userId="d1c7cfb340f2c7ab" providerId="LiveId" clId="{32BDCE47-5BA2-4BF2-8410-AA9B0C07D908}" dt="2023-04-03T01:37:51.457" v="1342"/>
          <ac:inkMkLst>
            <pc:docMk/>
            <pc:sldMk cId="796618182" sldId="483"/>
            <ac:inkMk id="169" creationId="{CDA5B1D8-797C-9764-5740-363CF5DD8768}"/>
          </ac:inkMkLst>
        </pc:inkChg>
        <pc:inkChg chg="add del">
          <ac:chgData name="Tim Cook" userId="d1c7cfb340f2c7ab" providerId="LiveId" clId="{32BDCE47-5BA2-4BF2-8410-AA9B0C07D908}" dt="2023-04-03T01:37:51.457" v="1336"/>
          <ac:inkMkLst>
            <pc:docMk/>
            <pc:sldMk cId="796618182" sldId="483"/>
            <ac:inkMk id="170" creationId="{D5277FD2-562A-B023-54FB-65EC67054136}"/>
          </ac:inkMkLst>
        </pc:inkChg>
        <pc:inkChg chg="add del">
          <ac:chgData name="Tim Cook" userId="d1c7cfb340f2c7ab" providerId="LiveId" clId="{32BDCE47-5BA2-4BF2-8410-AA9B0C07D908}" dt="2023-04-03T01:37:51.457" v="1341"/>
          <ac:inkMkLst>
            <pc:docMk/>
            <pc:sldMk cId="796618182" sldId="483"/>
            <ac:inkMk id="171" creationId="{7973FF49-D0AC-E70C-8A4F-16AA9B606D0D}"/>
          </ac:inkMkLst>
        </pc:inkChg>
        <pc:inkChg chg="add del mod">
          <ac:chgData name="Tim Cook" userId="d1c7cfb340f2c7ab" providerId="LiveId" clId="{32BDCE47-5BA2-4BF2-8410-AA9B0C07D908}" dt="2023-04-03T01:38:20.545" v="1366"/>
          <ac:inkMkLst>
            <pc:docMk/>
            <pc:sldMk cId="796618182" sldId="483"/>
            <ac:inkMk id="172" creationId="{9796F282-88A3-BF03-72E8-EBC9653861C4}"/>
          </ac:inkMkLst>
        </pc:inkChg>
        <pc:inkChg chg="add del mod">
          <ac:chgData name="Tim Cook" userId="d1c7cfb340f2c7ab" providerId="LiveId" clId="{32BDCE47-5BA2-4BF2-8410-AA9B0C07D908}" dt="2023-04-03T01:38:20.545" v="1363"/>
          <ac:inkMkLst>
            <pc:docMk/>
            <pc:sldMk cId="796618182" sldId="483"/>
            <ac:inkMk id="173" creationId="{44DD12F4-CEB7-A31D-B0E8-15778DE5D4FE}"/>
          </ac:inkMkLst>
        </pc:inkChg>
        <pc:inkChg chg="add del mod">
          <ac:chgData name="Tim Cook" userId="d1c7cfb340f2c7ab" providerId="LiveId" clId="{32BDCE47-5BA2-4BF2-8410-AA9B0C07D908}" dt="2023-04-03T01:38:20.545" v="1370"/>
          <ac:inkMkLst>
            <pc:docMk/>
            <pc:sldMk cId="796618182" sldId="483"/>
            <ac:inkMk id="174" creationId="{C02F20C1-E9C2-388D-6878-E20FF378815D}"/>
          </ac:inkMkLst>
        </pc:inkChg>
        <pc:inkChg chg="add del mod">
          <ac:chgData name="Tim Cook" userId="d1c7cfb340f2c7ab" providerId="LiveId" clId="{32BDCE47-5BA2-4BF2-8410-AA9B0C07D908}" dt="2023-04-03T01:38:20.545" v="1367"/>
          <ac:inkMkLst>
            <pc:docMk/>
            <pc:sldMk cId="796618182" sldId="483"/>
            <ac:inkMk id="175" creationId="{CE1AEAC9-AA83-CD67-09EE-9301C51CA1A5}"/>
          </ac:inkMkLst>
        </pc:inkChg>
        <pc:inkChg chg="add del mod">
          <ac:chgData name="Tim Cook" userId="d1c7cfb340f2c7ab" providerId="LiveId" clId="{32BDCE47-5BA2-4BF2-8410-AA9B0C07D908}" dt="2023-04-03T01:38:20.545" v="1360"/>
          <ac:inkMkLst>
            <pc:docMk/>
            <pc:sldMk cId="796618182" sldId="483"/>
            <ac:inkMk id="176" creationId="{84CAF60A-8E8F-1C92-D858-88E3CD732645}"/>
          </ac:inkMkLst>
        </pc:inkChg>
        <pc:inkChg chg="add del mod">
          <ac:chgData name="Tim Cook" userId="d1c7cfb340f2c7ab" providerId="LiveId" clId="{32BDCE47-5BA2-4BF2-8410-AA9B0C07D908}" dt="2023-04-03T01:38:20.545" v="1359"/>
          <ac:inkMkLst>
            <pc:docMk/>
            <pc:sldMk cId="796618182" sldId="483"/>
            <ac:inkMk id="177" creationId="{BD302E57-5A46-B3E5-BA71-5ADCB251D895}"/>
          </ac:inkMkLst>
        </pc:inkChg>
        <pc:inkChg chg="add del mod">
          <ac:chgData name="Tim Cook" userId="d1c7cfb340f2c7ab" providerId="LiveId" clId="{32BDCE47-5BA2-4BF2-8410-AA9B0C07D908}" dt="2023-04-03T01:38:20.545" v="1361"/>
          <ac:inkMkLst>
            <pc:docMk/>
            <pc:sldMk cId="796618182" sldId="483"/>
            <ac:inkMk id="178" creationId="{3E25F34C-B3D2-7EED-7C4B-AD6FA541138B}"/>
          </ac:inkMkLst>
        </pc:inkChg>
        <pc:inkChg chg="add del mod">
          <ac:chgData name="Tim Cook" userId="d1c7cfb340f2c7ab" providerId="LiveId" clId="{32BDCE47-5BA2-4BF2-8410-AA9B0C07D908}" dt="2023-04-03T01:38:20.545" v="1362"/>
          <ac:inkMkLst>
            <pc:docMk/>
            <pc:sldMk cId="796618182" sldId="483"/>
            <ac:inkMk id="179" creationId="{364DACB8-B248-B06B-9DDD-27E3E62583CA}"/>
          </ac:inkMkLst>
        </pc:inkChg>
        <pc:inkChg chg="add del mod">
          <ac:chgData name="Tim Cook" userId="d1c7cfb340f2c7ab" providerId="LiveId" clId="{32BDCE47-5BA2-4BF2-8410-AA9B0C07D908}" dt="2023-04-03T01:38:20.545" v="1369"/>
          <ac:inkMkLst>
            <pc:docMk/>
            <pc:sldMk cId="796618182" sldId="483"/>
            <ac:inkMk id="180" creationId="{B46D7953-01F2-E91E-F51B-2D949C7035EA}"/>
          </ac:inkMkLst>
        </pc:inkChg>
        <pc:inkChg chg="add del mod">
          <ac:chgData name="Tim Cook" userId="d1c7cfb340f2c7ab" providerId="LiveId" clId="{32BDCE47-5BA2-4BF2-8410-AA9B0C07D908}" dt="2023-04-03T01:38:20.545" v="1368"/>
          <ac:inkMkLst>
            <pc:docMk/>
            <pc:sldMk cId="796618182" sldId="483"/>
            <ac:inkMk id="181" creationId="{FDC4823C-83FF-282B-313E-58A06781F3AA}"/>
          </ac:inkMkLst>
        </pc:inkChg>
        <pc:inkChg chg="add del mod">
          <ac:chgData name="Tim Cook" userId="d1c7cfb340f2c7ab" providerId="LiveId" clId="{32BDCE47-5BA2-4BF2-8410-AA9B0C07D908}" dt="2023-04-03T01:38:20.545" v="1364"/>
          <ac:inkMkLst>
            <pc:docMk/>
            <pc:sldMk cId="796618182" sldId="483"/>
            <ac:inkMk id="182" creationId="{89A6C8C6-6EA5-89C3-D083-9327A19CA80A}"/>
          </ac:inkMkLst>
        </pc:inkChg>
        <pc:inkChg chg="add del mod">
          <ac:chgData name="Tim Cook" userId="d1c7cfb340f2c7ab" providerId="LiveId" clId="{32BDCE47-5BA2-4BF2-8410-AA9B0C07D908}" dt="2023-04-03T01:38:20.545" v="1365"/>
          <ac:inkMkLst>
            <pc:docMk/>
            <pc:sldMk cId="796618182" sldId="483"/>
            <ac:inkMk id="183" creationId="{ECBF636E-3287-7BC8-9EB1-AC0EDFB8FCAF}"/>
          </ac:inkMkLst>
        </pc:inkChg>
        <pc:inkChg chg="add del mod">
          <ac:chgData name="Tim Cook" userId="d1c7cfb340f2c7ab" providerId="LiveId" clId="{32BDCE47-5BA2-4BF2-8410-AA9B0C07D908}" dt="2023-04-03T01:38:20.545" v="1371"/>
          <ac:inkMkLst>
            <pc:docMk/>
            <pc:sldMk cId="796618182" sldId="483"/>
            <ac:inkMk id="184" creationId="{802DC249-F0C5-01DD-6700-CECEBBA07C17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6" creationId="{30720F42-3B18-69D8-1509-D819CBEBC369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7" creationId="{B5A51C9E-CBCD-CDD9-E6F8-B2388881D392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8" creationId="{4333AB6E-F4F6-ABE5-83AE-AB57D359E2B0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9" creationId="{90AD2CEB-F399-9508-10F2-1DB374B914C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0" creationId="{44E39117-EBFC-8FEA-5BE5-612E6E9F450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2" creationId="{8D45084D-20F6-1F5B-547E-EF30C3C2FC34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3" creationId="{2A4EFC06-9041-7713-3CA8-FBA2ACE86D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4" creationId="{CD397C4B-63D1-26CC-5841-535A3F24B7FF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5" creationId="{451511E2-5F85-A710-65B9-1A72EF6A463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6" creationId="{530CF551-4416-351F-9AC1-A11E76A306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7" creationId="{62DFD3DA-A0BF-DB0B-D216-363E92B8B809}"/>
          </ac:inkMkLst>
        </pc:inkChg>
        <pc:inkChg chg="add del mod">
          <ac:chgData name="Tim Cook" userId="d1c7cfb340f2c7ab" providerId="LiveId" clId="{32BDCE47-5BA2-4BF2-8410-AA9B0C07D908}" dt="2023-04-03T01:39:39.260" v="1412"/>
          <ac:inkMkLst>
            <pc:docMk/>
            <pc:sldMk cId="796618182" sldId="483"/>
            <ac:inkMk id="199" creationId="{2C02607C-DF5D-9207-A8FF-6449072E4995}"/>
          </ac:inkMkLst>
        </pc:inkChg>
        <pc:inkChg chg="add del mod">
          <ac:chgData name="Tim Cook" userId="d1c7cfb340f2c7ab" providerId="LiveId" clId="{32BDCE47-5BA2-4BF2-8410-AA9B0C07D908}" dt="2023-04-03T01:39:43.136" v="1414"/>
          <ac:inkMkLst>
            <pc:docMk/>
            <pc:sldMk cId="796618182" sldId="483"/>
            <ac:inkMk id="200" creationId="{E675F468-00FF-1BB5-6B43-7B8A1C417CB2}"/>
          </ac:inkMkLst>
        </pc:inkChg>
        <pc:inkChg chg="add del mod">
          <ac:chgData name="Tim Cook" userId="d1c7cfb340f2c7ab" providerId="LiveId" clId="{32BDCE47-5BA2-4BF2-8410-AA9B0C07D908}" dt="2023-04-03T01:39:46.440" v="1427"/>
          <ac:inkMkLst>
            <pc:docMk/>
            <pc:sldMk cId="796618182" sldId="483"/>
            <ac:inkMk id="201" creationId="{2A608965-24A9-AB50-16A6-D7815433E3FF}"/>
          </ac:inkMkLst>
        </pc:inkChg>
        <pc:inkChg chg="add del mod">
          <ac:chgData name="Tim Cook" userId="d1c7cfb340f2c7ab" providerId="LiveId" clId="{32BDCE47-5BA2-4BF2-8410-AA9B0C07D908}" dt="2023-04-03T01:39:45.165" v="1422"/>
          <ac:inkMkLst>
            <pc:docMk/>
            <pc:sldMk cId="796618182" sldId="483"/>
            <ac:inkMk id="202" creationId="{28B1CC56-FC1E-4F30-32E4-B1179EA83D2A}"/>
          </ac:inkMkLst>
        </pc:inkChg>
        <pc:inkChg chg="add del mod">
          <ac:chgData name="Tim Cook" userId="d1c7cfb340f2c7ab" providerId="LiveId" clId="{32BDCE47-5BA2-4BF2-8410-AA9B0C07D908}" dt="2023-04-03T01:39:45.165" v="1418"/>
          <ac:inkMkLst>
            <pc:docMk/>
            <pc:sldMk cId="796618182" sldId="483"/>
            <ac:inkMk id="203" creationId="{B3798F26-0AAC-CEF3-DEAC-B9BA85B01CF8}"/>
          </ac:inkMkLst>
        </pc:inkChg>
        <pc:inkChg chg="add del mod">
          <ac:chgData name="Tim Cook" userId="d1c7cfb340f2c7ab" providerId="LiveId" clId="{32BDCE47-5BA2-4BF2-8410-AA9B0C07D908}" dt="2023-04-03T01:39:45.165" v="1417"/>
          <ac:inkMkLst>
            <pc:docMk/>
            <pc:sldMk cId="796618182" sldId="483"/>
            <ac:inkMk id="204" creationId="{9DB63CE3-688A-A0EF-7F44-CD0893FAEBAA}"/>
          </ac:inkMkLst>
        </pc:inkChg>
        <pc:inkChg chg="add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05" creationId="{0570F6E8-FC35-4A49-DBD2-9C31355EF312}"/>
          </ac:inkMkLst>
        </pc:inkChg>
        <pc:inkChg chg="add del mod">
          <ac:chgData name="Tim Cook" userId="d1c7cfb340f2c7ab" providerId="LiveId" clId="{32BDCE47-5BA2-4BF2-8410-AA9B0C07D908}" dt="2023-04-03T01:39:45.165" v="1425"/>
          <ac:inkMkLst>
            <pc:docMk/>
            <pc:sldMk cId="796618182" sldId="483"/>
            <ac:inkMk id="206" creationId="{F9563D6C-2AB2-8004-C8FE-AB8B94285E9F}"/>
          </ac:inkMkLst>
        </pc:inkChg>
        <pc:inkChg chg="add del mod">
          <ac:chgData name="Tim Cook" userId="d1c7cfb340f2c7ab" providerId="LiveId" clId="{32BDCE47-5BA2-4BF2-8410-AA9B0C07D908}" dt="2023-04-03T01:39:45.165" v="1424"/>
          <ac:inkMkLst>
            <pc:docMk/>
            <pc:sldMk cId="796618182" sldId="483"/>
            <ac:inkMk id="207" creationId="{BAE3CD85-F918-8B7C-B8C9-466079E71385}"/>
          </ac:inkMkLst>
        </pc:inkChg>
        <pc:inkChg chg="add del mod">
          <ac:chgData name="Tim Cook" userId="d1c7cfb340f2c7ab" providerId="LiveId" clId="{32BDCE47-5BA2-4BF2-8410-AA9B0C07D908}" dt="2023-04-03T01:39:45.165" v="1416"/>
          <ac:inkMkLst>
            <pc:docMk/>
            <pc:sldMk cId="796618182" sldId="483"/>
            <ac:inkMk id="208" creationId="{E03D778D-E297-32A8-F6F4-B081CE0CA626}"/>
          </ac:inkMkLst>
        </pc:inkChg>
        <pc:inkChg chg="add del mod">
          <ac:chgData name="Tim Cook" userId="d1c7cfb340f2c7ab" providerId="LiveId" clId="{32BDCE47-5BA2-4BF2-8410-AA9B0C07D908}" dt="2023-04-03T01:39:45.165" v="1423"/>
          <ac:inkMkLst>
            <pc:docMk/>
            <pc:sldMk cId="796618182" sldId="483"/>
            <ac:inkMk id="209" creationId="{892FE681-5AEE-AEB4-A436-AFE411D27CFA}"/>
          </ac:inkMkLst>
        </pc:inkChg>
        <pc:inkChg chg="add del mod">
          <ac:chgData name="Tim Cook" userId="d1c7cfb340f2c7ab" providerId="LiveId" clId="{32BDCE47-5BA2-4BF2-8410-AA9B0C07D908}" dt="2023-04-03T01:39:45.165" v="1421"/>
          <ac:inkMkLst>
            <pc:docMk/>
            <pc:sldMk cId="796618182" sldId="483"/>
            <ac:inkMk id="210" creationId="{42E11898-5E75-8E8C-4DA2-1AC0C83D1ACE}"/>
          </ac:inkMkLst>
        </pc:inkChg>
        <pc:inkChg chg="add del mod">
          <ac:chgData name="Tim Cook" userId="d1c7cfb340f2c7ab" providerId="LiveId" clId="{32BDCE47-5BA2-4BF2-8410-AA9B0C07D908}" dt="2023-04-03T01:39:45.165" v="1420"/>
          <ac:inkMkLst>
            <pc:docMk/>
            <pc:sldMk cId="796618182" sldId="483"/>
            <ac:inkMk id="211" creationId="{C2B53804-A86A-FED1-5EFB-5BE6673A634B}"/>
          </ac:inkMkLst>
        </pc:inkChg>
        <pc:inkChg chg="add del mod">
          <ac:chgData name="Tim Cook" userId="d1c7cfb340f2c7ab" providerId="LiveId" clId="{32BDCE47-5BA2-4BF2-8410-AA9B0C07D908}" dt="2023-04-03T01:39:45.165" v="1419"/>
          <ac:inkMkLst>
            <pc:docMk/>
            <pc:sldMk cId="796618182" sldId="483"/>
            <ac:inkMk id="212" creationId="{A9E1C089-329E-77E1-D5D6-4172035B8624}"/>
          </ac:inkMkLst>
        </pc:inkChg>
        <pc:inkChg chg="add del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13" creationId="{16006C70-0DCC-E58C-3886-A38D291C6375}"/>
          </ac:inkMkLst>
        </pc:inkChg>
        <pc:inkChg chg="add del mod">
          <ac:chgData name="Tim Cook" userId="d1c7cfb340f2c7ab" providerId="LiveId" clId="{32BDCE47-5BA2-4BF2-8410-AA9B0C07D908}" dt="2023-04-03T01:39:48.498" v="1431"/>
          <ac:inkMkLst>
            <pc:docMk/>
            <pc:sldMk cId="796618182" sldId="483"/>
            <ac:inkMk id="216" creationId="{D6D10573-4206-3500-0CB7-3D0C54249894}"/>
          </ac:inkMkLst>
        </pc:inkChg>
        <pc:inkChg chg="add del mod">
          <ac:chgData name="Tim Cook" userId="d1c7cfb340f2c7ab" providerId="LiveId" clId="{32BDCE47-5BA2-4BF2-8410-AA9B0C07D908}" dt="2023-04-03T01:39:48.498" v="1432"/>
          <ac:inkMkLst>
            <pc:docMk/>
            <pc:sldMk cId="796618182" sldId="483"/>
            <ac:inkMk id="217" creationId="{44C12F64-5396-CF34-4E07-683BD0FEDE2C}"/>
          </ac:inkMkLst>
        </pc:inkChg>
        <pc:inkChg chg="add del mod">
          <ac:chgData name="Tim Cook" userId="d1c7cfb340f2c7ab" providerId="LiveId" clId="{32BDCE47-5BA2-4BF2-8410-AA9B0C07D908}" dt="2023-04-03T01:39:47.976" v="1429"/>
          <ac:inkMkLst>
            <pc:docMk/>
            <pc:sldMk cId="796618182" sldId="483"/>
            <ac:inkMk id="218" creationId="{860BDBC8-E815-94A8-C0E1-C5394334B304}"/>
          </ac:inkMkLst>
        </pc:inkChg>
        <pc:inkChg chg="add del mod">
          <ac:chgData name="Tim Cook" userId="d1c7cfb340f2c7ab" providerId="LiveId" clId="{32BDCE47-5BA2-4BF2-8410-AA9B0C07D908}" dt="2023-04-03T01:39:48.498" v="1430"/>
          <ac:inkMkLst>
            <pc:docMk/>
            <pc:sldMk cId="796618182" sldId="483"/>
            <ac:inkMk id="219" creationId="{BEBEF110-3736-562A-9EC0-D459F94C8878}"/>
          </ac:inkMkLst>
        </pc:inkChg>
        <pc:inkChg chg="add del">
          <ac:chgData name="Tim Cook" userId="d1c7cfb340f2c7ab" providerId="LiveId" clId="{32BDCE47-5BA2-4BF2-8410-AA9B0C07D908}" dt="2023-04-03T01:39:33.238" v="1409"/>
          <ac:inkMkLst>
            <pc:docMk/>
            <pc:sldMk cId="796618182" sldId="483"/>
            <ac:inkMk id="221" creationId="{9E24BB1C-ED99-69E2-AD1A-CC4A05941F18}"/>
          </ac:inkMkLst>
        </pc:inkChg>
        <pc:inkChg chg="add del">
          <ac:chgData name="Tim Cook" userId="d1c7cfb340f2c7ab" providerId="LiveId" clId="{32BDCE47-5BA2-4BF2-8410-AA9B0C07D908}" dt="2023-04-03T01:39:33.238" v="1408"/>
          <ac:inkMkLst>
            <pc:docMk/>
            <pc:sldMk cId="796618182" sldId="483"/>
            <ac:inkMk id="222" creationId="{07C028AD-BE1E-2F25-9448-1EE0E7FA112B}"/>
          </ac:inkMkLst>
        </pc:inkChg>
        <pc:inkChg chg="add del">
          <ac:chgData name="Tim Cook" userId="d1c7cfb340f2c7ab" providerId="LiveId" clId="{32BDCE47-5BA2-4BF2-8410-AA9B0C07D908}" dt="2023-04-03T01:39:37.705" v="1411"/>
          <ac:inkMkLst>
            <pc:docMk/>
            <pc:sldMk cId="796618182" sldId="483"/>
            <ac:inkMk id="223" creationId="{DC3E2B72-6AEB-A101-06CE-7E4B851E2F37}"/>
          </ac:inkMkLst>
        </pc:inkChg>
        <pc:inkChg chg="add del">
          <ac:chgData name="Tim Cook" userId="d1c7cfb340f2c7ab" providerId="LiveId" clId="{32BDCE47-5BA2-4BF2-8410-AA9B0C07D908}" dt="2023-04-03T01:39:43.136" v="1415"/>
          <ac:inkMkLst>
            <pc:docMk/>
            <pc:sldMk cId="796618182" sldId="483"/>
            <ac:inkMk id="224" creationId="{4A662191-2D1D-F87A-F0B3-8B5613F0DE0B}"/>
          </ac:inkMkLst>
        </pc:inkChg>
        <pc:inkChg chg="add del">
          <ac:chgData name="Tim Cook" userId="d1c7cfb340f2c7ab" providerId="LiveId" clId="{32BDCE47-5BA2-4BF2-8410-AA9B0C07D908}" dt="2023-04-03T01:40:06.230" v="1437"/>
          <ac:inkMkLst>
            <pc:docMk/>
            <pc:sldMk cId="796618182" sldId="483"/>
            <ac:inkMk id="225" creationId="{3DF45418-538B-E349-1587-3FE5D336F3E8}"/>
          </ac:inkMkLst>
        </pc:inkChg>
        <pc:inkChg chg="add del">
          <ac:chgData name="Tim Cook" userId="d1c7cfb340f2c7ab" providerId="LiveId" clId="{32BDCE47-5BA2-4BF2-8410-AA9B0C07D908}" dt="2023-04-03T01:40:00.218" v="1435"/>
          <ac:inkMkLst>
            <pc:docMk/>
            <pc:sldMk cId="796618182" sldId="483"/>
            <ac:inkMk id="226" creationId="{7084F1A8-5486-5AC2-37D5-54568E5A55EE}"/>
          </ac:inkMkLst>
        </pc:inkChg>
        <pc:inkChg chg="add del">
          <ac:chgData name="Tim Cook" userId="d1c7cfb340f2c7ab" providerId="LiveId" clId="{32BDCE47-5BA2-4BF2-8410-AA9B0C07D908}" dt="2023-04-03T01:41:25.935" v="1474"/>
          <ac:inkMkLst>
            <pc:docMk/>
            <pc:sldMk cId="796618182" sldId="483"/>
            <ac:inkMk id="227" creationId="{55B6CF05-B73C-38F2-42A7-716F8579E992}"/>
          </ac:inkMkLst>
        </pc:inkChg>
        <pc:inkChg chg="add del">
          <ac:chgData name="Tim Cook" userId="d1c7cfb340f2c7ab" providerId="LiveId" clId="{32BDCE47-5BA2-4BF2-8410-AA9B0C07D908}" dt="2023-04-03T01:41:23.756" v="1473"/>
          <ac:inkMkLst>
            <pc:docMk/>
            <pc:sldMk cId="796618182" sldId="483"/>
            <ac:inkMk id="228" creationId="{455CE9D7-174C-B635-BCE6-43FC45363B33}"/>
          </ac:inkMkLst>
        </pc:inkChg>
        <pc:inkChg chg="add del mod">
          <ac:chgData name="Tim Cook" userId="d1c7cfb340f2c7ab" providerId="LiveId" clId="{32BDCE47-5BA2-4BF2-8410-AA9B0C07D908}" dt="2023-04-03T01:40:23.688" v="1445"/>
          <ac:inkMkLst>
            <pc:docMk/>
            <pc:sldMk cId="796618182" sldId="483"/>
            <ac:inkMk id="229" creationId="{808C2350-A47E-67FA-A179-32BB331A193E}"/>
          </ac:inkMkLst>
        </pc:inkChg>
        <pc:inkChg chg="add del mod">
          <ac:chgData name="Tim Cook" userId="d1c7cfb340f2c7ab" providerId="LiveId" clId="{32BDCE47-5BA2-4BF2-8410-AA9B0C07D908}" dt="2023-04-03T01:40:23.688" v="1446"/>
          <ac:inkMkLst>
            <pc:docMk/>
            <pc:sldMk cId="796618182" sldId="483"/>
            <ac:inkMk id="230" creationId="{5B1D4DAA-C583-8D45-CEC6-88723F96504F}"/>
          </ac:inkMkLst>
        </pc:inkChg>
        <pc:inkChg chg="add del mod">
          <ac:chgData name="Tim Cook" userId="d1c7cfb340f2c7ab" providerId="LiveId" clId="{32BDCE47-5BA2-4BF2-8410-AA9B0C07D908}" dt="2023-04-03T01:40:23.688" v="1447"/>
          <ac:inkMkLst>
            <pc:docMk/>
            <pc:sldMk cId="796618182" sldId="483"/>
            <ac:inkMk id="231" creationId="{5ED8427D-4B6B-A0D3-33B6-51586F01C8CD}"/>
          </ac:inkMkLst>
        </pc:inkChg>
        <pc:inkChg chg="add del mod">
          <ac:chgData name="Tim Cook" userId="d1c7cfb340f2c7ab" providerId="LiveId" clId="{32BDCE47-5BA2-4BF2-8410-AA9B0C07D908}" dt="2023-04-03T01:40:23.688" v="1444"/>
          <ac:inkMkLst>
            <pc:docMk/>
            <pc:sldMk cId="796618182" sldId="483"/>
            <ac:inkMk id="232" creationId="{65FB1A1F-7E1D-DAF6-6CCC-B670D8816666}"/>
          </ac:inkMkLst>
        </pc:inkChg>
        <pc:inkChg chg="add del">
          <ac:chgData name="Tim Cook" userId="d1c7cfb340f2c7ab" providerId="LiveId" clId="{32BDCE47-5BA2-4BF2-8410-AA9B0C07D908}" dt="2023-04-03T01:40:28.472" v="1450"/>
          <ac:inkMkLst>
            <pc:docMk/>
            <pc:sldMk cId="796618182" sldId="483"/>
            <ac:inkMk id="234" creationId="{3C5576B2-D661-0EBF-352E-AF225EEBFB23}"/>
          </ac:inkMkLst>
        </pc:inkChg>
        <pc:inkChg chg="add del">
          <ac:chgData name="Tim Cook" userId="d1c7cfb340f2c7ab" providerId="LiveId" clId="{32BDCE47-5BA2-4BF2-8410-AA9B0C07D908}" dt="2023-04-03T01:40:28.472" v="1451"/>
          <ac:inkMkLst>
            <pc:docMk/>
            <pc:sldMk cId="796618182" sldId="483"/>
            <ac:inkMk id="235" creationId="{DB04D2A5-7A7A-EA19-14B4-35A65F838DF8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6" creationId="{60F75F28-E46C-18E7-6A6A-7EE4631054AE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7" creationId="{7CD11E52-4541-7A61-433B-3C469E1BC46A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8" creationId="{FC10B1B1-582D-7897-3E61-BFBB30B2B6E0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9" creationId="{8806BB1F-45AA-CFEE-9D79-593174145CE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1" creationId="{3BC060D1-3251-76B5-FB88-BF8DF23B47CD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2" creationId="{F58008E0-C7A0-8BD1-A7B2-7F6A655ADB70}"/>
          </ac:inkMkLst>
        </pc:inkChg>
        <pc:inkChg chg="add del mod">
          <ac:chgData name="Tim Cook" userId="d1c7cfb340f2c7ab" providerId="LiveId" clId="{32BDCE47-5BA2-4BF2-8410-AA9B0C07D908}" dt="2023-04-03T01:40:38.396" v="1462"/>
          <ac:inkMkLst>
            <pc:docMk/>
            <pc:sldMk cId="796618182" sldId="483"/>
            <ac:inkMk id="243" creationId="{13152408-95D6-2CDE-7728-84B07BBBF708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4" creationId="{DF647B81-54B7-AE8E-4DE8-90727C805DA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6" creationId="{34381DE0-4581-FC24-F090-88B92770E34F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7" creationId="{2F6A207A-263B-3D8A-4162-836FB58A4411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8" creationId="{35B4BCC1-0FF9-C0DF-603F-C41CC0E0CA20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9" creationId="{F5E3BBA3-225E-5C20-6DFA-8C5B2C951A9D}"/>
          </ac:inkMkLst>
        </pc:inkChg>
        <pc:inkChg chg="add del mod">
          <ac:chgData name="Tim Cook" userId="d1c7cfb340f2c7ab" providerId="LiveId" clId="{32BDCE47-5BA2-4BF2-8410-AA9B0C07D908}" dt="2023-04-03T01:40:46.440" v="1470"/>
          <ac:inkMkLst>
            <pc:docMk/>
            <pc:sldMk cId="796618182" sldId="483"/>
            <ac:inkMk id="251" creationId="{237FDF7F-8F63-3D4B-2134-A9B28F017419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53" creationId="{487C7B95-85E0-CBBE-C847-15F56AF20741}"/>
          </ac:inkMkLst>
        </pc:inkChg>
      </pc:sldChg>
      <pc:sldChg chg="addSp delSp modSp mod">
        <pc:chgData name="Tim Cook" userId="d1c7cfb340f2c7ab" providerId="LiveId" clId="{32BDCE47-5BA2-4BF2-8410-AA9B0C07D908}" dt="2023-04-03T01:26:27.519" v="928" actId="1076"/>
        <pc:sldMkLst>
          <pc:docMk/>
          <pc:sldMk cId="2077976016" sldId="484"/>
        </pc:sldMkLst>
        <pc:grpChg chg="del mod">
          <ac:chgData name="Tim Cook" userId="d1c7cfb340f2c7ab" providerId="LiveId" clId="{32BDCE47-5BA2-4BF2-8410-AA9B0C07D908}" dt="2023-04-03T01:26:01.522" v="88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32BDCE47-5BA2-4BF2-8410-AA9B0C07D908}" dt="2023-04-03T01:20:57.767" v="632"/>
          <ac:grpSpMkLst>
            <pc:docMk/>
            <pc:sldMk cId="2077976016" sldId="484"/>
            <ac:grpSpMk id="16" creationId="{C80B0CFA-CE39-B877-6FA6-1143E52F1FBF}"/>
          </ac:grpSpMkLst>
        </pc:grpChg>
        <pc:grpChg chg="del mod">
          <ac:chgData name="Tim Cook" userId="d1c7cfb340f2c7ab" providerId="LiveId" clId="{32BDCE47-5BA2-4BF2-8410-AA9B0C07D908}" dt="2023-04-03T01:26:01.522" v="891"/>
          <ac:grpSpMkLst>
            <pc:docMk/>
            <pc:sldMk cId="2077976016" sldId="484"/>
            <ac:grpSpMk id="20" creationId="{7AD1DAC0-58C6-3D25-78B7-C6034B8488FA}"/>
          </ac:grpSpMkLst>
        </pc:grpChg>
        <pc:grpChg chg="del mod">
          <ac:chgData name="Tim Cook" userId="d1c7cfb340f2c7ab" providerId="LiveId" clId="{32BDCE47-5BA2-4BF2-8410-AA9B0C07D908}" dt="2023-04-03T01:25:00.903" v="863"/>
          <ac:grpSpMkLst>
            <pc:docMk/>
            <pc:sldMk cId="2077976016" sldId="484"/>
            <ac:grpSpMk id="39" creationId="{598EABD4-3568-6BEC-7771-98CF0F878691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44" creationId="{31612DCD-74A5-4BB3-8758-F2D254A9046F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3" creationId="{198EEFE6-FF36-BD56-16A0-3177603F7513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5" creationId="{F1F08E7A-CAC2-8608-BE97-1A7853E282BD}"/>
          </ac:grpSpMkLst>
        </pc:grpChg>
        <pc:grpChg chg="del mod">
          <ac:chgData name="Tim Cook" userId="d1c7cfb340f2c7ab" providerId="LiveId" clId="{32BDCE47-5BA2-4BF2-8410-AA9B0C07D908}" dt="2023-04-03T01:21:25.121" v="678"/>
          <ac:grpSpMkLst>
            <pc:docMk/>
            <pc:sldMk cId="2077976016" sldId="484"/>
            <ac:grpSpMk id="86" creationId="{059CAA5F-E68C-9C12-F4B2-1C80F45BD933}"/>
          </ac:grpSpMkLst>
        </pc:grpChg>
        <pc:grpChg chg="del mod">
          <ac:chgData name="Tim Cook" userId="d1c7cfb340f2c7ab" providerId="LiveId" clId="{32BDCE47-5BA2-4BF2-8410-AA9B0C07D908}" dt="2023-04-03T01:21:45.873" v="709"/>
          <ac:grpSpMkLst>
            <pc:docMk/>
            <pc:sldMk cId="2077976016" sldId="484"/>
            <ac:grpSpMk id="90" creationId="{18E53385-C014-DB34-4C53-C917D546D8A8}"/>
          </ac:grpSpMkLst>
        </pc:grpChg>
        <pc:grpChg chg="del mod">
          <ac:chgData name="Tim Cook" userId="d1c7cfb340f2c7ab" providerId="LiveId" clId="{32BDCE47-5BA2-4BF2-8410-AA9B0C07D908}" dt="2023-04-03T01:21:40.264" v="703"/>
          <ac:grpSpMkLst>
            <pc:docMk/>
            <pc:sldMk cId="2077976016" sldId="484"/>
            <ac:grpSpMk id="127" creationId="{2F7EDF36-449D-E4D7-0197-F37C25B60585}"/>
          </ac:grpSpMkLst>
        </pc:grpChg>
        <pc:grpChg chg="mod">
          <ac:chgData name="Tim Cook" userId="d1c7cfb340f2c7ab" providerId="LiveId" clId="{32BDCE47-5BA2-4BF2-8410-AA9B0C07D908}" dt="2023-04-03T01:21:33.374" v="696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32BDCE47-5BA2-4BF2-8410-AA9B0C07D908}" dt="2023-04-03T01:22:20.817" v="712"/>
          <ac:grpSpMkLst>
            <pc:docMk/>
            <pc:sldMk cId="2077976016" sldId="484"/>
            <ac:grpSpMk id="132" creationId="{CB3B63D0-D8C1-692B-1ADE-3E45C2B612D7}"/>
          </ac:grpSpMkLst>
        </pc:grpChg>
        <pc:grpChg chg="mod">
          <ac:chgData name="Tim Cook" userId="d1c7cfb340f2c7ab" providerId="LiveId" clId="{32BDCE47-5BA2-4BF2-8410-AA9B0C07D908}" dt="2023-04-03T01:24:33.815" v="823"/>
          <ac:grpSpMkLst>
            <pc:docMk/>
            <pc:sldMk cId="2077976016" sldId="484"/>
            <ac:grpSpMk id="134" creationId="{91DE922D-501D-B514-D355-27D4BC651F99}"/>
          </ac:grpSpMkLst>
        </pc:grpChg>
        <pc:grpChg chg="mod">
          <ac:chgData name="Tim Cook" userId="d1c7cfb340f2c7ab" providerId="LiveId" clId="{32BDCE47-5BA2-4BF2-8410-AA9B0C07D908}" dt="2023-04-03T01:24:43.984" v="841"/>
          <ac:grpSpMkLst>
            <pc:docMk/>
            <pc:sldMk cId="2077976016" sldId="484"/>
            <ac:grpSpMk id="137" creationId="{360C0408-CB3D-7F15-7A08-4299EDF7E459}"/>
          </ac:grpSpMkLst>
        </pc:grpChg>
        <pc:grpChg chg="del mod">
          <ac:chgData name="Tim Cook" userId="d1c7cfb340f2c7ab" providerId="LiveId" clId="{32BDCE47-5BA2-4BF2-8410-AA9B0C07D908}" dt="2023-04-03T01:24:12.406" v="813"/>
          <ac:grpSpMkLst>
            <pc:docMk/>
            <pc:sldMk cId="2077976016" sldId="484"/>
            <ac:grpSpMk id="150" creationId="{69741A0F-E207-8641-2DD6-ACDE8B59D818}"/>
          </ac:grpSpMkLst>
        </pc:grpChg>
        <pc:grpChg chg="del mod">
          <ac:chgData name="Tim Cook" userId="d1c7cfb340f2c7ab" providerId="LiveId" clId="{32BDCE47-5BA2-4BF2-8410-AA9B0C07D908}" dt="2023-04-03T01:24:12.406" v="810"/>
          <ac:grpSpMkLst>
            <pc:docMk/>
            <pc:sldMk cId="2077976016" sldId="484"/>
            <ac:grpSpMk id="157" creationId="{D7B527CD-0FEC-CF1F-87FF-39497072AE46}"/>
          </ac:grpSpMkLst>
        </pc:grpChg>
        <pc:grpChg chg="del mod">
          <ac:chgData name="Tim Cook" userId="d1c7cfb340f2c7ab" providerId="LiveId" clId="{32BDCE47-5BA2-4BF2-8410-AA9B0C07D908}" dt="2023-04-03T01:23:59.618" v="757"/>
          <ac:grpSpMkLst>
            <pc:docMk/>
            <pc:sldMk cId="2077976016" sldId="484"/>
            <ac:grpSpMk id="163" creationId="{8CF90DCD-7F88-F892-2DC9-B26F84BFD9BA}"/>
          </ac:grpSpMkLst>
        </pc:grpChg>
        <pc:grpChg chg="del mod">
          <ac:chgData name="Tim Cook" userId="d1c7cfb340f2c7ab" providerId="LiveId" clId="{32BDCE47-5BA2-4BF2-8410-AA9B0C07D908}" dt="2023-04-03T01:24:06.237" v="778"/>
          <ac:grpSpMkLst>
            <pc:docMk/>
            <pc:sldMk cId="2077976016" sldId="484"/>
            <ac:grpSpMk id="164" creationId="{3B37CD1B-4C9F-5ACA-7AD1-43240CB434AB}"/>
          </ac:grpSpMkLst>
        </pc:grpChg>
        <pc:grpChg chg="del mod">
          <ac:chgData name="Tim Cook" userId="d1c7cfb340f2c7ab" providerId="LiveId" clId="{32BDCE47-5BA2-4BF2-8410-AA9B0C07D908}" dt="2023-04-03T01:24:12.406" v="811"/>
          <ac:grpSpMkLst>
            <pc:docMk/>
            <pc:sldMk cId="2077976016" sldId="484"/>
            <ac:grpSpMk id="182" creationId="{9261A063-0348-3747-D678-8969C6F800D0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0" creationId="{70DF6CDC-72ED-28DE-A5F1-48693151E4C1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1" creationId="{4D8BA204-E3FA-8482-A5D6-CD9A96E44C91}"/>
          </ac:grpSpMkLst>
        </pc:grpChg>
        <pc:grpChg chg="del mod">
          <ac:chgData name="Tim Cook" userId="d1c7cfb340f2c7ab" providerId="LiveId" clId="{32BDCE47-5BA2-4BF2-8410-AA9B0C07D908}" dt="2023-04-03T01:24:06.237" v="780"/>
          <ac:grpSpMkLst>
            <pc:docMk/>
            <pc:sldMk cId="2077976016" sldId="484"/>
            <ac:grpSpMk id="193" creationId="{8EC4F80B-C96A-38E2-F33F-28C479CF5D69}"/>
          </ac:grpSpMkLst>
        </pc:grpChg>
        <pc:grpChg chg="del 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198" creationId="{4510B53B-CAC6-233C-3359-EAB5D523CE0F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0" creationId="{63C83937-0A6F-DB10-6F77-8EA00E649CD5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1" creationId="{F3557333-EB07-7832-D4FF-992E892981D2}"/>
          </ac:grpSpMkLst>
        </pc:grpChg>
        <pc:grpChg chg="mod">
          <ac:chgData name="Tim Cook" userId="d1c7cfb340f2c7ab" providerId="LiveId" clId="{32BDCE47-5BA2-4BF2-8410-AA9B0C07D908}" dt="2023-04-03T01:24:54.998" v="860"/>
          <ac:grpSpMkLst>
            <pc:docMk/>
            <pc:sldMk cId="2077976016" sldId="484"/>
            <ac:grpSpMk id="217" creationId="{7443712E-7577-A2D6-2A7C-35347D29D8DB}"/>
          </ac:grpSpMkLst>
        </pc:grpChg>
        <pc:grpChg chg="del mod">
          <ac:chgData name="Tim Cook" userId="d1c7cfb340f2c7ab" providerId="LiveId" clId="{32BDCE47-5BA2-4BF2-8410-AA9B0C07D908}" dt="2023-04-03T01:25:05.306" v="870"/>
          <ac:grpSpMkLst>
            <pc:docMk/>
            <pc:sldMk cId="2077976016" sldId="484"/>
            <ac:grpSpMk id="221" creationId="{1A54F5EC-7816-544A-E789-D2001B889135}"/>
          </ac:grpSpMkLst>
        </pc:grpChg>
        <pc:grpChg chg="del mod">
          <ac:chgData name="Tim Cook" userId="d1c7cfb340f2c7ab" providerId="LiveId" clId="{32BDCE47-5BA2-4BF2-8410-AA9B0C07D908}" dt="2023-04-03T01:25:12.261" v="879"/>
          <ac:grpSpMkLst>
            <pc:docMk/>
            <pc:sldMk cId="2077976016" sldId="484"/>
            <ac:grpSpMk id="225" creationId="{8D68F53C-976F-1C2E-715C-62BA15DF0E9C}"/>
          </ac:grpSpMkLst>
        </pc:grpChg>
        <pc:grpChg chg="del mod">
          <ac:chgData name="Tim Cook" userId="d1c7cfb340f2c7ab" providerId="LiveId" clId="{32BDCE47-5BA2-4BF2-8410-AA9B0C07D908}" dt="2023-04-03T01:26:01.522" v="887"/>
          <ac:grpSpMkLst>
            <pc:docMk/>
            <pc:sldMk cId="2077976016" sldId="484"/>
            <ac:grpSpMk id="228" creationId="{07CE8473-47DF-15C7-BFA5-B2F8CF81CDE7}"/>
          </ac:grpSpMkLst>
        </pc:grpChg>
        <pc:grpChg chg="del mod">
          <ac:chgData name="Tim Cook" userId="d1c7cfb340f2c7ab" providerId="LiveId" clId="{32BDCE47-5BA2-4BF2-8410-AA9B0C07D908}" dt="2023-04-03T01:26:10.005" v="904"/>
          <ac:grpSpMkLst>
            <pc:docMk/>
            <pc:sldMk cId="2077976016" sldId="484"/>
            <ac:grpSpMk id="237" creationId="{024FF942-4F6A-9460-454A-580B45146287}"/>
          </ac:grpSpMkLst>
        </pc:grpChg>
        <pc:grpChg chg="mod">
          <ac:chgData name="Tim Cook" userId="d1c7cfb340f2c7ab" providerId="LiveId" clId="{32BDCE47-5BA2-4BF2-8410-AA9B0C07D908}" dt="2023-04-03T01:26:20.444" v="923"/>
          <ac:grpSpMkLst>
            <pc:docMk/>
            <pc:sldMk cId="2077976016" sldId="484"/>
            <ac:grpSpMk id="239" creationId="{7E3EA745-0177-8D08-F88E-A28CFEAD61D0}"/>
          </ac:grpSpMkLst>
        </pc:grpChg>
        <pc:grpChg chg="mod">
          <ac:chgData name="Tim Cook" userId="d1c7cfb340f2c7ab" providerId="LiveId" clId="{32BDCE47-5BA2-4BF2-8410-AA9B0C07D908}" dt="2023-04-03T01:26:18.135" v="921"/>
          <ac:grpSpMkLst>
            <pc:docMk/>
            <pc:sldMk cId="2077976016" sldId="484"/>
            <ac:grpSpMk id="243" creationId="{7314563E-1F06-F3E0-65F7-BB738C931A8F}"/>
          </ac:grpSpMkLst>
        </pc:grpChg>
        <pc:grpChg chg="mod">
          <ac:chgData name="Tim Cook" userId="d1c7cfb340f2c7ab" providerId="LiveId" clId="{32BDCE47-5BA2-4BF2-8410-AA9B0C07D908}" dt="2023-04-03T01:26:16.874" v="920"/>
          <ac:grpSpMkLst>
            <pc:docMk/>
            <pc:sldMk cId="2077976016" sldId="484"/>
            <ac:grpSpMk id="249" creationId="{91361C95-34D9-C680-D20B-460E3482BCAA}"/>
          </ac:grpSpMkLst>
        </pc:grpChg>
        <pc:grpChg chg="mod">
          <ac:chgData name="Tim Cook" userId="d1c7cfb340f2c7ab" providerId="LiveId" clId="{32BDCE47-5BA2-4BF2-8410-AA9B0C07D908}" dt="2023-04-03T01:26:23.011" v="927"/>
          <ac:grpSpMkLst>
            <pc:docMk/>
            <pc:sldMk cId="2077976016" sldId="484"/>
            <ac:grpSpMk id="254" creationId="{1D683C42-4D67-2EFB-9EB1-7174273AD1AB}"/>
          </ac:grpSpMkLst>
        </pc:grpChg>
        <pc:inkChg chg="add del mod">
          <ac:chgData name="Tim Cook" userId="d1c7cfb340f2c7ab" providerId="LiveId" clId="{32BDCE47-5BA2-4BF2-8410-AA9B0C07D908}" dt="2023-04-03T01:26:01.522" v="888"/>
          <ac:inkMkLst>
            <pc:docMk/>
            <pc:sldMk cId="2077976016" sldId="484"/>
            <ac:inkMk id="3" creationId="{F20498A6-694E-B0B2-A766-AB8BA798C003}"/>
          </ac:inkMkLst>
        </pc:inkChg>
        <pc:inkChg chg="add del mod">
          <ac:chgData name="Tim Cook" userId="d1c7cfb340f2c7ab" providerId="LiveId" clId="{32BDCE47-5BA2-4BF2-8410-AA9B0C07D908}" dt="2023-04-03T01:26:01.513" v="882"/>
          <ac:inkMkLst>
            <pc:docMk/>
            <pc:sldMk cId="2077976016" sldId="484"/>
            <ac:inkMk id="4" creationId="{9FA27F01-8412-898B-22D4-D47784342AD6}"/>
          </ac:inkMkLst>
        </pc:inkChg>
        <pc:inkChg chg="add del mod">
          <ac:chgData name="Tim Cook" userId="d1c7cfb340f2c7ab" providerId="LiveId" clId="{32BDCE47-5BA2-4BF2-8410-AA9B0C07D908}" dt="2023-04-03T01:26:01.521" v="885"/>
          <ac:inkMkLst>
            <pc:docMk/>
            <pc:sldMk cId="2077976016" sldId="484"/>
            <ac:inkMk id="5" creationId="{FAA838F1-52C8-7B04-C248-159F1E57639B}"/>
          </ac:inkMkLst>
        </pc:inkChg>
        <pc:inkChg chg="add del mod">
          <ac:chgData name="Tim Cook" userId="d1c7cfb340f2c7ab" providerId="LiveId" clId="{32BDCE47-5BA2-4BF2-8410-AA9B0C07D908}" dt="2023-04-03T01:26:01.522" v="889"/>
          <ac:inkMkLst>
            <pc:docMk/>
            <pc:sldMk cId="2077976016" sldId="484"/>
            <ac:inkMk id="6" creationId="{6D311E0F-EC05-163B-53F2-D7EA7CA38D3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7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0:52.305" v="620"/>
          <ac:inkMkLst>
            <pc:docMk/>
            <pc:sldMk cId="2077976016" sldId="484"/>
            <ac:inkMk id="7" creationId="{4507E3A6-4F82-4DA3-B010-3ABF29794685}"/>
          </ac:inkMkLst>
        </pc:inkChg>
        <pc:inkChg chg="add del">
          <ac:chgData name="Tim Cook" userId="d1c7cfb340f2c7ab" providerId="LiveId" clId="{32BDCE47-5BA2-4BF2-8410-AA9B0C07D908}" dt="2023-04-03T01:20:52.305" v="619"/>
          <ac:inkMkLst>
            <pc:docMk/>
            <pc:sldMk cId="2077976016" sldId="484"/>
            <ac:inkMk id="8" creationId="{58135F37-2213-0AE1-B175-8ACF5047F49A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8" creationId="{A148F607-F9C5-77B9-7661-AF48724BAB9D}"/>
          </ac:inkMkLst>
        </pc:inkChg>
        <pc:inkChg chg="add del">
          <ac:chgData name="Tim Cook" userId="d1c7cfb340f2c7ab" providerId="LiveId" clId="{32BDCE47-5BA2-4BF2-8410-AA9B0C07D908}" dt="2023-04-03T01:20:52.305" v="621"/>
          <ac:inkMkLst>
            <pc:docMk/>
            <pc:sldMk cId="2077976016" sldId="484"/>
            <ac:inkMk id="9" creationId="{5A03FF73-7A20-9686-3ABB-83BEBCDA12D3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9" creationId="{61375307-064A-03B9-210B-B0A11997A72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11" creationId="{974311E9-45CB-6791-B03B-0EB059170321}"/>
          </ac:inkMkLst>
        </pc:inkChg>
        <pc:inkChg chg="add del">
          <ac:chgData name="Tim Cook" userId="d1c7cfb340f2c7ab" providerId="LiveId" clId="{32BDCE47-5BA2-4BF2-8410-AA9B0C07D908}" dt="2023-04-03T01:20:54.465" v="626"/>
          <ac:inkMkLst>
            <pc:docMk/>
            <pc:sldMk cId="2077976016" sldId="484"/>
            <ac:inkMk id="11" creationId="{9FFB9DD8-11FB-8A20-610C-7CD3188DD38D}"/>
          </ac:inkMkLst>
        </pc:inkChg>
        <pc:inkChg chg="add del">
          <ac:chgData name="Tim Cook" userId="d1c7cfb340f2c7ab" providerId="LiveId" clId="{32BDCE47-5BA2-4BF2-8410-AA9B0C07D908}" dt="2023-04-03T01:20:54.465" v="625"/>
          <ac:inkMkLst>
            <pc:docMk/>
            <pc:sldMk cId="2077976016" sldId="484"/>
            <ac:inkMk id="12" creationId="{A7BC9247-A2FA-46C0-72D2-5C8F2FA9A850}"/>
          </ac:inkMkLst>
        </pc:inkChg>
        <pc:inkChg chg="add del mod">
          <ac:chgData name="Tim Cook" userId="d1c7cfb340f2c7ab" providerId="LiveId" clId="{32BDCE47-5BA2-4BF2-8410-AA9B0C07D908}" dt="2023-04-03T01:20:57.767" v="631"/>
          <ac:inkMkLst>
            <pc:docMk/>
            <pc:sldMk cId="2077976016" sldId="484"/>
            <ac:inkMk id="13" creationId="{628F4935-075B-DD49-2273-DE19B8A8E19F}"/>
          </ac:inkMkLst>
        </pc:inkChg>
        <pc:inkChg chg="add del mod">
          <ac:chgData name="Tim Cook" userId="d1c7cfb340f2c7ab" providerId="LiveId" clId="{32BDCE47-5BA2-4BF2-8410-AA9B0C07D908}" dt="2023-04-03T01:20:57.767" v="632"/>
          <ac:inkMkLst>
            <pc:docMk/>
            <pc:sldMk cId="2077976016" sldId="484"/>
            <ac:inkMk id="14" creationId="{4AAC251D-898B-CEF0-6A34-EC6439AF2CC8}"/>
          </ac:inkMkLst>
        </pc:inkChg>
        <pc:inkChg chg="add del mod">
          <ac:chgData name="Tim Cook" userId="d1c7cfb340f2c7ab" providerId="LiveId" clId="{32BDCE47-5BA2-4BF2-8410-AA9B0C07D908}" dt="2023-04-03T01:20:57.767" v="633"/>
          <ac:inkMkLst>
            <pc:docMk/>
            <pc:sldMk cId="2077976016" sldId="484"/>
            <ac:inkMk id="15" creationId="{38C95A3B-DFA3-AE6D-A95D-5FB15C6A92E3}"/>
          </ac:inkMkLst>
        </pc:inkChg>
        <pc:inkChg chg="add del mod">
          <ac:chgData name="Tim Cook" userId="d1c7cfb340f2c7ab" providerId="LiveId" clId="{32BDCE47-5BA2-4BF2-8410-AA9B0C07D908}" dt="2023-04-03T01:26:01.521" v="884"/>
          <ac:inkMkLst>
            <pc:docMk/>
            <pc:sldMk cId="2077976016" sldId="484"/>
            <ac:inkMk id="17" creationId="{6F70EC0D-4F6F-AD9B-D857-9FC8421350EC}"/>
          </ac:inkMkLst>
        </pc:inkChg>
        <pc:inkChg chg="add del mod">
          <ac:chgData name="Tim Cook" userId="d1c7cfb340f2c7ab" providerId="LiveId" clId="{32BDCE47-5BA2-4BF2-8410-AA9B0C07D908}" dt="2023-04-03T01:26:01.522" v="893"/>
          <ac:inkMkLst>
            <pc:docMk/>
            <pc:sldMk cId="2077976016" sldId="484"/>
            <ac:inkMk id="18" creationId="{77F712F8-9311-56F0-9375-8F9EC221AC39}"/>
          </ac:inkMkLst>
        </pc:inkChg>
        <pc:inkChg chg="add del mod">
          <ac:chgData name="Tim Cook" userId="d1c7cfb340f2c7ab" providerId="LiveId" clId="{32BDCE47-5BA2-4BF2-8410-AA9B0C07D908}" dt="2023-04-03T01:26:01.522" v="891"/>
          <ac:inkMkLst>
            <pc:docMk/>
            <pc:sldMk cId="2077976016" sldId="484"/>
            <ac:inkMk id="19" creationId="{7242E5C0-3AD2-5053-463E-BB9A6CB8FBB0}"/>
          </ac:inkMkLst>
        </pc:inkChg>
        <pc:inkChg chg="add del mod">
          <ac:chgData name="Tim Cook" userId="d1c7cfb340f2c7ab" providerId="LiveId" clId="{32BDCE47-5BA2-4BF2-8410-AA9B0C07D908}" dt="2023-04-03T01:26:01.522" v="892"/>
          <ac:inkMkLst>
            <pc:docMk/>
            <pc:sldMk cId="2077976016" sldId="484"/>
            <ac:inkMk id="21" creationId="{1BF6A853-07EF-3441-8B7D-B6C882107B93}"/>
          </ac:inkMkLst>
        </pc:inkChg>
        <pc:inkChg chg="add del">
          <ac:chgData name="Tim Cook" userId="d1c7cfb340f2c7ab" providerId="LiveId" clId="{32BDCE47-5BA2-4BF2-8410-AA9B0C07D908}" dt="2023-04-03T01:21:05.415" v="644"/>
          <ac:inkMkLst>
            <pc:docMk/>
            <pc:sldMk cId="2077976016" sldId="484"/>
            <ac:inkMk id="22" creationId="{0E029AED-1DB4-A51F-BBEC-C6D1E0398D0C}"/>
          </ac:inkMkLst>
        </pc:inkChg>
        <pc:inkChg chg="add del">
          <ac:chgData name="Tim Cook" userId="d1c7cfb340f2c7ab" providerId="LiveId" clId="{32BDCE47-5BA2-4BF2-8410-AA9B0C07D908}" dt="2023-04-03T01:21:05.415" v="642"/>
          <ac:inkMkLst>
            <pc:docMk/>
            <pc:sldMk cId="2077976016" sldId="484"/>
            <ac:inkMk id="23" creationId="{EA5280EF-255E-207A-5DCD-976AC9C2217F}"/>
          </ac:inkMkLst>
        </pc:inkChg>
        <pc:inkChg chg="add del">
          <ac:chgData name="Tim Cook" userId="d1c7cfb340f2c7ab" providerId="LiveId" clId="{32BDCE47-5BA2-4BF2-8410-AA9B0C07D908}" dt="2023-04-03T01:21:05.415" v="643"/>
          <ac:inkMkLst>
            <pc:docMk/>
            <pc:sldMk cId="2077976016" sldId="484"/>
            <ac:inkMk id="24" creationId="{2112BC06-DB1C-7A41-F590-B6C550952965}"/>
          </ac:inkMkLst>
        </pc:inkChg>
        <pc:inkChg chg="add del mod">
          <ac:chgData name="Tim Cook" userId="d1c7cfb340f2c7ab" providerId="LiveId" clId="{32BDCE47-5BA2-4BF2-8410-AA9B0C07D908}" dt="2023-04-03T01:25:00.887" v="861"/>
          <ac:inkMkLst>
            <pc:docMk/>
            <pc:sldMk cId="2077976016" sldId="484"/>
            <ac:inkMk id="25" creationId="{F08043F8-0AD9-03A2-7CD4-0FAE928AEF56}"/>
          </ac:inkMkLst>
        </pc:inkChg>
        <pc:inkChg chg="add del mod">
          <ac:chgData name="Tim Cook" userId="d1c7cfb340f2c7ab" providerId="LiveId" clId="{32BDCE47-5BA2-4BF2-8410-AA9B0C07D908}" dt="2023-04-03T01:25:00.903" v="863"/>
          <ac:inkMkLst>
            <pc:docMk/>
            <pc:sldMk cId="2077976016" sldId="484"/>
            <ac:inkMk id="27" creationId="{7910D0BA-EB96-8CAD-D335-9F19082011C2}"/>
          </ac:inkMkLst>
        </pc:inkChg>
        <pc:inkChg chg="add del mod">
          <ac:chgData name="Tim Cook" userId="d1c7cfb340f2c7ab" providerId="LiveId" clId="{32BDCE47-5BA2-4BF2-8410-AA9B0C07D908}" dt="2023-04-03T01:25:00.903" v="862"/>
          <ac:inkMkLst>
            <pc:docMk/>
            <pc:sldMk cId="2077976016" sldId="484"/>
            <ac:inkMk id="29" creationId="{49E8F4E6-BBC5-CE93-2C02-2C575EF1BE16}"/>
          </ac:inkMkLst>
        </pc:inkChg>
        <pc:inkChg chg="add del mod">
          <ac:chgData name="Tim Cook" userId="d1c7cfb340f2c7ab" providerId="LiveId" clId="{32BDCE47-5BA2-4BF2-8410-AA9B0C07D908}" dt="2023-04-03T01:25:01.826" v="864"/>
          <ac:inkMkLst>
            <pc:docMk/>
            <pc:sldMk cId="2077976016" sldId="484"/>
            <ac:inkMk id="37" creationId="{EB34D486-CC9C-44AF-7F32-3A211B2E8485}"/>
          </ac:inkMkLst>
        </pc:inkChg>
        <pc:inkChg chg="add del mod">
          <ac:chgData name="Tim Cook" userId="d1c7cfb340f2c7ab" providerId="LiveId" clId="{32BDCE47-5BA2-4BF2-8410-AA9B0C07D908}" dt="2023-04-03T01:21:42.707" v="707"/>
          <ac:inkMkLst>
            <pc:docMk/>
            <pc:sldMk cId="2077976016" sldId="484"/>
            <ac:inkMk id="40" creationId="{4D2A3BF0-DBBA-5D42-D846-4B3A33C64BCD}"/>
          </ac:inkMkLst>
        </pc:inkChg>
        <pc:inkChg chg="add del mod">
          <ac:chgData name="Tim Cook" userId="d1c7cfb340f2c7ab" providerId="LiveId" clId="{32BDCE47-5BA2-4BF2-8410-AA9B0C07D908}" dt="2023-04-03T01:21:42.707" v="706"/>
          <ac:inkMkLst>
            <pc:docMk/>
            <pc:sldMk cId="2077976016" sldId="484"/>
            <ac:inkMk id="41" creationId="{77D8FC0F-A88B-44A8-E3BD-8DBFD02B2501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49" creationId="{982AA8F8-7044-8C12-BCD3-157B25C0CFD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0" creationId="{B5D190AA-E399-2D35-6B7A-469DC057EF7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9" creationId="{F323927F-E46D-6B6F-BFB9-765DF09EBEF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0" creationId="{4DF421C0-E072-2E1A-6C78-3CDD05678118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1" creationId="{B4811C05-6C49-408D-9A21-4D8C58FE532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2" creationId="{9A490679-6F23-ECB9-EF3D-359EA571469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3" creationId="{D0886AD2-EF62-78E7-9D93-9B9E1DF2E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4" creationId="{CB04CE59-45B9-C5F8-5002-67014650F9F5}"/>
          </ac:inkMkLst>
        </pc:inkChg>
        <pc:inkChg chg="add del">
          <ac:chgData name="Tim Cook" userId="d1c7cfb340f2c7ab" providerId="LiveId" clId="{32BDCE47-5BA2-4BF2-8410-AA9B0C07D908}" dt="2023-04-03T01:21:19.615" v="669"/>
          <ac:inkMkLst>
            <pc:docMk/>
            <pc:sldMk cId="2077976016" sldId="484"/>
            <ac:inkMk id="76" creationId="{CD81B2A0-B907-FD7D-B8E1-020D9A315A91}"/>
          </ac:inkMkLst>
        </pc:inkChg>
        <pc:inkChg chg="add del">
          <ac:chgData name="Tim Cook" userId="d1c7cfb340f2c7ab" providerId="LiveId" clId="{32BDCE47-5BA2-4BF2-8410-AA9B0C07D908}" dt="2023-04-03T01:21:19.615" v="668"/>
          <ac:inkMkLst>
            <pc:docMk/>
            <pc:sldMk cId="2077976016" sldId="484"/>
            <ac:inkMk id="77" creationId="{FFD6AEF5-39FA-3C72-F8AE-EC9A7D450AE0}"/>
          </ac:inkMkLst>
        </pc:inkChg>
        <pc:inkChg chg="add del">
          <ac:chgData name="Tim Cook" userId="d1c7cfb340f2c7ab" providerId="LiveId" clId="{32BDCE47-5BA2-4BF2-8410-AA9B0C07D908}" dt="2023-04-03T01:21:19.615" v="667"/>
          <ac:inkMkLst>
            <pc:docMk/>
            <pc:sldMk cId="2077976016" sldId="484"/>
            <ac:inkMk id="79" creationId="{17C0B788-3BBC-D18C-10DA-B40B092FEF9B}"/>
          </ac:inkMkLst>
        </pc:inkChg>
        <pc:inkChg chg="add del">
          <ac:chgData name="Tim Cook" userId="d1c7cfb340f2c7ab" providerId="LiveId" clId="{32BDCE47-5BA2-4BF2-8410-AA9B0C07D908}" dt="2023-04-03T01:21:19.615" v="670"/>
          <ac:inkMkLst>
            <pc:docMk/>
            <pc:sldMk cId="2077976016" sldId="484"/>
            <ac:inkMk id="80" creationId="{3B7B233E-CF78-F62D-25F6-6D01F28334DF}"/>
          </ac:inkMkLst>
        </pc:inkChg>
        <pc:inkChg chg="add del">
          <ac:chgData name="Tim Cook" userId="d1c7cfb340f2c7ab" providerId="LiveId" clId="{32BDCE47-5BA2-4BF2-8410-AA9B0C07D908}" dt="2023-04-03T01:21:19.615" v="671"/>
          <ac:inkMkLst>
            <pc:docMk/>
            <pc:sldMk cId="2077976016" sldId="484"/>
            <ac:inkMk id="81" creationId="{80770722-0A77-7EA7-266C-AD291D304298}"/>
          </ac:inkMkLst>
        </pc:inkChg>
        <pc:inkChg chg="add del mod">
          <ac:chgData name="Tim Cook" userId="d1c7cfb340f2c7ab" providerId="LiveId" clId="{32BDCE47-5BA2-4BF2-8410-AA9B0C07D908}" dt="2023-04-03T01:24:33.815" v="822"/>
          <ac:inkMkLst>
            <pc:docMk/>
            <pc:sldMk cId="2077976016" sldId="484"/>
            <ac:inkMk id="82" creationId="{0F368EFD-4348-45F1-ED36-E7E8C405A638}"/>
          </ac:inkMkLst>
        </pc:inkChg>
        <pc:inkChg chg="add del mod">
          <ac:chgData name="Tim Cook" userId="d1c7cfb340f2c7ab" providerId="LiveId" clId="{32BDCE47-5BA2-4BF2-8410-AA9B0C07D908}" dt="2023-04-03T01:24:33.815" v="821"/>
          <ac:inkMkLst>
            <pc:docMk/>
            <pc:sldMk cId="2077976016" sldId="484"/>
            <ac:inkMk id="83" creationId="{4CA9A5FC-2A86-17CB-64E8-DEE81CEC15AD}"/>
          </ac:inkMkLst>
        </pc:inkChg>
        <pc:inkChg chg="add del mod">
          <ac:chgData name="Tim Cook" userId="d1c7cfb340f2c7ab" providerId="LiveId" clId="{32BDCE47-5BA2-4BF2-8410-AA9B0C07D908}" dt="2023-04-03T01:24:33.815" v="823"/>
          <ac:inkMkLst>
            <pc:docMk/>
            <pc:sldMk cId="2077976016" sldId="484"/>
            <ac:inkMk id="84" creationId="{5349299C-55A5-6CF5-8B13-464C428FA7D1}"/>
          </ac:inkMkLst>
        </pc:inkChg>
        <pc:inkChg chg="add del mod">
          <ac:chgData name="Tim Cook" userId="d1c7cfb340f2c7ab" providerId="LiveId" clId="{32BDCE47-5BA2-4BF2-8410-AA9B0C07D908}" dt="2023-04-03T01:24:33.815" v="820"/>
          <ac:inkMkLst>
            <pc:docMk/>
            <pc:sldMk cId="2077976016" sldId="484"/>
            <ac:inkMk id="85" creationId="{74FE73ED-EA0C-C5E4-4C62-DC3D6A173E67}"/>
          </ac:inkMkLst>
        </pc:inkChg>
        <pc:inkChg chg="add del mod">
          <ac:chgData name="Tim Cook" userId="d1c7cfb340f2c7ab" providerId="LiveId" clId="{32BDCE47-5BA2-4BF2-8410-AA9B0C07D908}" dt="2023-04-03T01:24:33.815" v="819"/>
          <ac:inkMkLst>
            <pc:docMk/>
            <pc:sldMk cId="2077976016" sldId="484"/>
            <ac:inkMk id="87" creationId="{ECB09EE7-095C-8DD9-E456-17BB32614EC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1" creationId="{9388F0CA-E042-C8E7-3C91-E98994BDE13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2" creationId="{4F46ECC5-196D-45A7-CCD0-32F8376FC273}"/>
          </ac:inkMkLst>
        </pc:inkChg>
        <pc:inkChg chg="add del mod">
          <ac:chgData name="Tim Cook" userId="d1c7cfb340f2c7ab" providerId="LiveId" clId="{32BDCE47-5BA2-4BF2-8410-AA9B0C07D908}" dt="2023-04-03T01:24:39.280" v="827"/>
          <ac:inkMkLst>
            <pc:docMk/>
            <pc:sldMk cId="2077976016" sldId="484"/>
            <ac:inkMk id="93" creationId="{5472D852-A945-62B5-3DFA-D16CB6552B2A}"/>
          </ac:inkMkLst>
        </pc:inkChg>
        <pc:inkChg chg="add del mod">
          <ac:chgData name="Tim Cook" userId="d1c7cfb340f2c7ab" providerId="LiveId" clId="{32BDCE47-5BA2-4BF2-8410-AA9B0C07D908}" dt="2023-04-03T01:24:39.280" v="826"/>
          <ac:inkMkLst>
            <pc:docMk/>
            <pc:sldMk cId="2077976016" sldId="484"/>
            <ac:inkMk id="94" creationId="{60E573D9-A5CD-7D7E-F72D-F3E07E106487}"/>
          </ac:inkMkLst>
        </pc:inkChg>
        <pc:inkChg chg="add del mod">
          <ac:chgData name="Tim Cook" userId="d1c7cfb340f2c7ab" providerId="LiveId" clId="{32BDCE47-5BA2-4BF2-8410-AA9B0C07D908}" dt="2023-04-03T01:24:39.280" v="828"/>
          <ac:inkMkLst>
            <pc:docMk/>
            <pc:sldMk cId="2077976016" sldId="484"/>
            <ac:inkMk id="96" creationId="{FDE27751-A8BF-5B3D-FC77-496B1AD18ECC}"/>
          </ac:inkMkLst>
        </pc:inkChg>
        <pc:inkChg chg="add del mod">
          <ac:chgData name="Tim Cook" userId="d1c7cfb340f2c7ab" providerId="LiveId" clId="{32BDCE47-5BA2-4BF2-8410-AA9B0C07D908}" dt="2023-04-03T01:24:42.518" v="835"/>
          <ac:inkMkLst>
            <pc:docMk/>
            <pc:sldMk cId="2077976016" sldId="484"/>
            <ac:inkMk id="97" creationId="{865377EC-F116-B686-5E0B-2D6E47B75944}"/>
          </ac:inkMkLst>
        </pc:inkChg>
        <pc:inkChg chg="add del mod">
          <ac:chgData name="Tim Cook" userId="d1c7cfb340f2c7ab" providerId="LiveId" clId="{32BDCE47-5BA2-4BF2-8410-AA9B0C07D908}" dt="2023-04-03T01:24:42.518" v="832"/>
          <ac:inkMkLst>
            <pc:docMk/>
            <pc:sldMk cId="2077976016" sldId="484"/>
            <ac:inkMk id="100" creationId="{20766EB6-B184-179C-FDC2-9A321EA5071B}"/>
          </ac:inkMkLst>
        </pc:inkChg>
        <pc:inkChg chg="add del mod">
          <ac:chgData name="Tim Cook" userId="d1c7cfb340f2c7ab" providerId="LiveId" clId="{32BDCE47-5BA2-4BF2-8410-AA9B0C07D908}" dt="2023-04-03T01:24:42.518" v="834"/>
          <ac:inkMkLst>
            <pc:docMk/>
            <pc:sldMk cId="2077976016" sldId="484"/>
            <ac:inkMk id="101" creationId="{60E9FA3C-451C-99CB-AAF1-500EF759DECB}"/>
          </ac:inkMkLst>
        </pc:inkChg>
        <pc:inkChg chg="add del mod">
          <ac:chgData name="Tim Cook" userId="d1c7cfb340f2c7ab" providerId="LiveId" clId="{32BDCE47-5BA2-4BF2-8410-AA9B0C07D908}" dt="2023-04-03T01:24:42.518" v="833"/>
          <ac:inkMkLst>
            <pc:docMk/>
            <pc:sldMk cId="2077976016" sldId="484"/>
            <ac:inkMk id="104" creationId="{4595ECA0-CDAB-8658-C233-17BDD25FD218}"/>
          </ac:inkMkLst>
        </pc:inkChg>
        <pc:inkChg chg="add del mod">
          <ac:chgData name="Tim Cook" userId="d1c7cfb340f2c7ab" providerId="LiveId" clId="{32BDCE47-5BA2-4BF2-8410-AA9B0C07D908}" dt="2023-04-03T01:21:36.798" v="699"/>
          <ac:inkMkLst>
            <pc:docMk/>
            <pc:sldMk cId="2077976016" sldId="484"/>
            <ac:inkMk id="117" creationId="{76A72B1C-806E-4944-AB2B-E01F95255D00}"/>
          </ac:inkMkLst>
        </pc:inkChg>
        <pc:inkChg chg="add del mod">
          <ac:chgData name="Tim Cook" userId="d1c7cfb340f2c7ab" providerId="LiveId" clId="{32BDCE47-5BA2-4BF2-8410-AA9B0C07D908}" dt="2023-04-03T01:24:43.984" v="840"/>
          <ac:inkMkLst>
            <pc:docMk/>
            <pc:sldMk cId="2077976016" sldId="484"/>
            <ac:inkMk id="120" creationId="{C2B2943E-A7B6-B14F-8055-1174CAA9266E}"/>
          </ac:inkMkLst>
        </pc:inkChg>
        <pc:inkChg chg="add del mod">
          <ac:chgData name="Tim Cook" userId="d1c7cfb340f2c7ab" providerId="LiveId" clId="{32BDCE47-5BA2-4BF2-8410-AA9B0C07D908}" dt="2023-04-03T01:24:43.984" v="837"/>
          <ac:inkMkLst>
            <pc:docMk/>
            <pc:sldMk cId="2077976016" sldId="484"/>
            <ac:inkMk id="121" creationId="{54EF6C52-0AB3-FC81-DA7D-DAC1E4497602}"/>
          </ac:inkMkLst>
        </pc:inkChg>
        <pc:inkChg chg="add del mod">
          <ac:chgData name="Tim Cook" userId="d1c7cfb340f2c7ab" providerId="LiveId" clId="{32BDCE47-5BA2-4BF2-8410-AA9B0C07D908}" dt="2023-04-03T01:24:43.984" v="841"/>
          <ac:inkMkLst>
            <pc:docMk/>
            <pc:sldMk cId="2077976016" sldId="484"/>
            <ac:inkMk id="122" creationId="{0603CD3B-5FA9-B81C-A059-3AA0A115BF37}"/>
          </ac:inkMkLst>
        </pc:inkChg>
        <pc:inkChg chg="add del mod">
          <ac:chgData name="Tim Cook" userId="d1c7cfb340f2c7ab" providerId="LiveId" clId="{32BDCE47-5BA2-4BF2-8410-AA9B0C07D908}" dt="2023-04-03T01:24:43.984" v="838"/>
          <ac:inkMkLst>
            <pc:docMk/>
            <pc:sldMk cId="2077976016" sldId="484"/>
            <ac:inkMk id="123" creationId="{8D9226AB-0D3D-1F73-1ABF-F631920420FC}"/>
          </ac:inkMkLst>
        </pc:inkChg>
        <pc:inkChg chg="add del mod">
          <ac:chgData name="Tim Cook" userId="d1c7cfb340f2c7ab" providerId="LiveId" clId="{32BDCE47-5BA2-4BF2-8410-AA9B0C07D908}" dt="2023-04-03T01:21:35.102" v="698"/>
          <ac:inkMkLst>
            <pc:docMk/>
            <pc:sldMk cId="2077976016" sldId="484"/>
            <ac:inkMk id="124" creationId="{5B575B5C-1D4D-6C2B-B29C-F8CAFE49F6FF}"/>
          </ac:inkMkLst>
        </pc:inkChg>
        <pc:inkChg chg="add del mod">
          <ac:chgData name="Tim Cook" userId="d1c7cfb340f2c7ab" providerId="LiveId" clId="{32BDCE47-5BA2-4BF2-8410-AA9B0C07D908}" dt="2023-04-03T01:21:35.102" v="697"/>
          <ac:inkMkLst>
            <pc:docMk/>
            <pc:sldMk cId="2077976016" sldId="484"/>
            <ac:inkMk id="125" creationId="{A4895E18-3C1A-1228-292C-759C1986C310}"/>
          </ac:inkMkLst>
        </pc:inkChg>
        <pc:inkChg chg="add del mod">
          <ac:chgData name="Tim Cook" userId="d1c7cfb340f2c7ab" providerId="LiveId" clId="{32BDCE47-5BA2-4BF2-8410-AA9B0C07D908}" dt="2023-04-03T01:24:43.984" v="839"/>
          <ac:inkMkLst>
            <pc:docMk/>
            <pc:sldMk cId="2077976016" sldId="484"/>
            <ac:inkMk id="126" creationId="{97A3F692-10F4-BE3C-25F2-F9FF75008E1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29" creationId="{BD515DD5-D5B3-423B-6FE1-996CB12B5D47}"/>
          </ac:inkMkLst>
        </pc:inkChg>
        <pc:inkChg chg="add del mod">
          <ac:chgData name="Tim Cook" userId="d1c7cfb340f2c7ab" providerId="LiveId" clId="{32BDCE47-5BA2-4BF2-8410-AA9B0C07D908}" dt="2023-04-03T01:21:40.948" v="705"/>
          <ac:inkMkLst>
            <pc:docMk/>
            <pc:sldMk cId="2077976016" sldId="484"/>
            <ac:inkMk id="130" creationId="{6B78ABA0-701D-AF47-3191-BE9C7EA0C80D}"/>
          </ac:inkMkLst>
        </pc:inkChg>
        <pc:inkChg chg="add del mod">
          <ac:chgData name="Tim Cook" userId="d1c7cfb340f2c7ab" providerId="LiveId" clId="{32BDCE47-5BA2-4BF2-8410-AA9B0C07D908}" dt="2023-04-03T01:21:40.557" v="704"/>
          <ac:inkMkLst>
            <pc:docMk/>
            <pc:sldMk cId="2077976016" sldId="484"/>
            <ac:inkMk id="131" creationId="{FDE34D57-A922-7E66-5ECA-D1B0F42CFA9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3" creationId="{55723621-3B15-A969-8C9D-62A074345C9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5" creationId="{E566A5DE-504B-A1D0-1FE0-4ACC103A4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6" creationId="{19EF81BB-FE24-1142-3FFA-E6C5E9036B7C}"/>
          </ac:inkMkLst>
        </pc:inkChg>
        <pc:inkChg chg="add del mod">
          <ac:chgData name="Tim Cook" userId="d1c7cfb340f2c7ab" providerId="LiveId" clId="{32BDCE47-5BA2-4BF2-8410-AA9B0C07D908}" dt="2023-04-03T01:24:12.406" v="813"/>
          <ac:inkMkLst>
            <pc:docMk/>
            <pc:sldMk cId="2077976016" sldId="484"/>
            <ac:inkMk id="138" creationId="{89506C1E-C635-83D0-7BB2-7A509B3E384E}"/>
          </ac:inkMkLst>
        </pc:inkChg>
        <pc:inkChg chg="add del mod">
          <ac:chgData name="Tim Cook" userId="d1c7cfb340f2c7ab" providerId="LiveId" clId="{32BDCE47-5BA2-4BF2-8410-AA9B0C07D908}" dt="2023-04-03T01:24:12.406" v="800"/>
          <ac:inkMkLst>
            <pc:docMk/>
            <pc:sldMk cId="2077976016" sldId="484"/>
            <ac:inkMk id="139" creationId="{35EB7FEF-CCAF-7F10-A868-9E083730D7D9}"/>
          </ac:inkMkLst>
        </pc:inkChg>
        <pc:inkChg chg="add del mod">
          <ac:chgData name="Tim Cook" userId="d1c7cfb340f2c7ab" providerId="LiveId" clId="{32BDCE47-5BA2-4BF2-8410-AA9B0C07D908}" dt="2023-04-03T01:24:12.406" v="803"/>
          <ac:inkMkLst>
            <pc:docMk/>
            <pc:sldMk cId="2077976016" sldId="484"/>
            <ac:inkMk id="140" creationId="{25E58449-A1CE-65C7-6227-64E8A22F5FAD}"/>
          </ac:inkMkLst>
        </pc:inkChg>
        <pc:inkChg chg="add del mod">
          <ac:chgData name="Tim Cook" userId="d1c7cfb340f2c7ab" providerId="LiveId" clId="{32BDCE47-5BA2-4BF2-8410-AA9B0C07D908}" dt="2023-04-03T01:24:12.406" v="796"/>
          <ac:inkMkLst>
            <pc:docMk/>
            <pc:sldMk cId="2077976016" sldId="484"/>
            <ac:inkMk id="141" creationId="{D05C25AF-1A77-96E8-DCF2-58018204100B}"/>
          </ac:inkMkLst>
        </pc:inkChg>
        <pc:inkChg chg="add del mod">
          <ac:chgData name="Tim Cook" userId="d1c7cfb340f2c7ab" providerId="LiveId" clId="{32BDCE47-5BA2-4BF2-8410-AA9B0C07D908}" dt="2023-04-03T01:24:12.406" v="815"/>
          <ac:inkMkLst>
            <pc:docMk/>
            <pc:sldMk cId="2077976016" sldId="484"/>
            <ac:inkMk id="142" creationId="{51F8E547-3763-DA9C-F338-ED9D5FB54DF0}"/>
          </ac:inkMkLst>
        </pc:inkChg>
        <pc:inkChg chg="add del mod">
          <ac:chgData name="Tim Cook" userId="d1c7cfb340f2c7ab" providerId="LiveId" clId="{32BDCE47-5BA2-4BF2-8410-AA9B0C07D908}" dt="2023-04-03T01:24:12.406" v="807"/>
          <ac:inkMkLst>
            <pc:docMk/>
            <pc:sldMk cId="2077976016" sldId="484"/>
            <ac:inkMk id="143" creationId="{90A72862-840E-4B2A-F8DA-A796DB19D8A2}"/>
          </ac:inkMkLst>
        </pc:inkChg>
        <pc:inkChg chg="add del mod">
          <ac:chgData name="Tim Cook" userId="d1c7cfb340f2c7ab" providerId="LiveId" clId="{32BDCE47-5BA2-4BF2-8410-AA9B0C07D908}" dt="2023-04-03T01:24:12.406" v="798"/>
          <ac:inkMkLst>
            <pc:docMk/>
            <pc:sldMk cId="2077976016" sldId="484"/>
            <ac:inkMk id="144" creationId="{E446C330-83A8-25A3-9990-9298B0836AC9}"/>
          </ac:inkMkLst>
        </pc:inkChg>
        <pc:inkChg chg="add del mod">
          <ac:chgData name="Tim Cook" userId="d1c7cfb340f2c7ab" providerId="LiveId" clId="{32BDCE47-5BA2-4BF2-8410-AA9B0C07D908}" dt="2023-04-03T01:24:12.406" v="790"/>
          <ac:inkMkLst>
            <pc:docMk/>
            <pc:sldMk cId="2077976016" sldId="484"/>
            <ac:inkMk id="145" creationId="{26B4B0DC-C874-D89C-B23A-F972525BA46B}"/>
          </ac:inkMkLst>
        </pc:inkChg>
        <pc:inkChg chg="add del mod">
          <ac:chgData name="Tim Cook" userId="d1c7cfb340f2c7ab" providerId="LiveId" clId="{32BDCE47-5BA2-4BF2-8410-AA9B0C07D908}" dt="2023-04-03T01:24:12.406" v="785"/>
          <ac:inkMkLst>
            <pc:docMk/>
            <pc:sldMk cId="2077976016" sldId="484"/>
            <ac:inkMk id="146" creationId="{99EECD78-A30F-C38F-4EB1-D54586B79A1F}"/>
          </ac:inkMkLst>
        </pc:inkChg>
        <pc:inkChg chg="add del mod">
          <ac:chgData name="Tim Cook" userId="d1c7cfb340f2c7ab" providerId="LiveId" clId="{32BDCE47-5BA2-4BF2-8410-AA9B0C07D908}" dt="2023-04-03T01:24:12.406" v="804"/>
          <ac:inkMkLst>
            <pc:docMk/>
            <pc:sldMk cId="2077976016" sldId="484"/>
            <ac:inkMk id="147" creationId="{A18DFA3B-8F5E-AA18-40E0-A3ADC572E296}"/>
          </ac:inkMkLst>
        </pc:inkChg>
        <pc:inkChg chg="add del mod">
          <ac:chgData name="Tim Cook" userId="d1c7cfb340f2c7ab" providerId="LiveId" clId="{32BDCE47-5BA2-4BF2-8410-AA9B0C07D908}" dt="2023-04-03T01:24:12.406" v="793"/>
          <ac:inkMkLst>
            <pc:docMk/>
            <pc:sldMk cId="2077976016" sldId="484"/>
            <ac:inkMk id="148" creationId="{98EAB863-D745-85C3-A07F-3B569F0C82E5}"/>
          </ac:inkMkLst>
        </pc:inkChg>
        <pc:inkChg chg="add del mod">
          <ac:chgData name="Tim Cook" userId="d1c7cfb340f2c7ab" providerId="LiveId" clId="{32BDCE47-5BA2-4BF2-8410-AA9B0C07D908}" dt="2023-04-03T01:24:12.406" v="812"/>
          <ac:inkMkLst>
            <pc:docMk/>
            <pc:sldMk cId="2077976016" sldId="484"/>
            <ac:inkMk id="149" creationId="{04EAB155-41ED-548F-C9AA-A3C037956817}"/>
          </ac:inkMkLst>
        </pc:inkChg>
        <pc:inkChg chg="add del">
          <ac:chgData name="Tim Cook" userId="d1c7cfb340f2c7ab" providerId="LiveId" clId="{32BDCE47-5BA2-4BF2-8410-AA9B0C07D908}" dt="2023-04-03T01:24:12.406" v="808"/>
          <ac:inkMkLst>
            <pc:docMk/>
            <pc:sldMk cId="2077976016" sldId="484"/>
            <ac:inkMk id="151" creationId="{0613C426-6ADF-F656-85E3-51E1AC602FF6}"/>
          </ac:inkMkLst>
        </pc:inkChg>
        <pc:inkChg chg="add del mod">
          <ac:chgData name="Tim Cook" userId="d1c7cfb340f2c7ab" providerId="LiveId" clId="{32BDCE47-5BA2-4BF2-8410-AA9B0C07D908}" dt="2023-04-03T01:24:12.406" v="810"/>
          <ac:inkMkLst>
            <pc:docMk/>
            <pc:sldMk cId="2077976016" sldId="484"/>
            <ac:inkMk id="152" creationId="{57124EFE-216C-924A-A4C8-B49F0B855EAB}"/>
          </ac:inkMkLst>
        </pc:inkChg>
        <pc:inkChg chg="add del mod">
          <ac:chgData name="Tim Cook" userId="d1c7cfb340f2c7ab" providerId="LiveId" clId="{32BDCE47-5BA2-4BF2-8410-AA9B0C07D908}" dt="2023-04-03T01:24:12.406" v="806"/>
          <ac:inkMkLst>
            <pc:docMk/>
            <pc:sldMk cId="2077976016" sldId="484"/>
            <ac:inkMk id="153" creationId="{219ADAAC-46DF-7002-661E-258E7E5B72CD}"/>
          </ac:inkMkLst>
        </pc:inkChg>
        <pc:inkChg chg="add del mod">
          <ac:chgData name="Tim Cook" userId="d1c7cfb340f2c7ab" providerId="LiveId" clId="{32BDCE47-5BA2-4BF2-8410-AA9B0C07D908}" dt="2023-04-03T01:24:12.406" v="816"/>
          <ac:inkMkLst>
            <pc:docMk/>
            <pc:sldMk cId="2077976016" sldId="484"/>
            <ac:inkMk id="154" creationId="{A179914D-D5A1-6EF5-7E8B-096D2B58426F}"/>
          </ac:inkMkLst>
        </pc:inkChg>
        <pc:inkChg chg="add del mod">
          <ac:chgData name="Tim Cook" userId="d1c7cfb340f2c7ab" providerId="LiveId" clId="{32BDCE47-5BA2-4BF2-8410-AA9B0C07D908}" dt="2023-04-03T01:24:12.406" v="784"/>
          <ac:inkMkLst>
            <pc:docMk/>
            <pc:sldMk cId="2077976016" sldId="484"/>
            <ac:inkMk id="155" creationId="{F4883AD8-716F-6B87-DD75-A4496F31CDF7}"/>
          </ac:inkMkLst>
        </pc:inkChg>
        <pc:inkChg chg="add del mod">
          <ac:chgData name="Tim Cook" userId="d1c7cfb340f2c7ab" providerId="LiveId" clId="{32BDCE47-5BA2-4BF2-8410-AA9B0C07D908}" dt="2023-04-03T01:24:12.406" v="797"/>
          <ac:inkMkLst>
            <pc:docMk/>
            <pc:sldMk cId="2077976016" sldId="484"/>
            <ac:inkMk id="156" creationId="{6E56B269-A0A8-F4BF-9F70-CCD035F7D5B8}"/>
          </ac:inkMkLst>
        </pc:inkChg>
        <pc:inkChg chg="add del mod">
          <ac:chgData name="Tim Cook" userId="d1c7cfb340f2c7ab" providerId="LiveId" clId="{32BDCE47-5BA2-4BF2-8410-AA9B0C07D908}" dt="2023-04-03T01:24:12.406" v="791"/>
          <ac:inkMkLst>
            <pc:docMk/>
            <pc:sldMk cId="2077976016" sldId="484"/>
            <ac:inkMk id="158" creationId="{A2DEC3BB-B3A6-CD47-0B04-7D8B9EE556DC}"/>
          </ac:inkMkLst>
        </pc:inkChg>
        <pc:inkChg chg="add del mod">
          <ac:chgData name="Tim Cook" userId="d1c7cfb340f2c7ab" providerId="LiveId" clId="{32BDCE47-5BA2-4BF2-8410-AA9B0C07D908}" dt="2023-04-03T01:24:06.237" v="778"/>
          <ac:inkMkLst>
            <pc:docMk/>
            <pc:sldMk cId="2077976016" sldId="484"/>
            <ac:inkMk id="159" creationId="{B0966751-BCDB-085C-81DD-602DF4783C54}"/>
          </ac:inkMkLst>
        </pc:inkChg>
        <pc:inkChg chg="add del mod">
          <ac:chgData name="Tim Cook" userId="d1c7cfb340f2c7ab" providerId="LiveId" clId="{32BDCE47-5BA2-4BF2-8410-AA9B0C07D908}" dt="2023-04-03T01:24:06.237" v="775"/>
          <ac:inkMkLst>
            <pc:docMk/>
            <pc:sldMk cId="2077976016" sldId="484"/>
            <ac:inkMk id="160" creationId="{E7744B7E-93A2-099F-14EC-F117ABF38488}"/>
          </ac:inkMkLst>
        </pc:inkChg>
        <pc:inkChg chg="add del mod">
          <ac:chgData name="Tim Cook" userId="d1c7cfb340f2c7ab" providerId="LiveId" clId="{32BDCE47-5BA2-4BF2-8410-AA9B0C07D908}" dt="2023-04-03T01:24:12.406" v="799"/>
          <ac:inkMkLst>
            <pc:docMk/>
            <pc:sldMk cId="2077976016" sldId="484"/>
            <ac:inkMk id="161" creationId="{A37D7A39-DAC5-D3F4-71DD-D12292E9BEFB}"/>
          </ac:inkMkLst>
        </pc:inkChg>
        <pc:inkChg chg="add del mod">
          <ac:chgData name="Tim Cook" userId="d1c7cfb340f2c7ab" providerId="LiveId" clId="{32BDCE47-5BA2-4BF2-8410-AA9B0C07D908}" dt="2023-04-03T01:24:12.406" v="795"/>
          <ac:inkMkLst>
            <pc:docMk/>
            <pc:sldMk cId="2077976016" sldId="484"/>
            <ac:inkMk id="162" creationId="{068BA123-353B-8B89-EA05-9244F9CC6804}"/>
          </ac:inkMkLst>
        </pc:inkChg>
        <pc:inkChg chg="add del mod">
          <ac:chgData name="Tim Cook" userId="d1c7cfb340f2c7ab" providerId="LiveId" clId="{32BDCE47-5BA2-4BF2-8410-AA9B0C07D908}" dt="2023-04-03T01:24:12.406" v="788"/>
          <ac:inkMkLst>
            <pc:docMk/>
            <pc:sldMk cId="2077976016" sldId="484"/>
            <ac:inkMk id="165" creationId="{8D5BBAF5-03DA-6BEC-D3EA-4FD92D41FD04}"/>
          </ac:inkMkLst>
        </pc:inkChg>
        <pc:inkChg chg="add del mod">
          <ac:chgData name="Tim Cook" userId="d1c7cfb340f2c7ab" providerId="LiveId" clId="{32BDCE47-5BA2-4BF2-8410-AA9B0C07D908}" dt="2023-04-03T01:24:12.406" v="811"/>
          <ac:inkMkLst>
            <pc:docMk/>
            <pc:sldMk cId="2077976016" sldId="484"/>
            <ac:inkMk id="166" creationId="{80DD856F-8362-D44B-0285-473FE23EE5AA}"/>
          </ac:inkMkLst>
        </pc:inkChg>
        <pc:inkChg chg="add del mod">
          <ac:chgData name="Tim Cook" userId="d1c7cfb340f2c7ab" providerId="LiveId" clId="{32BDCE47-5BA2-4BF2-8410-AA9B0C07D908}" dt="2023-04-03T01:24:06.222" v="769"/>
          <ac:inkMkLst>
            <pc:docMk/>
            <pc:sldMk cId="2077976016" sldId="484"/>
            <ac:inkMk id="167" creationId="{41D9D54C-BF36-A0A1-16B7-E1A599D4F800}"/>
          </ac:inkMkLst>
        </pc:inkChg>
        <pc:inkChg chg="add del mod">
          <ac:chgData name="Tim Cook" userId="d1c7cfb340f2c7ab" providerId="LiveId" clId="{32BDCE47-5BA2-4BF2-8410-AA9B0C07D908}" dt="2023-04-03T01:24:06.237" v="782"/>
          <ac:inkMkLst>
            <pc:docMk/>
            <pc:sldMk cId="2077976016" sldId="484"/>
            <ac:inkMk id="168" creationId="{BC63CFB5-FE4C-7855-F57D-759098C57A78}"/>
          </ac:inkMkLst>
        </pc:inkChg>
        <pc:inkChg chg="add del mod">
          <ac:chgData name="Tim Cook" userId="d1c7cfb340f2c7ab" providerId="LiveId" clId="{32BDCE47-5BA2-4BF2-8410-AA9B0C07D908}" dt="2023-04-03T01:24:12.406" v="801"/>
          <ac:inkMkLst>
            <pc:docMk/>
            <pc:sldMk cId="2077976016" sldId="484"/>
            <ac:inkMk id="169" creationId="{AA14A50C-87AF-6A6E-6C0F-956F6BCD6AB0}"/>
          </ac:inkMkLst>
        </pc:inkChg>
        <pc:inkChg chg="add del mod">
          <ac:chgData name="Tim Cook" userId="d1c7cfb340f2c7ab" providerId="LiveId" clId="{32BDCE47-5BA2-4BF2-8410-AA9B0C07D908}" dt="2023-04-03T01:24:12.406" v="787"/>
          <ac:inkMkLst>
            <pc:docMk/>
            <pc:sldMk cId="2077976016" sldId="484"/>
            <ac:inkMk id="170" creationId="{231F6849-8BA0-1441-536E-6CD48055C8DA}"/>
          </ac:inkMkLst>
        </pc:inkChg>
        <pc:inkChg chg="add del mod">
          <ac:chgData name="Tim Cook" userId="d1c7cfb340f2c7ab" providerId="LiveId" clId="{32BDCE47-5BA2-4BF2-8410-AA9B0C07D908}" dt="2023-04-03T01:24:12.406" v="789"/>
          <ac:inkMkLst>
            <pc:docMk/>
            <pc:sldMk cId="2077976016" sldId="484"/>
            <ac:inkMk id="171" creationId="{6879C2C0-1926-9814-ED50-D2C2742FA8AC}"/>
          </ac:inkMkLst>
        </pc:inkChg>
        <pc:inkChg chg="add del mod">
          <ac:chgData name="Tim Cook" userId="d1c7cfb340f2c7ab" providerId="LiveId" clId="{32BDCE47-5BA2-4BF2-8410-AA9B0C07D908}" dt="2023-04-03T01:24:06.237" v="783"/>
          <ac:inkMkLst>
            <pc:docMk/>
            <pc:sldMk cId="2077976016" sldId="484"/>
            <ac:inkMk id="172" creationId="{9ADCC2A6-BB54-ADB7-62EE-65B576FD88AD}"/>
          </ac:inkMkLst>
        </pc:inkChg>
        <pc:inkChg chg="add del mod">
          <ac:chgData name="Tim Cook" userId="d1c7cfb340f2c7ab" providerId="LiveId" clId="{32BDCE47-5BA2-4BF2-8410-AA9B0C07D908}" dt="2023-04-03T01:24:06.237" v="774"/>
          <ac:inkMkLst>
            <pc:docMk/>
            <pc:sldMk cId="2077976016" sldId="484"/>
            <ac:inkMk id="173" creationId="{E14CC26F-5763-3A1A-8C8A-CEA7EFB23CCF}"/>
          </ac:inkMkLst>
        </pc:inkChg>
        <pc:inkChg chg="add del mod">
          <ac:chgData name="Tim Cook" userId="d1c7cfb340f2c7ab" providerId="LiveId" clId="{32BDCE47-5BA2-4BF2-8410-AA9B0C07D908}" dt="2023-04-03T01:24:06.237" v="779"/>
          <ac:inkMkLst>
            <pc:docMk/>
            <pc:sldMk cId="2077976016" sldId="484"/>
            <ac:inkMk id="174" creationId="{EF2B656A-C01C-046E-F0DC-F586A57764ED}"/>
          </ac:inkMkLst>
        </pc:inkChg>
        <pc:inkChg chg="add del mod">
          <ac:chgData name="Tim Cook" userId="d1c7cfb340f2c7ab" providerId="LiveId" clId="{32BDCE47-5BA2-4BF2-8410-AA9B0C07D908}" dt="2023-04-03T01:24:12.406" v="794"/>
          <ac:inkMkLst>
            <pc:docMk/>
            <pc:sldMk cId="2077976016" sldId="484"/>
            <ac:inkMk id="175" creationId="{53E5BDA2-2186-D7F1-DF65-6F3DC08A3124}"/>
          </ac:inkMkLst>
        </pc:inkChg>
        <pc:inkChg chg="add del mod">
          <ac:chgData name="Tim Cook" userId="d1c7cfb340f2c7ab" providerId="LiveId" clId="{32BDCE47-5BA2-4BF2-8410-AA9B0C07D908}" dt="2023-04-03T01:24:12.406" v="814"/>
          <ac:inkMkLst>
            <pc:docMk/>
            <pc:sldMk cId="2077976016" sldId="484"/>
            <ac:inkMk id="176" creationId="{BC4314B0-8D2C-9528-87C1-646BB9BAE9C5}"/>
          </ac:inkMkLst>
        </pc:inkChg>
        <pc:inkChg chg="add del mod">
          <ac:chgData name="Tim Cook" userId="d1c7cfb340f2c7ab" providerId="LiveId" clId="{32BDCE47-5BA2-4BF2-8410-AA9B0C07D908}" dt="2023-04-03T01:24:12.406" v="792"/>
          <ac:inkMkLst>
            <pc:docMk/>
            <pc:sldMk cId="2077976016" sldId="484"/>
            <ac:inkMk id="177" creationId="{60F7CF4B-AD3D-AD17-BFF8-B987D967943F}"/>
          </ac:inkMkLst>
        </pc:inkChg>
        <pc:inkChg chg="add del mod">
          <ac:chgData name="Tim Cook" userId="d1c7cfb340f2c7ab" providerId="LiveId" clId="{32BDCE47-5BA2-4BF2-8410-AA9B0C07D908}" dt="2023-04-03T01:24:12.406" v="786"/>
          <ac:inkMkLst>
            <pc:docMk/>
            <pc:sldMk cId="2077976016" sldId="484"/>
            <ac:inkMk id="178" creationId="{1DC2E5DF-CC10-8826-CB47-16F135709449}"/>
          </ac:inkMkLst>
        </pc:inkChg>
        <pc:inkChg chg="add del mod">
          <ac:chgData name="Tim Cook" userId="d1c7cfb340f2c7ab" providerId="LiveId" clId="{32BDCE47-5BA2-4BF2-8410-AA9B0C07D908}" dt="2023-04-03T01:24:12.406" v="802"/>
          <ac:inkMkLst>
            <pc:docMk/>
            <pc:sldMk cId="2077976016" sldId="484"/>
            <ac:inkMk id="179" creationId="{B7E143F5-419A-459A-F6FE-F66AC807684C}"/>
          </ac:inkMkLst>
        </pc:inkChg>
        <pc:inkChg chg="add del mod">
          <ac:chgData name="Tim Cook" userId="d1c7cfb340f2c7ab" providerId="LiveId" clId="{32BDCE47-5BA2-4BF2-8410-AA9B0C07D908}" dt="2023-04-03T01:24:12.406" v="805"/>
          <ac:inkMkLst>
            <pc:docMk/>
            <pc:sldMk cId="2077976016" sldId="484"/>
            <ac:inkMk id="180" creationId="{C0CA28C1-EC3C-6BCE-6124-B87F997440D5}"/>
          </ac:inkMkLst>
        </pc:inkChg>
        <pc:inkChg chg="add del">
          <ac:chgData name="Tim Cook" userId="d1c7cfb340f2c7ab" providerId="LiveId" clId="{32BDCE47-5BA2-4BF2-8410-AA9B0C07D908}" dt="2023-04-03T01:23:59.337" v="756"/>
          <ac:inkMkLst>
            <pc:docMk/>
            <pc:sldMk cId="2077976016" sldId="484"/>
            <ac:inkMk id="181" creationId="{447F49DA-C7FE-089C-56AA-4AC92AFC12BC}"/>
          </ac:inkMkLst>
        </pc:inkChg>
        <pc:inkChg chg="add del mod">
          <ac:chgData name="Tim Cook" userId="d1c7cfb340f2c7ab" providerId="LiveId" clId="{32BDCE47-5BA2-4BF2-8410-AA9B0C07D908}" dt="2023-04-03T01:24:06.237" v="772"/>
          <ac:inkMkLst>
            <pc:docMk/>
            <pc:sldMk cId="2077976016" sldId="484"/>
            <ac:inkMk id="183" creationId="{12E220FE-5E02-41BC-855B-2C7B30B7B7A6}"/>
          </ac:inkMkLst>
        </pc:inkChg>
        <pc:inkChg chg="add del mod">
          <ac:chgData name="Tim Cook" userId="d1c7cfb340f2c7ab" providerId="LiveId" clId="{32BDCE47-5BA2-4BF2-8410-AA9B0C07D908}" dt="2023-04-03T01:24:06.237" v="773"/>
          <ac:inkMkLst>
            <pc:docMk/>
            <pc:sldMk cId="2077976016" sldId="484"/>
            <ac:inkMk id="184" creationId="{3DA6CCEB-B682-C329-1C68-692B96C581D0}"/>
          </ac:inkMkLst>
        </pc:inkChg>
        <pc:inkChg chg="add del mod">
          <ac:chgData name="Tim Cook" userId="d1c7cfb340f2c7ab" providerId="LiveId" clId="{32BDCE47-5BA2-4BF2-8410-AA9B0C07D908}" dt="2023-04-03T01:24:06.237" v="780"/>
          <ac:inkMkLst>
            <pc:docMk/>
            <pc:sldMk cId="2077976016" sldId="484"/>
            <ac:inkMk id="185" creationId="{13BE8439-62D0-9324-E2DD-99F0ED133BD3}"/>
          </ac:inkMkLst>
        </pc:inkChg>
        <pc:inkChg chg="add del mod">
          <ac:chgData name="Tim Cook" userId="d1c7cfb340f2c7ab" providerId="LiveId" clId="{32BDCE47-5BA2-4BF2-8410-AA9B0C07D908}" dt="2023-04-03T01:24:06.222" v="770"/>
          <ac:inkMkLst>
            <pc:docMk/>
            <pc:sldMk cId="2077976016" sldId="484"/>
            <ac:inkMk id="186" creationId="{EC72588E-1247-763B-CC85-AAE29B5A6FBB}"/>
          </ac:inkMkLst>
        </pc:inkChg>
        <pc:inkChg chg="add del mod">
          <ac:chgData name="Tim Cook" userId="d1c7cfb340f2c7ab" providerId="LiveId" clId="{32BDCE47-5BA2-4BF2-8410-AA9B0C07D908}" dt="2023-04-03T01:24:12.406" v="809"/>
          <ac:inkMkLst>
            <pc:docMk/>
            <pc:sldMk cId="2077976016" sldId="484"/>
            <ac:inkMk id="187" creationId="{D4028088-8B13-8F79-E58C-1734D2BD9678}"/>
          </ac:inkMkLst>
        </pc:inkChg>
        <pc:inkChg chg="add del mod">
          <ac:chgData name="Tim Cook" userId="d1c7cfb340f2c7ab" providerId="LiveId" clId="{32BDCE47-5BA2-4BF2-8410-AA9B0C07D908}" dt="2023-04-03T01:24:06.237" v="771"/>
          <ac:inkMkLst>
            <pc:docMk/>
            <pc:sldMk cId="2077976016" sldId="484"/>
            <ac:inkMk id="188" creationId="{64E8EFDE-ED8F-D41B-91F5-69E8E95A6F74}"/>
          </ac:inkMkLst>
        </pc:inkChg>
        <pc:inkChg chg="add del mod">
          <ac:chgData name="Tim Cook" userId="d1c7cfb340f2c7ab" providerId="LiveId" clId="{32BDCE47-5BA2-4BF2-8410-AA9B0C07D908}" dt="2023-04-03T01:24:06.222" v="768"/>
          <ac:inkMkLst>
            <pc:docMk/>
            <pc:sldMk cId="2077976016" sldId="484"/>
            <ac:inkMk id="189" creationId="{D42F1168-4D13-11AE-C762-791C89FC7B0C}"/>
          </ac:inkMkLst>
        </pc:inkChg>
        <pc:inkChg chg="add del mod">
          <ac:chgData name="Tim Cook" userId="d1c7cfb340f2c7ab" providerId="LiveId" clId="{32BDCE47-5BA2-4BF2-8410-AA9B0C07D908}" dt="2023-04-03T01:24:06.237" v="776"/>
          <ac:inkMkLst>
            <pc:docMk/>
            <pc:sldMk cId="2077976016" sldId="484"/>
            <ac:inkMk id="192" creationId="{32A0154F-9A09-C6F4-FD78-53CE8512CD64}"/>
          </ac:inkMkLst>
        </pc:inkChg>
        <pc:inkChg chg="add del">
          <ac:chgData name="Tim Cook" userId="d1c7cfb340f2c7ab" providerId="LiveId" clId="{32BDCE47-5BA2-4BF2-8410-AA9B0C07D908}" dt="2023-04-03T01:24:38.514" v="825"/>
          <ac:inkMkLst>
            <pc:docMk/>
            <pc:sldMk cId="2077976016" sldId="484"/>
            <ac:inkMk id="194" creationId="{689A4BC3-2DA6-616C-900C-92B4573CCC6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5" creationId="{08AF4E3F-909A-E496-2A55-B79D0107A3D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6" creationId="{A24C993A-8911-4F8D-7939-6970DBBCC33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7" creationId="{ED339DE1-A6F7-52C4-F360-25F5B319ECA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9" creationId="{C937DFF6-A54D-7849-B010-599267DD5E1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0" creationId="{13710A8C-94D4-903D-E576-AD5EE1E5D41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1" creationId="{CF44E1FA-C46B-A92B-9FB8-1A2B3B91851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2" creationId="{DC8D2CDA-ADD5-A506-DB7F-01138A9174D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3" creationId="{D856F5EC-2EC6-5671-A9FF-5ABC65778403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4" creationId="{DD7E7362-51A5-0CE9-2586-8C0E87373F8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5" creationId="{80B4DC99-87F5-554D-AA7B-B46E78A5119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6" creationId="{34CED099-A053-1D45-A257-E46AF2D5E00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7" creationId="{36246ED1-C1A5-6F39-BBFE-63A7F5412FB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8" creationId="{5E0A897D-CB4D-C54A-130A-166F75D12B93}"/>
          </ac:inkMkLst>
        </pc:inkChg>
        <pc:inkChg chg="add del">
          <ac:chgData name="Tim Cook" userId="d1c7cfb340f2c7ab" providerId="LiveId" clId="{32BDCE47-5BA2-4BF2-8410-AA9B0C07D908}" dt="2023-04-03T01:24:50.675" v="854"/>
          <ac:inkMkLst>
            <pc:docMk/>
            <pc:sldMk cId="2077976016" sldId="484"/>
            <ac:inkMk id="209" creationId="{F995E9EA-60A8-8111-3C79-F787FED661D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2" creationId="{A8FF05CE-D11B-ABC3-5AAA-E184E252EDA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3" creationId="{A364FF48-D6E4-9B49-4A1F-A3961D3C0DA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4" creationId="{C6977C70-14A8-F29F-5E78-8F08DF8D715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5" creationId="{5DEEE547-EF82-0388-AB2B-619413ADB53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6" creationId="{9EFC710B-6DC8-08CE-2EF8-42E6710803D3}"/>
          </ac:inkMkLst>
        </pc:inkChg>
        <pc:inkChg chg="add del mod">
          <ac:chgData name="Tim Cook" userId="d1c7cfb340f2c7ab" providerId="LiveId" clId="{32BDCE47-5BA2-4BF2-8410-AA9B0C07D908}" dt="2023-04-03T01:25:05.306" v="869"/>
          <ac:inkMkLst>
            <pc:docMk/>
            <pc:sldMk cId="2077976016" sldId="484"/>
            <ac:inkMk id="218" creationId="{F82BCF5D-103E-70F8-6388-7B5B442D65E1}"/>
          </ac:inkMkLst>
        </pc:inkChg>
        <pc:inkChg chg="add del mod">
          <ac:chgData name="Tim Cook" userId="d1c7cfb340f2c7ab" providerId="LiveId" clId="{32BDCE47-5BA2-4BF2-8410-AA9B0C07D908}" dt="2023-04-03T01:25:05.306" v="871"/>
          <ac:inkMkLst>
            <pc:docMk/>
            <pc:sldMk cId="2077976016" sldId="484"/>
            <ac:inkMk id="219" creationId="{7818AF44-DD44-2922-1DFA-C177BB9F8FB5}"/>
          </ac:inkMkLst>
        </pc:inkChg>
        <pc:inkChg chg="add del mod">
          <ac:chgData name="Tim Cook" userId="d1c7cfb340f2c7ab" providerId="LiveId" clId="{32BDCE47-5BA2-4BF2-8410-AA9B0C07D908}" dt="2023-04-03T01:25:05.306" v="870"/>
          <ac:inkMkLst>
            <pc:docMk/>
            <pc:sldMk cId="2077976016" sldId="484"/>
            <ac:inkMk id="220" creationId="{CB2EEA03-1B86-699B-EF7D-538728A9AA27}"/>
          </ac:inkMkLst>
        </pc:inkChg>
        <pc:inkChg chg="del mod">
          <ac:chgData name="Tim Cook" userId="d1c7cfb340f2c7ab" providerId="LiveId" clId="{32BDCE47-5BA2-4BF2-8410-AA9B0C07D908}" dt="2023-04-03T01:26:01.522" v="887"/>
          <ac:inkMkLst>
            <pc:docMk/>
            <pc:sldMk cId="2077976016" sldId="484"/>
            <ac:inkMk id="222" creationId="{61375307-064A-03B9-210B-B0A11997A72F}"/>
          </ac:inkMkLst>
        </pc:inkChg>
        <pc:inkChg chg="del mod">
          <ac:chgData name="Tim Cook" userId="d1c7cfb340f2c7ab" providerId="LiveId" clId="{32BDCE47-5BA2-4BF2-8410-AA9B0C07D908}" dt="2023-04-03T01:26:01.522" v="890"/>
          <ac:inkMkLst>
            <pc:docMk/>
            <pc:sldMk cId="2077976016" sldId="484"/>
            <ac:inkMk id="223" creationId="{974311E9-45CB-6791-B03B-0EB059170321}"/>
          </ac:inkMkLst>
        </pc:inkChg>
        <pc:inkChg chg="del mod">
          <ac:chgData name="Tim Cook" userId="d1c7cfb340f2c7ab" providerId="LiveId" clId="{32BDCE47-5BA2-4BF2-8410-AA9B0C07D908}" dt="2023-04-03T01:26:01.522" v="886"/>
          <ac:inkMkLst>
            <pc:docMk/>
            <pc:sldMk cId="2077976016" sldId="484"/>
            <ac:inkMk id="224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5:10.288" v="877"/>
          <ac:inkMkLst>
            <pc:docMk/>
            <pc:sldMk cId="2077976016" sldId="484"/>
            <ac:inkMk id="226" creationId="{89A7671A-7B50-8E6E-973A-305B8155B066}"/>
          </ac:inkMkLst>
        </pc:inkChg>
        <pc:inkChg chg="del mod">
          <ac:chgData name="Tim Cook" userId="d1c7cfb340f2c7ab" providerId="LiveId" clId="{32BDCE47-5BA2-4BF2-8410-AA9B0C07D908}" dt="2023-04-03T01:26:01.521" v="883"/>
          <ac:inkMkLst>
            <pc:docMk/>
            <pc:sldMk cId="2077976016" sldId="484"/>
            <ac:inkMk id="227" creationId="{A148F607-F9C5-77B9-7661-AF48724BAB9D}"/>
          </ac:inkMkLst>
        </pc:inkChg>
        <pc:inkChg chg="add del mod">
          <ac:chgData name="Tim Cook" userId="d1c7cfb340f2c7ab" providerId="LiveId" clId="{32BDCE47-5BA2-4BF2-8410-AA9B0C07D908}" dt="2023-04-03T01:26:20.444" v="923"/>
          <ac:inkMkLst>
            <pc:docMk/>
            <pc:sldMk cId="2077976016" sldId="484"/>
            <ac:inkMk id="229" creationId="{D0ECC386-16A5-E02B-9261-E0C3D0D27C6B}"/>
          </ac:inkMkLst>
        </pc:inkChg>
        <pc:inkChg chg="add del mod">
          <ac:chgData name="Tim Cook" userId="d1c7cfb340f2c7ab" providerId="LiveId" clId="{32BDCE47-5BA2-4BF2-8410-AA9B0C07D908}" dt="2023-04-03T01:26:16.532" v="919"/>
          <ac:inkMkLst>
            <pc:docMk/>
            <pc:sldMk cId="2077976016" sldId="484"/>
            <ac:inkMk id="230" creationId="{EE61BD3D-27B9-7030-995D-3CAA2182C541}"/>
          </ac:inkMkLst>
        </pc:inkChg>
        <pc:inkChg chg="add del mod">
          <ac:chgData name="Tim Cook" userId="d1c7cfb340f2c7ab" providerId="LiveId" clId="{32BDCE47-5BA2-4BF2-8410-AA9B0C07D908}" dt="2023-04-03T01:26:16.532" v="918"/>
          <ac:inkMkLst>
            <pc:docMk/>
            <pc:sldMk cId="2077976016" sldId="484"/>
            <ac:inkMk id="231" creationId="{9DD03F84-FAE5-C07E-443E-D674E257858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2" creationId="{8F854BF3-368A-F693-8052-180B3BEB554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3" creationId="{94C3DC28-30FC-B15B-B229-05371694D4AC}"/>
          </ac:inkMkLst>
        </pc:inkChg>
        <pc:inkChg chg="add del mod">
          <ac:chgData name="Tim Cook" userId="d1c7cfb340f2c7ab" providerId="LiveId" clId="{32BDCE47-5BA2-4BF2-8410-AA9B0C07D908}" dt="2023-04-03T01:26:12.490" v="911"/>
          <ac:inkMkLst>
            <pc:docMk/>
            <pc:sldMk cId="2077976016" sldId="484"/>
            <ac:inkMk id="234" creationId="{793B2F31-AB17-1B49-2E11-2E0961E14A87}"/>
          </ac:inkMkLst>
        </pc:inkChg>
        <pc:inkChg chg="add del mod">
          <ac:chgData name="Tim Cook" userId="d1c7cfb340f2c7ab" providerId="LiveId" clId="{32BDCE47-5BA2-4BF2-8410-AA9B0C07D908}" dt="2023-04-03T01:26:12.490" v="910"/>
          <ac:inkMkLst>
            <pc:docMk/>
            <pc:sldMk cId="2077976016" sldId="484"/>
            <ac:inkMk id="235" creationId="{A926A78E-48AD-E360-388B-8CCFBE1D1319}"/>
          </ac:inkMkLst>
        </pc:inkChg>
        <pc:inkChg chg="add del mod">
          <ac:chgData name="Tim Cook" userId="d1c7cfb340f2c7ab" providerId="LiveId" clId="{32BDCE47-5BA2-4BF2-8410-AA9B0C07D908}" dt="2023-04-03T01:26:12.490" v="908"/>
          <ac:inkMkLst>
            <pc:docMk/>
            <pc:sldMk cId="2077976016" sldId="484"/>
            <ac:inkMk id="236" creationId="{5CF57E0C-1011-032B-E227-7D99F26C01C2}"/>
          </ac:inkMkLst>
        </pc:inkChg>
        <pc:inkChg chg="add del mod">
          <ac:chgData name="Tim Cook" userId="d1c7cfb340f2c7ab" providerId="LiveId" clId="{32BDCE47-5BA2-4BF2-8410-AA9B0C07D908}" dt="2023-04-03T01:26:12.490" v="909"/>
          <ac:inkMkLst>
            <pc:docMk/>
            <pc:sldMk cId="2077976016" sldId="484"/>
            <ac:inkMk id="238" creationId="{6F3C0C90-A1E2-7A56-AE9A-DEFBBD4F1F0E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0" creationId="{9B5248B5-8D17-76F8-B802-02A76039AEF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1" creationId="{F77BC9D2-405B-3D4A-B4CB-A7E17880F4A1}"/>
          </ac:inkMkLst>
        </pc:inkChg>
        <pc:inkChg chg="add del mod">
          <ac:chgData name="Tim Cook" userId="d1c7cfb340f2c7ab" providerId="LiveId" clId="{32BDCE47-5BA2-4BF2-8410-AA9B0C07D908}" dt="2023-04-03T01:26:18.135" v="921"/>
          <ac:inkMkLst>
            <pc:docMk/>
            <pc:sldMk cId="2077976016" sldId="484"/>
            <ac:inkMk id="242" creationId="{68242EC6-E7E2-6EAD-A09C-B9341FD2942A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4" creationId="{6794C237-75FA-FCBE-5BA2-32FF8AD2C2E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5" creationId="{2D39B28F-74D2-D0F1-9716-49C5341E1075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6" creationId="{E747FF2C-79D9-DF05-7A31-018D9FCF23B0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7" creationId="{7D5E4353-6046-56EC-E9EF-923846859F9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8" creationId="{E367D8A9-7022-067E-7153-5344C8462F1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0" creationId="{CA1AF717-6765-A1DC-988D-8DB82F5BCC43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1" creationId="{A25A2453-9873-1D8B-1B91-16A0E905DEF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2" creationId="{AEF79CB4-D361-EE6B-332A-84E64C82DA0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3" creationId="{46A4FD08-9D6A-9FD6-2917-F10CD84DF87D}"/>
          </ac:inkMkLst>
        </pc:inkChg>
      </pc:sldChg>
      <pc:sldChg chg="addSp delSp modSp mod">
        <pc:chgData name="Tim Cook" userId="d1c7cfb340f2c7ab" providerId="LiveId" clId="{32BDCE47-5BA2-4BF2-8410-AA9B0C07D908}" dt="2023-04-03T01:28:40.596" v="1050" actId="1076"/>
        <pc:sldMkLst>
          <pc:docMk/>
          <pc:sldMk cId="3653246030" sldId="485"/>
        </pc:sldMkLst>
        <pc:grpChg chg="del mod">
          <ac:chgData name="Tim Cook" userId="d1c7cfb340f2c7ab" providerId="LiveId" clId="{32BDCE47-5BA2-4BF2-8410-AA9B0C07D908}" dt="2023-04-03T01:27:40.282" v="964"/>
          <ac:grpSpMkLst>
            <pc:docMk/>
            <pc:sldMk cId="3653246030" sldId="485"/>
            <ac:grpSpMk id="7" creationId="{E8863584-7BED-CAF5-868C-A8D9DD6404D0}"/>
          </ac:grpSpMkLst>
        </pc:grpChg>
        <pc:grpChg chg="del mod">
          <ac:chgData name="Tim Cook" userId="d1c7cfb340f2c7ab" providerId="LiveId" clId="{32BDCE47-5BA2-4BF2-8410-AA9B0C07D908}" dt="2023-04-03T01:28:02.670" v="1004"/>
          <ac:grpSpMkLst>
            <pc:docMk/>
            <pc:sldMk cId="3653246030" sldId="485"/>
            <ac:grpSpMk id="12" creationId="{2BBB27D0-74C5-696C-01A6-901A607C25D1}"/>
          </ac:grpSpMkLst>
        </pc:grpChg>
        <pc:grpChg chg="del mod">
          <ac:chgData name="Tim Cook" userId="d1c7cfb340f2c7ab" providerId="LiveId" clId="{32BDCE47-5BA2-4BF2-8410-AA9B0C07D908}" dt="2023-04-03T01:28:02.670" v="997"/>
          <ac:grpSpMkLst>
            <pc:docMk/>
            <pc:sldMk cId="3653246030" sldId="485"/>
            <ac:grpSpMk id="15" creationId="{D471C292-2F02-75E5-C147-F5EAF77C11AA}"/>
          </ac:grpSpMkLst>
        </pc:grpChg>
        <pc:grpChg chg="del mod">
          <ac:chgData name="Tim Cook" userId="d1c7cfb340f2c7ab" providerId="LiveId" clId="{32BDCE47-5BA2-4BF2-8410-AA9B0C07D908}" dt="2023-04-03T01:27:44.365" v="972"/>
          <ac:grpSpMkLst>
            <pc:docMk/>
            <pc:sldMk cId="3653246030" sldId="485"/>
            <ac:grpSpMk id="18" creationId="{36AD4AFD-1936-B040-72C0-87DC268D1681}"/>
          </ac:grpSpMkLst>
        </pc:grpChg>
        <pc:grpChg chg="del mod">
          <ac:chgData name="Tim Cook" userId="d1c7cfb340f2c7ab" providerId="LiveId" clId="{32BDCE47-5BA2-4BF2-8410-AA9B0C07D908}" dt="2023-04-03T01:27:57.224" v="986"/>
          <ac:grpSpMkLst>
            <pc:docMk/>
            <pc:sldMk cId="3653246030" sldId="485"/>
            <ac:grpSpMk id="20" creationId="{7879882C-2AC7-B0E9-A456-D9C0E3F4F1BC}"/>
          </ac:grpSpMkLst>
        </pc:grpChg>
        <pc:grpChg chg="del mod">
          <ac:chgData name="Tim Cook" userId="d1c7cfb340f2c7ab" providerId="LiveId" clId="{32BDCE47-5BA2-4BF2-8410-AA9B0C07D908}" dt="2023-04-03T01:28:02.670" v="1000"/>
          <ac:grpSpMkLst>
            <pc:docMk/>
            <pc:sldMk cId="3653246030" sldId="485"/>
            <ac:grpSpMk id="41" creationId="{B36B6FD4-06F7-CA0C-221E-9CFD7BFF18C9}"/>
          </ac:grpSpMkLst>
        </pc:grpChg>
        <pc:grpChg chg="del mod">
          <ac:chgData name="Tim Cook" userId="d1c7cfb340f2c7ab" providerId="LiveId" clId="{32BDCE47-5BA2-4BF2-8410-AA9B0C07D908}" dt="2023-04-03T01:28:12.148" v="1019"/>
          <ac:grpSpMkLst>
            <pc:docMk/>
            <pc:sldMk cId="3653246030" sldId="485"/>
            <ac:grpSpMk id="59" creationId="{CB1DB475-A0B7-54FF-1A53-E932DFABCBB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3" creationId="{644A50A3-975E-99D2-73BB-D3B04644680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9" creationId="{C97108B9-3795-ADD8-8962-9E0EEFBE23ED}"/>
          </ac:grpSpMkLst>
        </pc:grpChg>
        <pc:grpChg chg="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81" creationId="{0CF56986-3117-26B8-3F3C-606AB28F7C81}"/>
          </ac:grpSpMkLst>
        </pc:grpChg>
        <pc:grpChg chg="mod">
          <ac:chgData name="Tim Cook" userId="d1c7cfb340f2c7ab" providerId="LiveId" clId="{32BDCE47-5BA2-4BF2-8410-AA9B0C07D908}" dt="2023-04-03T01:28:23.752" v="1040"/>
          <ac:grpSpMkLst>
            <pc:docMk/>
            <pc:sldMk cId="3653246030" sldId="485"/>
            <ac:grpSpMk id="101" creationId="{CA31728F-8BE5-FF61-F852-596E6B17780D}"/>
          </ac:grpSpMkLst>
        </pc:grpChg>
        <pc:grpChg chg="del 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0" creationId="{58DEB95F-C621-F273-3523-5C141F3A80DB}"/>
          </ac:grpSpMkLst>
        </pc:grpChg>
        <pc:grpChg chg="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5" creationId="{32FBE108-2A8E-92AB-9EE3-A44239AADD37}"/>
          </ac:grpSpMkLst>
        </pc:grpChg>
        <pc:inkChg chg="add del mod">
          <ac:chgData name="Tim Cook" userId="d1c7cfb340f2c7ab" providerId="LiveId" clId="{32BDCE47-5BA2-4BF2-8410-AA9B0C07D908}" dt="2023-04-03T01:28:02.670" v="1001"/>
          <ac:inkMkLst>
            <pc:docMk/>
            <pc:sldMk cId="3653246030" sldId="485"/>
            <ac:inkMk id="3" creationId="{8BB79FBD-78F6-FFAC-858C-53EDC6ECE4CD}"/>
          </ac:inkMkLst>
        </pc:inkChg>
        <pc:inkChg chg="add del mod">
          <ac:chgData name="Tim Cook" userId="d1c7cfb340f2c7ab" providerId="LiveId" clId="{32BDCE47-5BA2-4BF2-8410-AA9B0C07D908}" dt="2023-04-03T01:28:02.670" v="990"/>
          <ac:inkMkLst>
            <pc:docMk/>
            <pc:sldMk cId="3653246030" sldId="485"/>
            <ac:inkMk id="4" creationId="{6B48D8AD-9DDA-674A-D464-F6F9DAE2B696}"/>
          </ac:inkMkLst>
        </pc:inkChg>
        <pc:inkChg chg="add del mod">
          <ac:chgData name="Tim Cook" userId="d1c7cfb340f2c7ab" providerId="LiveId" clId="{32BDCE47-5BA2-4BF2-8410-AA9B0C07D908}" dt="2023-04-03T01:28:02.670" v="1002"/>
          <ac:inkMkLst>
            <pc:docMk/>
            <pc:sldMk cId="3653246030" sldId="485"/>
            <ac:inkMk id="5" creationId="{9C7FBA48-E60C-BB0F-B9C4-1A96640E1AD2}"/>
          </ac:inkMkLst>
        </pc:inkChg>
        <pc:inkChg chg="add del mod">
          <ac:chgData name="Tim Cook" userId="d1c7cfb340f2c7ab" providerId="LiveId" clId="{32BDCE47-5BA2-4BF2-8410-AA9B0C07D908}" dt="2023-04-03T01:28:02.670" v="1004"/>
          <ac:inkMkLst>
            <pc:docMk/>
            <pc:sldMk cId="3653246030" sldId="485"/>
            <ac:inkMk id="6" creationId="{083CA933-9CCA-C5EA-BC69-52173D7404BE}"/>
          </ac:inkMkLst>
        </pc:inkChg>
        <pc:inkChg chg="add del mod">
          <ac:chgData name="Tim Cook" userId="d1c7cfb340f2c7ab" providerId="LiveId" clId="{32BDCE47-5BA2-4BF2-8410-AA9B0C07D908}" dt="2023-04-03T01:28:02.670" v="995"/>
          <ac:inkMkLst>
            <pc:docMk/>
            <pc:sldMk cId="3653246030" sldId="485"/>
            <ac:inkMk id="8" creationId="{2D401A12-ACEA-0CA6-CD23-A1A651F1C1EE}"/>
          </ac:inkMkLst>
        </pc:inkChg>
        <pc:inkChg chg="add del mod">
          <ac:chgData name="Tim Cook" userId="d1c7cfb340f2c7ab" providerId="LiveId" clId="{32BDCE47-5BA2-4BF2-8410-AA9B0C07D908}" dt="2023-04-03T01:28:02.670" v="1006"/>
          <ac:inkMkLst>
            <pc:docMk/>
            <pc:sldMk cId="3653246030" sldId="485"/>
            <ac:inkMk id="9" creationId="{998ACC87-5A77-AFEB-15F3-69B171FB6F70}"/>
          </ac:inkMkLst>
        </pc:inkChg>
        <pc:inkChg chg="add del mod">
          <ac:chgData name="Tim Cook" userId="d1c7cfb340f2c7ab" providerId="LiveId" clId="{32BDCE47-5BA2-4BF2-8410-AA9B0C07D908}" dt="2023-04-03T01:28:02.670" v="994"/>
          <ac:inkMkLst>
            <pc:docMk/>
            <pc:sldMk cId="3653246030" sldId="485"/>
            <ac:inkMk id="10" creationId="{07B1D493-0249-1674-85F0-CF3691A75007}"/>
          </ac:inkMkLst>
        </pc:inkChg>
        <pc:inkChg chg="add del mod">
          <ac:chgData name="Tim Cook" userId="d1c7cfb340f2c7ab" providerId="LiveId" clId="{32BDCE47-5BA2-4BF2-8410-AA9B0C07D908}" dt="2023-04-03T01:28:02.670" v="996"/>
          <ac:inkMkLst>
            <pc:docMk/>
            <pc:sldMk cId="3653246030" sldId="485"/>
            <ac:inkMk id="11" creationId="{7455B47F-4EE4-1279-9A99-4C89754F6A41}"/>
          </ac:inkMkLst>
        </pc:inkChg>
        <pc:inkChg chg="add del mod">
          <ac:chgData name="Tim Cook" userId="d1c7cfb340f2c7ab" providerId="LiveId" clId="{32BDCE47-5BA2-4BF2-8410-AA9B0C07D908}" dt="2023-04-03T01:28:02.670" v="1003"/>
          <ac:inkMkLst>
            <pc:docMk/>
            <pc:sldMk cId="3653246030" sldId="485"/>
            <ac:inkMk id="13" creationId="{73A3F618-9BE4-0C3E-5B06-A18FD5BB189A}"/>
          </ac:inkMkLst>
        </pc:inkChg>
        <pc:inkChg chg="add del mod">
          <ac:chgData name="Tim Cook" userId="d1c7cfb340f2c7ab" providerId="LiveId" clId="{32BDCE47-5BA2-4BF2-8410-AA9B0C07D908}" dt="2023-04-03T01:28:02.670" v="997"/>
          <ac:inkMkLst>
            <pc:docMk/>
            <pc:sldMk cId="3653246030" sldId="485"/>
            <ac:inkMk id="14" creationId="{DCB41A98-4D67-FDD7-A263-BA486F30410E}"/>
          </ac:inkMkLst>
        </pc:inkChg>
        <pc:inkChg chg="add del mod">
          <ac:chgData name="Tim Cook" userId="d1c7cfb340f2c7ab" providerId="LiveId" clId="{32BDCE47-5BA2-4BF2-8410-AA9B0C07D908}" dt="2023-04-03T01:27:57.224" v="986"/>
          <ac:inkMkLst>
            <pc:docMk/>
            <pc:sldMk cId="3653246030" sldId="485"/>
            <ac:inkMk id="16" creationId="{827983F7-7152-7945-13A5-D581564BAF8F}"/>
          </ac:inkMkLst>
        </pc:inkChg>
        <pc:inkChg chg="add del mod">
          <ac:chgData name="Tim Cook" userId="d1c7cfb340f2c7ab" providerId="LiveId" clId="{32BDCE47-5BA2-4BF2-8410-AA9B0C07D908}" dt="2023-04-03T01:27:57.239" v="987"/>
          <ac:inkMkLst>
            <pc:docMk/>
            <pc:sldMk cId="3653246030" sldId="485"/>
            <ac:inkMk id="17" creationId="{45121488-78EA-FE34-BB84-712BAFE7CD4E}"/>
          </ac:inkMkLst>
        </pc:inkChg>
        <pc:inkChg chg="add del mod">
          <ac:chgData name="Tim Cook" userId="d1c7cfb340f2c7ab" providerId="LiveId" clId="{32BDCE47-5BA2-4BF2-8410-AA9B0C07D908}" dt="2023-04-03T01:27:45.103" v="973"/>
          <ac:inkMkLst>
            <pc:docMk/>
            <pc:sldMk cId="3653246030" sldId="485"/>
            <ac:inkMk id="19" creationId="{113040A6-B2F7-4F91-B998-A2EEEE58A5C5}"/>
          </ac:inkMkLst>
        </pc:inkChg>
        <pc:inkChg chg="add del">
          <ac:chgData name="Tim Cook" userId="d1c7cfb340f2c7ab" providerId="LiveId" clId="{32BDCE47-5BA2-4BF2-8410-AA9B0C07D908}" dt="2023-04-03T01:27:47.857" v="975"/>
          <ac:inkMkLst>
            <pc:docMk/>
            <pc:sldMk cId="3653246030" sldId="485"/>
            <ac:inkMk id="21" creationId="{BD56B0D6-DB1C-2324-684A-1C914F661965}"/>
          </ac:inkMkLst>
        </pc:inkChg>
        <pc:inkChg chg="add del">
          <ac:chgData name="Tim Cook" userId="d1c7cfb340f2c7ab" providerId="LiveId" clId="{32BDCE47-5BA2-4BF2-8410-AA9B0C07D908}" dt="2023-04-03T01:27:50.562" v="977"/>
          <ac:inkMkLst>
            <pc:docMk/>
            <pc:sldMk cId="3653246030" sldId="485"/>
            <ac:inkMk id="22" creationId="{4BA33663-378C-8691-3FA6-4BB42326680E}"/>
          </ac:inkMkLst>
        </pc:inkChg>
        <pc:inkChg chg="add del mod">
          <ac:chgData name="Tim Cook" userId="d1c7cfb340f2c7ab" providerId="LiveId" clId="{32BDCE47-5BA2-4BF2-8410-AA9B0C07D908}" dt="2023-04-03T01:28:02.670" v="999"/>
          <ac:inkMkLst>
            <pc:docMk/>
            <pc:sldMk cId="3653246030" sldId="485"/>
            <ac:inkMk id="23" creationId="{408A9D54-F043-007F-5273-61412C4365A6}"/>
          </ac:inkMkLst>
        </pc:inkChg>
        <pc:inkChg chg="add del mod">
          <ac:chgData name="Tim Cook" userId="d1c7cfb340f2c7ab" providerId="LiveId" clId="{32BDCE47-5BA2-4BF2-8410-AA9B0C07D908}" dt="2023-04-03T01:28:02.670" v="992"/>
          <ac:inkMkLst>
            <pc:docMk/>
            <pc:sldMk cId="3653246030" sldId="485"/>
            <ac:inkMk id="24" creationId="{843F62DF-47C1-5728-9D9F-95FAA1A4FE41}"/>
          </ac:inkMkLst>
        </pc:inkChg>
        <pc:inkChg chg="add del mod">
          <ac:chgData name="Tim Cook" userId="d1c7cfb340f2c7ab" providerId="LiveId" clId="{32BDCE47-5BA2-4BF2-8410-AA9B0C07D908}" dt="2023-04-03T01:28:02.670" v="998"/>
          <ac:inkMkLst>
            <pc:docMk/>
            <pc:sldMk cId="3653246030" sldId="485"/>
            <ac:inkMk id="25" creationId="{80238B3C-BA8C-D8EF-2F64-C55712C8DDEA}"/>
          </ac:inkMkLst>
        </pc:inkChg>
        <pc:inkChg chg="add del mod">
          <ac:chgData name="Tim Cook" userId="d1c7cfb340f2c7ab" providerId="LiveId" clId="{32BDCE47-5BA2-4BF2-8410-AA9B0C07D908}" dt="2023-04-03T01:28:02.670" v="993"/>
          <ac:inkMkLst>
            <pc:docMk/>
            <pc:sldMk cId="3653246030" sldId="485"/>
            <ac:inkMk id="27" creationId="{D78218D1-EFB2-7721-8A2B-FDA00ED15224}"/>
          </ac:inkMkLst>
        </pc:inkChg>
        <pc:inkChg chg="add del mod">
          <ac:chgData name="Tim Cook" userId="d1c7cfb340f2c7ab" providerId="LiveId" clId="{32BDCE47-5BA2-4BF2-8410-AA9B0C07D908}" dt="2023-04-03T01:28:02.670" v="1000"/>
          <ac:inkMkLst>
            <pc:docMk/>
            <pc:sldMk cId="3653246030" sldId="485"/>
            <ac:inkMk id="29" creationId="{C3F2B1C6-5CB3-7444-8AA3-CD273C2E7629}"/>
          </ac:inkMkLst>
        </pc:inkChg>
        <pc:inkChg chg="add del">
          <ac:chgData name="Tim Cook" userId="d1c7cfb340f2c7ab" providerId="LiveId" clId="{32BDCE47-5BA2-4BF2-8410-AA9B0C07D908}" dt="2023-04-03T01:27:57.239" v="988"/>
          <ac:inkMkLst>
            <pc:docMk/>
            <pc:sldMk cId="3653246030" sldId="485"/>
            <ac:inkMk id="37" creationId="{14881649-13D6-3FE3-1075-6DF402234CCC}"/>
          </ac:inkMkLst>
        </pc:inkChg>
        <pc:inkChg chg="add del mod">
          <ac:chgData name="Tim Cook" userId="d1c7cfb340f2c7ab" providerId="LiveId" clId="{32BDCE47-5BA2-4BF2-8410-AA9B0C07D908}" dt="2023-04-03T01:28:02.670" v="991"/>
          <ac:inkMkLst>
            <pc:docMk/>
            <pc:sldMk cId="3653246030" sldId="485"/>
            <ac:inkMk id="39" creationId="{82422E31-0FDF-6FD8-7436-17D2E1396BA2}"/>
          </ac:inkMkLst>
        </pc:inkChg>
        <pc:inkChg chg="add del mod">
          <ac:chgData name="Tim Cook" userId="d1c7cfb340f2c7ab" providerId="LiveId" clId="{32BDCE47-5BA2-4BF2-8410-AA9B0C07D908}" dt="2023-04-03T01:28:02.670" v="1005"/>
          <ac:inkMkLst>
            <pc:docMk/>
            <pc:sldMk cId="3653246030" sldId="485"/>
            <ac:inkMk id="40" creationId="{9F92899B-AE41-A81F-01AC-35629C654F2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4" creationId="{B1936319-ECFB-D493-A3E8-B3D1827401A2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9" creationId="{B0998EED-3249-22D8-55C8-020B92CA54A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50" creationId="{ABDAD88D-8502-4E6F-3EE1-3A8778D7F5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0" creationId="{1B306ED6-799F-A946-F66D-6369C6BA9C3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1" creationId="{3BC69941-1846-F0F0-031C-5A08126CCC85}"/>
          </ac:inkMkLst>
        </pc:inkChg>
        <pc:inkChg chg="add del">
          <ac:chgData name="Tim Cook" userId="d1c7cfb340f2c7ab" providerId="LiveId" clId="{32BDCE47-5BA2-4BF2-8410-AA9B0C07D908}" dt="2023-04-03T01:28:11.797" v="1018"/>
          <ac:inkMkLst>
            <pc:docMk/>
            <pc:sldMk cId="3653246030" sldId="485"/>
            <ac:inkMk id="62" creationId="{B950469F-9EEC-FDA0-885A-A894567EA21D}"/>
          </ac:inkMkLst>
        </pc:inkChg>
        <pc:inkChg chg="add del">
          <ac:chgData name="Tim Cook" userId="d1c7cfb340f2c7ab" providerId="LiveId" clId="{32BDCE47-5BA2-4BF2-8410-AA9B0C07D908}" dt="2023-04-03T01:28:11.797" v="1017"/>
          <ac:inkMkLst>
            <pc:docMk/>
            <pc:sldMk cId="3653246030" sldId="485"/>
            <ac:inkMk id="63" creationId="{8E37E2BF-280A-A928-B437-D12A8D7C0A03}"/>
          </ac:inkMkLst>
        </pc:inkChg>
        <pc:inkChg chg="add del">
          <ac:chgData name="Tim Cook" userId="d1c7cfb340f2c7ab" providerId="LiveId" clId="{32BDCE47-5BA2-4BF2-8410-AA9B0C07D908}" dt="2023-04-03T01:28:11.797" v="1016"/>
          <ac:inkMkLst>
            <pc:docMk/>
            <pc:sldMk cId="3653246030" sldId="485"/>
            <ac:inkMk id="64" creationId="{813820FE-955F-5A3F-AEFB-7A697D7605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5" creationId="{AA5DDAAB-54E1-6E81-6DAD-6BCADAADFC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6" creationId="{0CCDBC7C-C424-E25B-E364-25520AB158CC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7" creationId="{B5FDA5EC-B40D-0BF1-BB79-F036D5B1BC07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0" creationId="{5664572D-1FB4-9210-CE9A-55D40252CEF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2" creationId="{1985EAB8-727F-812D-5088-0E94F725481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3" creationId="{F458FDA6-25BD-C7F1-4992-91D092A09F4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4" creationId="{74669B29-9C51-1B89-D959-AED651E440E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5" creationId="{4ECC083D-493D-A2EC-5A60-01926B16FC6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6" creationId="{25D1E42E-8677-4809-A019-6B24D2F06ED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7" creationId="{91933B02-C4BC-DEB6-8766-04DBD7816F99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0" creationId="{060D284A-B46D-FB31-3A33-BABBB821A8A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1" creationId="{C7295AF0-D92D-DCE1-DD1C-F30D48F5B9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2" creationId="{60609632-40E1-5F83-DC19-98BDFAFC635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3" creationId="{71C6A4E6-C7A8-7205-BEBA-2A2E4EE60CD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4" creationId="{5537949A-5844-2DD9-59CA-794CFB21541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6" creationId="{E552B828-91C3-ADA9-335A-353590AC5D9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7" creationId="{9C8F8CF1-C653-97B4-213D-3ABDA4E5B99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0" creationId="{EECA9667-1997-0E14-A390-6D1F31612F9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4" creationId="{37571C34-5B4A-0A57-A4C5-28259FBBCAE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17" creationId="{95DEDAF2-BA75-2EAE-F118-0DDAAD2D88EE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1" creationId="{5FF8F494-02A2-247A-B930-53F1A72D471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2" creationId="{9767B41D-3B56-BBF3-228B-C1FC56E9A2D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3" creationId="{048A702D-5E7B-A01C-10F4-A90396EE083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4" creationId="{8C804541-A57E-6998-537C-5F4D0DD571F4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C5722A8D-E9D8-4C6C-AB6D-33D76A771F40}"/>
    <pc:docChg chg="modSld">
      <pc:chgData name="Tim Cook" userId="d1c7cfb340f2c7ab" providerId="LiveId" clId="{C5722A8D-E9D8-4C6C-AB6D-33D76A771F40}" dt="2023-03-20T01:44:14.069" v="1035"/>
      <pc:docMkLst>
        <pc:docMk/>
      </pc:docMkLst>
      <pc:sldChg chg="addSp delSp modSp mod">
        <pc:chgData name="Tim Cook" userId="d1c7cfb340f2c7ab" providerId="LiveId" clId="{C5722A8D-E9D8-4C6C-AB6D-33D76A771F40}" dt="2023-03-20T01:27:34.045" v="460"/>
        <pc:sldMkLst>
          <pc:docMk/>
          <pc:sldMk cId="3792190756" sldId="450"/>
        </pc:sldMkLst>
        <pc:grpChg chg="del mod">
          <ac:chgData name="Tim Cook" userId="d1c7cfb340f2c7ab" providerId="LiveId" clId="{C5722A8D-E9D8-4C6C-AB6D-33D76A771F40}" dt="2023-03-20T01:20:53.604" v="9"/>
          <ac:grpSpMkLst>
            <pc:docMk/>
            <pc:sldMk cId="3792190756" sldId="450"/>
            <ac:grpSpMk id="8" creationId="{5E1991A9-4B43-166F-6417-C0F217917B9F}"/>
          </ac:grpSpMkLst>
        </pc:grpChg>
        <pc:grpChg chg="mod">
          <ac:chgData name="Tim Cook" userId="d1c7cfb340f2c7ab" providerId="LiveId" clId="{C5722A8D-E9D8-4C6C-AB6D-33D76A771F40}" dt="2023-03-20T01:20:57.310" v="13"/>
          <ac:grpSpMkLst>
            <pc:docMk/>
            <pc:sldMk cId="3792190756" sldId="450"/>
            <ac:grpSpMk id="12" creationId="{DF4CF985-EFD8-C083-C9BA-3E93C9166492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8" creationId="{1F387266-F10D-B0C4-67AD-F4B021E5F51B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9" creationId="{ACD73095-6FF5-C72D-7C37-AB6D172C0C6E}"/>
          </ac:grpSpMkLst>
        </pc:grpChg>
        <pc:grpChg chg="del 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29" creationId="{7472DE8A-C88F-BB01-F851-8F11C6F160C3}"/>
          </ac:grpSpMkLst>
        </pc:grpChg>
        <pc:grpChg chg="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30" creationId="{D37D9EAB-0AAD-0E56-2D27-A9887CD0B561}"/>
          </ac:grpSpMkLst>
        </pc:grpChg>
        <pc:grpChg chg="del mod">
          <ac:chgData name="Tim Cook" userId="d1c7cfb340f2c7ab" providerId="LiveId" clId="{C5722A8D-E9D8-4C6C-AB6D-33D76A771F40}" dt="2023-03-20T01:21:47.782" v="51"/>
          <ac:grpSpMkLst>
            <pc:docMk/>
            <pc:sldMk cId="3792190756" sldId="450"/>
            <ac:grpSpMk id="40" creationId="{3480C7E5-CA30-E476-1BAD-E3B7A6EFD479}"/>
          </ac:grpSpMkLst>
        </pc:grpChg>
        <pc:grpChg chg="mod">
          <ac:chgData name="Tim Cook" userId="d1c7cfb340f2c7ab" providerId="LiveId" clId="{C5722A8D-E9D8-4C6C-AB6D-33D76A771F40}" dt="2023-03-20T01:21:58.813" v="64"/>
          <ac:grpSpMkLst>
            <pc:docMk/>
            <pc:sldMk cId="3792190756" sldId="450"/>
            <ac:grpSpMk id="50" creationId="{2ACEA49D-FD10-BD11-523E-62E0EBB20123}"/>
          </ac:grpSpMkLst>
        </pc:grpChg>
        <pc:grpChg chg="del mod">
          <ac:chgData name="Tim Cook" userId="d1c7cfb340f2c7ab" providerId="LiveId" clId="{C5722A8D-E9D8-4C6C-AB6D-33D76A771F40}" dt="2023-03-20T01:22:23.052" v="77"/>
          <ac:grpSpMkLst>
            <pc:docMk/>
            <pc:sldMk cId="3792190756" sldId="450"/>
            <ac:grpSpMk id="56" creationId="{5C5794CF-B667-4595-BF4D-0264D4C8672A}"/>
          </ac:grpSpMkLst>
        </pc:grpChg>
        <pc:grpChg chg="del mod">
          <ac:chgData name="Tim Cook" userId="d1c7cfb340f2c7ab" providerId="LiveId" clId="{C5722A8D-E9D8-4C6C-AB6D-33D76A771F40}" dt="2023-03-20T01:22:36.019" v="90"/>
          <ac:grpSpMkLst>
            <pc:docMk/>
            <pc:sldMk cId="3792190756" sldId="450"/>
            <ac:grpSpMk id="59" creationId="{C68D7433-4CED-415E-02CF-46ADB1614020}"/>
          </ac:grpSpMkLst>
        </pc:grpChg>
        <pc:grpChg chg="del mod">
          <ac:chgData name="Tim Cook" userId="d1c7cfb340f2c7ab" providerId="LiveId" clId="{C5722A8D-E9D8-4C6C-AB6D-33D76A771F40}" dt="2023-03-20T01:22:40.230" v="94"/>
          <ac:grpSpMkLst>
            <pc:docMk/>
            <pc:sldMk cId="3792190756" sldId="450"/>
            <ac:grpSpMk id="62" creationId="{FCD5629C-C1DB-7AE4-D4A0-C57F6AF12799}"/>
          </ac:grpSpMkLst>
        </pc:grpChg>
        <pc:grpChg chg="del mod">
          <ac:chgData name="Tim Cook" userId="d1c7cfb340f2c7ab" providerId="LiveId" clId="{C5722A8D-E9D8-4C6C-AB6D-33D76A771F40}" dt="2023-03-20T01:22:34.827" v="88"/>
          <ac:grpSpMkLst>
            <pc:docMk/>
            <pc:sldMk cId="3792190756" sldId="450"/>
            <ac:grpSpMk id="65" creationId="{73AE5EF9-6BD4-7F14-F70D-9BCDD24CF21C}"/>
          </ac:grpSpMkLst>
        </pc:grpChg>
        <pc:grpChg chg="mod">
          <ac:chgData name="Tim Cook" userId="d1c7cfb340f2c7ab" providerId="LiveId" clId="{C5722A8D-E9D8-4C6C-AB6D-33D76A771F40}" dt="2023-03-20T01:22:46.468" v="99"/>
          <ac:grpSpMkLst>
            <pc:docMk/>
            <pc:sldMk cId="3792190756" sldId="450"/>
            <ac:grpSpMk id="68" creationId="{DE1A0DFB-6270-4BE4-C108-656E80548842}"/>
          </ac:grpSpMkLst>
        </pc:grpChg>
        <pc:grpChg chg="del 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1" creationId="{DBFFCFEF-6FF3-EF0C-A07F-815F80DD052F}"/>
          </ac:grpSpMkLst>
        </pc:grpChg>
        <pc:grpChg chg="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3" creationId="{3D0798F2-BE64-93D3-F009-FB7F0859FD4C}"/>
          </ac:grpSpMkLst>
        </pc:grpChg>
        <pc:grpChg chg="del mod">
          <ac:chgData name="Tim Cook" userId="d1c7cfb340f2c7ab" providerId="LiveId" clId="{C5722A8D-E9D8-4C6C-AB6D-33D76A771F40}" dt="2023-03-20T01:22:52.146" v="103"/>
          <ac:grpSpMkLst>
            <pc:docMk/>
            <pc:sldMk cId="3792190756" sldId="450"/>
            <ac:grpSpMk id="76" creationId="{CBEE40B6-75E7-0E92-602D-3BD340E021F4}"/>
          </ac:grpSpMkLst>
        </pc:grpChg>
        <pc:grpChg chg="mod">
          <ac:chgData name="Tim Cook" userId="d1c7cfb340f2c7ab" providerId="LiveId" clId="{C5722A8D-E9D8-4C6C-AB6D-33D76A771F40}" dt="2023-03-20T01:23:09.560" v="107"/>
          <ac:grpSpMkLst>
            <pc:docMk/>
            <pc:sldMk cId="3792190756" sldId="450"/>
            <ac:grpSpMk id="79" creationId="{ABA37776-DA44-3881-F4B7-533E0860957D}"/>
          </ac:grpSpMkLst>
        </pc:grpChg>
        <pc:grpChg chg="del mod">
          <ac:chgData name="Tim Cook" userId="d1c7cfb340f2c7ab" providerId="LiveId" clId="{C5722A8D-E9D8-4C6C-AB6D-33D76A771F40}" dt="2023-03-20T01:23:22.098" v="117"/>
          <ac:grpSpMkLst>
            <pc:docMk/>
            <pc:sldMk cId="3792190756" sldId="450"/>
            <ac:grpSpMk id="84" creationId="{5076F0D0-9484-D977-9987-C2DBFCFD4DFB}"/>
          </ac:grpSpMkLst>
        </pc:grpChg>
        <pc:grpChg chg="del mod">
          <ac:chgData name="Tim Cook" userId="d1c7cfb340f2c7ab" providerId="LiveId" clId="{C5722A8D-E9D8-4C6C-AB6D-33D76A771F40}" dt="2023-03-20T01:23:40.014" v="128"/>
          <ac:grpSpMkLst>
            <pc:docMk/>
            <pc:sldMk cId="3792190756" sldId="450"/>
            <ac:grpSpMk id="89" creationId="{BD714740-2F0D-83C2-0770-07CB4863572F}"/>
          </ac:grpSpMkLst>
        </pc:grpChg>
        <pc:grpChg chg="mod">
          <ac:chgData name="Tim Cook" userId="d1c7cfb340f2c7ab" providerId="LiveId" clId="{C5722A8D-E9D8-4C6C-AB6D-33D76A771F40}" dt="2023-03-20T01:23:40.866" v="130"/>
          <ac:grpSpMkLst>
            <pc:docMk/>
            <pc:sldMk cId="3792190756" sldId="450"/>
            <ac:grpSpMk id="96" creationId="{34F797E0-9580-D983-06FA-4AA13682EF0D}"/>
          </ac:grpSpMkLst>
        </pc:grpChg>
        <pc:grpChg chg="del mod">
          <ac:chgData name="Tim Cook" userId="d1c7cfb340f2c7ab" providerId="LiveId" clId="{C5722A8D-E9D8-4C6C-AB6D-33D76A771F40}" dt="2023-03-20T01:24:24.089" v="187"/>
          <ac:grpSpMkLst>
            <pc:docMk/>
            <pc:sldMk cId="3792190756" sldId="450"/>
            <ac:grpSpMk id="105" creationId="{2BE26BD5-1F00-2A8C-D055-90F78C2B1F45}"/>
          </ac:grpSpMkLst>
        </pc:grpChg>
        <pc:grpChg chg="del mod">
          <ac:chgData name="Tim Cook" userId="d1c7cfb340f2c7ab" providerId="LiveId" clId="{C5722A8D-E9D8-4C6C-AB6D-33D76A771F40}" dt="2023-03-20T01:23:54.822" v="151"/>
          <ac:grpSpMkLst>
            <pc:docMk/>
            <pc:sldMk cId="3792190756" sldId="450"/>
            <ac:grpSpMk id="110" creationId="{8C922CD2-E6B0-143F-38F0-8D7BFFEBC9C0}"/>
          </ac:grpSpMkLst>
        </pc:grpChg>
        <pc:grpChg chg="del mod">
          <ac:chgData name="Tim Cook" userId="d1c7cfb340f2c7ab" providerId="LiveId" clId="{C5722A8D-E9D8-4C6C-AB6D-33D76A771F40}" dt="2023-03-20T01:24:24.089" v="182"/>
          <ac:grpSpMkLst>
            <pc:docMk/>
            <pc:sldMk cId="3792190756" sldId="450"/>
            <ac:grpSpMk id="117" creationId="{94599E89-6927-FF57-7A7D-EDFDEBE25820}"/>
          </ac:grpSpMkLst>
        </pc:grpChg>
        <pc:grpChg chg="del mod">
          <ac:chgData name="Tim Cook" userId="d1c7cfb340f2c7ab" providerId="LiveId" clId="{C5722A8D-E9D8-4C6C-AB6D-33D76A771F40}" dt="2023-03-20T01:25:08.688" v="246"/>
          <ac:grpSpMkLst>
            <pc:docMk/>
            <pc:sldMk cId="3792190756" sldId="450"/>
            <ac:grpSpMk id="118" creationId="{1AD5BEA4-DF46-FD27-05D8-7595D7495C86}"/>
          </ac:grpSpMkLst>
        </pc:grpChg>
        <pc:grpChg chg="del mod">
          <ac:chgData name="Tim Cook" userId="d1c7cfb340f2c7ab" providerId="LiveId" clId="{C5722A8D-E9D8-4C6C-AB6D-33D76A771F40}" dt="2023-03-20T01:27:14.925" v="428"/>
          <ac:grpSpMkLst>
            <pc:docMk/>
            <pc:sldMk cId="3792190756" sldId="450"/>
            <ac:grpSpMk id="122" creationId="{9751C589-D930-22E6-0CA0-96A59AADB5AD}"/>
          </ac:grpSpMkLst>
        </pc:grpChg>
        <pc:grpChg chg="del mod">
          <ac:chgData name="Tim Cook" userId="d1c7cfb340f2c7ab" providerId="LiveId" clId="{C5722A8D-E9D8-4C6C-AB6D-33D76A771F40}" dt="2023-03-20T01:25:22.186" v="268"/>
          <ac:grpSpMkLst>
            <pc:docMk/>
            <pc:sldMk cId="3792190756" sldId="450"/>
            <ac:grpSpMk id="132" creationId="{3DE9628B-E2E7-3BC9-BCEA-8AB1CB713082}"/>
          </ac:grpSpMkLst>
        </pc:grpChg>
        <pc:grpChg chg="del mod">
          <ac:chgData name="Tim Cook" userId="d1c7cfb340f2c7ab" providerId="LiveId" clId="{C5722A8D-E9D8-4C6C-AB6D-33D76A771F40}" dt="2023-03-20T01:24:19.570" v="177"/>
          <ac:grpSpMkLst>
            <pc:docMk/>
            <pc:sldMk cId="3792190756" sldId="450"/>
            <ac:grpSpMk id="137" creationId="{2D38023D-9365-F221-5420-CC89A56A5143}"/>
          </ac:grpSpMkLst>
        </pc:grpChg>
        <pc:grpChg chg="del mod">
          <ac:chgData name="Tim Cook" userId="d1c7cfb340f2c7ab" providerId="LiveId" clId="{C5722A8D-E9D8-4C6C-AB6D-33D76A771F40}" dt="2023-03-20T01:24:48.752" v="215"/>
          <ac:grpSpMkLst>
            <pc:docMk/>
            <pc:sldMk cId="3792190756" sldId="450"/>
            <ac:grpSpMk id="146" creationId="{786B4ACD-2924-55DC-50AE-49C367217F8F}"/>
          </ac:grpSpMkLst>
        </pc:grpChg>
        <pc:grpChg chg="mod">
          <ac:chgData name="Tim Cook" userId="d1c7cfb340f2c7ab" providerId="LiveId" clId="{C5722A8D-E9D8-4C6C-AB6D-33D76A771F40}" dt="2023-03-20T01:24:36.920" v="209"/>
          <ac:grpSpMkLst>
            <pc:docMk/>
            <pc:sldMk cId="3792190756" sldId="450"/>
            <ac:grpSpMk id="158" creationId="{54F17D70-78ED-9858-737F-6AD271DBBEF8}"/>
          </ac:grpSpMkLst>
        </pc:grpChg>
        <pc:grpChg chg="del mod">
          <ac:chgData name="Tim Cook" userId="d1c7cfb340f2c7ab" providerId="LiveId" clId="{C5722A8D-E9D8-4C6C-AB6D-33D76A771F40}" dt="2023-03-20T01:27:20.920" v="439"/>
          <ac:grpSpMkLst>
            <pc:docMk/>
            <pc:sldMk cId="3792190756" sldId="450"/>
            <ac:grpSpMk id="166" creationId="{41903996-6CD7-64F8-214F-8F17BA259843}"/>
          </ac:grpSpMkLst>
        </pc:grpChg>
        <pc:grpChg chg="mod">
          <ac:chgData name="Tim Cook" userId="d1c7cfb340f2c7ab" providerId="LiveId" clId="{C5722A8D-E9D8-4C6C-AB6D-33D76A771F40}" dt="2023-03-20T01:25:00.365" v="235"/>
          <ac:grpSpMkLst>
            <pc:docMk/>
            <pc:sldMk cId="3792190756" sldId="450"/>
            <ac:grpSpMk id="174" creationId="{996C8144-A259-5BB3-132A-9DC3E737AA2F}"/>
          </ac:grpSpMkLst>
        </pc:grpChg>
        <pc:grpChg chg="mod">
          <ac:chgData name="Tim Cook" userId="d1c7cfb340f2c7ab" providerId="LiveId" clId="{C5722A8D-E9D8-4C6C-AB6D-33D76A771F40}" dt="2023-03-20T01:25:03.079" v="239"/>
          <ac:grpSpMkLst>
            <pc:docMk/>
            <pc:sldMk cId="3792190756" sldId="450"/>
            <ac:grpSpMk id="178" creationId="{8B91F486-AD21-DC91-8B84-5EA2146B7DB5}"/>
          </ac:grpSpMkLst>
        </pc:grpChg>
        <pc:grpChg chg="del mod">
          <ac:chgData name="Tim Cook" userId="d1c7cfb340f2c7ab" providerId="LiveId" clId="{C5722A8D-E9D8-4C6C-AB6D-33D76A771F40}" dt="2023-03-20T01:25:13.049" v="252"/>
          <ac:grpSpMkLst>
            <pc:docMk/>
            <pc:sldMk cId="3792190756" sldId="450"/>
            <ac:grpSpMk id="182" creationId="{64CD9A25-F3C3-FEB1-E858-1A3306841E0F}"/>
          </ac:grpSpMkLst>
        </pc:grpChg>
        <pc:grpChg chg="del mod">
          <ac:chgData name="Tim Cook" userId="d1c7cfb340f2c7ab" providerId="LiveId" clId="{C5722A8D-E9D8-4C6C-AB6D-33D76A771F40}" dt="2023-03-20T01:25:19.446" v="261"/>
          <ac:grpSpMkLst>
            <pc:docMk/>
            <pc:sldMk cId="3792190756" sldId="450"/>
            <ac:grpSpMk id="187" creationId="{02B1586B-A9B1-A4A9-5C3A-72202D2C3F99}"/>
          </ac:grpSpMkLst>
        </pc:grpChg>
        <pc:grpChg chg="del mod">
          <ac:chgData name="Tim Cook" userId="d1c7cfb340f2c7ab" providerId="LiveId" clId="{C5722A8D-E9D8-4C6C-AB6D-33D76A771F40}" dt="2023-03-20T01:25:28.302" v="277"/>
          <ac:grpSpMkLst>
            <pc:docMk/>
            <pc:sldMk cId="3792190756" sldId="450"/>
            <ac:grpSpMk id="192" creationId="{AA6EAC7A-6348-9871-FA17-8C5EA28FD349}"/>
          </ac:grpSpMkLst>
        </pc:grpChg>
        <pc:grpChg chg="del mod">
          <ac:chgData name="Tim Cook" userId="d1c7cfb340f2c7ab" providerId="LiveId" clId="{C5722A8D-E9D8-4C6C-AB6D-33D76A771F40}" dt="2023-03-20T01:25:39.471" v="294"/>
          <ac:grpSpMkLst>
            <pc:docMk/>
            <pc:sldMk cId="3792190756" sldId="450"/>
            <ac:grpSpMk id="201" creationId="{4D0A74E9-2AB2-76B1-33A8-87BDD6427C76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08" creationId="{31804858-6789-F283-9830-5DB2010872F2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16" creationId="{246BEDD7-2ABD-5EE3-9940-22005B7CB45D}"/>
          </ac:grpSpMkLst>
        </pc:grpChg>
        <pc:grpChg chg="del mod">
          <ac:chgData name="Tim Cook" userId="d1c7cfb340f2c7ab" providerId="LiveId" clId="{C5722A8D-E9D8-4C6C-AB6D-33D76A771F40}" dt="2023-03-20T01:25:57.359" v="322"/>
          <ac:grpSpMkLst>
            <pc:docMk/>
            <pc:sldMk cId="3792190756" sldId="450"/>
            <ac:grpSpMk id="217" creationId="{2AF8421D-6D45-31D1-D85D-25CC5F96556A}"/>
          </ac:grpSpMkLst>
        </pc:grpChg>
        <pc:grpChg chg="del 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25" creationId="{01CE3403-516A-9A23-4393-51DAD4FB4E8B}"/>
          </ac:grpSpMkLst>
        </pc:grpChg>
        <pc:grpChg chg="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31" creationId="{BA73BAA7-6077-A1D2-79C9-ABAFDC26EA85}"/>
          </ac:grpSpMkLst>
        </pc:grpChg>
        <pc:grpChg chg="del 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45" creationId="{0354F893-64EF-B4E4-3E88-C670B8FC7719}"/>
          </ac:grpSpMkLst>
        </pc:grpChg>
        <pc:grpChg chg="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50" creationId="{71878615-A98E-D3FF-FFFC-1DD914F46446}"/>
          </ac:grpSpMkLst>
        </pc:grpChg>
        <pc:grpChg chg="del 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0" creationId="{7EAB1A0D-5D12-515C-ABC6-1AE9C929C1E8}"/>
          </ac:grpSpMkLst>
        </pc:grpChg>
        <pc:grpChg chg="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6" creationId="{D4BDB426-C708-46B4-9DA8-D5F122B0AB6C}"/>
          </ac:grpSpMkLst>
        </pc:grpChg>
        <pc:grpChg chg="del mod">
          <ac:chgData name="Tim Cook" userId="d1c7cfb340f2c7ab" providerId="LiveId" clId="{C5722A8D-E9D8-4C6C-AB6D-33D76A771F40}" dt="2023-03-20T01:26:47.093" v="402"/>
          <ac:grpSpMkLst>
            <pc:docMk/>
            <pc:sldMk cId="3792190756" sldId="450"/>
            <ac:grpSpMk id="276" creationId="{38C75083-AAFF-B36B-ADFF-8322F85AB6F4}"/>
          </ac:grpSpMkLst>
        </pc:grpChg>
        <pc:grpChg chg="mod">
          <ac:chgData name="Tim Cook" userId="d1c7cfb340f2c7ab" providerId="LiveId" clId="{C5722A8D-E9D8-4C6C-AB6D-33D76A771F40}" dt="2023-03-20T01:26:56.553" v="424"/>
          <ac:grpSpMkLst>
            <pc:docMk/>
            <pc:sldMk cId="3792190756" sldId="450"/>
            <ac:grpSpMk id="290" creationId="{5BC344CF-6B15-78A6-E305-C1A2ACE6DAD0}"/>
          </ac:grpSpMkLst>
        </pc:grpChg>
        <pc:grpChg chg="mod">
          <ac:chgData name="Tim Cook" userId="d1c7cfb340f2c7ab" providerId="LiveId" clId="{C5722A8D-E9D8-4C6C-AB6D-33D76A771F40}" dt="2023-03-20T01:27:18.929" v="433"/>
          <ac:grpSpMkLst>
            <pc:docMk/>
            <pc:sldMk cId="3792190756" sldId="450"/>
            <ac:grpSpMk id="295" creationId="{0CD9E664-5E1D-0D80-2828-81657AAA91A2}"/>
          </ac:grpSpMkLst>
        </pc:grpChg>
        <pc:grpChg chg="mod">
          <ac:chgData name="Tim Cook" userId="d1c7cfb340f2c7ab" providerId="LiveId" clId="{C5722A8D-E9D8-4C6C-AB6D-33D76A771F40}" dt="2023-03-20T01:27:25.290" v="448"/>
          <ac:grpSpMkLst>
            <pc:docMk/>
            <pc:sldMk cId="3792190756" sldId="450"/>
            <ac:grpSpMk id="303" creationId="{CB198836-9FB1-A97E-8EB3-62244A21D934}"/>
          </ac:grpSpMkLst>
        </pc:grpChg>
        <pc:grpChg chg="mod">
          <ac:chgData name="Tim Cook" userId="d1c7cfb340f2c7ab" providerId="LiveId" clId="{C5722A8D-E9D8-4C6C-AB6D-33D76A771F40}" dt="2023-03-20T01:27:30.298" v="451"/>
          <ac:grpSpMkLst>
            <pc:docMk/>
            <pc:sldMk cId="3792190756" sldId="450"/>
            <ac:grpSpMk id="306" creationId="{C8DD6016-C234-0D08-0F28-5BE08FC087CF}"/>
          </ac:grpSpMkLst>
        </pc:grpChg>
        <pc:grpChg chg="mod">
          <ac:chgData name="Tim Cook" userId="d1c7cfb340f2c7ab" providerId="LiveId" clId="{C5722A8D-E9D8-4C6C-AB6D-33D76A771F40}" dt="2023-03-20T01:27:31.643" v="454"/>
          <ac:grpSpMkLst>
            <pc:docMk/>
            <pc:sldMk cId="3792190756" sldId="450"/>
            <ac:grpSpMk id="309" creationId="{9ACF9AA2-6E1C-23E3-1475-0B74AE0F5201}"/>
          </ac:grpSpMkLst>
        </pc:grpChg>
        <pc:grpChg chg="mod">
          <ac:chgData name="Tim Cook" userId="d1c7cfb340f2c7ab" providerId="LiveId" clId="{C5722A8D-E9D8-4C6C-AB6D-33D76A771F40}" dt="2023-03-20T01:27:32.811" v="457"/>
          <ac:grpSpMkLst>
            <pc:docMk/>
            <pc:sldMk cId="3792190756" sldId="450"/>
            <ac:grpSpMk id="312" creationId="{A11FD461-A479-56F2-CB42-655E07B03D21}"/>
          </ac:grpSpMkLst>
        </pc:grpChg>
        <pc:grpChg chg="mod">
          <ac:chgData name="Tim Cook" userId="d1c7cfb340f2c7ab" providerId="LiveId" clId="{C5722A8D-E9D8-4C6C-AB6D-33D76A771F40}" dt="2023-03-20T01:27:34.045" v="460"/>
          <ac:grpSpMkLst>
            <pc:docMk/>
            <pc:sldMk cId="3792190756" sldId="450"/>
            <ac:grpSpMk id="315" creationId="{3952D69F-BDE0-14CC-8BC7-02D075E510B4}"/>
          </ac:grpSpMkLst>
        </pc:grpChg>
        <pc:inkChg chg="add del">
          <ac:chgData name="Tim Cook" userId="d1c7cfb340f2c7ab" providerId="LiveId" clId="{C5722A8D-E9D8-4C6C-AB6D-33D76A771F40}" dt="2023-03-20T01:20:35.389" v="1"/>
          <ac:inkMkLst>
            <pc:docMk/>
            <pc:sldMk cId="3792190756" sldId="450"/>
            <ac:inkMk id="3" creationId="{2A6EE133-5E3C-0CC6-3496-FFDA062EEDF4}"/>
          </ac:inkMkLst>
        </pc:inkChg>
        <pc:inkChg chg="add del">
          <ac:chgData name="Tim Cook" userId="d1c7cfb340f2c7ab" providerId="LiveId" clId="{C5722A8D-E9D8-4C6C-AB6D-33D76A771F40}" dt="2023-03-20T01:20:40.703" v="3"/>
          <ac:inkMkLst>
            <pc:docMk/>
            <pc:sldMk cId="3792190756" sldId="450"/>
            <ac:inkMk id="4" creationId="{292E2672-C1BB-92A2-3E5A-A227509D0B5B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5" creationId="{B1EE68AE-79A7-0CD6-E099-344695FCFAF9}"/>
          </ac:inkMkLst>
        </pc:inkChg>
        <pc:inkChg chg="add del mod">
          <ac:chgData name="Tim Cook" userId="d1c7cfb340f2c7ab" providerId="LiveId" clId="{C5722A8D-E9D8-4C6C-AB6D-33D76A771F40}" dt="2023-03-20T01:20:53.604" v="8"/>
          <ac:inkMkLst>
            <pc:docMk/>
            <pc:sldMk cId="3792190756" sldId="450"/>
            <ac:inkMk id="6" creationId="{2F2FE131-2605-D89D-658A-7B68322895E7}"/>
          </ac:inkMkLst>
        </pc:inkChg>
        <pc:inkChg chg="add del mod">
          <ac:chgData name="Tim Cook" userId="d1c7cfb340f2c7ab" providerId="LiveId" clId="{C5722A8D-E9D8-4C6C-AB6D-33D76A771F40}" dt="2023-03-20T01:20:53.604" v="9"/>
          <ac:inkMkLst>
            <pc:docMk/>
            <pc:sldMk cId="3792190756" sldId="450"/>
            <ac:inkMk id="7" creationId="{9E2A067C-DEF4-933E-E3CA-E6C6E16146A4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9" creationId="{52E6320C-1E96-FF9E-FA4F-13A92B3D780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0" creationId="{7C8D6705-21D0-C16D-B8F1-103C2B03D76D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1" creationId="{30B4302D-2958-4E47-A9AA-C01ABBDEEA4A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3" creationId="{8422CF94-F615-8D58-7F59-A6B463D45F00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4" creationId="{1BB71F6B-942F-B50D-8934-83F33057D1FE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5" creationId="{B8BF631A-974C-763D-E1ED-C48FA228DC0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6" creationId="{8495E631-A417-4D3C-811E-9238721FFCE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7" creationId="{3BD7C82A-6A04-66E3-82B8-749E58505B8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0" creationId="{478C1CCE-240A-FD0D-6A72-5E1D09FEABE9}"/>
          </ac:inkMkLst>
        </pc:inkChg>
        <pc:inkChg chg="add del">
          <ac:chgData name="Tim Cook" userId="d1c7cfb340f2c7ab" providerId="LiveId" clId="{C5722A8D-E9D8-4C6C-AB6D-33D76A771F40}" dt="2023-03-20T01:21:11.069" v="23"/>
          <ac:inkMkLst>
            <pc:docMk/>
            <pc:sldMk cId="3792190756" sldId="450"/>
            <ac:inkMk id="21" creationId="{606EF8C9-630C-0B4A-3FA9-B6A934F5C05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2" creationId="{86B07E83-8C3C-D6F3-8116-5183F5931A3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3" creationId="{8C70B727-94F4-7C08-F48B-9A11691694F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4" creationId="{D25851B3-A3DD-B656-0AC2-C5C9D99AF4E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5" creationId="{CA8EC874-23F8-0267-47D5-8F5D9576D3D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6" creationId="{EDC0E660-B160-F7B3-DE77-CCA597CF76A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7" creationId="{E255774A-93BA-3AD2-D096-9C0CA04E96C5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8" creationId="{31DBB231-170F-EE14-7B88-858D07A8207E}"/>
          </ac:inkMkLst>
        </pc:inkChg>
        <pc:inkChg chg="add del">
          <ac:chgData name="Tim Cook" userId="d1c7cfb340f2c7ab" providerId="LiveId" clId="{C5722A8D-E9D8-4C6C-AB6D-33D76A771F40}" dt="2023-03-20T01:21:47.782" v="47"/>
          <ac:inkMkLst>
            <pc:docMk/>
            <pc:sldMk cId="3792190756" sldId="450"/>
            <ac:inkMk id="31" creationId="{E5D40078-E34D-22AE-A055-465012C84FBC}"/>
          </ac:inkMkLst>
        </pc:inkChg>
        <pc:inkChg chg="add del">
          <ac:chgData name="Tim Cook" userId="d1c7cfb340f2c7ab" providerId="LiveId" clId="{C5722A8D-E9D8-4C6C-AB6D-33D76A771F40}" dt="2023-03-20T01:21:36.426" v="37"/>
          <ac:inkMkLst>
            <pc:docMk/>
            <pc:sldMk cId="3792190756" sldId="450"/>
            <ac:inkMk id="32" creationId="{A94B6DAB-167A-3137-C400-A2DA71003DD6}"/>
          </ac:inkMkLst>
        </pc:inkChg>
        <pc:inkChg chg="add del">
          <ac:chgData name="Tim Cook" userId="d1c7cfb340f2c7ab" providerId="LiveId" clId="{C5722A8D-E9D8-4C6C-AB6D-33D76A771F40}" dt="2023-03-20T01:21:36.426" v="38"/>
          <ac:inkMkLst>
            <pc:docMk/>
            <pc:sldMk cId="3792190756" sldId="450"/>
            <ac:inkMk id="33" creationId="{29F32CB8-43AA-A331-58AC-D6211DE8A4BB}"/>
          </ac:inkMkLst>
        </pc:inkChg>
        <pc:inkChg chg="add del mod">
          <ac:chgData name="Tim Cook" userId="d1c7cfb340f2c7ab" providerId="LiveId" clId="{C5722A8D-E9D8-4C6C-AB6D-33D76A771F40}" dt="2023-03-20T01:21:47.782" v="51"/>
          <ac:inkMkLst>
            <pc:docMk/>
            <pc:sldMk cId="3792190756" sldId="450"/>
            <ac:inkMk id="34" creationId="{E2AE88E3-045A-842D-2FF6-73FB3E6A7E98}"/>
          </ac:inkMkLst>
        </pc:inkChg>
        <pc:inkChg chg="add del mod">
          <ac:chgData name="Tim Cook" userId="d1c7cfb340f2c7ab" providerId="LiveId" clId="{C5722A8D-E9D8-4C6C-AB6D-33D76A771F40}" dt="2023-03-20T01:21:47.782" v="46"/>
          <ac:inkMkLst>
            <pc:docMk/>
            <pc:sldMk cId="3792190756" sldId="450"/>
            <ac:inkMk id="35" creationId="{D832EDBD-9EF2-8E0D-C1AF-B76E563EF5CF}"/>
          </ac:inkMkLst>
        </pc:inkChg>
        <pc:inkChg chg="add del mod">
          <ac:chgData name="Tim Cook" userId="d1c7cfb340f2c7ab" providerId="LiveId" clId="{C5722A8D-E9D8-4C6C-AB6D-33D76A771F40}" dt="2023-03-20T01:21:47.782" v="50"/>
          <ac:inkMkLst>
            <pc:docMk/>
            <pc:sldMk cId="3792190756" sldId="450"/>
            <ac:inkMk id="36" creationId="{ED80192D-3C6B-C599-3FE8-12BBEEB360E6}"/>
          </ac:inkMkLst>
        </pc:inkChg>
        <pc:inkChg chg="add del mod">
          <ac:chgData name="Tim Cook" userId="d1c7cfb340f2c7ab" providerId="LiveId" clId="{C5722A8D-E9D8-4C6C-AB6D-33D76A771F40}" dt="2023-03-20T01:21:47.782" v="48"/>
          <ac:inkMkLst>
            <pc:docMk/>
            <pc:sldMk cId="3792190756" sldId="450"/>
            <ac:inkMk id="37" creationId="{AA7B1F5C-F6B8-0144-16FB-0FD322AFB991}"/>
          </ac:inkMkLst>
        </pc:inkChg>
        <pc:inkChg chg="add del mod">
          <ac:chgData name="Tim Cook" userId="d1c7cfb340f2c7ab" providerId="LiveId" clId="{C5722A8D-E9D8-4C6C-AB6D-33D76A771F40}" dt="2023-03-20T01:21:47.782" v="49"/>
          <ac:inkMkLst>
            <pc:docMk/>
            <pc:sldMk cId="3792190756" sldId="450"/>
            <ac:inkMk id="38" creationId="{42AF3D16-754B-CA1D-A1A5-C33771C15956}"/>
          </ac:inkMkLst>
        </pc:inkChg>
        <pc:inkChg chg="add del mod">
          <ac:chgData name="Tim Cook" userId="d1c7cfb340f2c7ab" providerId="LiveId" clId="{C5722A8D-E9D8-4C6C-AB6D-33D76A771F40}" dt="2023-03-20T01:21:47.782" v="52"/>
          <ac:inkMkLst>
            <pc:docMk/>
            <pc:sldMk cId="3792190756" sldId="450"/>
            <ac:inkMk id="39" creationId="{53281A85-BCDE-E2FF-853D-06B691F99F2A}"/>
          </ac:inkMkLst>
        </pc:inkChg>
        <pc:inkChg chg="add del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1" creationId="{CC9EFC5F-8165-F3B3-2DBC-EC495A036E36}"/>
          </ac:inkMkLst>
        </pc:inkChg>
        <pc:inkChg chg="add del">
          <ac:chgData name="Tim Cook" userId="d1c7cfb340f2c7ab" providerId="LiveId" clId="{C5722A8D-E9D8-4C6C-AB6D-33D76A771F40}" dt="2023-03-20T01:21:51.141" v="55"/>
          <ac:inkMkLst>
            <pc:docMk/>
            <pc:sldMk cId="3792190756" sldId="450"/>
            <ac:inkMk id="42" creationId="{069BA515-B4FF-DB9B-9536-F6242700CF2F}"/>
          </ac:inkMkLst>
        </pc:inkChg>
        <pc:inkChg chg="add del">
          <ac:chgData name="Tim Cook" userId="d1c7cfb340f2c7ab" providerId="LiveId" clId="{C5722A8D-E9D8-4C6C-AB6D-33D76A771F40}" dt="2023-03-20T01:21:54.515" v="57"/>
          <ac:inkMkLst>
            <pc:docMk/>
            <pc:sldMk cId="3792190756" sldId="450"/>
            <ac:inkMk id="43" creationId="{3F4D894E-4310-D9D4-53F9-6A56CCBE698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4" creationId="{18B6EAFE-1190-E7FF-7277-4DBE29A36F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5" creationId="{6C92DECF-D885-8342-12FD-31AC90668D5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6" creationId="{FCF60245-49DA-F824-1C46-FE84FB799D5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7" creationId="{4617562E-32A3-6682-9900-90A029F9E3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8" creationId="{FEAF0171-F529-896A-F01E-4851AD2A887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9" creationId="{81E3E8F4-815A-7414-7DB2-7E27210A8BB2}"/>
          </ac:inkMkLst>
        </pc:inkChg>
        <pc:inkChg chg="add del">
          <ac:chgData name="Tim Cook" userId="d1c7cfb340f2c7ab" providerId="LiveId" clId="{C5722A8D-E9D8-4C6C-AB6D-33D76A771F40}" dt="2023-03-20T01:22:16.294" v="69"/>
          <ac:inkMkLst>
            <pc:docMk/>
            <pc:sldMk cId="3792190756" sldId="450"/>
            <ac:inkMk id="51" creationId="{731C4444-4C18-5D82-7161-6710FD8FA8A9}"/>
          </ac:inkMkLst>
        </pc:inkChg>
        <pc:inkChg chg="add del">
          <ac:chgData name="Tim Cook" userId="d1c7cfb340f2c7ab" providerId="LiveId" clId="{C5722A8D-E9D8-4C6C-AB6D-33D76A771F40}" dt="2023-03-20T01:22:16.294" v="70"/>
          <ac:inkMkLst>
            <pc:docMk/>
            <pc:sldMk cId="3792190756" sldId="450"/>
            <ac:inkMk id="52" creationId="{64E4C31B-B0E5-1E60-A0CF-F058700225F1}"/>
          </ac:inkMkLst>
        </pc:inkChg>
        <pc:inkChg chg="add del mod">
          <ac:chgData name="Tim Cook" userId="d1c7cfb340f2c7ab" providerId="LiveId" clId="{C5722A8D-E9D8-4C6C-AB6D-33D76A771F40}" dt="2023-03-20T01:22:36.019" v="90"/>
          <ac:inkMkLst>
            <pc:docMk/>
            <pc:sldMk cId="3792190756" sldId="450"/>
            <ac:inkMk id="53" creationId="{2733E664-409B-D0CF-0DEB-BAA0B89F6172}"/>
          </ac:inkMkLst>
        </pc:inkChg>
        <pc:inkChg chg="add del mod">
          <ac:chgData name="Tim Cook" userId="d1c7cfb340f2c7ab" providerId="LiveId" clId="{C5722A8D-E9D8-4C6C-AB6D-33D76A771F40}" dt="2023-03-20T01:22:36.019" v="89"/>
          <ac:inkMkLst>
            <pc:docMk/>
            <pc:sldMk cId="3792190756" sldId="450"/>
            <ac:inkMk id="54" creationId="{58C98A39-9B74-C379-2B64-785C9A6E2ED0}"/>
          </ac:inkMkLst>
        </pc:inkChg>
        <pc:inkChg chg="add del mod">
          <ac:chgData name="Tim Cook" userId="d1c7cfb340f2c7ab" providerId="LiveId" clId="{C5722A8D-E9D8-4C6C-AB6D-33D76A771F40}" dt="2023-03-20T01:22:36.035" v="91"/>
          <ac:inkMkLst>
            <pc:docMk/>
            <pc:sldMk cId="3792190756" sldId="450"/>
            <ac:inkMk id="55" creationId="{C869D560-A8E7-6A4D-C4B9-760111794A2A}"/>
          </ac:inkMkLst>
        </pc:inkChg>
        <pc:inkChg chg="add del mod">
          <ac:chgData name="Tim Cook" userId="d1c7cfb340f2c7ab" providerId="LiveId" clId="{C5722A8D-E9D8-4C6C-AB6D-33D76A771F40}" dt="2023-03-20T01:22:24.768" v="79"/>
          <ac:inkMkLst>
            <pc:docMk/>
            <pc:sldMk cId="3792190756" sldId="450"/>
            <ac:inkMk id="57" creationId="{121DA006-492F-DDD1-F6A9-1DC43C848DC4}"/>
          </ac:inkMkLst>
        </pc:inkChg>
        <pc:inkChg chg="add del mod">
          <ac:chgData name="Tim Cook" userId="d1c7cfb340f2c7ab" providerId="LiveId" clId="{C5722A8D-E9D8-4C6C-AB6D-33D76A771F40}" dt="2023-03-20T01:22:24.752" v="78"/>
          <ac:inkMkLst>
            <pc:docMk/>
            <pc:sldMk cId="3792190756" sldId="450"/>
            <ac:inkMk id="58" creationId="{E755FE94-44C0-04C9-F025-5A78B596ABA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0" creationId="{0DB3FE43-AC0D-5F5C-FF0E-47E3CD08B06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1" creationId="{6854DBBF-D2CF-4706-241C-0C39CAC767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3" creationId="{CC600851-E5DE-5A81-19A2-A06A6947E98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4" creationId="{61D55BE1-41B1-E607-56C3-88187623CA3E}"/>
          </ac:inkMkLst>
        </pc:inkChg>
        <pc:inkChg chg="add del mod">
          <ac:chgData name="Tim Cook" userId="d1c7cfb340f2c7ab" providerId="LiveId" clId="{C5722A8D-E9D8-4C6C-AB6D-33D76A771F40}" dt="2023-03-20T01:22:46.452" v="98"/>
          <ac:inkMkLst>
            <pc:docMk/>
            <pc:sldMk cId="3792190756" sldId="450"/>
            <ac:inkMk id="66" creationId="{58922D1A-BEE7-ABE9-B9C3-8CF4E5FE18D7}"/>
          </ac:inkMkLst>
        </pc:inkChg>
        <pc:inkChg chg="add del mod">
          <ac:chgData name="Tim Cook" userId="d1c7cfb340f2c7ab" providerId="LiveId" clId="{C5722A8D-E9D8-4C6C-AB6D-33D76A771F40}" dt="2023-03-20T01:22:46.468" v="99"/>
          <ac:inkMkLst>
            <pc:docMk/>
            <pc:sldMk cId="3792190756" sldId="450"/>
            <ac:inkMk id="67" creationId="{EB38820B-A492-B140-CFC2-E5097E5EF5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9" creationId="{378BEC61-C1E3-A6F0-059C-1DB7EEF82D48}"/>
          </ac:inkMkLst>
        </pc:inkChg>
        <pc:inkChg chg="add del mod">
          <ac:chgData name="Tim Cook" userId="d1c7cfb340f2c7ab" providerId="LiveId" clId="{C5722A8D-E9D8-4C6C-AB6D-33D76A771F40}" dt="2023-03-20T01:22:40.648" v="95"/>
          <ac:inkMkLst>
            <pc:docMk/>
            <pc:sldMk cId="3792190756" sldId="450"/>
            <ac:inkMk id="70" creationId="{035C31E8-84FA-1145-1E9A-E07B2D8EB8A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2" creationId="{D5E20F03-4AF1-5A61-584E-B40114771A97}"/>
          </ac:inkMkLst>
        </pc:inkChg>
        <pc:inkChg chg="add del mod">
          <ac:chgData name="Tim Cook" userId="d1c7cfb340f2c7ab" providerId="LiveId" clId="{C5722A8D-E9D8-4C6C-AB6D-33D76A771F40}" dt="2023-03-20T01:22:52.146" v="104"/>
          <ac:inkMkLst>
            <pc:docMk/>
            <pc:sldMk cId="3792190756" sldId="450"/>
            <ac:inkMk id="74" creationId="{161F2A9B-4302-BCC6-570C-C830E1180A77}"/>
          </ac:inkMkLst>
        </pc:inkChg>
        <pc:inkChg chg="add del mod">
          <ac:chgData name="Tim Cook" userId="d1c7cfb340f2c7ab" providerId="LiveId" clId="{C5722A8D-E9D8-4C6C-AB6D-33D76A771F40}" dt="2023-03-20T01:22:52.146" v="103"/>
          <ac:inkMkLst>
            <pc:docMk/>
            <pc:sldMk cId="3792190756" sldId="450"/>
            <ac:inkMk id="75" creationId="{93A935C5-0029-F267-82EB-9305303B531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7" creationId="{DFB2AC7E-FFC9-2457-EC70-A435BF13540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8" creationId="{44BB5208-C849-2687-FF97-F547A3A4AF3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0" creationId="{D8F0C68B-6579-857D-DD77-8107A1B38E0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1" creationId="{882A17A3-1DE0-A8AF-8469-53DC4CF7B8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2" creationId="{D8574A64-0D91-89A4-E07F-FD0D0109CD9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3" creationId="{9CDF7366-442B-9E86-21AD-A4C8EA884C6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5" creationId="{8014A6FF-8010-2C8A-1695-2356F5CA7E6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6" creationId="{A20F50D6-D9BC-22F1-F1D3-4B9B1C9023BE}"/>
          </ac:inkMkLst>
        </pc:inkChg>
        <pc:inkChg chg="add del mod">
          <ac:chgData name="Tim Cook" userId="d1c7cfb340f2c7ab" providerId="LiveId" clId="{C5722A8D-E9D8-4C6C-AB6D-33D76A771F40}" dt="2023-03-20T01:23:26.671" v="119"/>
          <ac:inkMkLst>
            <pc:docMk/>
            <pc:sldMk cId="3792190756" sldId="450"/>
            <ac:inkMk id="87" creationId="{DE921F79-5219-514B-89B0-2A0F36A04867}"/>
          </ac:inkMkLst>
        </pc:inkChg>
        <pc:inkChg chg="add del mod">
          <ac:chgData name="Tim Cook" userId="d1c7cfb340f2c7ab" providerId="LiveId" clId="{C5722A8D-E9D8-4C6C-AB6D-33D76A771F40}" dt="2023-03-20T01:23:25.847" v="118"/>
          <ac:inkMkLst>
            <pc:docMk/>
            <pc:sldMk cId="3792190756" sldId="450"/>
            <ac:inkMk id="88" creationId="{F2BB17A5-2EE4-106B-9E63-47A84D9B97C4}"/>
          </ac:inkMkLst>
        </pc:inkChg>
        <pc:inkChg chg="add del">
          <ac:chgData name="Tim Cook" userId="d1c7cfb340f2c7ab" providerId="LiveId" clId="{C5722A8D-E9D8-4C6C-AB6D-33D76A771F40}" dt="2023-03-20T01:23:30.680" v="123"/>
          <ac:inkMkLst>
            <pc:docMk/>
            <pc:sldMk cId="3792190756" sldId="450"/>
            <ac:inkMk id="90" creationId="{82A3AB3E-B05E-466D-1326-066447F3AC6B}"/>
          </ac:inkMkLst>
        </pc:inkChg>
        <pc:inkChg chg="add del">
          <ac:chgData name="Tim Cook" userId="d1c7cfb340f2c7ab" providerId="LiveId" clId="{C5722A8D-E9D8-4C6C-AB6D-33D76A771F40}" dt="2023-03-20T01:23:30.375" v="122"/>
          <ac:inkMkLst>
            <pc:docMk/>
            <pc:sldMk cId="3792190756" sldId="450"/>
            <ac:inkMk id="91" creationId="{38DF2E77-AED7-F018-EFC6-B6E2E55B245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2" creationId="{AC04DE83-80DF-032C-DE26-BB904022763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3" creationId="{53E1B99D-F79D-CD03-BBD3-9FBFA8BEC5F0}"/>
          </ac:inkMkLst>
        </pc:inkChg>
        <pc:inkChg chg="add del mod">
          <ac:chgData name="Tim Cook" userId="d1c7cfb340f2c7ab" providerId="LiveId" clId="{C5722A8D-E9D8-4C6C-AB6D-33D76A771F40}" dt="2023-03-20T01:23:40.866" v="130"/>
          <ac:inkMkLst>
            <pc:docMk/>
            <pc:sldMk cId="3792190756" sldId="450"/>
            <ac:inkMk id="94" creationId="{B500D708-ED44-58DC-E2BE-828E1AD1C403}"/>
          </ac:inkMkLst>
        </pc:inkChg>
        <pc:inkChg chg="add del mod">
          <ac:chgData name="Tim Cook" userId="d1c7cfb340f2c7ab" providerId="LiveId" clId="{C5722A8D-E9D8-4C6C-AB6D-33D76A771F40}" dt="2023-03-20T01:23:40.866" v="129"/>
          <ac:inkMkLst>
            <pc:docMk/>
            <pc:sldMk cId="3792190756" sldId="450"/>
            <ac:inkMk id="95" creationId="{67250F06-0325-038D-8C43-06B43E8DA630}"/>
          </ac:inkMkLst>
        </pc:inkChg>
        <pc:inkChg chg="add del mod">
          <ac:chgData name="Tim Cook" userId="d1c7cfb340f2c7ab" providerId="LiveId" clId="{C5722A8D-E9D8-4C6C-AB6D-33D76A771F40}" dt="2023-03-20T01:24:21.742" v="179"/>
          <ac:inkMkLst>
            <pc:docMk/>
            <pc:sldMk cId="3792190756" sldId="450"/>
            <ac:inkMk id="97" creationId="{F4EBFE9A-71F1-010F-FA5C-2314593D3C79}"/>
          </ac:inkMkLst>
        </pc:inkChg>
        <pc:inkChg chg="add del mod">
          <ac:chgData name="Tim Cook" userId="d1c7cfb340f2c7ab" providerId="LiveId" clId="{C5722A8D-E9D8-4C6C-AB6D-33D76A771F40}" dt="2023-03-20T01:24:24.089" v="185"/>
          <ac:inkMkLst>
            <pc:docMk/>
            <pc:sldMk cId="3792190756" sldId="450"/>
            <ac:inkMk id="98" creationId="{FD9B392A-AE8A-F25C-4350-30677FCB62FB}"/>
          </ac:inkMkLst>
        </pc:inkChg>
        <pc:inkChg chg="add del mod">
          <ac:chgData name="Tim Cook" userId="d1c7cfb340f2c7ab" providerId="LiveId" clId="{C5722A8D-E9D8-4C6C-AB6D-33D76A771F40}" dt="2023-03-20T01:24:24.089" v="180"/>
          <ac:inkMkLst>
            <pc:docMk/>
            <pc:sldMk cId="3792190756" sldId="450"/>
            <ac:inkMk id="99" creationId="{750D0DC5-22DC-39F6-2968-CE1538908A0B}"/>
          </ac:inkMkLst>
        </pc:inkChg>
        <pc:inkChg chg="add del">
          <ac:chgData name="Tim Cook" userId="d1c7cfb340f2c7ab" providerId="LiveId" clId="{C5722A8D-E9D8-4C6C-AB6D-33D76A771F40}" dt="2023-03-20T01:24:24.089" v="188"/>
          <ac:inkMkLst>
            <pc:docMk/>
            <pc:sldMk cId="3792190756" sldId="450"/>
            <ac:inkMk id="100" creationId="{D468123F-9A60-484E-7248-DA6F22B7709C}"/>
          </ac:inkMkLst>
        </pc:inkChg>
        <pc:inkChg chg="add del mod">
          <ac:chgData name="Tim Cook" userId="d1c7cfb340f2c7ab" providerId="LiveId" clId="{C5722A8D-E9D8-4C6C-AB6D-33D76A771F40}" dt="2023-03-20T01:24:24.089" v="183"/>
          <ac:inkMkLst>
            <pc:docMk/>
            <pc:sldMk cId="3792190756" sldId="450"/>
            <ac:inkMk id="101" creationId="{8242B03D-7063-269E-2594-94BAA89A7330}"/>
          </ac:inkMkLst>
        </pc:inkChg>
        <pc:inkChg chg="add del mod">
          <ac:chgData name="Tim Cook" userId="d1c7cfb340f2c7ab" providerId="LiveId" clId="{C5722A8D-E9D8-4C6C-AB6D-33D76A771F40}" dt="2023-03-20T01:24:24.089" v="186"/>
          <ac:inkMkLst>
            <pc:docMk/>
            <pc:sldMk cId="3792190756" sldId="450"/>
            <ac:inkMk id="102" creationId="{3599FEBB-FD54-1298-FC6E-959705B0381A}"/>
          </ac:inkMkLst>
        </pc:inkChg>
        <pc:inkChg chg="add del mod">
          <ac:chgData name="Tim Cook" userId="d1c7cfb340f2c7ab" providerId="LiveId" clId="{C5722A8D-E9D8-4C6C-AB6D-33D76A771F40}" dt="2023-03-20T01:24:24.089" v="187"/>
          <ac:inkMkLst>
            <pc:docMk/>
            <pc:sldMk cId="3792190756" sldId="450"/>
            <ac:inkMk id="103" creationId="{3D74EDAB-173C-F6AF-6EDC-05774DC2099A}"/>
          </ac:inkMkLst>
        </pc:inkChg>
        <pc:inkChg chg="add del mod">
          <ac:chgData name="Tim Cook" userId="d1c7cfb340f2c7ab" providerId="LiveId" clId="{C5722A8D-E9D8-4C6C-AB6D-33D76A771F40}" dt="2023-03-20T01:24:24.089" v="189"/>
          <ac:inkMkLst>
            <pc:docMk/>
            <pc:sldMk cId="3792190756" sldId="450"/>
            <ac:inkMk id="104" creationId="{19A8B2EE-6D5E-DAB4-FEC7-791E0CC2181E}"/>
          </ac:inkMkLst>
        </pc:inkChg>
        <pc:inkChg chg="add del mod">
          <ac:chgData name="Tim Cook" userId="d1c7cfb340f2c7ab" providerId="LiveId" clId="{C5722A8D-E9D8-4C6C-AB6D-33D76A771F40}" dt="2023-03-20T01:25:11.423" v="248"/>
          <ac:inkMkLst>
            <pc:docMk/>
            <pc:sldMk cId="3792190756" sldId="450"/>
            <ac:inkMk id="106" creationId="{3EB54EA3-02EE-F959-E111-75432B3CB7D9}"/>
          </ac:inkMkLst>
        </pc:inkChg>
        <pc:inkChg chg="add del mod">
          <ac:chgData name="Tim Cook" userId="d1c7cfb340f2c7ab" providerId="LiveId" clId="{C5722A8D-E9D8-4C6C-AB6D-33D76A771F40}" dt="2023-03-20T01:25:13.049" v="250"/>
          <ac:inkMkLst>
            <pc:docMk/>
            <pc:sldMk cId="3792190756" sldId="450"/>
            <ac:inkMk id="107" creationId="{16032285-75C8-D32B-9213-1303AC61C736}"/>
          </ac:inkMkLst>
        </pc:inkChg>
        <pc:inkChg chg="add del mod">
          <ac:chgData name="Tim Cook" userId="d1c7cfb340f2c7ab" providerId="LiveId" clId="{C5722A8D-E9D8-4C6C-AB6D-33D76A771F40}" dt="2023-03-20T01:25:11.419" v="247"/>
          <ac:inkMkLst>
            <pc:docMk/>
            <pc:sldMk cId="3792190756" sldId="450"/>
            <ac:inkMk id="108" creationId="{5AAA589C-5E7E-9D1F-F741-8F334AEF9DDC}"/>
          </ac:inkMkLst>
        </pc:inkChg>
        <pc:inkChg chg="add del mod">
          <ac:chgData name="Tim Cook" userId="d1c7cfb340f2c7ab" providerId="LiveId" clId="{C5722A8D-E9D8-4C6C-AB6D-33D76A771F40}" dt="2023-03-20T01:25:13.049" v="251"/>
          <ac:inkMkLst>
            <pc:docMk/>
            <pc:sldMk cId="3792190756" sldId="450"/>
            <ac:inkMk id="109" creationId="{A32F4D0E-D5EC-F7CA-7FEC-E131304C3017}"/>
          </ac:inkMkLst>
        </pc:inkChg>
        <pc:inkChg chg="add del mod">
          <ac:chgData name="Tim Cook" userId="d1c7cfb340f2c7ab" providerId="LiveId" clId="{C5722A8D-E9D8-4C6C-AB6D-33D76A771F40}" dt="2023-03-20T01:25:04.910" v="242"/>
          <ac:inkMkLst>
            <pc:docMk/>
            <pc:sldMk cId="3792190756" sldId="450"/>
            <ac:inkMk id="111" creationId="{C3513261-8AA1-1E9F-D0EC-0C517CACD64E}"/>
          </ac:inkMkLst>
        </pc:inkChg>
        <pc:inkChg chg="add del mod">
          <ac:chgData name="Tim Cook" userId="d1c7cfb340f2c7ab" providerId="LiveId" clId="{C5722A8D-E9D8-4C6C-AB6D-33D76A771F40}" dt="2023-03-20T01:25:04.910" v="241"/>
          <ac:inkMkLst>
            <pc:docMk/>
            <pc:sldMk cId="3792190756" sldId="450"/>
            <ac:inkMk id="112" creationId="{61A96945-D6D8-55F2-BB0F-E167E448C693}"/>
          </ac:inkMkLst>
        </pc:inkChg>
        <pc:inkChg chg="add del mod">
          <ac:chgData name="Tim Cook" userId="d1c7cfb340f2c7ab" providerId="LiveId" clId="{C5722A8D-E9D8-4C6C-AB6D-33D76A771F40}" dt="2023-03-20T01:25:04.910" v="240"/>
          <ac:inkMkLst>
            <pc:docMk/>
            <pc:sldMk cId="3792190756" sldId="450"/>
            <ac:inkMk id="113" creationId="{5C4A3244-8AEF-B9C3-CEE5-C78006E993F3}"/>
          </ac:inkMkLst>
        </pc:inkChg>
        <pc:inkChg chg="add del mod">
          <ac:chgData name="Tim Cook" userId="d1c7cfb340f2c7ab" providerId="LiveId" clId="{C5722A8D-E9D8-4C6C-AB6D-33D76A771F40}" dt="2023-03-20T01:24:24.089" v="182"/>
          <ac:inkMkLst>
            <pc:docMk/>
            <pc:sldMk cId="3792190756" sldId="450"/>
            <ac:inkMk id="114" creationId="{66316518-D8D7-E4C4-0BFA-EB86B7D79C70}"/>
          </ac:inkMkLst>
        </pc:inkChg>
        <pc:inkChg chg="add del mod">
          <ac:chgData name="Tim Cook" userId="d1c7cfb340f2c7ab" providerId="LiveId" clId="{C5722A8D-E9D8-4C6C-AB6D-33D76A771F40}" dt="2023-03-20T01:24:24.089" v="184"/>
          <ac:inkMkLst>
            <pc:docMk/>
            <pc:sldMk cId="3792190756" sldId="450"/>
            <ac:inkMk id="115" creationId="{ADE4CD2F-3459-338F-C334-3505B9EE25C1}"/>
          </ac:inkMkLst>
        </pc:inkChg>
        <pc:inkChg chg="add del mod">
          <ac:chgData name="Tim Cook" userId="d1c7cfb340f2c7ab" providerId="LiveId" clId="{C5722A8D-E9D8-4C6C-AB6D-33D76A771F40}" dt="2023-03-20T01:24:24.089" v="181"/>
          <ac:inkMkLst>
            <pc:docMk/>
            <pc:sldMk cId="3792190756" sldId="450"/>
            <ac:inkMk id="116" creationId="{B5A30F4B-CACA-3476-5C52-1F95B8889E14}"/>
          </ac:inkMkLst>
        </pc:inkChg>
        <pc:inkChg chg="add del mod">
          <ac:chgData name="Tim Cook" userId="d1c7cfb340f2c7ab" providerId="LiveId" clId="{C5722A8D-E9D8-4C6C-AB6D-33D76A771F40}" dt="2023-03-20T01:27:14.925" v="428"/>
          <ac:inkMkLst>
            <pc:docMk/>
            <pc:sldMk cId="3792190756" sldId="450"/>
            <ac:inkMk id="119" creationId="{150DC900-A6A0-6FD7-EA22-146FA1DE9A75}"/>
          </ac:inkMkLst>
        </pc:inkChg>
        <pc:inkChg chg="add del mod">
          <ac:chgData name="Tim Cook" userId="d1c7cfb340f2c7ab" providerId="LiveId" clId="{C5722A8D-E9D8-4C6C-AB6D-33D76A771F40}" dt="2023-03-20T01:27:14.925" v="429"/>
          <ac:inkMkLst>
            <pc:docMk/>
            <pc:sldMk cId="3792190756" sldId="450"/>
            <ac:inkMk id="120" creationId="{C7AE3117-C243-7874-EB3F-0602ED7B8A2F}"/>
          </ac:inkMkLst>
        </pc:inkChg>
        <pc:inkChg chg="add del mod">
          <ac:chgData name="Tim Cook" userId="d1c7cfb340f2c7ab" providerId="LiveId" clId="{C5722A8D-E9D8-4C6C-AB6D-33D76A771F40}" dt="2023-03-20T01:27:14.925" v="427"/>
          <ac:inkMkLst>
            <pc:docMk/>
            <pc:sldMk cId="3792190756" sldId="450"/>
            <ac:inkMk id="121" creationId="{1ADECE96-3915-5465-620E-693ED1305F3C}"/>
          </ac:inkMkLst>
        </pc:inkChg>
        <pc:inkChg chg="add del">
          <ac:chgData name="Tim Cook" userId="d1c7cfb340f2c7ab" providerId="LiveId" clId="{C5722A8D-E9D8-4C6C-AB6D-33D76A771F40}" dt="2023-03-20T01:23:58.093" v="159"/>
          <ac:inkMkLst>
            <pc:docMk/>
            <pc:sldMk cId="3792190756" sldId="450"/>
            <ac:inkMk id="123" creationId="{511C5B53-1C4E-957C-0E8B-FF91141AC668}"/>
          </ac:inkMkLst>
        </pc:inkChg>
        <pc:inkChg chg="add del">
          <ac:chgData name="Tim Cook" userId="d1c7cfb340f2c7ab" providerId="LiveId" clId="{C5722A8D-E9D8-4C6C-AB6D-33D76A771F40}" dt="2023-03-20T01:23:58.093" v="158"/>
          <ac:inkMkLst>
            <pc:docMk/>
            <pc:sldMk cId="3792190756" sldId="450"/>
            <ac:inkMk id="124" creationId="{202752FB-0519-5335-FC78-2B1E5137A956}"/>
          </ac:inkMkLst>
        </pc:inkChg>
        <pc:inkChg chg="add del mod">
          <ac:chgData name="Tim Cook" userId="d1c7cfb340f2c7ab" providerId="LiveId" clId="{C5722A8D-E9D8-4C6C-AB6D-33D76A771F40}" dt="2023-03-20T01:25:22.186" v="263"/>
          <ac:inkMkLst>
            <pc:docMk/>
            <pc:sldMk cId="3792190756" sldId="450"/>
            <ac:inkMk id="125" creationId="{BD5076BE-625C-BDB4-EBAD-AD502B9839F6}"/>
          </ac:inkMkLst>
        </pc:inkChg>
        <pc:inkChg chg="add del mod">
          <ac:chgData name="Tim Cook" userId="d1c7cfb340f2c7ab" providerId="LiveId" clId="{C5722A8D-E9D8-4C6C-AB6D-33D76A771F40}" dt="2023-03-20T01:25:22.186" v="268"/>
          <ac:inkMkLst>
            <pc:docMk/>
            <pc:sldMk cId="3792190756" sldId="450"/>
            <ac:inkMk id="126" creationId="{EF966775-490E-0247-5684-069A1A578B31}"/>
          </ac:inkMkLst>
        </pc:inkChg>
        <pc:inkChg chg="add del mod">
          <ac:chgData name="Tim Cook" userId="d1c7cfb340f2c7ab" providerId="LiveId" clId="{C5722A8D-E9D8-4C6C-AB6D-33D76A771F40}" dt="2023-03-20T01:25:22.186" v="264"/>
          <ac:inkMkLst>
            <pc:docMk/>
            <pc:sldMk cId="3792190756" sldId="450"/>
            <ac:inkMk id="127" creationId="{6F7192C3-42BB-DAF6-E0FD-517EE2533580}"/>
          </ac:inkMkLst>
        </pc:inkChg>
        <pc:inkChg chg="add del mod">
          <ac:chgData name="Tim Cook" userId="d1c7cfb340f2c7ab" providerId="LiveId" clId="{C5722A8D-E9D8-4C6C-AB6D-33D76A771F40}" dt="2023-03-20T01:25:22.186" v="267"/>
          <ac:inkMkLst>
            <pc:docMk/>
            <pc:sldMk cId="3792190756" sldId="450"/>
            <ac:inkMk id="128" creationId="{AC41E8C2-0E23-30E1-30F8-B5DEC56B8D6A}"/>
          </ac:inkMkLst>
        </pc:inkChg>
        <pc:inkChg chg="add del mod">
          <ac:chgData name="Tim Cook" userId="d1c7cfb340f2c7ab" providerId="LiveId" clId="{C5722A8D-E9D8-4C6C-AB6D-33D76A771F40}" dt="2023-03-20T01:25:22.186" v="269"/>
          <ac:inkMkLst>
            <pc:docMk/>
            <pc:sldMk cId="3792190756" sldId="450"/>
            <ac:inkMk id="129" creationId="{31A52205-3C33-FAB9-211D-06E0B3A563A5}"/>
          </ac:inkMkLst>
        </pc:inkChg>
        <pc:inkChg chg="add del mod">
          <ac:chgData name="Tim Cook" userId="d1c7cfb340f2c7ab" providerId="LiveId" clId="{C5722A8D-E9D8-4C6C-AB6D-33D76A771F40}" dt="2023-03-20T01:25:22.186" v="266"/>
          <ac:inkMkLst>
            <pc:docMk/>
            <pc:sldMk cId="3792190756" sldId="450"/>
            <ac:inkMk id="130" creationId="{8095EF4E-4040-F542-4CFD-511BD646D9B5}"/>
          </ac:inkMkLst>
        </pc:inkChg>
        <pc:inkChg chg="add del mod">
          <ac:chgData name="Tim Cook" userId="d1c7cfb340f2c7ab" providerId="LiveId" clId="{C5722A8D-E9D8-4C6C-AB6D-33D76A771F40}" dt="2023-03-20T01:25:22.186" v="265"/>
          <ac:inkMkLst>
            <pc:docMk/>
            <pc:sldMk cId="3792190756" sldId="450"/>
            <ac:inkMk id="131" creationId="{A7691A08-C3DA-D002-FBC6-591DB48E9098}"/>
          </ac:inkMkLst>
        </pc:inkChg>
        <pc:inkChg chg="add del mod">
          <ac:chgData name="Tim Cook" userId="d1c7cfb340f2c7ab" providerId="LiveId" clId="{C5722A8D-E9D8-4C6C-AB6D-33D76A771F40}" dt="2023-03-20T01:24:19.570" v="177"/>
          <ac:inkMkLst>
            <pc:docMk/>
            <pc:sldMk cId="3792190756" sldId="450"/>
            <ac:inkMk id="133" creationId="{4A2B02E6-A7F0-F95B-7D8D-08C9421CDCEC}"/>
          </ac:inkMkLst>
        </pc:inkChg>
        <pc:inkChg chg="add del mod">
          <ac:chgData name="Tim Cook" userId="d1c7cfb340f2c7ab" providerId="LiveId" clId="{C5722A8D-E9D8-4C6C-AB6D-33D76A771F40}" dt="2023-03-20T01:24:18.834" v="176"/>
          <ac:inkMkLst>
            <pc:docMk/>
            <pc:sldMk cId="3792190756" sldId="450"/>
            <ac:inkMk id="134" creationId="{9F3E9A74-19C6-1B0E-A0FA-A079CA3CE409}"/>
          </ac:inkMkLst>
        </pc:inkChg>
        <pc:inkChg chg="add del mod">
          <ac:chgData name="Tim Cook" userId="d1c7cfb340f2c7ab" providerId="LiveId" clId="{C5722A8D-E9D8-4C6C-AB6D-33D76A771F40}" dt="2023-03-20T01:24:19.570" v="178"/>
          <ac:inkMkLst>
            <pc:docMk/>
            <pc:sldMk cId="3792190756" sldId="450"/>
            <ac:inkMk id="135" creationId="{9E62D4A6-E608-3BC6-60D4-CFA501D6DCDF}"/>
          </ac:inkMkLst>
        </pc:inkChg>
        <pc:inkChg chg="add del mod">
          <ac:chgData name="Tim Cook" userId="d1c7cfb340f2c7ab" providerId="LiveId" clId="{C5722A8D-E9D8-4C6C-AB6D-33D76A771F40}" dt="2023-03-20T01:24:18.834" v="175"/>
          <ac:inkMkLst>
            <pc:docMk/>
            <pc:sldMk cId="3792190756" sldId="450"/>
            <ac:inkMk id="136" creationId="{F9F34725-D412-2BC8-4F21-3B44467B0A9F}"/>
          </ac:inkMkLst>
        </pc:inkChg>
        <pc:inkChg chg="add del">
          <ac:chgData name="Tim Cook" userId="d1c7cfb340f2c7ab" providerId="LiveId" clId="{C5722A8D-E9D8-4C6C-AB6D-33D76A771F40}" dt="2023-03-20T01:24:17.483" v="174"/>
          <ac:inkMkLst>
            <pc:docMk/>
            <pc:sldMk cId="3792190756" sldId="450"/>
            <ac:inkMk id="138" creationId="{BB53116C-9ABD-741B-A4E1-5768652F4FB6}"/>
          </ac:inkMkLst>
        </pc:inkChg>
        <pc:inkChg chg="add del mod">
          <ac:chgData name="Tim Cook" userId="d1c7cfb340f2c7ab" providerId="LiveId" clId="{C5722A8D-E9D8-4C6C-AB6D-33D76A771F40}" dt="2023-03-20T01:24:48.752" v="211"/>
          <ac:inkMkLst>
            <pc:docMk/>
            <pc:sldMk cId="3792190756" sldId="450"/>
            <ac:inkMk id="139" creationId="{1ADF217E-9B58-84F4-B332-B436DE11E51D}"/>
          </ac:inkMkLst>
        </pc:inkChg>
        <pc:inkChg chg="add del mod">
          <ac:chgData name="Tim Cook" userId="d1c7cfb340f2c7ab" providerId="LiveId" clId="{C5722A8D-E9D8-4C6C-AB6D-33D76A771F40}" dt="2023-03-20T01:24:48.752" v="212"/>
          <ac:inkMkLst>
            <pc:docMk/>
            <pc:sldMk cId="3792190756" sldId="450"/>
            <ac:inkMk id="140" creationId="{0FC0D16F-4B2D-6CE1-3CD8-B882E6802390}"/>
          </ac:inkMkLst>
        </pc:inkChg>
        <pc:inkChg chg="add del mod">
          <ac:chgData name="Tim Cook" userId="d1c7cfb340f2c7ab" providerId="LiveId" clId="{C5722A8D-E9D8-4C6C-AB6D-33D76A771F40}" dt="2023-03-20T01:24:48.752" v="215"/>
          <ac:inkMkLst>
            <pc:docMk/>
            <pc:sldMk cId="3792190756" sldId="450"/>
            <ac:inkMk id="141" creationId="{31DECF75-83EF-FA61-2188-8087F5E3C7F2}"/>
          </ac:inkMkLst>
        </pc:inkChg>
        <pc:inkChg chg="add del mod">
          <ac:chgData name="Tim Cook" userId="d1c7cfb340f2c7ab" providerId="LiveId" clId="{C5722A8D-E9D8-4C6C-AB6D-33D76A771F40}" dt="2023-03-20T01:24:48.752" v="213"/>
          <ac:inkMkLst>
            <pc:docMk/>
            <pc:sldMk cId="3792190756" sldId="450"/>
            <ac:inkMk id="142" creationId="{BD1722D7-C31A-6092-7CCB-FFE613B17E4F}"/>
          </ac:inkMkLst>
        </pc:inkChg>
        <pc:inkChg chg="add del mod">
          <ac:chgData name="Tim Cook" userId="d1c7cfb340f2c7ab" providerId="LiveId" clId="{C5722A8D-E9D8-4C6C-AB6D-33D76A771F40}" dt="2023-03-20T01:24:48.752" v="210"/>
          <ac:inkMkLst>
            <pc:docMk/>
            <pc:sldMk cId="3792190756" sldId="450"/>
            <ac:inkMk id="143" creationId="{3CFF7976-7C25-27AF-DA90-4F372109F610}"/>
          </ac:inkMkLst>
        </pc:inkChg>
        <pc:inkChg chg="add del mod">
          <ac:chgData name="Tim Cook" userId="d1c7cfb340f2c7ab" providerId="LiveId" clId="{C5722A8D-E9D8-4C6C-AB6D-33D76A771F40}" dt="2023-03-20T01:24:48.752" v="214"/>
          <ac:inkMkLst>
            <pc:docMk/>
            <pc:sldMk cId="3792190756" sldId="450"/>
            <ac:inkMk id="144" creationId="{BDE54BFB-FCB8-6D65-16ED-55CD3F6025EB}"/>
          </ac:inkMkLst>
        </pc:inkChg>
        <pc:inkChg chg="add del mod">
          <ac:chgData name="Tim Cook" userId="d1c7cfb340f2c7ab" providerId="LiveId" clId="{C5722A8D-E9D8-4C6C-AB6D-33D76A771F40}" dt="2023-03-20T01:24:48.752" v="216"/>
          <ac:inkMkLst>
            <pc:docMk/>
            <pc:sldMk cId="3792190756" sldId="450"/>
            <ac:inkMk id="145" creationId="{63D4FCF7-7DC5-9E2A-ADD1-EBE551D1670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7" creationId="{F1E0601D-35D1-7867-FC87-23FE05CEBA0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8" creationId="{7062DD29-7D60-908F-5620-F13706DB9C9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9" creationId="{8673F865-925D-81F0-D4BF-745CB0A8E6A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0" creationId="{1FB83275-E6B6-8931-1BAC-667BEB9F6E4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1" creationId="{A43FDD35-7C88-08A6-4E7E-B5B367C244F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2" creationId="{AB739CDB-F392-C857-6DCB-808D525673F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3" creationId="{D5BE0552-89A4-6E8E-AF08-87E0210557A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4" creationId="{89919031-6712-8C60-9A4B-2CFE6A1D1FC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5" creationId="{EE5D66BD-D5C2-7DD3-9946-15874B212A1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6" creationId="{CECA336C-8EE9-5B82-4DF6-D0CDFFD3341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7" creationId="{1B01933D-5CFF-14B3-93F4-9AA0867CAB26}"/>
          </ac:inkMkLst>
        </pc:inkChg>
        <pc:inkChg chg="add del mod">
          <ac:chgData name="Tim Cook" userId="d1c7cfb340f2c7ab" providerId="LiveId" clId="{C5722A8D-E9D8-4C6C-AB6D-33D76A771F40}" dt="2023-03-20T01:27:20.920" v="434"/>
          <ac:inkMkLst>
            <pc:docMk/>
            <pc:sldMk cId="3792190756" sldId="450"/>
            <ac:inkMk id="159" creationId="{61780D5F-66CF-8D34-C880-6B0D26EFD54E}"/>
          </ac:inkMkLst>
        </pc:inkChg>
        <pc:inkChg chg="add del mod">
          <ac:chgData name="Tim Cook" userId="d1c7cfb340f2c7ab" providerId="LiveId" clId="{C5722A8D-E9D8-4C6C-AB6D-33D76A771F40}" dt="2023-03-20T01:27:20.920" v="437"/>
          <ac:inkMkLst>
            <pc:docMk/>
            <pc:sldMk cId="3792190756" sldId="450"/>
            <ac:inkMk id="160" creationId="{EFDE798C-0942-DE74-D7ED-FB555D31F88D}"/>
          </ac:inkMkLst>
        </pc:inkChg>
        <pc:inkChg chg="add del mod">
          <ac:chgData name="Tim Cook" userId="d1c7cfb340f2c7ab" providerId="LiveId" clId="{C5722A8D-E9D8-4C6C-AB6D-33D76A771F40}" dt="2023-03-20T01:27:20.920" v="436"/>
          <ac:inkMkLst>
            <pc:docMk/>
            <pc:sldMk cId="3792190756" sldId="450"/>
            <ac:inkMk id="161" creationId="{EF8149F6-96D3-5C06-9E4D-5D8293D17925}"/>
          </ac:inkMkLst>
        </pc:inkChg>
        <pc:inkChg chg="add del mod">
          <ac:chgData name="Tim Cook" userId="d1c7cfb340f2c7ab" providerId="LiveId" clId="{C5722A8D-E9D8-4C6C-AB6D-33D76A771F40}" dt="2023-03-20T01:27:20.920" v="440"/>
          <ac:inkMkLst>
            <pc:docMk/>
            <pc:sldMk cId="3792190756" sldId="450"/>
            <ac:inkMk id="162" creationId="{2E853AD9-C213-DDFD-341F-B7375255B36F}"/>
          </ac:inkMkLst>
        </pc:inkChg>
        <pc:inkChg chg="add del mod">
          <ac:chgData name="Tim Cook" userId="d1c7cfb340f2c7ab" providerId="LiveId" clId="{C5722A8D-E9D8-4C6C-AB6D-33D76A771F40}" dt="2023-03-20T01:27:20.920" v="435"/>
          <ac:inkMkLst>
            <pc:docMk/>
            <pc:sldMk cId="3792190756" sldId="450"/>
            <ac:inkMk id="163" creationId="{6DBBC05E-EA87-26A5-6269-5A208818A666}"/>
          </ac:inkMkLst>
        </pc:inkChg>
        <pc:inkChg chg="add del mod">
          <ac:chgData name="Tim Cook" userId="d1c7cfb340f2c7ab" providerId="LiveId" clId="{C5722A8D-E9D8-4C6C-AB6D-33D76A771F40}" dt="2023-03-20T01:27:20.920" v="438"/>
          <ac:inkMkLst>
            <pc:docMk/>
            <pc:sldMk cId="3792190756" sldId="450"/>
            <ac:inkMk id="164" creationId="{DDBFFAE4-72F7-FA5D-22EC-E5364060C180}"/>
          </ac:inkMkLst>
        </pc:inkChg>
        <pc:inkChg chg="add del mod">
          <ac:chgData name="Tim Cook" userId="d1c7cfb340f2c7ab" providerId="LiveId" clId="{C5722A8D-E9D8-4C6C-AB6D-33D76A771F40}" dt="2023-03-20T01:27:20.920" v="439"/>
          <ac:inkMkLst>
            <pc:docMk/>
            <pc:sldMk cId="3792190756" sldId="450"/>
            <ac:inkMk id="165" creationId="{1B8BEF06-BCD6-A7CF-ECEC-02596A7F674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67" creationId="{21F9259E-DF96-FD1F-32F1-84A7BD107789}"/>
          </ac:inkMkLst>
        </pc:inkChg>
        <pc:inkChg chg="add del">
          <ac:chgData name="Tim Cook" userId="d1c7cfb340f2c7ab" providerId="LiveId" clId="{C5722A8D-E9D8-4C6C-AB6D-33D76A771F40}" dt="2023-03-20T01:24:59.889" v="232"/>
          <ac:inkMkLst>
            <pc:docMk/>
            <pc:sldMk cId="3792190756" sldId="450"/>
            <ac:inkMk id="168" creationId="{E2FB7442-8F41-75C9-888B-66B56A36C5E7}"/>
          </ac:inkMkLst>
        </pc:inkChg>
        <pc:inkChg chg="add del">
          <ac:chgData name="Tim Cook" userId="d1c7cfb340f2c7ab" providerId="LiveId" clId="{C5722A8D-E9D8-4C6C-AB6D-33D76A771F40}" dt="2023-03-20T01:24:59.889" v="234"/>
          <ac:inkMkLst>
            <pc:docMk/>
            <pc:sldMk cId="3792190756" sldId="450"/>
            <ac:inkMk id="169" creationId="{C58E341A-914E-70BA-B4ED-B6E961E79907}"/>
          </ac:inkMkLst>
        </pc:inkChg>
        <pc:inkChg chg="add del">
          <ac:chgData name="Tim Cook" userId="d1c7cfb340f2c7ab" providerId="LiveId" clId="{C5722A8D-E9D8-4C6C-AB6D-33D76A771F40}" dt="2023-03-20T01:24:59.889" v="233"/>
          <ac:inkMkLst>
            <pc:docMk/>
            <pc:sldMk cId="3792190756" sldId="450"/>
            <ac:inkMk id="170" creationId="{5401171D-1899-FEED-29B5-51AC9155D8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1" creationId="{108F7385-EA08-5EA2-AC7C-D1E8559B329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2" creationId="{ADADC359-DDD4-B50F-88AA-A9E1BF11F79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3" creationId="{FA565E4F-3C04-ABC1-72F7-215DE64C4D4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5" creationId="{E5513595-8A23-5EED-8AF3-E8641966A7B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6" creationId="{47DC1CC9-BF30-3742-5F9D-CDDED48D836C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7" creationId="{A2351E10-AF8E-0C2B-36F1-6F1C06D8C8C7}"/>
          </ac:inkMkLst>
        </pc:inkChg>
        <pc:inkChg chg="add del mod">
          <ac:chgData name="Tim Cook" userId="d1c7cfb340f2c7ab" providerId="LiveId" clId="{C5722A8D-E9D8-4C6C-AB6D-33D76A771F40}" dt="2023-03-20T01:25:13.049" v="249"/>
          <ac:inkMkLst>
            <pc:docMk/>
            <pc:sldMk cId="3792190756" sldId="450"/>
            <ac:inkMk id="179" creationId="{AAC89A84-41CF-3B0D-4B78-43689D59549A}"/>
          </ac:inkMkLst>
        </pc:inkChg>
        <pc:inkChg chg="add del mod">
          <ac:chgData name="Tim Cook" userId="d1c7cfb340f2c7ab" providerId="LiveId" clId="{C5722A8D-E9D8-4C6C-AB6D-33D76A771F40}" dt="2023-03-20T01:25:13.049" v="253"/>
          <ac:inkMkLst>
            <pc:docMk/>
            <pc:sldMk cId="3792190756" sldId="450"/>
            <ac:inkMk id="180" creationId="{B5BCAF19-922A-AD65-8157-898CC0D25403}"/>
          </ac:inkMkLst>
        </pc:inkChg>
        <pc:inkChg chg="add del mod">
          <ac:chgData name="Tim Cook" userId="d1c7cfb340f2c7ab" providerId="LiveId" clId="{C5722A8D-E9D8-4C6C-AB6D-33D76A771F40}" dt="2023-03-20T01:25:13.049" v="252"/>
          <ac:inkMkLst>
            <pc:docMk/>
            <pc:sldMk cId="3792190756" sldId="450"/>
            <ac:inkMk id="181" creationId="{9F7DA8C1-CD70-25B2-6BCB-1EEB1754D7B6}"/>
          </ac:inkMkLst>
        </pc:inkChg>
        <pc:inkChg chg="add del mod">
          <ac:chgData name="Tim Cook" userId="d1c7cfb340f2c7ab" providerId="LiveId" clId="{C5722A8D-E9D8-4C6C-AB6D-33D76A771F40}" dt="2023-03-20T01:25:19.446" v="259"/>
          <ac:inkMkLst>
            <pc:docMk/>
            <pc:sldMk cId="3792190756" sldId="450"/>
            <ac:inkMk id="183" creationId="{FAE5692C-0334-3842-D69C-449030BB58C5}"/>
          </ac:inkMkLst>
        </pc:inkChg>
        <pc:inkChg chg="add del mod">
          <ac:chgData name="Tim Cook" userId="d1c7cfb340f2c7ab" providerId="LiveId" clId="{C5722A8D-E9D8-4C6C-AB6D-33D76A771F40}" dt="2023-03-20T01:25:19.446" v="262"/>
          <ac:inkMkLst>
            <pc:docMk/>
            <pc:sldMk cId="3792190756" sldId="450"/>
            <ac:inkMk id="184" creationId="{8DCC9E4C-5E8F-9693-FA74-300155620F4C}"/>
          </ac:inkMkLst>
        </pc:inkChg>
        <pc:inkChg chg="add del mod">
          <ac:chgData name="Tim Cook" userId="d1c7cfb340f2c7ab" providerId="LiveId" clId="{C5722A8D-E9D8-4C6C-AB6D-33D76A771F40}" dt="2023-03-20T01:25:19.446" v="261"/>
          <ac:inkMkLst>
            <pc:docMk/>
            <pc:sldMk cId="3792190756" sldId="450"/>
            <ac:inkMk id="185" creationId="{511960BC-896D-583C-17AF-3C9DCAF17765}"/>
          </ac:inkMkLst>
        </pc:inkChg>
        <pc:inkChg chg="add del mod">
          <ac:chgData name="Tim Cook" userId="d1c7cfb340f2c7ab" providerId="LiveId" clId="{C5722A8D-E9D8-4C6C-AB6D-33D76A771F40}" dt="2023-03-20T01:25:19.446" v="260"/>
          <ac:inkMkLst>
            <pc:docMk/>
            <pc:sldMk cId="3792190756" sldId="450"/>
            <ac:inkMk id="186" creationId="{FC086CE2-E532-7E44-C842-C2436092FA85}"/>
          </ac:inkMkLst>
        </pc:inkChg>
        <pc:inkChg chg="add del mod">
          <ac:chgData name="Tim Cook" userId="d1c7cfb340f2c7ab" providerId="LiveId" clId="{C5722A8D-E9D8-4C6C-AB6D-33D76A771F40}" dt="2023-03-20T01:25:28.302" v="277"/>
          <ac:inkMkLst>
            <pc:docMk/>
            <pc:sldMk cId="3792190756" sldId="450"/>
            <ac:inkMk id="188" creationId="{C20CEA29-A403-6484-6E05-70B33471F4AB}"/>
          </ac:inkMkLst>
        </pc:inkChg>
        <pc:inkChg chg="add del mod">
          <ac:chgData name="Tim Cook" userId="d1c7cfb340f2c7ab" providerId="LiveId" clId="{C5722A8D-E9D8-4C6C-AB6D-33D76A771F40}" dt="2023-03-20T01:25:28.302" v="276"/>
          <ac:inkMkLst>
            <pc:docMk/>
            <pc:sldMk cId="3792190756" sldId="450"/>
            <ac:inkMk id="189" creationId="{DA3884B4-6DF7-E4E2-6E46-D867A703DD2C}"/>
          </ac:inkMkLst>
        </pc:inkChg>
        <pc:inkChg chg="add del mod">
          <ac:chgData name="Tim Cook" userId="d1c7cfb340f2c7ab" providerId="LiveId" clId="{C5722A8D-E9D8-4C6C-AB6D-33D76A771F40}" dt="2023-03-20T01:25:28.302" v="278"/>
          <ac:inkMkLst>
            <pc:docMk/>
            <pc:sldMk cId="3792190756" sldId="450"/>
            <ac:inkMk id="190" creationId="{C502050D-3E99-CCFA-BCDE-BD7C2698E118}"/>
          </ac:inkMkLst>
        </pc:inkChg>
        <pc:inkChg chg="add del mod">
          <ac:chgData name="Tim Cook" userId="d1c7cfb340f2c7ab" providerId="LiveId" clId="{C5722A8D-E9D8-4C6C-AB6D-33D76A771F40}" dt="2023-03-20T01:25:28.302" v="275"/>
          <ac:inkMkLst>
            <pc:docMk/>
            <pc:sldMk cId="3792190756" sldId="450"/>
            <ac:inkMk id="191" creationId="{80F1517D-AB95-1FD2-E237-8765404C51FA}"/>
          </ac:inkMkLst>
        </pc:inkChg>
        <pc:inkChg chg="add del">
          <ac:chgData name="Tim Cook" userId="d1c7cfb340f2c7ab" providerId="LiveId" clId="{C5722A8D-E9D8-4C6C-AB6D-33D76A771F40}" dt="2023-03-20T01:25:31.801" v="280"/>
          <ac:inkMkLst>
            <pc:docMk/>
            <pc:sldMk cId="3792190756" sldId="450"/>
            <ac:inkMk id="193" creationId="{F59B384E-CE9D-D07B-000B-7192A1D4BB2B}"/>
          </ac:inkMkLst>
        </pc:inkChg>
        <pc:inkChg chg="add del mod">
          <ac:chgData name="Tim Cook" userId="d1c7cfb340f2c7ab" providerId="LiveId" clId="{C5722A8D-E9D8-4C6C-AB6D-33D76A771F40}" dt="2023-03-20T01:25:39.471" v="291"/>
          <ac:inkMkLst>
            <pc:docMk/>
            <pc:sldMk cId="3792190756" sldId="450"/>
            <ac:inkMk id="194" creationId="{3EF34CC9-4DFD-A0DF-D5AC-23B0531E720A}"/>
          </ac:inkMkLst>
        </pc:inkChg>
        <pc:inkChg chg="add del mod">
          <ac:chgData name="Tim Cook" userId="d1c7cfb340f2c7ab" providerId="LiveId" clId="{C5722A8D-E9D8-4C6C-AB6D-33D76A771F40}" dt="2023-03-20T01:25:39.471" v="293"/>
          <ac:inkMkLst>
            <pc:docMk/>
            <pc:sldMk cId="3792190756" sldId="450"/>
            <ac:inkMk id="195" creationId="{3B4779A7-D3BA-5803-E0B5-3CB92A707F9D}"/>
          </ac:inkMkLst>
        </pc:inkChg>
        <pc:inkChg chg="add del mod">
          <ac:chgData name="Tim Cook" userId="d1c7cfb340f2c7ab" providerId="LiveId" clId="{C5722A8D-E9D8-4C6C-AB6D-33D76A771F40}" dt="2023-03-20T01:25:39.471" v="294"/>
          <ac:inkMkLst>
            <pc:docMk/>
            <pc:sldMk cId="3792190756" sldId="450"/>
            <ac:inkMk id="196" creationId="{319CB77D-71AB-206B-E528-BC5C2777BB9C}"/>
          </ac:inkMkLst>
        </pc:inkChg>
        <pc:inkChg chg="add del mod">
          <ac:chgData name="Tim Cook" userId="d1c7cfb340f2c7ab" providerId="LiveId" clId="{C5722A8D-E9D8-4C6C-AB6D-33D76A771F40}" dt="2023-03-20T01:25:39.471" v="289"/>
          <ac:inkMkLst>
            <pc:docMk/>
            <pc:sldMk cId="3792190756" sldId="450"/>
            <ac:inkMk id="197" creationId="{15369300-256D-CD22-EB0B-A9D768E46C38}"/>
          </ac:inkMkLst>
        </pc:inkChg>
        <pc:inkChg chg="add del mod">
          <ac:chgData name="Tim Cook" userId="d1c7cfb340f2c7ab" providerId="LiveId" clId="{C5722A8D-E9D8-4C6C-AB6D-33D76A771F40}" dt="2023-03-20T01:25:39.471" v="292"/>
          <ac:inkMkLst>
            <pc:docMk/>
            <pc:sldMk cId="3792190756" sldId="450"/>
            <ac:inkMk id="198" creationId="{ED1B56B9-C3E8-AA09-68C3-855F91621C87}"/>
          </ac:inkMkLst>
        </pc:inkChg>
        <pc:inkChg chg="add del mod">
          <ac:chgData name="Tim Cook" userId="d1c7cfb340f2c7ab" providerId="LiveId" clId="{C5722A8D-E9D8-4C6C-AB6D-33D76A771F40}" dt="2023-03-20T01:25:39.471" v="295"/>
          <ac:inkMkLst>
            <pc:docMk/>
            <pc:sldMk cId="3792190756" sldId="450"/>
            <ac:inkMk id="199" creationId="{5D472284-DA4C-8E52-620B-824E8363C400}"/>
          </ac:inkMkLst>
        </pc:inkChg>
        <pc:inkChg chg="add del mod">
          <ac:chgData name="Tim Cook" userId="d1c7cfb340f2c7ab" providerId="LiveId" clId="{C5722A8D-E9D8-4C6C-AB6D-33D76A771F40}" dt="2023-03-20T01:25:39.471" v="290"/>
          <ac:inkMkLst>
            <pc:docMk/>
            <pc:sldMk cId="3792190756" sldId="450"/>
            <ac:inkMk id="200" creationId="{85185D02-5820-0221-ADC9-BCCEE5A71692}"/>
          </ac:inkMkLst>
        </pc:inkChg>
        <pc:inkChg chg="add del">
          <ac:chgData name="Tim Cook" userId="d1c7cfb340f2c7ab" providerId="LiveId" clId="{C5722A8D-E9D8-4C6C-AB6D-33D76A771F40}" dt="2023-03-20T01:25:44.355" v="297"/>
          <ac:inkMkLst>
            <pc:docMk/>
            <pc:sldMk cId="3792190756" sldId="450"/>
            <ac:inkMk id="202" creationId="{F79BEAB2-4269-6968-1837-3428110F40FF}"/>
          </ac:inkMkLst>
        </pc:inkChg>
        <pc:inkChg chg="add del mod">
          <ac:chgData name="Tim Cook" userId="d1c7cfb340f2c7ab" providerId="LiveId" clId="{C5722A8D-E9D8-4C6C-AB6D-33D76A771F40}" dt="2023-03-20T01:25:57.359" v="314"/>
          <ac:inkMkLst>
            <pc:docMk/>
            <pc:sldMk cId="3792190756" sldId="450"/>
            <ac:inkMk id="203" creationId="{043A8630-304D-AB9A-6B7A-A1055A326161}"/>
          </ac:inkMkLst>
        </pc:inkChg>
        <pc:inkChg chg="add del mod">
          <ac:chgData name="Tim Cook" userId="d1c7cfb340f2c7ab" providerId="LiveId" clId="{C5722A8D-E9D8-4C6C-AB6D-33D76A771F40}" dt="2023-03-20T01:25:57.359" v="318"/>
          <ac:inkMkLst>
            <pc:docMk/>
            <pc:sldMk cId="3792190756" sldId="450"/>
            <ac:inkMk id="204" creationId="{FC2193B0-F0D5-BB5E-73BA-58C155EA076F}"/>
          </ac:inkMkLst>
        </pc:inkChg>
        <pc:inkChg chg="add del mod">
          <ac:chgData name="Tim Cook" userId="d1c7cfb340f2c7ab" providerId="LiveId" clId="{C5722A8D-E9D8-4C6C-AB6D-33D76A771F40}" dt="2023-03-20T01:25:57.359" v="322"/>
          <ac:inkMkLst>
            <pc:docMk/>
            <pc:sldMk cId="3792190756" sldId="450"/>
            <ac:inkMk id="205" creationId="{34AE669F-9F10-EE81-3B50-27EEA609CD7E}"/>
          </ac:inkMkLst>
        </pc:inkChg>
        <pc:inkChg chg="add del mod">
          <ac:chgData name="Tim Cook" userId="d1c7cfb340f2c7ab" providerId="LiveId" clId="{C5722A8D-E9D8-4C6C-AB6D-33D76A771F40}" dt="2023-03-20T01:25:57.359" v="317"/>
          <ac:inkMkLst>
            <pc:docMk/>
            <pc:sldMk cId="3792190756" sldId="450"/>
            <ac:inkMk id="206" creationId="{9D87C0DA-DE35-93C6-F582-6259AC631A86}"/>
          </ac:inkMkLst>
        </pc:inkChg>
        <pc:inkChg chg="add del">
          <ac:chgData name="Tim Cook" userId="d1c7cfb340f2c7ab" providerId="LiveId" clId="{C5722A8D-E9D8-4C6C-AB6D-33D76A771F40}" dt="2023-03-20T01:25:48.996" v="303"/>
          <ac:inkMkLst>
            <pc:docMk/>
            <pc:sldMk cId="3792190756" sldId="450"/>
            <ac:inkMk id="207" creationId="{577D82EF-33EB-6F6F-6353-0DA2F2AFF9CD}"/>
          </ac:inkMkLst>
        </pc:inkChg>
        <pc:inkChg chg="add del mod">
          <ac:chgData name="Tim Cook" userId="d1c7cfb340f2c7ab" providerId="LiveId" clId="{C5722A8D-E9D8-4C6C-AB6D-33D76A771F40}" dt="2023-03-20T01:25:57.359" v="315"/>
          <ac:inkMkLst>
            <pc:docMk/>
            <pc:sldMk cId="3792190756" sldId="450"/>
            <ac:inkMk id="209" creationId="{8CAC3324-91D2-6569-1331-1781DC99A6AF}"/>
          </ac:inkMkLst>
        </pc:inkChg>
        <pc:inkChg chg="add del mod">
          <ac:chgData name="Tim Cook" userId="d1c7cfb340f2c7ab" providerId="LiveId" clId="{C5722A8D-E9D8-4C6C-AB6D-33D76A771F40}" dt="2023-03-20T01:25:57.359" v="319"/>
          <ac:inkMkLst>
            <pc:docMk/>
            <pc:sldMk cId="3792190756" sldId="450"/>
            <ac:inkMk id="210" creationId="{D48F728C-152B-C9EE-FC32-1F85E49B9D58}"/>
          </ac:inkMkLst>
        </pc:inkChg>
        <pc:inkChg chg="add del mod">
          <ac:chgData name="Tim Cook" userId="d1c7cfb340f2c7ab" providerId="LiveId" clId="{C5722A8D-E9D8-4C6C-AB6D-33D76A771F40}" dt="2023-03-20T01:25:57.359" v="313"/>
          <ac:inkMkLst>
            <pc:docMk/>
            <pc:sldMk cId="3792190756" sldId="450"/>
            <ac:inkMk id="211" creationId="{E3AE8D03-710D-0370-8830-B45FB7124683}"/>
          </ac:inkMkLst>
        </pc:inkChg>
        <pc:inkChg chg="add del mod">
          <ac:chgData name="Tim Cook" userId="d1c7cfb340f2c7ab" providerId="LiveId" clId="{C5722A8D-E9D8-4C6C-AB6D-33D76A771F40}" dt="2023-03-20T01:25:57.359" v="316"/>
          <ac:inkMkLst>
            <pc:docMk/>
            <pc:sldMk cId="3792190756" sldId="450"/>
            <ac:inkMk id="212" creationId="{44D21A44-CF18-5B85-5AA7-3D73F948DCE4}"/>
          </ac:inkMkLst>
        </pc:inkChg>
        <pc:inkChg chg="add del mod">
          <ac:chgData name="Tim Cook" userId="d1c7cfb340f2c7ab" providerId="LiveId" clId="{C5722A8D-E9D8-4C6C-AB6D-33D76A771F40}" dt="2023-03-20T01:25:57.359" v="320"/>
          <ac:inkMkLst>
            <pc:docMk/>
            <pc:sldMk cId="3792190756" sldId="450"/>
            <ac:inkMk id="213" creationId="{4151ACD1-D7BD-2EDC-50AA-D9E1878BBA6C}"/>
          </ac:inkMkLst>
        </pc:inkChg>
        <pc:inkChg chg="add del mod">
          <ac:chgData name="Tim Cook" userId="d1c7cfb340f2c7ab" providerId="LiveId" clId="{C5722A8D-E9D8-4C6C-AB6D-33D76A771F40}" dt="2023-03-20T01:25:57.359" v="323"/>
          <ac:inkMkLst>
            <pc:docMk/>
            <pc:sldMk cId="3792190756" sldId="450"/>
            <ac:inkMk id="214" creationId="{14DFF852-CF63-DC50-0AF6-5D51578DEB12}"/>
          </ac:inkMkLst>
        </pc:inkChg>
        <pc:inkChg chg="add del mod">
          <ac:chgData name="Tim Cook" userId="d1c7cfb340f2c7ab" providerId="LiveId" clId="{C5722A8D-E9D8-4C6C-AB6D-33D76A771F40}" dt="2023-03-20T01:25:57.359" v="321"/>
          <ac:inkMkLst>
            <pc:docMk/>
            <pc:sldMk cId="3792190756" sldId="450"/>
            <ac:inkMk id="215" creationId="{88439E50-C87B-5201-DC37-EFFB0129905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8" creationId="{34156835-8956-3008-ABE9-03A15F3C9AF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9" creationId="{92DAF33D-BF92-AC55-E4C9-C244A8C1730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0" creationId="{87F1E992-A6E0-B895-C92E-BD6E922C2E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1" creationId="{53A59EF4-074C-DE8D-962F-41A495F39D5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2" creationId="{0BFC8489-5260-0CE5-530F-3FFE43BA051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3" creationId="{B9393B0C-E562-1FF8-C2A6-A1CA933818F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4" creationId="{53DE30EC-C125-5A06-78EB-EF7CE38EA96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6" creationId="{2B5EC2A8-7345-F26C-0158-1499E61E92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7" creationId="{FBFFC1C4-0172-3537-960C-E35432A62E1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8" creationId="{B9CA4AFA-4AA0-DA76-EC32-7259D6B3FD8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9" creationId="{DB52881A-F1D3-FA9F-3E87-CB4BFAE831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0" creationId="{FBC682F0-E71F-D71C-D6EC-600B1EE076B2}"/>
          </ac:inkMkLst>
        </pc:inkChg>
        <pc:inkChg chg="add del">
          <ac:chgData name="Tim Cook" userId="d1c7cfb340f2c7ab" providerId="LiveId" clId="{C5722A8D-E9D8-4C6C-AB6D-33D76A771F40}" dt="2023-03-20T01:26:15.625" v="349"/>
          <ac:inkMkLst>
            <pc:docMk/>
            <pc:sldMk cId="3792190756" sldId="450"/>
            <ac:inkMk id="232" creationId="{5D69807E-BF1A-FBEA-A1BC-FF523201C8D6}"/>
          </ac:inkMkLst>
        </pc:inkChg>
        <pc:inkChg chg="add del">
          <ac:chgData name="Tim Cook" userId="d1c7cfb340f2c7ab" providerId="LiveId" clId="{C5722A8D-E9D8-4C6C-AB6D-33D76A771F40}" dt="2023-03-20T01:26:15.625" v="347"/>
          <ac:inkMkLst>
            <pc:docMk/>
            <pc:sldMk cId="3792190756" sldId="450"/>
            <ac:inkMk id="233" creationId="{E9984066-260D-A2A8-1591-A3B0416D4ADE}"/>
          </ac:inkMkLst>
        </pc:inkChg>
        <pc:inkChg chg="add del">
          <ac:chgData name="Tim Cook" userId="d1c7cfb340f2c7ab" providerId="LiveId" clId="{C5722A8D-E9D8-4C6C-AB6D-33D76A771F40}" dt="2023-03-20T01:26:15.625" v="351"/>
          <ac:inkMkLst>
            <pc:docMk/>
            <pc:sldMk cId="3792190756" sldId="450"/>
            <ac:inkMk id="234" creationId="{83A34839-9661-3258-C313-7F345837CD49}"/>
          </ac:inkMkLst>
        </pc:inkChg>
        <pc:inkChg chg="add del">
          <ac:chgData name="Tim Cook" userId="d1c7cfb340f2c7ab" providerId="LiveId" clId="{C5722A8D-E9D8-4C6C-AB6D-33D76A771F40}" dt="2023-03-20T01:26:15.625" v="345"/>
          <ac:inkMkLst>
            <pc:docMk/>
            <pc:sldMk cId="3792190756" sldId="450"/>
            <ac:inkMk id="235" creationId="{7A0523F3-CFAC-09C1-8FB8-C9ED3EF83ACA}"/>
          </ac:inkMkLst>
        </pc:inkChg>
        <pc:inkChg chg="add del">
          <ac:chgData name="Tim Cook" userId="d1c7cfb340f2c7ab" providerId="LiveId" clId="{C5722A8D-E9D8-4C6C-AB6D-33D76A771F40}" dt="2023-03-20T01:26:15.625" v="348"/>
          <ac:inkMkLst>
            <pc:docMk/>
            <pc:sldMk cId="3792190756" sldId="450"/>
            <ac:inkMk id="236" creationId="{3DE530FA-8DE0-4B05-CE45-60D6D5AE1B08}"/>
          </ac:inkMkLst>
        </pc:inkChg>
        <pc:inkChg chg="add del">
          <ac:chgData name="Tim Cook" userId="d1c7cfb340f2c7ab" providerId="LiveId" clId="{C5722A8D-E9D8-4C6C-AB6D-33D76A771F40}" dt="2023-03-20T01:26:15.625" v="346"/>
          <ac:inkMkLst>
            <pc:docMk/>
            <pc:sldMk cId="3792190756" sldId="450"/>
            <ac:inkMk id="237" creationId="{92F8181A-0677-F3D1-8C7B-388E721D9E07}"/>
          </ac:inkMkLst>
        </pc:inkChg>
        <pc:inkChg chg="add del">
          <ac:chgData name="Tim Cook" userId="d1c7cfb340f2c7ab" providerId="LiveId" clId="{C5722A8D-E9D8-4C6C-AB6D-33D76A771F40}" dt="2023-03-20T01:26:15.625" v="350"/>
          <ac:inkMkLst>
            <pc:docMk/>
            <pc:sldMk cId="3792190756" sldId="450"/>
            <ac:inkMk id="238" creationId="{FC3CBCBA-A83F-A337-D138-10B60CEEB22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9" creationId="{FDCF92DB-21EE-B82C-9F33-B2FBADD5F57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0" creationId="{E21CE4FF-5D88-1F6E-7095-3F24B93B302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1" creationId="{AA1B2D43-281E-4F13-AB18-38DFA01E5D81}"/>
          </ac:inkMkLst>
        </pc:inkChg>
        <pc:inkChg chg="add del">
          <ac:chgData name="Tim Cook" userId="d1c7cfb340f2c7ab" providerId="LiveId" clId="{C5722A8D-E9D8-4C6C-AB6D-33D76A771F40}" dt="2023-03-20T01:26:20.865" v="359"/>
          <ac:inkMkLst>
            <pc:docMk/>
            <pc:sldMk cId="3792190756" sldId="450"/>
            <ac:inkMk id="242" creationId="{EE2134BA-CB3E-67D6-9B5F-F81F3935CB3C}"/>
          </ac:inkMkLst>
        </pc:inkChg>
        <pc:inkChg chg="add del">
          <ac:chgData name="Tim Cook" userId="d1c7cfb340f2c7ab" providerId="LiveId" clId="{C5722A8D-E9D8-4C6C-AB6D-33D76A771F40}" dt="2023-03-20T01:26:20.865" v="358"/>
          <ac:inkMkLst>
            <pc:docMk/>
            <pc:sldMk cId="3792190756" sldId="450"/>
            <ac:inkMk id="243" creationId="{58EB3E3E-A7CA-5290-6166-F8367993E92C}"/>
          </ac:inkMkLst>
        </pc:inkChg>
        <pc:inkChg chg="add del">
          <ac:chgData name="Tim Cook" userId="d1c7cfb340f2c7ab" providerId="LiveId" clId="{C5722A8D-E9D8-4C6C-AB6D-33D76A771F40}" dt="2023-03-20T01:26:20.865" v="360"/>
          <ac:inkMkLst>
            <pc:docMk/>
            <pc:sldMk cId="3792190756" sldId="450"/>
            <ac:inkMk id="244" creationId="{A466B7AE-105B-5CB8-E07C-A72B52F783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6" creationId="{E6F520F9-A854-2F37-FEF3-2DDD7BDB6F9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7" creationId="{D6C037C5-D968-9D2A-8EAB-855D24F2DF7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8" creationId="{A42DDE72-C703-C92B-AEE5-56131788D8F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9" creationId="{9DCD7E61-FA52-F2CD-E292-4F09A34CB8F0}"/>
          </ac:inkMkLst>
        </pc:inkChg>
        <pc:inkChg chg="add del">
          <ac:chgData name="Tim Cook" userId="d1c7cfb340f2c7ab" providerId="LiveId" clId="{C5722A8D-E9D8-4C6C-AB6D-33D76A771F40}" dt="2023-03-20T01:26:27.631" v="370"/>
          <ac:inkMkLst>
            <pc:docMk/>
            <pc:sldMk cId="3792190756" sldId="450"/>
            <ac:inkMk id="251" creationId="{3422F5B1-10E4-E760-ABB5-2D129C56F611}"/>
          </ac:inkMkLst>
        </pc:inkChg>
        <pc:inkChg chg="add del">
          <ac:chgData name="Tim Cook" userId="d1c7cfb340f2c7ab" providerId="LiveId" clId="{C5722A8D-E9D8-4C6C-AB6D-33D76A771F40}" dt="2023-03-20T01:26:27.631" v="369"/>
          <ac:inkMkLst>
            <pc:docMk/>
            <pc:sldMk cId="3792190756" sldId="450"/>
            <ac:inkMk id="252" creationId="{FAC28DE3-14EE-9F96-5093-CE9F304FB76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3" creationId="{59485DB8-23E6-6D35-740B-813CA1E9147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4" creationId="{AB392042-F410-F2DC-A816-0EDB67D0F24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5" creationId="{EA5D8728-9670-F9B2-48DA-34954D1621C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6" creationId="{9143EF4B-AFE6-AD15-FA06-254EAE075E1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7" creationId="{F90B7034-D997-1DCC-E24E-268833849F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8" creationId="{19E609B0-FF29-88C6-B4B6-2BDDF075FE8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9" creationId="{309BF050-A491-E864-8781-72271A72707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1" creationId="{94C6C8F7-85DE-B761-79C2-4F11240717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2" creationId="{970CA8B6-532F-93DB-A580-BEA8AD0DD2F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3" creationId="{1D1C463C-0D82-87F6-82A2-035C9BB1D6C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4" creationId="{B2B1D081-1F42-3AEE-B4DC-8A57583EC03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5" creationId="{45B56C40-B6C0-3376-82B0-BADBD84E0A16}"/>
          </ac:inkMkLst>
        </pc:inkChg>
        <pc:inkChg chg="add del">
          <ac:chgData name="Tim Cook" userId="d1c7cfb340f2c7ab" providerId="LiveId" clId="{C5722A8D-E9D8-4C6C-AB6D-33D76A771F40}" dt="2023-03-20T01:26:42.601" v="389"/>
          <ac:inkMkLst>
            <pc:docMk/>
            <pc:sldMk cId="3792190756" sldId="450"/>
            <ac:inkMk id="267" creationId="{B8E6F3E5-BBB3-01B7-82A3-9FDD03A232FA}"/>
          </ac:inkMkLst>
        </pc:inkChg>
        <pc:inkChg chg="add del">
          <ac:chgData name="Tim Cook" userId="d1c7cfb340f2c7ab" providerId="LiveId" clId="{C5722A8D-E9D8-4C6C-AB6D-33D76A771F40}" dt="2023-03-20T01:26:42.601" v="390"/>
          <ac:inkMkLst>
            <pc:docMk/>
            <pc:sldMk cId="3792190756" sldId="450"/>
            <ac:inkMk id="268" creationId="{884927A0-B664-36EC-EF47-C454262C9604}"/>
          </ac:inkMkLst>
        </pc:inkChg>
        <pc:inkChg chg="add del">
          <ac:chgData name="Tim Cook" userId="d1c7cfb340f2c7ab" providerId="LiveId" clId="{C5722A8D-E9D8-4C6C-AB6D-33D76A771F40}" dt="2023-03-20T01:26:42.601" v="391"/>
          <ac:inkMkLst>
            <pc:docMk/>
            <pc:sldMk cId="3792190756" sldId="450"/>
            <ac:inkMk id="269" creationId="{E901E683-A9F5-539E-25EB-B4B89956AF76}"/>
          </ac:inkMkLst>
        </pc:inkChg>
        <pc:inkChg chg="add del">
          <ac:chgData name="Tim Cook" userId="d1c7cfb340f2c7ab" providerId="LiveId" clId="{C5722A8D-E9D8-4C6C-AB6D-33D76A771F40}" dt="2023-03-20T01:26:42.601" v="392"/>
          <ac:inkMkLst>
            <pc:docMk/>
            <pc:sldMk cId="3792190756" sldId="450"/>
            <ac:inkMk id="270" creationId="{E30B4815-760C-CE13-4DD8-AFA7C6A8B88A}"/>
          </ac:inkMkLst>
        </pc:inkChg>
        <pc:inkChg chg="add del mod">
          <ac:chgData name="Tim Cook" userId="d1c7cfb340f2c7ab" providerId="LiveId" clId="{C5722A8D-E9D8-4C6C-AB6D-33D76A771F40}" dt="2023-03-20T01:26:47.093" v="403"/>
          <ac:inkMkLst>
            <pc:docMk/>
            <pc:sldMk cId="3792190756" sldId="450"/>
            <ac:inkMk id="271" creationId="{D9060C2F-1CA6-D4A7-FF58-F097E1B36098}"/>
          </ac:inkMkLst>
        </pc:inkChg>
        <pc:inkChg chg="add del mod">
          <ac:chgData name="Tim Cook" userId="d1c7cfb340f2c7ab" providerId="LiveId" clId="{C5722A8D-E9D8-4C6C-AB6D-33D76A771F40}" dt="2023-03-20T01:26:47.093" v="399"/>
          <ac:inkMkLst>
            <pc:docMk/>
            <pc:sldMk cId="3792190756" sldId="450"/>
            <ac:inkMk id="272" creationId="{39D6C659-443F-6744-78E9-66E993A52373}"/>
          </ac:inkMkLst>
        </pc:inkChg>
        <pc:inkChg chg="add del mod">
          <ac:chgData name="Tim Cook" userId="d1c7cfb340f2c7ab" providerId="LiveId" clId="{C5722A8D-E9D8-4C6C-AB6D-33D76A771F40}" dt="2023-03-20T01:26:47.093" v="402"/>
          <ac:inkMkLst>
            <pc:docMk/>
            <pc:sldMk cId="3792190756" sldId="450"/>
            <ac:inkMk id="273" creationId="{01316E21-AF88-8009-E4AE-AE88E0F1BED8}"/>
          </ac:inkMkLst>
        </pc:inkChg>
        <pc:inkChg chg="add del mod">
          <ac:chgData name="Tim Cook" userId="d1c7cfb340f2c7ab" providerId="LiveId" clId="{C5722A8D-E9D8-4C6C-AB6D-33D76A771F40}" dt="2023-03-20T01:26:47.093" v="401"/>
          <ac:inkMkLst>
            <pc:docMk/>
            <pc:sldMk cId="3792190756" sldId="450"/>
            <ac:inkMk id="274" creationId="{8474838E-F5CE-8664-3830-621D122BB82C}"/>
          </ac:inkMkLst>
        </pc:inkChg>
        <pc:inkChg chg="add del mod">
          <ac:chgData name="Tim Cook" userId="d1c7cfb340f2c7ab" providerId="LiveId" clId="{C5722A8D-E9D8-4C6C-AB6D-33D76A771F40}" dt="2023-03-20T01:26:47.093" v="400"/>
          <ac:inkMkLst>
            <pc:docMk/>
            <pc:sldMk cId="3792190756" sldId="450"/>
            <ac:inkMk id="275" creationId="{0197DD77-39DE-99E6-2F41-C0FE5F90E6A3}"/>
          </ac:inkMkLst>
        </pc:inkChg>
        <pc:inkChg chg="add del">
          <ac:chgData name="Tim Cook" userId="d1c7cfb340f2c7ab" providerId="LiveId" clId="{C5722A8D-E9D8-4C6C-AB6D-33D76A771F40}" dt="2023-03-20T01:26:52.242" v="413"/>
          <ac:inkMkLst>
            <pc:docMk/>
            <pc:sldMk cId="3792190756" sldId="450"/>
            <ac:inkMk id="277" creationId="{6E3F45BF-8A97-78AD-780C-9C7C2ADD19CA}"/>
          </ac:inkMkLst>
        </pc:inkChg>
        <pc:inkChg chg="add del">
          <ac:chgData name="Tim Cook" userId="d1c7cfb340f2c7ab" providerId="LiveId" clId="{C5722A8D-E9D8-4C6C-AB6D-33D76A771F40}" dt="2023-03-20T01:26:52.242" v="415"/>
          <ac:inkMkLst>
            <pc:docMk/>
            <pc:sldMk cId="3792190756" sldId="450"/>
            <ac:inkMk id="278" creationId="{CA52A416-4917-565E-ABD0-211A1B0A021F}"/>
          </ac:inkMkLst>
        </pc:inkChg>
        <pc:inkChg chg="add del">
          <ac:chgData name="Tim Cook" userId="d1c7cfb340f2c7ab" providerId="LiveId" clId="{C5722A8D-E9D8-4C6C-AB6D-33D76A771F40}" dt="2023-03-20T01:26:52.242" v="411"/>
          <ac:inkMkLst>
            <pc:docMk/>
            <pc:sldMk cId="3792190756" sldId="450"/>
            <ac:inkMk id="279" creationId="{AB72E262-432A-198E-7939-CFC7C1B092F6}"/>
          </ac:inkMkLst>
        </pc:inkChg>
        <pc:inkChg chg="add del">
          <ac:chgData name="Tim Cook" userId="d1c7cfb340f2c7ab" providerId="LiveId" clId="{C5722A8D-E9D8-4C6C-AB6D-33D76A771F40}" dt="2023-03-20T01:26:52.242" v="417"/>
          <ac:inkMkLst>
            <pc:docMk/>
            <pc:sldMk cId="3792190756" sldId="450"/>
            <ac:inkMk id="280" creationId="{DB0267F5-A693-3D63-E178-733FFEA3F8AD}"/>
          </ac:inkMkLst>
        </pc:inkChg>
        <pc:inkChg chg="add del">
          <ac:chgData name="Tim Cook" userId="d1c7cfb340f2c7ab" providerId="LiveId" clId="{C5722A8D-E9D8-4C6C-AB6D-33D76A771F40}" dt="2023-03-20T01:26:52.242" v="414"/>
          <ac:inkMkLst>
            <pc:docMk/>
            <pc:sldMk cId="3792190756" sldId="450"/>
            <ac:inkMk id="281" creationId="{8ED7B9AD-DBDE-C212-A61C-B6E5437A0B41}"/>
          </ac:inkMkLst>
        </pc:inkChg>
        <pc:inkChg chg="add del">
          <ac:chgData name="Tim Cook" userId="d1c7cfb340f2c7ab" providerId="LiveId" clId="{C5722A8D-E9D8-4C6C-AB6D-33D76A771F40}" dt="2023-03-20T01:26:52.242" v="412"/>
          <ac:inkMkLst>
            <pc:docMk/>
            <pc:sldMk cId="3792190756" sldId="450"/>
            <ac:inkMk id="282" creationId="{019DD524-F89A-150C-E8CA-58365DD274E4}"/>
          </ac:inkMkLst>
        </pc:inkChg>
        <pc:inkChg chg="add del">
          <ac:chgData name="Tim Cook" userId="d1c7cfb340f2c7ab" providerId="LiveId" clId="{C5722A8D-E9D8-4C6C-AB6D-33D76A771F40}" dt="2023-03-20T01:26:52.242" v="416"/>
          <ac:inkMkLst>
            <pc:docMk/>
            <pc:sldMk cId="3792190756" sldId="450"/>
            <ac:inkMk id="283" creationId="{8B2260E9-2882-ECB4-B73D-C6D1D5FF4D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4" creationId="{54DAC779-89DF-D8D4-A406-A140ABC7FC3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5" creationId="{941852D0-151C-EF4D-6BE8-C9B2870587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6" creationId="{AC7D914E-3177-0797-705B-5BECD463B6C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7" creationId="{EECED741-5ED6-C069-EBAB-B213C69E413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8" creationId="{807CB6D0-AD43-FE3A-D68E-D5C98A6E5B4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9" creationId="{5252E547-53D6-2662-5DFE-9EE5A804245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91" creationId="{FE6A2FBE-E854-DC33-341E-9C29F40058B7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2" creationId="{8CA636AE-962D-A924-0E5D-900368C8AA7C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3" creationId="{274AA4A9-0D32-8B3F-389A-DE6F8D65B8A8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4" creationId="{3E649E6B-5F04-E314-7C8C-5F2877D03650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6" creationId="{F9D49EAD-C799-FE1A-AE56-88E87CFE3AD3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7" creationId="{CEC0B864-4FC1-59BA-A22C-69B271A25841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8" creationId="{7C458CD5-5078-D201-00D6-8E6E5D0F158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9" creationId="{8E378FE3-8C5F-CC02-E2E7-0DE05619513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0" creationId="{25B6749E-45DC-4E6C-818B-B98F9CB3435E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1" creationId="{084F82C7-A15D-A56E-192B-C7751A48566D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2" creationId="{3B8FD883-1DCC-F486-B649-193A4B461854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4" creationId="{887BC4DF-9FD4-935D-C47B-7703921C4D39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5" creationId="{2208CFE0-3F70-0EB4-FB4D-6FA063447D92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7" creationId="{6A990F12-25B7-5F0C-DAE3-F4CE91168860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8" creationId="{A006ADEF-4679-9E15-F140-9934FBB26AF5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0" creationId="{B1126BC6-17CB-7875-713C-E08717E15978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1" creationId="{11928BF2-50D9-F086-7DA0-EB376A1FE3D7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3" creationId="{2C9983D4-DAE3-82C8-04B4-F080563C342E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4" creationId="{7F93E478-A6B9-F47B-8E29-7898C42E24C3}"/>
          </ac:inkMkLst>
        </pc:inkChg>
      </pc:sldChg>
      <pc:sldChg chg="addSp delSp modSp mod">
        <pc:chgData name="Tim Cook" userId="d1c7cfb340f2c7ab" providerId="LiveId" clId="{C5722A8D-E9D8-4C6C-AB6D-33D76A771F40}" dt="2023-03-20T01:44:14.069" v="1035"/>
        <pc:sldMkLst>
          <pc:docMk/>
          <pc:sldMk cId="4053217528" sldId="451"/>
        </pc:sldMkLst>
        <pc:grpChg chg="del 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26" creationId="{2A07012D-14B0-58AD-1482-721253154FEC}"/>
          </ac:grpSpMkLst>
        </pc:grpChg>
        <pc:grpChg chg="del mod">
          <ac:chgData name="Tim Cook" userId="d1c7cfb340f2c7ab" providerId="LiveId" clId="{C5722A8D-E9D8-4C6C-AB6D-33D76A771F40}" dt="2023-03-20T01:30:12.647" v="540"/>
          <ac:grpSpMkLst>
            <pc:docMk/>
            <pc:sldMk cId="4053217528" sldId="451"/>
            <ac:grpSpMk id="27" creationId="{809194B2-8C50-FA58-6458-CF1A713DABC6}"/>
          </ac:grpSpMkLst>
        </pc:grpChg>
        <pc:grpChg chg="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35" creationId="{CD3F611C-0F3E-BA73-C7E4-E6E7E1053D50}"/>
          </ac:grpSpMkLst>
        </pc:grpChg>
        <pc:grpChg chg="del mod">
          <ac:chgData name="Tim Cook" userId="d1c7cfb340f2c7ab" providerId="LiveId" clId="{C5722A8D-E9D8-4C6C-AB6D-33D76A771F40}" dt="2023-03-20T01:29:46.022" v="509"/>
          <ac:grpSpMkLst>
            <pc:docMk/>
            <pc:sldMk cId="4053217528" sldId="451"/>
            <ac:grpSpMk id="38" creationId="{4E214F37-A5B7-3E88-0D9F-FFE322476B00}"/>
          </ac:grpSpMkLst>
        </pc:grpChg>
        <pc:grpChg chg="del mod">
          <ac:chgData name="Tim Cook" userId="d1c7cfb340f2c7ab" providerId="LiveId" clId="{C5722A8D-E9D8-4C6C-AB6D-33D76A771F40}" dt="2023-03-20T01:29:46.539" v="511"/>
          <ac:grpSpMkLst>
            <pc:docMk/>
            <pc:sldMk cId="4053217528" sldId="451"/>
            <ac:grpSpMk id="40" creationId="{D2A06B79-25A4-D971-D71F-CD8D77158340}"/>
          </ac:grpSpMkLst>
        </pc:grpChg>
        <pc:grpChg chg="mod">
          <ac:chgData name="Tim Cook" userId="d1c7cfb340f2c7ab" providerId="LiveId" clId="{C5722A8D-E9D8-4C6C-AB6D-33D76A771F40}" dt="2023-03-20T01:29:54.289" v="518"/>
          <ac:grpSpMkLst>
            <pc:docMk/>
            <pc:sldMk cId="4053217528" sldId="451"/>
            <ac:grpSpMk id="46" creationId="{7D9EA019-F5A0-27AA-03D5-29DB9710A900}"/>
          </ac:grpSpMkLst>
        </pc:grpChg>
        <pc:grpChg chg="del mod">
          <ac:chgData name="Tim Cook" userId="d1c7cfb340f2c7ab" providerId="LiveId" clId="{C5722A8D-E9D8-4C6C-AB6D-33D76A771F40}" dt="2023-03-20T01:30:01.159" v="527"/>
          <ac:grpSpMkLst>
            <pc:docMk/>
            <pc:sldMk cId="4053217528" sldId="451"/>
            <ac:grpSpMk id="52" creationId="{7309858C-A8CF-16B0-34B2-F48554905D2E}"/>
          </ac:grpSpMkLst>
        </pc:grpChg>
        <pc:grpChg chg="mod">
          <ac:chgData name="Tim Cook" userId="d1c7cfb340f2c7ab" providerId="LiveId" clId="{C5722A8D-E9D8-4C6C-AB6D-33D76A771F40}" dt="2023-03-20T01:30:06.530" v="534"/>
          <ac:grpSpMkLst>
            <pc:docMk/>
            <pc:sldMk cId="4053217528" sldId="451"/>
            <ac:grpSpMk id="57" creationId="{C99440B8-947E-EDD6-EDFB-2E8EC8B5EA25}"/>
          </ac:grpSpMkLst>
        </pc:grpChg>
        <pc:grpChg chg="del mod">
          <ac:chgData name="Tim Cook" userId="d1c7cfb340f2c7ab" providerId="LiveId" clId="{C5722A8D-E9D8-4C6C-AB6D-33D76A771F40}" dt="2023-03-20T01:30:17.929" v="555"/>
          <ac:grpSpMkLst>
            <pc:docMk/>
            <pc:sldMk cId="4053217528" sldId="451"/>
            <ac:grpSpMk id="65" creationId="{EBC6F9BA-A890-799F-98E5-D0F69A200FAB}"/>
          </ac:grpSpMkLst>
        </pc:grpChg>
        <pc:grpChg chg="del mod">
          <ac:chgData name="Tim Cook" userId="d1c7cfb340f2c7ab" providerId="LiveId" clId="{C5722A8D-E9D8-4C6C-AB6D-33D76A771F40}" dt="2023-03-20T01:30:25.270" v="569"/>
          <ac:grpSpMkLst>
            <pc:docMk/>
            <pc:sldMk cId="4053217528" sldId="451"/>
            <ac:grpSpMk id="72" creationId="{F93B4010-1FE5-89ED-1AED-954713DA9133}"/>
          </ac:grpSpMkLst>
        </pc:grpChg>
        <pc:grpChg chg="mod">
          <ac:chgData name="Tim Cook" userId="d1c7cfb340f2c7ab" providerId="LiveId" clId="{C5722A8D-E9D8-4C6C-AB6D-33D76A771F40}" dt="2023-03-20T01:30:35.026" v="579" actId="1076"/>
          <ac:grpSpMkLst>
            <pc:docMk/>
            <pc:sldMk cId="4053217528" sldId="451"/>
            <ac:grpSpMk id="80" creationId="{DD453FBA-AB7C-249F-2983-0FCA6F6BB92A}"/>
          </ac:grpSpMkLst>
        </pc:grpChg>
        <pc:grpChg chg="mod">
          <ac:chgData name="Tim Cook" userId="d1c7cfb340f2c7ab" providerId="LiveId" clId="{C5722A8D-E9D8-4C6C-AB6D-33D76A771F40}" dt="2023-03-20T01:44:14.069" v="1035"/>
          <ac:grpSpMkLst>
            <pc:docMk/>
            <pc:sldMk cId="4053217528" sldId="451"/>
            <ac:grpSpMk id="84" creationId="{E4FC822A-1111-CA3C-9A98-C99A80DC164A}"/>
          </ac:grpSpMkLst>
        </pc:grpChg>
        <pc:inkChg chg="add del">
          <ac:chgData name="Tim Cook" userId="d1c7cfb340f2c7ab" providerId="LiveId" clId="{C5722A8D-E9D8-4C6C-AB6D-33D76A771F40}" dt="2023-03-20T01:29:12.352" v="468"/>
          <ac:inkMkLst>
            <pc:docMk/>
            <pc:sldMk cId="4053217528" sldId="451"/>
            <ac:inkMk id="3" creationId="{962DFE5F-95AD-403D-8741-0414BB8F358F}"/>
          </ac:inkMkLst>
        </pc:inkChg>
        <pc:inkChg chg="add del">
          <ac:chgData name="Tim Cook" userId="d1c7cfb340f2c7ab" providerId="LiveId" clId="{C5722A8D-E9D8-4C6C-AB6D-33D76A771F40}" dt="2023-03-20T01:29:12.352" v="473"/>
          <ac:inkMkLst>
            <pc:docMk/>
            <pc:sldMk cId="4053217528" sldId="451"/>
            <ac:inkMk id="4" creationId="{E90E7258-4555-CD36-BD7B-3299FBA46F03}"/>
          </ac:inkMkLst>
        </pc:inkChg>
        <pc:inkChg chg="add del">
          <ac:chgData name="Tim Cook" userId="d1c7cfb340f2c7ab" providerId="LiveId" clId="{C5722A8D-E9D8-4C6C-AB6D-33D76A771F40}" dt="2023-03-20T01:29:12.352" v="470"/>
          <ac:inkMkLst>
            <pc:docMk/>
            <pc:sldMk cId="4053217528" sldId="451"/>
            <ac:inkMk id="5" creationId="{A1AA9A71-09C7-0052-6439-5F468C1870B2}"/>
          </ac:inkMkLst>
        </pc:inkChg>
        <pc:inkChg chg="add del">
          <ac:chgData name="Tim Cook" userId="d1c7cfb340f2c7ab" providerId="LiveId" clId="{C5722A8D-E9D8-4C6C-AB6D-33D76A771F40}" dt="2023-03-20T01:29:12.352" v="471"/>
          <ac:inkMkLst>
            <pc:docMk/>
            <pc:sldMk cId="4053217528" sldId="451"/>
            <ac:inkMk id="6" creationId="{10D0EFFC-2BCC-9836-E1FB-76667AF2B362}"/>
          </ac:inkMkLst>
        </pc:inkChg>
        <pc:inkChg chg="add del">
          <ac:chgData name="Tim Cook" userId="d1c7cfb340f2c7ab" providerId="LiveId" clId="{C5722A8D-E9D8-4C6C-AB6D-33D76A771F40}" dt="2023-03-20T01:29:12.352" v="469"/>
          <ac:inkMkLst>
            <pc:docMk/>
            <pc:sldMk cId="4053217528" sldId="451"/>
            <ac:inkMk id="7" creationId="{9E2BEA0B-3553-5E3E-BC9C-FD434F682A5B}"/>
          </ac:inkMkLst>
        </pc:inkChg>
        <pc:inkChg chg="add del">
          <ac:chgData name="Tim Cook" userId="d1c7cfb340f2c7ab" providerId="LiveId" clId="{C5722A8D-E9D8-4C6C-AB6D-33D76A771F40}" dt="2023-03-20T01:29:12.352" v="474"/>
          <ac:inkMkLst>
            <pc:docMk/>
            <pc:sldMk cId="4053217528" sldId="451"/>
            <ac:inkMk id="8" creationId="{BF1088A6-3D25-F98E-4506-18AC3A334742}"/>
          </ac:inkMkLst>
        </pc:inkChg>
        <pc:inkChg chg="add del">
          <ac:chgData name="Tim Cook" userId="d1c7cfb340f2c7ab" providerId="LiveId" clId="{C5722A8D-E9D8-4C6C-AB6D-33D76A771F40}" dt="2023-03-20T01:29:12.352" v="472"/>
          <ac:inkMkLst>
            <pc:docMk/>
            <pc:sldMk cId="4053217528" sldId="451"/>
            <ac:inkMk id="9" creationId="{BFB4238D-48D4-C8EF-EF59-33F58915B48C}"/>
          </ac:inkMkLst>
        </pc:inkChg>
        <pc:inkChg chg="add del">
          <ac:chgData name="Tim Cook" userId="d1c7cfb340f2c7ab" providerId="LiveId" clId="{C5722A8D-E9D8-4C6C-AB6D-33D76A771F40}" dt="2023-03-20T01:29:29.401" v="480"/>
          <ac:inkMkLst>
            <pc:docMk/>
            <pc:sldMk cId="4053217528" sldId="451"/>
            <ac:inkMk id="10" creationId="{DE430EFA-B2CB-9936-3939-19D8C2601A63}"/>
          </ac:inkMkLst>
        </pc:inkChg>
        <pc:inkChg chg="add del">
          <ac:chgData name="Tim Cook" userId="d1c7cfb340f2c7ab" providerId="LiveId" clId="{C5722A8D-E9D8-4C6C-AB6D-33D76A771F40}" dt="2023-03-20T01:29:29.401" v="484"/>
          <ac:inkMkLst>
            <pc:docMk/>
            <pc:sldMk cId="4053217528" sldId="451"/>
            <ac:inkMk id="11" creationId="{F91109F5-81D1-1A15-0DE1-D86913F00CC2}"/>
          </ac:inkMkLst>
        </pc:inkChg>
        <pc:inkChg chg="add del">
          <ac:chgData name="Tim Cook" userId="d1c7cfb340f2c7ab" providerId="LiveId" clId="{C5722A8D-E9D8-4C6C-AB6D-33D76A771F40}" dt="2023-03-20T01:29:29.401" v="483"/>
          <ac:inkMkLst>
            <pc:docMk/>
            <pc:sldMk cId="4053217528" sldId="451"/>
            <ac:inkMk id="12" creationId="{761DF1BD-93F6-2402-AD98-9E5403E3501C}"/>
          </ac:inkMkLst>
        </pc:inkChg>
        <pc:inkChg chg="add del">
          <ac:chgData name="Tim Cook" userId="d1c7cfb340f2c7ab" providerId="LiveId" clId="{C5722A8D-E9D8-4C6C-AB6D-33D76A771F40}" dt="2023-03-20T01:29:29.401" v="482"/>
          <ac:inkMkLst>
            <pc:docMk/>
            <pc:sldMk cId="4053217528" sldId="451"/>
            <ac:inkMk id="13" creationId="{09094A36-1E05-2C2A-1A12-2FFF4D1E83AC}"/>
          </ac:inkMkLst>
        </pc:inkChg>
        <pc:inkChg chg="add del">
          <ac:chgData name="Tim Cook" userId="d1c7cfb340f2c7ab" providerId="LiveId" clId="{C5722A8D-E9D8-4C6C-AB6D-33D76A771F40}" dt="2023-03-20T01:29:29.401" v="481"/>
          <ac:inkMkLst>
            <pc:docMk/>
            <pc:sldMk cId="4053217528" sldId="451"/>
            <ac:inkMk id="14" creationId="{C06B9AFD-C8BE-B509-8394-02A39FF94C99}"/>
          </ac:inkMkLst>
        </pc:inkChg>
        <pc:inkChg chg="add del mod">
          <ac:chgData name="Tim Cook" userId="d1c7cfb340f2c7ab" providerId="LiveId" clId="{C5722A8D-E9D8-4C6C-AB6D-33D76A771F40}" dt="2023-03-20T01:30:12.647" v="537"/>
          <ac:inkMkLst>
            <pc:docMk/>
            <pc:sldMk cId="4053217528" sldId="451"/>
            <ac:inkMk id="15" creationId="{CCBE551B-D883-A1B5-D1D4-A6F87EFB6BCF}"/>
          </ac:inkMkLst>
        </pc:inkChg>
        <pc:inkChg chg="add del mod">
          <ac:chgData name="Tim Cook" userId="d1c7cfb340f2c7ab" providerId="LiveId" clId="{C5722A8D-E9D8-4C6C-AB6D-33D76A771F40}" dt="2023-03-20T01:30:12.647" v="536"/>
          <ac:inkMkLst>
            <pc:docMk/>
            <pc:sldMk cId="4053217528" sldId="451"/>
            <ac:inkMk id="16" creationId="{CCF5175D-14E8-C204-5088-74A1E27191B8}"/>
          </ac:inkMkLst>
        </pc:inkChg>
        <pc:inkChg chg="add del mod">
          <ac:chgData name="Tim Cook" userId="d1c7cfb340f2c7ab" providerId="LiveId" clId="{C5722A8D-E9D8-4C6C-AB6D-33D76A771F40}" dt="2023-03-20T01:30:12.647" v="539"/>
          <ac:inkMkLst>
            <pc:docMk/>
            <pc:sldMk cId="4053217528" sldId="451"/>
            <ac:inkMk id="17" creationId="{C1E60320-246B-272E-6D3A-C8F1E938F401}"/>
          </ac:inkMkLst>
        </pc:inkChg>
        <pc:inkChg chg="add del mod">
          <ac:chgData name="Tim Cook" userId="d1c7cfb340f2c7ab" providerId="LiveId" clId="{C5722A8D-E9D8-4C6C-AB6D-33D76A771F40}" dt="2023-03-20T01:30:12.647" v="538"/>
          <ac:inkMkLst>
            <pc:docMk/>
            <pc:sldMk cId="4053217528" sldId="451"/>
            <ac:inkMk id="18" creationId="{53BC1E65-42A4-180B-B984-A1F20B165CCE}"/>
          </ac:inkMkLst>
        </pc:inkChg>
        <pc:inkChg chg="add del mod">
          <ac:chgData name="Tim Cook" userId="d1c7cfb340f2c7ab" providerId="LiveId" clId="{C5722A8D-E9D8-4C6C-AB6D-33D76A771F40}" dt="2023-03-20T01:30:12.647" v="541"/>
          <ac:inkMkLst>
            <pc:docMk/>
            <pc:sldMk cId="4053217528" sldId="451"/>
            <ac:inkMk id="19" creationId="{7431BBBD-DDFB-C47E-BDF8-C748C2C4634D}"/>
          </ac:inkMkLst>
        </pc:inkChg>
        <pc:inkChg chg="add del mod">
          <ac:chgData name="Tim Cook" userId="d1c7cfb340f2c7ab" providerId="LiveId" clId="{C5722A8D-E9D8-4C6C-AB6D-33D76A771F40}" dt="2023-03-20T01:30:12.647" v="535"/>
          <ac:inkMkLst>
            <pc:docMk/>
            <pc:sldMk cId="4053217528" sldId="451"/>
            <ac:inkMk id="20" creationId="{D6C3F3FF-5702-5BE7-9AE0-B5AC300DFCA7}"/>
          </ac:inkMkLst>
        </pc:inkChg>
        <pc:inkChg chg="add del mod">
          <ac:chgData name="Tim Cook" userId="d1c7cfb340f2c7ab" providerId="LiveId" clId="{C5722A8D-E9D8-4C6C-AB6D-33D76A771F40}" dt="2023-03-20T01:30:12.647" v="540"/>
          <ac:inkMkLst>
            <pc:docMk/>
            <pc:sldMk cId="4053217528" sldId="451"/>
            <ac:inkMk id="21" creationId="{DC6A0189-9312-6C3E-2DF6-DA300E5D417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2" creationId="{81E3A1C0-BD77-029E-6ED2-1ED6FB7132C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3" creationId="{AF3C4152-7FB4-3746-D847-AD1C7AF024F8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4" creationId="{F654AF5A-BF05-6B9C-3001-4A135FB32B0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5" creationId="{1436523F-F0C4-A481-0918-513301D2B15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8" creationId="{85631DDC-829A-035C-A16A-FC3E46B4190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9" creationId="{2E5F875A-0ECC-206B-8D23-4A087BB3AA8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0" creationId="{116003A2-4C8B-005E-323D-997C8FBEFFE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1" creationId="{7D86FCF4-D272-A675-1D6E-0A368286196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2" creationId="{C7530173-0436-195A-40E3-8E508EDB106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3" creationId="{255AB1D6-A796-E791-9342-F8A2449DB3E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4" creationId="{7BA6C166-F3B1-35A3-62CB-F54885EF58FA}"/>
          </ac:inkMkLst>
        </pc:inkChg>
        <pc:inkChg chg="add del mod">
          <ac:chgData name="Tim Cook" userId="d1c7cfb340f2c7ab" providerId="LiveId" clId="{C5722A8D-E9D8-4C6C-AB6D-33D76A771F40}" dt="2023-03-20T01:29:46.539" v="510"/>
          <ac:inkMkLst>
            <pc:docMk/>
            <pc:sldMk cId="4053217528" sldId="451"/>
            <ac:inkMk id="36" creationId="{7E9D3331-5AC5-FC3D-85A4-96BC6A3C22A3}"/>
          </ac:inkMkLst>
        </pc:inkChg>
        <pc:inkChg chg="add del mod">
          <ac:chgData name="Tim Cook" userId="d1c7cfb340f2c7ab" providerId="LiveId" clId="{C5722A8D-E9D8-4C6C-AB6D-33D76A771F40}" dt="2023-03-20T01:29:46.539" v="511"/>
          <ac:inkMkLst>
            <pc:docMk/>
            <pc:sldMk cId="4053217528" sldId="451"/>
            <ac:inkMk id="37" creationId="{C2253483-0C1B-09D8-A08B-2FF29BD4F769}"/>
          </ac:inkMkLst>
        </pc:inkChg>
        <pc:inkChg chg="add del mod">
          <ac:chgData name="Tim Cook" userId="d1c7cfb340f2c7ab" providerId="LiveId" clId="{C5722A8D-E9D8-4C6C-AB6D-33D76A771F40}" dt="2023-03-20T01:29:46.539" v="512"/>
          <ac:inkMkLst>
            <pc:docMk/>
            <pc:sldMk cId="4053217528" sldId="451"/>
            <ac:inkMk id="39" creationId="{51EF8AEC-C3F8-6DCF-35AE-5E78DA19D0A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1" creationId="{501A8451-D8E3-275B-800B-ADAA9FD46F0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2" creationId="{B6F0A502-B1E3-BAFE-00A6-E86904E9297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3" creationId="{2F789939-A74B-71B3-9114-E6EC1C845AF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4" creationId="{808AF958-A5DB-8616-030A-4802A6BA676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5" creationId="{BF391565-5CCD-FCCF-27BA-D8C70EEA04E3}"/>
          </ac:inkMkLst>
        </pc:inkChg>
        <pc:inkChg chg="add del">
          <ac:chgData name="Tim Cook" userId="d1c7cfb340f2c7ab" providerId="LiveId" clId="{C5722A8D-E9D8-4C6C-AB6D-33D76A771F40}" dt="2023-03-20T01:29:56.541" v="520"/>
          <ac:inkMkLst>
            <pc:docMk/>
            <pc:sldMk cId="4053217528" sldId="451"/>
            <ac:inkMk id="47" creationId="{43CF81B9-C742-7657-EE40-F48E5714CED9}"/>
          </ac:inkMkLst>
        </pc:inkChg>
        <pc:inkChg chg="add del mod">
          <ac:chgData name="Tim Cook" userId="d1c7cfb340f2c7ab" providerId="LiveId" clId="{C5722A8D-E9D8-4C6C-AB6D-33D76A771F40}" dt="2023-03-20T01:30:01.159" v="526"/>
          <ac:inkMkLst>
            <pc:docMk/>
            <pc:sldMk cId="4053217528" sldId="451"/>
            <ac:inkMk id="48" creationId="{A43E2F24-079E-48F2-D389-9E7F1A74B7A8}"/>
          </ac:inkMkLst>
        </pc:inkChg>
        <pc:inkChg chg="add del mod">
          <ac:chgData name="Tim Cook" userId="d1c7cfb340f2c7ab" providerId="LiveId" clId="{C5722A8D-E9D8-4C6C-AB6D-33D76A771F40}" dt="2023-03-20T01:30:02.081" v="529"/>
          <ac:inkMkLst>
            <pc:docMk/>
            <pc:sldMk cId="4053217528" sldId="451"/>
            <ac:inkMk id="49" creationId="{90054626-703C-5FD2-30AC-9C9BA8520CA9}"/>
          </ac:inkMkLst>
        </pc:inkChg>
        <pc:inkChg chg="add del mod">
          <ac:chgData name="Tim Cook" userId="d1c7cfb340f2c7ab" providerId="LiveId" clId="{C5722A8D-E9D8-4C6C-AB6D-33D76A771F40}" dt="2023-03-20T01:30:01.159" v="527"/>
          <ac:inkMkLst>
            <pc:docMk/>
            <pc:sldMk cId="4053217528" sldId="451"/>
            <ac:inkMk id="50" creationId="{DFA953BD-AB7F-B36C-C746-8789781FF67D}"/>
          </ac:inkMkLst>
        </pc:inkChg>
        <pc:inkChg chg="add del">
          <ac:chgData name="Tim Cook" userId="d1c7cfb340f2c7ab" providerId="LiveId" clId="{C5722A8D-E9D8-4C6C-AB6D-33D76A771F40}" dt="2023-03-20T01:30:02.081" v="528"/>
          <ac:inkMkLst>
            <pc:docMk/>
            <pc:sldMk cId="4053217528" sldId="451"/>
            <ac:inkMk id="51" creationId="{D8C96C3E-189A-5193-4E23-148365EAD1A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3" creationId="{49DB49AB-B47C-1926-1D58-20E43DAD5D9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4" creationId="{89ED452E-C97A-AB25-5B7C-9149776B603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5" creationId="{E2CD25B8-EBF3-EE2A-E34D-192B60C4B7A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6" creationId="{0F070C87-19C5-C9AC-B1C7-75AE622BBE08}"/>
          </ac:inkMkLst>
        </pc:inkChg>
        <pc:inkChg chg="add del mod">
          <ac:chgData name="Tim Cook" userId="d1c7cfb340f2c7ab" providerId="LiveId" clId="{C5722A8D-E9D8-4C6C-AB6D-33D76A771F40}" dt="2023-03-20T01:30:17.929" v="553"/>
          <ac:inkMkLst>
            <pc:docMk/>
            <pc:sldMk cId="4053217528" sldId="451"/>
            <ac:inkMk id="58" creationId="{3E041984-6602-2029-8341-F0DDC077E158}"/>
          </ac:inkMkLst>
        </pc:inkChg>
        <pc:inkChg chg="add del mod">
          <ac:chgData name="Tim Cook" userId="d1c7cfb340f2c7ab" providerId="LiveId" clId="{C5722A8D-E9D8-4C6C-AB6D-33D76A771F40}" dt="2023-03-20T01:30:17.929" v="556"/>
          <ac:inkMkLst>
            <pc:docMk/>
            <pc:sldMk cId="4053217528" sldId="451"/>
            <ac:inkMk id="59" creationId="{3E9A1F0E-922D-56EE-691A-DDDDD634C6DE}"/>
          </ac:inkMkLst>
        </pc:inkChg>
        <pc:inkChg chg="add del mod">
          <ac:chgData name="Tim Cook" userId="d1c7cfb340f2c7ab" providerId="LiveId" clId="{C5722A8D-E9D8-4C6C-AB6D-33D76A771F40}" dt="2023-03-20T01:30:17.929" v="551"/>
          <ac:inkMkLst>
            <pc:docMk/>
            <pc:sldMk cId="4053217528" sldId="451"/>
            <ac:inkMk id="60" creationId="{3595530B-A7A8-B6F0-215B-47CEEC5C1C67}"/>
          </ac:inkMkLst>
        </pc:inkChg>
        <pc:inkChg chg="add del mod">
          <ac:chgData name="Tim Cook" userId="d1c7cfb340f2c7ab" providerId="LiveId" clId="{C5722A8D-E9D8-4C6C-AB6D-33D76A771F40}" dt="2023-03-20T01:30:17.929" v="555"/>
          <ac:inkMkLst>
            <pc:docMk/>
            <pc:sldMk cId="4053217528" sldId="451"/>
            <ac:inkMk id="61" creationId="{83DB9F17-BE72-C678-2188-60EB49CBEF84}"/>
          </ac:inkMkLst>
        </pc:inkChg>
        <pc:inkChg chg="add del mod">
          <ac:chgData name="Tim Cook" userId="d1c7cfb340f2c7ab" providerId="LiveId" clId="{C5722A8D-E9D8-4C6C-AB6D-33D76A771F40}" dt="2023-03-20T01:30:17.929" v="554"/>
          <ac:inkMkLst>
            <pc:docMk/>
            <pc:sldMk cId="4053217528" sldId="451"/>
            <ac:inkMk id="62" creationId="{43B486E9-E81B-7C9D-BF85-C6B0BF211D29}"/>
          </ac:inkMkLst>
        </pc:inkChg>
        <pc:inkChg chg="add del mod">
          <ac:chgData name="Tim Cook" userId="d1c7cfb340f2c7ab" providerId="LiveId" clId="{C5722A8D-E9D8-4C6C-AB6D-33D76A771F40}" dt="2023-03-20T01:30:17.929" v="550"/>
          <ac:inkMkLst>
            <pc:docMk/>
            <pc:sldMk cId="4053217528" sldId="451"/>
            <ac:inkMk id="63" creationId="{A448F815-01C2-E74C-B1F6-DA9AF20149DA}"/>
          </ac:inkMkLst>
        </pc:inkChg>
        <pc:inkChg chg="add del mod">
          <ac:chgData name="Tim Cook" userId="d1c7cfb340f2c7ab" providerId="LiveId" clId="{C5722A8D-E9D8-4C6C-AB6D-33D76A771F40}" dt="2023-03-20T01:30:17.929" v="552"/>
          <ac:inkMkLst>
            <pc:docMk/>
            <pc:sldMk cId="4053217528" sldId="451"/>
            <ac:inkMk id="64" creationId="{5ADD9007-6247-ACC1-F739-2688C59396CC}"/>
          </ac:inkMkLst>
        </pc:inkChg>
        <pc:inkChg chg="add del mod">
          <ac:chgData name="Tim Cook" userId="d1c7cfb340f2c7ab" providerId="LiveId" clId="{C5722A8D-E9D8-4C6C-AB6D-33D76A771F40}" dt="2023-03-20T01:30:25.270" v="569"/>
          <ac:inkMkLst>
            <pc:docMk/>
            <pc:sldMk cId="4053217528" sldId="451"/>
            <ac:inkMk id="66" creationId="{CB88C0B6-3C6E-7262-B752-1D7F89E308FB}"/>
          </ac:inkMkLst>
        </pc:inkChg>
        <pc:inkChg chg="add del mod">
          <ac:chgData name="Tim Cook" userId="d1c7cfb340f2c7ab" providerId="LiveId" clId="{C5722A8D-E9D8-4C6C-AB6D-33D76A771F40}" dt="2023-03-20T01:30:24.333" v="564"/>
          <ac:inkMkLst>
            <pc:docMk/>
            <pc:sldMk cId="4053217528" sldId="451"/>
            <ac:inkMk id="67" creationId="{2B0580BC-01C1-BB59-64D6-CA16B5E2C758}"/>
          </ac:inkMkLst>
        </pc:inkChg>
        <pc:inkChg chg="add del mod">
          <ac:chgData name="Tim Cook" userId="d1c7cfb340f2c7ab" providerId="LiveId" clId="{C5722A8D-E9D8-4C6C-AB6D-33D76A771F40}" dt="2023-03-20T01:30:24.333" v="566"/>
          <ac:inkMkLst>
            <pc:docMk/>
            <pc:sldMk cId="4053217528" sldId="451"/>
            <ac:inkMk id="68" creationId="{FE502DB2-9EA5-50F5-4E0C-671584F6B27C}"/>
          </ac:inkMkLst>
        </pc:inkChg>
        <pc:inkChg chg="add del mod">
          <ac:chgData name="Tim Cook" userId="d1c7cfb340f2c7ab" providerId="LiveId" clId="{C5722A8D-E9D8-4C6C-AB6D-33D76A771F40}" dt="2023-03-20T01:30:25.270" v="570"/>
          <ac:inkMkLst>
            <pc:docMk/>
            <pc:sldMk cId="4053217528" sldId="451"/>
            <ac:inkMk id="69" creationId="{9486F1CE-7596-51B2-AC7C-F92CA13C9EE1}"/>
          </ac:inkMkLst>
        </pc:inkChg>
        <pc:inkChg chg="add del mod">
          <ac:chgData name="Tim Cook" userId="d1c7cfb340f2c7ab" providerId="LiveId" clId="{C5722A8D-E9D8-4C6C-AB6D-33D76A771F40}" dt="2023-03-20T01:30:24.333" v="568"/>
          <ac:inkMkLst>
            <pc:docMk/>
            <pc:sldMk cId="4053217528" sldId="451"/>
            <ac:inkMk id="70" creationId="{C9D39D68-7DEE-26E5-EE8B-FC2A4F5E4C0E}"/>
          </ac:inkMkLst>
        </pc:inkChg>
        <pc:inkChg chg="add del mod">
          <ac:chgData name="Tim Cook" userId="d1c7cfb340f2c7ab" providerId="LiveId" clId="{C5722A8D-E9D8-4C6C-AB6D-33D76A771F40}" dt="2023-03-20T01:30:24.333" v="565"/>
          <ac:inkMkLst>
            <pc:docMk/>
            <pc:sldMk cId="4053217528" sldId="451"/>
            <ac:inkMk id="71" creationId="{9A49CDD4-84FB-62B7-D5CC-81689A9A12C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3" creationId="{2CC5C0AB-5552-A25E-14BC-A533BA08284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4" creationId="{08CFAAC8-23BE-34F3-AB4C-3EEAD5CCE7B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5" creationId="{DA9137FE-687F-79C6-1793-ABCF211DEE6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6" creationId="{B090080E-16F9-194C-B224-3B0C2CA14B1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7" creationId="{39242BD7-411B-D467-AD1A-BE4E9D72504B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8" creationId="{B702D6AE-00A2-D489-C68B-C383C232FB51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9" creationId="{555653A5-AA57-A9D9-F404-84C8DC8F17E1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1" creationId="{3A9B0C1C-7380-3976-0A18-1A6729AC96DA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2" creationId="{F91A2218-30E9-CBE2-6E0B-4E3B8DEA4310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3" creationId="{B469EDEF-B7EB-9A31-876E-C606D8BB61AD}"/>
          </ac:inkMkLst>
        </pc:inkChg>
      </pc:sldChg>
      <pc:sldChg chg="addSp delSp modSp mod">
        <pc:chgData name="Tim Cook" userId="d1c7cfb340f2c7ab" providerId="LiveId" clId="{C5722A8D-E9D8-4C6C-AB6D-33D76A771F40}" dt="2023-03-20T01:34:37.777" v="745"/>
        <pc:sldMkLst>
          <pc:docMk/>
          <pc:sldMk cId="2589208940" sldId="452"/>
        </pc:sldMkLst>
        <pc:grpChg chg="del mod">
          <ac:chgData name="Tim Cook" userId="d1c7cfb340f2c7ab" providerId="LiveId" clId="{C5722A8D-E9D8-4C6C-AB6D-33D76A771F40}" dt="2023-03-20T01:31:56.274" v="595"/>
          <ac:grpSpMkLst>
            <pc:docMk/>
            <pc:sldMk cId="2589208940" sldId="452"/>
            <ac:grpSpMk id="10" creationId="{80AD1A3E-D963-3B66-D97A-5AA91412DE67}"/>
          </ac:grpSpMkLst>
        </pc:grpChg>
        <pc:grpChg chg="del mod">
          <ac:chgData name="Tim Cook" userId="d1c7cfb340f2c7ab" providerId="LiveId" clId="{C5722A8D-E9D8-4C6C-AB6D-33D76A771F40}" dt="2023-03-20T01:32:07.278" v="615"/>
          <ac:grpSpMkLst>
            <pc:docMk/>
            <pc:sldMk cId="2589208940" sldId="452"/>
            <ac:grpSpMk id="20" creationId="{ACD2B965-7786-56D8-94D5-7DEB245F3DC5}"/>
          </ac:grpSpMkLst>
        </pc:grpChg>
        <pc:grpChg chg="del 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29" creationId="{73426EF1-7507-DAE1-2B0E-1397DC1E0969}"/>
          </ac:grpSpMkLst>
        </pc:grpChg>
        <pc:grpChg chg="mod">
          <ac:chgData name="Tim Cook" userId="d1c7cfb340f2c7ab" providerId="LiveId" clId="{C5722A8D-E9D8-4C6C-AB6D-33D76A771F40}" dt="2023-03-20T01:32:13.178" v="625"/>
          <ac:grpSpMkLst>
            <pc:docMk/>
            <pc:sldMk cId="2589208940" sldId="452"/>
            <ac:grpSpMk id="30" creationId="{A61A1080-1C5B-0FA0-47D6-2D192E92CF56}"/>
          </ac:grpSpMkLst>
        </pc:grpChg>
        <pc:grpChg chg="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38" creationId="{DF2841B9-0377-E13A-9E62-28AE175C37FD}"/>
          </ac:grpSpMkLst>
        </pc:grpChg>
        <pc:grpChg chg="del mod">
          <ac:chgData name="Tim Cook" userId="d1c7cfb340f2c7ab" providerId="LiveId" clId="{C5722A8D-E9D8-4C6C-AB6D-33D76A771F40}" dt="2023-03-20T01:32:24.155" v="637"/>
          <ac:grpSpMkLst>
            <pc:docMk/>
            <pc:sldMk cId="2589208940" sldId="452"/>
            <ac:grpSpMk id="41" creationId="{6EDB9F16-9930-8FB1-72E0-807E85C0A7C3}"/>
          </ac:grpSpMkLst>
        </pc:grpChg>
        <pc:grpChg chg="del mod">
          <ac:chgData name="Tim Cook" userId="d1c7cfb340f2c7ab" providerId="LiveId" clId="{C5722A8D-E9D8-4C6C-AB6D-33D76A771F40}" dt="2023-03-20T01:32:59.613" v="660"/>
          <ac:grpSpMkLst>
            <pc:docMk/>
            <pc:sldMk cId="2589208940" sldId="452"/>
            <ac:grpSpMk id="51" creationId="{D83E2D3D-E7B6-82DF-9A4B-39DB9F44F6B5}"/>
          </ac:grpSpMkLst>
        </pc:grpChg>
        <pc:grpChg chg="mod">
          <ac:chgData name="Tim Cook" userId="d1c7cfb340f2c7ab" providerId="LiveId" clId="{C5722A8D-E9D8-4C6C-AB6D-33D76A771F40}" dt="2023-03-20T01:32:37.518" v="647"/>
          <ac:grpSpMkLst>
            <pc:docMk/>
            <pc:sldMk cId="2589208940" sldId="452"/>
            <ac:grpSpMk id="52" creationId="{5FCB092E-2E78-2393-BEFD-3E432006616E}"/>
          </ac:grpSpMkLst>
        </pc:grpChg>
        <pc:grpChg chg="add 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6" creationId="{EBA6C1AD-F841-04F9-A59C-86D8D6D2ABBB}"/>
          </ac:grpSpMkLst>
        </pc:grpChg>
        <pc:grpChg chg="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9" creationId="{612A48AD-570B-7804-2D35-BC075CEDDFF8}"/>
          </ac:grpSpMkLst>
        </pc:grpChg>
        <pc:grpChg chg="del mod">
          <ac:chgData name="Tim Cook" userId="d1c7cfb340f2c7ab" providerId="LiveId" clId="{C5722A8D-E9D8-4C6C-AB6D-33D76A771F40}" dt="2023-03-20T01:33:04.405" v="665"/>
          <ac:grpSpMkLst>
            <pc:docMk/>
            <pc:sldMk cId="2589208940" sldId="452"/>
            <ac:grpSpMk id="61" creationId="{F2E1950D-245F-DB3B-8014-D37037AECF4C}"/>
          </ac:grpSpMkLst>
        </pc:grpChg>
        <pc:grpChg chg="del 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3" creationId="{E6D654E1-804D-FC8B-C955-CFADEA03F52F}"/>
          </ac:grpSpMkLst>
        </pc:grpChg>
        <pc:grpChg chg="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5" creationId="{9ADCB109-6C0A-EAF7-DDF0-FA8B16F70625}"/>
          </ac:grpSpMkLst>
        </pc:grpChg>
        <pc:grpChg chg="mod">
          <ac:chgData name="Tim Cook" userId="d1c7cfb340f2c7ab" providerId="LiveId" clId="{C5722A8D-E9D8-4C6C-AB6D-33D76A771F40}" dt="2023-03-20T01:33:41.603" v="679"/>
          <ac:grpSpMkLst>
            <pc:docMk/>
            <pc:sldMk cId="2589208940" sldId="452"/>
            <ac:grpSpMk id="73" creationId="{B5359E80-4E95-436D-60E4-82C9BAEA468D}"/>
          </ac:grpSpMkLst>
        </pc:grpChg>
        <pc:grpChg chg="mod">
          <ac:chgData name="Tim Cook" userId="d1c7cfb340f2c7ab" providerId="LiveId" clId="{C5722A8D-E9D8-4C6C-AB6D-33D76A771F40}" dt="2023-03-20T01:33:49.148" v="687"/>
          <ac:grpSpMkLst>
            <pc:docMk/>
            <pc:sldMk cId="2589208940" sldId="452"/>
            <ac:grpSpMk id="79" creationId="{91A76421-3189-A15C-2952-5C444952F131}"/>
          </ac:grpSpMkLst>
        </pc:grpChg>
        <pc:grpChg chg="mod">
          <ac:chgData name="Tim Cook" userId="d1c7cfb340f2c7ab" providerId="LiveId" clId="{C5722A8D-E9D8-4C6C-AB6D-33D76A771F40}" dt="2023-03-20T01:33:58.044" v="691"/>
          <ac:grpSpMkLst>
            <pc:docMk/>
            <pc:sldMk cId="2589208940" sldId="452"/>
            <ac:grpSpMk id="83" creationId="{5472B129-70F2-B420-A56B-DD86C129531D}"/>
          </ac:grpSpMkLst>
        </pc:grpChg>
        <pc:grpChg chg="mod">
          <ac:chgData name="Tim Cook" userId="d1c7cfb340f2c7ab" providerId="LiveId" clId="{C5722A8D-E9D8-4C6C-AB6D-33D76A771F40}" dt="2023-03-20T01:33:59.717" v="694"/>
          <ac:grpSpMkLst>
            <pc:docMk/>
            <pc:sldMk cId="2589208940" sldId="452"/>
            <ac:grpSpMk id="86" creationId="{F6DB083B-BEC4-A346-E651-7C0CDCB6AD7B}"/>
          </ac:grpSpMkLst>
        </pc:grpChg>
        <pc:grpChg chg="mod">
          <ac:chgData name="Tim Cook" userId="d1c7cfb340f2c7ab" providerId="LiveId" clId="{C5722A8D-E9D8-4C6C-AB6D-33D76A771F40}" dt="2023-03-20T01:34:12.668" v="705"/>
          <ac:grpSpMkLst>
            <pc:docMk/>
            <pc:sldMk cId="2589208940" sldId="452"/>
            <ac:grpSpMk id="94" creationId="{306ACF5F-360A-C136-52BC-843D2993F469}"/>
          </ac:grpSpMkLst>
        </pc:grpChg>
        <pc:grpChg chg="mod">
          <ac:chgData name="Tim Cook" userId="d1c7cfb340f2c7ab" providerId="LiveId" clId="{C5722A8D-E9D8-4C6C-AB6D-33D76A771F40}" dt="2023-03-20T01:34:19.272" v="715"/>
          <ac:grpSpMkLst>
            <pc:docMk/>
            <pc:sldMk cId="2589208940" sldId="452"/>
            <ac:grpSpMk id="101" creationId="{45A4C6A2-B619-E7D4-DFBE-313C89A23E9B}"/>
          </ac:grpSpMkLst>
        </pc:grpChg>
        <pc:grpChg chg="del mod">
          <ac:chgData name="Tim Cook" userId="d1c7cfb340f2c7ab" providerId="LiveId" clId="{C5722A8D-E9D8-4C6C-AB6D-33D76A771F40}" dt="2023-03-20T01:34:23.015" v="722"/>
          <ac:grpSpMkLst>
            <pc:docMk/>
            <pc:sldMk cId="2589208940" sldId="452"/>
            <ac:grpSpMk id="106" creationId="{4CA137B0-CF41-D313-C449-57408AF02A36}"/>
          </ac:grpSpMkLst>
        </pc:grpChg>
        <pc:grpChg chg="del 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08" creationId="{5C610519-8913-F0DC-97D8-79CB7CCE837D}"/>
          </ac:grpSpMkLst>
        </pc:grpChg>
        <pc:grpChg chg="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13" creationId="{CFBD26AD-0CD2-7561-2087-FDE49D1F88D3}"/>
          </ac:grpSpMkLst>
        </pc:grpChg>
        <pc:grpChg chg="del mod">
          <ac:chgData name="Tim Cook" userId="d1c7cfb340f2c7ab" providerId="LiveId" clId="{C5722A8D-E9D8-4C6C-AB6D-33D76A771F40}" dt="2023-03-20T01:34:29.900" v="731"/>
          <ac:grpSpMkLst>
            <pc:docMk/>
            <pc:sldMk cId="2589208940" sldId="452"/>
            <ac:grpSpMk id="116" creationId="{DFDDD1F5-4BFA-A203-E5A5-83538C0C88E1}"/>
          </ac:grpSpMkLst>
        </pc:grpChg>
        <pc:grpChg chg="mod">
          <ac:chgData name="Tim Cook" userId="d1c7cfb340f2c7ab" providerId="LiveId" clId="{C5722A8D-E9D8-4C6C-AB6D-33D76A771F40}" dt="2023-03-20T01:34:34.787" v="741"/>
          <ac:grpSpMkLst>
            <pc:docMk/>
            <pc:sldMk cId="2589208940" sldId="452"/>
            <ac:grpSpMk id="123" creationId="{CB58EC42-50D0-552C-23D3-028B726E8541}"/>
          </ac:grpSpMkLst>
        </pc:grpChg>
        <pc:grpChg chg="mod">
          <ac:chgData name="Tim Cook" userId="d1c7cfb340f2c7ab" providerId="LiveId" clId="{C5722A8D-E9D8-4C6C-AB6D-33D76A771F40}" dt="2023-03-20T01:34:37.777" v="745"/>
          <ac:grpSpMkLst>
            <pc:docMk/>
            <pc:sldMk cId="2589208940" sldId="452"/>
            <ac:grpSpMk id="127" creationId="{4C2BB77D-39D9-DA4C-06EB-26606716513C}"/>
          </ac:grpSpMkLst>
        </pc:grpChg>
        <pc:inkChg chg="add del">
          <ac:chgData name="Tim Cook" userId="d1c7cfb340f2c7ab" providerId="LiveId" clId="{C5722A8D-E9D8-4C6C-AB6D-33D76A771F40}" dt="2023-03-20T01:31:52.077" v="585"/>
          <ac:inkMkLst>
            <pc:docMk/>
            <pc:sldMk cId="2589208940" sldId="452"/>
            <ac:inkMk id="3" creationId="{F5363A11-1FD2-4A79-802A-E5D357A148A3}"/>
          </ac:inkMkLst>
        </pc:inkChg>
        <pc:inkChg chg="add del">
          <ac:chgData name="Tim Cook" userId="d1c7cfb340f2c7ab" providerId="LiveId" clId="{C5722A8D-E9D8-4C6C-AB6D-33D76A771F40}" dt="2023-03-20T01:31:52.077" v="584"/>
          <ac:inkMkLst>
            <pc:docMk/>
            <pc:sldMk cId="2589208940" sldId="452"/>
            <ac:inkMk id="4" creationId="{5A227BBD-8A16-38C7-D3FD-E4FBCDF4F195}"/>
          </ac:inkMkLst>
        </pc:inkChg>
        <pc:inkChg chg="add del mod">
          <ac:chgData name="Tim Cook" userId="d1c7cfb340f2c7ab" providerId="LiveId" clId="{C5722A8D-E9D8-4C6C-AB6D-33D76A771F40}" dt="2023-03-20T01:31:56.273" v="592"/>
          <ac:inkMkLst>
            <pc:docMk/>
            <pc:sldMk cId="2589208940" sldId="452"/>
            <ac:inkMk id="5" creationId="{9F244284-BE73-306B-3D84-2FCC92B62464}"/>
          </ac:inkMkLst>
        </pc:inkChg>
        <pc:inkChg chg="add del mod">
          <ac:chgData name="Tim Cook" userId="d1c7cfb340f2c7ab" providerId="LiveId" clId="{C5722A8D-E9D8-4C6C-AB6D-33D76A771F40}" dt="2023-03-20T01:31:56.274" v="594"/>
          <ac:inkMkLst>
            <pc:docMk/>
            <pc:sldMk cId="2589208940" sldId="452"/>
            <ac:inkMk id="6" creationId="{B08B2388-A1AB-8C6E-BC15-C1E6A3A30EA0}"/>
          </ac:inkMkLst>
        </pc:inkChg>
        <pc:inkChg chg="add del mod">
          <ac:chgData name="Tim Cook" userId="d1c7cfb340f2c7ab" providerId="LiveId" clId="{C5722A8D-E9D8-4C6C-AB6D-33D76A771F40}" dt="2023-03-20T01:31:56.274" v="593"/>
          <ac:inkMkLst>
            <pc:docMk/>
            <pc:sldMk cId="2589208940" sldId="452"/>
            <ac:inkMk id="7" creationId="{4D2F99A9-624D-F63F-40AE-951DE05F5ECF}"/>
          </ac:inkMkLst>
        </pc:inkChg>
        <pc:inkChg chg="add del mod">
          <ac:chgData name="Tim Cook" userId="d1c7cfb340f2c7ab" providerId="LiveId" clId="{C5722A8D-E9D8-4C6C-AB6D-33D76A771F40}" dt="2023-03-20T01:31:56.274" v="595"/>
          <ac:inkMkLst>
            <pc:docMk/>
            <pc:sldMk cId="2589208940" sldId="452"/>
            <ac:inkMk id="8" creationId="{0540B8C8-5605-9D85-FD8F-0B956E7F203E}"/>
          </ac:inkMkLst>
        </pc:inkChg>
        <pc:inkChg chg="add del mod">
          <ac:chgData name="Tim Cook" userId="d1c7cfb340f2c7ab" providerId="LiveId" clId="{C5722A8D-E9D8-4C6C-AB6D-33D76A771F40}" dt="2023-03-20T01:31:56.274" v="596"/>
          <ac:inkMkLst>
            <pc:docMk/>
            <pc:sldMk cId="2589208940" sldId="452"/>
            <ac:inkMk id="9" creationId="{0F4E96FB-61DC-001C-181D-1AE1B1B66D90}"/>
          </ac:inkMkLst>
        </pc:inkChg>
        <pc:inkChg chg="add del">
          <ac:chgData name="Tim Cook" userId="d1c7cfb340f2c7ab" providerId="LiveId" clId="{C5722A8D-E9D8-4C6C-AB6D-33D76A771F40}" dt="2023-03-20T01:32:01.139" v="604"/>
          <ac:inkMkLst>
            <pc:docMk/>
            <pc:sldMk cId="2589208940" sldId="452"/>
            <ac:inkMk id="11" creationId="{99C6260E-16C7-BE06-4FB0-74650AD40D34}"/>
          </ac:inkMkLst>
        </pc:inkChg>
        <pc:inkChg chg="add del">
          <ac:chgData name="Tim Cook" userId="d1c7cfb340f2c7ab" providerId="LiveId" clId="{C5722A8D-E9D8-4C6C-AB6D-33D76A771F40}" dt="2023-03-20T01:32:01.139" v="602"/>
          <ac:inkMkLst>
            <pc:docMk/>
            <pc:sldMk cId="2589208940" sldId="452"/>
            <ac:inkMk id="12" creationId="{7B4EA620-6373-24D9-2E90-A85C208367CA}"/>
          </ac:inkMkLst>
        </pc:inkChg>
        <pc:inkChg chg="add del">
          <ac:chgData name="Tim Cook" userId="d1c7cfb340f2c7ab" providerId="LiveId" clId="{C5722A8D-E9D8-4C6C-AB6D-33D76A771F40}" dt="2023-03-20T01:32:01.139" v="603"/>
          <ac:inkMkLst>
            <pc:docMk/>
            <pc:sldMk cId="2589208940" sldId="452"/>
            <ac:inkMk id="13" creationId="{FAD1B6E5-7787-B369-32FA-2AA3A9D8917C}"/>
          </ac:inkMkLst>
        </pc:inkChg>
        <pc:inkChg chg="add del mod">
          <ac:chgData name="Tim Cook" userId="d1c7cfb340f2c7ab" providerId="LiveId" clId="{C5722A8D-E9D8-4C6C-AB6D-33D76A771F40}" dt="2023-03-20T01:32:03.075" v="605"/>
          <ac:inkMkLst>
            <pc:docMk/>
            <pc:sldMk cId="2589208940" sldId="452"/>
            <ac:inkMk id="14" creationId="{4A36E477-9FB0-ABEF-7967-7CCA1498FAA3}"/>
          </ac:inkMkLst>
        </pc:inkChg>
        <pc:inkChg chg="add del mod">
          <ac:chgData name="Tim Cook" userId="d1c7cfb340f2c7ab" providerId="LiveId" clId="{C5722A8D-E9D8-4C6C-AB6D-33D76A771F40}" dt="2023-03-20T01:32:07.263" v="613"/>
          <ac:inkMkLst>
            <pc:docMk/>
            <pc:sldMk cId="2589208940" sldId="452"/>
            <ac:inkMk id="15" creationId="{545FE1ED-A847-378F-01C6-7D6E5DA3F5DB}"/>
          </ac:inkMkLst>
        </pc:inkChg>
        <pc:inkChg chg="add del mod">
          <ac:chgData name="Tim Cook" userId="d1c7cfb340f2c7ab" providerId="LiveId" clId="{C5722A8D-E9D8-4C6C-AB6D-33D76A771F40}" dt="2023-03-20T01:32:07.278" v="616"/>
          <ac:inkMkLst>
            <pc:docMk/>
            <pc:sldMk cId="2589208940" sldId="452"/>
            <ac:inkMk id="16" creationId="{AB3C704A-EF81-6D86-05E0-F156643E860F}"/>
          </ac:inkMkLst>
        </pc:inkChg>
        <pc:inkChg chg="add del mod">
          <ac:chgData name="Tim Cook" userId="d1c7cfb340f2c7ab" providerId="LiveId" clId="{C5722A8D-E9D8-4C6C-AB6D-33D76A771F40}" dt="2023-03-20T01:32:07.278" v="615"/>
          <ac:inkMkLst>
            <pc:docMk/>
            <pc:sldMk cId="2589208940" sldId="452"/>
            <ac:inkMk id="17" creationId="{08F0928A-53FA-FEFA-59FA-B94AD3C85AD0}"/>
          </ac:inkMkLst>
        </pc:inkChg>
        <pc:inkChg chg="add del mod">
          <ac:chgData name="Tim Cook" userId="d1c7cfb340f2c7ab" providerId="LiveId" clId="{C5722A8D-E9D8-4C6C-AB6D-33D76A771F40}" dt="2023-03-20T01:32:07.278" v="614"/>
          <ac:inkMkLst>
            <pc:docMk/>
            <pc:sldMk cId="2589208940" sldId="452"/>
            <ac:inkMk id="18" creationId="{C565DBFF-A895-2D08-ED72-20ED29ADAEB9}"/>
          </ac:inkMkLst>
        </pc:inkChg>
        <pc:inkChg chg="add del mod">
          <ac:chgData name="Tim Cook" userId="d1c7cfb340f2c7ab" providerId="LiveId" clId="{C5722A8D-E9D8-4C6C-AB6D-33D76A771F40}" dt="2023-03-20T01:32:07.263" v="612"/>
          <ac:inkMkLst>
            <pc:docMk/>
            <pc:sldMk cId="2589208940" sldId="452"/>
            <ac:inkMk id="19" creationId="{91593841-DDE0-F184-3683-7CE0E992CA6A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1" creationId="{8CBBFB40-4E60-B490-7E1D-4E5695311B16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2" creationId="{6E5314BB-AEFF-320A-1E5C-72AEEE098002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3" creationId="{D7BC6918-46CE-AB3A-289A-F02BC96A5B0F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4" creationId="{BFE96C95-9777-C442-3E7F-C22D35DFF223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5" creationId="{6E6ED25A-3507-E307-7AC3-980113BDB7DD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6" creationId="{73A7D5D9-E374-B1FE-2991-D8AE57DC4B1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7" creationId="{C6E03AA2-F7DF-0B4B-98C5-D80FB721F8D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8" creationId="{5DE3AEF7-2689-032D-0E07-826EA77FFEEA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1" creationId="{6B2A3F1F-9388-9C2C-3934-503EDDCFB3C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2" creationId="{1B5BBF55-55EC-CC9B-4E47-03C36E26181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3" creationId="{0A6A405A-B7FD-67A0-8E33-95A8BBEC64E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4" creationId="{F511D0B8-0378-5F5C-FC4E-39DBD4A2EA79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5" creationId="{CE456289-7345-EC04-5066-AB62A4C04A2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6" creationId="{12B2DEF8-775A-217F-2F55-B52F8E2181BE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7" creationId="{92799620-C3A9-A854-6915-691616020EFF}"/>
          </ac:inkMkLst>
        </pc:inkChg>
        <pc:inkChg chg="add del mod">
          <ac:chgData name="Tim Cook" userId="d1c7cfb340f2c7ab" providerId="LiveId" clId="{C5722A8D-E9D8-4C6C-AB6D-33D76A771F40}" dt="2023-03-20T01:32:52.893" v="658"/>
          <ac:inkMkLst>
            <pc:docMk/>
            <pc:sldMk cId="2589208940" sldId="452"/>
            <ac:inkMk id="39" creationId="{9EC3CA8B-0969-4C4E-D338-EC88E86B555F}"/>
          </ac:inkMkLst>
        </pc:inkChg>
        <pc:inkChg chg="add del mod">
          <ac:chgData name="Tim Cook" userId="d1c7cfb340f2c7ab" providerId="LiveId" clId="{C5722A8D-E9D8-4C6C-AB6D-33D76A771F40}" dt="2023-03-20T01:32:24.155" v="637"/>
          <ac:inkMkLst>
            <pc:docMk/>
            <pc:sldMk cId="2589208940" sldId="452"/>
            <ac:inkMk id="40" creationId="{C87A16D2-E884-D37A-A9DD-AFB34CD82C56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2" creationId="{A3D4546E-CA7F-8DCB-D70D-8C09305D05CF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3" creationId="{2F45FAA6-E105-A95A-D19D-6CF63648DCC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4" creationId="{6ECA26A5-ADE0-19C1-39CD-F37301DF039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5" creationId="{79869412-4655-C625-F811-FF51CE9D38EA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6" creationId="{04364EC5-7E55-E111-01A5-6D4F7D8B89BB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7" creationId="{E9F264AE-8237-1C7E-D574-4AA3F235B238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8" creationId="{38557032-B8CE-E5A8-3EB8-64685745E45D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9" creationId="{B486F048-BCA3-56BF-B5F8-C196C96DCCFA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0" creationId="{AD368C87-095F-6860-0909-F9472B3CAB88}"/>
          </ac:inkMkLst>
        </pc:inkChg>
        <pc:inkChg chg="add del">
          <ac:chgData name="Tim Cook" userId="d1c7cfb340f2c7ab" providerId="LiveId" clId="{C5722A8D-E9D8-4C6C-AB6D-33D76A771F40}" dt="2023-03-20T01:32:40.753" v="649"/>
          <ac:inkMkLst>
            <pc:docMk/>
            <pc:sldMk cId="2589208940" sldId="452"/>
            <ac:inkMk id="53" creationId="{46DCB856-C267-212D-44DA-866363F8824A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4" creationId="{50EE9166-4EB3-58B2-2BD8-B2551D04BED3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5" creationId="{B1474E44-AEA0-9978-C54A-CDD44414B70F}"/>
          </ac:inkMkLst>
        </pc:inkChg>
        <pc:inkChg chg="add">
          <ac:chgData name="Tim Cook" userId="d1c7cfb340f2c7ab" providerId="LiveId" clId="{C5722A8D-E9D8-4C6C-AB6D-33D76A771F40}" dt="2023-03-20T01:32:47.237" v="653" actId="9405"/>
          <ac:inkMkLst>
            <pc:docMk/>
            <pc:sldMk cId="2589208940" sldId="452"/>
            <ac:inkMk id="57" creationId="{0C1C713D-320B-AAC6-97EB-54EB10ADAAAC}"/>
          </ac:inkMkLst>
        </pc:inkChg>
        <pc:inkChg chg="add mod">
          <ac:chgData name="Tim Cook" userId="d1c7cfb340f2c7ab" providerId="LiveId" clId="{C5722A8D-E9D8-4C6C-AB6D-33D76A771F40}" dt="2023-03-20T01:33:04.405" v="665"/>
          <ac:inkMkLst>
            <pc:docMk/>
            <pc:sldMk cId="2589208940" sldId="452"/>
            <ac:inkMk id="58" creationId="{9515DCC9-EF39-F620-E831-4AB29EC76D4E}"/>
          </ac:inkMkLst>
        </pc:inkChg>
        <pc:inkChg chg="add del mod">
          <ac:chgData name="Tim Cook" userId="d1c7cfb340f2c7ab" providerId="LiveId" clId="{C5722A8D-E9D8-4C6C-AB6D-33D76A771F40}" dt="2023-03-20T01:33:02.060" v="663"/>
          <ac:inkMkLst>
            <pc:docMk/>
            <pc:sldMk cId="2589208940" sldId="452"/>
            <ac:inkMk id="60" creationId="{6FAFF247-BF51-810E-5A81-346DFEECD649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2" creationId="{145FAD38-0E5D-3F90-F2F2-E888A998AA33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4" creationId="{3F640E8F-3CF1-D4B1-1CB6-8DE0EEE74889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6" creationId="{FCAFCD7D-F504-762A-08F2-57CCBE02E3EC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7" creationId="{970172B3-E483-2B91-1D92-EFDEC97AA7FE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8" creationId="{6E6D0D65-5CE2-DC3F-A6B9-84783680CB65}"/>
          </ac:inkMkLst>
        </pc:inkChg>
        <pc:inkChg chg="add del">
          <ac:chgData name="Tim Cook" userId="d1c7cfb340f2c7ab" providerId="LiveId" clId="{C5722A8D-E9D8-4C6C-AB6D-33D76A771F40}" dt="2023-03-20T01:33:41.330" v="675"/>
          <ac:inkMkLst>
            <pc:docMk/>
            <pc:sldMk cId="2589208940" sldId="452"/>
            <ac:inkMk id="69" creationId="{E58DE498-5B4E-BA16-985A-102E7B97D684}"/>
          </ac:inkMkLst>
        </pc:inkChg>
        <pc:inkChg chg="add del">
          <ac:chgData name="Tim Cook" userId="d1c7cfb340f2c7ab" providerId="LiveId" clId="{C5722A8D-E9D8-4C6C-AB6D-33D76A771F40}" dt="2023-03-20T01:33:41.330" v="677"/>
          <ac:inkMkLst>
            <pc:docMk/>
            <pc:sldMk cId="2589208940" sldId="452"/>
            <ac:inkMk id="70" creationId="{97AC1A55-6D8B-8BFD-A941-7B19B6A06BDD}"/>
          </ac:inkMkLst>
        </pc:inkChg>
        <pc:inkChg chg="add del">
          <ac:chgData name="Tim Cook" userId="d1c7cfb340f2c7ab" providerId="LiveId" clId="{C5722A8D-E9D8-4C6C-AB6D-33D76A771F40}" dt="2023-03-20T01:33:41.330" v="678"/>
          <ac:inkMkLst>
            <pc:docMk/>
            <pc:sldMk cId="2589208940" sldId="452"/>
            <ac:inkMk id="71" creationId="{E628080E-C6B6-33D0-6582-991C47F04ED9}"/>
          </ac:inkMkLst>
        </pc:inkChg>
        <pc:inkChg chg="add del">
          <ac:chgData name="Tim Cook" userId="d1c7cfb340f2c7ab" providerId="LiveId" clId="{C5722A8D-E9D8-4C6C-AB6D-33D76A771F40}" dt="2023-03-20T01:33:41.330" v="676"/>
          <ac:inkMkLst>
            <pc:docMk/>
            <pc:sldMk cId="2589208940" sldId="452"/>
            <ac:inkMk id="72" creationId="{30560C80-5539-D775-A2C9-D9AEDEEFEEEC}"/>
          </ac:inkMkLst>
        </pc:inkChg>
        <pc:inkChg chg="add del">
          <ac:chgData name="Tim Cook" userId="d1c7cfb340f2c7ab" providerId="LiveId" clId="{C5722A8D-E9D8-4C6C-AB6D-33D76A771F40}" dt="2023-03-20T01:33:44.568" v="681"/>
          <ac:inkMkLst>
            <pc:docMk/>
            <pc:sldMk cId="2589208940" sldId="452"/>
            <ac:inkMk id="74" creationId="{55146546-1E4F-7DAB-20C2-D02E2C47891C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5" creationId="{6D2DF8DC-CE0A-38F6-E454-D12145D3D704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6" creationId="{197C628E-A43D-3D91-31DA-D95503185F65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7" creationId="{3FC5EBC2-4506-BD2A-3B16-CF2567D46571}"/>
          </ac:inkMkLst>
        </pc:inkChg>
        <pc:inkChg chg="add del">
          <ac:chgData name="Tim Cook" userId="d1c7cfb340f2c7ab" providerId="LiveId" clId="{C5722A8D-E9D8-4C6C-AB6D-33D76A771F40}" dt="2023-03-20T01:33:48.855" v="686"/>
          <ac:inkMkLst>
            <pc:docMk/>
            <pc:sldMk cId="2589208940" sldId="452"/>
            <ac:inkMk id="78" creationId="{8E36277E-6E40-9672-292E-306FFE8A4945}"/>
          </ac:inkMkLst>
        </pc:inkChg>
        <pc:inkChg chg="add">
          <ac:chgData name="Tim Cook" userId="d1c7cfb340f2c7ab" providerId="LiveId" clId="{C5722A8D-E9D8-4C6C-AB6D-33D76A771F40}" dt="2023-03-20T01:33:50.460" v="688" actId="9405"/>
          <ac:inkMkLst>
            <pc:docMk/>
            <pc:sldMk cId="2589208940" sldId="452"/>
            <ac:inkMk id="80" creationId="{9B563A95-3733-E4C8-B05A-BA53C58D185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1" creationId="{25A142D6-C75E-E161-A288-777FEB573FC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2" creationId="{25F2A8B5-36FF-BBB9-FCD3-A8AFB4F2FFE6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4" creationId="{F793CE4E-F823-14D5-E26B-9A60CA8A874F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5" creationId="{7F5FC152-1D31-1A10-2D1C-977E5101FB89}"/>
          </ac:inkMkLst>
        </pc:inkChg>
        <pc:inkChg chg="add del">
          <ac:chgData name="Tim Cook" userId="d1c7cfb340f2c7ab" providerId="LiveId" clId="{C5722A8D-E9D8-4C6C-AB6D-33D76A771F40}" dt="2023-03-20T01:34:09.009" v="698"/>
          <ac:inkMkLst>
            <pc:docMk/>
            <pc:sldMk cId="2589208940" sldId="452"/>
            <ac:inkMk id="87" creationId="{8DE9A6B6-A594-C631-52A1-0484B6F6DE1A}"/>
          </ac:inkMkLst>
        </pc:inkChg>
        <pc:inkChg chg="add del">
          <ac:chgData name="Tim Cook" userId="d1c7cfb340f2c7ab" providerId="LiveId" clId="{C5722A8D-E9D8-4C6C-AB6D-33D76A771F40}" dt="2023-03-20T01:34:09.009" v="699"/>
          <ac:inkMkLst>
            <pc:docMk/>
            <pc:sldMk cId="2589208940" sldId="452"/>
            <ac:inkMk id="88" creationId="{BD80E751-7D8C-03C3-B5ED-2EBFB0A1906B}"/>
          </ac:inkMkLst>
        </pc:inkChg>
        <pc:inkChg chg="add del">
          <ac:chgData name="Tim Cook" userId="d1c7cfb340f2c7ab" providerId="LiveId" clId="{C5722A8D-E9D8-4C6C-AB6D-33D76A771F40}" dt="2023-03-20T01:34:09.009" v="700"/>
          <ac:inkMkLst>
            <pc:docMk/>
            <pc:sldMk cId="2589208940" sldId="452"/>
            <ac:inkMk id="89" creationId="{7EEFEDDD-FC5A-888A-D31E-35CD6F9196C4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0" creationId="{7FC8D529-3070-9BE6-3748-F24E47EDDBB1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1" creationId="{697D96A5-7F2B-A717-B623-12FE62973433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2" creationId="{F7E45B86-7196-4941-8324-8302AF2E083F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3" creationId="{61B648ED-E9E9-327E-9912-9614392085CE}"/>
          </ac:inkMkLst>
        </pc:inkChg>
        <pc:inkChg chg="add del">
          <ac:chgData name="Tim Cook" userId="d1c7cfb340f2c7ab" providerId="LiveId" clId="{C5722A8D-E9D8-4C6C-AB6D-33D76A771F40}" dt="2023-03-20T01:34:16.475" v="710"/>
          <ac:inkMkLst>
            <pc:docMk/>
            <pc:sldMk cId="2589208940" sldId="452"/>
            <ac:inkMk id="95" creationId="{B56F54B9-2107-5398-31A0-8F2F67CBEC06}"/>
          </ac:inkMkLst>
        </pc:inkChg>
        <pc:inkChg chg="add del">
          <ac:chgData name="Tim Cook" userId="d1c7cfb340f2c7ab" providerId="LiveId" clId="{C5722A8D-E9D8-4C6C-AB6D-33D76A771F40}" dt="2023-03-20T01:34:16.460" v="709"/>
          <ac:inkMkLst>
            <pc:docMk/>
            <pc:sldMk cId="2589208940" sldId="452"/>
            <ac:inkMk id="96" creationId="{CB861039-63BB-906F-5069-1FFF0B33CC66}"/>
          </ac:inkMkLst>
        </pc:inkChg>
        <pc:inkChg chg="add del">
          <ac:chgData name="Tim Cook" userId="d1c7cfb340f2c7ab" providerId="LiveId" clId="{C5722A8D-E9D8-4C6C-AB6D-33D76A771F40}" dt="2023-03-20T01:34:16.475" v="711"/>
          <ac:inkMkLst>
            <pc:docMk/>
            <pc:sldMk cId="2589208940" sldId="452"/>
            <ac:inkMk id="97" creationId="{3C38DDD4-517D-2E14-5AB3-FDB886473D50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8" creationId="{E4E2CBEB-BC3C-0785-CFA1-5398F05C496D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9" creationId="{8A76E7F6-46EC-240B-6A51-203E4242B7D9}"/>
          </ac:inkMkLst>
        </pc:inkChg>
        <pc:inkChg chg="add">
          <ac:chgData name="Tim Cook" userId="d1c7cfb340f2c7ab" providerId="LiveId" clId="{C5722A8D-E9D8-4C6C-AB6D-33D76A771F40}" dt="2023-03-20T01:34:18.596" v="714" actId="9405"/>
          <ac:inkMkLst>
            <pc:docMk/>
            <pc:sldMk cId="2589208940" sldId="452"/>
            <ac:inkMk id="100" creationId="{4FCD61B8-EC7F-B3D0-04C2-496D2612F280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2" creationId="{8906C169-4F5E-F8CB-066C-7CF16CE062D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3" creationId="{38B8A2AD-7F9E-BAD4-4C2A-32981FD8A0D3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4" creationId="{A63DBDE3-59B7-D882-0C0D-EBF1A2FC8A5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5" creationId="{D05A69AE-0988-766E-ED23-8754AC889D45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7" creationId="{4F0D92BD-FF6A-1D49-579D-0A8727FEFF2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9" creationId="{3D9631C0-5F87-6864-75B7-1F1397630C2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0" creationId="{39516F39-A852-964A-7F4C-BA47A3CAD8B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1" creationId="{0F355831-4BFA-5338-A8A9-90DB68D5D93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2" creationId="{5FA0D2F0-BA84-440B-A7C6-CBAEDA234485}"/>
          </ac:inkMkLst>
        </pc:inkChg>
        <pc:inkChg chg="add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4" creationId="{6B325A31-0EEC-FEF2-1920-2D847C723037}"/>
          </ac:inkMkLst>
        </pc:inkChg>
        <pc:inkChg chg="add del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5" creationId="{F19FFB17-AAEF-1930-AA66-FDA908FF5790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7" creationId="{DE0A5747-38A8-82E6-A9DC-4283F0CEE001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8" creationId="{748D6B5D-0D68-B1E6-FF95-51CEF9286969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9" creationId="{B1366BCF-955E-A21D-00C9-E4B3D0E24458}"/>
          </ac:inkMkLst>
        </pc:inkChg>
        <pc:inkChg chg="add del mod">
          <ac:chgData name="Tim Cook" userId="d1c7cfb340f2c7ab" providerId="LiveId" clId="{C5722A8D-E9D8-4C6C-AB6D-33D76A771F40}" dt="2023-03-20T01:34:34.787" v="739"/>
          <ac:inkMkLst>
            <pc:docMk/>
            <pc:sldMk cId="2589208940" sldId="452"/>
            <ac:inkMk id="120" creationId="{13E38CC2-E058-1F22-B1D5-2E59B4DAD3A4}"/>
          </ac:inkMkLst>
        </pc:inkChg>
        <pc:inkChg chg="add del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21" creationId="{4FADC4E9-E912-707C-4245-89D24B93EBFA}"/>
          </ac:inkMkLst>
        </pc:inkChg>
        <pc:inkChg chg="add del mod">
          <ac:chgData name="Tim Cook" userId="d1c7cfb340f2c7ab" providerId="LiveId" clId="{C5722A8D-E9D8-4C6C-AB6D-33D76A771F40}" dt="2023-03-20T01:34:34.787" v="740"/>
          <ac:inkMkLst>
            <pc:docMk/>
            <pc:sldMk cId="2589208940" sldId="452"/>
            <ac:inkMk id="122" creationId="{4D3C4FA8-CA62-D792-DC92-1B690146F45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4" creationId="{B8D5DA18-6C32-E104-1060-129EF76DE34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5" creationId="{27C23182-3C89-12F9-1ED7-80ECEEC9C711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6" creationId="{22760E83-DA3A-4154-5F63-4AF511200E2E}"/>
          </ac:inkMkLst>
        </pc:inkChg>
      </pc:sldChg>
      <pc:sldChg chg="addSp delSp modSp mod">
        <pc:chgData name="Tim Cook" userId="d1c7cfb340f2c7ab" providerId="LiveId" clId="{C5722A8D-E9D8-4C6C-AB6D-33D76A771F40}" dt="2023-03-20T01:36:21.050" v="867" actId="1076"/>
        <pc:sldMkLst>
          <pc:docMk/>
          <pc:sldMk cId="921114455" sldId="453"/>
        </pc:sldMkLst>
        <pc:grpChg chg="del mod">
          <ac:chgData name="Tim Cook" userId="d1c7cfb340f2c7ab" providerId="LiveId" clId="{C5722A8D-E9D8-4C6C-AB6D-33D76A771F40}" dt="2023-03-20T01:35:24.821" v="798"/>
          <ac:grpSpMkLst>
            <pc:docMk/>
            <pc:sldMk cId="921114455" sldId="453"/>
            <ac:grpSpMk id="11" creationId="{DA991C40-42F3-479E-CB2D-DC2F37BC4D59}"/>
          </ac:grpSpMkLst>
        </pc:grpChg>
        <pc:grpChg chg="del mod">
          <ac:chgData name="Tim Cook" userId="d1c7cfb340f2c7ab" providerId="LiveId" clId="{C5722A8D-E9D8-4C6C-AB6D-33D76A771F40}" dt="2023-03-20T01:35:24.805" v="788"/>
          <ac:grpSpMkLst>
            <pc:docMk/>
            <pc:sldMk cId="921114455" sldId="453"/>
            <ac:grpSpMk id="15" creationId="{039956E5-73D1-6752-EF6C-AB76DCBEC6BC}"/>
          </ac:grpSpMkLst>
        </pc:grpChg>
        <pc:grpChg chg="del mod">
          <ac:chgData name="Tim Cook" userId="d1c7cfb340f2c7ab" providerId="LiveId" clId="{C5722A8D-E9D8-4C6C-AB6D-33D76A771F40}" dt="2023-03-20T01:35:24.821" v="796"/>
          <ac:grpSpMkLst>
            <pc:docMk/>
            <pc:sldMk cId="921114455" sldId="453"/>
            <ac:grpSpMk id="31" creationId="{3DC6A98D-D77A-D1C8-C755-0CD881861C0A}"/>
          </ac:grpSpMkLst>
        </pc:grpChg>
        <pc:grpChg chg="del mod">
          <ac:chgData name="Tim Cook" userId="d1c7cfb340f2c7ab" providerId="LiveId" clId="{C5722A8D-E9D8-4C6C-AB6D-33D76A771F40}" dt="2023-03-20T01:35:31.797" v="807"/>
          <ac:grpSpMkLst>
            <pc:docMk/>
            <pc:sldMk cId="921114455" sldId="453"/>
            <ac:grpSpMk id="34" creationId="{28DCAC47-6B33-0920-D4D9-829997D4509F}"/>
          </ac:grpSpMkLst>
        </pc:grpChg>
        <pc:grpChg chg="del mod">
          <ac:chgData name="Tim Cook" userId="d1c7cfb340f2c7ab" providerId="LiveId" clId="{C5722A8D-E9D8-4C6C-AB6D-33D76A771F40}" dt="2023-03-20T01:35:32.628" v="810"/>
          <ac:grpSpMkLst>
            <pc:docMk/>
            <pc:sldMk cId="921114455" sldId="453"/>
            <ac:grpSpMk id="38" creationId="{64C51AB1-3189-B115-406B-1312ABB2C05B}"/>
          </ac:grpSpMkLst>
        </pc:grpChg>
        <pc:grpChg chg="mod">
          <ac:chgData name="Tim Cook" userId="d1c7cfb340f2c7ab" providerId="LiveId" clId="{C5722A8D-E9D8-4C6C-AB6D-33D76A771F40}" dt="2023-03-20T01:35:37.347" v="819"/>
          <ac:grpSpMkLst>
            <pc:docMk/>
            <pc:sldMk cId="921114455" sldId="453"/>
            <ac:grpSpMk id="46" creationId="{7A851FFA-364A-C503-6DDE-3FE01E62761E}"/>
          </ac:grpSpMkLst>
        </pc:grpChg>
        <pc:grpChg chg="mod">
          <ac:chgData name="Tim Cook" userId="d1c7cfb340f2c7ab" providerId="LiveId" clId="{C5722A8D-E9D8-4C6C-AB6D-33D76A771F40}" dt="2023-03-20T01:35:42.564" v="828"/>
          <ac:grpSpMkLst>
            <pc:docMk/>
            <pc:sldMk cId="921114455" sldId="453"/>
            <ac:grpSpMk id="55" creationId="{7FB2BA5A-E98B-2BF0-85C6-D653046C6000}"/>
          </ac:grpSpMkLst>
        </pc:grpChg>
        <pc:grpChg chg="del 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3" creationId="{6368B33C-32AA-CAF3-6423-A45A5A6F63E6}"/>
          </ac:grpSpMkLst>
        </pc:grpChg>
        <pc:grpChg chg="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5" creationId="{2CB5A3AB-D551-BC50-5A84-113FA86445B2}"/>
          </ac:grpSpMkLst>
        </pc:grpChg>
        <pc:grpChg chg="mod">
          <ac:chgData name="Tim Cook" userId="d1c7cfb340f2c7ab" providerId="LiveId" clId="{C5722A8D-E9D8-4C6C-AB6D-33D76A771F40}" dt="2023-03-20T01:36:11.474" v="865"/>
          <ac:grpSpMkLst>
            <pc:docMk/>
            <pc:sldMk cId="921114455" sldId="453"/>
            <ac:grpSpMk id="83" creationId="{F412F940-0BE6-1274-035B-C83FC268BE05}"/>
          </ac:grpSpMkLst>
        </pc:grpChg>
        <pc:inkChg chg="add del">
          <ac:chgData name="Tim Cook" userId="d1c7cfb340f2c7ab" providerId="LiveId" clId="{C5722A8D-E9D8-4C6C-AB6D-33D76A771F40}" dt="2023-03-20T01:35:24.821" v="793"/>
          <ac:inkMkLst>
            <pc:docMk/>
            <pc:sldMk cId="921114455" sldId="453"/>
            <ac:inkMk id="3" creationId="{C6DAC0BF-4E3E-225D-288F-7E1162459C21}"/>
          </ac:inkMkLst>
        </pc:inkChg>
        <pc:inkChg chg="add del">
          <ac:chgData name="Tim Cook" userId="d1c7cfb340f2c7ab" providerId="LiveId" clId="{C5722A8D-E9D8-4C6C-AB6D-33D76A771F40}" dt="2023-03-20T01:34:59.124" v="754"/>
          <ac:inkMkLst>
            <pc:docMk/>
            <pc:sldMk cId="921114455" sldId="453"/>
            <ac:inkMk id="4" creationId="{D5804342-EE8F-37DB-C6B3-F1035BC841ED}"/>
          </ac:inkMkLst>
        </pc:inkChg>
        <pc:inkChg chg="add del">
          <ac:chgData name="Tim Cook" userId="d1c7cfb340f2c7ab" providerId="LiveId" clId="{C5722A8D-E9D8-4C6C-AB6D-33D76A771F40}" dt="2023-03-20T01:34:59.124" v="755"/>
          <ac:inkMkLst>
            <pc:docMk/>
            <pc:sldMk cId="921114455" sldId="453"/>
            <ac:inkMk id="5" creationId="{E7321340-5794-D256-3510-825147093445}"/>
          </ac:inkMkLst>
        </pc:inkChg>
        <pc:inkChg chg="add del">
          <ac:chgData name="Tim Cook" userId="d1c7cfb340f2c7ab" providerId="LiveId" clId="{C5722A8D-E9D8-4C6C-AB6D-33D76A771F40}" dt="2023-03-20T01:34:59.124" v="756"/>
          <ac:inkMkLst>
            <pc:docMk/>
            <pc:sldMk cId="921114455" sldId="453"/>
            <ac:inkMk id="6" creationId="{FFD48C27-2BB5-EF37-BB17-6D7FAFF95A33}"/>
          </ac:inkMkLst>
        </pc:inkChg>
        <pc:inkChg chg="add del mod">
          <ac:chgData name="Tim Cook" userId="d1c7cfb340f2c7ab" providerId="LiveId" clId="{C5722A8D-E9D8-4C6C-AB6D-33D76A771F40}" dt="2023-03-20T01:35:24.821" v="795"/>
          <ac:inkMkLst>
            <pc:docMk/>
            <pc:sldMk cId="921114455" sldId="453"/>
            <ac:inkMk id="7" creationId="{DF6049E9-F13C-B281-6EDE-93893410060B}"/>
          </ac:inkMkLst>
        </pc:inkChg>
        <pc:inkChg chg="add del mod">
          <ac:chgData name="Tim Cook" userId="d1c7cfb340f2c7ab" providerId="LiveId" clId="{C5722A8D-E9D8-4C6C-AB6D-33D76A771F40}" dt="2023-03-20T01:35:24.821" v="798"/>
          <ac:inkMkLst>
            <pc:docMk/>
            <pc:sldMk cId="921114455" sldId="453"/>
            <ac:inkMk id="8" creationId="{B05F60C1-84FF-7B89-FA78-57B5C601400E}"/>
          </ac:inkMkLst>
        </pc:inkChg>
        <pc:inkChg chg="add del mod">
          <ac:chgData name="Tim Cook" userId="d1c7cfb340f2c7ab" providerId="LiveId" clId="{C5722A8D-E9D8-4C6C-AB6D-33D76A771F40}" dt="2023-03-20T01:35:24.821" v="800"/>
          <ac:inkMkLst>
            <pc:docMk/>
            <pc:sldMk cId="921114455" sldId="453"/>
            <ac:inkMk id="9" creationId="{04DCFB62-6CE3-57FF-2DCD-9F9C9D39EB12}"/>
          </ac:inkMkLst>
        </pc:inkChg>
        <pc:inkChg chg="add del mod">
          <ac:chgData name="Tim Cook" userId="d1c7cfb340f2c7ab" providerId="LiveId" clId="{C5722A8D-E9D8-4C6C-AB6D-33D76A771F40}" dt="2023-03-20T01:35:24.821" v="797"/>
          <ac:inkMkLst>
            <pc:docMk/>
            <pc:sldMk cId="921114455" sldId="453"/>
            <ac:inkMk id="10" creationId="{6D1CB200-FE59-3C8A-0679-D54B71B6A456}"/>
          </ac:inkMkLst>
        </pc:inkChg>
        <pc:inkChg chg="add del mod">
          <ac:chgData name="Tim Cook" userId="d1c7cfb340f2c7ab" providerId="LiveId" clId="{C5722A8D-E9D8-4C6C-AB6D-33D76A771F40}" dt="2023-03-20T01:35:24.805" v="790"/>
          <ac:inkMkLst>
            <pc:docMk/>
            <pc:sldMk cId="921114455" sldId="453"/>
            <ac:inkMk id="12" creationId="{C7F66AFC-3E6C-09AA-C6DD-BFBC086EE67E}"/>
          </ac:inkMkLst>
        </pc:inkChg>
        <pc:inkChg chg="add del mod">
          <ac:chgData name="Tim Cook" userId="d1c7cfb340f2c7ab" providerId="LiveId" clId="{C5722A8D-E9D8-4C6C-AB6D-33D76A771F40}" dt="2023-03-20T01:35:24.805" v="787"/>
          <ac:inkMkLst>
            <pc:docMk/>
            <pc:sldMk cId="921114455" sldId="453"/>
            <ac:inkMk id="13" creationId="{6422F797-4107-4BC5-26C5-6D6B3BBE05D0}"/>
          </ac:inkMkLst>
        </pc:inkChg>
        <pc:inkChg chg="add del mod">
          <ac:chgData name="Tim Cook" userId="d1c7cfb340f2c7ab" providerId="LiveId" clId="{C5722A8D-E9D8-4C6C-AB6D-33D76A771F40}" dt="2023-03-20T01:35:24.805" v="788"/>
          <ac:inkMkLst>
            <pc:docMk/>
            <pc:sldMk cId="921114455" sldId="453"/>
            <ac:inkMk id="14" creationId="{5EDBC80E-48D5-88F1-B68A-4682991679B4}"/>
          </ac:inkMkLst>
        </pc:inkChg>
        <pc:inkChg chg="add del">
          <ac:chgData name="Tim Cook" userId="d1c7cfb340f2c7ab" providerId="LiveId" clId="{C5722A8D-E9D8-4C6C-AB6D-33D76A771F40}" dt="2023-03-20T01:35:13.827" v="772"/>
          <ac:inkMkLst>
            <pc:docMk/>
            <pc:sldMk cId="921114455" sldId="453"/>
            <ac:inkMk id="16" creationId="{DCFB1C2C-8930-6260-FE9F-E65E19C81EA2}"/>
          </ac:inkMkLst>
        </pc:inkChg>
        <pc:inkChg chg="add del">
          <ac:chgData name="Tim Cook" userId="d1c7cfb340f2c7ab" providerId="LiveId" clId="{C5722A8D-E9D8-4C6C-AB6D-33D76A771F40}" dt="2023-03-20T01:35:13.842" v="774"/>
          <ac:inkMkLst>
            <pc:docMk/>
            <pc:sldMk cId="921114455" sldId="453"/>
            <ac:inkMk id="17" creationId="{86C85973-A1C8-E2AE-F40D-42A6A3D5438C}"/>
          </ac:inkMkLst>
        </pc:inkChg>
        <pc:inkChg chg="add del">
          <ac:chgData name="Tim Cook" userId="d1c7cfb340f2c7ab" providerId="LiveId" clId="{C5722A8D-E9D8-4C6C-AB6D-33D76A771F40}" dt="2023-03-20T01:35:13.842" v="776"/>
          <ac:inkMkLst>
            <pc:docMk/>
            <pc:sldMk cId="921114455" sldId="453"/>
            <ac:inkMk id="18" creationId="{46BB697C-E96F-4019-C357-0C1C568DAAA7}"/>
          </ac:inkMkLst>
        </pc:inkChg>
        <pc:inkChg chg="add del">
          <ac:chgData name="Tim Cook" userId="d1c7cfb340f2c7ab" providerId="LiveId" clId="{C5722A8D-E9D8-4C6C-AB6D-33D76A771F40}" dt="2023-03-20T01:35:13.827" v="770"/>
          <ac:inkMkLst>
            <pc:docMk/>
            <pc:sldMk cId="921114455" sldId="453"/>
            <ac:inkMk id="19" creationId="{591FF057-1867-EA3D-5B88-CDC3FB343FF5}"/>
          </ac:inkMkLst>
        </pc:inkChg>
        <pc:inkChg chg="add del">
          <ac:chgData name="Tim Cook" userId="d1c7cfb340f2c7ab" providerId="LiveId" clId="{C5722A8D-E9D8-4C6C-AB6D-33D76A771F40}" dt="2023-03-20T01:35:13.842" v="773"/>
          <ac:inkMkLst>
            <pc:docMk/>
            <pc:sldMk cId="921114455" sldId="453"/>
            <ac:inkMk id="20" creationId="{AD236D5B-7D4E-4D70-FE9E-972ED4A0E46A}"/>
          </ac:inkMkLst>
        </pc:inkChg>
        <pc:inkChg chg="add del">
          <ac:chgData name="Tim Cook" userId="d1c7cfb340f2c7ab" providerId="LiveId" clId="{C5722A8D-E9D8-4C6C-AB6D-33D76A771F40}" dt="2023-03-20T01:35:13.827" v="771"/>
          <ac:inkMkLst>
            <pc:docMk/>
            <pc:sldMk cId="921114455" sldId="453"/>
            <ac:inkMk id="21" creationId="{6FB6AC29-8F0D-0625-163C-E3B259ABA5C3}"/>
          </ac:inkMkLst>
        </pc:inkChg>
        <pc:inkChg chg="add del">
          <ac:chgData name="Tim Cook" userId="d1c7cfb340f2c7ab" providerId="LiveId" clId="{C5722A8D-E9D8-4C6C-AB6D-33D76A771F40}" dt="2023-03-20T01:35:13.842" v="775"/>
          <ac:inkMkLst>
            <pc:docMk/>
            <pc:sldMk cId="921114455" sldId="453"/>
            <ac:inkMk id="22" creationId="{49BE89FE-5851-AD42-3FFB-0D1E97A2BC9D}"/>
          </ac:inkMkLst>
        </pc:inkChg>
        <pc:inkChg chg="add del">
          <ac:chgData name="Tim Cook" userId="d1c7cfb340f2c7ab" providerId="LiveId" clId="{C5722A8D-E9D8-4C6C-AB6D-33D76A771F40}" dt="2023-03-20T01:35:14.779" v="777"/>
          <ac:inkMkLst>
            <pc:docMk/>
            <pc:sldMk cId="921114455" sldId="453"/>
            <ac:inkMk id="23" creationId="{1B31B2B9-95A6-7F4B-CEAC-43B47F625A54}"/>
          </ac:inkMkLst>
        </pc:inkChg>
        <pc:inkChg chg="add del mod">
          <ac:chgData name="Tim Cook" userId="d1c7cfb340f2c7ab" providerId="LiveId" clId="{C5722A8D-E9D8-4C6C-AB6D-33D76A771F40}" dt="2023-03-20T01:35:24.821" v="794"/>
          <ac:inkMkLst>
            <pc:docMk/>
            <pc:sldMk cId="921114455" sldId="453"/>
            <ac:inkMk id="24" creationId="{C3654818-37B1-CD4E-9349-964AED0E4E5D}"/>
          </ac:inkMkLst>
        </pc:inkChg>
        <pc:inkChg chg="add del">
          <ac:chgData name="Tim Cook" userId="d1c7cfb340f2c7ab" providerId="LiveId" clId="{C5722A8D-E9D8-4C6C-AB6D-33D76A771F40}" dt="2023-03-20T01:35:24.805" v="786"/>
          <ac:inkMkLst>
            <pc:docMk/>
            <pc:sldMk cId="921114455" sldId="453"/>
            <ac:inkMk id="25" creationId="{CC6D21D5-CA1A-A2BF-4A41-9D047E25114D}"/>
          </ac:inkMkLst>
        </pc:inkChg>
        <pc:inkChg chg="add del mod">
          <ac:chgData name="Tim Cook" userId="d1c7cfb340f2c7ab" providerId="LiveId" clId="{C5722A8D-E9D8-4C6C-AB6D-33D76A771F40}" dt="2023-03-20T01:35:24.821" v="799"/>
          <ac:inkMkLst>
            <pc:docMk/>
            <pc:sldMk cId="921114455" sldId="453"/>
            <ac:inkMk id="26" creationId="{0341C266-C3FF-7E5D-6333-061C4C36DB70}"/>
          </ac:inkMkLst>
        </pc:inkChg>
        <pc:inkChg chg="add del mod">
          <ac:chgData name="Tim Cook" userId="d1c7cfb340f2c7ab" providerId="LiveId" clId="{C5722A8D-E9D8-4C6C-AB6D-33D76A771F40}" dt="2023-03-20T01:35:24.805" v="789"/>
          <ac:inkMkLst>
            <pc:docMk/>
            <pc:sldMk cId="921114455" sldId="453"/>
            <ac:inkMk id="27" creationId="{B5E101CF-6401-57D0-FD59-5BFBDA8191B0}"/>
          </ac:inkMkLst>
        </pc:inkChg>
        <pc:inkChg chg="add del mod">
          <ac:chgData name="Tim Cook" userId="d1c7cfb340f2c7ab" providerId="LiveId" clId="{C5722A8D-E9D8-4C6C-AB6D-33D76A771F40}" dt="2023-03-20T01:35:24.821" v="791"/>
          <ac:inkMkLst>
            <pc:docMk/>
            <pc:sldMk cId="921114455" sldId="453"/>
            <ac:inkMk id="28" creationId="{2EC09684-BCA7-506B-F767-A0951E8D6AE1}"/>
          </ac:inkMkLst>
        </pc:inkChg>
        <pc:inkChg chg="add del mod">
          <ac:chgData name="Tim Cook" userId="d1c7cfb340f2c7ab" providerId="LiveId" clId="{C5722A8D-E9D8-4C6C-AB6D-33D76A771F40}" dt="2023-03-20T01:35:24.821" v="792"/>
          <ac:inkMkLst>
            <pc:docMk/>
            <pc:sldMk cId="921114455" sldId="453"/>
            <ac:inkMk id="29" creationId="{44D76FD6-2BC0-3A53-C184-A13ACC4D660B}"/>
          </ac:inkMkLst>
        </pc:inkChg>
        <pc:inkChg chg="add del mod">
          <ac:chgData name="Tim Cook" userId="d1c7cfb340f2c7ab" providerId="LiveId" clId="{C5722A8D-E9D8-4C6C-AB6D-33D76A771F40}" dt="2023-03-20T01:35:24.821" v="796"/>
          <ac:inkMkLst>
            <pc:docMk/>
            <pc:sldMk cId="921114455" sldId="453"/>
            <ac:inkMk id="30" creationId="{F62A2423-E2E2-2697-0CD5-56D0E46CA0E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2" creationId="{734E17CA-5C17-6849-2982-2EFF74ECC530}"/>
          </ac:inkMkLst>
        </pc:inkChg>
        <pc:inkChg chg="add del mod">
          <ac:chgData name="Tim Cook" userId="d1c7cfb340f2c7ab" providerId="LiveId" clId="{C5722A8D-E9D8-4C6C-AB6D-33D76A771F40}" dt="2023-03-20T01:35:32.628" v="808"/>
          <ac:inkMkLst>
            <pc:docMk/>
            <pc:sldMk cId="921114455" sldId="453"/>
            <ac:inkMk id="33" creationId="{A63210DF-8382-3067-FAC3-3B4D112A18C0}"/>
          </ac:inkMkLst>
        </pc:inkChg>
        <pc:inkChg chg="add del mod">
          <ac:chgData name="Tim Cook" userId="d1c7cfb340f2c7ab" providerId="LiveId" clId="{C5722A8D-E9D8-4C6C-AB6D-33D76A771F40}" dt="2023-03-20T01:35:32.628" v="810"/>
          <ac:inkMkLst>
            <pc:docMk/>
            <pc:sldMk cId="921114455" sldId="453"/>
            <ac:inkMk id="35" creationId="{34521A57-61DE-A078-8D4E-2C41AEE9C81E}"/>
          </ac:inkMkLst>
        </pc:inkChg>
        <pc:inkChg chg="add del mod">
          <ac:chgData name="Tim Cook" userId="d1c7cfb340f2c7ab" providerId="LiveId" clId="{C5722A8D-E9D8-4C6C-AB6D-33D76A771F40}" dt="2023-03-20T01:35:32.628" v="811"/>
          <ac:inkMkLst>
            <pc:docMk/>
            <pc:sldMk cId="921114455" sldId="453"/>
            <ac:inkMk id="36" creationId="{44BA9ED7-EA88-67A9-169E-C6A8F896FA6F}"/>
          </ac:inkMkLst>
        </pc:inkChg>
        <pc:inkChg chg="add del mod">
          <ac:chgData name="Tim Cook" userId="d1c7cfb340f2c7ab" providerId="LiveId" clId="{C5722A8D-E9D8-4C6C-AB6D-33D76A771F40}" dt="2023-03-20T01:35:32.628" v="809"/>
          <ac:inkMkLst>
            <pc:docMk/>
            <pc:sldMk cId="921114455" sldId="453"/>
            <ac:inkMk id="37" creationId="{5E717C5D-8C0E-EDB9-EC41-7BC4F3E72AD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9" creationId="{AC514D23-76EE-7342-1CF1-128A1AA9BE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0" creationId="{45B64924-3F1C-7469-DBD9-B8909B3A75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1" creationId="{BF2720DC-5623-51D9-4483-EA11D5FD689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2" creationId="{DCD0F943-0D1E-3C8F-B81E-3997D5FF2BDC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3" creationId="{C3496931-4617-79F5-9D75-83A65078F61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4" creationId="{05FAF533-0207-62D9-90AF-E7C8178ADBF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5" creationId="{CD0C435C-2931-D74D-45A7-E6712E37D5D4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7" creationId="{37A022B3-E36B-7442-6514-B833F752526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8" creationId="{4C0F77F4-20F9-DE89-FE3F-17F01A0CF595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9" creationId="{F4FF7065-3E91-898F-175F-6094BEAEAA5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0" creationId="{16C3644D-A781-50AA-A51F-AE8E7CDC4FF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1" creationId="{16BF0169-59BB-6AC1-D3BF-B98DB9597EAA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2" creationId="{06BA3EB6-4BC0-3A81-1611-10291985E057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3" creationId="{0E0B6BA9-CD6E-7D34-1D37-60DED4D57DF2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4" creationId="{AFB71F51-744B-C7D4-057D-4DE0E703F743}"/>
          </ac:inkMkLst>
        </pc:inkChg>
        <pc:inkChg chg="add del">
          <ac:chgData name="Tim Cook" userId="d1c7cfb340f2c7ab" providerId="LiveId" clId="{C5722A8D-E9D8-4C6C-AB6D-33D76A771F40}" dt="2023-03-20T01:35:49.291" v="832"/>
          <ac:inkMkLst>
            <pc:docMk/>
            <pc:sldMk cId="921114455" sldId="453"/>
            <ac:inkMk id="56" creationId="{4B7C5A95-193B-9C5F-7EFF-5BFC948B2CAA}"/>
          </ac:inkMkLst>
        </pc:inkChg>
        <pc:inkChg chg="add del">
          <ac:chgData name="Tim Cook" userId="d1c7cfb340f2c7ab" providerId="LiveId" clId="{C5722A8D-E9D8-4C6C-AB6D-33D76A771F40}" dt="2023-03-20T01:35:49.291" v="831"/>
          <ac:inkMkLst>
            <pc:docMk/>
            <pc:sldMk cId="921114455" sldId="453"/>
            <ac:inkMk id="57" creationId="{E23F9025-96B4-8483-2555-3B16E80725D3}"/>
          </ac:inkMkLst>
        </pc:inkChg>
        <pc:inkChg chg="add del">
          <ac:chgData name="Tim Cook" userId="d1c7cfb340f2c7ab" providerId="LiveId" clId="{C5722A8D-E9D8-4C6C-AB6D-33D76A771F40}" dt="2023-03-20T01:36:00.365" v="844"/>
          <ac:inkMkLst>
            <pc:docMk/>
            <pc:sldMk cId="921114455" sldId="453"/>
            <ac:inkMk id="58" creationId="{29080DB0-1F0C-7CA1-BB63-E50537A2368F}"/>
          </ac:inkMkLst>
        </pc:inkChg>
        <pc:inkChg chg="add del">
          <ac:chgData name="Tim Cook" userId="d1c7cfb340f2c7ab" providerId="LiveId" clId="{C5722A8D-E9D8-4C6C-AB6D-33D76A771F40}" dt="2023-03-20T01:36:00.365" v="845"/>
          <ac:inkMkLst>
            <pc:docMk/>
            <pc:sldMk cId="921114455" sldId="453"/>
            <ac:inkMk id="59" creationId="{BC347678-811A-D5EB-6FF2-E586D45B95BA}"/>
          </ac:inkMkLst>
        </pc:inkChg>
        <pc:inkChg chg="add del">
          <ac:chgData name="Tim Cook" userId="d1c7cfb340f2c7ab" providerId="LiveId" clId="{C5722A8D-E9D8-4C6C-AB6D-33D76A771F40}" dt="2023-03-20T01:36:00.365" v="846"/>
          <ac:inkMkLst>
            <pc:docMk/>
            <pc:sldMk cId="921114455" sldId="453"/>
            <ac:inkMk id="60" creationId="{86A6253C-61CC-BBD8-B3A6-8D7CA9775C06}"/>
          </ac:inkMkLst>
        </pc:inkChg>
        <pc:inkChg chg="add del">
          <ac:chgData name="Tim Cook" userId="d1c7cfb340f2c7ab" providerId="LiveId" clId="{C5722A8D-E9D8-4C6C-AB6D-33D76A771F40}" dt="2023-03-20T01:36:00.349" v="842"/>
          <ac:inkMkLst>
            <pc:docMk/>
            <pc:sldMk cId="921114455" sldId="453"/>
            <ac:inkMk id="61" creationId="{9E34CCB3-4014-9893-28F1-20CB07CC5DFC}"/>
          </ac:inkMkLst>
        </pc:inkChg>
        <pc:inkChg chg="add del">
          <ac:chgData name="Tim Cook" userId="d1c7cfb340f2c7ab" providerId="LiveId" clId="{C5722A8D-E9D8-4C6C-AB6D-33D76A771F40}" dt="2023-03-20T01:36:00.349" v="843"/>
          <ac:inkMkLst>
            <pc:docMk/>
            <pc:sldMk cId="921114455" sldId="453"/>
            <ac:inkMk id="62" creationId="{3D1B70A0-FA7E-6635-929E-F56B76FD64E5}"/>
          </ac:inkMkLst>
        </pc:inkChg>
        <pc:inkChg chg="add del">
          <ac:chgData name="Tim Cook" userId="d1c7cfb340f2c7ab" providerId="LiveId" clId="{C5722A8D-E9D8-4C6C-AB6D-33D76A771F40}" dt="2023-03-20T01:36:00.349" v="841"/>
          <ac:inkMkLst>
            <pc:docMk/>
            <pc:sldMk cId="921114455" sldId="453"/>
            <ac:inkMk id="63" creationId="{52AE38EA-CB4D-E6A7-BA47-8D7886A8D6C0}"/>
          </ac:inkMkLst>
        </pc:inkChg>
        <pc:inkChg chg="add del">
          <ac:chgData name="Tim Cook" userId="d1c7cfb340f2c7ab" providerId="LiveId" clId="{C5722A8D-E9D8-4C6C-AB6D-33D76A771F40}" dt="2023-03-20T01:36:00.349" v="840"/>
          <ac:inkMkLst>
            <pc:docMk/>
            <pc:sldMk cId="921114455" sldId="453"/>
            <ac:inkMk id="64" creationId="{3CDB892D-E160-EAD9-F6B4-768863A5097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5" creationId="{F8149C58-1B99-3D91-F44E-89593FE3C115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6" creationId="{84F8872D-E6F0-4792-E6EC-51EBDFA80049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7" creationId="{75FA1668-49F1-B959-34AC-1DFC0CC3181C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8" creationId="{40787A28-0C42-385B-A80B-5788C650CAA1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9" creationId="{9EADB544-EF06-28E5-B5C0-9D7A89BAF27D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0" creationId="{6FDEBC39-5F4C-AACD-DC4E-68A1397F1627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1" creationId="{ABC3B613-44B0-778D-8A59-684B5ABC513A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2" creationId="{CF8C62CD-305A-5B43-39B5-417521615C9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4" creationId="{FA37F7F9-66AC-677D-0C97-764BF4AE5D4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6" creationId="{22679568-E732-6547-EC24-E335B8E39E18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7" creationId="{6754A649-A68A-D2BB-9540-A6E137BC26AC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8" creationId="{29F805EB-8E96-F4AB-9DC2-E3DA0DFABBC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9" creationId="{37400D30-4B97-0F2E-CFE9-74942A65291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0" creationId="{EA9CF4D4-5BBB-9544-3E9B-8219D5721B1F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1" creationId="{4D447ABF-0C66-1B5B-3DF6-8FFCA23DC75B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2" creationId="{32D8BBCE-A373-FA47-C4B7-4188C02513DC}"/>
          </ac:inkMkLst>
        </pc:inkChg>
        <pc:inkChg chg="add">
          <ac:chgData name="Tim Cook" userId="d1c7cfb340f2c7ab" providerId="LiveId" clId="{C5722A8D-E9D8-4C6C-AB6D-33D76A771F40}" dt="2023-03-20T01:36:13.123" v="866" actId="9405"/>
          <ac:inkMkLst>
            <pc:docMk/>
            <pc:sldMk cId="921114455" sldId="453"/>
            <ac:inkMk id="84" creationId="{9349239E-227E-5C3C-F655-1D3E1F3B9644}"/>
          </ac:inkMkLst>
        </pc:inkChg>
      </pc:sldChg>
      <pc:sldChg chg="addSp delSp modSp mod">
        <pc:chgData name="Tim Cook" userId="d1c7cfb340f2c7ab" providerId="LiveId" clId="{C5722A8D-E9D8-4C6C-AB6D-33D76A771F40}" dt="2023-03-20T01:39:24.719" v="1031" actId="1076"/>
        <pc:sldMkLst>
          <pc:docMk/>
          <pc:sldMk cId="1188232337" sldId="454"/>
        </pc:sldMkLst>
        <pc:grpChg chg="del mod">
          <ac:chgData name="Tim Cook" userId="d1c7cfb340f2c7ab" providerId="LiveId" clId="{C5722A8D-E9D8-4C6C-AB6D-33D76A771F40}" dt="2023-03-20T01:36:36.755" v="875"/>
          <ac:grpSpMkLst>
            <pc:docMk/>
            <pc:sldMk cId="1188232337" sldId="454"/>
            <ac:grpSpMk id="7" creationId="{3FE64C5C-EFE6-F36D-5954-846E65387260}"/>
          </ac:grpSpMkLst>
        </pc:grpChg>
        <pc:grpChg chg="del mod">
          <ac:chgData name="Tim Cook" userId="d1c7cfb340f2c7ab" providerId="LiveId" clId="{C5722A8D-E9D8-4C6C-AB6D-33D76A771F40}" dt="2023-03-20T01:36:41.064" v="880"/>
          <ac:grpSpMkLst>
            <pc:docMk/>
            <pc:sldMk cId="1188232337" sldId="454"/>
            <ac:grpSpMk id="10" creationId="{0573F0C4-E359-E68C-A2F1-CCFB2D8937CF}"/>
          </ac:grpSpMkLst>
        </pc:grpChg>
        <pc:grpChg chg="del mod">
          <ac:chgData name="Tim Cook" userId="d1c7cfb340f2c7ab" providerId="LiveId" clId="{C5722A8D-E9D8-4C6C-AB6D-33D76A771F40}" dt="2023-03-20T01:36:49.371" v="895"/>
          <ac:grpSpMkLst>
            <pc:docMk/>
            <pc:sldMk cId="1188232337" sldId="454"/>
            <ac:grpSpMk id="18" creationId="{0BCE1B1C-CDAB-38F6-0138-739D3F02F2E9}"/>
          </ac:grpSpMkLst>
        </pc:grpChg>
        <pc:grpChg chg="del mod">
          <ac:chgData name="Tim Cook" userId="d1c7cfb340f2c7ab" providerId="LiveId" clId="{C5722A8D-E9D8-4C6C-AB6D-33D76A771F40}" dt="2023-03-20T01:37:04.948" v="913"/>
          <ac:grpSpMkLst>
            <pc:docMk/>
            <pc:sldMk cId="1188232337" sldId="454"/>
            <ac:grpSpMk id="25" creationId="{5B7FA621-B4A2-837B-A4FE-E7DAF78FBB75}"/>
          </ac:grpSpMkLst>
        </pc:grpChg>
        <pc:grpChg chg="mod">
          <ac:chgData name="Tim Cook" userId="d1c7cfb340f2c7ab" providerId="LiveId" clId="{C5722A8D-E9D8-4C6C-AB6D-33D76A771F40}" dt="2023-03-20T01:37:09.196" v="917"/>
          <ac:grpSpMkLst>
            <pc:docMk/>
            <pc:sldMk cId="1188232337" sldId="454"/>
            <ac:grpSpMk id="31" creationId="{A8FEBD21-09AB-C4BF-8E04-14EEF0E7EA6A}"/>
          </ac:grpSpMkLst>
        </pc:grpChg>
        <pc:grpChg chg="del mod">
          <ac:chgData name="Tim Cook" userId="d1c7cfb340f2c7ab" providerId="LiveId" clId="{C5722A8D-E9D8-4C6C-AB6D-33D76A771F40}" dt="2023-03-20T01:37:13.129" v="923"/>
          <ac:grpSpMkLst>
            <pc:docMk/>
            <pc:sldMk cId="1188232337" sldId="454"/>
            <ac:grpSpMk id="35" creationId="{3B714478-2AE0-F0BA-C463-BB770CAD6F6D}"/>
          </ac:grpSpMkLst>
        </pc:grpChg>
        <pc:grpChg chg="mod">
          <ac:chgData name="Tim Cook" userId="d1c7cfb340f2c7ab" providerId="LiveId" clId="{C5722A8D-E9D8-4C6C-AB6D-33D76A771F40}" dt="2023-03-20T01:37:16.147" v="928"/>
          <ac:grpSpMkLst>
            <pc:docMk/>
            <pc:sldMk cId="1188232337" sldId="454"/>
            <ac:grpSpMk id="39" creationId="{F6348244-B42E-46B2-C811-4B63B24B7589}"/>
          </ac:grpSpMkLst>
        </pc:grpChg>
        <pc:grpChg chg="mod">
          <ac:chgData name="Tim Cook" userId="d1c7cfb340f2c7ab" providerId="LiveId" clId="{C5722A8D-E9D8-4C6C-AB6D-33D76A771F40}" dt="2023-03-20T01:37:20.348" v="933"/>
          <ac:grpSpMkLst>
            <pc:docMk/>
            <pc:sldMk cId="1188232337" sldId="454"/>
            <ac:grpSpMk id="44" creationId="{7A69D7EE-72CE-ECE6-E9AA-8BFC76EC9A3C}"/>
          </ac:grpSpMkLst>
        </pc:grpChg>
        <pc:grpChg chg="mod">
          <ac:chgData name="Tim Cook" userId="d1c7cfb340f2c7ab" providerId="LiveId" clId="{C5722A8D-E9D8-4C6C-AB6D-33D76A771F40}" dt="2023-03-20T01:37:38.311" v="947" actId="1076"/>
          <ac:grpSpMkLst>
            <pc:docMk/>
            <pc:sldMk cId="1188232337" sldId="454"/>
            <ac:grpSpMk id="57" creationId="{5AFEACB6-3BAA-9582-17F5-4A18FD20781E}"/>
          </ac:grpSpMkLst>
        </pc:grpChg>
        <pc:grpChg chg="del mod">
          <ac:chgData name="Tim Cook" userId="d1c7cfb340f2c7ab" providerId="LiveId" clId="{C5722A8D-E9D8-4C6C-AB6D-33D76A771F40}" dt="2023-03-20T01:37:56.604" v="966"/>
          <ac:grpSpMkLst>
            <pc:docMk/>
            <pc:sldMk cId="1188232337" sldId="454"/>
            <ac:grpSpMk id="67" creationId="{D9DC96D1-FA72-53E0-5FAC-3A251A44561F}"/>
          </ac:grpSpMkLst>
        </pc:grpChg>
        <pc:grpChg chg="del mod">
          <ac:chgData name="Tim Cook" userId="d1c7cfb340f2c7ab" providerId="LiveId" clId="{C5722A8D-E9D8-4C6C-AB6D-33D76A771F40}" dt="2023-03-20T01:38:00.287" v="976"/>
          <ac:grpSpMkLst>
            <pc:docMk/>
            <pc:sldMk cId="1188232337" sldId="454"/>
            <ac:grpSpMk id="73" creationId="{04D7F66F-665F-4F90-C82E-745241672826}"/>
          </ac:grpSpMkLst>
        </pc:grpChg>
        <pc:grpChg chg="del mod">
          <ac:chgData name="Tim Cook" userId="d1c7cfb340f2c7ab" providerId="LiveId" clId="{C5722A8D-E9D8-4C6C-AB6D-33D76A771F40}" dt="2023-03-20T01:38:11.497" v="999"/>
          <ac:grpSpMkLst>
            <pc:docMk/>
            <pc:sldMk cId="1188232337" sldId="454"/>
            <ac:grpSpMk id="84" creationId="{E3377D9A-F1A2-D39B-2DB7-F2C2420119AC}"/>
          </ac:grpSpMkLst>
        </pc:grpChg>
        <pc:grpChg chg="del mod">
          <ac:chgData name="Tim Cook" userId="d1c7cfb340f2c7ab" providerId="LiveId" clId="{C5722A8D-E9D8-4C6C-AB6D-33D76A771F40}" dt="2023-03-20T01:39:18.228" v="1028"/>
          <ac:grpSpMkLst>
            <pc:docMk/>
            <pc:sldMk cId="1188232337" sldId="454"/>
            <ac:grpSpMk id="90" creationId="{EE2D526B-7508-49DF-50DC-DB56C8B6FC43}"/>
          </ac:grpSpMkLst>
        </pc:grpChg>
        <pc:grpChg chg="del mod">
          <ac:chgData name="Tim Cook" userId="d1c7cfb340f2c7ab" providerId="LiveId" clId="{C5722A8D-E9D8-4C6C-AB6D-33D76A771F40}" dt="2023-03-20T01:39:18.212" v="1026"/>
          <ac:grpSpMkLst>
            <pc:docMk/>
            <pc:sldMk cId="1188232337" sldId="454"/>
            <ac:grpSpMk id="101" creationId="{F20A72A5-489E-6AE8-F5EA-C84FF4D06CF0}"/>
          </ac:grpSpMkLst>
        </pc:grpChg>
        <pc:inkChg chg="add del mod">
          <ac:chgData name="Tim Cook" userId="d1c7cfb340f2c7ab" providerId="LiveId" clId="{C5722A8D-E9D8-4C6C-AB6D-33D76A771F40}" dt="2023-03-20T01:36:41.064" v="880"/>
          <ac:inkMkLst>
            <pc:docMk/>
            <pc:sldMk cId="1188232337" sldId="454"/>
            <ac:inkMk id="3" creationId="{0F31ADF4-90A5-0A2B-9B5B-CB45CA6862AD}"/>
          </ac:inkMkLst>
        </pc:inkChg>
        <pc:inkChg chg="add del mod">
          <ac:chgData name="Tim Cook" userId="d1c7cfb340f2c7ab" providerId="LiveId" clId="{C5722A8D-E9D8-4C6C-AB6D-33D76A771F40}" dt="2023-03-20T01:36:41.064" v="879"/>
          <ac:inkMkLst>
            <pc:docMk/>
            <pc:sldMk cId="1188232337" sldId="454"/>
            <ac:inkMk id="4" creationId="{A2981AE1-7AED-BD3B-7093-393CD833A4B5}"/>
          </ac:inkMkLst>
        </pc:inkChg>
        <pc:inkChg chg="add del mod">
          <ac:chgData name="Tim Cook" userId="d1c7cfb340f2c7ab" providerId="LiveId" clId="{C5722A8D-E9D8-4C6C-AB6D-33D76A771F40}" dt="2023-03-20T01:36:41.064" v="881"/>
          <ac:inkMkLst>
            <pc:docMk/>
            <pc:sldMk cId="1188232337" sldId="454"/>
            <ac:inkMk id="5" creationId="{979DCBB1-1588-18E1-4E0C-D6BB22C9FED9}"/>
          </ac:inkMkLst>
        </pc:inkChg>
        <pc:inkChg chg="add del mod">
          <ac:chgData name="Tim Cook" userId="d1c7cfb340f2c7ab" providerId="LiveId" clId="{C5722A8D-E9D8-4C6C-AB6D-33D76A771F40}" dt="2023-03-20T01:36:41.049" v="878"/>
          <ac:inkMkLst>
            <pc:docMk/>
            <pc:sldMk cId="1188232337" sldId="454"/>
            <ac:inkMk id="6" creationId="{04393545-C79C-52B8-A605-0B6F15B82104}"/>
          </ac:inkMkLst>
        </pc:inkChg>
        <pc:inkChg chg="add del mod">
          <ac:chgData name="Tim Cook" userId="d1c7cfb340f2c7ab" providerId="LiveId" clId="{C5722A8D-E9D8-4C6C-AB6D-33D76A771F40}" dt="2023-03-20T01:36:37.397" v="876"/>
          <ac:inkMkLst>
            <pc:docMk/>
            <pc:sldMk cId="1188232337" sldId="454"/>
            <ac:inkMk id="8" creationId="{52F1C373-089B-7B69-91DD-10CB4284A9F9}"/>
          </ac:inkMkLst>
        </pc:inkChg>
        <pc:inkChg chg="add del mod">
          <ac:chgData name="Tim Cook" userId="d1c7cfb340f2c7ab" providerId="LiveId" clId="{C5722A8D-E9D8-4C6C-AB6D-33D76A771F40}" dt="2023-03-20T01:36:39.915" v="877"/>
          <ac:inkMkLst>
            <pc:docMk/>
            <pc:sldMk cId="1188232337" sldId="454"/>
            <ac:inkMk id="9" creationId="{271651B1-DF36-4F42-2BD5-0F95D9772D35}"/>
          </ac:inkMkLst>
        </pc:inkChg>
        <pc:inkChg chg="add del mod">
          <ac:chgData name="Tim Cook" userId="d1c7cfb340f2c7ab" providerId="LiveId" clId="{C5722A8D-E9D8-4C6C-AB6D-33D76A771F40}" dt="2023-03-20T01:36:49.371" v="895"/>
          <ac:inkMkLst>
            <pc:docMk/>
            <pc:sldMk cId="1188232337" sldId="454"/>
            <ac:inkMk id="11" creationId="{B3B4BAE6-1EC9-C5A8-92B5-C618937C04D5}"/>
          </ac:inkMkLst>
        </pc:inkChg>
        <pc:inkChg chg="add del mod">
          <ac:chgData name="Tim Cook" userId="d1c7cfb340f2c7ab" providerId="LiveId" clId="{C5722A8D-E9D8-4C6C-AB6D-33D76A771F40}" dt="2023-03-20T01:36:49.371" v="893"/>
          <ac:inkMkLst>
            <pc:docMk/>
            <pc:sldMk cId="1188232337" sldId="454"/>
            <ac:inkMk id="12" creationId="{73DCABA6-5333-64AD-0655-8179A08E1854}"/>
          </ac:inkMkLst>
        </pc:inkChg>
        <pc:inkChg chg="add del mod">
          <ac:chgData name="Tim Cook" userId="d1c7cfb340f2c7ab" providerId="LiveId" clId="{C5722A8D-E9D8-4C6C-AB6D-33D76A771F40}" dt="2023-03-20T01:36:49.371" v="894"/>
          <ac:inkMkLst>
            <pc:docMk/>
            <pc:sldMk cId="1188232337" sldId="454"/>
            <ac:inkMk id="13" creationId="{DF98AB10-8538-53BB-1EA1-49D4A909EBD2}"/>
          </ac:inkMkLst>
        </pc:inkChg>
        <pc:inkChg chg="add del mod">
          <ac:chgData name="Tim Cook" userId="d1c7cfb340f2c7ab" providerId="LiveId" clId="{C5722A8D-E9D8-4C6C-AB6D-33D76A771F40}" dt="2023-03-20T01:36:49.371" v="892"/>
          <ac:inkMkLst>
            <pc:docMk/>
            <pc:sldMk cId="1188232337" sldId="454"/>
            <ac:inkMk id="14" creationId="{F8E9ACB0-F9DC-D9B6-6FB0-3605A6B5DA5E}"/>
          </ac:inkMkLst>
        </pc:inkChg>
        <pc:inkChg chg="add del mod">
          <ac:chgData name="Tim Cook" userId="d1c7cfb340f2c7ab" providerId="LiveId" clId="{C5722A8D-E9D8-4C6C-AB6D-33D76A771F40}" dt="2023-03-20T01:36:49.371" v="896"/>
          <ac:inkMkLst>
            <pc:docMk/>
            <pc:sldMk cId="1188232337" sldId="454"/>
            <ac:inkMk id="15" creationId="{4EAE5E0E-5C08-F7AE-5C9A-CFFE4AD809D3}"/>
          </ac:inkMkLst>
        </pc:inkChg>
        <pc:inkChg chg="add del mod">
          <ac:chgData name="Tim Cook" userId="d1c7cfb340f2c7ab" providerId="LiveId" clId="{C5722A8D-E9D8-4C6C-AB6D-33D76A771F40}" dt="2023-03-20T01:36:49.371" v="891"/>
          <ac:inkMkLst>
            <pc:docMk/>
            <pc:sldMk cId="1188232337" sldId="454"/>
            <ac:inkMk id="16" creationId="{942E1EFE-5C9F-D458-FD08-56D610CF18CB}"/>
          </ac:inkMkLst>
        </pc:inkChg>
        <pc:inkChg chg="add del mod">
          <ac:chgData name="Tim Cook" userId="d1c7cfb340f2c7ab" providerId="LiveId" clId="{C5722A8D-E9D8-4C6C-AB6D-33D76A771F40}" dt="2023-03-20T01:36:49.371" v="890"/>
          <ac:inkMkLst>
            <pc:docMk/>
            <pc:sldMk cId="1188232337" sldId="454"/>
            <ac:inkMk id="17" creationId="{D4A80B3D-9A93-F1DB-628E-945329141C2B}"/>
          </ac:inkMkLst>
        </pc:inkChg>
        <pc:inkChg chg="add del mod">
          <ac:chgData name="Tim Cook" userId="d1c7cfb340f2c7ab" providerId="LiveId" clId="{C5722A8D-E9D8-4C6C-AB6D-33D76A771F40}" dt="2023-03-20T01:37:09.196" v="917"/>
          <ac:inkMkLst>
            <pc:docMk/>
            <pc:sldMk cId="1188232337" sldId="454"/>
            <ac:inkMk id="19" creationId="{A15EE3E7-0C53-CA2E-FBCB-2248B02A5DCB}"/>
          </ac:inkMkLst>
        </pc:inkChg>
        <pc:inkChg chg="add del mod">
          <ac:chgData name="Tim Cook" userId="d1c7cfb340f2c7ab" providerId="LiveId" clId="{C5722A8D-E9D8-4C6C-AB6D-33D76A771F40}" dt="2023-03-20T01:37:09.196" v="916"/>
          <ac:inkMkLst>
            <pc:docMk/>
            <pc:sldMk cId="1188232337" sldId="454"/>
            <ac:inkMk id="20" creationId="{8F3756B6-48E9-3EC6-D953-F5BFD703B3A9}"/>
          </ac:inkMkLst>
        </pc:inkChg>
        <pc:inkChg chg="add del mod">
          <ac:chgData name="Tim Cook" userId="d1c7cfb340f2c7ab" providerId="LiveId" clId="{C5722A8D-E9D8-4C6C-AB6D-33D76A771F40}" dt="2023-03-20T01:37:09.196" v="915"/>
          <ac:inkMkLst>
            <pc:docMk/>
            <pc:sldMk cId="1188232337" sldId="454"/>
            <ac:inkMk id="21" creationId="{2EB9AA46-6A91-84BC-4FFE-59977D24932D}"/>
          </ac:inkMkLst>
        </pc:inkChg>
        <pc:inkChg chg="add del mod">
          <ac:chgData name="Tim Cook" userId="d1c7cfb340f2c7ab" providerId="LiveId" clId="{C5722A8D-E9D8-4C6C-AB6D-33D76A771F40}" dt="2023-03-20T01:36:59.871" v="908"/>
          <ac:inkMkLst>
            <pc:docMk/>
            <pc:sldMk cId="1188232337" sldId="454"/>
            <ac:inkMk id="22" creationId="{EA8E76D2-5F61-AD96-9D8B-5B03B186CD89}"/>
          </ac:inkMkLst>
        </pc:inkChg>
        <pc:inkChg chg="add del mod">
          <ac:chgData name="Tim Cook" userId="d1c7cfb340f2c7ab" providerId="LiveId" clId="{C5722A8D-E9D8-4C6C-AB6D-33D76A771F40}" dt="2023-03-20T01:36:54.865" v="905"/>
          <ac:inkMkLst>
            <pc:docMk/>
            <pc:sldMk cId="1188232337" sldId="454"/>
            <ac:inkMk id="23" creationId="{6AF87AEE-EA7D-4FA2-BF2A-EED00402C34A}"/>
          </ac:inkMkLst>
        </pc:inkChg>
        <pc:inkChg chg="add del mod">
          <ac:chgData name="Tim Cook" userId="d1c7cfb340f2c7ab" providerId="LiveId" clId="{C5722A8D-E9D8-4C6C-AB6D-33D76A771F40}" dt="2023-03-20T01:36:54.865" v="904"/>
          <ac:inkMkLst>
            <pc:docMk/>
            <pc:sldMk cId="1188232337" sldId="454"/>
            <ac:inkMk id="24" creationId="{305A5214-3573-EB4E-C925-9DDF78881089}"/>
          </ac:inkMkLst>
        </pc:inkChg>
        <pc:inkChg chg="add del">
          <ac:chgData name="Tim Cook" userId="d1c7cfb340f2c7ab" providerId="LiveId" clId="{C5722A8D-E9D8-4C6C-AB6D-33D76A771F40}" dt="2023-03-20T01:36:59.871" v="907"/>
          <ac:inkMkLst>
            <pc:docMk/>
            <pc:sldMk cId="1188232337" sldId="454"/>
            <ac:inkMk id="26" creationId="{18F6CB3C-5ED6-CF5C-7560-93BF9E63174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7" creationId="{2B76D2CC-FF97-0892-BC94-DC3748E0149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8" creationId="{A0BF70B7-F3CB-8CD1-5342-6973FAE4B87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9" creationId="{F759D7AB-C73B-E087-6565-6D4BCCC4417B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0" creationId="{2168BC3A-8A6F-1814-A75B-A8DAFF5165C2}"/>
          </ac:inkMkLst>
        </pc:inkChg>
        <pc:inkChg chg="add del mod">
          <ac:chgData name="Tim Cook" userId="d1c7cfb340f2c7ab" providerId="LiveId" clId="{C5722A8D-E9D8-4C6C-AB6D-33D76A771F40}" dt="2023-03-20T01:37:13.129" v="922"/>
          <ac:inkMkLst>
            <pc:docMk/>
            <pc:sldMk cId="1188232337" sldId="454"/>
            <ac:inkMk id="32" creationId="{885BF9E0-5D15-76E7-94F6-D9F095CB39B2}"/>
          </ac:inkMkLst>
        </pc:inkChg>
        <pc:inkChg chg="add del mod">
          <ac:chgData name="Tim Cook" userId="d1c7cfb340f2c7ab" providerId="LiveId" clId="{C5722A8D-E9D8-4C6C-AB6D-33D76A771F40}" dt="2023-03-20T01:37:13.129" v="923"/>
          <ac:inkMkLst>
            <pc:docMk/>
            <pc:sldMk cId="1188232337" sldId="454"/>
            <ac:inkMk id="33" creationId="{84847EB3-5EB9-9FB3-A111-F4444A4CCA62}"/>
          </ac:inkMkLst>
        </pc:inkChg>
        <pc:inkChg chg="add del mod">
          <ac:chgData name="Tim Cook" userId="d1c7cfb340f2c7ab" providerId="LiveId" clId="{C5722A8D-E9D8-4C6C-AB6D-33D76A771F40}" dt="2023-03-20T01:37:13.129" v="924"/>
          <ac:inkMkLst>
            <pc:docMk/>
            <pc:sldMk cId="1188232337" sldId="454"/>
            <ac:inkMk id="34" creationId="{570595A7-0997-9148-A702-D0C5CDACE33C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6" creationId="{EFF5BA0F-52D6-3C1C-1A7D-58D679F5C67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7" creationId="{F388BBDE-BA32-0226-17A4-6F552A8954F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8" creationId="{10906142-0193-0748-234B-25B3BD2162E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0" creationId="{7ED2211B-8134-1714-722E-237B0954A5AE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1" creationId="{57F13124-8C3D-E57C-19FF-99A962F150C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2" creationId="{322DB3E8-9319-9AA9-3127-2333F2996DC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3" creationId="{A3037DD1-AC6F-9C62-8897-8906A501FFE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5" creationId="{B1065CA9-3118-C703-21DC-F6B2AB300BC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6" creationId="{302C11B4-3BCA-9FBC-5692-C3B915E9E8F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7" creationId="{C9531685-39F0-1E07-27B2-1B2331970AA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8" creationId="{621BE892-51D7-589F-452F-D863F9FE04B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9" creationId="{668F856C-286A-B816-8114-FA5DE1FA96F0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0" creationId="{2967C507-4A75-9C37-131E-9EDBC2CE26B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1" creationId="{E738161F-BF8F-1C01-8A5C-D133A41A1FB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2" creationId="{7F149E7B-51F2-4A14-5AD5-FEF9CBFD830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3" creationId="{3A8EDB7E-C5FE-E065-3CBB-67BDEFCA58EF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4" creationId="{923FAAAE-FDC6-D087-6D6B-F34CB63B5ECA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5" creationId="{46A3A1FB-D274-A8F0-0957-CB4D7B96F34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6" creationId="{19C385C8-02D9-3BD0-0503-19D53330AD48}"/>
          </ac:inkMkLst>
        </pc:inkChg>
        <pc:inkChg chg="add del mod">
          <ac:chgData name="Tim Cook" userId="d1c7cfb340f2c7ab" providerId="LiveId" clId="{C5722A8D-E9D8-4C6C-AB6D-33D76A771F40}" dt="2023-03-20T01:38:00.287" v="976"/>
          <ac:inkMkLst>
            <pc:docMk/>
            <pc:sldMk cId="1188232337" sldId="454"/>
            <ac:inkMk id="58" creationId="{C70A9916-4EAF-3EA0-7C1A-D84E14920301}"/>
          </ac:inkMkLst>
        </pc:inkChg>
        <pc:inkChg chg="add del mod">
          <ac:chgData name="Tim Cook" userId="d1c7cfb340f2c7ab" providerId="LiveId" clId="{C5722A8D-E9D8-4C6C-AB6D-33D76A771F40}" dt="2023-03-20T01:38:00.271" v="967"/>
          <ac:inkMkLst>
            <pc:docMk/>
            <pc:sldMk cId="1188232337" sldId="454"/>
            <ac:inkMk id="59" creationId="{E0897D94-BEDE-088A-E6FB-97BE1F830CE5}"/>
          </ac:inkMkLst>
        </pc:inkChg>
        <pc:inkChg chg="add del mod">
          <ac:chgData name="Tim Cook" userId="d1c7cfb340f2c7ab" providerId="LiveId" clId="{C5722A8D-E9D8-4C6C-AB6D-33D76A771F40}" dt="2023-03-20T01:38:00.287" v="968"/>
          <ac:inkMkLst>
            <pc:docMk/>
            <pc:sldMk cId="1188232337" sldId="454"/>
            <ac:inkMk id="60" creationId="{628A2505-2B49-FA7F-3D10-2FFE4905EA08}"/>
          </ac:inkMkLst>
        </pc:inkChg>
        <pc:inkChg chg="add del mod">
          <ac:chgData name="Tim Cook" userId="d1c7cfb340f2c7ab" providerId="LiveId" clId="{C5722A8D-E9D8-4C6C-AB6D-33D76A771F40}" dt="2023-03-20T01:38:00.287" v="975"/>
          <ac:inkMkLst>
            <pc:docMk/>
            <pc:sldMk cId="1188232337" sldId="454"/>
            <ac:inkMk id="61" creationId="{0257A4E3-B27E-568B-DCD9-8F1B403BF514}"/>
          </ac:inkMkLst>
        </pc:inkChg>
        <pc:inkChg chg="add del mod">
          <ac:chgData name="Tim Cook" userId="d1c7cfb340f2c7ab" providerId="LiveId" clId="{C5722A8D-E9D8-4C6C-AB6D-33D76A771F40}" dt="2023-03-20T01:38:00.287" v="971"/>
          <ac:inkMkLst>
            <pc:docMk/>
            <pc:sldMk cId="1188232337" sldId="454"/>
            <ac:inkMk id="62" creationId="{F832090B-83C6-05A0-A6E3-FF0D3395E5E4}"/>
          </ac:inkMkLst>
        </pc:inkChg>
        <pc:inkChg chg="add del mod">
          <ac:chgData name="Tim Cook" userId="d1c7cfb340f2c7ab" providerId="LiveId" clId="{C5722A8D-E9D8-4C6C-AB6D-33D76A771F40}" dt="2023-03-20T01:38:00.287" v="974"/>
          <ac:inkMkLst>
            <pc:docMk/>
            <pc:sldMk cId="1188232337" sldId="454"/>
            <ac:inkMk id="63" creationId="{422EAF1E-282E-A5BD-FD90-894264652CEB}"/>
          </ac:inkMkLst>
        </pc:inkChg>
        <pc:inkChg chg="add del mod">
          <ac:chgData name="Tim Cook" userId="d1c7cfb340f2c7ab" providerId="LiveId" clId="{C5722A8D-E9D8-4C6C-AB6D-33D76A771F40}" dt="2023-03-20T01:38:00.287" v="970"/>
          <ac:inkMkLst>
            <pc:docMk/>
            <pc:sldMk cId="1188232337" sldId="454"/>
            <ac:inkMk id="64" creationId="{1CB98976-62BC-9066-78D1-0E9BDA04D0EC}"/>
          </ac:inkMkLst>
        </pc:inkChg>
        <pc:inkChg chg="add del mod">
          <ac:chgData name="Tim Cook" userId="d1c7cfb340f2c7ab" providerId="LiveId" clId="{C5722A8D-E9D8-4C6C-AB6D-33D76A771F40}" dt="2023-03-20T01:38:00.287" v="972"/>
          <ac:inkMkLst>
            <pc:docMk/>
            <pc:sldMk cId="1188232337" sldId="454"/>
            <ac:inkMk id="65" creationId="{98FBBE93-15E5-409B-268E-B492AF60237D}"/>
          </ac:inkMkLst>
        </pc:inkChg>
        <pc:inkChg chg="add del mod">
          <ac:chgData name="Tim Cook" userId="d1c7cfb340f2c7ab" providerId="LiveId" clId="{C5722A8D-E9D8-4C6C-AB6D-33D76A771F40}" dt="2023-03-20T01:38:00.287" v="969"/>
          <ac:inkMkLst>
            <pc:docMk/>
            <pc:sldMk cId="1188232337" sldId="454"/>
            <ac:inkMk id="66" creationId="{B8C110F2-734C-80CC-09BF-D3580A3DFE9E}"/>
          </ac:inkMkLst>
        </pc:inkChg>
        <pc:inkChg chg="add del mod">
          <ac:chgData name="Tim Cook" userId="d1c7cfb340f2c7ab" providerId="LiveId" clId="{C5722A8D-E9D8-4C6C-AB6D-33D76A771F40}" dt="2023-03-20T01:38:00.287" v="977"/>
          <ac:inkMkLst>
            <pc:docMk/>
            <pc:sldMk cId="1188232337" sldId="454"/>
            <ac:inkMk id="68" creationId="{27975892-C301-B668-4483-2BDE46A4C1C0}"/>
          </ac:inkMkLst>
        </pc:inkChg>
        <pc:inkChg chg="add del mod">
          <ac:chgData name="Tim Cook" userId="d1c7cfb340f2c7ab" providerId="LiveId" clId="{C5722A8D-E9D8-4C6C-AB6D-33D76A771F40}" dt="2023-03-20T01:38:00.287" v="973"/>
          <ac:inkMkLst>
            <pc:docMk/>
            <pc:sldMk cId="1188232337" sldId="454"/>
            <ac:inkMk id="69" creationId="{3C71F6E1-1F22-752D-0D0B-62E6A0101A84}"/>
          </ac:inkMkLst>
        </pc:inkChg>
        <pc:inkChg chg="add del">
          <ac:chgData name="Tim Cook" userId="d1c7cfb340f2c7ab" providerId="LiveId" clId="{C5722A8D-E9D8-4C6C-AB6D-33D76A771F40}" dt="2023-03-20T01:37:56.350" v="964"/>
          <ac:inkMkLst>
            <pc:docMk/>
            <pc:sldMk cId="1188232337" sldId="454"/>
            <ac:inkMk id="70" creationId="{6B2AA2A5-48B1-3270-4B0C-09E444CF924D}"/>
          </ac:inkMkLst>
        </pc:inkChg>
        <pc:inkChg chg="add del">
          <ac:chgData name="Tim Cook" userId="d1c7cfb340f2c7ab" providerId="LiveId" clId="{C5722A8D-E9D8-4C6C-AB6D-33D76A771F40}" dt="2023-03-20T01:37:56.350" v="965"/>
          <ac:inkMkLst>
            <pc:docMk/>
            <pc:sldMk cId="1188232337" sldId="454"/>
            <ac:inkMk id="71" creationId="{CD654759-7886-3528-A859-BFD519D33866}"/>
          </ac:inkMkLst>
        </pc:inkChg>
        <pc:inkChg chg="add del">
          <ac:chgData name="Tim Cook" userId="d1c7cfb340f2c7ab" providerId="LiveId" clId="{C5722A8D-E9D8-4C6C-AB6D-33D76A771F40}" dt="2023-03-20T01:37:56.350" v="963"/>
          <ac:inkMkLst>
            <pc:docMk/>
            <pc:sldMk cId="1188232337" sldId="454"/>
            <ac:inkMk id="72" creationId="{3D4D2B67-60D3-1B5C-4BAB-C8C9846D7CF4}"/>
          </ac:inkMkLst>
        </pc:inkChg>
        <pc:inkChg chg="add del">
          <ac:chgData name="Tim Cook" userId="d1c7cfb340f2c7ab" providerId="LiveId" clId="{C5722A8D-E9D8-4C6C-AB6D-33D76A771F40}" dt="2023-03-20T01:38:02.904" v="982"/>
          <ac:inkMkLst>
            <pc:docMk/>
            <pc:sldMk cId="1188232337" sldId="454"/>
            <ac:inkMk id="74" creationId="{B82F3C51-7A22-5128-D02E-6C4AE78FF899}"/>
          </ac:inkMkLst>
        </pc:inkChg>
        <pc:inkChg chg="add del">
          <ac:chgData name="Tim Cook" userId="d1c7cfb340f2c7ab" providerId="LiveId" clId="{C5722A8D-E9D8-4C6C-AB6D-33D76A771F40}" dt="2023-03-20T01:38:02.904" v="981"/>
          <ac:inkMkLst>
            <pc:docMk/>
            <pc:sldMk cId="1188232337" sldId="454"/>
            <ac:inkMk id="75" creationId="{4A8351B7-404D-F0AC-B08E-357897BAD553}"/>
          </ac:inkMkLst>
        </pc:inkChg>
        <pc:inkChg chg="add del">
          <ac:chgData name="Tim Cook" userId="d1c7cfb340f2c7ab" providerId="LiveId" clId="{C5722A8D-E9D8-4C6C-AB6D-33D76A771F40}" dt="2023-03-20T01:38:02.904" v="983"/>
          <ac:inkMkLst>
            <pc:docMk/>
            <pc:sldMk cId="1188232337" sldId="454"/>
            <ac:inkMk id="76" creationId="{B3076C4C-7AE3-24C0-3CD7-CC1D3D6E542E}"/>
          </ac:inkMkLst>
        </pc:inkChg>
        <pc:inkChg chg="add del mod">
          <ac:chgData name="Tim Cook" userId="d1c7cfb340f2c7ab" providerId="LiveId" clId="{C5722A8D-E9D8-4C6C-AB6D-33D76A771F40}" dt="2023-03-20T01:39:18.212" v="1020"/>
          <ac:inkMkLst>
            <pc:docMk/>
            <pc:sldMk cId="1188232337" sldId="454"/>
            <ac:inkMk id="77" creationId="{40928A49-E56D-C3C7-18DE-66D8E9295098}"/>
          </ac:inkMkLst>
        </pc:inkChg>
        <pc:inkChg chg="add del mod">
          <ac:chgData name="Tim Cook" userId="d1c7cfb340f2c7ab" providerId="LiveId" clId="{C5722A8D-E9D8-4C6C-AB6D-33D76A771F40}" dt="2023-03-20T01:39:18.228" v="1028"/>
          <ac:inkMkLst>
            <pc:docMk/>
            <pc:sldMk cId="1188232337" sldId="454"/>
            <ac:inkMk id="78" creationId="{1EB1CA85-58B8-4B92-EF6D-42CB75545025}"/>
          </ac:inkMkLst>
        </pc:inkChg>
        <pc:inkChg chg="add del mod">
          <ac:chgData name="Tim Cook" userId="d1c7cfb340f2c7ab" providerId="LiveId" clId="{C5722A8D-E9D8-4C6C-AB6D-33D76A771F40}" dt="2023-03-20T01:39:18.212" v="1016"/>
          <ac:inkMkLst>
            <pc:docMk/>
            <pc:sldMk cId="1188232337" sldId="454"/>
            <ac:inkMk id="79" creationId="{06DFDD58-9A8F-7084-9403-D18F7E568A6E}"/>
          </ac:inkMkLst>
        </pc:inkChg>
        <pc:inkChg chg="add del mod">
          <ac:chgData name="Tim Cook" userId="d1c7cfb340f2c7ab" providerId="LiveId" clId="{C5722A8D-E9D8-4C6C-AB6D-33D76A771F40}" dt="2023-03-20T01:39:18.212" v="1023"/>
          <ac:inkMkLst>
            <pc:docMk/>
            <pc:sldMk cId="1188232337" sldId="454"/>
            <ac:inkMk id="80" creationId="{093D2F9C-B957-50F3-7812-FB6039ED0C26}"/>
          </ac:inkMkLst>
        </pc:inkChg>
        <pc:inkChg chg="add del mod">
          <ac:chgData name="Tim Cook" userId="d1c7cfb340f2c7ab" providerId="LiveId" clId="{C5722A8D-E9D8-4C6C-AB6D-33D76A771F40}" dt="2023-03-20T01:39:18.212" v="1019"/>
          <ac:inkMkLst>
            <pc:docMk/>
            <pc:sldMk cId="1188232337" sldId="454"/>
            <ac:inkMk id="81" creationId="{FF98C2D3-4920-6AC1-E7F1-93C44BDA3459}"/>
          </ac:inkMkLst>
        </pc:inkChg>
        <pc:inkChg chg="add del mod">
          <ac:chgData name="Tim Cook" userId="d1c7cfb340f2c7ab" providerId="LiveId" clId="{C5722A8D-E9D8-4C6C-AB6D-33D76A771F40}" dt="2023-03-20T01:39:18.228" v="1029"/>
          <ac:inkMkLst>
            <pc:docMk/>
            <pc:sldMk cId="1188232337" sldId="454"/>
            <ac:inkMk id="82" creationId="{359A75A0-8380-330F-6761-FCE431F714AF}"/>
          </ac:inkMkLst>
        </pc:inkChg>
        <pc:inkChg chg="add del mod">
          <ac:chgData name="Tim Cook" userId="d1c7cfb340f2c7ab" providerId="LiveId" clId="{C5722A8D-E9D8-4C6C-AB6D-33D76A771F40}" dt="2023-03-20T01:39:18.212" v="1022"/>
          <ac:inkMkLst>
            <pc:docMk/>
            <pc:sldMk cId="1188232337" sldId="454"/>
            <ac:inkMk id="83" creationId="{273DE2C3-020B-6BD3-EFCE-3DA310CB1BBD}"/>
          </ac:inkMkLst>
        </pc:inkChg>
        <pc:inkChg chg="add del mod">
          <ac:chgData name="Tim Cook" userId="d1c7cfb340f2c7ab" providerId="LiveId" clId="{C5722A8D-E9D8-4C6C-AB6D-33D76A771F40}" dt="2023-03-20T01:39:18.212" v="1027"/>
          <ac:inkMkLst>
            <pc:docMk/>
            <pc:sldMk cId="1188232337" sldId="454"/>
            <ac:inkMk id="85" creationId="{1706E01B-24CB-CFF4-B8B1-69AF39AA1234}"/>
          </ac:inkMkLst>
        </pc:inkChg>
        <pc:inkChg chg="add del mod">
          <ac:chgData name="Tim Cook" userId="d1c7cfb340f2c7ab" providerId="LiveId" clId="{C5722A8D-E9D8-4C6C-AB6D-33D76A771F40}" dt="2023-03-20T01:39:18.212" v="1011"/>
          <ac:inkMkLst>
            <pc:docMk/>
            <pc:sldMk cId="1188232337" sldId="454"/>
            <ac:inkMk id="86" creationId="{FD6A1F5C-42E7-321D-6F57-4BEF6AE8CB3A}"/>
          </ac:inkMkLst>
        </pc:inkChg>
        <pc:inkChg chg="add del mod">
          <ac:chgData name="Tim Cook" userId="d1c7cfb340f2c7ab" providerId="LiveId" clId="{C5722A8D-E9D8-4C6C-AB6D-33D76A771F40}" dt="2023-03-20T01:39:18.212" v="1018"/>
          <ac:inkMkLst>
            <pc:docMk/>
            <pc:sldMk cId="1188232337" sldId="454"/>
            <ac:inkMk id="87" creationId="{F5859F8D-5DCD-B551-EE30-BD2237688FC2}"/>
          </ac:inkMkLst>
        </pc:inkChg>
        <pc:inkChg chg="add del">
          <ac:chgData name="Tim Cook" userId="d1c7cfb340f2c7ab" providerId="LiveId" clId="{C5722A8D-E9D8-4C6C-AB6D-33D76A771F40}" dt="2023-03-20T01:38:11.197" v="997"/>
          <ac:inkMkLst>
            <pc:docMk/>
            <pc:sldMk cId="1188232337" sldId="454"/>
            <ac:inkMk id="88" creationId="{658E9AC3-F049-01ED-FB19-81714FBF0335}"/>
          </ac:inkMkLst>
        </pc:inkChg>
        <pc:inkChg chg="add del">
          <ac:chgData name="Tim Cook" userId="d1c7cfb340f2c7ab" providerId="LiveId" clId="{C5722A8D-E9D8-4C6C-AB6D-33D76A771F40}" dt="2023-03-20T01:38:11.197" v="998"/>
          <ac:inkMkLst>
            <pc:docMk/>
            <pc:sldMk cId="1188232337" sldId="454"/>
            <ac:inkMk id="89" creationId="{6B3D575F-B99B-1A1A-0B63-CDBDB5A77441}"/>
          </ac:inkMkLst>
        </pc:inkChg>
        <pc:inkChg chg="add del mod">
          <ac:chgData name="Tim Cook" userId="d1c7cfb340f2c7ab" providerId="LiveId" clId="{C5722A8D-E9D8-4C6C-AB6D-33D76A771F40}" dt="2023-03-20T01:39:18.212" v="1025"/>
          <ac:inkMkLst>
            <pc:docMk/>
            <pc:sldMk cId="1188232337" sldId="454"/>
            <ac:inkMk id="91" creationId="{8E8C691F-D735-8F9F-8D5E-ABCF00FE0BEB}"/>
          </ac:inkMkLst>
        </pc:inkChg>
        <pc:inkChg chg="add del mod">
          <ac:chgData name="Tim Cook" userId="d1c7cfb340f2c7ab" providerId="LiveId" clId="{C5722A8D-E9D8-4C6C-AB6D-33D76A771F40}" dt="2023-03-20T01:39:18.906" v="1030"/>
          <ac:inkMkLst>
            <pc:docMk/>
            <pc:sldMk cId="1188232337" sldId="454"/>
            <ac:inkMk id="92" creationId="{936E87C2-9F13-D9A1-E860-8DB449203F1F}"/>
          </ac:inkMkLst>
        </pc:inkChg>
        <pc:inkChg chg="add del mod">
          <ac:chgData name="Tim Cook" userId="d1c7cfb340f2c7ab" providerId="LiveId" clId="{C5722A8D-E9D8-4C6C-AB6D-33D76A771F40}" dt="2023-03-20T01:39:18.212" v="1013"/>
          <ac:inkMkLst>
            <pc:docMk/>
            <pc:sldMk cId="1188232337" sldId="454"/>
            <ac:inkMk id="93" creationId="{04A6EFDB-0E95-443E-A2FA-A8A1AAB772FC}"/>
          </ac:inkMkLst>
        </pc:inkChg>
        <pc:inkChg chg="add del mod">
          <ac:chgData name="Tim Cook" userId="d1c7cfb340f2c7ab" providerId="LiveId" clId="{C5722A8D-E9D8-4C6C-AB6D-33D76A771F40}" dt="2023-03-20T01:39:18.212" v="1021"/>
          <ac:inkMkLst>
            <pc:docMk/>
            <pc:sldMk cId="1188232337" sldId="454"/>
            <ac:inkMk id="94" creationId="{9AB29D7B-72AF-BC88-665E-2EA8F31C83DA}"/>
          </ac:inkMkLst>
        </pc:inkChg>
        <pc:inkChg chg="add del mod">
          <ac:chgData name="Tim Cook" userId="d1c7cfb340f2c7ab" providerId="LiveId" clId="{C5722A8D-E9D8-4C6C-AB6D-33D76A771F40}" dt="2023-03-20T01:39:18.212" v="1014"/>
          <ac:inkMkLst>
            <pc:docMk/>
            <pc:sldMk cId="1188232337" sldId="454"/>
            <ac:inkMk id="95" creationId="{5C0D0E49-F651-3FDE-BFF3-50AC7086BC6D}"/>
          </ac:inkMkLst>
        </pc:inkChg>
        <pc:inkChg chg="add del mod">
          <ac:chgData name="Tim Cook" userId="d1c7cfb340f2c7ab" providerId="LiveId" clId="{C5722A8D-E9D8-4C6C-AB6D-33D76A771F40}" dt="2023-03-20T01:39:18.212" v="1017"/>
          <ac:inkMkLst>
            <pc:docMk/>
            <pc:sldMk cId="1188232337" sldId="454"/>
            <ac:inkMk id="96" creationId="{2BB060B7-1D4B-6DFE-D214-E8C07CA52D90}"/>
          </ac:inkMkLst>
        </pc:inkChg>
        <pc:inkChg chg="add del mod">
          <ac:chgData name="Tim Cook" userId="d1c7cfb340f2c7ab" providerId="LiveId" clId="{C5722A8D-E9D8-4C6C-AB6D-33D76A771F40}" dt="2023-03-20T01:39:18.212" v="1012"/>
          <ac:inkMkLst>
            <pc:docMk/>
            <pc:sldMk cId="1188232337" sldId="454"/>
            <ac:inkMk id="97" creationId="{60947687-369E-2DFF-41DE-5A4CA2640DF2}"/>
          </ac:inkMkLst>
        </pc:inkChg>
        <pc:inkChg chg="add del mod">
          <ac:chgData name="Tim Cook" userId="d1c7cfb340f2c7ab" providerId="LiveId" clId="{C5722A8D-E9D8-4C6C-AB6D-33D76A771F40}" dt="2023-03-20T01:39:18.212" v="1015"/>
          <ac:inkMkLst>
            <pc:docMk/>
            <pc:sldMk cId="1188232337" sldId="454"/>
            <ac:inkMk id="98" creationId="{AE8F3FF3-2BF4-4B79-4752-52380CE6A057}"/>
          </ac:inkMkLst>
        </pc:inkChg>
        <pc:inkChg chg="add del mod">
          <ac:chgData name="Tim Cook" userId="d1c7cfb340f2c7ab" providerId="LiveId" clId="{C5722A8D-E9D8-4C6C-AB6D-33D76A771F40}" dt="2023-03-20T01:39:18.212" v="1026"/>
          <ac:inkMkLst>
            <pc:docMk/>
            <pc:sldMk cId="1188232337" sldId="454"/>
            <ac:inkMk id="99" creationId="{5B64529C-C0E1-770C-5D26-66CAADFDCFDE}"/>
          </ac:inkMkLst>
        </pc:inkChg>
        <pc:inkChg chg="add del mod">
          <ac:chgData name="Tim Cook" userId="d1c7cfb340f2c7ab" providerId="LiveId" clId="{C5722A8D-E9D8-4C6C-AB6D-33D76A771F40}" dt="2023-03-20T01:39:18.212" v="1024"/>
          <ac:inkMkLst>
            <pc:docMk/>
            <pc:sldMk cId="1188232337" sldId="454"/>
            <ac:inkMk id="100" creationId="{11DAA49E-BAC6-F76E-18DD-7CBA9FE1DBCB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AEB4F299-989A-45D1-A35F-38CF48D9D77D}"/>
    <pc:docChg chg="modSld">
      <pc:chgData name="Tim Cook" userId="d1c7cfb340f2c7ab" providerId="LiveId" clId="{AEB4F299-989A-45D1-A35F-38CF48D9D77D}" dt="2023-03-29T00:45:00.606" v="370"/>
      <pc:docMkLst>
        <pc:docMk/>
      </pc:docMkLst>
      <pc:sldChg chg="addSp delSp modSp mod">
        <pc:chgData name="Tim Cook" userId="d1c7cfb340f2c7ab" providerId="LiveId" clId="{AEB4F299-989A-45D1-A35F-38CF48D9D77D}" dt="2023-03-29T00:35:13.365" v="133" actId="1076"/>
        <pc:sldMkLst>
          <pc:docMk/>
          <pc:sldMk cId="3273576346" sldId="475"/>
        </pc:sldMkLst>
        <pc:grpChg chg="del mod">
          <ac:chgData name="Tim Cook" userId="d1c7cfb340f2c7ab" providerId="LiveId" clId="{AEB4F299-989A-45D1-A35F-38CF48D9D77D}" dt="2023-03-29T00:32:21.112" v="25"/>
          <ac:grpSpMkLst>
            <pc:docMk/>
            <pc:sldMk cId="3273576346" sldId="475"/>
            <ac:grpSpMk id="17" creationId="{5099628F-44E4-546A-2CA8-12D3F7E50205}"/>
          </ac:grpSpMkLst>
        </pc:grpChg>
        <pc:grpChg chg="del 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2" creationId="{39BBDD06-761B-3EBD-D6EF-5C6DFF9AF336}"/>
          </ac:grpSpMkLst>
        </pc:grpChg>
        <pc:grpChg chg="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6" creationId="{2336CE89-3364-25EF-F4FA-FAA63F619B7A}"/>
          </ac:grpSpMkLst>
        </pc:grpChg>
        <pc:grpChg chg="del mod">
          <ac:chgData name="Tim Cook" userId="d1c7cfb340f2c7ab" providerId="LiveId" clId="{AEB4F299-989A-45D1-A35F-38CF48D9D77D}" dt="2023-03-29T00:32:45.187" v="68"/>
          <ac:grpSpMkLst>
            <pc:docMk/>
            <pc:sldMk cId="3273576346" sldId="475"/>
            <ac:grpSpMk id="33" creationId="{10E106D7-9660-5740-50A8-D838966312DB}"/>
          </ac:grpSpMkLst>
        </pc:grpChg>
        <pc:grpChg chg="del mod">
          <ac:chgData name="Tim Cook" userId="d1c7cfb340f2c7ab" providerId="LiveId" clId="{AEB4F299-989A-45D1-A35F-38CF48D9D77D}" dt="2023-03-29T00:32:39.259" v="62"/>
          <ac:grpSpMkLst>
            <pc:docMk/>
            <pc:sldMk cId="3273576346" sldId="475"/>
            <ac:grpSpMk id="44" creationId="{A4473266-C890-6768-51B4-9139CC21E885}"/>
          </ac:grpSpMkLst>
        </pc:grpChg>
        <pc:grpChg chg="del mod">
          <ac:chgData name="Tim Cook" userId="d1c7cfb340f2c7ab" providerId="LiveId" clId="{AEB4F299-989A-45D1-A35F-38CF48D9D77D}" dt="2023-03-29T00:32:46.145" v="71"/>
          <ac:grpSpMkLst>
            <pc:docMk/>
            <pc:sldMk cId="3273576346" sldId="475"/>
            <ac:grpSpMk id="46" creationId="{217FA6C0-92A5-A442-7D40-F64422779F2D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7" creationId="{F94F3435-A30A-D8D3-DC27-E22D3F96D97B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8" creationId="{AC30776E-CC78-0D3F-C384-4BA416474380}"/>
          </ac:grpSpMkLst>
        </pc:grpChg>
        <pc:grpChg chg="del mod">
          <ac:chgData name="Tim Cook" userId="d1c7cfb340f2c7ab" providerId="LiveId" clId="{AEB4F299-989A-45D1-A35F-38CF48D9D77D}" dt="2023-03-29T00:34:55.234" v="103"/>
          <ac:grpSpMkLst>
            <pc:docMk/>
            <pc:sldMk cId="3273576346" sldId="475"/>
            <ac:grpSpMk id="69" creationId="{EE4552EE-179D-BD1F-CA55-CB24D004E2A2}"/>
          </ac:grpSpMkLst>
        </pc:grpChg>
        <pc:grpChg chg="mod">
          <ac:chgData name="Tim Cook" userId="d1c7cfb340f2c7ab" providerId="LiveId" clId="{AEB4F299-989A-45D1-A35F-38CF48D9D77D}" dt="2023-03-29T00:34:52.599" v="96"/>
          <ac:grpSpMkLst>
            <pc:docMk/>
            <pc:sldMk cId="3273576346" sldId="475"/>
            <ac:grpSpMk id="70" creationId="{58173C7A-1CC0-EA90-76C6-87EA3732F398}"/>
          </ac:grpSpMkLst>
        </pc:grpChg>
        <pc:grpChg chg="del 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89" creationId="{6CB9888D-2129-A767-544C-06C7B9939284}"/>
          </ac:grpSpMkLst>
        </pc:grpChg>
        <pc:grpChg chg="mod">
          <ac:chgData name="Tim Cook" userId="d1c7cfb340f2c7ab" providerId="LiveId" clId="{AEB4F299-989A-45D1-A35F-38CF48D9D77D}" dt="2023-03-29T00:35:03.337" v="121"/>
          <ac:grpSpMkLst>
            <pc:docMk/>
            <pc:sldMk cId="3273576346" sldId="475"/>
            <ac:grpSpMk id="90" creationId="{CDA529EC-6E58-1C5C-1227-6F9F72DD5047}"/>
          </ac:grpSpMkLst>
        </pc:grpChg>
        <pc:grpChg chg="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97" creationId="{D76093BC-4DF1-A42E-A228-B74EFEA1CC65}"/>
          </ac:grpSpMkLst>
        </pc:grpChg>
        <pc:inkChg chg="add del">
          <ac:chgData name="Tim Cook" userId="d1c7cfb340f2c7ab" providerId="LiveId" clId="{AEB4F299-989A-45D1-A35F-38CF48D9D77D}" dt="2023-03-29T00:31:59.483" v="4"/>
          <ac:inkMkLst>
            <pc:docMk/>
            <pc:sldMk cId="3273576346" sldId="475"/>
            <ac:inkMk id="4" creationId="{B1890043-6181-DED1-ACF7-1EFB9A999BFE}"/>
          </ac:inkMkLst>
        </pc:inkChg>
        <pc:inkChg chg="add del">
          <ac:chgData name="Tim Cook" userId="d1c7cfb340f2c7ab" providerId="LiveId" clId="{AEB4F299-989A-45D1-A35F-38CF48D9D77D}" dt="2023-03-29T00:31:59.491" v="7"/>
          <ac:inkMkLst>
            <pc:docMk/>
            <pc:sldMk cId="3273576346" sldId="475"/>
            <ac:inkMk id="5" creationId="{EBE11787-8750-D0A1-E05F-FA00D88016AA}"/>
          </ac:inkMkLst>
        </pc:inkChg>
        <pc:inkChg chg="add del">
          <ac:chgData name="Tim Cook" userId="d1c7cfb340f2c7ab" providerId="LiveId" clId="{AEB4F299-989A-45D1-A35F-38CF48D9D77D}" dt="2023-03-29T00:31:59.491" v="6"/>
          <ac:inkMkLst>
            <pc:docMk/>
            <pc:sldMk cId="3273576346" sldId="475"/>
            <ac:inkMk id="6" creationId="{9705C1DB-064E-6BE2-FE0D-6449F34025B7}"/>
          </ac:inkMkLst>
        </pc:inkChg>
        <pc:inkChg chg="add del">
          <ac:chgData name="Tim Cook" userId="d1c7cfb340f2c7ab" providerId="LiveId" clId="{AEB4F299-989A-45D1-A35F-38CF48D9D77D}" dt="2023-03-29T00:31:59.491" v="5"/>
          <ac:inkMkLst>
            <pc:docMk/>
            <pc:sldMk cId="3273576346" sldId="475"/>
            <ac:inkMk id="7" creationId="{FD9477A5-F9BE-A271-4EC2-0F604A5D1118}"/>
          </ac:inkMkLst>
        </pc:inkChg>
        <pc:inkChg chg="add del">
          <ac:chgData name="Tim Cook" userId="d1c7cfb340f2c7ab" providerId="LiveId" clId="{AEB4F299-989A-45D1-A35F-38CF48D9D77D}" dt="2023-03-29T00:32:04.632" v="10"/>
          <ac:inkMkLst>
            <pc:docMk/>
            <pc:sldMk cId="3273576346" sldId="475"/>
            <ac:inkMk id="8" creationId="{F93B8ADC-CF51-DEB7-2C9F-DF42551F3354}"/>
          </ac:inkMkLst>
        </pc:inkChg>
        <pc:inkChg chg="add del">
          <ac:chgData name="Tim Cook" userId="d1c7cfb340f2c7ab" providerId="LiveId" clId="{AEB4F299-989A-45D1-A35F-38CF48D9D77D}" dt="2023-03-29T00:32:05.880" v="11"/>
          <ac:inkMkLst>
            <pc:docMk/>
            <pc:sldMk cId="3273576346" sldId="475"/>
            <ac:inkMk id="9" creationId="{25412F3D-55CB-EF93-171A-5A8F1BA380CB}"/>
          </ac:inkMkLst>
        </pc:inkChg>
        <pc:inkChg chg="add del">
          <ac:chgData name="Tim Cook" userId="d1c7cfb340f2c7ab" providerId="LiveId" clId="{AEB4F299-989A-45D1-A35F-38CF48D9D77D}" dt="2023-03-29T00:32:15.624" v="17"/>
          <ac:inkMkLst>
            <pc:docMk/>
            <pc:sldMk cId="3273576346" sldId="475"/>
            <ac:inkMk id="10" creationId="{3C198361-88FE-0CCD-509F-BEC52AA9421B}"/>
          </ac:inkMkLst>
        </pc:inkChg>
        <pc:inkChg chg="add del">
          <ac:chgData name="Tim Cook" userId="d1c7cfb340f2c7ab" providerId="LiveId" clId="{AEB4F299-989A-45D1-A35F-38CF48D9D77D}" dt="2023-03-29T00:32:15.624" v="16"/>
          <ac:inkMkLst>
            <pc:docMk/>
            <pc:sldMk cId="3273576346" sldId="475"/>
            <ac:inkMk id="11" creationId="{2D03A574-FD53-4A30-5CFD-E22BF346E2C9}"/>
          </ac:inkMkLst>
        </pc:inkChg>
        <pc:inkChg chg="add del">
          <ac:chgData name="Tim Cook" userId="d1c7cfb340f2c7ab" providerId="LiveId" clId="{AEB4F299-989A-45D1-A35F-38CF48D9D77D}" dt="2023-03-29T00:32:15.624" v="15"/>
          <ac:inkMkLst>
            <pc:docMk/>
            <pc:sldMk cId="3273576346" sldId="475"/>
            <ac:inkMk id="12" creationId="{9350F176-4BE9-DE1C-495D-36D660F67806}"/>
          </ac:inkMkLst>
        </pc:inkChg>
        <pc:inkChg chg="add del mod">
          <ac:chgData name="Tim Cook" userId="d1c7cfb340f2c7ab" providerId="LiveId" clId="{AEB4F299-989A-45D1-A35F-38CF48D9D77D}" dt="2023-03-29T00:32:21.112" v="24"/>
          <ac:inkMkLst>
            <pc:docMk/>
            <pc:sldMk cId="3273576346" sldId="475"/>
            <ac:inkMk id="13" creationId="{6C0CC8C2-5828-AD82-90F6-FF9EA805E0C8}"/>
          </ac:inkMkLst>
        </pc:inkChg>
        <pc:inkChg chg="add del mod">
          <ac:chgData name="Tim Cook" userId="d1c7cfb340f2c7ab" providerId="LiveId" clId="{AEB4F299-989A-45D1-A35F-38CF48D9D77D}" dt="2023-03-29T00:32:21.112" v="25"/>
          <ac:inkMkLst>
            <pc:docMk/>
            <pc:sldMk cId="3273576346" sldId="475"/>
            <ac:inkMk id="14" creationId="{BDAC3BDF-AB50-C5B1-AA96-0E71E543201A}"/>
          </ac:inkMkLst>
        </pc:inkChg>
        <pc:inkChg chg="add del mod">
          <ac:chgData name="Tim Cook" userId="d1c7cfb340f2c7ab" providerId="LiveId" clId="{AEB4F299-989A-45D1-A35F-38CF48D9D77D}" dt="2023-03-29T00:32:21.112" v="23"/>
          <ac:inkMkLst>
            <pc:docMk/>
            <pc:sldMk cId="3273576346" sldId="475"/>
            <ac:inkMk id="15" creationId="{FDDA9A39-1A08-7253-EB99-2FA1A3A45177}"/>
          </ac:inkMkLst>
        </pc:inkChg>
        <pc:inkChg chg="add del mod">
          <ac:chgData name="Tim Cook" userId="d1c7cfb340f2c7ab" providerId="LiveId" clId="{AEB4F299-989A-45D1-A35F-38CF48D9D77D}" dt="2023-03-29T00:32:21.112" v="26"/>
          <ac:inkMkLst>
            <pc:docMk/>
            <pc:sldMk cId="3273576346" sldId="475"/>
            <ac:inkMk id="16" creationId="{088F3A57-5F79-2211-843C-8389A34AFF0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8" creationId="{4AEB840B-7468-9BB6-02FF-252C55ACF18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9" creationId="{2BCB6242-154F-A10A-FEFF-F3E55A2692B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0" creationId="{EE6DBD70-241D-D0D6-B1DE-08AA88814DD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1" creationId="{C7A33F92-F7DF-8454-7F83-7B95E1D4F7AB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3" creationId="{F3F27A39-5826-6BAD-5384-E97286D2C69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4" creationId="{0E8855DB-2FBB-66DC-EC77-CC5D3BB55B5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5" creationId="{91EB9E28-8617-DB88-0A0F-0B19B0AEB0D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7" creationId="{AD49A47F-C3B1-1F4A-7043-19865DE056A6}"/>
          </ac:inkMkLst>
        </pc:inkChg>
        <pc:inkChg chg="add del mod">
          <ac:chgData name="Tim Cook" userId="d1c7cfb340f2c7ab" providerId="LiveId" clId="{AEB4F299-989A-45D1-A35F-38CF48D9D77D}" dt="2023-03-29T00:32:46.145" v="70"/>
          <ac:inkMkLst>
            <pc:docMk/>
            <pc:sldMk cId="3273576346" sldId="475"/>
            <ac:inkMk id="28" creationId="{63A8EEFF-F41B-5E68-61DD-26B84B3C9C71}"/>
          </ac:inkMkLst>
        </pc:inkChg>
        <pc:inkChg chg="add del mod">
          <ac:chgData name="Tim Cook" userId="d1c7cfb340f2c7ab" providerId="LiveId" clId="{AEB4F299-989A-45D1-A35F-38CF48D9D77D}" dt="2023-03-29T00:32:46.145" v="69"/>
          <ac:inkMkLst>
            <pc:docMk/>
            <pc:sldMk cId="3273576346" sldId="475"/>
            <ac:inkMk id="29" creationId="{E20E1B77-F39C-FEFC-D281-C3BE2FDF3893}"/>
          </ac:inkMkLst>
        </pc:inkChg>
        <pc:inkChg chg="add del mod">
          <ac:chgData name="Tim Cook" userId="d1c7cfb340f2c7ab" providerId="LiveId" clId="{AEB4F299-989A-45D1-A35F-38CF48D9D77D}" dt="2023-03-29T00:32:40.892" v="66"/>
          <ac:inkMkLst>
            <pc:docMk/>
            <pc:sldMk cId="3273576346" sldId="475"/>
            <ac:inkMk id="30" creationId="{8A63FD84-E67A-2FF8-4D4B-407598AE2B7F}"/>
          </ac:inkMkLst>
        </pc:inkChg>
        <pc:inkChg chg="add del mod">
          <ac:chgData name="Tim Cook" userId="d1c7cfb340f2c7ab" providerId="LiveId" clId="{AEB4F299-989A-45D1-A35F-38CF48D9D77D}" dt="2023-03-29T00:32:40.892" v="65"/>
          <ac:inkMkLst>
            <pc:docMk/>
            <pc:sldMk cId="3273576346" sldId="475"/>
            <ac:inkMk id="31" creationId="{D380D4B8-BA9A-1DD5-9F37-7066AF352A37}"/>
          </ac:inkMkLst>
        </pc:inkChg>
        <pc:inkChg chg="add del mod">
          <ac:chgData name="Tim Cook" userId="d1c7cfb340f2c7ab" providerId="LiveId" clId="{AEB4F299-989A-45D1-A35F-38CF48D9D77D}" dt="2023-03-29T00:32:40.892" v="64"/>
          <ac:inkMkLst>
            <pc:docMk/>
            <pc:sldMk cId="3273576346" sldId="475"/>
            <ac:inkMk id="32" creationId="{A96DFC99-0B53-1B16-3F91-A22DE494FB42}"/>
          </ac:inkMkLst>
        </pc:inkChg>
        <pc:inkChg chg="add del">
          <ac:chgData name="Tim Cook" userId="d1c7cfb340f2c7ab" providerId="LiveId" clId="{AEB4F299-989A-45D1-A35F-38CF48D9D77D}" dt="2023-03-29T00:32:34.871" v="49"/>
          <ac:inkMkLst>
            <pc:docMk/>
            <pc:sldMk cId="3273576346" sldId="475"/>
            <ac:inkMk id="34" creationId="{50B75CFB-263D-DCFA-1925-41899468D26A}"/>
          </ac:inkMkLst>
        </pc:inkChg>
        <pc:inkChg chg="add del">
          <ac:chgData name="Tim Cook" userId="d1c7cfb340f2c7ab" providerId="LiveId" clId="{AEB4F299-989A-45D1-A35F-38CF48D9D77D}" dt="2023-03-29T00:32:34.871" v="52"/>
          <ac:inkMkLst>
            <pc:docMk/>
            <pc:sldMk cId="3273576346" sldId="475"/>
            <ac:inkMk id="35" creationId="{3D6BCC82-4146-AC31-2C9D-65360F12851B}"/>
          </ac:inkMkLst>
        </pc:inkChg>
        <pc:inkChg chg="add del">
          <ac:chgData name="Tim Cook" userId="d1c7cfb340f2c7ab" providerId="LiveId" clId="{AEB4F299-989A-45D1-A35F-38CF48D9D77D}" dt="2023-03-29T00:32:34.871" v="51"/>
          <ac:inkMkLst>
            <pc:docMk/>
            <pc:sldMk cId="3273576346" sldId="475"/>
            <ac:inkMk id="36" creationId="{331C3991-E808-CD44-B947-D9ACCAD88CFD}"/>
          </ac:inkMkLst>
        </pc:inkChg>
        <pc:inkChg chg="add del">
          <ac:chgData name="Tim Cook" userId="d1c7cfb340f2c7ab" providerId="LiveId" clId="{AEB4F299-989A-45D1-A35F-38CF48D9D77D}" dt="2023-03-29T00:32:34.871" v="48"/>
          <ac:inkMkLst>
            <pc:docMk/>
            <pc:sldMk cId="3273576346" sldId="475"/>
            <ac:inkMk id="37" creationId="{5E9F0ED8-2B03-7B98-DD3D-CE385828A9F8}"/>
          </ac:inkMkLst>
        </pc:inkChg>
        <pc:inkChg chg="add del">
          <ac:chgData name="Tim Cook" userId="d1c7cfb340f2c7ab" providerId="LiveId" clId="{AEB4F299-989A-45D1-A35F-38CF48D9D77D}" dt="2023-03-29T00:32:34.871" v="50"/>
          <ac:inkMkLst>
            <pc:docMk/>
            <pc:sldMk cId="3273576346" sldId="475"/>
            <ac:inkMk id="38" creationId="{810C88D2-7464-D8E0-36A2-12C8833EC114}"/>
          </ac:inkMkLst>
        </pc:inkChg>
        <pc:inkChg chg="add del mod">
          <ac:chgData name="Tim Cook" userId="d1c7cfb340f2c7ab" providerId="LiveId" clId="{AEB4F299-989A-45D1-A35F-38CF48D9D77D}" dt="2023-03-29T00:32:39.259" v="59"/>
          <ac:inkMkLst>
            <pc:docMk/>
            <pc:sldMk cId="3273576346" sldId="475"/>
            <ac:inkMk id="39" creationId="{E927D845-BAA8-D64C-9BDA-3F2D8B424D73}"/>
          </ac:inkMkLst>
        </pc:inkChg>
        <pc:inkChg chg="add del mod">
          <ac:chgData name="Tim Cook" userId="d1c7cfb340f2c7ab" providerId="LiveId" clId="{AEB4F299-989A-45D1-A35F-38CF48D9D77D}" dt="2023-03-29T00:32:39.259" v="61"/>
          <ac:inkMkLst>
            <pc:docMk/>
            <pc:sldMk cId="3273576346" sldId="475"/>
            <ac:inkMk id="40" creationId="{9C5241F3-FB9F-2B55-9A5B-9A2AAFF2A44D}"/>
          </ac:inkMkLst>
        </pc:inkChg>
        <pc:inkChg chg="add del mod">
          <ac:chgData name="Tim Cook" userId="d1c7cfb340f2c7ab" providerId="LiveId" clId="{AEB4F299-989A-45D1-A35F-38CF48D9D77D}" dt="2023-03-29T00:32:39.259" v="60"/>
          <ac:inkMkLst>
            <pc:docMk/>
            <pc:sldMk cId="3273576346" sldId="475"/>
            <ac:inkMk id="41" creationId="{2B679055-0ED9-634F-8C37-47EB420CF252}"/>
          </ac:inkMkLst>
        </pc:inkChg>
        <pc:inkChg chg="add del mod">
          <ac:chgData name="Tim Cook" userId="d1c7cfb340f2c7ab" providerId="LiveId" clId="{AEB4F299-989A-45D1-A35F-38CF48D9D77D}" dt="2023-03-29T00:32:39.259" v="62"/>
          <ac:inkMkLst>
            <pc:docMk/>
            <pc:sldMk cId="3273576346" sldId="475"/>
            <ac:inkMk id="42" creationId="{7BBF7CEE-80F5-C3F1-6B0F-F88AEC88DAC5}"/>
          </ac:inkMkLst>
        </pc:inkChg>
        <pc:inkChg chg="add del mod">
          <ac:chgData name="Tim Cook" userId="d1c7cfb340f2c7ab" providerId="LiveId" clId="{AEB4F299-989A-45D1-A35F-38CF48D9D77D}" dt="2023-03-29T00:32:39.259" v="63"/>
          <ac:inkMkLst>
            <pc:docMk/>
            <pc:sldMk cId="3273576346" sldId="475"/>
            <ac:inkMk id="43" creationId="{7A4B421F-DA70-7D53-5E95-36B482BBE5C7}"/>
          </ac:inkMkLst>
        </pc:inkChg>
        <pc:inkChg chg="add del mod">
          <ac:chgData name="Tim Cook" userId="d1c7cfb340f2c7ab" providerId="LiveId" clId="{AEB4F299-989A-45D1-A35F-38CF48D9D77D}" dt="2023-03-29T00:32:46.145" v="71"/>
          <ac:inkMkLst>
            <pc:docMk/>
            <pc:sldMk cId="3273576346" sldId="475"/>
            <ac:inkMk id="45" creationId="{3E375F9C-ADDA-622A-AEA6-9BDDEB9BE6E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7" creationId="{83EF3823-F3AA-AE5D-7E86-7D151255607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8" creationId="{31CBBF9C-CFD3-F09F-2D67-0B4C11811D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9" creationId="{699B6687-E479-FC79-7B80-C474EAB454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0" creationId="{4973A47A-C313-FC26-33DA-1FF76829F45E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1" creationId="{64DF902A-CE0E-672B-BB94-B7CB31167C1A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2" creationId="{0C7865CC-7330-F5BD-3FF3-BF7446FCD71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3" creationId="{80055155-99CA-99AE-5FDF-D5E29F31810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4" creationId="{8148931B-3E7D-92C4-CEC4-374B9D097E2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5" creationId="{645DDB4A-F751-EE1F-406A-D627DDEAC9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6" creationId="{8F762F30-35CB-6A58-CA1E-07D9516F422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59" creationId="{4DA63B5C-0C5D-E642-F597-036EDB196A4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0" creationId="{872BE53F-3F68-7D9F-00CC-8D7203461E0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1" creationId="{4469872F-145E-25E4-864C-404C7DE056B3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2" creationId="{6F22F54C-3416-95F6-E0FA-65F3E99124C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3" creationId="{F167AAAB-B5E0-5D52-C9EA-7A57EA99AA6F}"/>
          </ac:inkMkLst>
        </pc:inkChg>
        <pc:inkChg chg="add del">
          <ac:chgData name="Tim Cook" userId="d1c7cfb340f2c7ab" providerId="LiveId" clId="{AEB4F299-989A-45D1-A35F-38CF48D9D77D}" dt="2023-03-29T00:34:52.559" v="95"/>
          <ac:inkMkLst>
            <pc:docMk/>
            <pc:sldMk cId="3273576346" sldId="475"/>
            <ac:inkMk id="64" creationId="{E18C1082-E9C4-4814-DF1A-CB5D46EE93D2}"/>
          </ac:inkMkLst>
        </pc:inkChg>
        <pc:inkChg chg="add del mod">
          <ac:chgData name="Tim Cook" userId="d1c7cfb340f2c7ab" providerId="LiveId" clId="{AEB4F299-989A-45D1-A35F-38CF48D9D77D}" dt="2023-03-29T00:34:55.234" v="103"/>
          <ac:inkMkLst>
            <pc:docMk/>
            <pc:sldMk cId="3273576346" sldId="475"/>
            <ac:inkMk id="65" creationId="{B4FC55D7-EBA2-9B04-1970-05B2FF2705D9}"/>
          </ac:inkMkLst>
        </pc:inkChg>
        <pc:inkChg chg="add del mod">
          <ac:chgData name="Tim Cook" userId="d1c7cfb340f2c7ab" providerId="LiveId" clId="{AEB4F299-989A-45D1-A35F-38CF48D9D77D}" dt="2023-03-29T00:34:55.235" v="104"/>
          <ac:inkMkLst>
            <pc:docMk/>
            <pc:sldMk cId="3273576346" sldId="475"/>
            <ac:inkMk id="66" creationId="{20144EFB-6119-8042-A346-D939CBCFB259}"/>
          </ac:inkMkLst>
        </pc:inkChg>
        <pc:inkChg chg="add del mod">
          <ac:chgData name="Tim Cook" userId="d1c7cfb340f2c7ab" providerId="LiveId" clId="{AEB4F299-989A-45D1-A35F-38CF48D9D77D}" dt="2023-03-29T00:34:55.233" v="102"/>
          <ac:inkMkLst>
            <pc:docMk/>
            <pc:sldMk cId="3273576346" sldId="475"/>
            <ac:inkMk id="67" creationId="{5EDB3093-2E34-E64A-906A-73F161FC8578}"/>
          </ac:inkMkLst>
        </pc:inkChg>
        <pc:inkChg chg="add del mod">
          <ac:chgData name="Tim Cook" userId="d1c7cfb340f2c7ab" providerId="LiveId" clId="{AEB4F299-989A-45D1-A35F-38CF48D9D77D}" dt="2023-03-29T00:34:55.233" v="100"/>
          <ac:inkMkLst>
            <pc:docMk/>
            <pc:sldMk cId="3273576346" sldId="475"/>
            <ac:inkMk id="68" creationId="{13C477BC-22D5-EB51-CB21-025682D12C78}"/>
          </ac:inkMkLst>
        </pc:inkChg>
        <pc:inkChg chg="add del">
          <ac:chgData name="Tim Cook" userId="d1c7cfb340f2c7ab" providerId="LiveId" clId="{AEB4F299-989A-45D1-A35F-38CF48D9D77D}" dt="2023-03-29T00:34:55.233" v="101"/>
          <ac:inkMkLst>
            <pc:docMk/>
            <pc:sldMk cId="3273576346" sldId="475"/>
            <ac:inkMk id="71" creationId="{A461C6DB-2EC2-17C6-A3D8-869301588BE1}"/>
          </ac:inkMkLst>
        </pc:inkChg>
        <pc:inkChg chg="add del">
          <ac:chgData name="Tim Cook" userId="d1c7cfb340f2c7ab" providerId="LiveId" clId="{AEB4F299-989A-45D1-A35F-38CF48D9D77D}" dt="2023-03-29T00:34:55.232" v="99"/>
          <ac:inkMkLst>
            <pc:docMk/>
            <pc:sldMk cId="3273576346" sldId="475"/>
            <ac:inkMk id="72" creationId="{A0688188-69CC-9222-2844-2AE2BA27E14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3" creationId="{FA554BF0-DDBA-1225-B695-8452AADC412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4" creationId="{2073D57B-BA21-0CE5-A172-3166135DC80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5" creationId="{21D55420-EAB9-910E-EB82-A9413BC1275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6" creationId="{F0D7438B-CA08-B6AD-668F-F7DB99C025B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7" creationId="{3E6E4EE1-1ECD-BB58-15D5-FAB54D82BEB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8" creationId="{65B4CF1D-1962-D345-3951-B82A0CC667A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9" creationId="{210B10EC-202A-7680-0EC0-0BD77A5C88B1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0" creationId="{FC1591FA-A94A-4915-8283-8038175CC02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1" creationId="{81BAAE6F-62BB-B2F2-7649-4E0972AAE7A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2" creationId="{961F7EBC-D16A-D381-3F27-4C922B322A6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3" creationId="{CD354544-9112-55E4-A01E-95443145637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4" creationId="{110B21EA-BBA7-7E33-9578-C7680357292E}"/>
          </ac:inkMkLst>
        </pc:inkChg>
        <pc:inkChg chg="add del mod">
          <ac:chgData name="Tim Cook" userId="d1c7cfb340f2c7ab" providerId="LiveId" clId="{AEB4F299-989A-45D1-A35F-38CF48D9D77D}" dt="2023-03-29T00:35:04.045" v="125"/>
          <ac:inkMkLst>
            <pc:docMk/>
            <pc:sldMk cId="3273576346" sldId="475"/>
            <ac:inkMk id="85" creationId="{8076FB0E-AC2C-32D2-B6FA-F625754E128F}"/>
          </ac:inkMkLst>
        </pc:inkChg>
        <pc:inkChg chg="add del mod">
          <ac:chgData name="Tim Cook" userId="d1c7cfb340f2c7ab" providerId="LiveId" clId="{AEB4F299-989A-45D1-A35F-38CF48D9D77D}" dt="2023-03-29T00:35:04.045" v="122"/>
          <ac:inkMkLst>
            <pc:docMk/>
            <pc:sldMk cId="3273576346" sldId="475"/>
            <ac:inkMk id="86" creationId="{29AABDDC-8882-60F2-321E-C8CADE40A330}"/>
          </ac:inkMkLst>
        </pc:inkChg>
        <pc:inkChg chg="add del mod">
          <ac:chgData name="Tim Cook" userId="d1c7cfb340f2c7ab" providerId="LiveId" clId="{AEB4F299-989A-45D1-A35F-38CF48D9D77D}" dt="2023-03-29T00:35:04.045" v="123"/>
          <ac:inkMkLst>
            <pc:docMk/>
            <pc:sldMk cId="3273576346" sldId="475"/>
            <ac:inkMk id="87" creationId="{A54A96E8-2098-AF68-9F08-2DE0BCC7FE88}"/>
          </ac:inkMkLst>
        </pc:inkChg>
        <pc:inkChg chg="add del mod">
          <ac:chgData name="Tim Cook" userId="d1c7cfb340f2c7ab" providerId="LiveId" clId="{AEB4F299-989A-45D1-A35F-38CF48D9D77D}" dt="2023-03-29T00:35:04.045" v="124"/>
          <ac:inkMkLst>
            <pc:docMk/>
            <pc:sldMk cId="3273576346" sldId="475"/>
            <ac:inkMk id="88" creationId="{261328CD-3FAE-781B-463F-47E1640385FB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1" creationId="{E6BA7BD3-317C-8B52-BFCA-C101D2BBFBE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2" creationId="{A9AE3600-1E99-160F-BF23-0E4FD041A546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3" creationId="{367A77E5-CC32-FE7F-ABC4-EF764B82ECD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4" creationId="{9EBB2FC9-41BD-849F-6B75-1CABDD9FB109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5" creationId="{B48A2C0B-C418-3346-87C3-E3201686C96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6" creationId="{E0E00C12-3A7B-BD3B-10C5-4AC0359A4478}"/>
          </ac:inkMkLst>
        </pc:inkChg>
      </pc:sldChg>
      <pc:sldChg chg="addSp delSp modSp mod">
        <pc:chgData name="Tim Cook" userId="d1c7cfb340f2c7ab" providerId="LiveId" clId="{AEB4F299-989A-45D1-A35F-38CF48D9D77D}" dt="2023-03-29T00:37:48.731" v="207" actId="1076"/>
        <pc:sldMkLst>
          <pc:docMk/>
          <pc:sldMk cId="2799099025" sldId="476"/>
        </pc:sldMkLst>
        <pc:grpChg chg="del mod">
          <ac:chgData name="Tim Cook" userId="d1c7cfb340f2c7ab" providerId="LiveId" clId="{AEB4F299-989A-45D1-A35F-38CF48D9D77D}" dt="2023-03-29T00:35:42.877" v="139"/>
          <ac:grpSpMkLst>
            <pc:docMk/>
            <pc:sldMk cId="2799099025" sldId="476"/>
            <ac:grpSpMk id="6" creationId="{9C75195F-324F-94D5-9336-B3FE58C489D2}"/>
          </ac:grpSpMkLst>
        </pc:grpChg>
        <pc:grpChg chg="del mod">
          <ac:chgData name="Tim Cook" userId="d1c7cfb340f2c7ab" providerId="LiveId" clId="{AEB4F299-989A-45D1-A35F-38CF48D9D77D}" dt="2023-03-29T00:35:44.318" v="141"/>
          <ac:grpSpMkLst>
            <pc:docMk/>
            <pc:sldMk cId="2799099025" sldId="476"/>
            <ac:grpSpMk id="8" creationId="{C713F128-20B0-054B-2B9D-AAA70FFEC577}"/>
          </ac:grpSpMkLst>
        </pc:grpChg>
        <pc:grpChg chg="del mod">
          <ac:chgData name="Tim Cook" userId="d1c7cfb340f2c7ab" providerId="LiveId" clId="{AEB4F299-989A-45D1-A35F-38CF48D9D77D}" dt="2023-03-29T00:35:46.203" v="143"/>
          <ac:grpSpMkLst>
            <pc:docMk/>
            <pc:sldMk cId="2799099025" sldId="476"/>
            <ac:grpSpMk id="10" creationId="{A8AED43A-E8A4-4ABE-809D-F471721D5B59}"/>
          </ac:grpSpMkLst>
        </pc:grpChg>
        <pc:grpChg chg="del mod">
          <ac:chgData name="Tim Cook" userId="d1c7cfb340f2c7ab" providerId="LiveId" clId="{AEB4F299-989A-45D1-A35F-38CF48D9D77D}" dt="2023-03-29T00:36:08.160" v="148"/>
          <ac:grpSpMkLst>
            <pc:docMk/>
            <pc:sldMk cId="2799099025" sldId="476"/>
            <ac:grpSpMk id="12" creationId="{18B51ACC-1F9C-E6DE-CFDF-A08A5E97F8FA}"/>
          </ac:grpSpMkLst>
        </pc:grpChg>
        <pc:grpChg chg="mod">
          <ac:chgData name="Tim Cook" userId="d1c7cfb340f2c7ab" providerId="LiveId" clId="{AEB4F299-989A-45D1-A35F-38CF48D9D77D}" dt="2023-03-29T00:36:14.384" v="154"/>
          <ac:grpSpMkLst>
            <pc:docMk/>
            <pc:sldMk cId="2799099025" sldId="476"/>
            <ac:grpSpMk id="17" creationId="{6BA36380-D1CE-A81E-4F1D-B81C530467B8}"/>
          </ac:grpSpMkLst>
        </pc:grpChg>
        <pc:grpChg chg="del 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7" creationId="{62D649B6-E9B3-E11A-F024-432F319ED345}"/>
          </ac:grpSpMkLst>
        </pc:grpChg>
        <pc:grpChg chg="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AEB4F299-989A-45D1-A35F-38CF48D9D77D}" dt="2023-03-29T00:36:35.248" v="174"/>
          <ac:grpSpMkLst>
            <pc:docMk/>
            <pc:sldMk cId="2799099025" sldId="476"/>
            <ac:grpSpMk id="32" creationId="{DD641DC7-B536-D226-61C5-4458FEE08317}"/>
          </ac:grpSpMkLst>
        </pc:grpChg>
        <pc:grpChg chg="del mod">
          <ac:chgData name="Tim Cook" userId="d1c7cfb340f2c7ab" providerId="LiveId" clId="{AEB4F299-989A-45D1-A35F-38CF48D9D77D}" dt="2023-03-29T00:36:42.387" v="183"/>
          <ac:grpSpMkLst>
            <pc:docMk/>
            <pc:sldMk cId="2799099025" sldId="476"/>
            <ac:grpSpMk id="38" creationId="{B601667C-931B-80DA-3122-864702CE9CF1}"/>
          </ac:grpSpMkLst>
        </pc:grpChg>
        <pc:grpChg chg="del mod">
          <ac:chgData name="Tim Cook" userId="d1c7cfb340f2c7ab" providerId="LiveId" clId="{AEB4F299-989A-45D1-A35F-38CF48D9D77D}" dt="2023-03-29T00:36:54.855" v="187"/>
          <ac:grpSpMkLst>
            <pc:docMk/>
            <pc:sldMk cId="2799099025" sldId="476"/>
            <ac:grpSpMk id="40" creationId="{40502EBA-93B6-D92F-F5C1-8E1ECCB8F613}"/>
          </ac:grpSpMkLst>
        </pc:grpChg>
        <pc:grpChg chg="del mod">
          <ac:chgData name="Tim Cook" userId="d1c7cfb340f2c7ab" providerId="LiveId" clId="{AEB4F299-989A-45D1-A35F-38CF48D9D77D}" dt="2023-03-29T00:37:04.222" v="197"/>
          <ac:grpSpMkLst>
            <pc:docMk/>
            <pc:sldMk cId="2799099025" sldId="476"/>
            <ac:grpSpMk id="46" creationId="{27410891-772D-6710-4865-F7C85762B99D}"/>
          </ac:grpSpMkLst>
        </pc:grpChg>
        <pc:grpChg chg="mod">
          <ac:chgData name="Tim Cook" userId="d1c7cfb340f2c7ab" providerId="LiveId" clId="{AEB4F299-989A-45D1-A35F-38CF48D9D77D}" dt="2023-03-29T00:37:04.784" v="201"/>
          <ac:grpSpMkLst>
            <pc:docMk/>
            <pc:sldMk cId="2799099025" sldId="476"/>
            <ac:grpSpMk id="49" creationId="{4FA2F8B1-47C5-DFB8-43B8-1C5DCAFB8889}"/>
          </ac:grpSpMkLst>
        </pc:grpChg>
        <pc:inkChg chg="add del mod">
          <ac:chgData name="Tim Cook" userId="d1c7cfb340f2c7ab" providerId="LiveId" clId="{AEB4F299-989A-45D1-A35F-38CF48D9D77D}" dt="2023-03-29T00:36:07.193" v="145"/>
          <ac:inkMkLst>
            <pc:docMk/>
            <pc:sldMk cId="2799099025" sldId="476"/>
            <ac:inkMk id="3" creationId="{A96393DD-62AA-1BD6-2BD5-C961057CB74F}"/>
          </ac:inkMkLst>
        </pc:inkChg>
        <pc:inkChg chg="add del mod">
          <ac:chgData name="Tim Cook" userId="d1c7cfb340f2c7ab" providerId="LiveId" clId="{AEB4F299-989A-45D1-A35F-38CF48D9D77D}" dt="2023-03-29T00:36:07.193" v="146"/>
          <ac:inkMkLst>
            <pc:docMk/>
            <pc:sldMk cId="2799099025" sldId="476"/>
            <ac:inkMk id="4" creationId="{B14B2FED-AD1C-2356-37E2-AF4DF9FC8FCC}"/>
          </ac:inkMkLst>
        </pc:inkChg>
        <pc:inkChg chg="add del mod">
          <ac:chgData name="Tim Cook" userId="d1c7cfb340f2c7ab" providerId="LiveId" clId="{AEB4F299-989A-45D1-A35F-38CF48D9D77D}" dt="2023-03-29T00:36:08.160" v="148"/>
          <ac:inkMkLst>
            <pc:docMk/>
            <pc:sldMk cId="2799099025" sldId="476"/>
            <ac:inkMk id="5" creationId="{257CBE64-6FDB-7025-D323-319C35608CE6}"/>
          </ac:inkMkLst>
        </pc:inkChg>
        <pc:inkChg chg="add del mod">
          <ac:chgData name="Tim Cook" userId="d1c7cfb340f2c7ab" providerId="LiveId" clId="{AEB4F299-989A-45D1-A35F-38CF48D9D77D}" dt="2023-03-29T00:36:07.193" v="144"/>
          <ac:inkMkLst>
            <pc:docMk/>
            <pc:sldMk cId="2799099025" sldId="476"/>
            <ac:inkMk id="7" creationId="{7AFFE658-8934-6B6F-54EA-28FC7A4508CD}"/>
          </ac:inkMkLst>
        </pc:inkChg>
        <pc:inkChg chg="add del mod">
          <ac:chgData name="Tim Cook" userId="d1c7cfb340f2c7ab" providerId="LiveId" clId="{AEB4F299-989A-45D1-A35F-38CF48D9D77D}" dt="2023-03-29T00:36:08.152" v="147"/>
          <ac:inkMkLst>
            <pc:docMk/>
            <pc:sldMk cId="2799099025" sldId="476"/>
            <ac:inkMk id="9" creationId="{C5318B9E-3BB4-FBC4-42B1-823B1C1B550C}"/>
          </ac:inkMkLst>
        </pc:inkChg>
        <pc:inkChg chg="add del mod">
          <ac:chgData name="Tim Cook" userId="d1c7cfb340f2c7ab" providerId="LiveId" clId="{AEB4F299-989A-45D1-A35F-38CF48D9D77D}" dt="2023-03-29T00:36:08.160" v="149"/>
          <ac:inkMkLst>
            <pc:docMk/>
            <pc:sldMk cId="2799099025" sldId="476"/>
            <ac:inkMk id="11" creationId="{713F780C-0DD4-E388-1BCB-2152939F6CA9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3" creationId="{F840287C-8D1A-CAD1-467C-970710388F3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4" creationId="{4FAA894D-CCD7-4C71-DF6E-3679863320D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5" creationId="{034438F3-A1DF-2253-2302-EDC1D2CB679D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6" creationId="{3763C2F3-A98C-3BC2-97C8-0A15974CC3DC}"/>
          </ac:inkMkLst>
        </pc:inkChg>
        <pc:inkChg chg="add del">
          <ac:chgData name="Tim Cook" userId="d1c7cfb340f2c7ab" providerId="LiveId" clId="{AEB4F299-989A-45D1-A35F-38CF48D9D77D}" dt="2023-03-29T00:36:18.649" v="156"/>
          <ac:inkMkLst>
            <pc:docMk/>
            <pc:sldMk cId="2799099025" sldId="476"/>
            <ac:inkMk id="18" creationId="{EB4DBB23-4CD4-0A4A-FA89-C4A2F04621F7}"/>
          </ac:inkMkLst>
        </pc:inkChg>
        <pc:inkChg chg="add del">
          <ac:chgData name="Tim Cook" userId="d1c7cfb340f2c7ab" providerId="LiveId" clId="{AEB4F299-989A-45D1-A35F-38CF48D9D77D}" dt="2023-03-29T00:36:22.026" v="158"/>
          <ac:inkMkLst>
            <pc:docMk/>
            <pc:sldMk cId="2799099025" sldId="476"/>
            <ac:inkMk id="19" creationId="{6E5CFEEB-4FC5-9D01-B2CE-E6188B13496E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0" creationId="{D719166C-1ABD-EB1E-0F53-49C6DA58B6FD}"/>
          </ac:inkMkLst>
        </pc:inkChg>
        <pc:inkChg chg="add del">
          <ac:chgData name="Tim Cook" userId="d1c7cfb340f2c7ab" providerId="LiveId" clId="{AEB4F299-989A-45D1-A35F-38CF48D9D77D}" dt="2023-03-29T00:36:26.682" v="164"/>
          <ac:inkMkLst>
            <pc:docMk/>
            <pc:sldMk cId="2799099025" sldId="476"/>
            <ac:inkMk id="21" creationId="{8064B04E-6AFE-FB6F-537C-BC0F65E2E353}"/>
          </ac:inkMkLst>
        </pc:inkChg>
        <pc:inkChg chg="add del">
          <ac:chgData name="Tim Cook" userId="d1c7cfb340f2c7ab" providerId="LiveId" clId="{AEB4F299-989A-45D1-A35F-38CF48D9D77D}" dt="2023-03-29T00:36:26.682" v="163"/>
          <ac:inkMkLst>
            <pc:docMk/>
            <pc:sldMk cId="2799099025" sldId="476"/>
            <ac:inkMk id="22" creationId="{E110699D-91F1-EACC-CFBD-7E236FB0349E}"/>
          </ac:inkMkLst>
        </pc:inkChg>
        <pc:inkChg chg="add del">
          <ac:chgData name="Tim Cook" userId="d1c7cfb340f2c7ab" providerId="LiveId" clId="{AEB4F299-989A-45D1-A35F-38CF48D9D77D}" dt="2023-03-29T00:36:26.682" v="165"/>
          <ac:inkMkLst>
            <pc:docMk/>
            <pc:sldMk cId="2799099025" sldId="476"/>
            <ac:inkMk id="23" creationId="{F949C83A-8E62-4126-0D2C-F555BCE6342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4" creationId="{5E57AB79-7C56-5863-540B-5D64D91FE0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5" creationId="{B6B1A0AD-8106-A5DA-F116-375EE22166A7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6" creationId="{9FD0DB49-6697-9173-4DEE-DCDEA8277FFA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8" creationId="{5909EB30-6BDF-3A2A-3C1C-62D690E702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0" creationId="{0E00768A-2244-6E96-1688-4974EF139FE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1" creationId="{7D544D21-4CE9-47EC-0D67-39B6EDAC80B8}"/>
          </ac:inkMkLst>
        </pc:inkChg>
        <pc:inkChg chg="add del mod">
          <ac:chgData name="Tim Cook" userId="d1c7cfb340f2c7ab" providerId="LiveId" clId="{AEB4F299-989A-45D1-A35F-38CF48D9D77D}" dt="2023-03-29T00:36:54.855" v="186"/>
          <ac:inkMkLst>
            <pc:docMk/>
            <pc:sldMk cId="2799099025" sldId="476"/>
            <ac:inkMk id="33" creationId="{03B30392-48EF-5801-75B0-93FED51B1A8B}"/>
          </ac:inkMkLst>
        </pc:inkChg>
        <pc:inkChg chg="add del mod">
          <ac:chgData name="Tim Cook" userId="d1c7cfb340f2c7ab" providerId="LiveId" clId="{AEB4F299-989A-45D1-A35F-38CF48D9D77D}" dt="2023-03-29T00:36:54.855" v="188"/>
          <ac:inkMkLst>
            <pc:docMk/>
            <pc:sldMk cId="2799099025" sldId="476"/>
            <ac:inkMk id="34" creationId="{99158BCF-D154-3709-6E49-BA68EAF20813}"/>
          </ac:inkMkLst>
        </pc:inkChg>
        <pc:inkChg chg="add del mod">
          <ac:chgData name="Tim Cook" userId="d1c7cfb340f2c7ab" providerId="LiveId" clId="{AEB4F299-989A-45D1-A35F-38CF48D9D77D}" dt="2023-03-29T00:36:39.637" v="181"/>
          <ac:inkMkLst>
            <pc:docMk/>
            <pc:sldMk cId="2799099025" sldId="476"/>
            <ac:inkMk id="35" creationId="{50E1B5B1-6A85-528E-161F-6A0ADCA83FA1}"/>
          </ac:inkMkLst>
        </pc:inkChg>
        <pc:inkChg chg="add del mod">
          <ac:chgData name="Tim Cook" userId="d1c7cfb340f2c7ab" providerId="LiveId" clId="{AEB4F299-989A-45D1-A35F-38CF48D9D77D}" dt="2023-03-29T00:36:54.855" v="187"/>
          <ac:inkMkLst>
            <pc:docMk/>
            <pc:sldMk cId="2799099025" sldId="476"/>
            <ac:inkMk id="36" creationId="{1F1C546B-CED5-1370-2A74-F99B219AFAA9}"/>
          </ac:inkMkLst>
        </pc:inkChg>
        <pc:inkChg chg="add del mod">
          <ac:chgData name="Tim Cook" userId="d1c7cfb340f2c7ab" providerId="LiveId" clId="{AEB4F299-989A-45D1-A35F-38CF48D9D77D}" dt="2023-03-29T00:36:54.855" v="185"/>
          <ac:inkMkLst>
            <pc:docMk/>
            <pc:sldMk cId="2799099025" sldId="476"/>
            <ac:inkMk id="37" creationId="{075998C6-C435-EDD8-ECCB-D7D20680DEFD}"/>
          </ac:inkMkLst>
        </pc:inkChg>
        <pc:inkChg chg="add del mod">
          <ac:chgData name="Tim Cook" userId="d1c7cfb340f2c7ab" providerId="LiveId" clId="{AEB4F299-989A-45D1-A35F-38CF48D9D77D}" dt="2023-03-29T00:36:54.847" v="184"/>
          <ac:inkMkLst>
            <pc:docMk/>
            <pc:sldMk cId="2799099025" sldId="476"/>
            <ac:inkMk id="39" creationId="{29FD1CAE-1E82-1EE7-C9FF-3AA81345F070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1" creationId="{75522D0F-48DF-0945-7AA4-070576DF8BC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2" creationId="{71E6AFA3-C239-7098-8368-07E87E82F67F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3" creationId="{9807B0A9-A067-B63B-26FB-F9E2CFE3F7C4}"/>
          </ac:inkMkLst>
        </pc:inkChg>
        <pc:inkChg chg="add del mod">
          <ac:chgData name="Tim Cook" userId="d1c7cfb340f2c7ab" providerId="LiveId" clId="{AEB4F299-989A-45D1-A35F-38CF48D9D77D}" dt="2023-03-29T00:37:04.784" v="200"/>
          <ac:inkMkLst>
            <pc:docMk/>
            <pc:sldMk cId="2799099025" sldId="476"/>
            <ac:inkMk id="44" creationId="{0561167A-36D3-53A9-6D32-CC2C487AA3CC}"/>
          </ac:inkMkLst>
        </pc:inkChg>
        <pc:inkChg chg="add del mod">
          <ac:chgData name="Tim Cook" userId="d1c7cfb340f2c7ab" providerId="LiveId" clId="{AEB4F299-989A-45D1-A35F-38CF48D9D77D}" dt="2023-03-29T00:37:04.784" v="199"/>
          <ac:inkMkLst>
            <pc:docMk/>
            <pc:sldMk cId="2799099025" sldId="476"/>
            <ac:inkMk id="45" creationId="{A4E54B17-4497-77EA-A51A-A69BCD6B052D}"/>
          </ac:inkMkLst>
        </pc:inkChg>
        <pc:inkChg chg="add del mod">
          <ac:chgData name="Tim Cook" userId="d1c7cfb340f2c7ab" providerId="LiveId" clId="{AEB4F299-989A-45D1-A35F-38CF48D9D77D}" dt="2023-03-29T00:37:04.784" v="201"/>
          <ac:inkMkLst>
            <pc:docMk/>
            <pc:sldMk cId="2799099025" sldId="476"/>
            <ac:inkMk id="47" creationId="{A284D72D-0C81-C865-EC7E-429956EEF790}"/>
          </ac:inkMkLst>
        </pc:inkChg>
        <pc:inkChg chg="add del mod">
          <ac:chgData name="Tim Cook" userId="d1c7cfb340f2c7ab" providerId="LiveId" clId="{AEB4F299-989A-45D1-A35F-38CF48D9D77D}" dt="2023-03-29T00:37:04.784" v="198"/>
          <ac:inkMkLst>
            <pc:docMk/>
            <pc:sldMk cId="2799099025" sldId="476"/>
            <ac:inkMk id="48" creationId="{AC7C352B-5BAE-D0FA-3685-253D8946FFE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0" creationId="{CD8A4158-9A0F-81E0-2478-F5C23D238CE3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1" creationId="{0993DA8A-AB44-D215-3377-1DACBE2FB974}"/>
          </ac:inkMkLst>
        </pc:inkChg>
      </pc:sldChg>
      <pc:sldChg chg="addSp delSp modSp mod">
        <pc:chgData name="Tim Cook" userId="d1c7cfb340f2c7ab" providerId="LiveId" clId="{AEB4F299-989A-45D1-A35F-38CF48D9D77D}" dt="2023-03-29T00:45:00.606" v="370"/>
        <pc:sldMkLst>
          <pc:docMk/>
          <pc:sldMk cId="1739644181" sldId="477"/>
        </pc:sldMkLst>
        <pc:grpChg chg="del mod">
          <ac:chgData name="Tim Cook" userId="d1c7cfb340f2c7ab" providerId="LiveId" clId="{AEB4F299-989A-45D1-A35F-38CF48D9D77D}" dt="2023-03-29T00:40:32.768" v="218"/>
          <ac:grpSpMkLst>
            <pc:docMk/>
            <pc:sldMk cId="1739644181" sldId="477"/>
            <ac:grpSpMk id="15" creationId="{76D6C93D-BB67-EEDA-D7D6-5DE9B0613E4E}"/>
          </ac:grpSpMkLst>
        </pc:grpChg>
        <pc:grpChg chg="del mod">
          <ac:chgData name="Tim Cook" userId="d1c7cfb340f2c7ab" providerId="LiveId" clId="{AEB4F299-989A-45D1-A35F-38CF48D9D77D}" dt="2023-03-29T00:42:07.745" v="249"/>
          <ac:grpSpMkLst>
            <pc:docMk/>
            <pc:sldMk cId="1739644181" sldId="477"/>
            <ac:grpSpMk id="43" creationId="{1FFC0A71-6B2A-D429-B624-4C33654EF97F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2" creationId="{7F390A0E-85B9-A41D-6AEC-FCF14FC651DC}"/>
          </ac:grpSpMkLst>
        </pc:grpChg>
        <pc:grpChg chg="del mod">
          <ac:chgData name="Tim Cook" userId="d1c7cfb340f2c7ab" providerId="LiveId" clId="{AEB4F299-989A-45D1-A35F-38CF48D9D77D}" dt="2023-03-29T00:42:26.630" v="267"/>
          <ac:grpSpMkLst>
            <pc:docMk/>
            <pc:sldMk cId="1739644181" sldId="477"/>
            <ac:grpSpMk id="66" creationId="{2D13990B-6E9C-219D-411D-B283426A2C4D}"/>
          </ac:grpSpMkLst>
        </pc:grpChg>
        <pc:grpChg chg="del mod">
          <ac:chgData name="Tim Cook" userId="d1c7cfb340f2c7ab" providerId="LiveId" clId="{AEB4F299-989A-45D1-A35F-38CF48D9D77D}" dt="2023-03-29T00:42:33.104" v="274"/>
          <ac:grpSpMkLst>
            <pc:docMk/>
            <pc:sldMk cId="1739644181" sldId="477"/>
            <ac:grpSpMk id="70" creationId="{A1420B25-D5B6-1FB9-2465-06E4810A18BA}"/>
          </ac:grpSpMkLst>
        </pc:grpChg>
        <pc:grpChg chg="del mod">
          <ac:chgData name="Tim Cook" userId="d1c7cfb340f2c7ab" providerId="LiveId" clId="{AEB4F299-989A-45D1-A35F-38CF48D9D77D}" dt="2023-03-29T00:42:35.354" v="276"/>
          <ac:grpSpMkLst>
            <pc:docMk/>
            <pc:sldMk cId="1739644181" sldId="477"/>
            <ac:grpSpMk id="72" creationId="{DBD92E16-3481-5C9D-CC79-5EE513707A59}"/>
          </ac:grpSpMkLst>
        </pc:grpChg>
        <pc:grpChg chg="del mod">
          <ac:chgData name="Tim Cook" userId="d1c7cfb340f2c7ab" providerId="LiveId" clId="{AEB4F299-989A-45D1-A35F-38CF48D9D77D}" dt="2023-03-29T00:42:41.586" v="288"/>
          <ac:grpSpMkLst>
            <pc:docMk/>
            <pc:sldMk cId="1739644181" sldId="477"/>
            <ac:grpSpMk id="74" creationId="{4D4748BB-39BF-D8DD-3656-C8EFFA006D12}"/>
          </ac:grpSpMkLst>
        </pc:grpChg>
        <pc:grpChg chg="del mod">
          <ac:chgData name="Tim Cook" userId="d1c7cfb340f2c7ab" providerId="LiveId" clId="{AEB4F299-989A-45D1-A35F-38CF48D9D77D}" dt="2023-03-29T00:42:41.586" v="287"/>
          <ac:grpSpMkLst>
            <pc:docMk/>
            <pc:sldMk cId="1739644181" sldId="477"/>
            <ac:grpSpMk id="79" creationId="{4B0EAC09-D6AD-2B2D-1217-DEEA2306960D}"/>
          </ac:grpSpMkLst>
        </pc:grpChg>
        <pc:grpChg chg="del mod">
          <ac:chgData name="Tim Cook" userId="d1c7cfb340f2c7ab" providerId="LiveId" clId="{AEB4F299-989A-45D1-A35F-38CF48D9D77D}" dt="2023-03-29T00:42:51.404" v="300"/>
          <ac:grpSpMkLst>
            <pc:docMk/>
            <pc:sldMk cId="1739644181" sldId="477"/>
            <ac:grpSpMk id="85" creationId="{60E67509-73D3-C5D6-CCE0-84F99EFE9673}"/>
          </ac:grpSpMkLst>
        </pc:grpChg>
        <pc:grpChg chg="del mod">
          <ac:chgData name="Tim Cook" userId="d1c7cfb340f2c7ab" providerId="LiveId" clId="{AEB4F299-989A-45D1-A35F-38CF48D9D77D}" dt="2023-03-29T00:43:46.283" v="327"/>
          <ac:grpSpMkLst>
            <pc:docMk/>
            <pc:sldMk cId="1739644181" sldId="477"/>
            <ac:grpSpMk id="89" creationId="{873E541B-1FE0-E726-F61B-03685082D911}"/>
          </ac:grpSpMkLst>
        </pc:grpChg>
        <pc:grpChg chg="del mod">
          <ac:chgData name="Tim Cook" userId="d1c7cfb340f2c7ab" providerId="LiveId" clId="{AEB4F299-989A-45D1-A35F-38CF48D9D77D}" dt="2023-03-29T00:43:49.311" v="329"/>
          <ac:grpSpMkLst>
            <pc:docMk/>
            <pc:sldMk cId="1739644181" sldId="477"/>
            <ac:grpSpMk id="94" creationId="{E710DEE9-B9C6-F7D2-2534-624001DC4DDC}"/>
          </ac:grpSpMkLst>
        </pc:grpChg>
        <pc:grpChg chg="del mod">
          <ac:chgData name="Tim Cook" userId="d1c7cfb340f2c7ab" providerId="LiveId" clId="{AEB4F299-989A-45D1-A35F-38CF48D9D77D}" dt="2023-03-29T00:43:21.982" v="315"/>
          <ac:grpSpMkLst>
            <pc:docMk/>
            <pc:sldMk cId="1739644181" sldId="477"/>
            <ac:grpSpMk id="99" creationId="{6DB0CE89-7F5F-1588-0AC5-49C5B010E746}"/>
          </ac:grpSpMkLst>
        </pc:grpChg>
        <pc:grpChg chg="mod">
          <ac:chgData name="Tim Cook" userId="d1c7cfb340f2c7ab" providerId="LiveId" clId="{AEB4F299-989A-45D1-A35F-38CF48D9D77D}" dt="2023-03-29T00:43:22.617" v="31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AEB4F299-989A-45D1-A35F-38CF48D9D77D}" dt="2023-03-29T00:43:25.970" v="319"/>
          <ac:grpSpMkLst>
            <pc:docMk/>
            <pc:sldMk cId="1739644181" sldId="477"/>
            <ac:grpSpMk id="104" creationId="{D072AAC4-9648-94A5-7BAA-2440EFABF28C}"/>
          </ac:grpSpMkLst>
        </pc:grpChg>
        <pc:grpChg chg="del mod">
          <ac:chgData name="Tim Cook" userId="d1c7cfb340f2c7ab" providerId="LiveId" clId="{AEB4F299-989A-45D1-A35F-38CF48D9D77D}" dt="2023-03-29T00:44:04.075" v="337"/>
          <ac:grpSpMkLst>
            <pc:docMk/>
            <pc:sldMk cId="1739644181" sldId="477"/>
            <ac:grpSpMk id="109" creationId="{64DE1411-FFAD-5A2B-2ACA-806873B0EDDB}"/>
          </ac:grpSpMkLst>
        </pc:grpChg>
        <pc:grpChg chg="mod">
          <ac:chgData name="Tim Cook" userId="d1c7cfb340f2c7ab" providerId="LiveId" clId="{AEB4F299-989A-45D1-A35F-38CF48D9D77D}" dt="2023-03-29T00:43:57.528" v="335"/>
          <ac:grpSpMkLst>
            <pc:docMk/>
            <pc:sldMk cId="1739644181" sldId="477"/>
            <ac:grpSpMk id="113" creationId="{7B75F977-3393-62BA-6E5F-C33C57080976}"/>
          </ac:grpSpMkLst>
        </pc:grpChg>
        <pc:grpChg chg="del 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15" creationId="{2D3E5700-043F-3B00-0C1A-07F2915915EA}"/>
          </ac:grpSpMkLst>
        </pc:grpChg>
        <pc:grpChg chg="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AEB4F299-989A-45D1-A35F-38CF48D9D77D}" dt="2023-03-29T00:44:21.396" v="348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AEB4F299-989A-45D1-A35F-38CF48D9D77D}" dt="2023-03-29T00:44:37.139" v="352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AEB4F299-989A-45D1-A35F-38CF48D9D77D}" dt="2023-03-29T00:44:44.909" v="357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AEB4F299-989A-45D1-A35F-38CF48D9D77D}" dt="2023-03-29T00:44:51.983" v="360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AEB4F299-989A-45D1-A35F-38CF48D9D77D}" dt="2023-03-29T00:45:00.606" v="370"/>
          <ac:grpSpMkLst>
            <pc:docMk/>
            <pc:sldMk cId="1739644181" sldId="477"/>
            <ac:grpSpMk id="148" creationId="{A04C9F08-35D9-3504-6202-423E7407F515}"/>
          </ac:grpSpMkLst>
        </pc:grpChg>
        <pc:inkChg chg="add del">
          <ac:chgData name="Tim Cook" userId="d1c7cfb340f2c7ab" providerId="LiveId" clId="{AEB4F299-989A-45D1-A35F-38CF48D9D77D}" dt="2023-03-29T00:40:36.673" v="221"/>
          <ac:inkMkLst>
            <pc:docMk/>
            <pc:sldMk cId="1739644181" sldId="477"/>
            <ac:inkMk id="3" creationId="{5EFADC26-BE6D-8A72-7827-8A445635C2D3}"/>
          </ac:inkMkLst>
        </pc:inkChg>
        <pc:inkChg chg="add del">
          <ac:chgData name="Tim Cook" userId="d1c7cfb340f2c7ab" providerId="LiveId" clId="{AEB4F299-989A-45D1-A35F-38CF48D9D77D}" dt="2023-03-29T00:41:41.650" v="228"/>
          <ac:inkMkLst>
            <pc:docMk/>
            <pc:sldMk cId="1739644181" sldId="477"/>
            <ac:inkMk id="3" creationId="{9612D91A-D8AF-5917-DD50-22E4F96209D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8" creationId="{D7410DC4-9C78-E4F3-EC48-9FF853FE031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4" creationId="{429C92D5-0D10-7E45-BE4E-2EA614D50ABB}"/>
          </ac:inkMkLst>
        </pc:inkChg>
        <pc:inkChg chg="add del">
          <ac:chgData name="Tim Cook" userId="d1c7cfb340f2c7ab" providerId="LiveId" clId="{AEB4F299-989A-45D1-A35F-38CF48D9D77D}" dt="2023-03-29T00:42:21.677" v="261"/>
          <ac:inkMkLst>
            <pc:docMk/>
            <pc:sldMk cId="1739644181" sldId="477"/>
            <ac:inkMk id="15" creationId="{91D5BEA5-A5A4-C7E3-0E1A-7DEF15FF4241}"/>
          </ac:inkMkLst>
        </pc:inkChg>
        <pc:inkChg chg="del mod">
          <ac:chgData name="Tim Cook" userId="d1c7cfb340f2c7ab" providerId="LiveId" clId="{AEB4F299-989A-45D1-A35F-38CF48D9D77D}" dt="2023-03-29T00:40:32.768" v="219"/>
          <ac:inkMkLst>
            <pc:docMk/>
            <pc:sldMk cId="1739644181" sldId="477"/>
            <ac:inkMk id="16" creationId="{80A0E6EE-7CE7-26D0-23B5-21207C14E93A}"/>
          </ac:inkMkLst>
        </pc:inkChg>
        <pc:inkChg chg="add del mod">
          <ac:chgData name="Tim Cook" userId="d1c7cfb340f2c7ab" providerId="LiveId" clId="{AEB4F299-989A-45D1-A35F-38CF48D9D77D}" dt="2023-03-29T00:42:08.075" v="250"/>
          <ac:inkMkLst>
            <pc:docMk/>
            <pc:sldMk cId="1739644181" sldId="477"/>
            <ac:inkMk id="16" creationId="{FF236FCE-9D67-1C4A-4167-31A61CFC6FB6}"/>
          </ac:inkMkLst>
        </pc:inkChg>
        <pc:inkChg chg="del mod">
          <ac:chgData name="Tim Cook" userId="d1c7cfb340f2c7ab" providerId="LiveId" clId="{AEB4F299-989A-45D1-A35F-38CF48D9D77D}" dt="2023-03-29T00:40:32.768" v="218"/>
          <ac:inkMkLst>
            <pc:docMk/>
            <pc:sldMk cId="1739644181" sldId="477"/>
            <ac:inkMk id="17" creationId="{323BFC00-30D7-F6F3-28A8-CA15C088BF7B}"/>
          </ac:inkMkLst>
        </pc:inkChg>
        <pc:inkChg chg="add del mod">
          <ac:chgData name="Tim Cook" userId="d1c7cfb340f2c7ab" providerId="LiveId" clId="{AEB4F299-989A-45D1-A35F-38CF48D9D77D}" dt="2023-03-29T00:42:07.745" v="249"/>
          <ac:inkMkLst>
            <pc:docMk/>
            <pc:sldMk cId="1739644181" sldId="477"/>
            <ac:inkMk id="17" creationId="{6C3153A5-595A-6297-5541-BCD546A9F987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1" creationId="{351CE3D0-8788-7EA0-65DE-B4D3015B38BE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2" creationId="{51E6631F-1A56-A38F-A856-AEB8FD7EFCDF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3" creationId="{B38062A8-3617-6BC7-9AAB-EE08CDB4020A}"/>
          </ac:inkMkLst>
        </pc:inkChg>
        <pc:inkChg chg="add del">
          <ac:chgData name="Tim Cook" userId="d1c7cfb340f2c7ab" providerId="LiveId" clId="{AEB4F299-989A-45D1-A35F-38CF48D9D77D}" dt="2023-03-29T00:40:40.470" v="223"/>
          <ac:inkMkLst>
            <pc:docMk/>
            <pc:sldMk cId="1739644181" sldId="477"/>
            <ac:inkMk id="24" creationId="{45192C81-64F7-C0DB-9464-F9E6BDEF0B32}"/>
          </ac:inkMkLst>
        </pc:inkChg>
        <pc:inkChg chg="add del">
          <ac:chgData name="Tim Cook" userId="d1c7cfb340f2c7ab" providerId="LiveId" clId="{AEB4F299-989A-45D1-A35F-38CF48D9D77D}" dt="2023-03-29T00:40:44.927" v="225"/>
          <ac:inkMkLst>
            <pc:docMk/>
            <pc:sldMk cId="1739644181" sldId="477"/>
            <ac:inkMk id="25" creationId="{73024C30-DC6A-1654-A76A-87FFF73B65BD}"/>
          </ac:inkMkLst>
        </pc:inkChg>
        <pc:inkChg chg="add">
          <ac:chgData name="Tim Cook" userId="d1c7cfb340f2c7ab" providerId="LiveId" clId="{AEB4F299-989A-45D1-A35F-38CF48D9D77D}" dt="2023-03-29T00:40:47.511" v="226" actId="9405"/>
          <ac:inkMkLst>
            <pc:docMk/>
            <pc:sldMk cId="1739644181" sldId="477"/>
            <ac:inkMk id="26" creationId="{464C01BD-6EC4-1279-02A4-2E4B6BED0906}"/>
          </ac:inkMkLst>
        </pc:inkChg>
        <pc:inkChg chg="add del">
          <ac:chgData name="Tim Cook" userId="d1c7cfb340f2c7ab" providerId="LiveId" clId="{AEB4F299-989A-45D1-A35F-38CF48D9D77D}" dt="2023-03-29T00:42:06.091" v="244"/>
          <ac:inkMkLst>
            <pc:docMk/>
            <pc:sldMk cId="1739644181" sldId="477"/>
            <ac:inkMk id="44" creationId="{6B4FFF8B-AC90-EC76-3C6C-2B6CE1ED6A00}"/>
          </ac:inkMkLst>
        </pc:inkChg>
        <pc:inkChg chg="add del">
          <ac:chgData name="Tim Cook" userId="d1c7cfb340f2c7ab" providerId="LiveId" clId="{AEB4F299-989A-45D1-A35F-38CF48D9D77D}" dt="2023-03-29T00:42:06.091" v="246"/>
          <ac:inkMkLst>
            <pc:docMk/>
            <pc:sldMk cId="1739644181" sldId="477"/>
            <ac:inkMk id="45" creationId="{A0762B86-EBCA-9D5D-E2F6-1B4C5622E474}"/>
          </ac:inkMkLst>
        </pc:inkChg>
        <pc:inkChg chg="add del">
          <ac:chgData name="Tim Cook" userId="d1c7cfb340f2c7ab" providerId="LiveId" clId="{AEB4F299-989A-45D1-A35F-38CF48D9D77D}" dt="2023-03-29T00:42:06.091" v="242"/>
          <ac:inkMkLst>
            <pc:docMk/>
            <pc:sldMk cId="1739644181" sldId="477"/>
            <ac:inkMk id="46" creationId="{138875BB-6FB6-6CF7-1E7F-1035E9C835B9}"/>
          </ac:inkMkLst>
        </pc:inkChg>
        <pc:inkChg chg="add del">
          <ac:chgData name="Tim Cook" userId="d1c7cfb340f2c7ab" providerId="LiveId" clId="{AEB4F299-989A-45D1-A35F-38CF48D9D77D}" dt="2023-03-29T00:42:06.091" v="241"/>
          <ac:inkMkLst>
            <pc:docMk/>
            <pc:sldMk cId="1739644181" sldId="477"/>
            <ac:inkMk id="47" creationId="{81F634EB-30EB-CE4D-702E-EF63E764467B}"/>
          </ac:inkMkLst>
        </pc:inkChg>
        <pc:inkChg chg="add del">
          <ac:chgData name="Tim Cook" userId="d1c7cfb340f2c7ab" providerId="LiveId" clId="{AEB4F299-989A-45D1-A35F-38CF48D9D77D}" dt="2023-03-29T00:42:06.091" v="243"/>
          <ac:inkMkLst>
            <pc:docMk/>
            <pc:sldMk cId="1739644181" sldId="477"/>
            <ac:inkMk id="48" creationId="{1B5BAE65-7AA2-81F1-1AEC-E4B2AD870A3A}"/>
          </ac:inkMkLst>
        </pc:inkChg>
        <pc:inkChg chg="add del">
          <ac:chgData name="Tim Cook" userId="d1c7cfb340f2c7ab" providerId="LiveId" clId="{AEB4F299-989A-45D1-A35F-38CF48D9D77D}" dt="2023-03-29T00:42:06.091" v="248"/>
          <ac:inkMkLst>
            <pc:docMk/>
            <pc:sldMk cId="1739644181" sldId="477"/>
            <ac:inkMk id="49" creationId="{E183779D-80D5-CA79-17F8-1599D8631DF3}"/>
          </ac:inkMkLst>
        </pc:inkChg>
        <pc:inkChg chg="add del">
          <ac:chgData name="Tim Cook" userId="d1c7cfb340f2c7ab" providerId="LiveId" clId="{AEB4F299-989A-45D1-A35F-38CF48D9D77D}" dt="2023-03-29T00:42:06.091" v="247"/>
          <ac:inkMkLst>
            <pc:docMk/>
            <pc:sldMk cId="1739644181" sldId="477"/>
            <ac:inkMk id="50" creationId="{CA7E5DDB-EA95-7B35-91E6-9A3D5C04932C}"/>
          </ac:inkMkLst>
        </pc:inkChg>
        <pc:inkChg chg="add del">
          <ac:chgData name="Tim Cook" userId="d1c7cfb340f2c7ab" providerId="LiveId" clId="{AEB4F299-989A-45D1-A35F-38CF48D9D77D}" dt="2023-03-29T00:42:06.091" v="245"/>
          <ac:inkMkLst>
            <pc:docMk/>
            <pc:sldMk cId="1739644181" sldId="477"/>
            <ac:inkMk id="51" creationId="{D6709527-5CB2-7853-9D67-08FEACF0E8C3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2" creationId="{B6C2A0C0-5A97-1CBF-E50C-18003AAAE2A9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3" creationId="{D4AB3E7C-F985-8F7D-7436-CAD66E8E5716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4" creationId="{D67D64BD-85D8-7362-33F3-5BEDA87A299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5" creationId="{417E81A8-C39B-68AD-4CA9-4C506BAECB1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6" creationId="{F4D114EA-B8DC-8E97-EA3B-468D90C79C0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7" creationId="{6A8FBBDA-90CC-B24D-CE0F-3EA114777177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8" creationId="{6428FF34-4DC0-2936-FAAB-0E386659E9E5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9" creationId="{054E8C0C-17FB-806B-B633-5F8B9E6335A4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60" creationId="{2EC09E55-55C7-48A6-E800-D58E547EAC39}"/>
          </ac:inkMkLst>
        </pc:inkChg>
        <pc:inkChg chg="add del mod">
          <ac:chgData name="Tim Cook" userId="d1c7cfb340f2c7ab" providerId="LiveId" clId="{AEB4F299-989A-45D1-A35F-38CF48D9D77D}" dt="2023-03-29T00:42:26.630" v="268"/>
          <ac:inkMkLst>
            <pc:docMk/>
            <pc:sldMk cId="1739644181" sldId="477"/>
            <ac:inkMk id="63" creationId="{9F918436-D887-67CF-E991-56770F4E2647}"/>
          </ac:inkMkLst>
        </pc:inkChg>
        <pc:inkChg chg="add del mod">
          <ac:chgData name="Tim Cook" userId="d1c7cfb340f2c7ab" providerId="LiveId" clId="{AEB4F299-989A-45D1-A35F-38CF48D9D77D}" dt="2023-03-29T00:42:26.630" v="266"/>
          <ac:inkMkLst>
            <pc:docMk/>
            <pc:sldMk cId="1739644181" sldId="477"/>
            <ac:inkMk id="64" creationId="{1C323123-C6AD-742F-9AA9-9A62FECDA8FE}"/>
          </ac:inkMkLst>
        </pc:inkChg>
        <pc:inkChg chg="add del mod">
          <ac:chgData name="Tim Cook" userId="d1c7cfb340f2c7ab" providerId="LiveId" clId="{AEB4F299-989A-45D1-A35F-38CF48D9D77D}" dt="2023-03-29T00:42:26.630" v="267"/>
          <ac:inkMkLst>
            <pc:docMk/>
            <pc:sldMk cId="1739644181" sldId="477"/>
            <ac:inkMk id="65" creationId="{6162C4D0-2AAA-7C7D-389B-FA5C0C6384DD}"/>
          </ac:inkMkLst>
        </pc:inkChg>
        <pc:inkChg chg="add del mod">
          <ac:chgData name="Tim Cook" userId="d1c7cfb340f2c7ab" providerId="LiveId" clId="{AEB4F299-989A-45D1-A35F-38CF48D9D77D}" dt="2023-03-29T00:42:41.586" v="288"/>
          <ac:inkMkLst>
            <pc:docMk/>
            <pc:sldMk cId="1739644181" sldId="477"/>
            <ac:inkMk id="67" creationId="{F78E7D76-9010-589F-FBC1-FE3C09B2B8FC}"/>
          </ac:inkMkLst>
        </pc:inkChg>
        <pc:inkChg chg="add del mod">
          <ac:chgData name="Tim Cook" userId="d1c7cfb340f2c7ab" providerId="LiveId" clId="{AEB4F299-989A-45D1-A35F-38CF48D9D77D}" dt="2023-03-29T00:42:41.586" v="284"/>
          <ac:inkMkLst>
            <pc:docMk/>
            <pc:sldMk cId="1739644181" sldId="477"/>
            <ac:inkMk id="68" creationId="{6392D75E-C842-FF83-0EDF-DA01930F0DB6}"/>
          </ac:inkMkLst>
        </pc:inkChg>
        <pc:inkChg chg="add del mod">
          <ac:chgData name="Tim Cook" userId="d1c7cfb340f2c7ab" providerId="LiveId" clId="{AEB4F299-989A-45D1-A35F-38CF48D9D77D}" dt="2023-03-29T00:42:41.586" v="285"/>
          <ac:inkMkLst>
            <pc:docMk/>
            <pc:sldMk cId="1739644181" sldId="477"/>
            <ac:inkMk id="69" creationId="{169640D8-FDDE-DFF1-555A-E4D93C422159}"/>
          </ac:inkMkLst>
        </pc:inkChg>
        <pc:inkChg chg="add del mod">
          <ac:chgData name="Tim Cook" userId="d1c7cfb340f2c7ab" providerId="LiveId" clId="{AEB4F299-989A-45D1-A35F-38CF48D9D77D}" dt="2023-03-29T00:42:41.586" v="289"/>
          <ac:inkMkLst>
            <pc:docMk/>
            <pc:sldMk cId="1739644181" sldId="477"/>
            <ac:inkMk id="71" creationId="{16B9E60D-75EA-E2E6-D78E-5BC4B3FB85CC}"/>
          </ac:inkMkLst>
        </pc:inkChg>
        <pc:inkChg chg="add del mod">
          <ac:chgData name="Tim Cook" userId="d1c7cfb340f2c7ab" providerId="LiveId" clId="{AEB4F299-989A-45D1-A35F-38CF48D9D77D}" dt="2023-03-29T00:42:41.586" v="283"/>
          <ac:inkMkLst>
            <pc:docMk/>
            <pc:sldMk cId="1739644181" sldId="477"/>
            <ac:inkMk id="73" creationId="{5F78F5A1-B502-B6DD-16F5-AF909ED59A6C}"/>
          </ac:inkMkLst>
        </pc:inkChg>
        <pc:inkChg chg="add del mod">
          <ac:chgData name="Tim Cook" userId="d1c7cfb340f2c7ab" providerId="LiveId" clId="{AEB4F299-989A-45D1-A35F-38CF48D9D77D}" dt="2023-03-29T00:42:41.586" v="282"/>
          <ac:inkMkLst>
            <pc:docMk/>
            <pc:sldMk cId="1739644181" sldId="477"/>
            <ac:inkMk id="75" creationId="{31211219-789D-417C-8E74-9589A3EE23CD}"/>
          </ac:inkMkLst>
        </pc:inkChg>
        <pc:inkChg chg="add del mod">
          <ac:chgData name="Tim Cook" userId="d1c7cfb340f2c7ab" providerId="LiveId" clId="{AEB4F299-989A-45D1-A35F-38CF48D9D77D}" dt="2023-03-29T00:42:41.586" v="287"/>
          <ac:inkMkLst>
            <pc:docMk/>
            <pc:sldMk cId="1739644181" sldId="477"/>
            <ac:inkMk id="76" creationId="{CEE86351-F013-1940-86ED-586C0BBCEB00}"/>
          </ac:inkMkLst>
        </pc:inkChg>
        <pc:inkChg chg="add del mod">
          <ac:chgData name="Tim Cook" userId="d1c7cfb340f2c7ab" providerId="LiveId" clId="{AEB4F299-989A-45D1-A35F-38CF48D9D77D}" dt="2023-03-29T00:42:41.586" v="286"/>
          <ac:inkMkLst>
            <pc:docMk/>
            <pc:sldMk cId="1739644181" sldId="477"/>
            <ac:inkMk id="77" creationId="{A98F229B-11D3-DB45-4EB9-2BAC46AB79B6}"/>
          </ac:inkMkLst>
        </pc:inkChg>
        <pc:inkChg chg="add del mod">
          <ac:chgData name="Tim Cook" userId="d1c7cfb340f2c7ab" providerId="LiveId" clId="{AEB4F299-989A-45D1-A35F-38CF48D9D77D}" dt="2023-03-29T00:42:41.586" v="290"/>
          <ac:inkMkLst>
            <pc:docMk/>
            <pc:sldMk cId="1739644181" sldId="477"/>
            <ac:inkMk id="78" creationId="{6664B7A2-5A5F-5AA9-D90B-F653F8963240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80" creationId="{94588F6A-9DC1-4817-0D51-FE2B0B27B062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1" creationId="{972BC98C-97AC-0E90-563C-F2F7BCCF4905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2" creationId="{58C85461-E80B-AF0A-D27E-C60E996CA1CC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3" creationId="{FA747BEF-E2AE-B7DD-9B65-4600C9F1EEF2}"/>
          </ac:inkMkLst>
        </pc:inkChg>
        <pc:inkChg chg="add del mod">
          <ac:chgData name="Tim Cook" userId="d1c7cfb340f2c7ab" providerId="LiveId" clId="{AEB4F299-989A-45D1-A35F-38CF48D9D77D}" dt="2023-03-29T00:43:39.688" v="320"/>
          <ac:inkMkLst>
            <pc:docMk/>
            <pc:sldMk cId="1739644181" sldId="477"/>
            <ac:inkMk id="84" creationId="{0502F3B5-C0A2-2C03-E1E8-0E735658E9B5}"/>
          </ac:inkMkLst>
        </pc:inkChg>
        <pc:inkChg chg="add del mod">
          <ac:chgData name="Tim Cook" userId="d1c7cfb340f2c7ab" providerId="LiveId" clId="{AEB4F299-989A-45D1-A35F-38CF48D9D77D}" dt="2023-03-29T00:43:41.625" v="322"/>
          <ac:inkMkLst>
            <pc:docMk/>
            <pc:sldMk cId="1739644181" sldId="477"/>
            <ac:inkMk id="86" creationId="{B70FADA5-9BA5-3DF2-0A7E-2B09C4397985}"/>
          </ac:inkMkLst>
        </pc:inkChg>
        <pc:inkChg chg="add del mod">
          <ac:chgData name="Tim Cook" userId="d1c7cfb340f2c7ab" providerId="LiveId" clId="{AEB4F299-989A-45D1-A35F-38CF48D9D77D}" dt="2023-03-29T00:43:40.271" v="321"/>
          <ac:inkMkLst>
            <pc:docMk/>
            <pc:sldMk cId="1739644181" sldId="477"/>
            <ac:inkMk id="87" creationId="{F86DB585-98BC-7F0C-3D62-C5D1FB42DD3A}"/>
          </ac:inkMkLst>
        </pc:inkChg>
        <pc:inkChg chg="add del mod">
          <ac:chgData name="Tim Cook" userId="d1c7cfb340f2c7ab" providerId="LiveId" clId="{AEB4F299-989A-45D1-A35F-38CF48D9D77D}" dt="2023-03-29T00:42:52.843" v="301"/>
          <ac:inkMkLst>
            <pc:docMk/>
            <pc:sldMk cId="1739644181" sldId="477"/>
            <ac:inkMk id="88" creationId="{0474E108-5A76-8B65-94C5-C5C3010B3D2C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90" creationId="{A8EB4658-2115-DC58-2EDF-A15B257F6D0C}"/>
          </ac:inkMkLst>
        </pc:inkChg>
        <pc:inkChg chg="add del mod">
          <ac:chgData name="Tim Cook" userId="d1c7cfb340f2c7ab" providerId="LiveId" clId="{AEB4F299-989A-45D1-A35F-38CF48D9D77D}" dt="2023-03-29T00:43:49.820" v="330"/>
          <ac:inkMkLst>
            <pc:docMk/>
            <pc:sldMk cId="1739644181" sldId="477"/>
            <ac:inkMk id="91" creationId="{784F8DFB-9602-48A7-BB43-15A671285B20}"/>
          </ac:inkMkLst>
        </pc:inkChg>
        <pc:inkChg chg="add del mod">
          <ac:chgData name="Tim Cook" userId="d1c7cfb340f2c7ab" providerId="LiveId" clId="{AEB4F299-989A-45D1-A35F-38CF48D9D77D}" dt="2023-03-29T00:43:49.311" v="328"/>
          <ac:inkMkLst>
            <pc:docMk/>
            <pc:sldMk cId="1739644181" sldId="477"/>
            <ac:inkMk id="92" creationId="{8AA8124D-BD99-6639-EF6A-A322EC4E5201}"/>
          </ac:inkMkLst>
        </pc:inkChg>
        <pc:inkChg chg="add del mod">
          <ac:chgData name="Tim Cook" userId="d1c7cfb340f2c7ab" providerId="LiveId" clId="{AEB4F299-989A-45D1-A35F-38CF48D9D77D}" dt="2023-03-29T00:43:49.311" v="329"/>
          <ac:inkMkLst>
            <pc:docMk/>
            <pc:sldMk cId="1739644181" sldId="477"/>
            <ac:inkMk id="93" creationId="{BE3C564E-A2FF-572B-C300-724F02C46461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5" creationId="{D36B9054-5990-F1E9-8149-14C1118669EE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6" creationId="{349C20E9-CEA4-EB3B-2F19-F2C9606EFB13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7" creationId="{CD8194A3-AD7F-E537-7CD9-01540524323C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8" creationId="{48DBEF67-30BB-9505-0705-BAF314B02069}"/>
          </ac:inkMkLst>
        </pc:inkChg>
        <pc:inkChg chg="add del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100" creationId="{F27CE9F5-AF4D-C480-8CB3-3FC1B6163371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2" creationId="{548EDFB5-08F4-3545-68E9-F8FDE18B4B30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3" creationId="{1A1D5B26-1DFB-E9D4-D07F-07E46434809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5" creationId="{B355D5DB-3AF3-E0DF-1BD5-442764552EF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6" creationId="{2743375E-85C4-63A5-BDAC-A5E3F43A9F5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7" creationId="{D23D97C7-A36D-C470-B05E-6F0A5F357F5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8" creationId="{023FDDA9-B52E-AC7E-8679-11D6F7643959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0" creationId="{6EF784B3-0619-3C3E-4FFA-67BB9A329DEF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1" creationId="{2E39A28D-AD5D-0F7F-1829-CE55B63D5801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2" creationId="{E9CBECCA-0629-FA9E-D458-1DC072E598B3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4" creationId="{F10127A3-0C23-431B-59E7-353F01B534EF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6" creationId="{36B78712-AF9D-FA48-02C6-5C1C2211FC96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7" creationId="{E136321E-9462-7CB9-EDC3-0128AE24D42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8" creationId="{D7B76632-B177-CC02-30B3-2FA69C2D6C7E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9" creationId="{19C45A0A-2671-4C06-B62D-6D5B532FF96C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1" creationId="{5C5D6C71-E7DC-DB62-6DC8-614F4DF979AD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2" creationId="{E8EEC4BA-FADA-B895-6E7D-F30EA87295A8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3" creationId="{D00170E4-5499-47CC-7ABA-845F293630B2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4" creationId="{D67F0A17-E021-1839-FC49-0DADFC0651DA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5" creationId="{C4DF813B-3B84-8953-5B71-D6C14FDD629C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7" creationId="{ADC392CD-BAC4-CA11-30DA-77C8F6DD94FD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8" creationId="{2FBA927C-76A5-AF9B-AD69-AC3ED6B339A1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9" creationId="{D0F4BA14-E822-95CE-08A6-D66249C6DE37}"/>
          </ac:inkMkLst>
        </pc:inkChg>
        <pc:inkChg chg="add">
          <ac:chgData name="Tim Cook" userId="d1c7cfb340f2c7ab" providerId="LiveId" clId="{AEB4F299-989A-45D1-A35F-38CF48D9D77D}" dt="2023-03-29T00:44:42.291" v="353" actId="9405"/>
          <ac:inkMkLst>
            <pc:docMk/>
            <pc:sldMk cId="1739644181" sldId="477"/>
            <ac:inkMk id="131" creationId="{59048894-46FA-8193-40E0-3C890CFA6E30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2" creationId="{8E24AB58-7E31-4E71-D758-541ED896A07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3" creationId="{187E7C45-5E36-1B37-E408-3D823A5143D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4" creationId="{0D9DD81F-38BA-31A3-BBAD-108DD6ECACA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6" creationId="{F77A1BAF-09F4-3DDD-38EE-1E7A5068271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7" creationId="{206B4AC3-5790-B7F8-A995-10199B2E4A7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39" creationId="{9FBBF4C8-47C7-67CC-C5C8-9FDF9CD2E200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0" creationId="{51E289C1-5681-8D66-FA62-F573E9AB61A5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1" creationId="{06D6E161-9979-E0BA-3255-D68722BC3E4B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2" creationId="{625AE7A7-7771-23F5-BE70-750D0FD7ECA8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3" creationId="{AFC0A005-7297-B0D1-1E62-2AC423110B93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4" creationId="{D97CF310-6DAE-1A85-CCC6-5E7516F45C6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5" creationId="{06FBF56F-327F-F40B-DACE-03A78EDD79A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6" creationId="{484A1306-0448-E0D4-12C3-5F38EC2AE9D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7" creationId="{07088EFF-0D48-01D0-E518-4B1FCCEBA454}"/>
          </ac:inkMkLst>
        </pc:inkChg>
      </pc:sldChg>
    </pc:docChg>
  </pc:docChgLst>
  <pc:docChgLst>
    <pc:chgData name="Tim Cook" userId="d1c7cfb340f2c7ab" providerId="LiveId" clId="{121D8D34-14B0-4BD2-A391-7392875EB785}"/>
    <pc:docChg chg="custSel addSld delSld modSld">
      <pc:chgData name="Tim Cook" userId="d1c7cfb340f2c7ab" providerId="LiveId" clId="{121D8D34-14B0-4BD2-A391-7392875EB785}" dt="2023-04-10T01:56:16.354" v="831" actId="1076"/>
      <pc:docMkLst>
        <pc:docMk/>
      </pc:docMkLst>
      <pc:sldChg chg="modSp mod">
        <pc:chgData name="Tim Cook" userId="d1c7cfb340f2c7ab" providerId="LiveId" clId="{121D8D34-14B0-4BD2-A391-7392875EB785}" dt="2023-04-09T23:23:35.221" v="80" actId="20577"/>
        <pc:sldMkLst>
          <pc:docMk/>
          <pc:sldMk cId="1484025802" sldId="449"/>
        </pc:sldMkLst>
        <pc:spChg chg="mod">
          <ac:chgData name="Tim Cook" userId="d1c7cfb340f2c7ab" providerId="LiveId" clId="{121D8D34-14B0-4BD2-A391-7392875EB785}" dt="2023-04-09T23:23:30.369" v="75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21D8D34-14B0-4BD2-A391-7392875EB785}" dt="2023-04-09T23:23:35.221" v="80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21D8D34-14B0-4BD2-A391-7392875EB785}" dt="2023-04-09T23:26:03.389" v="81" actId="47"/>
        <pc:sldMkLst>
          <pc:docMk/>
          <pc:sldMk cId="2438392124" sldId="450"/>
        </pc:sldMkLst>
      </pc:sldChg>
      <pc:sldChg chg="del">
        <pc:chgData name="Tim Cook" userId="d1c7cfb340f2c7ab" providerId="LiveId" clId="{121D8D34-14B0-4BD2-A391-7392875EB785}" dt="2023-04-09T23:26:03.780" v="82" actId="47"/>
        <pc:sldMkLst>
          <pc:docMk/>
          <pc:sldMk cId="1147500214" sldId="451"/>
        </pc:sldMkLst>
      </pc:sldChg>
      <pc:sldChg chg="del">
        <pc:chgData name="Tim Cook" userId="d1c7cfb340f2c7ab" providerId="LiveId" clId="{121D8D34-14B0-4BD2-A391-7392875EB785}" dt="2023-04-09T23:26:04.807" v="84" actId="47"/>
        <pc:sldMkLst>
          <pc:docMk/>
          <pc:sldMk cId="1519997658" sldId="452"/>
        </pc:sldMkLst>
      </pc:sldChg>
      <pc:sldChg chg="del">
        <pc:chgData name="Tim Cook" userId="d1c7cfb340f2c7ab" providerId="LiveId" clId="{121D8D34-14B0-4BD2-A391-7392875EB785}" dt="2023-04-09T23:26:10.128" v="85" actId="47"/>
        <pc:sldMkLst>
          <pc:docMk/>
          <pc:sldMk cId="1809284250" sldId="453"/>
        </pc:sldMkLst>
      </pc:sldChg>
      <pc:sldChg chg="del">
        <pc:chgData name="Tim Cook" userId="d1c7cfb340f2c7ab" providerId="LiveId" clId="{121D8D34-14B0-4BD2-A391-7392875EB785}" dt="2023-04-09T23:26:04.135" v="83" actId="47"/>
        <pc:sldMkLst>
          <pc:docMk/>
          <pc:sldMk cId="1544525645" sldId="456"/>
        </pc:sldMkLst>
      </pc:sldChg>
      <pc:sldChg chg="addSp delSp modSp new mod">
        <pc:chgData name="Tim Cook" userId="d1c7cfb340f2c7ab" providerId="LiveId" clId="{121D8D34-14B0-4BD2-A391-7392875EB785}" dt="2023-04-09T23:40:36.411" v="212" actId="9405"/>
        <pc:sldMkLst>
          <pc:docMk/>
          <pc:sldMk cId="2454235297" sldId="456"/>
        </pc:sldMkLst>
        <pc:spChg chg="mod">
          <ac:chgData name="Tim Cook" userId="d1c7cfb340f2c7ab" providerId="LiveId" clId="{121D8D34-14B0-4BD2-A391-7392875EB785}" dt="2023-04-09T23:33:40.846" v="106" actId="20577"/>
          <ac:spMkLst>
            <pc:docMk/>
            <pc:sldMk cId="2454235297" sldId="456"/>
            <ac:spMk id="2" creationId="{D9771A61-F202-4209-DF27-A4F23D561551}"/>
          </ac:spMkLst>
        </pc:spChg>
        <pc:spChg chg="del">
          <ac:chgData name="Tim Cook" userId="d1c7cfb340f2c7ab" providerId="LiveId" clId="{121D8D34-14B0-4BD2-A391-7392875EB785}" dt="2023-04-09T23:33:43.627" v="107" actId="478"/>
          <ac:spMkLst>
            <pc:docMk/>
            <pc:sldMk cId="2454235297" sldId="456"/>
            <ac:spMk id="3" creationId="{0D50CF67-2CC2-82DC-C645-DDDB547059A6}"/>
          </ac:spMkLst>
        </pc:spChg>
        <pc:grpChg chg="del mod">
          <ac:chgData name="Tim Cook" userId="d1c7cfb340f2c7ab" providerId="LiveId" clId="{121D8D34-14B0-4BD2-A391-7392875EB785}" dt="2023-04-09T23:38:21.984" v="119"/>
          <ac:grpSpMkLst>
            <pc:docMk/>
            <pc:sldMk cId="2454235297" sldId="456"/>
            <ac:grpSpMk id="7" creationId="{7BF996FB-0522-5F25-9054-7911EE3BE43D}"/>
          </ac:grpSpMkLst>
        </pc:grpChg>
        <pc:grpChg chg="del mod">
          <ac:chgData name="Tim Cook" userId="d1c7cfb340f2c7ab" providerId="LiveId" clId="{121D8D34-14B0-4BD2-A391-7392875EB785}" dt="2023-04-09T23:38:23.270" v="121"/>
          <ac:grpSpMkLst>
            <pc:docMk/>
            <pc:sldMk cId="2454235297" sldId="456"/>
            <ac:grpSpMk id="9" creationId="{7A439D5A-04AC-E944-5DCE-4D687C649881}"/>
          </ac:grpSpMkLst>
        </pc:grpChg>
        <pc:grpChg chg="del mod">
          <ac:chgData name="Tim Cook" userId="d1c7cfb340f2c7ab" providerId="LiveId" clId="{121D8D34-14B0-4BD2-A391-7392875EB785}" dt="2023-04-09T23:38:35.397" v="127"/>
          <ac:grpSpMkLst>
            <pc:docMk/>
            <pc:sldMk cId="2454235297" sldId="456"/>
            <ac:grpSpMk id="12" creationId="{37A11CD8-B854-942B-D79D-509122B74BC6}"/>
          </ac:grpSpMkLst>
        </pc:grpChg>
        <pc:grpChg chg="del mod">
          <ac:chgData name="Tim Cook" userId="d1c7cfb340f2c7ab" providerId="LiveId" clId="{121D8D34-14B0-4BD2-A391-7392875EB785}" dt="2023-04-09T23:38:51.374" v="140"/>
          <ac:grpSpMkLst>
            <pc:docMk/>
            <pc:sldMk cId="2454235297" sldId="456"/>
            <ac:grpSpMk id="14" creationId="{EE2C4985-DCA4-D11E-3344-F1866013884F}"/>
          </ac:grpSpMkLst>
        </pc:grpChg>
        <pc:grpChg chg="del mod">
          <ac:chgData name="Tim Cook" userId="d1c7cfb340f2c7ab" providerId="LiveId" clId="{121D8D34-14B0-4BD2-A391-7392875EB785}" dt="2023-04-09T23:38:47.873" v="137"/>
          <ac:grpSpMkLst>
            <pc:docMk/>
            <pc:sldMk cId="2454235297" sldId="456"/>
            <ac:grpSpMk id="17" creationId="{29629129-C875-A0DC-B00B-988C2BEFC65E}"/>
          </ac:grpSpMkLst>
        </pc:grpChg>
        <pc:grpChg chg="del mod">
          <ac:chgData name="Tim Cook" userId="d1c7cfb340f2c7ab" providerId="LiveId" clId="{121D8D34-14B0-4BD2-A391-7392875EB785}" dt="2023-04-09T23:38:51.617" v="141"/>
          <ac:grpSpMkLst>
            <pc:docMk/>
            <pc:sldMk cId="2454235297" sldId="456"/>
            <ac:grpSpMk id="23" creationId="{89B5AB8A-C9B2-A28A-9605-B8ACD8F85D54}"/>
          </ac:grpSpMkLst>
        </pc:grpChg>
        <pc:grpChg chg="mod">
          <ac:chgData name="Tim Cook" userId="d1c7cfb340f2c7ab" providerId="LiveId" clId="{121D8D34-14B0-4BD2-A391-7392875EB785}" dt="2023-04-09T23:38:51.617" v="141"/>
          <ac:grpSpMkLst>
            <pc:docMk/>
            <pc:sldMk cId="2454235297" sldId="456"/>
            <ac:grpSpMk id="25" creationId="{D1FC003F-43BA-944A-9BFE-85A730BD3662}"/>
          </ac:grpSpMkLst>
        </pc:grpChg>
        <pc:grpChg chg="del mod">
          <ac:chgData name="Tim Cook" userId="d1c7cfb340f2c7ab" providerId="LiveId" clId="{121D8D34-14B0-4BD2-A391-7392875EB785}" dt="2023-04-09T23:38:59.640" v="152"/>
          <ac:grpSpMkLst>
            <pc:docMk/>
            <pc:sldMk cId="2454235297" sldId="456"/>
            <ac:grpSpMk id="32" creationId="{624C0250-AC88-EDC9-9CBD-A4EBAD8FFA1B}"/>
          </ac:grpSpMkLst>
        </pc:grpChg>
        <pc:grpChg chg="del mod">
          <ac:chgData name="Tim Cook" userId="d1c7cfb340f2c7ab" providerId="LiveId" clId="{121D8D34-14B0-4BD2-A391-7392875EB785}" dt="2023-04-09T23:39:22.695" v="168"/>
          <ac:grpSpMkLst>
            <pc:docMk/>
            <pc:sldMk cId="2454235297" sldId="456"/>
            <ac:grpSpMk id="35" creationId="{2E725607-6AD0-1A68-B6FE-844D5C3776B0}"/>
          </ac:grpSpMkLst>
        </pc:grpChg>
        <pc:grpChg chg="mod">
          <ac:chgData name="Tim Cook" userId="d1c7cfb340f2c7ab" providerId="LiveId" clId="{121D8D34-14B0-4BD2-A391-7392875EB785}" dt="2023-04-09T23:39:20.871" v="166"/>
          <ac:grpSpMkLst>
            <pc:docMk/>
            <pc:sldMk cId="2454235297" sldId="456"/>
            <ac:grpSpMk id="43" creationId="{95E98386-265D-50F4-DE54-230F079049C1}"/>
          </ac:grpSpMkLst>
        </pc:grpChg>
        <pc:grpChg chg="mod">
          <ac:chgData name="Tim Cook" userId="d1c7cfb340f2c7ab" providerId="LiveId" clId="{121D8D34-14B0-4BD2-A391-7392875EB785}" dt="2023-04-09T23:39:22.695" v="168"/>
          <ac:grpSpMkLst>
            <pc:docMk/>
            <pc:sldMk cId="2454235297" sldId="456"/>
            <ac:grpSpMk id="45" creationId="{DAA9F64B-5A5B-7EF7-1B62-A4582F334958}"/>
          </ac:grpSpMkLst>
        </pc:grpChg>
        <pc:grpChg chg="del mod">
          <ac:chgData name="Tim Cook" userId="d1c7cfb340f2c7ab" providerId="LiveId" clId="{121D8D34-14B0-4BD2-A391-7392875EB785}" dt="2023-04-09T23:39:43.578" v="179"/>
          <ac:grpSpMkLst>
            <pc:docMk/>
            <pc:sldMk cId="2454235297" sldId="456"/>
            <ac:grpSpMk id="52" creationId="{CD69195A-079B-2CF3-B84E-959ADFE3A00A}"/>
          </ac:grpSpMkLst>
        </pc:grpChg>
        <pc:grpChg chg="mod">
          <ac:chgData name="Tim Cook" userId="d1c7cfb340f2c7ab" providerId="LiveId" clId="{121D8D34-14B0-4BD2-A391-7392875EB785}" dt="2023-04-09T23:39:48.964" v="183"/>
          <ac:grpSpMkLst>
            <pc:docMk/>
            <pc:sldMk cId="2454235297" sldId="456"/>
            <ac:grpSpMk id="55" creationId="{B2A376A3-F31D-882B-B7A0-1218CA13E586}"/>
          </ac:grpSpMkLst>
        </pc:grpChg>
        <pc:grpChg chg="del mod">
          <ac:chgData name="Tim Cook" userId="d1c7cfb340f2c7ab" providerId="LiveId" clId="{121D8D34-14B0-4BD2-A391-7392875EB785}" dt="2023-04-09T23:39:54.044" v="188"/>
          <ac:grpSpMkLst>
            <pc:docMk/>
            <pc:sldMk cId="2454235297" sldId="456"/>
            <ac:grpSpMk id="58" creationId="{1A9B897B-32AE-0938-E256-1304E3FA7DB4}"/>
          </ac:grpSpMkLst>
        </pc:grpChg>
        <pc:grpChg chg="del mod">
          <ac:chgData name="Tim Cook" userId="d1c7cfb340f2c7ab" providerId="LiveId" clId="{121D8D34-14B0-4BD2-A391-7392875EB785}" dt="2023-04-09T23:39:56.862" v="192"/>
          <ac:grpSpMkLst>
            <pc:docMk/>
            <pc:sldMk cId="2454235297" sldId="456"/>
            <ac:grpSpMk id="60" creationId="{E41F5B54-7133-5214-8BF0-792036C28110}"/>
          </ac:grpSpMkLst>
        </pc:grpChg>
        <pc:grpChg chg="del mod">
          <ac:chgData name="Tim Cook" userId="d1c7cfb340f2c7ab" providerId="LiveId" clId="{121D8D34-14B0-4BD2-A391-7392875EB785}" dt="2023-04-09T23:39:58.822" v="197"/>
          <ac:grpSpMkLst>
            <pc:docMk/>
            <pc:sldMk cId="2454235297" sldId="456"/>
            <ac:grpSpMk id="64" creationId="{A3AFB28B-CC59-A40F-115E-03FFE4BF3F2A}"/>
          </ac:grpSpMkLst>
        </pc:grpChg>
        <pc:grpChg chg="del mod">
          <ac:chgData name="Tim Cook" userId="d1c7cfb340f2c7ab" providerId="LiveId" clId="{121D8D34-14B0-4BD2-A391-7392875EB785}" dt="2023-04-09T23:40:14.305" v="203"/>
          <ac:grpSpMkLst>
            <pc:docMk/>
            <pc:sldMk cId="2454235297" sldId="456"/>
            <ac:grpSpMk id="69" creationId="{08459D49-D017-71E8-3F20-179DF8C768EB}"/>
          </ac:grpSpMkLst>
        </pc:grpChg>
        <pc:grpChg chg="del mod">
          <ac:chgData name="Tim Cook" userId="d1c7cfb340f2c7ab" providerId="LiveId" clId="{121D8D34-14B0-4BD2-A391-7392875EB785}" dt="2023-04-09T23:40:18.467" v="206"/>
          <ac:grpSpMkLst>
            <pc:docMk/>
            <pc:sldMk cId="2454235297" sldId="456"/>
            <ac:grpSpMk id="73" creationId="{B6A5EF78-7608-BC19-8511-8E8479CF9316}"/>
          </ac:grpSpMkLst>
        </pc:grpChg>
        <pc:grpChg chg="mod">
          <ac:chgData name="Tim Cook" userId="d1c7cfb340f2c7ab" providerId="LiveId" clId="{121D8D34-14B0-4BD2-A391-7392875EB785}" dt="2023-04-09T23:40:18.467" v="206"/>
          <ac:grpSpMkLst>
            <pc:docMk/>
            <pc:sldMk cId="2454235297" sldId="456"/>
            <ac:grpSpMk id="75" creationId="{859201C2-31B3-8531-E422-135C20805A1B}"/>
          </ac:grpSpMkLst>
        </pc:grpChg>
        <pc:grpChg chg="del mod">
          <ac:chgData name="Tim Cook" userId="d1c7cfb340f2c7ab" providerId="LiveId" clId="{121D8D34-14B0-4BD2-A391-7392875EB785}" dt="2023-04-09T23:40:32.491" v="210"/>
          <ac:grpSpMkLst>
            <pc:docMk/>
            <pc:sldMk cId="2454235297" sldId="456"/>
            <ac:grpSpMk id="78" creationId="{8410DB3F-AF6A-31F1-475C-E99D62786F6F}"/>
          </ac:grpSpMkLst>
        </pc:grpChg>
        <pc:graphicFrameChg chg="add del mod">
          <ac:chgData name="Tim Cook" userId="d1c7cfb340f2c7ab" providerId="LiveId" clId="{121D8D34-14B0-4BD2-A391-7392875EB785}" dt="2023-04-09T23:34:28.528" v="109" actId="478"/>
          <ac:graphicFrameMkLst>
            <pc:docMk/>
            <pc:sldMk cId="2454235297" sldId="456"/>
            <ac:graphicFrameMk id="4" creationId="{D312BABB-728D-A264-BE93-5410B5B4397A}"/>
          </ac:graphicFrameMkLst>
        </pc:graphicFrameChg>
        <pc:inkChg chg="add del mod">
          <ac:chgData name="Tim Cook" userId="d1c7cfb340f2c7ab" providerId="LiveId" clId="{121D8D34-14B0-4BD2-A391-7392875EB785}" dt="2023-04-09T23:38:23.270" v="121"/>
          <ac:inkMkLst>
            <pc:docMk/>
            <pc:sldMk cId="2454235297" sldId="456"/>
            <ac:inkMk id="5" creationId="{D0B8BE22-33F0-2E04-B24D-F6CCBE8E93B7}"/>
          </ac:inkMkLst>
        </pc:inkChg>
        <pc:inkChg chg="add del mod">
          <ac:chgData name="Tim Cook" userId="d1c7cfb340f2c7ab" providerId="LiveId" clId="{121D8D34-14B0-4BD2-A391-7392875EB785}" dt="2023-04-09T23:38:23.278" v="122"/>
          <ac:inkMkLst>
            <pc:docMk/>
            <pc:sldMk cId="2454235297" sldId="456"/>
            <ac:inkMk id="6" creationId="{DB233448-AD9A-7C52-9771-F2164B1D9684}"/>
          </ac:inkMkLst>
        </pc:inkChg>
        <pc:inkChg chg="add del mod">
          <ac:chgData name="Tim Cook" userId="d1c7cfb340f2c7ab" providerId="LiveId" clId="{121D8D34-14B0-4BD2-A391-7392875EB785}" dt="2023-04-09T23:38:22.388" v="120"/>
          <ac:inkMkLst>
            <pc:docMk/>
            <pc:sldMk cId="2454235297" sldId="456"/>
            <ac:inkMk id="8" creationId="{28B705B3-6A96-AA5E-D19D-A0B46984D8E0}"/>
          </ac:inkMkLst>
        </pc:inkChg>
        <pc:inkChg chg="add del mod">
          <ac:chgData name="Tim Cook" userId="d1c7cfb340f2c7ab" providerId="LiveId" clId="{121D8D34-14B0-4BD2-A391-7392875EB785}" dt="2023-04-09T23:38:51.374" v="140"/>
          <ac:inkMkLst>
            <pc:docMk/>
            <pc:sldMk cId="2454235297" sldId="456"/>
            <ac:inkMk id="10" creationId="{99773455-D26E-01A7-11B7-764D9165D80A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1" creationId="{217A4923-56E3-0B8B-2C0E-FDF3D6EF2E09}"/>
          </ac:inkMkLst>
        </pc:inkChg>
        <pc:inkChg chg="add del mod">
          <ac:chgData name="Tim Cook" userId="d1c7cfb340f2c7ab" providerId="LiveId" clId="{121D8D34-14B0-4BD2-A391-7392875EB785}" dt="2023-04-09T23:38:40.789" v="128"/>
          <ac:inkMkLst>
            <pc:docMk/>
            <pc:sldMk cId="2454235297" sldId="456"/>
            <ac:inkMk id="13" creationId="{A17F3376-7393-28A8-C0F6-4FE142AAEFD8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5" creationId="{F2854726-154C-3B1F-80D2-DE9327F82397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6" creationId="{A4BCFC8E-3A85-88D3-04EA-F546422C6477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8" creationId="{EC34F4CD-498B-F72B-F0B8-DECCED3B8910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9" creationId="{2CC97B43-3E67-9E34-6569-962D34565E6C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0" creationId="{F7B1EC69-304D-3EF5-EBBC-4235F0FE244D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1" creationId="{EB7527C1-31BB-3912-0CF2-AE49A8B74CD6}"/>
          </ac:inkMkLst>
        </pc:inkChg>
        <pc:inkChg chg="add del mod">
          <ac:chgData name="Tim Cook" userId="d1c7cfb340f2c7ab" providerId="LiveId" clId="{121D8D34-14B0-4BD2-A391-7392875EB785}" dt="2023-04-09T23:38:48.612" v="138"/>
          <ac:inkMkLst>
            <pc:docMk/>
            <pc:sldMk cId="2454235297" sldId="456"/>
            <ac:inkMk id="22" creationId="{DC4C96CF-8A68-3EEB-AEC9-A4D8A82C1D52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4" creationId="{D1FD800C-5D0F-505B-81D8-B7790300354A}"/>
          </ac:inkMkLst>
        </pc:inkChg>
        <pc:inkChg chg="add del">
          <ac:chgData name="Tim Cook" userId="d1c7cfb340f2c7ab" providerId="LiveId" clId="{121D8D34-14B0-4BD2-A391-7392875EB785}" dt="2023-04-09T23:39:00.066" v="154"/>
          <ac:inkMkLst>
            <pc:docMk/>
            <pc:sldMk cId="2454235297" sldId="456"/>
            <ac:inkMk id="26" creationId="{7E84AB54-737A-D60E-3810-871998F8C80D}"/>
          </ac:inkMkLst>
        </pc:inkChg>
        <pc:inkChg chg="add del mod">
          <ac:chgData name="Tim Cook" userId="d1c7cfb340f2c7ab" providerId="LiveId" clId="{121D8D34-14B0-4BD2-A391-7392875EB785}" dt="2023-04-09T23:38:59.640" v="152"/>
          <ac:inkMkLst>
            <pc:docMk/>
            <pc:sldMk cId="2454235297" sldId="456"/>
            <ac:inkMk id="27" creationId="{62CB641B-0A70-9772-A067-A1C958A2E5F4}"/>
          </ac:inkMkLst>
        </pc:inkChg>
        <pc:inkChg chg="add del mod">
          <ac:chgData name="Tim Cook" userId="d1c7cfb340f2c7ab" providerId="LiveId" clId="{121D8D34-14B0-4BD2-A391-7392875EB785}" dt="2023-04-09T23:38:59.640" v="153"/>
          <ac:inkMkLst>
            <pc:docMk/>
            <pc:sldMk cId="2454235297" sldId="456"/>
            <ac:inkMk id="28" creationId="{1D55582F-1803-334D-3CEE-91C1034170CA}"/>
          </ac:inkMkLst>
        </pc:inkChg>
        <pc:inkChg chg="add del mod">
          <ac:chgData name="Tim Cook" userId="d1c7cfb340f2c7ab" providerId="LiveId" clId="{121D8D34-14B0-4BD2-A391-7392875EB785}" dt="2023-04-09T23:38:59.640" v="150"/>
          <ac:inkMkLst>
            <pc:docMk/>
            <pc:sldMk cId="2454235297" sldId="456"/>
            <ac:inkMk id="29" creationId="{86B173CE-F690-7E73-7CB6-E2EA9810B96E}"/>
          </ac:inkMkLst>
        </pc:inkChg>
        <pc:inkChg chg="add del mod">
          <ac:chgData name="Tim Cook" userId="d1c7cfb340f2c7ab" providerId="LiveId" clId="{121D8D34-14B0-4BD2-A391-7392875EB785}" dt="2023-04-09T23:38:59.640" v="149"/>
          <ac:inkMkLst>
            <pc:docMk/>
            <pc:sldMk cId="2454235297" sldId="456"/>
            <ac:inkMk id="30" creationId="{3F8D08B2-7410-B45E-09AE-A96EEEA14233}"/>
          </ac:inkMkLst>
        </pc:inkChg>
        <pc:inkChg chg="add del mod">
          <ac:chgData name="Tim Cook" userId="d1c7cfb340f2c7ab" providerId="LiveId" clId="{121D8D34-14B0-4BD2-A391-7392875EB785}" dt="2023-04-09T23:38:59.640" v="151"/>
          <ac:inkMkLst>
            <pc:docMk/>
            <pc:sldMk cId="2454235297" sldId="456"/>
            <ac:inkMk id="31" creationId="{33B046A8-4102-DE45-2C8A-992E394A3428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33" creationId="{76F1DE0D-F7DA-9A66-332F-1303C1302C65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34" creationId="{FFF04DFE-4A3B-5333-26B4-E29E7B5B36B2}"/>
          </ac:inkMkLst>
        </pc:inkChg>
        <pc:inkChg chg="add">
          <ac:chgData name="Tim Cook" userId="d1c7cfb340f2c7ab" providerId="LiveId" clId="{121D8D34-14B0-4BD2-A391-7392875EB785}" dt="2023-04-09T23:39:17.920" v="159" actId="9405"/>
          <ac:inkMkLst>
            <pc:docMk/>
            <pc:sldMk cId="2454235297" sldId="456"/>
            <ac:inkMk id="36" creationId="{934C9752-E3E3-0614-D42A-6B272F9FE0E0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7" creationId="{B3257D95-D3C0-4868-E26A-2647CEB00BBC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8" creationId="{9B09BAA2-1E2B-0CB3-BAF1-A945435C3C8B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9" creationId="{4B723544-7581-E5CF-A106-289F71855B0D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0" creationId="{D25D1FD3-E8B9-B374-8818-D9DC93E7BD82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1" creationId="{FD9CA1B6-0AD3-9953-2E09-EB86A98AE8B8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2" creationId="{C4BA56CD-5A08-5F23-F85C-8C068CFBBBB1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44" creationId="{C8E2407D-803E-9B0C-821E-BA4F798F8797}"/>
          </ac:inkMkLst>
        </pc:inkChg>
        <pc:inkChg chg="add">
          <ac:chgData name="Tim Cook" userId="d1c7cfb340f2c7ab" providerId="LiveId" clId="{121D8D34-14B0-4BD2-A391-7392875EB785}" dt="2023-04-09T23:39:23.742" v="169" actId="9405"/>
          <ac:inkMkLst>
            <pc:docMk/>
            <pc:sldMk cId="2454235297" sldId="456"/>
            <ac:inkMk id="46" creationId="{DC289028-5665-423A-0EA9-0E611B8DF362}"/>
          </ac:inkMkLst>
        </pc:inkChg>
        <pc:inkChg chg="add del">
          <ac:chgData name="Tim Cook" userId="d1c7cfb340f2c7ab" providerId="LiveId" clId="{121D8D34-14B0-4BD2-A391-7392875EB785}" dt="2023-04-09T23:39:35.304" v="174"/>
          <ac:inkMkLst>
            <pc:docMk/>
            <pc:sldMk cId="2454235297" sldId="456"/>
            <ac:inkMk id="47" creationId="{F215D4F4-0096-FE79-19CC-28A63C873403}"/>
          </ac:inkMkLst>
        </pc:inkChg>
        <pc:inkChg chg="add del">
          <ac:chgData name="Tim Cook" userId="d1c7cfb340f2c7ab" providerId="LiveId" clId="{121D8D34-14B0-4BD2-A391-7392875EB785}" dt="2023-04-09T23:39:35.575" v="175"/>
          <ac:inkMkLst>
            <pc:docMk/>
            <pc:sldMk cId="2454235297" sldId="456"/>
            <ac:inkMk id="48" creationId="{164E5DA3-548A-4CA1-8D92-0D6B4B8666A0}"/>
          </ac:inkMkLst>
        </pc:inkChg>
        <pc:inkChg chg="add del">
          <ac:chgData name="Tim Cook" userId="d1c7cfb340f2c7ab" providerId="LiveId" clId="{121D8D34-14B0-4BD2-A391-7392875EB785}" dt="2023-04-09T23:39:34.990" v="173"/>
          <ac:inkMkLst>
            <pc:docMk/>
            <pc:sldMk cId="2454235297" sldId="456"/>
            <ac:inkMk id="49" creationId="{F1401FC7-F430-8111-4EBF-3D26A87F3117}"/>
          </ac:inkMkLst>
        </pc:inkChg>
        <pc:inkChg chg="add del mod">
          <ac:chgData name="Tim Cook" userId="d1c7cfb340f2c7ab" providerId="LiveId" clId="{121D8D34-14B0-4BD2-A391-7392875EB785}" dt="2023-04-09T23:39:43.578" v="180"/>
          <ac:inkMkLst>
            <pc:docMk/>
            <pc:sldMk cId="2454235297" sldId="456"/>
            <ac:inkMk id="50" creationId="{D913A105-26B9-1B15-3EE8-88DB30D60D59}"/>
          </ac:inkMkLst>
        </pc:inkChg>
        <pc:inkChg chg="add del mod">
          <ac:chgData name="Tim Cook" userId="d1c7cfb340f2c7ab" providerId="LiveId" clId="{121D8D34-14B0-4BD2-A391-7392875EB785}" dt="2023-04-09T23:39:43.578" v="179"/>
          <ac:inkMkLst>
            <pc:docMk/>
            <pc:sldMk cId="2454235297" sldId="456"/>
            <ac:inkMk id="51" creationId="{033C687F-2E6B-613F-3B4F-C4105452520F}"/>
          </ac:inkMkLst>
        </pc:inkChg>
        <pc:inkChg chg="add mod">
          <ac:chgData name="Tim Cook" userId="d1c7cfb340f2c7ab" providerId="LiveId" clId="{121D8D34-14B0-4BD2-A391-7392875EB785}" dt="2023-04-09T23:39:48.964" v="183"/>
          <ac:inkMkLst>
            <pc:docMk/>
            <pc:sldMk cId="2454235297" sldId="456"/>
            <ac:inkMk id="53" creationId="{C9EC1A99-BC4F-63F7-4092-22D299512B1C}"/>
          </ac:inkMkLst>
        </pc:inkChg>
        <pc:inkChg chg="add mod">
          <ac:chgData name="Tim Cook" userId="d1c7cfb340f2c7ab" providerId="LiveId" clId="{121D8D34-14B0-4BD2-A391-7392875EB785}" dt="2023-04-09T23:39:48.964" v="183"/>
          <ac:inkMkLst>
            <pc:docMk/>
            <pc:sldMk cId="2454235297" sldId="456"/>
            <ac:inkMk id="54" creationId="{20A77C74-3177-B637-A955-0E7D4C161904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6" creationId="{A7ED2EEB-1DA4-78DB-AFE0-C9E845FF26EF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7" creationId="{42B3B2A2-E118-7463-052D-1A0F4B49AC50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9" creationId="{F2D927C0-B10A-AE73-A7C8-0054FAE9D8B4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1" creationId="{A56A2B66-C6A4-28CB-978A-1FE378543C26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2" creationId="{896C3678-2323-488E-3BCA-702DB2A4ECB2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3" creationId="{3BAF6318-2AEC-6BC7-E4B9-43125F471606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5" creationId="{89BD01E0-7B20-1899-5B19-29450DE9DA38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6" creationId="{A63D186D-9051-2578-9678-AA7E46420DA0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7" creationId="{06CD363E-9E05-7522-9197-6120DF2C275C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8" creationId="{57E05DEA-598D-FCBF-8D41-84DCA67CA30C}"/>
          </ac:inkMkLst>
        </pc:inkChg>
        <pc:inkChg chg="add del">
          <ac:chgData name="Tim Cook" userId="d1c7cfb340f2c7ab" providerId="LiveId" clId="{121D8D34-14B0-4BD2-A391-7392875EB785}" dt="2023-04-09T23:40:07.628" v="199"/>
          <ac:inkMkLst>
            <pc:docMk/>
            <pc:sldMk cId="2454235297" sldId="456"/>
            <ac:inkMk id="70" creationId="{4083CCE3-A18B-05B0-93D6-7DC49E99B64E}"/>
          </ac:inkMkLst>
        </pc:inkChg>
        <pc:inkChg chg="add del">
          <ac:chgData name="Tim Cook" userId="d1c7cfb340f2c7ab" providerId="LiveId" clId="{121D8D34-14B0-4BD2-A391-7392875EB785}" dt="2023-04-09T23:40:10.810" v="201"/>
          <ac:inkMkLst>
            <pc:docMk/>
            <pc:sldMk cId="2454235297" sldId="456"/>
            <ac:inkMk id="71" creationId="{2CB03E78-B7F1-EF4F-CE87-1F238A5AD3BB}"/>
          </ac:inkMkLst>
        </pc:inkChg>
        <pc:inkChg chg="add del mod">
          <ac:chgData name="Tim Cook" userId="d1c7cfb340f2c7ab" providerId="LiveId" clId="{121D8D34-14B0-4BD2-A391-7392875EB785}" dt="2023-04-09T23:40:15.150" v="204"/>
          <ac:inkMkLst>
            <pc:docMk/>
            <pc:sldMk cId="2454235297" sldId="456"/>
            <ac:inkMk id="72" creationId="{D449D681-CA21-204B-B604-C1A68A68EE01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74" creationId="{C1F2A443-1B02-AB58-0590-A082A690465E}"/>
          </ac:inkMkLst>
        </pc:inkChg>
        <pc:inkChg chg="add del mod">
          <ac:chgData name="Tim Cook" userId="d1c7cfb340f2c7ab" providerId="LiveId" clId="{121D8D34-14B0-4BD2-A391-7392875EB785}" dt="2023-04-09T23:40:32.491" v="211"/>
          <ac:inkMkLst>
            <pc:docMk/>
            <pc:sldMk cId="2454235297" sldId="456"/>
            <ac:inkMk id="76" creationId="{8E2CC73E-C539-A682-1FED-E723A6F4388A}"/>
          </ac:inkMkLst>
        </pc:inkChg>
        <pc:inkChg chg="add del mod">
          <ac:chgData name="Tim Cook" userId="d1c7cfb340f2c7ab" providerId="LiveId" clId="{121D8D34-14B0-4BD2-A391-7392875EB785}" dt="2023-04-09T23:40:32.491" v="210"/>
          <ac:inkMkLst>
            <pc:docMk/>
            <pc:sldMk cId="2454235297" sldId="456"/>
            <ac:inkMk id="77" creationId="{CDA8F903-3090-7411-5ECA-E7906D500C38}"/>
          </ac:inkMkLst>
        </pc:inkChg>
        <pc:inkChg chg="add">
          <ac:chgData name="Tim Cook" userId="d1c7cfb340f2c7ab" providerId="LiveId" clId="{121D8D34-14B0-4BD2-A391-7392875EB785}" dt="2023-04-09T23:40:36.411" v="212" actId="9405"/>
          <ac:inkMkLst>
            <pc:docMk/>
            <pc:sldMk cId="2454235297" sldId="456"/>
            <ac:inkMk id="79" creationId="{BFB75324-7A9F-1D72-1681-61EE86B86667}"/>
          </ac:inkMkLst>
        </pc:inkChg>
      </pc:sldChg>
      <pc:sldChg chg="addSp delSp modSp add mod">
        <pc:chgData name="Tim Cook" userId="d1c7cfb340f2c7ab" providerId="LiveId" clId="{121D8D34-14B0-4BD2-A391-7392875EB785}" dt="2023-04-09T23:43:32.182" v="356" actId="9405"/>
        <pc:sldMkLst>
          <pc:docMk/>
          <pc:sldMk cId="2591906903" sldId="457"/>
        </pc:sldMkLst>
        <pc:grpChg chg="del mod">
          <ac:chgData name="Tim Cook" userId="d1c7cfb340f2c7ab" providerId="LiveId" clId="{121D8D34-14B0-4BD2-A391-7392875EB785}" dt="2023-04-09T23:40:58.106" v="220"/>
          <ac:grpSpMkLst>
            <pc:docMk/>
            <pc:sldMk cId="2591906903" sldId="457"/>
            <ac:grpSpMk id="7" creationId="{E54DFE54-343B-1520-7A71-71D112D4A409}"/>
          </ac:grpSpMkLst>
        </pc:grpChg>
        <pc:grpChg chg="del mod">
          <ac:chgData name="Tim Cook" userId="d1c7cfb340f2c7ab" providerId="LiveId" clId="{121D8D34-14B0-4BD2-A391-7392875EB785}" dt="2023-04-09T23:40:59.977" v="222"/>
          <ac:grpSpMkLst>
            <pc:docMk/>
            <pc:sldMk cId="2591906903" sldId="457"/>
            <ac:grpSpMk id="9" creationId="{B9C112FE-B4F8-2911-7A62-EC1E6E2E7060}"/>
          </ac:grpSpMkLst>
        </pc:grpChg>
        <pc:grpChg chg="del mod">
          <ac:chgData name="Tim Cook" userId="d1c7cfb340f2c7ab" providerId="LiveId" clId="{121D8D34-14B0-4BD2-A391-7392875EB785}" dt="2023-04-09T23:41:03.173" v="228"/>
          <ac:grpSpMkLst>
            <pc:docMk/>
            <pc:sldMk cId="2591906903" sldId="457"/>
            <ac:grpSpMk id="11" creationId="{E3DBCD13-416A-EA7F-A617-F530CFBAFBB3}"/>
          </ac:grpSpMkLst>
        </pc:grpChg>
        <pc:grpChg chg="del mod">
          <ac:chgData name="Tim Cook" userId="d1c7cfb340f2c7ab" providerId="LiveId" clId="{121D8D34-14B0-4BD2-A391-7392875EB785}" dt="2023-04-09T23:41:04.607" v="237"/>
          <ac:grpSpMkLst>
            <pc:docMk/>
            <pc:sldMk cId="2591906903" sldId="457"/>
            <ac:grpSpMk id="17" creationId="{795525A7-2672-5CE3-BA74-775834C02583}"/>
          </ac:grpSpMkLst>
        </pc:grpChg>
        <pc:grpChg chg="mod">
          <ac:chgData name="Tim Cook" userId="d1c7cfb340f2c7ab" providerId="LiveId" clId="{121D8D34-14B0-4BD2-A391-7392875EB785}" dt="2023-04-09T23:41:14.571" v="254"/>
          <ac:grpSpMkLst>
            <pc:docMk/>
            <pc:sldMk cId="2591906903" sldId="457"/>
            <ac:grpSpMk id="29" creationId="{5827CA3D-8238-6721-26D1-B73C207E275A}"/>
          </ac:grpSpMkLst>
        </pc:grpChg>
        <pc:grpChg chg="del mod">
          <ac:chgData name="Tim Cook" userId="d1c7cfb340f2c7ab" providerId="LiveId" clId="{121D8D34-14B0-4BD2-A391-7392875EB785}" dt="2023-04-09T23:42:06.432" v="263"/>
          <ac:grpSpMkLst>
            <pc:docMk/>
            <pc:sldMk cId="2591906903" sldId="457"/>
            <ac:grpSpMk id="32" creationId="{03622967-D67F-B8C7-5E9C-49EEA2CD7792}"/>
          </ac:grpSpMkLst>
        </pc:grpChg>
        <pc:grpChg chg="mod">
          <ac:chgData name="Tim Cook" userId="d1c7cfb340f2c7ab" providerId="LiveId" clId="{121D8D34-14B0-4BD2-A391-7392875EB785}" dt="2023-04-09T23:42:06.432" v="263"/>
          <ac:grpSpMkLst>
            <pc:docMk/>
            <pc:sldMk cId="2591906903" sldId="457"/>
            <ac:grpSpMk id="37" creationId="{9454533D-E934-4F70-4352-1FEDCB793B4A}"/>
          </ac:grpSpMkLst>
        </pc:grpChg>
        <pc:grpChg chg="del mod">
          <ac:chgData name="Tim Cook" userId="d1c7cfb340f2c7ab" providerId="LiveId" clId="{121D8D34-14B0-4BD2-A391-7392875EB785}" dt="2023-04-09T23:42:13.608" v="267"/>
          <ac:grpSpMkLst>
            <pc:docMk/>
            <pc:sldMk cId="2591906903" sldId="457"/>
            <ac:grpSpMk id="40" creationId="{F9895943-E514-2B1A-9541-4725264E1CC9}"/>
          </ac:grpSpMkLst>
        </pc:grpChg>
        <pc:grpChg chg="del mod">
          <ac:chgData name="Tim Cook" userId="d1c7cfb340f2c7ab" providerId="LiveId" clId="{121D8D34-14B0-4BD2-A391-7392875EB785}" dt="2023-04-09T23:42:19.208" v="272"/>
          <ac:grpSpMkLst>
            <pc:docMk/>
            <pc:sldMk cId="2591906903" sldId="457"/>
            <ac:grpSpMk id="43" creationId="{111B117E-2ADB-3468-3626-7BDC18EEB6F2}"/>
          </ac:grpSpMkLst>
        </pc:grpChg>
        <pc:grpChg chg="mod">
          <ac:chgData name="Tim Cook" userId="d1c7cfb340f2c7ab" providerId="LiveId" clId="{121D8D34-14B0-4BD2-A391-7392875EB785}" dt="2023-04-09T23:42:21.740" v="276"/>
          <ac:grpSpMkLst>
            <pc:docMk/>
            <pc:sldMk cId="2591906903" sldId="457"/>
            <ac:grpSpMk id="46" creationId="{E9D5D169-D261-63F1-B689-87EB155FF326}"/>
          </ac:grpSpMkLst>
        </pc:grpChg>
        <pc:grpChg chg="del mod">
          <ac:chgData name="Tim Cook" userId="d1c7cfb340f2c7ab" providerId="LiveId" clId="{121D8D34-14B0-4BD2-A391-7392875EB785}" dt="2023-04-09T23:42:26.234" v="282"/>
          <ac:grpSpMkLst>
            <pc:docMk/>
            <pc:sldMk cId="2591906903" sldId="457"/>
            <ac:grpSpMk id="50" creationId="{B3E22B2A-5980-50EA-FA12-9EFAF0E313A0}"/>
          </ac:grpSpMkLst>
        </pc:grpChg>
        <pc:grpChg chg="del mod">
          <ac:chgData name="Tim Cook" userId="d1c7cfb340f2c7ab" providerId="LiveId" clId="{121D8D34-14B0-4BD2-A391-7392875EB785}" dt="2023-04-09T23:42:29.386" v="289"/>
          <ac:grpSpMkLst>
            <pc:docMk/>
            <pc:sldMk cId="2591906903" sldId="457"/>
            <ac:grpSpMk id="54" creationId="{E77C62C6-D2DF-7CFD-B5B6-C55AC03920D6}"/>
          </ac:grpSpMkLst>
        </pc:grpChg>
        <pc:grpChg chg="del mod">
          <ac:chgData name="Tim Cook" userId="d1c7cfb340f2c7ab" providerId="LiveId" clId="{121D8D34-14B0-4BD2-A391-7392875EB785}" dt="2023-04-09T23:42:40.497" v="306"/>
          <ac:grpSpMkLst>
            <pc:docMk/>
            <pc:sldMk cId="2591906903" sldId="457"/>
            <ac:grpSpMk id="59" creationId="{BABAE320-13C5-C134-EB55-33CE5987DB79}"/>
          </ac:grpSpMkLst>
        </pc:grpChg>
        <pc:grpChg chg="del mod">
          <ac:chgData name="Tim Cook" userId="d1c7cfb340f2c7ab" providerId="LiveId" clId="{121D8D34-14B0-4BD2-A391-7392875EB785}" dt="2023-04-09T23:42:40.497" v="306"/>
          <ac:grpSpMkLst>
            <pc:docMk/>
            <pc:sldMk cId="2591906903" sldId="457"/>
            <ac:grpSpMk id="65" creationId="{E0F656D7-3D4E-B6B9-6226-720AEBA1C87F}"/>
          </ac:grpSpMkLst>
        </pc:grpChg>
        <pc:grpChg chg="del mod">
          <ac:chgData name="Tim Cook" userId="d1c7cfb340f2c7ab" providerId="LiveId" clId="{121D8D34-14B0-4BD2-A391-7392875EB785}" dt="2023-04-09T23:42:51.205" v="319"/>
          <ac:grpSpMkLst>
            <pc:docMk/>
            <pc:sldMk cId="2591906903" sldId="457"/>
            <ac:grpSpMk id="70" creationId="{68F47194-53C5-1DA8-74FA-EC808EFD0C25}"/>
          </ac:grpSpMkLst>
        </pc:grpChg>
        <pc:grpChg chg="del mod">
          <ac:chgData name="Tim Cook" userId="d1c7cfb340f2c7ab" providerId="LiveId" clId="{121D8D34-14B0-4BD2-A391-7392875EB785}" dt="2023-04-09T23:42:56.842" v="333"/>
          <ac:grpSpMkLst>
            <pc:docMk/>
            <pc:sldMk cId="2591906903" sldId="457"/>
            <ac:grpSpMk id="76" creationId="{9697D100-B36C-322E-7C2F-5F87967F5E9E}"/>
          </ac:grpSpMkLst>
        </pc:grpChg>
        <pc:grpChg chg="mod">
          <ac:chgData name="Tim Cook" userId="d1c7cfb340f2c7ab" providerId="LiveId" clId="{121D8D34-14B0-4BD2-A391-7392875EB785}" dt="2023-04-09T23:42:56.842" v="333"/>
          <ac:grpSpMkLst>
            <pc:docMk/>
            <pc:sldMk cId="2591906903" sldId="457"/>
            <ac:grpSpMk id="86" creationId="{04F75CEB-C66B-05B6-DA21-CA4A92D4D5B1}"/>
          </ac:grpSpMkLst>
        </pc:grpChg>
        <pc:grpChg chg="del mod">
          <ac:chgData name="Tim Cook" userId="d1c7cfb340f2c7ab" providerId="LiveId" clId="{121D8D34-14B0-4BD2-A391-7392875EB785}" dt="2023-04-09T23:43:04.348" v="344"/>
          <ac:grpSpMkLst>
            <pc:docMk/>
            <pc:sldMk cId="2591906903" sldId="457"/>
            <ac:grpSpMk id="87" creationId="{3D861E0B-C3A8-69E6-CF3D-D0D0B4062DE0}"/>
          </ac:grpSpMkLst>
        </pc:grpChg>
        <pc:grpChg chg="mod">
          <ac:chgData name="Tim Cook" userId="d1c7cfb340f2c7ab" providerId="LiveId" clId="{121D8D34-14B0-4BD2-A391-7392875EB785}" dt="2023-04-09T23:43:00.259" v="338"/>
          <ac:grpSpMkLst>
            <pc:docMk/>
            <pc:sldMk cId="2591906903" sldId="457"/>
            <ac:grpSpMk id="92" creationId="{C63D787E-656D-A8C4-DA8F-70763E0E87CF}"/>
          </ac:grpSpMkLst>
        </pc:grpChg>
        <pc:grpChg chg="del mod">
          <ac:chgData name="Tim Cook" userId="d1c7cfb340f2c7ab" providerId="LiveId" clId="{121D8D34-14B0-4BD2-A391-7392875EB785}" dt="2023-04-09T23:43:08.829" v="350"/>
          <ac:grpSpMkLst>
            <pc:docMk/>
            <pc:sldMk cId="2591906903" sldId="457"/>
            <ac:grpSpMk id="95" creationId="{1326FF8E-0D5F-FF86-D0D6-4EF5F50977AC}"/>
          </ac:grpSpMkLst>
        </pc:grpChg>
        <pc:grpChg chg="mod">
          <ac:chgData name="Tim Cook" userId="d1c7cfb340f2c7ab" providerId="LiveId" clId="{121D8D34-14B0-4BD2-A391-7392875EB785}" dt="2023-04-09T23:43:08.829" v="350"/>
          <ac:grpSpMkLst>
            <pc:docMk/>
            <pc:sldMk cId="2591906903" sldId="457"/>
            <ac:grpSpMk id="99" creationId="{D0507421-11E5-A4B3-66EF-DCC5C54F3130}"/>
          </ac:grpSpMkLst>
        </pc:grpChg>
        <pc:inkChg chg="add del">
          <ac:chgData name="Tim Cook" userId="d1c7cfb340f2c7ab" providerId="LiveId" clId="{121D8D34-14B0-4BD2-A391-7392875EB785}" dt="2023-04-09T23:40:51.423" v="214"/>
          <ac:inkMkLst>
            <pc:docMk/>
            <pc:sldMk cId="2591906903" sldId="457"/>
            <ac:inkMk id="3" creationId="{ED0DF3F2-C6FB-AA89-9F32-41E0289BAD4C}"/>
          </ac:inkMkLst>
        </pc:inkChg>
        <pc:inkChg chg="add del mod">
          <ac:chgData name="Tim Cook" userId="d1c7cfb340f2c7ab" providerId="LiveId" clId="{121D8D34-14B0-4BD2-A391-7392875EB785}" dt="2023-04-09T23:41:04.607" v="237"/>
          <ac:inkMkLst>
            <pc:docMk/>
            <pc:sldMk cId="2591906903" sldId="457"/>
            <ac:inkMk id="4" creationId="{4C1B9C2A-B424-1B0D-6353-6231D3DA68EC}"/>
          </ac:inkMkLst>
        </pc:inkChg>
        <pc:inkChg chg="add del mod">
          <ac:chgData name="Tim Cook" userId="d1c7cfb340f2c7ab" providerId="LiveId" clId="{121D8D34-14B0-4BD2-A391-7392875EB785}" dt="2023-04-09T23:41:04.607" v="236"/>
          <ac:inkMkLst>
            <pc:docMk/>
            <pc:sldMk cId="2591906903" sldId="457"/>
            <ac:inkMk id="5" creationId="{196CADA3-63CC-F66A-2D93-9A99686603EA}"/>
          </ac:inkMkLst>
        </pc:inkChg>
        <pc:inkChg chg="add del mod">
          <ac:chgData name="Tim Cook" userId="d1c7cfb340f2c7ab" providerId="LiveId" clId="{121D8D34-14B0-4BD2-A391-7392875EB785}" dt="2023-04-09T23:41:04.607" v="235"/>
          <ac:inkMkLst>
            <pc:docMk/>
            <pc:sldMk cId="2591906903" sldId="457"/>
            <ac:inkMk id="6" creationId="{1CB11C6D-6391-BEF7-B006-F901354F957A}"/>
          </ac:inkMkLst>
        </pc:inkChg>
        <pc:inkChg chg="add del mod">
          <ac:chgData name="Tim Cook" userId="d1c7cfb340f2c7ab" providerId="LiveId" clId="{121D8D34-14B0-4BD2-A391-7392875EB785}" dt="2023-04-09T23:41:04.599" v="231"/>
          <ac:inkMkLst>
            <pc:docMk/>
            <pc:sldMk cId="2591906903" sldId="457"/>
            <ac:inkMk id="8" creationId="{E901C7BC-9B31-F60A-8ABD-21F35FF7ABE9}"/>
          </ac:inkMkLst>
        </pc:inkChg>
        <pc:inkChg chg="add del mod">
          <ac:chgData name="Tim Cook" userId="d1c7cfb340f2c7ab" providerId="LiveId" clId="{121D8D34-14B0-4BD2-A391-7392875EB785}" dt="2023-04-09T23:41:04.599" v="230"/>
          <ac:inkMkLst>
            <pc:docMk/>
            <pc:sldMk cId="2591906903" sldId="457"/>
            <ac:inkMk id="10" creationId="{05FF94E2-C057-60D6-B916-BDF45B445725}"/>
          </ac:inkMkLst>
        </pc:inkChg>
        <pc:inkChg chg="add del mod">
          <ac:chgData name="Tim Cook" userId="d1c7cfb340f2c7ab" providerId="LiveId" clId="{121D8D34-14B0-4BD2-A391-7392875EB785}" dt="2023-04-09T23:41:04.607" v="238"/>
          <ac:inkMkLst>
            <pc:docMk/>
            <pc:sldMk cId="2591906903" sldId="457"/>
            <ac:inkMk id="12" creationId="{1D832601-F1F3-CD26-CC56-735D0D67E8F2}"/>
          </ac:inkMkLst>
        </pc:inkChg>
        <pc:inkChg chg="add del mod">
          <ac:chgData name="Tim Cook" userId="d1c7cfb340f2c7ab" providerId="LiveId" clId="{121D8D34-14B0-4BD2-A391-7392875EB785}" dt="2023-04-09T23:41:04.607" v="232"/>
          <ac:inkMkLst>
            <pc:docMk/>
            <pc:sldMk cId="2591906903" sldId="457"/>
            <ac:inkMk id="13" creationId="{39DB9844-C863-3020-EDBB-826D1DE7B0E6}"/>
          </ac:inkMkLst>
        </pc:inkChg>
        <pc:inkChg chg="add del mod">
          <ac:chgData name="Tim Cook" userId="d1c7cfb340f2c7ab" providerId="LiveId" clId="{121D8D34-14B0-4BD2-A391-7392875EB785}" dt="2023-04-09T23:41:04.607" v="234"/>
          <ac:inkMkLst>
            <pc:docMk/>
            <pc:sldMk cId="2591906903" sldId="457"/>
            <ac:inkMk id="14" creationId="{6BA3B196-C6DC-9D28-A970-19C99105C554}"/>
          </ac:inkMkLst>
        </pc:inkChg>
        <pc:inkChg chg="add del mod">
          <ac:chgData name="Tim Cook" userId="d1c7cfb340f2c7ab" providerId="LiveId" clId="{121D8D34-14B0-4BD2-A391-7392875EB785}" dt="2023-04-09T23:41:04.607" v="233"/>
          <ac:inkMkLst>
            <pc:docMk/>
            <pc:sldMk cId="2591906903" sldId="457"/>
            <ac:inkMk id="15" creationId="{A76734BD-09E3-4A13-C164-AFC1980108F7}"/>
          </ac:inkMkLst>
        </pc:inkChg>
        <pc:inkChg chg="add del mod">
          <ac:chgData name="Tim Cook" userId="d1c7cfb340f2c7ab" providerId="LiveId" clId="{121D8D34-14B0-4BD2-A391-7392875EB785}" dt="2023-04-09T23:41:04.599" v="229"/>
          <ac:inkMkLst>
            <pc:docMk/>
            <pc:sldMk cId="2591906903" sldId="457"/>
            <ac:inkMk id="16" creationId="{95BF22C9-0B3F-9CC5-059B-B436EBC0C93F}"/>
          </ac:inkMkLst>
        </pc:inkChg>
        <pc:inkChg chg="add">
          <ac:chgData name="Tim Cook" userId="d1c7cfb340f2c7ab" providerId="LiveId" clId="{121D8D34-14B0-4BD2-A391-7392875EB785}" dt="2023-04-09T23:41:06.779" v="239" actId="9405"/>
          <ac:inkMkLst>
            <pc:docMk/>
            <pc:sldMk cId="2591906903" sldId="457"/>
            <ac:inkMk id="18" creationId="{0DDCD52F-7414-3941-7D0D-FF54D84700FA}"/>
          </ac:inkMkLst>
        </pc:inkChg>
        <pc:inkChg chg="add del">
          <ac:chgData name="Tim Cook" userId="d1c7cfb340f2c7ab" providerId="LiveId" clId="{121D8D34-14B0-4BD2-A391-7392875EB785}" dt="2023-04-09T23:41:09.260" v="247"/>
          <ac:inkMkLst>
            <pc:docMk/>
            <pc:sldMk cId="2591906903" sldId="457"/>
            <ac:inkMk id="19" creationId="{3F75B0C9-0C8F-8771-838C-92A415FBEDC7}"/>
          </ac:inkMkLst>
        </pc:inkChg>
        <pc:inkChg chg="add del">
          <ac:chgData name="Tim Cook" userId="d1c7cfb340f2c7ab" providerId="LiveId" clId="{121D8D34-14B0-4BD2-A391-7392875EB785}" dt="2023-04-09T23:41:09.260" v="245"/>
          <ac:inkMkLst>
            <pc:docMk/>
            <pc:sldMk cId="2591906903" sldId="457"/>
            <ac:inkMk id="20" creationId="{5D14F4BA-9C2B-5D1B-16E7-BCBCF0E47E0D}"/>
          </ac:inkMkLst>
        </pc:inkChg>
        <pc:inkChg chg="add del">
          <ac:chgData name="Tim Cook" userId="d1c7cfb340f2c7ab" providerId="LiveId" clId="{121D8D34-14B0-4BD2-A391-7392875EB785}" dt="2023-04-09T23:41:09.260" v="246"/>
          <ac:inkMkLst>
            <pc:docMk/>
            <pc:sldMk cId="2591906903" sldId="457"/>
            <ac:inkMk id="21" creationId="{5EDFDD4B-CACB-BFE0-3C6D-C84B2D49F66A}"/>
          </ac:inkMkLst>
        </pc:inkChg>
        <pc:inkChg chg="add del">
          <ac:chgData name="Tim Cook" userId="d1c7cfb340f2c7ab" providerId="LiveId" clId="{121D8D34-14B0-4BD2-A391-7392875EB785}" dt="2023-04-09T23:41:09.260" v="244"/>
          <ac:inkMkLst>
            <pc:docMk/>
            <pc:sldMk cId="2591906903" sldId="457"/>
            <ac:inkMk id="22" creationId="{333FB1E0-D6E3-A8E2-5405-14B9CBDB0E01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3" creationId="{465F5EDE-C37A-6986-2F5F-A7AD9887605E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4" creationId="{866E3754-7247-3724-460C-E18785A26C2A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5" creationId="{2043DCED-75DC-CE27-C41D-6B4B21D9B02B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6" creationId="{93067FD9-CB2F-2282-F74A-5AC6BFC95623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7" creationId="{CC941582-39AC-292C-E835-73C592BBFDE0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8" creationId="{28E0560B-EA5C-986E-E64D-F2BA8AC61C57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0" creationId="{24900AE8-19F5-91E1-3500-5DD17953CE81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1" creationId="{535FB2DD-7D88-DFEB-EA7A-EFBB0AAACB98}"/>
          </ac:inkMkLst>
        </pc:inkChg>
        <pc:inkChg chg="add del">
          <ac:chgData name="Tim Cook" userId="d1c7cfb340f2c7ab" providerId="LiveId" clId="{121D8D34-14B0-4BD2-A391-7392875EB785}" dt="2023-04-09T23:41:20.578" v="259"/>
          <ac:inkMkLst>
            <pc:docMk/>
            <pc:sldMk cId="2591906903" sldId="457"/>
            <ac:inkMk id="33" creationId="{B23E4A68-BEC7-F05A-4538-CAA309D54E96}"/>
          </ac:inkMkLst>
        </pc:inkChg>
        <pc:inkChg chg="add">
          <ac:chgData name="Tim Cook" userId="d1c7cfb340f2c7ab" providerId="LiveId" clId="{121D8D34-14B0-4BD2-A391-7392875EB785}" dt="2023-04-09T23:41:22.982" v="260" actId="9405"/>
          <ac:inkMkLst>
            <pc:docMk/>
            <pc:sldMk cId="2591906903" sldId="457"/>
            <ac:inkMk id="34" creationId="{9DD1C37A-DD3F-FC53-DCA8-553BA107D932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5" creationId="{41584E7C-286F-669F-54C9-751B9D85FE10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6" creationId="{CE379ADC-C3FC-2444-0BE9-0FB84BE6CD0C}"/>
          </ac:inkMkLst>
        </pc:inkChg>
        <pc:inkChg chg="add del mod">
          <ac:chgData name="Tim Cook" userId="d1c7cfb340f2c7ab" providerId="LiveId" clId="{121D8D34-14B0-4BD2-A391-7392875EB785}" dt="2023-04-09T23:42:13.608" v="267"/>
          <ac:inkMkLst>
            <pc:docMk/>
            <pc:sldMk cId="2591906903" sldId="457"/>
            <ac:inkMk id="38" creationId="{3043493D-0613-0246-9563-D4EDA0F4AC64}"/>
          </ac:inkMkLst>
        </pc:inkChg>
        <pc:inkChg chg="add del mod">
          <ac:chgData name="Tim Cook" userId="d1c7cfb340f2c7ab" providerId="LiveId" clId="{121D8D34-14B0-4BD2-A391-7392875EB785}" dt="2023-04-09T23:42:13.608" v="268"/>
          <ac:inkMkLst>
            <pc:docMk/>
            <pc:sldMk cId="2591906903" sldId="457"/>
            <ac:inkMk id="39" creationId="{75CF2E9C-838E-D02D-2425-2C7720CED258}"/>
          </ac:inkMkLst>
        </pc:inkChg>
        <pc:inkChg chg="add del mod">
          <ac:chgData name="Tim Cook" userId="d1c7cfb340f2c7ab" providerId="LiveId" clId="{121D8D34-14B0-4BD2-A391-7392875EB785}" dt="2023-04-09T23:42:19.208" v="272"/>
          <ac:inkMkLst>
            <pc:docMk/>
            <pc:sldMk cId="2591906903" sldId="457"/>
            <ac:inkMk id="41" creationId="{D2D2558B-6EA9-6F77-1437-BA6384A142F2}"/>
          </ac:inkMkLst>
        </pc:inkChg>
        <pc:inkChg chg="add del mod">
          <ac:chgData name="Tim Cook" userId="d1c7cfb340f2c7ab" providerId="LiveId" clId="{121D8D34-14B0-4BD2-A391-7392875EB785}" dt="2023-04-09T23:42:19.208" v="273"/>
          <ac:inkMkLst>
            <pc:docMk/>
            <pc:sldMk cId="2591906903" sldId="457"/>
            <ac:inkMk id="42" creationId="{C1F95D78-9995-F9D0-1343-69F64906D90F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44" creationId="{C8F0A543-B9E7-DC2F-D9CE-8C0B19EF78A7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45" creationId="{77EDDA36-A10A-0798-F653-DE88968520AA}"/>
          </ac:inkMkLst>
        </pc:inkChg>
        <pc:inkChg chg="add del mod">
          <ac:chgData name="Tim Cook" userId="d1c7cfb340f2c7ab" providerId="LiveId" clId="{121D8D34-14B0-4BD2-A391-7392875EB785}" dt="2023-04-09T23:42:26.234" v="283"/>
          <ac:inkMkLst>
            <pc:docMk/>
            <pc:sldMk cId="2591906903" sldId="457"/>
            <ac:inkMk id="47" creationId="{A7BCD3EC-0C6B-0BBB-BA34-D8743CE5D79D}"/>
          </ac:inkMkLst>
        </pc:inkChg>
        <pc:inkChg chg="add del mod">
          <ac:chgData name="Tim Cook" userId="d1c7cfb340f2c7ab" providerId="LiveId" clId="{121D8D34-14B0-4BD2-A391-7392875EB785}" dt="2023-04-09T23:42:26.234" v="282"/>
          <ac:inkMkLst>
            <pc:docMk/>
            <pc:sldMk cId="2591906903" sldId="457"/>
            <ac:inkMk id="48" creationId="{BA7FAB24-5686-2456-85FE-B74400F27095}"/>
          </ac:inkMkLst>
        </pc:inkChg>
        <pc:inkChg chg="add del mod">
          <ac:chgData name="Tim Cook" userId="d1c7cfb340f2c7ab" providerId="LiveId" clId="{121D8D34-14B0-4BD2-A391-7392875EB785}" dt="2023-04-09T23:42:26.234" v="281"/>
          <ac:inkMkLst>
            <pc:docMk/>
            <pc:sldMk cId="2591906903" sldId="457"/>
            <ac:inkMk id="49" creationId="{2DDEA6FF-C98B-7AA8-CAFA-AC4BA500AD3A}"/>
          </ac:inkMkLst>
        </pc:inkChg>
        <pc:inkChg chg="add del mod">
          <ac:chgData name="Tim Cook" userId="d1c7cfb340f2c7ab" providerId="LiveId" clId="{121D8D34-14B0-4BD2-A391-7392875EB785}" dt="2023-04-09T23:42:29.386" v="289"/>
          <ac:inkMkLst>
            <pc:docMk/>
            <pc:sldMk cId="2591906903" sldId="457"/>
            <ac:inkMk id="51" creationId="{8B87F1D3-56D8-940A-5B8C-12D11AB98F1E}"/>
          </ac:inkMkLst>
        </pc:inkChg>
        <pc:inkChg chg="add del">
          <ac:chgData name="Tim Cook" userId="d1c7cfb340f2c7ab" providerId="LiveId" clId="{121D8D34-14B0-4BD2-A391-7392875EB785}" dt="2023-04-09T23:42:29.175" v="287"/>
          <ac:inkMkLst>
            <pc:docMk/>
            <pc:sldMk cId="2591906903" sldId="457"/>
            <ac:inkMk id="52" creationId="{509C4CD7-FBA9-D9AF-16FF-4E9B54858E5F}"/>
          </ac:inkMkLst>
        </pc:inkChg>
        <pc:inkChg chg="add del mod">
          <ac:chgData name="Tim Cook" userId="d1c7cfb340f2c7ab" providerId="LiveId" clId="{121D8D34-14B0-4BD2-A391-7392875EB785}" dt="2023-04-09T23:42:31.579" v="290"/>
          <ac:inkMkLst>
            <pc:docMk/>
            <pc:sldMk cId="2591906903" sldId="457"/>
            <ac:inkMk id="53" creationId="{2784D022-F233-21E6-B5A2-739B0DFDEAE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5" creationId="{46F2B5F7-0256-D348-6016-CD643C5CDDFB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6" creationId="{D14506E5-5CA8-1456-652B-DCBD338AAAC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7" creationId="{577CA53F-5F40-535A-2B76-A6082EB061CA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8" creationId="{0BC82646-C192-1048-BA57-46F03CDE94DA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0" creationId="{222B38DA-9FA9-9831-E9D0-B9CF5E64699B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1" creationId="{DC821FB9-7BA7-12A2-F3BD-8F4A330B03F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2" creationId="{6BCB7A59-4263-685D-E225-1453580A82E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3" creationId="{0E67DD8A-A63B-C6DC-C43A-83DC0D4BA622}"/>
          </ac:inkMkLst>
        </pc:inkChg>
        <pc:inkChg chg="add del mod">
          <ac:chgData name="Tim Cook" userId="d1c7cfb340f2c7ab" providerId="LiveId" clId="{121D8D34-14B0-4BD2-A391-7392875EB785}" dt="2023-04-09T23:42:46.165" v="312"/>
          <ac:inkMkLst>
            <pc:docMk/>
            <pc:sldMk cId="2591906903" sldId="457"/>
            <ac:inkMk id="64" creationId="{D33FDCC6-143C-6A4C-857B-FEFA0EE76E14}"/>
          </ac:inkMkLst>
        </pc:inkChg>
        <pc:inkChg chg="add del mod">
          <ac:chgData name="Tim Cook" userId="d1c7cfb340f2c7ab" providerId="LiveId" clId="{121D8D34-14B0-4BD2-A391-7392875EB785}" dt="2023-04-09T23:42:46.165" v="314"/>
          <ac:inkMkLst>
            <pc:docMk/>
            <pc:sldMk cId="2591906903" sldId="457"/>
            <ac:inkMk id="66" creationId="{B5747DD1-41D1-B54B-2B9C-440B46221F3D}"/>
          </ac:inkMkLst>
        </pc:inkChg>
        <pc:inkChg chg="add del mod">
          <ac:chgData name="Tim Cook" userId="d1c7cfb340f2c7ab" providerId="LiveId" clId="{121D8D34-14B0-4BD2-A391-7392875EB785}" dt="2023-04-09T23:42:46.165" v="311"/>
          <ac:inkMkLst>
            <pc:docMk/>
            <pc:sldMk cId="2591906903" sldId="457"/>
            <ac:inkMk id="67" creationId="{7913935D-4D36-8DC1-F255-5C60798761DB}"/>
          </ac:inkMkLst>
        </pc:inkChg>
        <pc:inkChg chg="add del mod">
          <ac:chgData name="Tim Cook" userId="d1c7cfb340f2c7ab" providerId="LiveId" clId="{121D8D34-14B0-4BD2-A391-7392875EB785}" dt="2023-04-09T23:42:46.165" v="310"/>
          <ac:inkMkLst>
            <pc:docMk/>
            <pc:sldMk cId="2591906903" sldId="457"/>
            <ac:inkMk id="68" creationId="{CB8E000E-748E-3873-7632-D562903BC6C9}"/>
          </ac:inkMkLst>
        </pc:inkChg>
        <pc:inkChg chg="add del">
          <ac:chgData name="Tim Cook" userId="d1c7cfb340f2c7ab" providerId="LiveId" clId="{121D8D34-14B0-4BD2-A391-7392875EB785}" dt="2023-04-09T23:42:46.165" v="315"/>
          <ac:inkMkLst>
            <pc:docMk/>
            <pc:sldMk cId="2591906903" sldId="457"/>
            <ac:inkMk id="69" creationId="{9D5D75EE-DAD0-5104-6B18-EF9B2B165819}"/>
          </ac:inkMkLst>
        </pc:inkChg>
        <pc:inkChg chg="add del">
          <ac:chgData name="Tim Cook" userId="d1c7cfb340f2c7ab" providerId="LiveId" clId="{121D8D34-14B0-4BD2-A391-7392875EB785}" dt="2023-04-09T23:42:46.165" v="309"/>
          <ac:inkMkLst>
            <pc:docMk/>
            <pc:sldMk cId="2591906903" sldId="457"/>
            <ac:inkMk id="71" creationId="{2DF24660-6FDA-407A-4A53-A85C30969E56}"/>
          </ac:inkMkLst>
        </pc:inkChg>
        <pc:inkChg chg="add del">
          <ac:chgData name="Tim Cook" userId="d1c7cfb340f2c7ab" providerId="LiveId" clId="{121D8D34-14B0-4BD2-A391-7392875EB785}" dt="2023-04-09T23:42:46.165" v="313"/>
          <ac:inkMkLst>
            <pc:docMk/>
            <pc:sldMk cId="2591906903" sldId="457"/>
            <ac:inkMk id="72" creationId="{7B4CEBDA-734F-BC10-D35B-2EED6CD8FCC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3" creationId="{4D6140F1-B353-34CD-AEDF-C089F8B8A73D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4" creationId="{F6EB1390-68C4-0773-A81A-E42805830F86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5" creationId="{9F6631E9-4CDD-280A-9A2C-B4E9147ADAEC}"/>
          </ac:inkMkLst>
        </pc:inkChg>
        <pc:inkChg chg="add del mod">
          <ac:chgData name="Tim Cook" userId="d1c7cfb340f2c7ab" providerId="LiveId" clId="{121D8D34-14B0-4BD2-A391-7392875EB785}" dt="2023-04-09T23:43:01.289" v="340"/>
          <ac:inkMkLst>
            <pc:docMk/>
            <pc:sldMk cId="2591906903" sldId="457"/>
            <ac:inkMk id="77" creationId="{F17D1EB7-7E3E-6D42-1A0F-3CB72551A1DF}"/>
          </ac:inkMkLst>
        </pc:inkChg>
        <pc:inkChg chg="add del mod">
          <ac:chgData name="Tim Cook" userId="d1c7cfb340f2c7ab" providerId="LiveId" clId="{121D8D34-14B0-4BD2-A391-7392875EB785}" dt="2023-04-09T23:43:00.554" v="339"/>
          <ac:inkMkLst>
            <pc:docMk/>
            <pc:sldMk cId="2591906903" sldId="457"/>
            <ac:inkMk id="78" creationId="{6C8A7570-ED75-761F-E4C9-29B7DA093F72}"/>
          </ac:inkMkLst>
        </pc:inkChg>
        <pc:inkChg chg="add del mod">
          <ac:chgData name="Tim Cook" userId="d1c7cfb340f2c7ab" providerId="LiveId" clId="{121D8D34-14B0-4BD2-A391-7392875EB785}" dt="2023-04-09T23:43:01.289" v="341"/>
          <ac:inkMkLst>
            <pc:docMk/>
            <pc:sldMk cId="2591906903" sldId="457"/>
            <ac:inkMk id="79" creationId="{31A2D89A-E99F-A468-A7F9-F62553446288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0" creationId="{330B6E9E-91BD-9832-960D-53BE8531F779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1" creationId="{A43DBEA5-0E85-C030-51B6-484848CE0157}"/>
          </ac:inkMkLst>
        </pc:inkChg>
        <pc:inkChg chg="add del">
          <ac:chgData name="Tim Cook" userId="d1c7cfb340f2c7ab" providerId="LiveId" clId="{121D8D34-14B0-4BD2-A391-7392875EB785}" dt="2023-04-09T23:42:55.915" v="330"/>
          <ac:inkMkLst>
            <pc:docMk/>
            <pc:sldMk cId="2591906903" sldId="457"/>
            <ac:inkMk id="82" creationId="{99321E15-B833-53E1-9373-4161773FD58E}"/>
          </ac:inkMkLst>
        </pc:inkChg>
        <pc:inkChg chg="add del">
          <ac:chgData name="Tim Cook" userId="d1c7cfb340f2c7ab" providerId="LiveId" clId="{121D8D34-14B0-4BD2-A391-7392875EB785}" dt="2023-04-09T23:42:56.607" v="331"/>
          <ac:inkMkLst>
            <pc:docMk/>
            <pc:sldMk cId="2591906903" sldId="457"/>
            <ac:inkMk id="83" creationId="{18A75A0A-F9FE-8BA9-1C6F-588A77875993}"/>
          </ac:inkMkLst>
        </pc:inkChg>
        <pc:inkChg chg="add del">
          <ac:chgData name="Tim Cook" userId="d1c7cfb340f2c7ab" providerId="LiveId" clId="{121D8D34-14B0-4BD2-A391-7392875EB785}" dt="2023-04-09T23:42:55.915" v="329"/>
          <ac:inkMkLst>
            <pc:docMk/>
            <pc:sldMk cId="2591906903" sldId="457"/>
            <ac:inkMk id="84" creationId="{71F2B5CF-B977-8EBB-B5A5-293880A55C98}"/>
          </ac:inkMkLst>
        </pc:inkChg>
        <pc:inkChg chg="add del">
          <ac:chgData name="Tim Cook" userId="d1c7cfb340f2c7ab" providerId="LiveId" clId="{121D8D34-14B0-4BD2-A391-7392875EB785}" dt="2023-04-09T23:42:56.607" v="332"/>
          <ac:inkMkLst>
            <pc:docMk/>
            <pc:sldMk cId="2591906903" sldId="457"/>
            <ac:inkMk id="85" creationId="{4175A940-788F-2C93-9B0E-780EDF383C55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8" creationId="{137FCAC3-72B9-C4FA-0AB2-190FC5332707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9" creationId="{2DEC9687-498D-FA03-8C6D-471069B54623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0" creationId="{54B19549-6E28-E338-AA7C-7EA9CF26312E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1" creationId="{A91CC825-A5EA-95EC-7B42-49C0CBBDA401}"/>
          </ac:inkMkLst>
        </pc:inkChg>
        <pc:inkChg chg="add del mod">
          <ac:chgData name="Tim Cook" userId="d1c7cfb340f2c7ab" providerId="LiveId" clId="{121D8D34-14B0-4BD2-A391-7392875EB785}" dt="2023-04-09T23:43:04.729" v="345"/>
          <ac:inkMkLst>
            <pc:docMk/>
            <pc:sldMk cId="2591906903" sldId="457"/>
            <ac:inkMk id="93" creationId="{6FFFC7BE-4986-00CD-D001-231681F9D4DF}"/>
          </ac:inkMkLst>
        </pc:inkChg>
        <pc:inkChg chg="add del mod">
          <ac:chgData name="Tim Cook" userId="d1c7cfb340f2c7ab" providerId="LiveId" clId="{121D8D34-14B0-4BD2-A391-7392875EB785}" dt="2023-04-09T23:43:04.729" v="346"/>
          <ac:inkMkLst>
            <pc:docMk/>
            <pc:sldMk cId="2591906903" sldId="457"/>
            <ac:inkMk id="94" creationId="{0B15183B-8FF9-DB03-8208-1D4B8858D12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6" creationId="{3945F556-AA29-495D-F967-B3139829D025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7" creationId="{5068207F-51E9-0515-947E-9A10257DEB7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8" creationId="{3932DDA1-3D5D-1CEC-3B75-F2D646E82F10}"/>
          </ac:inkMkLst>
        </pc:inkChg>
        <pc:inkChg chg="add del">
          <ac:chgData name="Tim Cook" userId="d1c7cfb340f2c7ab" providerId="LiveId" clId="{121D8D34-14B0-4BD2-A391-7392875EB785}" dt="2023-04-09T23:43:24.937" v="353"/>
          <ac:inkMkLst>
            <pc:docMk/>
            <pc:sldMk cId="2591906903" sldId="457"/>
            <ac:inkMk id="100" creationId="{F2001591-932B-E75A-8DC8-00AABB340F15}"/>
          </ac:inkMkLst>
        </pc:inkChg>
        <pc:inkChg chg="add del">
          <ac:chgData name="Tim Cook" userId="d1c7cfb340f2c7ab" providerId="LiveId" clId="{121D8D34-14B0-4BD2-A391-7392875EB785}" dt="2023-04-09T23:43:29.576" v="355"/>
          <ac:inkMkLst>
            <pc:docMk/>
            <pc:sldMk cId="2591906903" sldId="457"/>
            <ac:inkMk id="101" creationId="{54015487-F437-6994-E2E3-4770B38C67F0}"/>
          </ac:inkMkLst>
        </pc:inkChg>
        <pc:inkChg chg="add">
          <ac:chgData name="Tim Cook" userId="d1c7cfb340f2c7ab" providerId="LiveId" clId="{121D8D34-14B0-4BD2-A391-7392875EB785}" dt="2023-04-09T23:43:32.182" v="356" actId="9405"/>
          <ac:inkMkLst>
            <pc:docMk/>
            <pc:sldMk cId="2591906903" sldId="457"/>
            <ac:inkMk id="102" creationId="{A2A3A068-937F-7B6C-D48C-C13BCEC769BB}"/>
          </ac:inkMkLst>
        </pc:inkChg>
      </pc:sldChg>
      <pc:sldChg chg="addSp delSp modSp add mod">
        <pc:chgData name="Tim Cook" userId="d1c7cfb340f2c7ab" providerId="LiveId" clId="{121D8D34-14B0-4BD2-A391-7392875EB785}" dt="2023-04-10T00:02:56.452" v="807" actId="9405"/>
        <pc:sldMkLst>
          <pc:docMk/>
          <pc:sldMk cId="2838924306" sldId="458"/>
        </pc:sldMkLst>
        <pc:grpChg chg="del mod">
          <ac:chgData name="Tim Cook" userId="d1c7cfb340f2c7ab" providerId="LiveId" clId="{121D8D34-14B0-4BD2-A391-7392875EB785}" dt="2023-04-09T23:44:47.002" v="367"/>
          <ac:grpSpMkLst>
            <pc:docMk/>
            <pc:sldMk cId="2838924306" sldId="458"/>
            <ac:grpSpMk id="9" creationId="{F24321EA-8464-EB05-BE82-7C456D1519CE}"/>
          </ac:grpSpMkLst>
        </pc:grpChg>
        <pc:grpChg chg="del mod">
          <ac:chgData name="Tim Cook" userId="d1c7cfb340f2c7ab" providerId="LiveId" clId="{121D8D34-14B0-4BD2-A391-7392875EB785}" dt="2023-04-09T23:44:59.523" v="379"/>
          <ac:grpSpMkLst>
            <pc:docMk/>
            <pc:sldMk cId="2838924306" sldId="458"/>
            <ac:grpSpMk id="15" creationId="{23C8D433-94EB-0110-9FC3-A8005D0973D6}"/>
          </ac:grpSpMkLst>
        </pc:grpChg>
        <pc:grpChg chg="del mod">
          <ac:chgData name="Tim Cook" userId="d1c7cfb340f2c7ab" providerId="LiveId" clId="{121D8D34-14B0-4BD2-A391-7392875EB785}" dt="2023-04-09T23:45:25.671" v="393"/>
          <ac:grpSpMkLst>
            <pc:docMk/>
            <pc:sldMk cId="2838924306" sldId="458"/>
            <ac:grpSpMk id="24" creationId="{9588A5F5-373B-A19C-A1E8-D95AFFAE0EFD}"/>
          </ac:grpSpMkLst>
        </pc:grpChg>
        <pc:grpChg chg="del mod">
          <ac:chgData name="Tim Cook" userId="d1c7cfb340f2c7ab" providerId="LiveId" clId="{121D8D34-14B0-4BD2-A391-7392875EB785}" dt="2023-04-09T23:46:26.186" v="447"/>
          <ac:grpSpMkLst>
            <pc:docMk/>
            <pc:sldMk cId="2838924306" sldId="458"/>
            <ac:grpSpMk id="26" creationId="{F99BCDB0-7BAA-E850-F7D7-7AE2E678BA77}"/>
          </ac:grpSpMkLst>
        </pc:grpChg>
        <pc:grpChg chg="del mod">
          <ac:chgData name="Tim Cook" userId="d1c7cfb340f2c7ab" providerId="LiveId" clId="{121D8D34-14B0-4BD2-A391-7392875EB785}" dt="2023-04-09T23:45:55.181" v="411"/>
          <ac:grpSpMkLst>
            <pc:docMk/>
            <pc:sldMk cId="2838924306" sldId="458"/>
            <ac:grpSpMk id="39" creationId="{F9B6676E-650F-8A59-7B4A-7E84B629B2A4}"/>
          </ac:grpSpMkLst>
        </pc:grpChg>
        <pc:grpChg chg="del mod">
          <ac:chgData name="Tim Cook" userId="d1c7cfb340f2c7ab" providerId="LiveId" clId="{121D8D34-14B0-4BD2-A391-7392875EB785}" dt="2023-04-09T23:46:01.218" v="422"/>
          <ac:grpSpMkLst>
            <pc:docMk/>
            <pc:sldMk cId="2838924306" sldId="458"/>
            <ac:grpSpMk id="44" creationId="{18F3274C-FAB3-EC59-EDD8-099B8D515D45}"/>
          </ac:grpSpMkLst>
        </pc:grpChg>
        <pc:grpChg chg="del mod">
          <ac:chgData name="Tim Cook" userId="d1c7cfb340f2c7ab" providerId="LiveId" clId="{121D8D34-14B0-4BD2-A391-7392875EB785}" dt="2023-04-09T23:46:09.840" v="435"/>
          <ac:grpSpMkLst>
            <pc:docMk/>
            <pc:sldMk cId="2838924306" sldId="458"/>
            <ac:grpSpMk id="51" creationId="{82F89C91-A9EA-36D9-8BC5-9B5B97290EC9}"/>
          </ac:grpSpMkLst>
        </pc:grpChg>
        <pc:grpChg chg="del mod">
          <ac:chgData name="Tim Cook" userId="d1c7cfb340f2c7ab" providerId="LiveId" clId="{121D8D34-14B0-4BD2-A391-7392875EB785}" dt="2023-04-09T23:46:05.821" v="431"/>
          <ac:grpSpMkLst>
            <pc:docMk/>
            <pc:sldMk cId="2838924306" sldId="458"/>
            <ac:grpSpMk id="56" creationId="{37C67CC6-AD91-E590-6734-2D89FB26B2AE}"/>
          </ac:grpSpMkLst>
        </pc:grpChg>
        <pc:grpChg chg="del mod">
          <ac:chgData name="Tim Cook" userId="d1c7cfb340f2c7ab" providerId="LiveId" clId="{121D8D34-14B0-4BD2-A391-7392875EB785}" dt="2023-04-09T23:46:16.784" v="443"/>
          <ac:grpSpMkLst>
            <pc:docMk/>
            <pc:sldMk cId="2838924306" sldId="458"/>
            <ac:grpSpMk id="59" creationId="{3452F9D8-4105-948B-6B22-AD11E340C15B}"/>
          </ac:grpSpMkLst>
        </pc:grpChg>
        <pc:grpChg chg="del mod">
          <ac:chgData name="Tim Cook" userId="d1c7cfb340f2c7ab" providerId="LiveId" clId="{121D8D34-14B0-4BD2-A391-7392875EB785}" dt="2023-04-09T23:46:26.186" v="447"/>
          <ac:grpSpMkLst>
            <pc:docMk/>
            <pc:sldMk cId="2838924306" sldId="458"/>
            <ac:grpSpMk id="66" creationId="{0531BF81-34FD-D4B0-6860-15410AA11A9F}"/>
          </ac:grpSpMkLst>
        </pc:grpChg>
        <pc:grpChg chg="del mod">
          <ac:chgData name="Tim Cook" userId="d1c7cfb340f2c7ab" providerId="LiveId" clId="{121D8D34-14B0-4BD2-A391-7392875EB785}" dt="2023-04-09T23:46:33.292" v="454"/>
          <ac:grpSpMkLst>
            <pc:docMk/>
            <pc:sldMk cId="2838924306" sldId="458"/>
            <ac:grpSpMk id="70" creationId="{091BD5B1-BC15-0A7C-99B5-6346AFFB1632}"/>
          </ac:grpSpMkLst>
        </pc:grpChg>
        <pc:grpChg chg="del mod">
          <ac:chgData name="Tim Cook" userId="d1c7cfb340f2c7ab" providerId="LiveId" clId="{121D8D34-14B0-4BD2-A391-7392875EB785}" dt="2023-04-09T23:46:42.225" v="464"/>
          <ac:grpSpMkLst>
            <pc:docMk/>
            <pc:sldMk cId="2838924306" sldId="458"/>
            <ac:grpSpMk id="74" creationId="{6CB3DF3B-ACCE-3E9B-66D0-A551B3723079}"/>
          </ac:grpSpMkLst>
        </pc:grpChg>
        <pc:grpChg chg="del mod">
          <ac:chgData name="Tim Cook" userId="d1c7cfb340f2c7ab" providerId="LiveId" clId="{121D8D34-14B0-4BD2-A391-7392875EB785}" dt="2023-04-09T23:46:44.965" v="468"/>
          <ac:grpSpMkLst>
            <pc:docMk/>
            <pc:sldMk cId="2838924306" sldId="458"/>
            <ac:grpSpMk id="80" creationId="{2347D331-D2FA-30BC-A429-E253BC0E122C}"/>
          </ac:grpSpMkLst>
        </pc:grpChg>
        <pc:grpChg chg="mod">
          <ac:chgData name="Tim Cook" userId="d1c7cfb340f2c7ab" providerId="LiveId" clId="{121D8D34-14B0-4BD2-A391-7392875EB785}" dt="2023-04-09T23:46:45.501" v="473"/>
          <ac:grpSpMkLst>
            <pc:docMk/>
            <pc:sldMk cId="2838924306" sldId="458"/>
            <ac:grpSpMk id="84" creationId="{EC9D203F-0284-E946-EB50-CE1A4692DE2B}"/>
          </ac:grpSpMkLst>
        </pc:grpChg>
        <pc:grpChg chg="mod">
          <ac:chgData name="Tim Cook" userId="d1c7cfb340f2c7ab" providerId="LiveId" clId="{121D8D34-14B0-4BD2-A391-7392875EB785}" dt="2023-04-09T23:46:50.591" v="480"/>
          <ac:grpSpMkLst>
            <pc:docMk/>
            <pc:sldMk cId="2838924306" sldId="458"/>
            <ac:grpSpMk id="91" creationId="{DC66EB2B-222E-FC3F-FBB0-06542A103E89}"/>
          </ac:grpSpMkLst>
        </pc:grpChg>
        <pc:grpChg chg="mod">
          <ac:chgData name="Tim Cook" userId="d1c7cfb340f2c7ab" providerId="LiveId" clId="{121D8D34-14B0-4BD2-A391-7392875EB785}" dt="2023-04-09T23:46:56.317" v="488"/>
          <ac:grpSpMkLst>
            <pc:docMk/>
            <pc:sldMk cId="2838924306" sldId="458"/>
            <ac:grpSpMk id="99" creationId="{F599DA2F-1A26-2B4A-9B54-D22734FFC7CB}"/>
          </ac:grpSpMkLst>
        </pc:grpChg>
        <pc:grpChg chg="mod">
          <ac:chgData name="Tim Cook" userId="d1c7cfb340f2c7ab" providerId="LiveId" clId="{121D8D34-14B0-4BD2-A391-7392875EB785}" dt="2023-04-09T23:47:00.259" v="496"/>
          <ac:grpSpMkLst>
            <pc:docMk/>
            <pc:sldMk cId="2838924306" sldId="458"/>
            <ac:grpSpMk id="107" creationId="{40232275-DFF3-7CB0-AC54-7C9282B48E40}"/>
          </ac:grpSpMkLst>
        </pc:grpChg>
        <pc:grpChg chg="mod">
          <ac:chgData name="Tim Cook" userId="d1c7cfb340f2c7ab" providerId="LiveId" clId="{121D8D34-14B0-4BD2-A391-7392875EB785}" dt="2023-04-09T23:47:00.259" v="496"/>
          <ac:grpSpMkLst>
            <pc:docMk/>
            <pc:sldMk cId="2838924306" sldId="458"/>
            <ac:grpSpMk id="108" creationId="{8B45E3B8-1D58-9638-62B9-42AF9011653A}"/>
          </ac:grpSpMkLst>
        </pc:grpChg>
        <pc:inkChg chg="add">
          <ac:chgData name="Tim Cook" userId="d1c7cfb340f2c7ab" providerId="LiveId" clId="{121D8D34-14B0-4BD2-A391-7392875EB785}" dt="2023-04-10T00:02:52.435" v="797" actId="9405"/>
          <ac:inkMkLst>
            <pc:docMk/>
            <pc:sldMk cId="2838924306" sldId="458"/>
            <ac:inkMk id="3" creationId="{14D709E3-1A75-8CC9-89B9-EAAEE816917D}"/>
          </ac:inkMkLst>
        </pc:inkChg>
        <pc:inkChg chg="add del">
          <ac:chgData name="Tim Cook" userId="d1c7cfb340f2c7ab" providerId="LiveId" clId="{121D8D34-14B0-4BD2-A391-7392875EB785}" dt="2023-04-09T23:44:16.944" v="358"/>
          <ac:inkMkLst>
            <pc:docMk/>
            <pc:sldMk cId="2838924306" sldId="458"/>
            <ac:inkMk id="3" creationId="{B4664C9E-81B5-5981-37CD-665166E21E55}"/>
          </ac:inkMkLst>
        </pc:inkChg>
        <pc:inkChg chg="add">
          <ac:chgData name="Tim Cook" userId="d1c7cfb340f2c7ab" providerId="LiveId" clId="{121D8D34-14B0-4BD2-A391-7392875EB785}" dt="2023-04-10T00:02:52.758" v="798" actId="9405"/>
          <ac:inkMkLst>
            <pc:docMk/>
            <pc:sldMk cId="2838924306" sldId="458"/>
            <ac:inkMk id="4" creationId="{D7D0C0DE-B4F7-525F-AEA3-A42E89427894}"/>
          </ac:inkMkLst>
        </pc:inkChg>
        <pc:inkChg chg="add del">
          <ac:chgData name="Tim Cook" userId="d1c7cfb340f2c7ab" providerId="LiveId" clId="{121D8D34-14B0-4BD2-A391-7392875EB785}" dt="2023-04-09T23:44:19.541" v="360"/>
          <ac:inkMkLst>
            <pc:docMk/>
            <pc:sldMk cId="2838924306" sldId="458"/>
            <ac:inkMk id="4" creationId="{DCFDA367-DCBB-3DD3-0754-4D31B1FEBF91}"/>
          </ac:inkMkLst>
        </pc:inkChg>
        <pc:inkChg chg="add del">
          <ac:chgData name="Tim Cook" userId="d1c7cfb340f2c7ab" providerId="LiveId" clId="{121D8D34-14B0-4BD2-A391-7392875EB785}" dt="2023-04-09T23:44:59.523" v="380"/>
          <ac:inkMkLst>
            <pc:docMk/>
            <pc:sldMk cId="2838924306" sldId="458"/>
            <ac:inkMk id="5" creationId="{65BAB66D-8FF4-41CC-EC0F-134A70029F38}"/>
          </ac:inkMkLst>
        </pc:inkChg>
        <pc:inkChg chg="add">
          <ac:chgData name="Tim Cook" userId="d1c7cfb340f2c7ab" providerId="LiveId" clId="{121D8D34-14B0-4BD2-A391-7392875EB785}" dt="2023-04-10T00:02:53.165" v="799" actId="9405"/>
          <ac:inkMkLst>
            <pc:docMk/>
            <pc:sldMk cId="2838924306" sldId="458"/>
            <ac:inkMk id="5" creationId="{D5F89F89-EFE2-363A-79B4-480641273F8D}"/>
          </ac:inkMkLst>
        </pc:inkChg>
        <pc:inkChg chg="add">
          <ac:chgData name="Tim Cook" userId="d1c7cfb340f2c7ab" providerId="LiveId" clId="{121D8D34-14B0-4BD2-A391-7392875EB785}" dt="2023-04-10T00:02:53.539" v="800" actId="9405"/>
          <ac:inkMkLst>
            <pc:docMk/>
            <pc:sldMk cId="2838924306" sldId="458"/>
            <ac:inkMk id="6" creationId="{38E30BCA-5C09-42EE-A00C-C742D1C2D8CE}"/>
          </ac:inkMkLst>
        </pc:inkChg>
        <pc:inkChg chg="add del mod">
          <ac:chgData name="Tim Cook" userId="d1c7cfb340f2c7ab" providerId="LiveId" clId="{121D8D34-14B0-4BD2-A391-7392875EB785}" dt="2023-04-09T23:44:59.523" v="378"/>
          <ac:inkMkLst>
            <pc:docMk/>
            <pc:sldMk cId="2838924306" sldId="458"/>
            <ac:inkMk id="6" creationId="{6CAE0ABB-DB30-1FF1-2946-1343A2862F4A}"/>
          </ac:inkMkLst>
        </pc:inkChg>
        <pc:inkChg chg="add del mod">
          <ac:chgData name="Tim Cook" userId="d1c7cfb340f2c7ab" providerId="LiveId" clId="{121D8D34-14B0-4BD2-A391-7392875EB785}" dt="2023-04-09T23:44:47.002" v="366"/>
          <ac:inkMkLst>
            <pc:docMk/>
            <pc:sldMk cId="2838924306" sldId="458"/>
            <ac:inkMk id="7" creationId="{1DAD018A-20FF-72AB-DC2A-2669418AC6F5}"/>
          </ac:inkMkLst>
        </pc:inkChg>
        <pc:inkChg chg="add">
          <ac:chgData name="Tim Cook" userId="d1c7cfb340f2c7ab" providerId="LiveId" clId="{121D8D34-14B0-4BD2-A391-7392875EB785}" dt="2023-04-10T00:02:53.951" v="801" actId="9405"/>
          <ac:inkMkLst>
            <pc:docMk/>
            <pc:sldMk cId="2838924306" sldId="458"/>
            <ac:inkMk id="7" creationId="{2D914A3D-6A5A-5594-9377-1D8DD54E73F4}"/>
          </ac:inkMkLst>
        </pc:inkChg>
        <pc:inkChg chg="add">
          <ac:chgData name="Tim Cook" userId="d1c7cfb340f2c7ab" providerId="LiveId" clId="{121D8D34-14B0-4BD2-A391-7392875EB785}" dt="2023-04-10T00:02:54.295" v="802" actId="9405"/>
          <ac:inkMkLst>
            <pc:docMk/>
            <pc:sldMk cId="2838924306" sldId="458"/>
            <ac:inkMk id="8" creationId="{0B3AD9FD-4A45-6E8C-9985-3507BB48AD11}"/>
          </ac:inkMkLst>
        </pc:inkChg>
        <pc:inkChg chg="add del mod">
          <ac:chgData name="Tim Cook" userId="d1c7cfb340f2c7ab" providerId="LiveId" clId="{121D8D34-14B0-4BD2-A391-7392875EB785}" dt="2023-04-09T23:44:47.002" v="367"/>
          <ac:inkMkLst>
            <pc:docMk/>
            <pc:sldMk cId="2838924306" sldId="458"/>
            <ac:inkMk id="8" creationId="{911DA9AD-739A-43E8-0C6A-FEAC85B35667}"/>
          </ac:inkMkLst>
        </pc:inkChg>
        <pc:inkChg chg="add">
          <ac:chgData name="Tim Cook" userId="d1c7cfb340f2c7ab" providerId="LiveId" clId="{121D8D34-14B0-4BD2-A391-7392875EB785}" dt="2023-04-10T00:02:54.634" v="803" actId="9405"/>
          <ac:inkMkLst>
            <pc:docMk/>
            <pc:sldMk cId="2838924306" sldId="458"/>
            <ac:inkMk id="9" creationId="{20672436-8506-AD35-1FE7-EF728826D51D}"/>
          </ac:inkMkLst>
        </pc:inkChg>
        <pc:inkChg chg="add del mod">
          <ac:chgData name="Tim Cook" userId="d1c7cfb340f2c7ab" providerId="LiveId" clId="{121D8D34-14B0-4BD2-A391-7392875EB785}" dt="2023-04-09T23:45:00.221" v="382"/>
          <ac:inkMkLst>
            <pc:docMk/>
            <pc:sldMk cId="2838924306" sldId="458"/>
            <ac:inkMk id="10" creationId="{A9A5F22B-3524-0E5C-4A5F-5B9122120F93}"/>
          </ac:inkMkLst>
        </pc:inkChg>
        <pc:inkChg chg="add">
          <ac:chgData name="Tim Cook" userId="d1c7cfb340f2c7ab" providerId="LiveId" clId="{121D8D34-14B0-4BD2-A391-7392875EB785}" dt="2023-04-10T00:02:54.979" v="804" actId="9405"/>
          <ac:inkMkLst>
            <pc:docMk/>
            <pc:sldMk cId="2838924306" sldId="458"/>
            <ac:inkMk id="10" creationId="{AE08BEEB-C8AE-74D5-E67B-5A8322C4B003}"/>
          </ac:inkMkLst>
        </pc:inkChg>
        <pc:inkChg chg="add">
          <ac:chgData name="Tim Cook" userId="d1c7cfb340f2c7ab" providerId="LiveId" clId="{121D8D34-14B0-4BD2-A391-7392875EB785}" dt="2023-04-10T00:02:55.340" v="805" actId="9405"/>
          <ac:inkMkLst>
            <pc:docMk/>
            <pc:sldMk cId="2838924306" sldId="458"/>
            <ac:inkMk id="11" creationId="{1AD1D582-863D-ACB5-EF09-F4DA10EF2236}"/>
          </ac:inkMkLst>
        </pc:inkChg>
        <pc:inkChg chg="add del mod">
          <ac:chgData name="Tim Cook" userId="d1c7cfb340f2c7ab" providerId="LiveId" clId="{121D8D34-14B0-4BD2-A391-7392875EB785}" dt="2023-04-09T23:44:54.539" v="375"/>
          <ac:inkMkLst>
            <pc:docMk/>
            <pc:sldMk cId="2838924306" sldId="458"/>
            <ac:inkMk id="11" creationId="{5D92EE54-2F0A-6258-E4CE-62CCDB787A4D}"/>
          </ac:inkMkLst>
        </pc:inkChg>
        <pc:inkChg chg="add">
          <ac:chgData name="Tim Cook" userId="d1c7cfb340f2c7ab" providerId="LiveId" clId="{121D8D34-14B0-4BD2-A391-7392875EB785}" dt="2023-04-10T00:02:56.076" v="806" actId="9405"/>
          <ac:inkMkLst>
            <pc:docMk/>
            <pc:sldMk cId="2838924306" sldId="458"/>
            <ac:inkMk id="12" creationId="{0079EC3B-BCD8-5921-C530-0A9ADDA931EF}"/>
          </ac:inkMkLst>
        </pc:inkChg>
        <pc:inkChg chg="add del mod">
          <ac:chgData name="Tim Cook" userId="d1c7cfb340f2c7ab" providerId="LiveId" clId="{121D8D34-14B0-4BD2-A391-7392875EB785}" dt="2023-04-09T23:44:59.523" v="379"/>
          <ac:inkMkLst>
            <pc:docMk/>
            <pc:sldMk cId="2838924306" sldId="458"/>
            <ac:inkMk id="12" creationId="{B7C560E1-1FC7-88CF-D22F-191D80D114F0}"/>
          </ac:inkMkLst>
        </pc:inkChg>
        <pc:inkChg chg="add del mod">
          <ac:chgData name="Tim Cook" userId="d1c7cfb340f2c7ab" providerId="LiveId" clId="{121D8D34-14B0-4BD2-A391-7392875EB785}" dt="2023-04-09T23:44:54.852" v="376"/>
          <ac:inkMkLst>
            <pc:docMk/>
            <pc:sldMk cId="2838924306" sldId="458"/>
            <ac:inkMk id="13" creationId="{735404E3-BE16-D1E3-D888-9D2468E7D14A}"/>
          </ac:inkMkLst>
        </pc:inkChg>
        <pc:inkChg chg="add">
          <ac:chgData name="Tim Cook" userId="d1c7cfb340f2c7ab" providerId="LiveId" clId="{121D8D34-14B0-4BD2-A391-7392875EB785}" dt="2023-04-10T00:02:56.452" v="807" actId="9405"/>
          <ac:inkMkLst>
            <pc:docMk/>
            <pc:sldMk cId="2838924306" sldId="458"/>
            <ac:inkMk id="13" creationId="{A4EC6153-3B0C-3C68-739F-EA256B16B704}"/>
          </ac:inkMkLst>
        </pc:inkChg>
        <pc:inkChg chg="add del mod">
          <ac:chgData name="Tim Cook" userId="d1c7cfb340f2c7ab" providerId="LiveId" clId="{121D8D34-14B0-4BD2-A391-7392875EB785}" dt="2023-04-09T23:44:53.080" v="374"/>
          <ac:inkMkLst>
            <pc:docMk/>
            <pc:sldMk cId="2838924306" sldId="458"/>
            <ac:inkMk id="14" creationId="{192CCE5F-725E-12B9-E783-56281FE568DF}"/>
          </ac:inkMkLst>
        </pc:inkChg>
        <pc:inkChg chg="add del">
          <ac:chgData name="Tim Cook" userId="d1c7cfb340f2c7ab" providerId="LiveId" clId="{121D8D34-14B0-4BD2-A391-7392875EB785}" dt="2023-04-09T23:45:00.221" v="381"/>
          <ac:inkMkLst>
            <pc:docMk/>
            <pc:sldMk cId="2838924306" sldId="458"/>
            <ac:inkMk id="16" creationId="{2F9D2497-3CE3-771F-C697-A3E8CCD10055}"/>
          </ac:inkMkLst>
        </pc:inkChg>
        <pc:inkChg chg="add del">
          <ac:chgData name="Tim Cook" userId="d1c7cfb340f2c7ab" providerId="LiveId" clId="{121D8D34-14B0-4BD2-A391-7392875EB785}" dt="2023-04-09T23:45:04.596" v="384"/>
          <ac:inkMkLst>
            <pc:docMk/>
            <pc:sldMk cId="2838924306" sldId="458"/>
            <ac:inkMk id="17" creationId="{D45E5E9D-53EA-57B6-A182-A5CCEF2EF8B9}"/>
          </ac:inkMkLst>
        </pc:inkChg>
        <pc:inkChg chg="add">
          <ac:chgData name="Tim Cook" userId="d1c7cfb340f2c7ab" providerId="LiveId" clId="{121D8D34-14B0-4BD2-A391-7392875EB785}" dt="2023-04-09T23:45:15.495" v="385" actId="9405"/>
          <ac:inkMkLst>
            <pc:docMk/>
            <pc:sldMk cId="2838924306" sldId="458"/>
            <ac:inkMk id="18" creationId="{E297FFE1-C41F-86AE-4456-DB37EC3A3E3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19" creationId="{C8028B39-003A-D21C-1256-E08E67273E2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0" creationId="{D9080FAE-D12A-6646-29B2-6C5A49094F7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1" creationId="{3F596D55-8FA9-6849-A5B7-39C54699392C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2" creationId="{BE842DF8-F9C6-7EBA-5CD9-B903A325E3F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3" creationId="{BF340317-172B-88E4-E5E2-2CF62AC19290}"/>
          </ac:inkMkLst>
        </pc:inkChg>
        <pc:inkChg chg="add mod">
          <ac:chgData name="Tim Cook" userId="d1c7cfb340f2c7ab" providerId="LiveId" clId="{121D8D34-14B0-4BD2-A391-7392875EB785}" dt="2023-04-09T23:46:26.186" v="447"/>
          <ac:inkMkLst>
            <pc:docMk/>
            <pc:sldMk cId="2838924306" sldId="458"/>
            <ac:inkMk id="25" creationId="{95048F7A-926E-3A6C-3668-891544725F1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7" creationId="{7E70535B-3D18-E362-87CD-98B742B3289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8" creationId="{63AAADB9-C350-EAB6-0B1C-64B52025D39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9" creationId="{8ABD1D20-3A7A-9106-737E-98515A84787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0" creationId="{F898E459-D4F1-322A-8284-01EFC052D425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1" creationId="{3B0F3FB1-8762-5D01-C6E4-57B14D29111C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2" creationId="{3BCFE591-B2F1-DD55-4364-81EBC5853D2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3" creationId="{E96D477F-A1BD-BA75-9F79-8D866678478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4" creationId="{EE1FAB01-3E4F-421E-98E3-AE8E552D8BAD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5" creationId="{F712D5AC-2692-0DE9-B92E-EC7BE83D9DD0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6" creationId="{2347EE47-738F-AEB2-3BD2-3D53DA9B36D0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7" creationId="{266DCF51-A150-D3FF-22EA-04C50BCAD38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8" creationId="{3A1BF708-46A5-2C11-8BF0-0E127B2B4950}"/>
          </ac:inkMkLst>
        </pc:inkChg>
        <pc:inkChg chg="add del mod">
          <ac:chgData name="Tim Cook" userId="d1c7cfb340f2c7ab" providerId="LiveId" clId="{121D8D34-14B0-4BD2-A391-7392875EB785}" dt="2023-04-09T23:45:55.581" v="412"/>
          <ac:inkMkLst>
            <pc:docMk/>
            <pc:sldMk cId="2838924306" sldId="458"/>
            <ac:inkMk id="40" creationId="{83C8E8B6-FAA4-91E5-3361-80683CE261AF}"/>
          </ac:inkMkLst>
        </pc:inkChg>
        <pc:inkChg chg="add del mod">
          <ac:chgData name="Tim Cook" userId="d1c7cfb340f2c7ab" providerId="LiveId" clId="{121D8D34-14B0-4BD2-A391-7392875EB785}" dt="2023-04-09T23:45:55.751" v="414"/>
          <ac:inkMkLst>
            <pc:docMk/>
            <pc:sldMk cId="2838924306" sldId="458"/>
            <ac:inkMk id="41" creationId="{FACA6339-5C6B-F3B9-0C79-5D6DE3BF0DB1}"/>
          </ac:inkMkLst>
        </pc:inkChg>
        <pc:inkChg chg="add del mod">
          <ac:chgData name="Tim Cook" userId="d1c7cfb340f2c7ab" providerId="LiveId" clId="{121D8D34-14B0-4BD2-A391-7392875EB785}" dt="2023-04-09T23:45:55.751" v="413"/>
          <ac:inkMkLst>
            <pc:docMk/>
            <pc:sldMk cId="2838924306" sldId="458"/>
            <ac:inkMk id="42" creationId="{269AE7DB-C1E1-50BE-9BD0-F35677E90893}"/>
          </ac:inkMkLst>
        </pc:inkChg>
        <pc:inkChg chg="add del mod">
          <ac:chgData name="Tim Cook" userId="d1c7cfb340f2c7ab" providerId="LiveId" clId="{121D8D34-14B0-4BD2-A391-7392875EB785}" dt="2023-04-09T23:45:56.843" v="415"/>
          <ac:inkMkLst>
            <pc:docMk/>
            <pc:sldMk cId="2838924306" sldId="458"/>
            <ac:inkMk id="43" creationId="{2BE90882-A876-A777-FE56-100CC6CA5F6D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5" creationId="{DBAC489F-2322-9C46-506E-9764228A03B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6" creationId="{7BBBF6E7-DA62-8D9A-B40B-86BC0638AFE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7" creationId="{BEB54053-1FB1-3FCA-0884-1BA94F4A587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8" creationId="{74B6A725-1B71-9DF7-8B12-99A5A9F5117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9" creationId="{315B9019-458F-CCF7-0601-9038DF5BA7A2}"/>
          </ac:inkMkLst>
        </pc:inkChg>
        <pc:inkChg chg="add del mod">
          <ac:chgData name="Tim Cook" userId="d1c7cfb340f2c7ab" providerId="LiveId" clId="{121D8D34-14B0-4BD2-A391-7392875EB785}" dt="2023-04-09T23:46:05.821" v="428"/>
          <ac:inkMkLst>
            <pc:docMk/>
            <pc:sldMk cId="2838924306" sldId="458"/>
            <ac:inkMk id="50" creationId="{F897BEF6-1EFD-7646-D53B-1D8B0941A428}"/>
          </ac:inkMkLst>
        </pc:inkChg>
        <pc:inkChg chg="add del mod">
          <ac:chgData name="Tim Cook" userId="d1c7cfb340f2c7ab" providerId="LiveId" clId="{121D8D34-14B0-4BD2-A391-7392875EB785}" dt="2023-04-09T23:46:05.821" v="430"/>
          <ac:inkMkLst>
            <pc:docMk/>
            <pc:sldMk cId="2838924306" sldId="458"/>
            <ac:inkMk id="52" creationId="{40F18342-CD19-3F42-824D-2EF35C561C25}"/>
          </ac:inkMkLst>
        </pc:inkChg>
        <pc:inkChg chg="add del mod">
          <ac:chgData name="Tim Cook" userId="d1c7cfb340f2c7ab" providerId="LiveId" clId="{121D8D34-14B0-4BD2-A391-7392875EB785}" dt="2023-04-09T23:46:05.821" v="429"/>
          <ac:inkMkLst>
            <pc:docMk/>
            <pc:sldMk cId="2838924306" sldId="458"/>
            <ac:inkMk id="53" creationId="{71DDDBBA-9432-A207-B6B8-B59F2AE8975A}"/>
          </ac:inkMkLst>
        </pc:inkChg>
        <pc:inkChg chg="add del mod">
          <ac:chgData name="Tim Cook" userId="d1c7cfb340f2c7ab" providerId="LiveId" clId="{121D8D34-14B0-4BD2-A391-7392875EB785}" dt="2023-04-09T23:46:05.821" v="432"/>
          <ac:inkMkLst>
            <pc:docMk/>
            <pc:sldMk cId="2838924306" sldId="458"/>
            <ac:inkMk id="54" creationId="{8B3D4C80-7AD4-DC2B-36D3-941266BD2CC5}"/>
          </ac:inkMkLst>
        </pc:inkChg>
        <pc:inkChg chg="add del mod">
          <ac:chgData name="Tim Cook" userId="d1c7cfb340f2c7ab" providerId="LiveId" clId="{121D8D34-14B0-4BD2-A391-7392875EB785}" dt="2023-04-09T23:46:05.821" v="431"/>
          <ac:inkMkLst>
            <pc:docMk/>
            <pc:sldMk cId="2838924306" sldId="458"/>
            <ac:inkMk id="55" creationId="{77C2C22E-C594-D931-3A20-1C35EC4E9A13}"/>
          </ac:inkMkLst>
        </pc:inkChg>
        <pc:inkChg chg="add mod">
          <ac:chgData name="Tim Cook" userId="d1c7cfb340f2c7ab" providerId="LiveId" clId="{121D8D34-14B0-4BD2-A391-7392875EB785}" dt="2023-04-09T23:46:16.784" v="443"/>
          <ac:inkMkLst>
            <pc:docMk/>
            <pc:sldMk cId="2838924306" sldId="458"/>
            <ac:inkMk id="57" creationId="{84DCC436-F04D-B016-2580-4711846286C9}"/>
          </ac:inkMkLst>
        </pc:inkChg>
        <pc:inkChg chg="add del mod">
          <ac:chgData name="Tim Cook" userId="d1c7cfb340f2c7ab" providerId="LiveId" clId="{121D8D34-14B0-4BD2-A391-7392875EB785}" dt="2023-04-09T23:46:10.702" v="436"/>
          <ac:inkMkLst>
            <pc:docMk/>
            <pc:sldMk cId="2838924306" sldId="458"/>
            <ac:inkMk id="58" creationId="{9F8F725C-70F6-DFA3-85E7-9B83D7978735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60" creationId="{EE716E5B-7EDC-69FA-4CDF-CF6EDFA4E852}"/>
          </ac:inkMkLst>
        </pc:inkChg>
        <pc:inkChg chg="add del mod">
          <ac:chgData name="Tim Cook" userId="d1c7cfb340f2c7ab" providerId="LiveId" clId="{121D8D34-14B0-4BD2-A391-7392875EB785}" dt="2023-04-09T23:46:45.501" v="471"/>
          <ac:inkMkLst>
            <pc:docMk/>
            <pc:sldMk cId="2838924306" sldId="458"/>
            <ac:inkMk id="61" creationId="{ADBCC02D-326E-B46B-FC70-6F0A7441894F}"/>
          </ac:inkMkLst>
        </pc:inkChg>
        <pc:inkChg chg="add del mod">
          <ac:chgData name="Tim Cook" userId="d1c7cfb340f2c7ab" providerId="LiveId" clId="{121D8D34-14B0-4BD2-A391-7392875EB785}" dt="2023-04-09T23:46:45.501" v="472"/>
          <ac:inkMkLst>
            <pc:docMk/>
            <pc:sldMk cId="2838924306" sldId="458"/>
            <ac:inkMk id="62" creationId="{9C8B6D3B-7BF3-38B7-2F7D-3E57EDC54EEC}"/>
          </ac:inkMkLst>
        </pc:inkChg>
        <pc:inkChg chg="add del mod">
          <ac:chgData name="Tim Cook" userId="d1c7cfb340f2c7ab" providerId="LiveId" clId="{121D8D34-14B0-4BD2-A391-7392875EB785}" dt="2023-04-09T23:46:45.306" v="470"/>
          <ac:inkMkLst>
            <pc:docMk/>
            <pc:sldMk cId="2838924306" sldId="458"/>
            <ac:inkMk id="63" creationId="{9B12B7FB-59DE-5A15-98CB-A24EE8A788C2}"/>
          </ac:inkMkLst>
        </pc:inkChg>
        <pc:inkChg chg="add del mod">
          <ac:chgData name="Tim Cook" userId="d1c7cfb340f2c7ab" providerId="LiveId" clId="{121D8D34-14B0-4BD2-A391-7392875EB785}" dt="2023-04-09T23:46:45.306" v="469"/>
          <ac:inkMkLst>
            <pc:docMk/>
            <pc:sldMk cId="2838924306" sldId="458"/>
            <ac:inkMk id="64" creationId="{6F23E638-69E5-3C8F-4CCC-326745A8BE07}"/>
          </ac:inkMkLst>
        </pc:inkChg>
        <pc:inkChg chg="add del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65" creationId="{861EDB3D-BB92-AE90-5AF7-9ED42E37B278}"/>
          </ac:inkMkLst>
        </pc:inkChg>
        <pc:inkChg chg="add mod">
          <ac:chgData name="Tim Cook" userId="d1c7cfb340f2c7ab" providerId="LiveId" clId="{121D8D34-14B0-4BD2-A391-7392875EB785}" dt="2023-04-09T23:46:33.292" v="454"/>
          <ac:inkMkLst>
            <pc:docMk/>
            <pc:sldMk cId="2838924306" sldId="458"/>
            <ac:inkMk id="67" creationId="{C9A4DD6F-CBF2-5611-F7A1-6516E5EF3FEA}"/>
          </ac:inkMkLst>
        </pc:inkChg>
        <pc:inkChg chg="add del mod">
          <ac:chgData name="Tim Cook" userId="d1c7cfb340f2c7ab" providerId="LiveId" clId="{121D8D34-14B0-4BD2-A391-7392875EB785}" dt="2023-04-09T23:46:30.279" v="449"/>
          <ac:inkMkLst>
            <pc:docMk/>
            <pc:sldMk cId="2838924306" sldId="458"/>
            <ac:inkMk id="68" creationId="{C483F28D-AA18-36C9-7E02-1A9E83B9EBBF}"/>
          </ac:inkMkLst>
        </pc:inkChg>
        <pc:inkChg chg="add del mod">
          <ac:chgData name="Tim Cook" userId="d1c7cfb340f2c7ab" providerId="LiveId" clId="{121D8D34-14B0-4BD2-A391-7392875EB785}" dt="2023-04-09T23:46:30.279" v="450"/>
          <ac:inkMkLst>
            <pc:docMk/>
            <pc:sldMk cId="2838924306" sldId="458"/>
            <ac:inkMk id="69" creationId="{5217DCAE-D67D-74EC-77BF-987183F3A08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1" creationId="{4C777612-CE7E-3459-E572-C2B85583215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2" creationId="{99FE4719-8D97-CB3A-9901-69F0BF2EF99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3" creationId="{0125ACBB-4DAD-2EFF-BE68-A3A01388BC40}"/>
          </ac:inkMkLst>
        </pc:inkChg>
        <pc:inkChg chg="add del">
          <ac:chgData name="Tim Cook" userId="d1c7cfb340f2c7ab" providerId="LiveId" clId="{121D8D34-14B0-4BD2-A391-7392875EB785}" dt="2023-04-09T23:46:38.710" v="460"/>
          <ac:inkMkLst>
            <pc:docMk/>
            <pc:sldMk cId="2838924306" sldId="458"/>
            <ac:inkMk id="75" creationId="{D3A84318-5354-6552-BF6F-4DBC76C1626F}"/>
          </ac:inkMkLst>
        </pc:inkChg>
        <pc:inkChg chg="add del">
          <ac:chgData name="Tim Cook" userId="d1c7cfb340f2c7ab" providerId="LiveId" clId="{121D8D34-14B0-4BD2-A391-7392875EB785}" dt="2023-04-09T23:46:38.710" v="462"/>
          <ac:inkMkLst>
            <pc:docMk/>
            <pc:sldMk cId="2838924306" sldId="458"/>
            <ac:inkMk id="76" creationId="{CE269124-CDF4-6834-1122-4F1610A9574D}"/>
          </ac:inkMkLst>
        </pc:inkChg>
        <pc:inkChg chg="add del">
          <ac:chgData name="Tim Cook" userId="d1c7cfb340f2c7ab" providerId="LiveId" clId="{121D8D34-14B0-4BD2-A391-7392875EB785}" dt="2023-04-09T23:46:38.702" v="459"/>
          <ac:inkMkLst>
            <pc:docMk/>
            <pc:sldMk cId="2838924306" sldId="458"/>
            <ac:inkMk id="77" creationId="{AEBBD296-5D99-3BDC-A34D-92D07DCC8A4C}"/>
          </ac:inkMkLst>
        </pc:inkChg>
        <pc:inkChg chg="add del">
          <ac:chgData name="Tim Cook" userId="d1c7cfb340f2c7ab" providerId="LiveId" clId="{121D8D34-14B0-4BD2-A391-7392875EB785}" dt="2023-04-09T23:46:38.710" v="461"/>
          <ac:inkMkLst>
            <pc:docMk/>
            <pc:sldMk cId="2838924306" sldId="458"/>
            <ac:inkMk id="78" creationId="{4356AAEC-39F0-A8F8-F63A-DE344C69382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9" creationId="{34B0491E-9CA9-83B7-FD1D-ACF46951D9A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1" creationId="{BCD5EDFF-F0A4-18C9-F250-EC02D379891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2" creationId="{2F16F4A4-532C-5E92-9EB3-23129E8C657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3" creationId="{57211BF0-B88D-EE9D-2803-FB017E7283DC}"/>
          </ac:inkMkLst>
        </pc:inkChg>
        <pc:inkChg chg="add">
          <ac:chgData name="Tim Cook" userId="d1c7cfb340f2c7ab" providerId="LiveId" clId="{121D8D34-14B0-4BD2-A391-7392875EB785}" dt="2023-04-09T23:46:47.486" v="474" actId="9405"/>
          <ac:inkMkLst>
            <pc:docMk/>
            <pc:sldMk cId="2838924306" sldId="458"/>
            <ac:inkMk id="85" creationId="{03424287-3488-982F-F823-F5B2D55C9E2D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6" creationId="{ADA77804-64F0-F69E-E7E1-BCD7CA421C05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7" creationId="{1BBDD53F-622D-9C13-FDEE-65CA5E477B0F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8" creationId="{8CB9A820-6CE6-B738-B83E-AAA45DDEF4C7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9" creationId="{F4D0274D-E407-5CD4-B4A7-3005E29FBEB3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90" creationId="{DCD2FD5F-4B51-191C-3B28-EF5C09270813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2" creationId="{63473D1C-E5BC-549A-B95E-22E54198128F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3" creationId="{F8686E07-95BC-5E29-14A5-B29450E204F0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4" creationId="{72AC54E0-9BAA-344C-A7B9-3C7FC6A533CE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5" creationId="{0F95FDE5-AAF8-6DF9-A351-C9CAFDABDDC9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6" creationId="{6DD3C29F-993A-7F45-690D-A9354662EE60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7" creationId="{1ABD2D8E-0BE1-A37D-3667-0AA56C48D4C9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8" creationId="{F2CCF9B8-BD08-4181-1783-C46087087486}"/>
          </ac:inkMkLst>
        </pc:inkChg>
        <pc:inkChg chg="add">
          <ac:chgData name="Tim Cook" userId="d1c7cfb340f2c7ab" providerId="LiveId" clId="{121D8D34-14B0-4BD2-A391-7392875EB785}" dt="2023-04-09T23:46:57.169" v="489" actId="9405"/>
          <ac:inkMkLst>
            <pc:docMk/>
            <pc:sldMk cId="2838924306" sldId="458"/>
            <ac:inkMk id="100" creationId="{F9BD5A02-ED25-EE72-8FD1-B8EDE973E1E9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1" creationId="{00BAD54E-197F-AC4B-FE1E-30700D24D269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2" creationId="{FA303955-9513-AA90-CE5D-1A221F98CD01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3" creationId="{99415F82-72E6-36D6-8EC8-932A6125B005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4" creationId="{7FE47493-F6FB-303F-55B6-3E233E2A3352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5" creationId="{C8A49DDD-5E23-25B0-C582-1413DAC7EB47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6" creationId="{3222C4FB-95EC-0E08-3417-F7AFB6E8BA59}"/>
          </ac:inkMkLst>
        </pc:inkChg>
      </pc:sldChg>
      <pc:sldChg chg="addSp delSp modSp add mod">
        <pc:chgData name="Tim Cook" userId="d1c7cfb340f2c7ab" providerId="LiveId" clId="{121D8D34-14B0-4BD2-A391-7392875EB785}" dt="2023-04-10T00:08:06.197" v="822" actId="9405"/>
        <pc:sldMkLst>
          <pc:docMk/>
          <pc:sldMk cId="1181720292" sldId="459"/>
        </pc:sldMkLst>
        <pc:grpChg chg="del mod">
          <ac:chgData name="Tim Cook" userId="d1c7cfb340f2c7ab" providerId="LiveId" clId="{121D8D34-14B0-4BD2-A391-7392875EB785}" dt="2023-04-09T23:47:48.545" v="507"/>
          <ac:grpSpMkLst>
            <pc:docMk/>
            <pc:sldMk cId="1181720292" sldId="459"/>
            <ac:grpSpMk id="9" creationId="{3451965C-4593-9CE7-B029-407D99633718}"/>
          </ac:grpSpMkLst>
        </pc:grpChg>
        <pc:grpChg chg="del mod">
          <ac:chgData name="Tim Cook" userId="d1c7cfb340f2c7ab" providerId="LiveId" clId="{121D8D34-14B0-4BD2-A391-7392875EB785}" dt="2023-04-09T23:47:55.030" v="514"/>
          <ac:grpSpMkLst>
            <pc:docMk/>
            <pc:sldMk cId="1181720292" sldId="459"/>
            <ac:grpSpMk id="13" creationId="{8C734E19-C979-FC25-073E-51B949E52B60}"/>
          </ac:grpSpMkLst>
        </pc:grpChg>
        <pc:grpChg chg="mod">
          <ac:chgData name="Tim Cook" userId="d1c7cfb340f2c7ab" providerId="LiveId" clId="{121D8D34-14B0-4BD2-A391-7392875EB785}" dt="2023-04-10T00:03:05.067" v="819"/>
          <ac:grpSpMkLst>
            <pc:docMk/>
            <pc:sldMk cId="1181720292" sldId="459"/>
            <ac:grpSpMk id="14" creationId="{EC87669F-C2EF-1385-0E41-6D64E2C5B357}"/>
          </ac:grpSpMkLst>
        </pc:grpChg>
        <pc:grpChg chg="mod">
          <ac:chgData name="Tim Cook" userId="d1c7cfb340f2c7ab" providerId="LiveId" clId="{121D8D34-14B0-4BD2-A391-7392875EB785}" dt="2023-04-10T00:03:05.067" v="819"/>
          <ac:grpSpMkLst>
            <pc:docMk/>
            <pc:sldMk cId="1181720292" sldId="459"/>
            <ac:grpSpMk id="15" creationId="{B7CDA052-2179-2A6E-8D3F-929B28690CEB}"/>
          </ac:grpSpMkLst>
        </pc:grpChg>
        <pc:grpChg chg="del mod">
          <ac:chgData name="Tim Cook" userId="d1c7cfb340f2c7ab" providerId="LiveId" clId="{121D8D34-14B0-4BD2-A391-7392875EB785}" dt="2023-04-09T23:48:22.878" v="523"/>
          <ac:grpSpMkLst>
            <pc:docMk/>
            <pc:sldMk cId="1181720292" sldId="459"/>
            <ac:grpSpMk id="18" creationId="{750263E4-269E-E2B2-F508-4DB1B0E4DD7A}"/>
          </ac:grpSpMkLst>
        </pc:grpChg>
        <pc:grpChg chg="del mod">
          <ac:chgData name="Tim Cook" userId="d1c7cfb340f2c7ab" providerId="LiveId" clId="{121D8D34-14B0-4BD2-A391-7392875EB785}" dt="2023-04-09T23:48:28.828" v="530"/>
          <ac:grpSpMkLst>
            <pc:docMk/>
            <pc:sldMk cId="1181720292" sldId="459"/>
            <ac:grpSpMk id="20" creationId="{26B46F28-2D77-8219-FAA8-F73E0269956F}"/>
          </ac:grpSpMkLst>
        </pc:grpChg>
        <pc:grpChg chg="del mod">
          <ac:chgData name="Tim Cook" userId="d1c7cfb340f2c7ab" providerId="LiveId" clId="{121D8D34-14B0-4BD2-A391-7392875EB785}" dt="2023-04-09T23:48:34.789" v="533"/>
          <ac:grpSpMkLst>
            <pc:docMk/>
            <pc:sldMk cId="1181720292" sldId="459"/>
            <ac:grpSpMk id="27" creationId="{29F9FEBC-8953-D976-A7B8-DD289A1E5BBA}"/>
          </ac:grpSpMkLst>
        </pc:grpChg>
        <pc:grpChg chg="del mod">
          <ac:chgData name="Tim Cook" userId="d1c7cfb340f2c7ab" providerId="LiveId" clId="{121D8D34-14B0-4BD2-A391-7392875EB785}" dt="2023-04-09T23:48:36.680" v="544"/>
          <ac:grpSpMkLst>
            <pc:docMk/>
            <pc:sldMk cId="1181720292" sldId="459"/>
            <ac:grpSpMk id="30" creationId="{65BB6DCF-189F-8399-4310-11FCFED7F697}"/>
          </ac:grpSpMkLst>
        </pc:grpChg>
        <pc:grpChg chg="del mod">
          <ac:chgData name="Tim Cook" userId="d1c7cfb340f2c7ab" providerId="LiveId" clId="{121D8D34-14B0-4BD2-A391-7392875EB785}" dt="2023-04-09T23:48:44.485" v="551"/>
          <ac:grpSpMkLst>
            <pc:docMk/>
            <pc:sldMk cId="1181720292" sldId="459"/>
            <ac:grpSpMk id="34" creationId="{18AD28BC-1A65-4F83-54B7-725E07637CDD}"/>
          </ac:grpSpMkLst>
        </pc:grpChg>
        <pc:grpChg chg="del mod">
          <ac:chgData name="Tim Cook" userId="d1c7cfb340f2c7ab" providerId="LiveId" clId="{121D8D34-14B0-4BD2-A391-7392875EB785}" dt="2023-04-09T23:49:06.676" v="561"/>
          <ac:grpSpMkLst>
            <pc:docMk/>
            <pc:sldMk cId="1181720292" sldId="459"/>
            <ac:grpSpMk id="40" creationId="{73E5E89E-D0BA-2B51-E006-F7082940581C}"/>
          </ac:grpSpMkLst>
        </pc:grpChg>
        <pc:grpChg chg="del mod">
          <ac:chgData name="Tim Cook" userId="d1c7cfb340f2c7ab" providerId="LiveId" clId="{121D8D34-14B0-4BD2-A391-7392875EB785}" dt="2023-04-09T23:49:14.685" v="569"/>
          <ac:grpSpMkLst>
            <pc:docMk/>
            <pc:sldMk cId="1181720292" sldId="459"/>
            <ac:grpSpMk id="42" creationId="{0E59A867-F06D-C972-BC34-33DED5F3767E}"/>
          </ac:grpSpMkLst>
        </pc:grpChg>
        <pc:grpChg chg="del mod">
          <ac:chgData name="Tim Cook" userId="d1c7cfb340f2c7ab" providerId="LiveId" clId="{121D8D34-14B0-4BD2-A391-7392875EB785}" dt="2023-04-09T23:49:14.685" v="569"/>
          <ac:grpSpMkLst>
            <pc:docMk/>
            <pc:sldMk cId="1181720292" sldId="459"/>
            <ac:grpSpMk id="48" creationId="{9D1A5F09-0A75-2AA5-C9DD-BC83169E6577}"/>
          </ac:grpSpMkLst>
        </pc:grpChg>
        <pc:grpChg chg="del mod">
          <ac:chgData name="Tim Cook" userId="d1c7cfb340f2c7ab" providerId="LiveId" clId="{121D8D34-14B0-4BD2-A391-7392875EB785}" dt="2023-04-09T23:49:22.736" v="582"/>
          <ac:grpSpMkLst>
            <pc:docMk/>
            <pc:sldMk cId="1181720292" sldId="459"/>
            <ac:grpSpMk id="50" creationId="{C6EF6967-C2FD-C22F-1F81-A9F26775ADF2}"/>
          </ac:grpSpMkLst>
        </pc:grpChg>
        <pc:grpChg chg="del mod">
          <ac:chgData name="Tim Cook" userId="d1c7cfb340f2c7ab" providerId="LiveId" clId="{121D8D34-14B0-4BD2-A391-7392875EB785}" dt="2023-04-09T23:49:31.836" v="585"/>
          <ac:grpSpMkLst>
            <pc:docMk/>
            <pc:sldMk cId="1181720292" sldId="459"/>
            <ac:grpSpMk id="57" creationId="{362EEAB3-6375-A752-F68B-4CF5375D0BC4}"/>
          </ac:grpSpMkLst>
        </pc:grpChg>
        <pc:grpChg chg="del mod">
          <ac:chgData name="Tim Cook" userId="d1c7cfb340f2c7ab" providerId="LiveId" clId="{121D8D34-14B0-4BD2-A391-7392875EB785}" dt="2023-04-09T23:49:35.553" v="593"/>
          <ac:grpSpMkLst>
            <pc:docMk/>
            <pc:sldMk cId="1181720292" sldId="459"/>
            <ac:grpSpMk id="59" creationId="{B45C5457-C3B8-130B-AC87-BDCD247DF25A}"/>
          </ac:grpSpMkLst>
        </pc:grpChg>
        <pc:grpChg chg="del mod">
          <ac:chgData name="Tim Cook" userId="d1c7cfb340f2c7ab" providerId="LiveId" clId="{121D8D34-14B0-4BD2-A391-7392875EB785}" dt="2023-04-09T23:49:39.328" v="598"/>
          <ac:grpSpMkLst>
            <pc:docMk/>
            <pc:sldMk cId="1181720292" sldId="459"/>
            <ac:grpSpMk id="67" creationId="{9B2E6B62-96E5-DB90-28E3-42B0F286D096}"/>
          </ac:grpSpMkLst>
        </pc:grpChg>
        <pc:grpChg chg="del mod">
          <ac:chgData name="Tim Cook" userId="d1c7cfb340f2c7ab" providerId="LiveId" clId="{121D8D34-14B0-4BD2-A391-7392875EB785}" dt="2023-04-09T23:49:46.437" v="614"/>
          <ac:grpSpMkLst>
            <pc:docMk/>
            <pc:sldMk cId="1181720292" sldId="459"/>
            <ac:grpSpMk id="72" creationId="{C4AEF0B5-1601-7D80-894D-9DE3F37DC70D}"/>
          </ac:grpSpMkLst>
        </pc:grpChg>
        <pc:grpChg chg="del mod">
          <ac:chgData name="Tim Cook" userId="d1c7cfb340f2c7ab" providerId="LiveId" clId="{121D8D34-14B0-4BD2-A391-7392875EB785}" dt="2023-04-09T23:49:46.437" v="614"/>
          <ac:grpSpMkLst>
            <pc:docMk/>
            <pc:sldMk cId="1181720292" sldId="459"/>
            <ac:grpSpMk id="78" creationId="{43AC6479-E3A4-905B-CC9A-33B09FBC001B}"/>
          </ac:grpSpMkLst>
        </pc:grpChg>
        <pc:grpChg chg="del mod">
          <ac:chgData name="Tim Cook" userId="d1c7cfb340f2c7ab" providerId="LiveId" clId="{121D8D34-14B0-4BD2-A391-7392875EB785}" dt="2023-04-09T23:49:55.792" v="620"/>
          <ac:grpSpMkLst>
            <pc:docMk/>
            <pc:sldMk cId="1181720292" sldId="459"/>
            <ac:grpSpMk id="83" creationId="{81C6B3D2-1F6E-95BF-1AEB-D1301C3C63A1}"/>
          </ac:grpSpMkLst>
        </pc:grpChg>
        <pc:grpChg chg="del 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85" creationId="{B99B91E4-C6BE-8097-5C4C-F2C826BB6F62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5" creationId="{85FA7C5A-3F23-7FFD-9B8E-2B5EE1B1D051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6" creationId="{C5B495D0-F02D-9066-DBDE-870624450C21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7" creationId="{A83F7DAB-7494-5FDB-423B-20B8577F532F}"/>
          </ac:grpSpMkLst>
        </pc:grpChg>
        <pc:inkChg chg="add del">
          <ac:chgData name="Tim Cook" userId="d1c7cfb340f2c7ab" providerId="LiveId" clId="{121D8D34-14B0-4BD2-A391-7392875EB785}" dt="2023-04-09T23:47:19.436" v="498"/>
          <ac:inkMkLst>
            <pc:docMk/>
            <pc:sldMk cId="1181720292" sldId="459"/>
            <ac:inkMk id="3" creationId="{883E3E5B-4CEF-8EB2-7CCD-23568270C7BB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3" creationId="{A3F725E6-20CB-6A40-F9FA-A2B6C37757EC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4" creationId="{03BDE334-E4F1-6632-25FF-EE869021AE06}"/>
          </ac:inkMkLst>
        </pc:inkChg>
        <pc:inkChg chg="add del">
          <ac:chgData name="Tim Cook" userId="d1c7cfb340f2c7ab" providerId="LiveId" clId="{121D8D34-14B0-4BD2-A391-7392875EB785}" dt="2023-04-09T23:47:25.289" v="500"/>
          <ac:inkMkLst>
            <pc:docMk/>
            <pc:sldMk cId="1181720292" sldId="459"/>
            <ac:inkMk id="4" creationId="{DED84566-5DE8-3C47-A0FB-180124286B61}"/>
          </ac:inkMkLst>
        </pc:inkChg>
        <pc:inkChg chg="add del">
          <ac:chgData name="Tim Cook" userId="d1c7cfb340f2c7ab" providerId="LiveId" clId="{121D8D34-14B0-4BD2-A391-7392875EB785}" dt="2023-04-09T23:47:36.834" v="502"/>
          <ac:inkMkLst>
            <pc:docMk/>
            <pc:sldMk cId="1181720292" sldId="459"/>
            <ac:inkMk id="5" creationId="{926CB4B4-78C3-AA63-7FCE-F279EF4C73C8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5" creationId="{9ACB5270-2D06-2226-CE50-90748B674064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6" creationId="{13415FCB-A127-375F-CC0D-AD20381FCA83}"/>
          </ac:inkMkLst>
        </pc:inkChg>
        <pc:inkChg chg="add del">
          <ac:chgData name="Tim Cook" userId="d1c7cfb340f2c7ab" providerId="LiveId" clId="{121D8D34-14B0-4BD2-A391-7392875EB785}" dt="2023-04-09T23:47:55.030" v="515"/>
          <ac:inkMkLst>
            <pc:docMk/>
            <pc:sldMk cId="1181720292" sldId="459"/>
            <ac:inkMk id="6" creationId="{C2D4A5AB-380F-0C1E-1424-5F0DE26EC562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7" creationId="{604F31B2-B0C8-E228-E1F9-A7F1E2F79E76}"/>
          </ac:inkMkLst>
        </pc:inkChg>
        <pc:inkChg chg="add del mod">
          <ac:chgData name="Tim Cook" userId="d1c7cfb340f2c7ab" providerId="LiveId" clId="{121D8D34-14B0-4BD2-A391-7392875EB785}" dt="2023-04-09T23:47:48.545" v="508"/>
          <ac:inkMkLst>
            <pc:docMk/>
            <pc:sldMk cId="1181720292" sldId="459"/>
            <ac:inkMk id="7" creationId="{E05231E8-6E21-90E9-A7F3-FFC0ACDBD704}"/>
          </ac:inkMkLst>
        </pc:inkChg>
        <pc:inkChg chg="add del mod">
          <ac:chgData name="Tim Cook" userId="d1c7cfb340f2c7ab" providerId="LiveId" clId="{121D8D34-14B0-4BD2-A391-7392875EB785}" dt="2023-04-09T23:47:48.545" v="507"/>
          <ac:inkMkLst>
            <pc:docMk/>
            <pc:sldMk cId="1181720292" sldId="459"/>
            <ac:inkMk id="8" creationId="{32839B72-3EEC-C1F8-3949-71DA82BBF689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8" creationId="{B75C51C2-1F4A-5497-AE90-551007D1AD14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9" creationId="{67C86487-F79B-27E1-62C4-672916C6A607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0" creationId="{61D85210-2E63-5BA1-2DEB-C70B49E05BE9}"/>
          </ac:inkMkLst>
        </pc:inkChg>
        <pc:inkChg chg="add del mod">
          <ac:chgData name="Tim Cook" userId="d1c7cfb340f2c7ab" providerId="LiveId" clId="{121D8D34-14B0-4BD2-A391-7392875EB785}" dt="2023-04-09T23:47:55.030" v="514"/>
          <ac:inkMkLst>
            <pc:docMk/>
            <pc:sldMk cId="1181720292" sldId="459"/>
            <ac:inkMk id="10" creationId="{89210C4A-C6E6-CD91-D9D4-2F48656228A1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1" creationId="{0B70E73F-97D8-8C23-AA38-1E9AB14AA9CF}"/>
          </ac:inkMkLst>
        </pc:inkChg>
        <pc:inkChg chg="add del mod">
          <ac:chgData name="Tim Cook" userId="d1c7cfb340f2c7ab" providerId="LiveId" clId="{121D8D34-14B0-4BD2-A391-7392875EB785}" dt="2023-04-09T23:47:55.030" v="516"/>
          <ac:inkMkLst>
            <pc:docMk/>
            <pc:sldMk cId="1181720292" sldId="459"/>
            <ac:inkMk id="11" creationId="{997D30B7-FDED-18F8-8375-E3EE246BF7B7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2" creationId="{B5FC61C8-4D4E-827E-8E47-6EBE0DBEAA53}"/>
          </ac:inkMkLst>
        </pc:inkChg>
        <pc:inkChg chg="add del mod">
          <ac:chgData name="Tim Cook" userId="d1c7cfb340f2c7ab" providerId="LiveId" clId="{121D8D34-14B0-4BD2-A391-7392875EB785}" dt="2023-04-09T23:47:55.030" v="513"/>
          <ac:inkMkLst>
            <pc:docMk/>
            <pc:sldMk cId="1181720292" sldId="459"/>
            <ac:inkMk id="12" creationId="{EB05EA96-C885-CC94-FAE6-58CB5030027E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3" creationId="{2036219D-F5C6-DCA6-21E1-B14BB9E3BB44}"/>
          </ac:inkMkLst>
        </pc:inkChg>
        <pc:inkChg chg="add del">
          <ac:chgData name="Tim Cook" userId="d1c7cfb340f2c7ab" providerId="LiveId" clId="{121D8D34-14B0-4BD2-A391-7392875EB785}" dt="2023-04-09T23:53:56.542" v="793"/>
          <ac:inkMkLst>
            <pc:docMk/>
            <pc:sldMk cId="1181720292" sldId="459"/>
            <ac:inkMk id="14" creationId="{DB3987D7-71D0-57D8-2D29-C5803AE86DB2}"/>
          </ac:inkMkLst>
        </pc:inkChg>
        <pc:inkChg chg="add del mod">
          <ac:chgData name="Tim Cook" userId="d1c7cfb340f2c7ab" providerId="LiveId" clId="{121D8D34-14B0-4BD2-A391-7392875EB785}" dt="2023-04-09T23:48:36.680" v="542"/>
          <ac:inkMkLst>
            <pc:docMk/>
            <pc:sldMk cId="1181720292" sldId="459"/>
            <ac:inkMk id="15" creationId="{3C4F1F43-49D9-A0CF-8BEC-26C4FB8439EB}"/>
          </ac:inkMkLst>
        </pc:inkChg>
        <pc:inkChg chg="add del">
          <ac:chgData name="Tim Cook" userId="d1c7cfb340f2c7ab" providerId="LiveId" clId="{121D8D34-14B0-4BD2-A391-7392875EB785}" dt="2023-04-10T00:08:01.421" v="821"/>
          <ac:inkMkLst>
            <pc:docMk/>
            <pc:sldMk cId="1181720292" sldId="459"/>
            <ac:inkMk id="16" creationId="{8FB6B9E1-CC90-6847-5870-AAE64A86350D}"/>
          </ac:inkMkLst>
        </pc:inkChg>
        <pc:inkChg chg="add del mod">
          <ac:chgData name="Tim Cook" userId="d1c7cfb340f2c7ab" providerId="LiveId" clId="{121D8D34-14B0-4BD2-A391-7392875EB785}" dt="2023-04-09T23:48:36.680" v="538"/>
          <ac:inkMkLst>
            <pc:docMk/>
            <pc:sldMk cId="1181720292" sldId="459"/>
            <ac:inkMk id="16" creationId="{B7054C7C-D029-7D3D-BA4F-7683469E7F20}"/>
          </ac:inkMkLst>
        </pc:inkChg>
        <pc:inkChg chg="add">
          <ac:chgData name="Tim Cook" userId="d1c7cfb340f2c7ab" providerId="LiveId" clId="{121D8D34-14B0-4BD2-A391-7392875EB785}" dt="2023-04-10T00:08:06.197" v="822" actId="9405"/>
          <ac:inkMkLst>
            <pc:docMk/>
            <pc:sldMk cId="1181720292" sldId="459"/>
            <ac:inkMk id="17" creationId="{312FEA53-DD88-DE8F-BEAD-BDD41C672AAE}"/>
          </ac:inkMkLst>
        </pc:inkChg>
        <pc:inkChg chg="add del mod">
          <ac:chgData name="Tim Cook" userId="d1c7cfb340f2c7ab" providerId="LiveId" clId="{121D8D34-14B0-4BD2-A391-7392875EB785}" dt="2023-04-09T23:48:36.680" v="534"/>
          <ac:inkMkLst>
            <pc:docMk/>
            <pc:sldMk cId="1181720292" sldId="459"/>
            <ac:inkMk id="17" creationId="{43315753-E22B-3408-7D5A-A349CC2E69E3}"/>
          </ac:inkMkLst>
        </pc:inkChg>
        <pc:inkChg chg="add del mod">
          <ac:chgData name="Tim Cook" userId="d1c7cfb340f2c7ab" providerId="LiveId" clId="{121D8D34-14B0-4BD2-A391-7392875EB785}" dt="2023-04-09T23:48:36.680" v="536"/>
          <ac:inkMkLst>
            <pc:docMk/>
            <pc:sldMk cId="1181720292" sldId="459"/>
            <ac:inkMk id="19" creationId="{8B6D2AE4-6C5C-59BF-FC78-768B86C387E0}"/>
          </ac:inkMkLst>
        </pc:inkChg>
        <pc:inkChg chg="add del mod">
          <ac:chgData name="Tim Cook" userId="d1c7cfb340f2c7ab" providerId="LiveId" clId="{121D8D34-14B0-4BD2-A391-7392875EB785}" dt="2023-04-09T23:48:36.680" v="543"/>
          <ac:inkMkLst>
            <pc:docMk/>
            <pc:sldMk cId="1181720292" sldId="459"/>
            <ac:inkMk id="21" creationId="{06669770-455B-2A76-D34A-F2FE58F4FEEB}"/>
          </ac:inkMkLst>
        </pc:inkChg>
        <pc:inkChg chg="add del mod">
          <ac:chgData name="Tim Cook" userId="d1c7cfb340f2c7ab" providerId="LiveId" clId="{121D8D34-14B0-4BD2-A391-7392875EB785}" dt="2023-04-09T23:48:36.680" v="539"/>
          <ac:inkMkLst>
            <pc:docMk/>
            <pc:sldMk cId="1181720292" sldId="459"/>
            <ac:inkMk id="22" creationId="{457BB0E6-0BE5-A3DC-7EBC-74553F5EB29F}"/>
          </ac:inkMkLst>
        </pc:inkChg>
        <pc:inkChg chg="add del mod">
          <ac:chgData name="Tim Cook" userId="d1c7cfb340f2c7ab" providerId="LiveId" clId="{121D8D34-14B0-4BD2-A391-7392875EB785}" dt="2023-04-09T23:48:36.680" v="540"/>
          <ac:inkMkLst>
            <pc:docMk/>
            <pc:sldMk cId="1181720292" sldId="459"/>
            <ac:inkMk id="23" creationId="{0798B2DC-D5A9-A093-4A66-082B23764355}"/>
          </ac:inkMkLst>
        </pc:inkChg>
        <pc:inkChg chg="add del mod">
          <ac:chgData name="Tim Cook" userId="d1c7cfb340f2c7ab" providerId="LiveId" clId="{121D8D34-14B0-4BD2-A391-7392875EB785}" dt="2023-04-09T23:48:36.680" v="537"/>
          <ac:inkMkLst>
            <pc:docMk/>
            <pc:sldMk cId="1181720292" sldId="459"/>
            <ac:inkMk id="24" creationId="{87434EF8-6F5E-1546-4A5B-BD29F41AD536}"/>
          </ac:inkMkLst>
        </pc:inkChg>
        <pc:inkChg chg="add del mod">
          <ac:chgData name="Tim Cook" userId="d1c7cfb340f2c7ab" providerId="LiveId" clId="{121D8D34-14B0-4BD2-A391-7392875EB785}" dt="2023-04-09T23:48:36.680" v="545"/>
          <ac:inkMkLst>
            <pc:docMk/>
            <pc:sldMk cId="1181720292" sldId="459"/>
            <ac:inkMk id="25" creationId="{011EF69E-645C-00FF-524B-104F8A9E0854}"/>
          </ac:inkMkLst>
        </pc:inkChg>
        <pc:inkChg chg="add del mod">
          <ac:chgData name="Tim Cook" userId="d1c7cfb340f2c7ab" providerId="LiveId" clId="{121D8D34-14B0-4BD2-A391-7392875EB785}" dt="2023-04-09T23:48:36.680" v="535"/>
          <ac:inkMkLst>
            <pc:docMk/>
            <pc:sldMk cId="1181720292" sldId="459"/>
            <ac:inkMk id="26" creationId="{55E0D52E-5831-1679-9B42-4970D93550C8}"/>
          </ac:inkMkLst>
        </pc:inkChg>
        <pc:inkChg chg="add del mod">
          <ac:chgData name="Tim Cook" userId="d1c7cfb340f2c7ab" providerId="LiveId" clId="{121D8D34-14B0-4BD2-A391-7392875EB785}" dt="2023-04-09T23:48:36.680" v="544"/>
          <ac:inkMkLst>
            <pc:docMk/>
            <pc:sldMk cId="1181720292" sldId="459"/>
            <ac:inkMk id="28" creationId="{BD42EA05-890F-3630-6250-3C08990187C8}"/>
          </ac:inkMkLst>
        </pc:inkChg>
        <pc:inkChg chg="add del mod">
          <ac:chgData name="Tim Cook" userId="d1c7cfb340f2c7ab" providerId="LiveId" clId="{121D8D34-14B0-4BD2-A391-7392875EB785}" dt="2023-04-09T23:48:36.680" v="541"/>
          <ac:inkMkLst>
            <pc:docMk/>
            <pc:sldMk cId="1181720292" sldId="459"/>
            <ac:inkMk id="29" creationId="{5911C104-108C-BEA5-09E6-06B18C1319A6}"/>
          </ac:inkMkLst>
        </pc:inkChg>
        <pc:inkChg chg="add del mod">
          <ac:chgData name="Tim Cook" userId="d1c7cfb340f2c7ab" providerId="LiveId" clId="{121D8D34-14B0-4BD2-A391-7392875EB785}" dt="2023-04-09T23:48:44.485" v="551"/>
          <ac:inkMkLst>
            <pc:docMk/>
            <pc:sldMk cId="1181720292" sldId="459"/>
            <ac:inkMk id="31" creationId="{30F47CC2-BE0E-3BA6-072C-1F898A238398}"/>
          </ac:inkMkLst>
        </pc:inkChg>
        <pc:inkChg chg="add del mod">
          <ac:chgData name="Tim Cook" userId="d1c7cfb340f2c7ab" providerId="LiveId" clId="{121D8D34-14B0-4BD2-A391-7392875EB785}" dt="2023-04-09T23:48:44.485" v="552"/>
          <ac:inkMkLst>
            <pc:docMk/>
            <pc:sldMk cId="1181720292" sldId="459"/>
            <ac:inkMk id="32" creationId="{50A6F6CA-542B-BC76-8EDD-B59A1A90E01D}"/>
          </ac:inkMkLst>
        </pc:inkChg>
        <pc:inkChg chg="add del mod">
          <ac:chgData name="Tim Cook" userId="d1c7cfb340f2c7ab" providerId="LiveId" clId="{121D8D34-14B0-4BD2-A391-7392875EB785}" dt="2023-04-09T23:48:43.778" v="550"/>
          <ac:inkMkLst>
            <pc:docMk/>
            <pc:sldMk cId="1181720292" sldId="459"/>
            <ac:inkMk id="33" creationId="{44BDA74C-A0F7-6A9C-54A2-2A72F4E8DA52}"/>
          </ac:inkMkLst>
        </pc:inkChg>
        <pc:inkChg chg="add del">
          <ac:chgData name="Tim Cook" userId="d1c7cfb340f2c7ab" providerId="LiveId" clId="{121D8D34-14B0-4BD2-A391-7392875EB785}" dt="2023-04-09T23:48:47.834" v="554"/>
          <ac:inkMkLst>
            <pc:docMk/>
            <pc:sldMk cId="1181720292" sldId="459"/>
            <ac:inkMk id="35" creationId="{CBE39C17-5E8E-82A0-FF3E-3CE5F19E6F38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6" creationId="{A3A0670E-FCB1-111F-C4B7-9A1F6C91E34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7" creationId="{C86F6305-1818-738E-3D26-49F892365E92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8" creationId="{B933616C-DB81-D2DD-21A1-BF119C37324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9" creationId="{E283B14A-AE4B-55B7-082B-35EFA7781A54}"/>
          </ac:inkMkLst>
        </pc:inkChg>
        <pc:inkChg chg="add mod">
          <ac:chgData name="Tim Cook" userId="d1c7cfb340f2c7ab" providerId="LiveId" clId="{121D8D34-14B0-4BD2-A391-7392875EB785}" dt="2023-04-09T23:49:22.736" v="582"/>
          <ac:inkMkLst>
            <pc:docMk/>
            <pc:sldMk cId="1181720292" sldId="459"/>
            <ac:inkMk id="41" creationId="{CA8CA884-63BD-E1A8-F400-96C5B03D4CA5}"/>
          </ac:inkMkLst>
        </pc:inkChg>
        <pc:inkChg chg="add del mod">
          <ac:chgData name="Tim Cook" userId="d1c7cfb340f2c7ab" providerId="LiveId" clId="{121D8D34-14B0-4BD2-A391-7392875EB785}" dt="2023-04-09T23:49:17.501" v="575"/>
          <ac:inkMkLst>
            <pc:docMk/>
            <pc:sldMk cId="1181720292" sldId="459"/>
            <ac:inkMk id="43" creationId="{97482506-B696-F6E2-A2C4-297EF2AF2FC5}"/>
          </ac:inkMkLst>
        </pc:inkChg>
        <pc:inkChg chg="add del mod">
          <ac:chgData name="Tim Cook" userId="d1c7cfb340f2c7ab" providerId="LiveId" clId="{121D8D34-14B0-4BD2-A391-7392875EB785}" dt="2023-04-09T23:49:16.150" v="571"/>
          <ac:inkMkLst>
            <pc:docMk/>
            <pc:sldMk cId="1181720292" sldId="459"/>
            <ac:inkMk id="44" creationId="{894A40AD-DB58-9F60-7F9C-C1DBC9133F9E}"/>
          </ac:inkMkLst>
        </pc:inkChg>
        <pc:inkChg chg="add del mod">
          <ac:chgData name="Tim Cook" userId="d1c7cfb340f2c7ab" providerId="LiveId" clId="{121D8D34-14B0-4BD2-A391-7392875EB785}" dt="2023-04-09T23:49:16.150" v="573"/>
          <ac:inkMkLst>
            <pc:docMk/>
            <pc:sldMk cId="1181720292" sldId="459"/>
            <ac:inkMk id="45" creationId="{78BA8FB1-11AD-141A-1368-5D3E5D21EFFF}"/>
          </ac:inkMkLst>
        </pc:inkChg>
        <pc:inkChg chg="add del mod">
          <ac:chgData name="Tim Cook" userId="d1c7cfb340f2c7ab" providerId="LiveId" clId="{121D8D34-14B0-4BD2-A391-7392875EB785}" dt="2023-04-09T23:49:16.150" v="572"/>
          <ac:inkMkLst>
            <pc:docMk/>
            <pc:sldMk cId="1181720292" sldId="459"/>
            <ac:inkMk id="46" creationId="{DAB25695-6F92-C844-B1F0-7B7966618C26}"/>
          </ac:inkMkLst>
        </pc:inkChg>
        <pc:inkChg chg="add del mod">
          <ac:chgData name="Tim Cook" userId="d1c7cfb340f2c7ab" providerId="LiveId" clId="{121D8D34-14B0-4BD2-A391-7392875EB785}" dt="2023-04-09T23:49:16.150" v="574"/>
          <ac:inkMkLst>
            <pc:docMk/>
            <pc:sldMk cId="1181720292" sldId="459"/>
            <ac:inkMk id="47" creationId="{3DAD69AA-5C43-0737-EE0C-9F69CAC27F5A}"/>
          </ac:inkMkLst>
        </pc:inkChg>
        <pc:inkChg chg="add del mod">
          <ac:chgData name="Tim Cook" userId="d1c7cfb340f2c7ab" providerId="LiveId" clId="{121D8D34-14B0-4BD2-A391-7392875EB785}" dt="2023-04-09T23:49:15.577" v="570"/>
          <ac:inkMkLst>
            <pc:docMk/>
            <pc:sldMk cId="1181720292" sldId="459"/>
            <ac:inkMk id="49" creationId="{BB9FC54F-AAC6-24AA-6ABC-80C45A9203C6}"/>
          </ac:inkMkLst>
        </pc:inkChg>
        <pc:inkChg chg="add del mod">
          <ac:chgData name="Tim Cook" userId="d1c7cfb340f2c7ab" providerId="LiveId" clId="{121D8D34-14B0-4BD2-A391-7392875EB785}" dt="2023-04-09T23:49:40.457" v="601"/>
          <ac:inkMkLst>
            <pc:docMk/>
            <pc:sldMk cId="1181720292" sldId="459"/>
            <ac:inkMk id="51" creationId="{43F1C7A3-B389-EB82-A6BA-AB9D47298E19}"/>
          </ac:inkMkLst>
        </pc:inkChg>
        <pc:inkChg chg="add del mod">
          <ac:chgData name="Tim Cook" userId="d1c7cfb340f2c7ab" providerId="LiveId" clId="{121D8D34-14B0-4BD2-A391-7392875EB785}" dt="2023-04-09T23:49:40.457" v="603"/>
          <ac:inkMkLst>
            <pc:docMk/>
            <pc:sldMk cId="1181720292" sldId="459"/>
            <ac:inkMk id="52" creationId="{966F59EC-356D-80D0-C966-E73AE2CDF0E7}"/>
          </ac:inkMkLst>
        </pc:inkChg>
        <pc:inkChg chg="add del mod">
          <ac:chgData name="Tim Cook" userId="d1c7cfb340f2c7ab" providerId="LiveId" clId="{121D8D34-14B0-4BD2-A391-7392875EB785}" dt="2023-04-09T23:49:40.457" v="599"/>
          <ac:inkMkLst>
            <pc:docMk/>
            <pc:sldMk cId="1181720292" sldId="459"/>
            <ac:inkMk id="53" creationId="{ED008E06-7351-400C-3013-836D1291F9FA}"/>
          </ac:inkMkLst>
        </pc:inkChg>
        <pc:inkChg chg="add del mod">
          <ac:chgData name="Tim Cook" userId="d1c7cfb340f2c7ab" providerId="LiveId" clId="{121D8D34-14B0-4BD2-A391-7392875EB785}" dt="2023-04-09T23:49:40.457" v="602"/>
          <ac:inkMkLst>
            <pc:docMk/>
            <pc:sldMk cId="1181720292" sldId="459"/>
            <ac:inkMk id="54" creationId="{4D779BB0-CB0E-8215-842B-5000A8EA5DCB}"/>
          </ac:inkMkLst>
        </pc:inkChg>
        <pc:inkChg chg="add del mod">
          <ac:chgData name="Tim Cook" userId="d1c7cfb340f2c7ab" providerId="LiveId" clId="{121D8D34-14B0-4BD2-A391-7392875EB785}" dt="2023-04-09T23:49:40.457" v="600"/>
          <ac:inkMkLst>
            <pc:docMk/>
            <pc:sldMk cId="1181720292" sldId="459"/>
            <ac:inkMk id="55" creationId="{B1350F95-AC4F-E423-8054-8AAEE3427F71}"/>
          </ac:inkMkLst>
        </pc:inkChg>
        <pc:inkChg chg="add del mod">
          <ac:chgData name="Tim Cook" userId="d1c7cfb340f2c7ab" providerId="LiveId" clId="{121D8D34-14B0-4BD2-A391-7392875EB785}" dt="2023-04-09T23:49:25.080" v="583"/>
          <ac:inkMkLst>
            <pc:docMk/>
            <pc:sldMk cId="1181720292" sldId="459"/>
            <ac:inkMk id="56" creationId="{FD75C5C5-7BB9-8259-CFD6-C83CBE8EBAE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58" creationId="{6921B079-CFDD-7B98-FA89-F62E20457BF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0" creationId="{3DA3362B-6BC4-9BD3-5270-4FE7D6D6AED0}"/>
          </ac:inkMkLst>
        </pc:inkChg>
        <pc:inkChg chg="add del mod">
          <ac:chgData name="Tim Cook" userId="d1c7cfb340f2c7ab" providerId="LiveId" clId="{121D8D34-14B0-4BD2-A391-7392875EB785}" dt="2023-04-09T23:49:50.756" v="617"/>
          <ac:inkMkLst>
            <pc:docMk/>
            <pc:sldMk cId="1181720292" sldId="459"/>
            <ac:inkMk id="61" creationId="{657F5CC7-8C57-3E2F-5455-DF93C25BD62D}"/>
          </ac:inkMkLst>
        </pc:inkChg>
        <pc:inkChg chg="add del mod">
          <ac:chgData name="Tim Cook" userId="d1c7cfb340f2c7ab" providerId="LiveId" clId="{121D8D34-14B0-4BD2-A391-7392875EB785}" dt="2023-04-09T23:49:50.756" v="616"/>
          <ac:inkMkLst>
            <pc:docMk/>
            <pc:sldMk cId="1181720292" sldId="459"/>
            <ac:inkMk id="62" creationId="{7614E850-1A5A-5EED-7970-21263C117658}"/>
          </ac:inkMkLst>
        </pc:inkChg>
        <pc:inkChg chg="add del mod">
          <ac:chgData name="Tim Cook" userId="d1c7cfb340f2c7ab" providerId="LiveId" clId="{121D8D34-14B0-4BD2-A391-7392875EB785}" dt="2023-04-09T23:49:50.756" v="615"/>
          <ac:inkMkLst>
            <pc:docMk/>
            <pc:sldMk cId="1181720292" sldId="459"/>
            <ac:inkMk id="63" creationId="{96CB2259-09C0-CDD2-E60A-D57555C02FF3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4" creationId="{DD6483F4-CB37-B4CD-89CB-56A4D0876E5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5" creationId="{5D3C16D4-3FD9-6200-F3BE-B970C8967D85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6" creationId="{86AECD34-E937-1298-57FC-E161224D8453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8" creationId="{06CD0CF7-5EA3-AE39-2128-0A0C55C23FAF}"/>
          </ac:inkMkLst>
        </pc:inkChg>
        <pc:inkChg chg="add del mod">
          <ac:chgData name="Tim Cook" userId="d1c7cfb340f2c7ab" providerId="LiveId" clId="{121D8D34-14B0-4BD2-A391-7392875EB785}" dt="2023-04-09T23:49:57.735" v="622"/>
          <ac:inkMkLst>
            <pc:docMk/>
            <pc:sldMk cId="1181720292" sldId="459"/>
            <ac:inkMk id="69" creationId="{D65EC936-E153-89E5-BA14-1069A9AB0E79}"/>
          </ac:inkMkLst>
        </pc:inkChg>
        <pc:inkChg chg="add del mod">
          <ac:chgData name="Tim Cook" userId="d1c7cfb340f2c7ab" providerId="LiveId" clId="{121D8D34-14B0-4BD2-A391-7392875EB785}" dt="2023-04-09T23:49:57.735" v="621"/>
          <ac:inkMkLst>
            <pc:docMk/>
            <pc:sldMk cId="1181720292" sldId="459"/>
            <ac:inkMk id="70" creationId="{279B4597-F2CE-53C2-A8D6-ABE795513A83}"/>
          </ac:inkMkLst>
        </pc:inkChg>
        <pc:inkChg chg="add del mod">
          <ac:chgData name="Tim Cook" userId="d1c7cfb340f2c7ab" providerId="LiveId" clId="{121D8D34-14B0-4BD2-A391-7392875EB785}" dt="2023-04-09T23:49:57.743" v="625"/>
          <ac:inkMkLst>
            <pc:docMk/>
            <pc:sldMk cId="1181720292" sldId="459"/>
            <ac:inkMk id="71" creationId="{EB225B7C-C86B-8FD7-E2EE-3334DE25624C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3" creationId="{92AD5305-8363-A6FE-E039-61F60D89A412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4" creationId="{9ABAF803-DB90-A59A-1606-1FDE21AD6254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5" creationId="{8A86BF6E-2287-3717-A57D-ED81B2CFFDF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6" creationId="{A85458D4-B7EE-4BD3-E976-9AC0FC7C33B1}"/>
          </ac:inkMkLst>
        </pc:inkChg>
        <pc:inkChg chg="add del mod">
          <ac:chgData name="Tim Cook" userId="d1c7cfb340f2c7ab" providerId="LiveId" clId="{121D8D34-14B0-4BD2-A391-7392875EB785}" dt="2023-04-09T23:49:53.173" v="618"/>
          <ac:inkMkLst>
            <pc:docMk/>
            <pc:sldMk cId="1181720292" sldId="459"/>
            <ac:inkMk id="77" creationId="{DD8D0FD8-7B90-09AF-AFF5-30800902B1E8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9" creationId="{E84E8A5F-0DA3-B2DB-2F95-6CCB5526D847}"/>
          </ac:inkMkLst>
        </pc:inkChg>
        <pc:inkChg chg="add del mod">
          <ac:chgData name="Tim Cook" userId="d1c7cfb340f2c7ab" providerId="LiveId" clId="{121D8D34-14B0-4BD2-A391-7392875EB785}" dt="2023-04-09T23:49:57.735" v="623"/>
          <ac:inkMkLst>
            <pc:docMk/>
            <pc:sldMk cId="1181720292" sldId="459"/>
            <ac:inkMk id="80" creationId="{D5C7A0C6-7A36-7468-CE3E-A69EF0EBFCA2}"/>
          </ac:inkMkLst>
        </pc:inkChg>
        <pc:inkChg chg="add del mod">
          <ac:chgData name="Tim Cook" userId="d1c7cfb340f2c7ab" providerId="LiveId" clId="{121D8D34-14B0-4BD2-A391-7392875EB785}" dt="2023-04-09T23:49:57.735" v="624"/>
          <ac:inkMkLst>
            <pc:docMk/>
            <pc:sldMk cId="1181720292" sldId="459"/>
            <ac:inkMk id="81" creationId="{7C9E1824-C4D8-8C61-CFC9-E76CB9989398}"/>
          </ac:inkMkLst>
        </pc:inkChg>
        <pc:inkChg chg="add del mod">
          <ac:chgData name="Tim Cook" userId="d1c7cfb340f2c7ab" providerId="LiveId" clId="{121D8D34-14B0-4BD2-A391-7392875EB785}" dt="2023-04-09T23:49:57.743" v="626"/>
          <ac:inkMkLst>
            <pc:docMk/>
            <pc:sldMk cId="1181720292" sldId="459"/>
            <ac:inkMk id="82" creationId="{84259410-2E1A-F075-5C65-5F93FD832D5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4" creationId="{99634371-FB4E-3D71-A370-B83296C997C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6" creationId="{FCFB9926-7757-70D9-0760-91A4BCAF4545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7" creationId="{45BC7B51-D86D-21F9-5595-9FACCE9D9137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8" creationId="{415CD6D6-44A5-F58D-98F6-2D226CDA945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9" creationId="{715733EF-518A-4D78-C149-B12543A6D75D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0" creationId="{4C540F17-1828-169D-FB64-B4FD8F49CC1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1" creationId="{C7A5D54F-90CF-BA8A-5984-650F4D07007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2" creationId="{9AD6E0C3-7314-69E8-3EA9-33CAA241FE6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3" creationId="{6961AA3D-F759-9023-050B-914B3DF2E3CC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4" creationId="{76EDE730-7B60-1085-FDA8-31AFE33F455D}"/>
          </ac:inkMkLst>
        </pc:inkChg>
        <pc:inkChg chg="add del">
          <ac:chgData name="Tim Cook" userId="d1c7cfb340f2c7ab" providerId="LiveId" clId="{121D8D34-14B0-4BD2-A391-7392875EB785}" dt="2023-04-09T23:53:17.385" v="787"/>
          <ac:inkMkLst>
            <pc:docMk/>
            <pc:sldMk cId="1181720292" sldId="459"/>
            <ac:inkMk id="98" creationId="{CF0E8638-21AD-F1E8-354B-B6018CFA3A71}"/>
          </ac:inkMkLst>
        </pc:inkChg>
        <pc:inkChg chg="add">
          <ac:chgData name="Tim Cook" userId="d1c7cfb340f2c7ab" providerId="LiveId" clId="{121D8D34-14B0-4BD2-A391-7392875EB785}" dt="2023-04-09T23:53:22.733" v="788" actId="9405"/>
          <ac:inkMkLst>
            <pc:docMk/>
            <pc:sldMk cId="1181720292" sldId="459"/>
            <ac:inkMk id="99" creationId="{F9FA827A-A498-E834-F00B-1D1D0911C891}"/>
          </ac:inkMkLst>
        </pc:inkChg>
        <pc:inkChg chg="add del">
          <ac:chgData name="Tim Cook" userId="d1c7cfb340f2c7ab" providerId="LiveId" clId="{121D8D34-14B0-4BD2-A391-7392875EB785}" dt="2023-04-09T23:53:26.268" v="791"/>
          <ac:inkMkLst>
            <pc:docMk/>
            <pc:sldMk cId="1181720292" sldId="459"/>
            <ac:inkMk id="100" creationId="{39E89928-59B0-F4F6-C7E4-E5A9287B720A}"/>
          </ac:inkMkLst>
        </pc:inkChg>
        <pc:inkChg chg="add del">
          <ac:chgData name="Tim Cook" userId="d1c7cfb340f2c7ab" providerId="LiveId" clId="{121D8D34-14B0-4BD2-A391-7392875EB785}" dt="2023-04-09T23:53:26.268" v="792"/>
          <ac:inkMkLst>
            <pc:docMk/>
            <pc:sldMk cId="1181720292" sldId="459"/>
            <ac:inkMk id="101" creationId="{A59F9B94-07D9-01FF-D3F5-21876C43E9AB}"/>
          </ac:inkMkLst>
        </pc:inkChg>
        <pc:inkChg chg="add del">
          <ac:chgData name="Tim Cook" userId="d1c7cfb340f2c7ab" providerId="LiveId" clId="{121D8D34-14B0-4BD2-A391-7392875EB785}" dt="2023-04-09T23:54:02.443" v="795"/>
          <ac:inkMkLst>
            <pc:docMk/>
            <pc:sldMk cId="1181720292" sldId="459"/>
            <ac:inkMk id="102" creationId="{3927C958-CD0D-2AEC-B674-3DCCC95249D3}"/>
          </ac:inkMkLst>
        </pc:inkChg>
        <pc:inkChg chg="add">
          <ac:chgData name="Tim Cook" userId="d1c7cfb340f2c7ab" providerId="LiveId" clId="{121D8D34-14B0-4BD2-A391-7392875EB785}" dt="2023-04-09T23:54:04.269" v="796" actId="9405"/>
          <ac:inkMkLst>
            <pc:docMk/>
            <pc:sldMk cId="1181720292" sldId="459"/>
            <ac:inkMk id="103" creationId="{858A1A09-4DCD-7F07-056B-9E32108640CF}"/>
          </ac:inkMkLst>
        </pc:inkChg>
      </pc:sldChg>
      <pc:sldChg chg="addSp delSp modSp add mod">
        <pc:chgData name="Tim Cook" userId="d1c7cfb340f2c7ab" providerId="LiveId" clId="{121D8D34-14B0-4BD2-A391-7392875EB785}" dt="2023-04-09T23:51:45.049" v="708"/>
        <pc:sldMkLst>
          <pc:docMk/>
          <pc:sldMk cId="4283204170" sldId="460"/>
        </pc:sldMkLst>
        <pc:grpChg chg="del mod">
          <ac:chgData name="Tim Cook" userId="d1c7cfb340f2c7ab" providerId="LiveId" clId="{121D8D34-14B0-4BD2-A391-7392875EB785}" dt="2023-04-09T23:50:33.367" v="642"/>
          <ac:grpSpMkLst>
            <pc:docMk/>
            <pc:sldMk cId="4283204170" sldId="460"/>
            <ac:grpSpMk id="6" creationId="{D84CE541-6BAE-21F9-576A-8EBDC74FC69C}"/>
          </ac:grpSpMkLst>
        </pc:grpChg>
        <pc:grpChg chg="del mod">
          <ac:chgData name="Tim Cook" userId="d1c7cfb340f2c7ab" providerId="LiveId" clId="{121D8D34-14B0-4BD2-A391-7392875EB785}" dt="2023-04-09T23:50:43.417" v="649"/>
          <ac:grpSpMkLst>
            <pc:docMk/>
            <pc:sldMk cId="4283204170" sldId="460"/>
            <ac:grpSpMk id="8" creationId="{DB4694A0-AFE8-1DBD-5D06-584B633F65D7}"/>
          </ac:grpSpMkLst>
        </pc:grpChg>
        <pc:grpChg chg="del mod">
          <ac:chgData name="Tim Cook" userId="d1c7cfb340f2c7ab" providerId="LiveId" clId="{121D8D34-14B0-4BD2-A391-7392875EB785}" dt="2023-04-09T23:50:55.285" v="656"/>
          <ac:grpSpMkLst>
            <pc:docMk/>
            <pc:sldMk cId="4283204170" sldId="460"/>
            <ac:grpSpMk id="14" creationId="{71AE50C6-4DF5-1839-44A2-4A0384072992}"/>
          </ac:grpSpMkLst>
        </pc:grpChg>
        <pc:grpChg chg="del mod">
          <ac:chgData name="Tim Cook" userId="d1c7cfb340f2c7ab" providerId="LiveId" clId="{121D8D34-14B0-4BD2-A391-7392875EB785}" dt="2023-04-09T23:50:57.656" v="658"/>
          <ac:grpSpMkLst>
            <pc:docMk/>
            <pc:sldMk cId="4283204170" sldId="460"/>
            <ac:grpSpMk id="16" creationId="{0F9B05A4-BD9D-2419-DB6F-6C224EA7416E}"/>
          </ac:grpSpMkLst>
        </pc:grpChg>
        <pc:grpChg chg="del mod">
          <ac:chgData name="Tim Cook" userId="d1c7cfb340f2c7ab" providerId="LiveId" clId="{121D8D34-14B0-4BD2-A391-7392875EB785}" dt="2023-04-09T23:50:59.456" v="660"/>
          <ac:grpSpMkLst>
            <pc:docMk/>
            <pc:sldMk cId="4283204170" sldId="460"/>
            <ac:grpSpMk id="18" creationId="{07F141E1-4A5F-FC81-4507-907E0BF00206}"/>
          </ac:grpSpMkLst>
        </pc:grpChg>
        <pc:grpChg chg="del mod">
          <ac:chgData name="Tim Cook" userId="d1c7cfb340f2c7ab" providerId="LiveId" clId="{121D8D34-14B0-4BD2-A391-7392875EB785}" dt="2023-04-09T23:51:01.659" v="663"/>
          <ac:grpSpMkLst>
            <pc:docMk/>
            <pc:sldMk cId="4283204170" sldId="460"/>
            <ac:grpSpMk id="20" creationId="{0D9045C4-974A-4439-BF20-0E040CB69F5B}"/>
          </ac:grpSpMkLst>
        </pc:grpChg>
        <pc:grpChg chg="del mod">
          <ac:chgData name="Tim Cook" userId="d1c7cfb340f2c7ab" providerId="LiveId" clId="{121D8D34-14B0-4BD2-A391-7392875EB785}" dt="2023-04-09T23:51:03.237" v="665"/>
          <ac:grpSpMkLst>
            <pc:docMk/>
            <pc:sldMk cId="4283204170" sldId="460"/>
            <ac:grpSpMk id="23" creationId="{A34D8602-2688-7635-5C54-FB4F7A7AE465}"/>
          </ac:grpSpMkLst>
        </pc:grpChg>
        <pc:grpChg chg="del mod">
          <ac:chgData name="Tim Cook" userId="d1c7cfb340f2c7ab" providerId="LiveId" clId="{121D8D34-14B0-4BD2-A391-7392875EB785}" dt="2023-04-09T23:51:06.461" v="670"/>
          <ac:grpSpMkLst>
            <pc:docMk/>
            <pc:sldMk cId="4283204170" sldId="460"/>
            <ac:grpSpMk id="25" creationId="{55287E32-33D2-7CAD-614B-E7B9C757B5F2}"/>
          </ac:grpSpMkLst>
        </pc:grpChg>
        <pc:grpChg chg="del mod">
          <ac:chgData name="Tim Cook" userId="d1c7cfb340f2c7ab" providerId="LiveId" clId="{121D8D34-14B0-4BD2-A391-7392875EB785}" dt="2023-04-09T23:51:06.461" v="670"/>
          <ac:grpSpMkLst>
            <pc:docMk/>
            <pc:sldMk cId="4283204170" sldId="460"/>
            <ac:grpSpMk id="29" creationId="{9D60E922-B049-8845-91B2-A36D7C931F18}"/>
          </ac:grpSpMkLst>
        </pc:grpChg>
        <pc:grpChg chg="mod">
          <ac:chgData name="Tim Cook" userId="d1c7cfb340f2c7ab" providerId="LiveId" clId="{121D8D34-14B0-4BD2-A391-7392875EB785}" dt="2023-04-09T23:51:06.918" v="672"/>
          <ac:grpSpMkLst>
            <pc:docMk/>
            <pc:sldMk cId="4283204170" sldId="460"/>
            <ac:grpSpMk id="30" creationId="{7CD09D6F-A51C-626D-6F07-19BEB84A2478}"/>
          </ac:grpSpMkLst>
        </pc:grpChg>
        <pc:grpChg chg="mod">
          <ac:chgData name="Tim Cook" userId="d1c7cfb340f2c7ab" providerId="LiveId" clId="{121D8D34-14B0-4BD2-A391-7392875EB785}" dt="2023-04-09T23:51:15.658" v="677"/>
          <ac:grpSpMkLst>
            <pc:docMk/>
            <pc:sldMk cId="4283204170" sldId="460"/>
            <ac:grpSpMk id="34" creationId="{90A7A9E4-FC11-B56A-7742-EFD3AC302E1D}"/>
          </ac:grpSpMkLst>
        </pc:grpChg>
        <pc:grpChg chg="mod">
          <ac:chgData name="Tim Cook" userId="d1c7cfb340f2c7ab" providerId="LiveId" clId="{121D8D34-14B0-4BD2-A391-7392875EB785}" dt="2023-04-09T23:51:18.341" v="681"/>
          <ac:grpSpMkLst>
            <pc:docMk/>
            <pc:sldMk cId="4283204170" sldId="460"/>
            <ac:grpSpMk id="38" creationId="{66934B93-8AAF-D7F1-C0AD-FC239739BDE8}"/>
          </ac:grpSpMkLst>
        </pc:grpChg>
        <pc:grpChg chg="mod">
          <ac:chgData name="Tim Cook" userId="d1c7cfb340f2c7ab" providerId="LiveId" clId="{121D8D34-14B0-4BD2-A391-7392875EB785}" dt="2023-04-09T23:51:27.673" v="685"/>
          <ac:grpSpMkLst>
            <pc:docMk/>
            <pc:sldMk cId="4283204170" sldId="460"/>
            <ac:grpSpMk id="42" creationId="{61B18E3F-58A5-7666-92D0-FDF42D8E350E}"/>
          </ac:grpSpMkLst>
        </pc:grpChg>
        <pc:grpChg chg="del mod">
          <ac:chgData name="Tim Cook" userId="d1c7cfb340f2c7ab" providerId="LiveId" clId="{121D8D34-14B0-4BD2-A391-7392875EB785}" dt="2023-04-09T23:51:36.728" v="697"/>
          <ac:grpSpMkLst>
            <pc:docMk/>
            <pc:sldMk cId="4283204170" sldId="460"/>
            <ac:grpSpMk id="50" creationId="{5D083F21-0BFD-36F3-C999-1142AA75D183}"/>
          </ac:grpSpMkLst>
        </pc:grpChg>
        <pc:grpChg chg="del mod">
          <ac:chgData name="Tim Cook" userId="d1c7cfb340f2c7ab" providerId="LiveId" clId="{121D8D34-14B0-4BD2-A391-7392875EB785}" dt="2023-04-09T23:51:40.265" v="703"/>
          <ac:grpSpMkLst>
            <pc:docMk/>
            <pc:sldMk cId="4283204170" sldId="460"/>
            <ac:grpSpMk id="54" creationId="{9AA6AA53-5C49-A746-45D3-DCEEB9D0C48D}"/>
          </ac:grpSpMkLst>
        </pc:grpChg>
        <pc:grpChg chg="del mod">
          <ac:chgData name="Tim Cook" userId="d1c7cfb340f2c7ab" providerId="LiveId" clId="{121D8D34-14B0-4BD2-A391-7392875EB785}" dt="2023-04-09T23:51:45.049" v="708"/>
          <ac:grpSpMkLst>
            <pc:docMk/>
            <pc:sldMk cId="4283204170" sldId="460"/>
            <ac:grpSpMk id="58" creationId="{4ACD3B9F-2575-70FB-AD86-173769993D17}"/>
          </ac:grpSpMkLst>
        </pc:grpChg>
        <pc:grpChg chg="mod">
          <ac:chgData name="Tim Cook" userId="d1c7cfb340f2c7ab" providerId="LiveId" clId="{121D8D34-14B0-4BD2-A391-7392875EB785}" dt="2023-04-09T23:51:44.155" v="706"/>
          <ac:grpSpMkLst>
            <pc:docMk/>
            <pc:sldMk cId="4283204170" sldId="460"/>
            <ac:grpSpMk id="61" creationId="{8DCECDAE-559C-E1D7-90FF-5AEB7F1A5D7F}"/>
          </ac:grpSpMkLst>
        </pc:grpChg>
        <pc:grpChg chg="mod">
          <ac:chgData name="Tim Cook" userId="d1c7cfb340f2c7ab" providerId="LiveId" clId="{121D8D34-14B0-4BD2-A391-7392875EB785}" dt="2023-04-09T23:51:45.049" v="708"/>
          <ac:grpSpMkLst>
            <pc:docMk/>
            <pc:sldMk cId="4283204170" sldId="460"/>
            <ac:grpSpMk id="63" creationId="{B3FF6A8D-C924-103B-3091-3C47F3C94C8A}"/>
          </ac:grpSpMkLst>
        </pc:grp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3" creationId="{163DC902-D22F-B573-91D1-B6140D317097}"/>
          </ac:inkMkLst>
        </pc:inkChg>
        <pc:inkChg chg="add del mod">
          <ac:chgData name="Tim Cook" userId="d1c7cfb340f2c7ab" providerId="LiveId" clId="{121D8D34-14B0-4BD2-A391-7392875EB785}" dt="2023-04-09T23:50:37.998" v="645"/>
          <ac:inkMkLst>
            <pc:docMk/>
            <pc:sldMk cId="4283204170" sldId="460"/>
            <ac:inkMk id="4" creationId="{63D8224D-BAFE-4FB0-B64C-5B51F0E573D1}"/>
          </ac:inkMkLst>
        </pc:inkChg>
        <pc:inkChg chg="add del mod">
          <ac:chgData name="Tim Cook" userId="d1c7cfb340f2c7ab" providerId="LiveId" clId="{121D8D34-14B0-4BD2-A391-7392875EB785}" dt="2023-04-09T23:50:36.579" v="644"/>
          <ac:inkMkLst>
            <pc:docMk/>
            <pc:sldMk cId="4283204170" sldId="460"/>
            <ac:inkMk id="5" creationId="{9EDF658F-A0A7-3649-B6F7-D7751110C45C}"/>
          </ac:inkMkLst>
        </pc:inkChg>
        <pc:inkChg chg="add del mod">
          <ac:chgData name="Tim Cook" userId="d1c7cfb340f2c7ab" providerId="LiveId" clId="{121D8D34-14B0-4BD2-A391-7392875EB785}" dt="2023-04-09T23:50:43.417" v="649"/>
          <ac:inkMkLst>
            <pc:docMk/>
            <pc:sldMk cId="4283204170" sldId="460"/>
            <ac:inkMk id="7" creationId="{7EFE1E6E-610C-4EFA-42DF-952EF562B089}"/>
          </ac:inkMkLst>
        </pc:inkChg>
        <pc:inkChg chg="add del">
          <ac:chgData name="Tim Cook" userId="d1c7cfb340f2c7ab" providerId="LiveId" clId="{121D8D34-14B0-4BD2-A391-7392875EB785}" dt="2023-04-09T23:50:43.417" v="651"/>
          <ac:inkMkLst>
            <pc:docMk/>
            <pc:sldMk cId="4283204170" sldId="460"/>
            <ac:inkMk id="9" creationId="{21262125-BB32-2265-FA29-CC70A4FC25B5}"/>
          </ac:inkMkLst>
        </pc:inkChg>
        <pc:inkChg chg="add del">
          <ac:chgData name="Tim Cook" userId="d1c7cfb340f2c7ab" providerId="LiveId" clId="{121D8D34-14B0-4BD2-A391-7392875EB785}" dt="2023-04-09T23:50:43.417" v="650"/>
          <ac:inkMkLst>
            <pc:docMk/>
            <pc:sldMk cId="4283204170" sldId="460"/>
            <ac:inkMk id="10" creationId="{47C05035-21D0-3C36-311B-A745A7E7E237}"/>
          </ac:inkMkLst>
        </pc:inkChg>
        <pc:inkChg chg="add del">
          <ac:chgData name="Tim Cook" userId="d1c7cfb340f2c7ab" providerId="LiveId" clId="{121D8D34-14B0-4BD2-A391-7392875EB785}" dt="2023-04-09T23:50:43.417" v="648"/>
          <ac:inkMkLst>
            <pc:docMk/>
            <pc:sldMk cId="4283204170" sldId="460"/>
            <ac:inkMk id="11" creationId="{8834759D-D68B-E615-E380-7844C6059909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2" creationId="{4AB0F4B9-0E7E-7760-D7F6-6859C9929D17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3" creationId="{DCA7255D-BD66-B206-6770-58B553E75925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5" creationId="{AE11E820-A094-083F-A73D-1F1A573574B2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7" creationId="{719773D0-1867-4E5E-80D6-D50516D8FF55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9" creationId="{298A4B43-1613-445A-5EC2-01AD2E665939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1" creationId="{FA1A5DB7-0E33-A30C-AF77-CB1DA4F47CD0}"/>
          </ac:inkMkLst>
        </pc:inkChg>
        <pc:inkChg chg="add del mod">
          <ac:chgData name="Tim Cook" userId="d1c7cfb340f2c7ab" providerId="LiveId" clId="{121D8D34-14B0-4BD2-A391-7392875EB785}" dt="2023-04-09T23:51:03.450" v="666"/>
          <ac:inkMkLst>
            <pc:docMk/>
            <pc:sldMk cId="4283204170" sldId="460"/>
            <ac:inkMk id="22" creationId="{FDDD3D28-0FEE-9D70-FEB1-502EA626C8F7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4" creationId="{A995A427-F742-FE8F-F615-EF1EBB42BEBF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6" creationId="{BA361E12-8F78-B41A-6782-16B9D9B7A100}"/>
          </ac:inkMkLst>
        </pc:inkChg>
        <pc:inkChg chg="add del mod">
          <ac:chgData name="Tim Cook" userId="d1c7cfb340f2c7ab" providerId="LiveId" clId="{121D8D34-14B0-4BD2-A391-7392875EB785}" dt="2023-04-09T23:51:06.918" v="671"/>
          <ac:inkMkLst>
            <pc:docMk/>
            <pc:sldMk cId="4283204170" sldId="460"/>
            <ac:inkMk id="27" creationId="{75B3A19D-57CD-7C93-13E2-0CDA5AE6361E}"/>
          </ac:inkMkLst>
        </pc:inkChg>
        <pc:inkChg chg="add del mod">
          <ac:chgData name="Tim Cook" userId="d1c7cfb340f2c7ab" providerId="LiveId" clId="{121D8D34-14B0-4BD2-A391-7392875EB785}" dt="2023-04-09T23:51:06.918" v="672"/>
          <ac:inkMkLst>
            <pc:docMk/>
            <pc:sldMk cId="4283204170" sldId="460"/>
            <ac:inkMk id="28" creationId="{8D75582C-54E6-F6C6-E740-9816A3380A02}"/>
          </ac:inkMkLst>
        </pc:inkChg>
        <pc:inkChg chg="add mod">
          <ac:chgData name="Tim Cook" userId="d1c7cfb340f2c7ab" providerId="LiveId" clId="{121D8D34-14B0-4BD2-A391-7392875EB785}" dt="2023-04-09T23:51:15.658" v="677"/>
          <ac:inkMkLst>
            <pc:docMk/>
            <pc:sldMk cId="4283204170" sldId="460"/>
            <ac:inkMk id="31" creationId="{387C4BD4-8C7D-E092-CB9A-19710B8A1903}"/>
          </ac:inkMkLst>
        </pc:inkChg>
        <pc:inkChg chg="add mod">
          <ac:chgData name="Tim Cook" userId="d1c7cfb340f2c7ab" providerId="LiveId" clId="{121D8D34-14B0-4BD2-A391-7392875EB785}" dt="2023-04-09T23:51:15.658" v="677"/>
          <ac:inkMkLst>
            <pc:docMk/>
            <pc:sldMk cId="4283204170" sldId="460"/>
            <ac:inkMk id="32" creationId="{05EF589C-88BB-859C-5A43-581222BD6053}"/>
          </ac:inkMkLst>
        </pc:inkChg>
        <pc:inkChg chg="add">
          <ac:chgData name="Tim Cook" userId="d1c7cfb340f2c7ab" providerId="LiveId" clId="{121D8D34-14B0-4BD2-A391-7392875EB785}" dt="2023-04-09T23:51:15.034" v="676" actId="9405"/>
          <ac:inkMkLst>
            <pc:docMk/>
            <pc:sldMk cId="4283204170" sldId="460"/>
            <ac:inkMk id="33" creationId="{FA127A20-0AB4-F1AB-BC39-BFD0F3E3A49B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5" creationId="{DF7B97E3-76E8-5BBE-CCF4-AF84A9776031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6" creationId="{F88F4A57-F256-7E20-C260-4359C15C009D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7" creationId="{69395D00-CB81-E1FE-0862-A3C279F96CE4}"/>
          </ac:inkMkLst>
        </pc:inkChg>
        <pc:inkChg chg="add">
          <ac:chgData name="Tim Cook" userId="d1c7cfb340f2c7ab" providerId="LiveId" clId="{121D8D34-14B0-4BD2-A391-7392875EB785}" dt="2023-04-09T23:51:20.022" v="682" actId="9405"/>
          <ac:inkMkLst>
            <pc:docMk/>
            <pc:sldMk cId="4283204170" sldId="460"/>
            <ac:inkMk id="39" creationId="{8C859685-936F-0BA6-C37E-C9E1DF1D657F}"/>
          </ac:inkMkLst>
        </pc:inkChg>
        <pc:inkChg chg="add mod">
          <ac:chgData name="Tim Cook" userId="d1c7cfb340f2c7ab" providerId="LiveId" clId="{121D8D34-14B0-4BD2-A391-7392875EB785}" dt="2023-04-09T23:51:27.673" v="685"/>
          <ac:inkMkLst>
            <pc:docMk/>
            <pc:sldMk cId="4283204170" sldId="460"/>
            <ac:inkMk id="40" creationId="{E8059334-DA4D-9D73-0148-0607E64513A7}"/>
          </ac:inkMkLst>
        </pc:inkChg>
        <pc:inkChg chg="add mod">
          <ac:chgData name="Tim Cook" userId="d1c7cfb340f2c7ab" providerId="LiveId" clId="{121D8D34-14B0-4BD2-A391-7392875EB785}" dt="2023-04-09T23:51:27.673" v="685"/>
          <ac:inkMkLst>
            <pc:docMk/>
            <pc:sldMk cId="4283204170" sldId="460"/>
            <ac:inkMk id="41" creationId="{326F6971-1455-7160-B6B4-8B046C55C009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3" creationId="{737CBA0A-FC33-5888-587D-E1CD7DB270A7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4" creationId="{C489D7C3-604E-9F90-8604-C37E5BCEA80A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5" creationId="{B922BE56-7E0A-331A-B44F-EB4D4D7D0D02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6" creationId="{0D0ECECF-FE46-4790-8097-1B1E958EA796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7" creationId="{D67B870D-90B4-5AF0-A7E5-95E09370F973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8" creationId="{A796D1CB-E522-D869-315E-F86917427A10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9" creationId="{B8D98C25-7E06-0809-6306-CE4C024605A6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1" creationId="{8865A212-568B-1D68-5116-F5C081AFE939}"/>
          </ac:inkMkLst>
        </pc:inkChg>
        <pc:inkChg chg="add del mod">
          <ac:chgData name="Tim Cook" userId="d1c7cfb340f2c7ab" providerId="LiveId" clId="{121D8D34-14B0-4BD2-A391-7392875EB785}" dt="2023-04-09T23:51:37.172" v="699"/>
          <ac:inkMkLst>
            <pc:docMk/>
            <pc:sldMk cId="4283204170" sldId="460"/>
            <ac:inkMk id="52" creationId="{A0E77849-7AE0-3A9D-8583-E482A2455021}"/>
          </ac:inkMkLst>
        </pc:inkChg>
        <pc:inkChg chg="add del mod">
          <ac:chgData name="Tim Cook" userId="d1c7cfb340f2c7ab" providerId="LiveId" clId="{121D8D34-14B0-4BD2-A391-7392875EB785}" dt="2023-04-09T23:51:37.172" v="698"/>
          <ac:inkMkLst>
            <pc:docMk/>
            <pc:sldMk cId="4283204170" sldId="460"/>
            <ac:inkMk id="53" creationId="{DAC8929B-6734-9907-ABE8-E8A25AE19F38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5" creationId="{97806207-C930-52A0-7F22-0BAD908628CF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6" creationId="{9E5302C2-BCE6-4275-3AAD-1E05094D3D83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7" creationId="{1318EEF7-EDF7-E02B-EA19-94E85C8D070A}"/>
          </ac:inkMkLst>
        </pc:inkChg>
        <pc:inkChg chg="add mod">
          <ac:chgData name="Tim Cook" userId="d1c7cfb340f2c7ab" providerId="LiveId" clId="{121D8D34-14B0-4BD2-A391-7392875EB785}" dt="2023-04-09T23:51:44.155" v="706"/>
          <ac:inkMkLst>
            <pc:docMk/>
            <pc:sldMk cId="4283204170" sldId="460"/>
            <ac:inkMk id="59" creationId="{8ACF6F20-5B1C-8BB7-7AD0-03B594ADB97C}"/>
          </ac:inkMkLst>
        </pc:inkChg>
        <pc:inkChg chg="add mod">
          <ac:chgData name="Tim Cook" userId="d1c7cfb340f2c7ab" providerId="LiveId" clId="{121D8D34-14B0-4BD2-A391-7392875EB785}" dt="2023-04-09T23:51:44.155" v="706"/>
          <ac:inkMkLst>
            <pc:docMk/>
            <pc:sldMk cId="4283204170" sldId="460"/>
            <ac:inkMk id="60" creationId="{88DBE9E6-AA8E-95C1-9811-0F4482C78CE0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62" creationId="{52BDF71D-CAC7-7CF5-2BB7-BFE882419604}"/>
          </ac:inkMkLst>
        </pc:inkChg>
      </pc:sldChg>
      <pc:sldChg chg="addSp delSp modSp add mod">
        <pc:chgData name="Tim Cook" userId="d1c7cfb340f2c7ab" providerId="LiveId" clId="{121D8D34-14B0-4BD2-A391-7392875EB785}" dt="2023-04-09T23:53:08.491" v="785" actId="9405"/>
        <pc:sldMkLst>
          <pc:docMk/>
          <pc:sldMk cId="153036159" sldId="461"/>
        </pc:sldMkLst>
        <pc:grpChg chg="del mod">
          <ac:chgData name="Tim Cook" userId="d1c7cfb340f2c7ab" providerId="LiveId" clId="{121D8D34-14B0-4BD2-A391-7392875EB785}" dt="2023-04-09T23:51:55.610" v="715"/>
          <ac:grpSpMkLst>
            <pc:docMk/>
            <pc:sldMk cId="153036159" sldId="461"/>
            <ac:grpSpMk id="6" creationId="{46EFC0F3-704C-AF56-3FB6-DF1FA9F6DE3F}"/>
          </ac:grpSpMkLst>
        </pc:grpChg>
        <pc:grpChg chg="del mod">
          <ac:chgData name="Tim Cook" userId="d1c7cfb340f2c7ab" providerId="LiveId" clId="{121D8D34-14B0-4BD2-A391-7392875EB785}" dt="2023-04-09T23:52:00.626" v="720"/>
          <ac:grpSpMkLst>
            <pc:docMk/>
            <pc:sldMk cId="153036159" sldId="461"/>
            <ac:grpSpMk id="9" creationId="{D6254B12-F5C0-10C9-D883-FA41953BBD36}"/>
          </ac:grpSpMkLst>
        </pc:grpChg>
        <pc:grpChg chg="del mod">
          <ac:chgData name="Tim Cook" userId="d1c7cfb340f2c7ab" providerId="LiveId" clId="{121D8D34-14B0-4BD2-A391-7392875EB785}" dt="2023-04-09T23:52:01.640" v="722"/>
          <ac:grpSpMkLst>
            <pc:docMk/>
            <pc:sldMk cId="153036159" sldId="461"/>
            <ac:grpSpMk id="12" creationId="{E4930E90-CF69-EF26-4332-AF43E587BB09}"/>
          </ac:grpSpMkLst>
        </pc:grpChg>
        <pc:grpChg chg="del mod">
          <ac:chgData name="Tim Cook" userId="d1c7cfb340f2c7ab" providerId="LiveId" clId="{121D8D34-14B0-4BD2-A391-7392875EB785}" dt="2023-04-09T23:52:03.282" v="724"/>
          <ac:grpSpMkLst>
            <pc:docMk/>
            <pc:sldMk cId="153036159" sldId="461"/>
            <ac:grpSpMk id="14" creationId="{39FB1E36-4AC9-5DC0-661F-FC149369C34E}"/>
          </ac:grpSpMkLst>
        </pc:grpChg>
        <pc:grpChg chg="del mod">
          <ac:chgData name="Tim Cook" userId="d1c7cfb340f2c7ab" providerId="LiveId" clId="{121D8D34-14B0-4BD2-A391-7392875EB785}" dt="2023-04-09T23:52:07.641" v="728"/>
          <ac:grpSpMkLst>
            <pc:docMk/>
            <pc:sldMk cId="153036159" sldId="461"/>
            <ac:grpSpMk id="16" creationId="{793205E7-7D2C-F716-B1F2-EC6F7B6533DF}"/>
          </ac:grpSpMkLst>
        </pc:grpChg>
        <pc:grpChg chg="del mod">
          <ac:chgData name="Tim Cook" userId="d1c7cfb340f2c7ab" providerId="LiveId" clId="{121D8D34-14B0-4BD2-A391-7392875EB785}" dt="2023-04-09T23:52:11.743" v="731"/>
          <ac:grpSpMkLst>
            <pc:docMk/>
            <pc:sldMk cId="153036159" sldId="461"/>
            <ac:grpSpMk id="19" creationId="{85B6A6DD-B87F-1F31-1F13-6BAC98CE9BCB}"/>
          </ac:grpSpMkLst>
        </pc:grpChg>
        <pc:grpChg chg="mod">
          <ac:chgData name="Tim Cook" userId="d1c7cfb340f2c7ab" providerId="LiveId" clId="{121D8D34-14B0-4BD2-A391-7392875EB785}" dt="2023-04-09T23:52:11.743" v="731"/>
          <ac:grpSpMkLst>
            <pc:docMk/>
            <pc:sldMk cId="153036159" sldId="461"/>
            <ac:grpSpMk id="21" creationId="{4154A24B-F818-EC51-B4FD-030B6F33AEDA}"/>
          </ac:grpSpMkLst>
        </pc:grpChg>
        <pc:grpChg chg="mod">
          <ac:chgData name="Tim Cook" userId="d1c7cfb340f2c7ab" providerId="LiveId" clId="{121D8D34-14B0-4BD2-A391-7392875EB785}" dt="2023-04-09T23:52:17.474" v="736"/>
          <ac:grpSpMkLst>
            <pc:docMk/>
            <pc:sldMk cId="153036159" sldId="461"/>
            <ac:grpSpMk id="26" creationId="{D95EC342-C085-946C-4230-95B278F17EFD}"/>
          </ac:grpSpMkLst>
        </pc:grpChg>
        <pc:grpChg chg="del mod">
          <ac:chgData name="Tim Cook" userId="d1c7cfb340f2c7ab" providerId="LiveId" clId="{121D8D34-14B0-4BD2-A391-7392875EB785}" dt="2023-04-09T23:52:31.747" v="752"/>
          <ac:grpSpMkLst>
            <pc:docMk/>
            <pc:sldMk cId="153036159" sldId="461"/>
            <ac:grpSpMk id="34" creationId="{0D9539A5-3852-E46A-A963-B1A3F935C690}"/>
          </ac:grpSpMkLst>
        </pc:grpChg>
        <pc:grpChg chg="del mod">
          <ac:chgData name="Tim Cook" userId="d1c7cfb340f2c7ab" providerId="LiveId" clId="{121D8D34-14B0-4BD2-A391-7392875EB785}" dt="2023-04-09T23:52:35.192" v="756"/>
          <ac:grpSpMkLst>
            <pc:docMk/>
            <pc:sldMk cId="153036159" sldId="461"/>
            <ac:grpSpMk id="38" creationId="{D2DDB5FA-91FC-5D78-F022-31501BBAAACA}"/>
          </ac:grpSpMkLst>
        </pc:grpChg>
        <pc:grpChg chg="del mod">
          <ac:chgData name="Tim Cook" userId="d1c7cfb340f2c7ab" providerId="LiveId" clId="{121D8D34-14B0-4BD2-A391-7392875EB785}" dt="2023-04-09T23:52:47.016" v="767"/>
          <ac:grpSpMkLst>
            <pc:docMk/>
            <pc:sldMk cId="153036159" sldId="461"/>
            <ac:grpSpMk id="42" creationId="{9BFDF9FD-2CB8-8434-4056-C9CD86057D14}"/>
          </ac:grpSpMkLst>
        </pc:grpChg>
        <pc:grpChg chg="del mod">
          <ac:chgData name="Tim Cook" userId="d1c7cfb340f2c7ab" providerId="LiveId" clId="{121D8D34-14B0-4BD2-A391-7392875EB785}" dt="2023-04-09T23:52:47.016" v="767"/>
          <ac:grpSpMkLst>
            <pc:docMk/>
            <pc:sldMk cId="153036159" sldId="461"/>
            <ac:grpSpMk id="48" creationId="{50C9BB06-9415-5067-DC3D-F959A23296A7}"/>
          </ac:grpSpMkLst>
        </pc:grpChg>
        <pc:grpChg chg="del mod">
          <ac:chgData name="Tim Cook" userId="d1c7cfb340f2c7ab" providerId="LiveId" clId="{121D8D34-14B0-4BD2-A391-7392875EB785}" dt="2023-04-09T23:52:50.295" v="771"/>
          <ac:grpSpMkLst>
            <pc:docMk/>
            <pc:sldMk cId="153036159" sldId="461"/>
            <ac:grpSpMk id="50" creationId="{49172CF4-4B71-03E7-BD72-A5DF192D8C65}"/>
          </ac:grpSpMkLst>
        </pc:grpChg>
        <pc:grpChg chg="del mod">
          <ac:chgData name="Tim Cook" userId="d1c7cfb340f2c7ab" providerId="LiveId" clId="{121D8D34-14B0-4BD2-A391-7392875EB785}" dt="2023-04-09T23:52:55.982" v="775"/>
          <ac:grpSpMkLst>
            <pc:docMk/>
            <pc:sldMk cId="153036159" sldId="461"/>
            <ac:grpSpMk id="52" creationId="{E33BC9AC-B78A-1E31-7063-25D6562093EC}"/>
          </ac:grpSpMkLst>
        </pc:grpChg>
        <pc:grpChg chg="del mod">
          <ac:chgData name="Tim Cook" userId="d1c7cfb340f2c7ab" providerId="LiveId" clId="{121D8D34-14B0-4BD2-A391-7392875EB785}" dt="2023-04-09T23:53:00.502" v="780"/>
          <ac:grpSpMkLst>
            <pc:docMk/>
            <pc:sldMk cId="153036159" sldId="461"/>
            <ac:grpSpMk id="55" creationId="{15C45CE7-88B0-E872-A04D-22EF44633B1A}"/>
          </ac:grpSpMkLst>
        </pc:grpChg>
        <pc:grpChg chg="del mod">
          <ac:chgData name="Tim Cook" userId="d1c7cfb340f2c7ab" providerId="LiveId" clId="{121D8D34-14B0-4BD2-A391-7392875EB785}" dt="2023-04-09T23:53:01.848" v="782"/>
          <ac:grpSpMkLst>
            <pc:docMk/>
            <pc:sldMk cId="153036159" sldId="461"/>
            <ac:grpSpMk id="58" creationId="{5CA01DC2-B63B-4E20-67F7-5491A5B26B41}"/>
          </ac:grpSpMkLst>
        </pc:grpChg>
        <pc:grpChg chg="del mod">
          <ac:chgData name="Tim Cook" userId="d1c7cfb340f2c7ab" providerId="LiveId" clId="{121D8D34-14B0-4BD2-A391-7392875EB785}" dt="2023-04-09T23:53:04.807" v="784"/>
          <ac:grpSpMkLst>
            <pc:docMk/>
            <pc:sldMk cId="153036159" sldId="461"/>
            <ac:grpSpMk id="60" creationId="{09E8F75E-6092-DE85-3C92-19AD23D0084A}"/>
          </ac:grpSpMkLst>
        </pc:grpChg>
        <pc:grpChg chg="mod">
          <ac:chgData name="Tim Cook" userId="d1c7cfb340f2c7ab" providerId="LiveId" clId="{121D8D34-14B0-4BD2-A391-7392875EB785}" dt="2023-04-09T23:53:04.807" v="784"/>
          <ac:grpSpMkLst>
            <pc:docMk/>
            <pc:sldMk cId="153036159" sldId="461"/>
            <ac:grpSpMk id="62" creationId="{2049A838-B0B5-F588-B63F-B6925A1FEDC0}"/>
          </ac:grpSpMkLst>
        </pc:grp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3" creationId="{73685189-F3ED-42ED-A2F9-B0DFAA53DF7F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4" creationId="{32792FBA-5966-525F-8E30-08408EED9F2A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5" creationId="{89C956F8-39E5-82E5-1CAE-700E560AAEC3}"/>
          </ac:inkMkLst>
        </pc:inkChg>
        <pc:inkChg chg="add del mod">
          <ac:chgData name="Tim Cook" userId="d1c7cfb340f2c7ab" providerId="LiveId" clId="{121D8D34-14B0-4BD2-A391-7392875EB785}" dt="2023-04-09T23:51:56.538" v="717"/>
          <ac:inkMkLst>
            <pc:docMk/>
            <pc:sldMk cId="153036159" sldId="461"/>
            <ac:inkMk id="7" creationId="{91A55944-D9C4-4A17-7C1B-F700E8BB1391}"/>
          </ac:inkMkLst>
        </pc:inkChg>
        <pc:inkChg chg="add del mod">
          <ac:chgData name="Tim Cook" userId="d1c7cfb340f2c7ab" providerId="LiveId" clId="{121D8D34-14B0-4BD2-A391-7392875EB785}" dt="2023-04-09T23:51:56.316" v="716"/>
          <ac:inkMkLst>
            <pc:docMk/>
            <pc:sldMk cId="153036159" sldId="461"/>
            <ac:inkMk id="8" creationId="{C23B59FE-EF37-66F2-F260-A7AF29F17A4E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0" creationId="{EC557ED8-8E54-F13F-58CD-ED029DC6299C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1" creationId="{0EFBF2F7-0251-AC78-3672-F03196610E75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3" creationId="{C081D1F8-58EB-2C65-4A20-2B58AFBA4B73}"/>
          </ac:inkMkLst>
        </pc:inkChg>
        <pc:inkChg chg="add del mod">
          <ac:chgData name="Tim Cook" userId="d1c7cfb340f2c7ab" providerId="LiveId" clId="{121D8D34-14B0-4BD2-A391-7392875EB785}" dt="2023-04-09T23:52:03.702" v="725"/>
          <ac:inkMkLst>
            <pc:docMk/>
            <pc:sldMk cId="153036159" sldId="461"/>
            <ac:inkMk id="15" creationId="{BE8EC25B-0DDA-6977-BDBA-9BE2837F65E5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7" creationId="{93D0C0EE-1F21-1590-C1FF-392ED1F761E6}"/>
          </ac:inkMkLst>
        </pc:inkChg>
        <pc:inkChg chg="add del mod">
          <ac:chgData name="Tim Cook" userId="d1c7cfb340f2c7ab" providerId="LiveId" clId="{121D8D34-14B0-4BD2-A391-7392875EB785}" dt="2023-04-09T23:52:08.371" v="729"/>
          <ac:inkMkLst>
            <pc:docMk/>
            <pc:sldMk cId="153036159" sldId="461"/>
            <ac:inkMk id="18" creationId="{0D9FA1A0-C777-B592-B4BA-07CCB11F62F9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20" creationId="{C287E2B3-4B62-0E93-C4B1-42A396ACCAA0}"/>
          </ac:inkMkLst>
        </pc:inkChg>
        <pc:inkChg chg="add">
          <ac:chgData name="Tim Cook" userId="d1c7cfb340f2c7ab" providerId="LiveId" clId="{121D8D34-14B0-4BD2-A391-7392875EB785}" dt="2023-04-09T23:52:13.250" v="732" actId="9405"/>
          <ac:inkMkLst>
            <pc:docMk/>
            <pc:sldMk cId="153036159" sldId="461"/>
            <ac:inkMk id="22" creationId="{74216C64-F042-715C-B294-C46E1FAF68E4}"/>
          </ac:inkMkLst>
        </pc:inkChg>
        <pc:inkChg chg="add">
          <ac:chgData name="Tim Cook" userId="d1c7cfb340f2c7ab" providerId="LiveId" clId="{121D8D34-14B0-4BD2-A391-7392875EB785}" dt="2023-04-09T23:52:14.630" v="733" actId="9405"/>
          <ac:inkMkLst>
            <pc:docMk/>
            <pc:sldMk cId="153036159" sldId="461"/>
            <ac:inkMk id="23" creationId="{604C5B16-287A-D3A6-C031-610CCEEF3688}"/>
          </ac:inkMkLst>
        </pc:inkChg>
        <pc:inkChg chg="add mod">
          <ac:chgData name="Tim Cook" userId="d1c7cfb340f2c7ab" providerId="LiveId" clId="{121D8D34-14B0-4BD2-A391-7392875EB785}" dt="2023-04-09T23:52:17.474" v="736"/>
          <ac:inkMkLst>
            <pc:docMk/>
            <pc:sldMk cId="153036159" sldId="461"/>
            <ac:inkMk id="24" creationId="{3FCB0FA1-9C53-5E18-CC71-918AD352BC42}"/>
          </ac:inkMkLst>
        </pc:inkChg>
        <pc:inkChg chg="add mod">
          <ac:chgData name="Tim Cook" userId="d1c7cfb340f2c7ab" providerId="LiveId" clId="{121D8D34-14B0-4BD2-A391-7392875EB785}" dt="2023-04-09T23:52:17.474" v="736"/>
          <ac:inkMkLst>
            <pc:docMk/>
            <pc:sldMk cId="153036159" sldId="461"/>
            <ac:inkMk id="25" creationId="{C9E300D4-B179-CE97-7ECF-2180655582C6}"/>
          </ac:inkMkLst>
        </pc:inkChg>
        <pc:inkChg chg="add del">
          <ac:chgData name="Tim Cook" userId="d1c7cfb340f2c7ab" providerId="LiveId" clId="{121D8D34-14B0-4BD2-A391-7392875EB785}" dt="2023-04-09T23:52:22.090" v="741"/>
          <ac:inkMkLst>
            <pc:docMk/>
            <pc:sldMk cId="153036159" sldId="461"/>
            <ac:inkMk id="27" creationId="{4E02F8BB-69A5-1E78-66F2-152DCB4299B6}"/>
          </ac:inkMkLst>
        </pc:inkChg>
        <pc:inkChg chg="add del">
          <ac:chgData name="Tim Cook" userId="d1c7cfb340f2c7ab" providerId="LiveId" clId="{121D8D34-14B0-4BD2-A391-7392875EB785}" dt="2023-04-09T23:52:22.090" v="740"/>
          <ac:inkMkLst>
            <pc:docMk/>
            <pc:sldMk cId="153036159" sldId="461"/>
            <ac:inkMk id="28" creationId="{C69467D0-3C1B-5102-A20E-84D04E88A05A}"/>
          </ac:inkMkLst>
        </pc:inkChg>
        <pc:inkChg chg="add del">
          <ac:chgData name="Tim Cook" userId="d1c7cfb340f2c7ab" providerId="LiveId" clId="{121D8D34-14B0-4BD2-A391-7392875EB785}" dt="2023-04-09T23:52:22.090" v="742"/>
          <ac:inkMkLst>
            <pc:docMk/>
            <pc:sldMk cId="153036159" sldId="461"/>
            <ac:inkMk id="29" creationId="{5A396963-4BFF-5103-527A-96B6F9B6652C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0" creationId="{E35FC478-C9DE-85B4-4D87-942BB44A747D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1" creationId="{9FAA6F9C-7595-92DD-C9F3-0E9B79A6E155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2" creationId="{E0DF8F34-2238-4D9C-4440-AD7C3C159E61}"/>
          </ac:inkMkLst>
        </pc:inkChg>
        <pc:inkChg chg="add del">
          <ac:chgData name="Tim Cook" userId="d1c7cfb340f2c7ab" providerId="LiveId" clId="{121D8D34-14B0-4BD2-A391-7392875EB785}" dt="2023-04-09T23:52:27.271" v="747"/>
          <ac:inkMkLst>
            <pc:docMk/>
            <pc:sldMk cId="153036159" sldId="461"/>
            <ac:inkMk id="33" creationId="{6BD68EC3-BE16-A2B0-EBD9-78DB42555C0B}"/>
          </ac:inkMkLst>
        </pc:inkChg>
        <pc:inkChg chg="add del mod">
          <ac:chgData name="Tim Cook" userId="d1c7cfb340f2c7ab" providerId="LiveId" clId="{121D8D34-14B0-4BD2-A391-7392875EB785}" dt="2023-04-09T23:52:36.640" v="758"/>
          <ac:inkMkLst>
            <pc:docMk/>
            <pc:sldMk cId="153036159" sldId="461"/>
            <ac:inkMk id="35" creationId="{F3797C60-09C1-4EAF-D8A3-F7D0B5B19B08}"/>
          </ac:inkMkLst>
        </pc:inkChg>
        <pc:inkChg chg="add del mod">
          <ac:chgData name="Tim Cook" userId="d1c7cfb340f2c7ab" providerId="LiveId" clId="{121D8D34-14B0-4BD2-A391-7392875EB785}" dt="2023-04-09T23:52:36.640" v="757"/>
          <ac:inkMkLst>
            <pc:docMk/>
            <pc:sldMk cId="153036159" sldId="461"/>
            <ac:inkMk id="36" creationId="{90BCC9B4-6D0C-80C2-6648-CF862C1282B0}"/>
          </ac:inkMkLst>
        </pc:inkChg>
        <pc:inkChg chg="add del mod">
          <ac:chgData name="Tim Cook" userId="d1c7cfb340f2c7ab" providerId="LiveId" clId="{121D8D34-14B0-4BD2-A391-7392875EB785}" dt="2023-04-09T23:52:49.821" v="770"/>
          <ac:inkMkLst>
            <pc:docMk/>
            <pc:sldMk cId="153036159" sldId="461"/>
            <ac:inkMk id="37" creationId="{C06400E0-1C0C-1B1E-3C0C-062EB7E3FF79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9" creationId="{590C48E4-EB29-800A-F474-60B08B351872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0" creationId="{13091553-16CC-1D03-773B-E750BB2F683B}"/>
          </ac:inkMkLst>
        </pc:inkChg>
        <pc:inkChg chg="add mod">
          <ac:chgData name="Tim Cook" userId="d1c7cfb340f2c7ab" providerId="LiveId" clId="{121D8D34-14B0-4BD2-A391-7392875EB785}" dt="2023-04-09T23:52:55.982" v="775"/>
          <ac:inkMkLst>
            <pc:docMk/>
            <pc:sldMk cId="153036159" sldId="461"/>
            <ac:inkMk id="41" creationId="{D1F3A1D9-9344-5D49-02D3-67C1284FDEBF}"/>
          </ac:inkMkLst>
        </pc:inkChg>
        <pc:inkChg chg="add del">
          <ac:chgData name="Tim Cook" userId="d1c7cfb340f2c7ab" providerId="LiveId" clId="{121D8D34-14B0-4BD2-A391-7392875EB785}" dt="2023-04-09T23:52:40.033" v="760"/>
          <ac:inkMkLst>
            <pc:docMk/>
            <pc:sldMk cId="153036159" sldId="461"/>
            <ac:inkMk id="43" creationId="{17250738-EF3B-BF6F-96F9-C972F97CC9D4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4" creationId="{03EC3518-1401-0AF0-FA20-43330B2883F0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5" creationId="{D0C6CAC5-6FFB-F885-43B6-533D5DB06063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6" creationId="{70EF4836-7EEA-3F56-7772-D09FC0B03F2A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7" creationId="{35A80063-2A96-4357-ADA9-D3FA141F3E8B}"/>
          </ac:inkMkLst>
        </pc:inkChg>
        <pc:inkChg chg="add del mod">
          <ac:chgData name="Tim Cook" userId="d1c7cfb340f2c7ab" providerId="LiveId" clId="{121D8D34-14B0-4BD2-A391-7392875EB785}" dt="2023-04-09T23:52:47.316" v="768"/>
          <ac:inkMkLst>
            <pc:docMk/>
            <pc:sldMk cId="153036159" sldId="461"/>
            <ac:inkMk id="49" creationId="{DCB72C78-8E37-15EC-09D6-9ECD0142D10D}"/>
          </ac:inkMkLst>
        </pc:inkChg>
        <pc:inkChg chg="add del mod">
          <ac:chgData name="Tim Cook" userId="d1c7cfb340f2c7ab" providerId="LiveId" clId="{121D8D34-14B0-4BD2-A391-7392875EB785}" dt="2023-04-09T23:52:51.098" v="772"/>
          <ac:inkMkLst>
            <pc:docMk/>
            <pc:sldMk cId="153036159" sldId="461"/>
            <ac:inkMk id="51" creationId="{40326086-44CA-B4D5-EB38-DF7446FE4A83}"/>
          </ac:inkMkLst>
        </pc:inkChg>
        <pc:inkChg chg="add del mod">
          <ac:chgData name="Tim Cook" userId="d1c7cfb340f2c7ab" providerId="LiveId" clId="{121D8D34-14B0-4BD2-A391-7392875EB785}" dt="2023-04-09T23:52:57.194" v="777"/>
          <ac:inkMkLst>
            <pc:docMk/>
            <pc:sldMk cId="153036159" sldId="461"/>
            <ac:inkMk id="53" creationId="{343E8797-6DDA-5A83-E790-0286D3F8C49A}"/>
          </ac:inkMkLst>
        </pc:inkChg>
        <pc:inkChg chg="add del mod">
          <ac:chgData name="Tim Cook" userId="d1c7cfb340f2c7ab" providerId="LiveId" clId="{121D8D34-14B0-4BD2-A391-7392875EB785}" dt="2023-04-09T23:52:57.194" v="776"/>
          <ac:inkMkLst>
            <pc:docMk/>
            <pc:sldMk cId="153036159" sldId="461"/>
            <ac:inkMk id="54" creationId="{03A6999B-B41C-62FE-6CB6-4D72E188B319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6" creationId="{15471691-49D4-501A-E7E6-0BDB375268D2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7" creationId="{D46A59EB-E2D5-596D-0AE6-F102675466B3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9" creationId="{D97B5671-FAF2-277A-AA6F-6A91913226F1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61" creationId="{FD20E942-94C6-2DC0-4B41-545C0B918F03}"/>
          </ac:inkMkLst>
        </pc:inkChg>
        <pc:inkChg chg="add">
          <ac:chgData name="Tim Cook" userId="d1c7cfb340f2c7ab" providerId="LiveId" clId="{121D8D34-14B0-4BD2-A391-7392875EB785}" dt="2023-04-09T23:53:08.491" v="785" actId="9405"/>
          <ac:inkMkLst>
            <pc:docMk/>
            <pc:sldMk cId="153036159" sldId="461"/>
            <ac:inkMk id="63" creationId="{F3AE83CE-A996-B643-1258-55D5E615E445}"/>
          </ac:inkMkLst>
        </pc:inkChg>
      </pc:sldChg>
      <pc:sldChg chg="addSp delSp modSp new mod">
        <pc:chgData name="Tim Cook" userId="d1c7cfb340f2c7ab" providerId="LiveId" clId="{121D8D34-14B0-4BD2-A391-7392875EB785}" dt="2023-04-10T01:56:16.354" v="831" actId="1076"/>
        <pc:sldMkLst>
          <pc:docMk/>
          <pc:sldMk cId="159631003" sldId="462"/>
        </pc:sldMkLst>
        <pc:spChg chg="del">
          <ac:chgData name="Tim Cook" userId="d1c7cfb340f2c7ab" providerId="LiveId" clId="{121D8D34-14B0-4BD2-A391-7392875EB785}" dt="2023-04-10T01:55:53.449" v="826" actId="478"/>
          <ac:spMkLst>
            <pc:docMk/>
            <pc:sldMk cId="159631003" sldId="462"/>
            <ac:spMk id="2" creationId="{0A286E4F-FD9B-2B46-117D-6688385F515F}"/>
          </ac:spMkLst>
        </pc:spChg>
        <pc:spChg chg="del">
          <ac:chgData name="Tim Cook" userId="d1c7cfb340f2c7ab" providerId="LiveId" clId="{121D8D34-14B0-4BD2-A391-7392875EB785}" dt="2023-04-10T01:55:50.808" v="825" actId="478"/>
          <ac:spMkLst>
            <pc:docMk/>
            <pc:sldMk cId="159631003" sldId="462"/>
            <ac:spMk id="3" creationId="{362EB7E7-07C8-9EED-F9D1-D3D525E3A6F1}"/>
          </ac:spMkLst>
        </pc:spChg>
        <pc:graphicFrameChg chg="add mod">
          <ac:chgData name="Tim Cook" userId="d1c7cfb340f2c7ab" providerId="LiveId" clId="{121D8D34-14B0-4BD2-A391-7392875EB785}" dt="2023-04-10T01:56:16.354" v="831" actId="1076"/>
          <ac:graphicFrameMkLst>
            <pc:docMk/>
            <pc:sldMk cId="159631003" sldId="462"/>
            <ac:graphicFrameMk id="4" creationId="{EAA4634A-4E32-4041-72D1-B3812BC65B4D}"/>
          </ac:graphicFrameMkLst>
        </pc:graphicFrame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D584DB65-23A1-482D-8AC0-0E4594D289D1}"/>
    <pc:docChg chg="undo custSel addSld delSld modSld">
      <pc:chgData name="Tim Cook" userId="d1c7cfb340f2c7ab" providerId="LiveId" clId="{D584DB65-23A1-482D-8AC0-0E4594D289D1}" dt="2023-03-17T01:38:41.321" v="540" actId="478"/>
      <pc:docMkLst>
        <pc:docMk/>
      </pc:docMkLst>
      <pc:sldChg chg="addSp delSp modSp mod modMedia setBg addAnim delAnim modAnim">
        <pc:chgData name="Tim Cook" userId="d1c7cfb340f2c7ab" providerId="LiveId" clId="{D584DB65-23A1-482D-8AC0-0E4594D289D1}" dt="2023-03-17T01:38:41.321" v="540" actId="478"/>
        <pc:sldMkLst>
          <pc:docMk/>
          <pc:sldMk cId="72713086" sldId="315"/>
        </pc:sldMkLst>
        <pc:spChg chg="mod">
          <ac:chgData name="Tim Cook" userId="d1c7cfb340f2c7ab" providerId="LiveId" clId="{D584DB65-23A1-482D-8AC0-0E4594D289D1}" dt="2023-03-17T01:37:43.968" v="536" actId="255"/>
          <ac:spMkLst>
            <pc:docMk/>
            <pc:sldMk cId="72713086" sldId="315"/>
            <ac:spMk id="2" creationId="{D8490966-1584-3899-B010-BF15A75C6270}"/>
          </ac:spMkLst>
        </pc:spChg>
        <pc:spChg chg="add del mod">
          <ac:chgData name="Tim Cook" userId="d1c7cfb340f2c7ab" providerId="LiveId" clId="{D584DB65-23A1-482D-8AC0-0E4594D289D1}" dt="2023-03-17T01:37:38.737" v="535" actId="478"/>
          <ac:spMkLst>
            <pc:docMk/>
            <pc:sldMk cId="72713086" sldId="315"/>
            <ac:spMk id="3" creationId="{A94FCE5F-A413-9FBF-9B5B-E1CBC0242358}"/>
          </ac:spMkLst>
        </pc:spChg>
        <pc:spChg chg="add del mod">
          <ac:chgData name="Tim Cook" userId="d1c7cfb340f2c7ab" providerId="LiveId" clId="{D584DB65-23A1-482D-8AC0-0E4594D289D1}" dt="2023-03-17T01:37:33.417" v="529" actId="478"/>
          <ac:spMkLst>
            <pc:docMk/>
            <pc:sldMk cId="72713086" sldId="315"/>
            <ac:spMk id="5" creationId="{5E7C5155-F730-FA27-7D0A-FF278C6646B3}"/>
          </ac:spMkLst>
        </pc:spChg>
        <pc:spChg chg="add del mod">
          <ac:chgData name="Tim Cook" userId="d1c7cfb340f2c7ab" providerId="LiveId" clId="{D584DB65-23A1-482D-8AC0-0E4594D289D1}" dt="2023-03-17T01:38:41.321" v="540" actId="478"/>
          <ac:spMkLst>
            <pc:docMk/>
            <pc:sldMk cId="72713086" sldId="315"/>
            <ac:spMk id="8" creationId="{E273072C-D2A8-7144-9263-B50A298AA507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9" creationId="{C1DD1A8A-57D5-4A81-AD04-532B043C5611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11" creationId="{007891EC-4501-44ED-A8C8-B11B6DB767AB}"/>
          </ac:spMkLst>
        </pc:spChg>
        <pc:picChg chg="add del mod">
          <ac:chgData name="Tim Cook" userId="d1c7cfb340f2c7ab" providerId="LiveId" clId="{D584DB65-23A1-482D-8AC0-0E4594D289D1}" dt="2023-03-17T01:35:38.503" v="495" actId="478"/>
          <ac:picMkLst>
            <pc:docMk/>
            <pc:sldMk cId="72713086" sldId="315"/>
            <ac:picMk id="5" creationId="{9DCF60DC-DF5C-C6C0-C6E2-5650296FE3D1}"/>
          </ac:picMkLst>
        </pc:picChg>
        <pc:picChg chg="add del mod">
          <ac:chgData name="Tim Cook" userId="d1c7cfb340f2c7ab" providerId="LiveId" clId="{D584DB65-23A1-482D-8AC0-0E4594D289D1}" dt="2023-03-17T01:37:34.930" v="532" actId="478"/>
          <ac:picMkLst>
            <pc:docMk/>
            <pc:sldMk cId="72713086" sldId="315"/>
            <ac:picMk id="6" creationId="{4239E327-318A-FEDD-DF99-43BAE2D42765}"/>
          </ac:picMkLst>
        </pc:picChg>
        <pc:picChg chg="add mod">
          <ac:chgData name="Tim Cook" userId="d1c7cfb340f2c7ab" providerId="LiveId" clId="{D584DB65-23A1-482D-8AC0-0E4594D289D1}" dt="2023-03-17T01:37:51.901" v="539" actId="1076"/>
          <ac:picMkLst>
            <pc:docMk/>
            <pc:sldMk cId="72713086" sldId="315"/>
            <ac:picMk id="1026" creationId="{4B905795-62E3-3A38-7828-CDE2AA05164E}"/>
          </ac:picMkLst>
        </pc:picChg>
      </pc:sldChg>
      <pc:sldChg chg="del">
        <pc:chgData name="Tim Cook" userId="d1c7cfb340f2c7ab" providerId="LiveId" clId="{D584DB65-23A1-482D-8AC0-0E4594D289D1}" dt="2023-03-16T22:15:59.408" v="37" actId="47"/>
        <pc:sldMkLst>
          <pc:docMk/>
          <pc:sldMk cId="1571090484" sldId="436"/>
        </pc:sldMkLst>
      </pc:sldChg>
      <pc:sldChg chg="del">
        <pc:chgData name="Tim Cook" userId="d1c7cfb340f2c7ab" providerId="LiveId" clId="{D584DB65-23A1-482D-8AC0-0E4594D289D1}" dt="2023-03-16T22:15:59.670" v="38" actId="47"/>
        <pc:sldMkLst>
          <pc:docMk/>
          <pc:sldMk cId="444824195" sldId="437"/>
        </pc:sldMkLst>
      </pc:sldChg>
      <pc:sldChg chg="del">
        <pc:chgData name="Tim Cook" userId="d1c7cfb340f2c7ab" providerId="LiveId" clId="{D584DB65-23A1-482D-8AC0-0E4594D289D1}" dt="2023-03-16T22:15:59.920" v="39" actId="47"/>
        <pc:sldMkLst>
          <pc:docMk/>
          <pc:sldMk cId="258673742" sldId="438"/>
        </pc:sldMkLst>
      </pc:sldChg>
      <pc:sldChg chg="del">
        <pc:chgData name="Tim Cook" userId="d1c7cfb340f2c7ab" providerId="LiveId" clId="{D584DB65-23A1-482D-8AC0-0E4594D289D1}" dt="2023-03-16T22:16:00.209" v="40" actId="47"/>
        <pc:sldMkLst>
          <pc:docMk/>
          <pc:sldMk cId="631047642" sldId="439"/>
        </pc:sldMkLst>
      </pc:sldChg>
      <pc:sldChg chg="del">
        <pc:chgData name="Tim Cook" userId="d1c7cfb340f2c7ab" providerId="LiveId" clId="{D584DB65-23A1-482D-8AC0-0E4594D289D1}" dt="2023-03-16T22:16:00.950" v="41" actId="47"/>
        <pc:sldMkLst>
          <pc:docMk/>
          <pc:sldMk cId="4072922357" sldId="440"/>
        </pc:sldMkLst>
      </pc:sldChg>
      <pc:sldChg chg="del">
        <pc:chgData name="Tim Cook" userId="d1c7cfb340f2c7ab" providerId="LiveId" clId="{D584DB65-23A1-482D-8AC0-0E4594D289D1}" dt="2023-03-16T22:16:03.739" v="42" actId="47"/>
        <pc:sldMkLst>
          <pc:docMk/>
          <pc:sldMk cId="3603664381" sldId="441"/>
        </pc:sldMkLst>
      </pc:sldChg>
      <pc:sldChg chg="modSp mod">
        <pc:chgData name="Tim Cook" userId="d1c7cfb340f2c7ab" providerId="LiveId" clId="{D584DB65-23A1-482D-8AC0-0E4594D289D1}" dt="2023-03-16T22:22:03.558" v="163" actId="113"/>
        <pc:sldMkLst>
          <pc:docMk/>
          <pc:sldMk cId="4226798449" sldId="442"/>
        </pc:sldMkLst>
        <pc:spChg chg="mod">
          <ac:chgData name="Tim Cook" userId="d1c7cfb340f2c7ab" providerId="LiveId" clId="{D584DB65-23A1-482D-8AC0-0E4594D289D1}" dt="2023-03-16T22:22:03.558" v="163" actId="113"/>
          <ac:spMkLst>
            <pc:docMk/>
            <pc:sldMk cId="4226798449" sldId="442"/>
            <ac:spMk id="2" creationId="{1C037915-5037-D555-9D11-AD72387DE95D}"/>
          </ac:spMkLst>
        </pc:spChg>
      </pc:sldChg>
      <pc:sldChg chg="addSp delSp modSp new mod">
        <pc:chgData name="Tim Cook" userId="d1c7cfb340f2c7ab" providerId="LiveId" clId="{D584DB65-23A1-482D-8AC0-0E4594D289D1}" dt="2023-03-16T22:32:24.200" v="353" actId="1036"/>
        <pc:sldMkLst>
          <pc:docMk/>
          <pc:sldMk cId="3258248773" sldId="443"/>
        </pc:sldMkLst>
        <pc:spChg chg="mod">
          <ac:chgData name="Tim Cook" userId="d1c7cfb340f2c7ab" providerId="LiveId" clId="{D584DB65-23A1-482D-8AC0-0E4594D289D1}" dt="2023-03-16T22:17:39.969" v="90" actId="20577"/>
          <ac:spMkLst>
            <pc:docMk/>
            <pc:sldMk cId="3258248773" sldId="443"/>
            <ac:spMk id="2" creationId="{A7D6F2EC-FCAF-4B0C-34DE-A04F42C20CFD}"/>
          </ac:spMkLst>
        </pc:spChg>
        <pc:spChg chg="del">
          <ac:chgData name="Tim Cook" userId="d1c7cfb340f2c7ab" providerId="LiveId" clId="{D584DB65-23A1-482D-8AC0-0E4594D289D1}" dt="2023-03-16T22:16:17.793" v="44" actId="478"/>
          <ac:spMkLst>
            <pc:docMk/>
            <pc:sldMk cId="3258248773" sldId="443"/>
            <ac:spMk id="3" creationId="{4697A5F3-E027-5DFC-3E3C-3E41D3D6AA60}"/>
          </ac:spMkLst>
        </pc:spChg>
        <pc:cxnChg chg="add mod">
          <ac:chgData name="Tim Cook" userId="d1c7cfb340f2c7ab" providerId="LiveId" clId="{D584DB65-23A1-482D-8AC0-0E4594D289D1}" dt="2023-03-16T22:32:24.200" v="353" actId="1036"/>
          <ac:cxnSpMkLst>
            <pc:docMk/>
            <pc:sldMk cId="3258248773" sldId="443"/>
            <ac:cxnSpMk id="50" creationId="{C07121A9-41D2-4C45-A6CE-33F4086A670F}"/>
          </ac:cxnSpMkLst>
        </pc:cxnChg>
      </pc:sldChg>
      <pc:sldChg chg="addSp delSp modSp new mod">
        <pc:chgData name="Tim Cook" userId="d1c7cfb340f2c7ab" providerId="LiveId" clId="{D584DB65-23A1-482D-8AC0-0E4594D289D1}" dt="2023-03-16T23:16:51.243" v="460" actId="1076"/>
        <pc:sldMkLst>
          <pc:docMk/>
          <pc:sldMk cId="2531207467" sldId="444"/>
        </pc:sldMkLst>
        <pc:spChg chg="mod">
          <ac:chgData name="Tim Cook" userId="d1c7cfb340f2c7ab" providerId="LiveId" clId="{D584DB65-23A1-482D-8AC0-0E4594D289D1}" dt="2023-03-16T22:22:12.045" v="167" actId="113"/>
          <ac:spMkLst>
            <pc:docMk/>
            <pc:sldMk cId="2531207467" sldId="444"/>
            <ac:spMk id="2" creationId="{CF2482B9-D630-920E-9600-D03001856592}"/>
          </ac:spMkLst>
        </pc:spChg>
        <pc:spChg chg="del">
          <ac:chgData name="Tim Cook" userId="d1c7cfb340f2c7ab" providerId="LiveId" clId="{D584DB65-23A1-482D-8AC0-0E4594D289D1}" dt="2023-03-16T22:22:14.831" v="168" actId="478"/>
          <ac:spMkLst>
            <pc:docMk/>
            <pc:sldMk cId="2531207467" sldId="444"/>
            <ac:spMk id="3" creationId="{CF32AA18-F39C-0B2D-D540-35B4D822DAD1}"/>
          </ac:spMkLst>
        </pc:spChg>
        <pc:cxnChg chg="add mod">
          <ac:chgData name="Tim Cook" userId="d1c7cfb340f2c7ab" providerId="LiveId" clId="{D584DB65-23A1-482D-8AC0-0E4594D289D1}" dt="2023-03-16T23:16:51.243" v="460" actId="1076"/>
          <ac:cxnSpMkLst>
            <pc:docMk/>
            <pc:sldMk cId="2531207467" sldId="444"/>
            <ac:cxnSpMk id="3" creationId="{41AD3B46-36F3-92DB-3E85-F6C2BCB97104}"/>
          </ac:cxnSpMkLst>
        </pc:cxnChg>
      </pc:sldChg>
      <pc:sldChg chg="addSp delSp modSp new mod">
        <pc:chgData name="Tim Cook" userId="d1c7cfb340f2c7ab" providerId="LiveId" clId="{D584DB65-23A1-482D-8AC0-0E4594D289D1}" dt="2023-03-16T23:17:01.903" v="464" actId="1076"/>
        <pc:sldMkLst>
          <pc:docMk/>
          <pc:sldMk cId="427759700" sldId="445"/>
        </pc:sldMkLst>
        <pc:spChg chg="mod">
          <ac:chgData name="Tim Cook" userId="d1c7cfb340f2c7ab" providerId="LiveId" clId="{D584DB65-23A1-482D-8AC0-0E4594D289D1}" dt="2023-03-16T22:22:28.944" v="198" actId="20577"/>
          <ac:spMkLst>
            <pc:docMk/>
            <pc:sldMk cId="427759700" sldId="445"/>
            <ac:spMk id="2" creationId="{6CF59108-2303-1078-1876-FFCC32500540}"/>
          </ac:spMkLst>
        </pc:spChg>
        <pc:spChg chg="del">
          <ac:chgData name="Tim Cook" userId="d1c7cfb340f2c7ab" providerId="LiveId" clId="{D584DB65-23A1-482D-8AC0-0E4594D289D1}" dt="2023-03-16T22:23:27.287" v="229" actId="478"/>
          <ac:spMkLst>
            <pc:docMk/>
            <pc:sldMk cId="427759700" sldId="445"/>
            <ac:spMk id="3" creationId="{676FE7B5-D54B-920C-51B3-F52E1128F1C6}"/>
          </ac:spMkLst>
        </pc:s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9" creationId="{C8F8C8E8-D103-7018-5CB0-A2BECEEC562A}"/>
          </ac:grpSpMkLst>
        </pc:grpChg>
        <pc:cxnChg chg="add mod">
          <ac:chgData name="Tim Cook" userId="d1c7cfb340f2c7ab" providerId="LiveId" clId="{D584DB65-23A1-482D-8AC0-0E4594D289D1}" dt="2023-03-16T23:17:01.903" v="464" actId="1076"/>
          <ac:cxnSpMkLst>
            <pc:docMk/>
            <pc:sldMk cId="427759700" sldId="445"/>
            <ac:cxnSpMk id="3" creationId="{33184D00-5290-1A6C-F9A6-63C90BECA632}"/>
          </ac:cxnSpMkLst>
        </pc:cxnChg>
      </pc:sldChg>
      <pc:sldChg chg="addSp delSp modSp new mod">
        <pc:chgData name="Tim Cook" userId="d1c7cfb340f2c7ab" providerId="LiveId" clId="{D584DB65-23A1-482D-8AC0-0E4594D289D1}" dt="2023-03-16T23:17:07.147" v="466" actId="1076"/>
        <pc:sldMkLst>
          <pc:docMk/>
          <pc:sldMk cId="2390277483" sldId="446"/>
        </pc:sldMkLst>
        <pc:spChg chg="mod">
          <ac:chgData name="Tim Cook" userId="d1c7cfb340f2c7ab" providerId="LiveId" clId="{D584DB65-23A1-482D-8AC0-0E4594D289D1}" dt="2023-03-16T22:49:07.167" v="428" actId="1076"/>
          <ac:spMkLst>
            <pc:docMk/>
            <pc:sldMk cId="2390277483" sldId="446"/>
            <ac:spMk id="2" creationId="{47B0CC40-CF80-3E22-D089-782063FD34FC}"/>
          </ac:spMkLst>
        </pc:spChg>
        <pc:spChg chg="del">
          <ac:chgData name="Tim Cook" userId="d1c7cfb340f2c7ab" providerId="LiveId" clId="{D584DB65-23A1-482D-8AC0-0E4594D289D1}" dt="2023-03-16T22:23:28.703" v="230" actId="478"/>
          <ac:spMkLst>
            <pc:docMk/>
            <pc:sldMk cId="2390277483" sldId="446"/>
            <ac:spMk id="3" creationId="{424175C7-D0BC-D04C-C3A8-25292DEB4949}"/>
          </ac:spMkLst>
        </pc:spChg>
        <pc:cxnChg chg="add mod">
          <ac:chgData name="Tim Cook" userId="d1c7cfb340f2c7ab" providerId="LiveId" clId="{D584DB65-23A1-482D-8AC0-0E4594D289D1}" dt="2023-03-16T23:17:07.147" v="466" actId="1076"/>
          <ac:cxnSpMkLst>
            <pc:docMk/>
            <pc:sldMk cId="2390277483" sldId="446"/>
            <ac:cxnSpMk id="3" creationId="{75CF9B92-FE81-F0F2-99BF-B0A317BF7E4F}"/>
          </ac:cxnSpMkLst>
        </pc:cxnChg>
      </pc:sldChg>
      <pc:sldChg chg="addSp delSp modSp new mod">
        <pc:chgData name="Tim Cook" userId="d1c7cfb340f2c7ab" providerId="LiveId" clId="{D584DB65-23A1-482D-8AC0-0E4594D289D1}" dt="2023-03-16T22:55:36.177" v="440" actId="1076"/>
        <pc:sldMkLst>
          <pc:docMk/>
          <pc:sldMk cId="1185440800" sldId="447"/>
        </pc:sldMkLst>
        <pc:spChg chg="mod">
          <ac:chgData name="Tim Cook" userId="d1c7cfb340f2c7ab" providerId="LiveId" clId="{D584DB65-23A1-482D-8AC0-0E4594D289D1}" dt="2023-03-16T22:27:42.600" v="303" actId="20577"/>
          <ac:spMkLst>
            <pc:docMk/>
            <pc:sldMk cId="1185440800" sldId="447"/>
            <ac:spMk id="2" creationId="{4AB544C6-5114-948B-DC8E-A39F72408FFC}"/>
          </ac:spMkLst>
        </pc:spChg>
        <pc:spChg chg="del">
          <ac:chgData name="Tim Cook" userId="d1c7cfb340f2c7ab" providerId="LiveId" clId="{D584DB65-23A1-482D-8AC0-0E4594D289D1}" dt="2023-03-16T22:24:37.936" v="257" actId="478"/>
          <ac:spMkLst>
            <pc:docMk/>
            <pc:sldMk cId="1185440800" sldId="447"/>
            <ac:spMk id="3" creationId="{A1E3E8D9-17C5-1627-1EB1-E56AB3CB6540}"/>
          </ac:spMkLst>
        </pc:s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13" creationId="{3676235F-134A-C4A1-028A-7ABB7E95E72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20" creationId="{9FED8D89-C041-3C40-2B42-45620951FA82}"/>
          </ac:grpSpMkLst>
        </pc:gr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26" creationId="{666BF09F-26A0-D722-B6F0-EE1D7938B033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3" creationId="{EF5DB069-CF2B-4385-CB78-639AF06C29D2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47" creationId="{C6D54A17-01F8-75D3-55EB-A7F35227A84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74" creationId="{BCFCB3EE-1BD8-B2C9-A222-8780C796934C}"/>
          </ac:grpSpMkLst>
        </pc:grp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3" creationId="{C2C0A6C4-5620-CFDC-49E6-FB2F2DCA21C5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4" creationId="{79969B4C-C5D6-1380-03D9-D6992C785580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6" creationId="{73F92263-8954-BA30-A959-018CF549D8E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27" creationId="{AC79A020-708B-5808-FEF8-60F8823ED46D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6" creationId="{A4CB684D-1925-25C5-B3DC-965C8CEE043A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8" creationId="{C3E1059B-249F-4A5E-A20A-BA59B1FEB42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40" creationId="{01286C2A-5260-B504-00FB-E7F0F0035C94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59" creationId="{746CB63E-B41B-62DE-64C8-1E6AD8D6E16A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1" creationId="{87E0B153-221B-BC92-00D7-FCC95961F5F5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2" creationId="{B26C6658-311F-D196-523D-F4200A1184DE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7" creationId="{214D0560-286F-B809-485F-A7941F616E0D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75" creationId="{2A863A49-8DD2-E3A1-D2B7-2B363A282D3E}"/>
          </ac:inkMkLst>
        </pc:inkChg>
        <pc:cxnChg chg="add mod">
          <ac:chgData name="Tim Cook" userId="d1c7cfb340f2c7ab" providerId="LiveId" clId="{D584DB65-23A1-482D-8AC0-0E4594D289D1}" dt="2023-03-16T22:54:33.024" v="434" actId="1076"/>
          <ac:cxnSpMkLst>
            <pc:docMk/>
            <pc:sldMk cId="1185440800" sldId="447"/>
            <ac:cxnSpMk id="94" creationId="{9D215F28-4B52-8BAF-0FC9-432DC3087A85}"/>
          </ac:cxnSpMkLst>
        </pc:cxnChg>
        <pc:cxnChg chg="add mod">
          <ac:chgData name="Tim Cook" userId="d1c7cfb340f2c7ab" providerId="LiveId" clId="{D584DB65-23A1-482D-8AC0-0E4594D289D1}" dt="2023-03-16T22:55:35.982" v="439" actId="1076"/>
          <ac:cxnSpMkLst>
            <pc:docMk/>
            <pc:sldMk cId="1185440800" sldId="447"/>
            <ac:cxnSpMk id="95" creationId="{CA34CC3D-124D-6282-8E07-A6E8CC91AD8D}"/>
          </ac:cxnSpMkLst>
        </pc:cxnChg>
      </pc:sldChg>
      <pc:sldChg chg="addSp delSp modSp new mod">
        <pc:chgData name="Tim Cook" userId="d1c7cfb340f2c7ab" providerId="LiveId" clId="{D584DB65-23A1-482D-8AC0-0E4594D289D1}" dt="2023-03-16T23:00:11.021" v="457" actId="1076"/>
        <pc:sldMkLst>
          <pc:docMk/>
          <pc:sldMk cId="2082685797" sldId="448"/>
        </pc:sldMkLst>
        <pc:spChg chg="mod">
          <ac:chgData name="Tim Cook" userId="d1c7cfb340f2c7ab" providerId="LiveId" clId="{D584DB65-23A1-482D-8AC0-0E4594D289D1}" dt="2023-03-16T22:27:57.863" v="340" actId="20577"/>
          <ac:spMkLst>
            <pc:docMk/>
            <pc:sldMk cId="2082685797" sldId="448"/>
            <ac:spMk id="2" creationId="{4E4BCD8C-C81B-3AE8-3222-A992C150BC9E}"/>
          </ac:spMkLst>
        </pc:spChg>
        <pc:spChg chg="del">
          <ac:chgData name="Tim Cook" userId="d1c7cfb340f2c7ab" providerId="LiveId" clId="{D584DB65-23A1-482D-8AC0-0E4594D289D1}" dt="2023-03-16T22:28:00.144" v="341" actId="478"/>
          <ac:spMkLst>
            <pc:docMk/>
            <pc:sldMk cId="2082685797" sldId="448"/>
            <ac:spMk id="3" creationId="{D89DCE0A-6488-894C-7F02-427A72FA2E9B}"/>
          </ac:spMkLst>
        </pc:spChg>
        <pc:grpChg chg="mod">
          <ac:chgData name="Tim Cook" userId="d1c7cfb340f2c7ab" providerId="LiveId" clId="{D584DB65-23A1-482D-8AC0-0E4594D289D1}" dt="2023-03-16T22:59:38.288" v="448" actId="1076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20" creationId="{807B9269-DF1F-472D-303F-840456C15918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81" creationId="{D26B0B5D-EA7A-622C-4FD5-E29E734BB4BB}"/>
          </ac:grpSpMkLst>
        </pc:grp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06" creationId="{94F0F532-BDA0-6469-AB81-7E2BD9FD9570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1" creationId="{3307C56E-A38F-7FC6-7DF3-249C362A41FF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2" creationId="{F2237082-C49A-05B7-1077-6062A380E099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3" creationId="{D194CFA0-02CC-BD3E-8C06-200860CE97CA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37" creationId="{31F7C120-1BA9-6C54-D323-F01C4ABA2E02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2" creationId="{4B20C158-0D3F-D6FD-C9F5-0D5C2CDF4065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5" creationId="{3DC592EC-83C1-63AC-6975-F2C2C182DC60}"/>
          </ac:inkMkLst>
        </pc:inkChg>
        <pc:cxnChg chg="add mod">
          <ac:chgData name="Tim Cook" userId="d1c7cfb340f2c7ab" providerId="LiveId" clId="{D584DB65-23A1-482D-8AC0-0E4594D289D1}" dt="2023-03-16T23:00:11.021" v="457" actId="1076"/>
          <ac:cxnSpMkLst>
            <pc:docMk/>
            <pc:sldMk cId="2082685797" sldId="448"/>
            <ac:cxnSpMk id="108" creationId="{4AF7705C-8436-2F98-0E17-7E8490005183}"/>
          </ac:cxnSpMkLst>
        </pc:cxn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62E3F0BF-74DC-4552-8C8C-069D3CDEED79}"/>
    <pc:docChg chg="undo custSel modSld">
      <pc:chgData name="Tim Cook" userId="d1c7cfb340f2c7ab" providerId="LiveId" clId="{62E3F0BF-74DC-4552-8C8C-069D3CDEED79}" dt="2023-04-12T15:01:29.066" v="1006"/>
      <pc:docMkLst>
        <pc:docMk/>
      </pc:docMkLst>
      <pc:sldChg chg="addSp">
        <pc:chgData name="Tim Cook" userId="d1c7cfb340f2c7ab" providerId="LiveId" clId="{62E3F0BF-74DC-4552-8C8C-069D3CDEED79}" dt="2023-04-12T15:01:29.066" v="1006"/>
        <pc:sldMkLst>
          <pc:docMk/>
          <pc:sldMk cId="1484025802" sldId="449"/>
        </pc:sldMkLst>
        <pc:inkChg chg="add">
          <ac:chgData name="Tim Cook" userId="d1c7cfb340f2c7ab" providerId="LiveId" clId="{62E3F0BF-74DC-4552-8C8C-069D3CDEED79}" dt="2023-04-12T15:01:29.066" v="1006"/>
          <ac:inkMkLst>
            <pc:docMk/>
            <pc:sldMk cId="1484025802" sldId="449"/>
            <ac:inkMk id="4" creationId="{414225D8-FA77-AC36-AEF6-F28D9858329B}"/>
          </ac:inkMkLst>
        </pc:inkChg>
      </pc:sldChg>
      <pc:sldChg chg="addSp">
        <pc:chgData name="Tim Cook" userId="d1c7cfb340f2c7ab" providerId="LiveId" clId="{62E3F0BF-74DC-4552-8C8C-069D3CDEED79}" dt="2023-04-12T15:01:29.066" v="1006"/>
        <pc:sldMkLst>
          <pc:docMk/>
          <pc:sldMk cId="1181720292" sldId="459"/>
        </pc:sldMkLst>
        <pc:inkChg chg="add">
          <ac:chgData name="Tim Cook" userId="d1c7cfb340f2c7ab" providerId="LiveId" clId="{62E3F0BF-74DC-4552-8C8C-069D3CDEED79}" dt="2023-04-12T15:01:29.066" v="1006"/>
          <ac:inkMkLst>
            <pc:docMk/>
            <pc:sldMk cId="1181720292" sldId="459"/>
            <ac:inkMk id="16" creationId="{E4CFC936-CA39-CF66-B72A-3CD4DD03FB6A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3344337587" sldId="460"/>
        </pc:sldMkLst>
        <pc:grpChg chg="del mod">
          <ac:chgData name="Tim Cook" userId="d1c7cfb340f2c7ab" providerId="LiveId" clId="{62E3F0BF-74DC-4552-8C8C-069D3CDEED79}" dt="2023-04-12T01:09:14.304" v="94"/>
          <ac:grpSpMkLst>
            <pc:docMk/>
            <pc:sldMk cId="3344337587" sldId="460"/>
            <ac:grpSpMk id="18" creationId="{F3ECEA41-E66E-124C-FEE6-5EDA01843156}"/>
          </ac:grpSpMkLst>
        </pc:grpChg>
        <pc:grpChg chg="del mod">
          <ac:chgData name="Tim Cook" userId="d1c7cfb340f2c7ab" providerId="LiveId" clId="{62E3F0BF-74DC-4552-8C8C-069D3CDEED79}" dt="2023-04-12T01:09:26.978" v="125"/>
          <ac:grpSpMkLst>
            <pc:docMk/>
            <pc:sldMk cId="3344337587" sldId="460"/>
            <ac:grpSpMk id="25" creationId="{91826DFA-09ED-2A0A-FA29-C3ABD5DA3126}"/>
          </ac:grpSpMkLst>
        </pc:grpChg>
        <pc:grpChg chg="del mod">
          <ac:chgData name="Tim Cook" userId="d1c7cfb340f2c7ab" providerId="LiveId" clId="{62E3F0BF-74DC-4552-8C8C-069D3CDEED79}" dt="2023-04-12T01:09:26.963" v="118"/>
          <ac:grpSpMkLst>
            <pc:docMk/>
            <pc:sldMk cId="3344337587" sldId="460"/>
            <ac:grpSpMk id="35" creationId="{DC359ED8-A5D6-4156-5362-DB4C4C271F93}"/>
          </ac:grpSpMkLst>
        </pc:grpChg>
        <pc:grpChg chg="del mod">
          <ac:chgData name="Tim Cook" userId="d1c7cfb340f2c7ab" providerId="LiveId" clId="{62E3F0BF-74DC-4552-8C8C-069D3CDEED79}" dt="2023-04-12T01:09:26.978" v="127"/>
          <ac:grpSpMkLst>
            <pc:docMk/>
            <pc:sldMk cId="3344337587" sldId="460"/>
            <ac:grpSpMk id="36" creationId="{629D4D8F-8A31-1811-E8C5-544E072C681C}"/>
          </ac:grpSpMkLst>
        </pc:grpChg>
        <pc:grpChg chg="del mod">
          <ac:chgData name="Tim Cook" userId="d1c7cfb340f2c7ab" providerId="LiveId" clId="{62E3F0BF-74DC-4552-8C8C-069D3CDEED79}" dt="2023-04-12T01:09:31.496" v="138"/>
          <ac:grpSpMkLst>
            <pc:docMk/>
            <pc:sldMk cId="3344337587" sldId="460"/>
            <ac:grpSpMk id="42" creationId="{0A2299B8-AF45-29B1-F9F2-8A61D97B1BC1}"/>
          </ac:grpSpMkLst>
        </pc:grpChg>
        <pc:grpChg chg="mod">
          <ac:chgData name="Tim Cook" userId="d1c7cfb340f2c7ab" providerId="LiveId" clId="{62E3F0BF-74DC-4552-8C8C-069D3CDEED79}" dt="2023-04-12T01:09:35.581" v="146"/>
          <ac:grpSpMkLst>
            <pc:docMk/>
            <pc:sldMk cId="3344337587" sldId="460"/>
            <ac:grpSpMk id="49" creationId="{73A6DB97-3B8F-090C-2338-4885BD652D50}"/>
          </ac:grpSpMkLst>
        </pc:grpChg>
        <pc:grpChg chg="mod">
          <ac:chgData name="Tim Cook" userId="d1c7cfb340f2c7ab" providerId="LiveId" clId="{62E3F0BF-74DC-4552-8C8C-069D3CDEED79}" dt="2023-04-12T01:09:40.822" v="159"/>
          <ac:grpSpMkLst>
            <pc:docMk/>
            <pc:sldMk cId="3344337587" sldId="460"/>
            <ac:grpSpMk id="62" creationId="{CA39B211-8CE2-F156-C1C8-B888D43534E0}"/>
          </ac:grpSpMkLst>
        </pc:grpChg>
        <pc:grpChg chg="mod">
          <ac:chgData name="Tim Cook" userId="d1c7cfb340f2c7ab" providerId="LiveId" clId="{62E3F0BF-74DC-4552-8C8C-069D3CDEED79}" dt="2023-04-12T01:09:59.801" v="196"/>
          <ac:grpSpMkLst>
            <pc:docMk/>
            <pc:sldMk cId="3344337587" sldId="460"/>
            <ac:grpSpMk id="83" creationId="{A567F4B2-DFDD-BB66-6933-D0217E06B714}"/>
          </ac:grpSpMkLst>
        </pc:grpChg>
        <pc:grpChg chg="mod">
          <ac:chgData name="Tim Cook" userId="d1c7cfb340f2c7ab" providerId="LiveId" clId="{62E3F0BF-74DC-4552-8C8C-069D3CDEED79}" dt="2023-04-12T01:10:03.991" v="202"/>
          <ac:grpSpMkLst>
            <pc:docMk/>
            <pc:sldMk cId="3344337587" sldId="460"/>
            <ac:grpSpMk id="89" creationId="{C24DA299-B3E6-A500-7A32-D17C990485AC}"/>
          </ac:grpSpMkLst>
        </pc:grpChg>
        <pc:inkChg chg="add del">
          <ac:chgData name="Tim Cook" userId="d1c7cfb340f2c7ab" providerId="LiveId" clId="{62E3F0BF-74DC-4552-8C8C-069D3CDEED79}" dt="2023-04-12T01:09:06.216" v="76"/>
          <ac:inkMkLst>
            <pc:docMk/>
            <pc:sldMk cId="3344337587" sldId="460"/>
            <ac:inkMk id="3" creationId="{8C5D095A-CBAE-8D4B-FF45-3275C3FD3196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3344337587" sldId="460"/>
            <ac:inkMk id="3" creationId="{E1B9E4FA-B7BE-C771-F75E-13C62E7D729D}"/>
          </ac:inkMkLst>
        </pc:inkChg>
        <pc:inkChg chg="add del">
          <ac:chgData name="Tim Cook" userId="d1c7cfb340f2c7ab" providerId="LiveId" clId="{62E3F0BF-74DC-4552-8C8C-069D3CDEED79}" dt="2023-04-12T01:09:06.201" v="74"/>
          <ac:inkMkLst>
            <pc:docMk/>
            <pc:sldMk cId="3344337587" sldId="460"/>
            <ac:inkMk id="4" creationId="{FE4906D3-6B87-5E5C-2829-C2046106825D}"/>
          </ac:inkMkLst>
        </pc:inkChg>
        <pc:inkChg chg="add del">
          <ac:chgData name="Tim Cook" userId="d1c7cfb340f2c7ab" providerId="LiveId" clId="{62E3F0BF-74DC-4552-8C8C-069D3CDEED79}" dt="2023-04-12T01:09:06.201" v="72"/>
          <ac:inkMkLst>
            <pc:docMk/>
            <pc:sldMk cId="3344337587" sldId="460"/>
            <ac:inkMk id="5" creationId="{0C1908F1-CE60-77D7-07EE-A1168B4A4B2F}"/>
          </ac:inkMkLst>
        </pc:inkChg>
        <pc:inkChg chg="add del">
          <ac:chgData name="Tim Cook" userId="d1c7cfb340f2c7ab" providerId="LiveId" clId="{62E3F0BF-74DC-4552-8C8C-069D3CDEED79}" dt="2023-04-12T01:09:06.216" v="77"/>
          <ac:inkMkLst>
            <pc:docMk/>
            <pc:sldMk cId="3344337587" sldId="460"/>
            <ac:inkMk id="6" creationId="{6F28B59D-86C2-7760-811B-14047E90B64E}"/>
          </ac:inkMkLst>
        </pc:inkChg>
        <pc:inkChg chg="add del">
          <ac:chgData name="Tim Cook" userId="d1c7cfb340f2c7ab" providerId="LiveId" clId="{62E3F0BF-74DC-4552-8C8C-069D3CDEED79}" dt="2023-04-12T01:09:06.201" v="73"/>
          <ac:inkMkLst>
            <pc:docMk/>
            <pc:sldMk cId="3344337587" sldId="460"/>
            <ac:inkMk id="7" creationId="{AE05A258-EB82-F4B9-B024-5BA97EEF9259}"/>
          </ac:inkMkLst>
        </pc:inkChg>
        <pc:inkChg chg="add del">
          <ac:chgData name="Tim Cook" userId="d1c7cfb340f2c7ab" providerId="LiveId" clId="{62E3F0BF-74DC-4552-8C8C-069D3CDEED79}" dt="2023-04-12T01:09:06.216" v="75"/>
          <ac:inkMkLst>
            <pc:docMk/>
            <pc:sldMk cId="3344337587" sldId="460"/>
            <ac:inkMk id="8" creationId="{FF4FD24C-5DB2-CA2A-E63A-DBF2C20A1EA9}"/>
          </ac:inkMkLst>
        </pc:inkChg>
        <pc:inkChg chg="add del mod">
          <ac:chgData name="Tim Cook" userId="d1c7cfb340f2c7ab" providerId="LiveId" clId="{62E3F0BF-74DC-4552-8C8C-069D3CDEED79}" dt="2023-04-12T01:09:26.963" v="112"/>
          <ac:inkMkLst>
            <pc:docMk/>
            <pc:sldMk cId="3344337587" sldId="460"/>
            <ac:inkMk id="9" creationId="{223A0A8C-68C5-AD98-7E75-CBD71F149E6B}"/>
          </ac:inkMkLst>
        </pc:inkChg>
        <pc:inkChg chg="add del mod">
          <ac:chgData name="Tim Cook" userId="d1c7cfb340f2c7ab" providerId="LiveId" clId="{62E3F0BF-74DC-4552-8C8C-069D3CDEED79}" dt="2023-04-12T01:09:26.963" v="121"/>
          <ac:inkMkLst>
            <pc:docMk/>
            <pc:sldMk cId="3344337587" sldId="460"/>
            <ac:inkMk id="10" creationId="{D0C1FAB0-CA86-3349-CE2C-3F0E516E9375}"/>
          </ac:inkMkLst>
        </pc:inkChg>
        <pc:inkChg chg="add del mod">
          <ac:chgData name="Tim Cook" userId="d1c7cfb340f2c7ab" providerId="LiveId" clId="{62E3F0BF-74DC-4552-8C8C-069D3CDEED79}" dt="2023-04-12T01:09:26.963" v="116"/>
          <ac:inkMkLst>
            <pc:docMk/>
            <pc:sldMk cId="3344337587" sldId="460"/>
            <ac:inkMk id="11" creationId="{3FC24790-B4CA-16B9-669C-46F8B719AAD9}"/>
          </ac:inkMkLst>
        </pc:inkChg>
        <pc:inkChg chg="add del mod">
          <ac:chgData name="Tim Cook" userId="d1c7cfb340f2c7ab" providerId="LiveId" clId="{62E3F0BF-74DC-4552-8C8C-069D3CDEED79}" dt="2023-04-12T01:09:26.963" v="117"/>
          <ac:inkMkLst>
            <pc:docMk/>
            <pc:sldMk cId="3344337587" sldId="460"/>
            <ac:inkMk id="12" creationId="{50AC86D0-D6A9-4609-C976-C163E8DC452B}"/>
          </ac:inkMkLst>
        </pc:inkChg>
        <pc:inkChg chg="add del mod">
          <ac:chgData name="Tim Cook" userId="d1c7cfb340f2c7ab" providerId="LiveId" clId="{62E3F0BF-74DC-4552-8C8C-069D3CDEED79}" dt="2023-04-12T01:09:26.963" v="113"/>
          <ac:inkMkLst>
            <pc:docMk/>
            <pc:sldMk cId="3344337587" sldId="460"/>
            <ac:inkMk id="13" creationId="{A2F31EB7-F5BC-AEE3-806D-FBF5A37346AB}"/>
          </ac:inkMkLst>
        </pc:inkChg>
        <pc:inkChg chg="add del mod">
          <ac:chgData name="Tim Cook" userId="d1c7cfb340f2c7ab" providerId="LiveId" clId="{62E3F0BF-74DC-4552-8C8C-069D3CDEED79}" dt="2023-04-12T01:09:26.963" v="107"/>
          <ac:inkMkLst>
            <pc:docMk/>
            <pc:sldMk cId="3344337587" sldId="460"/>
            <ac:inkMk id="14" creationId="{CF60A3E5-6A0C-6FCD-5146-2585F45634C7}"/>
          </ac:inkMkLst>
        </pc:inkChg>
        <pc:inkChg chg="add del mod">
          <ac:chgData name="Tim Cook" userId="d1c7cfb340f2c7ab" providerId="LiveId" clId="{62E3F0BF-74DC-4552-8C8C-069D3CDEED79}" dt="2023-04-12T01:09:26.963" v="120"/>
          <ac:inkMkLst>
            <pc:docMk/>
            <pc:sldMk cId="3344337587" sldId="460"/>
            <ac:inkMk id="15" creationId="{FCEF3417-92C6-1B40-2561-DBE19B9987FE}"/>
          </ac:inkMkLst>
        </pc:inkChg>
        <pc:inkChg chg="add del mod">
          <ac:chgData name="Tim Cook" userId="d1c7cfb340f2c7ab" providerId="LiveId" clId="{62E3F0BF-74DC-4552-8C8C-069D3CDEED79}" dt="2023-04-12T01:09:26.978" v="126"/>
          <ac:inkMkLst>
            <pc:docMk/>
            <pc:sldMk cId="3344337587" sldId="460"/>
            <ac:inkMk id="16" creationId="{46E5E3E3-2178-FA89-BE25-3F3092F4730F}"/>
          </ac:inkMkLst>
        </pc:inkChg>
        <pc:inkChg chg="add del mod">
          <ac:chgData name="Tim Cook" userId="d1c7cfb340f2c7ab" providerId="LiveId" clId="{62E3F0BF-74DC-4552-8C8C-069D3CDEED79}" dt="2023-04-12T01:09:26.963" v="110"/>
          <ac:inkMkLst>
            <pc:docMk/>
            <pc:sldMk cId="3344337587" sldId="460"/>
            <ac:inkMk id="17" creationId="{5F17717E-BDF8-F1FF-ADBA-36260E3A3C26}"/>
          </ac:inkMkLst>
        </pc:inkChg>
        <pc:inkChg chg="add del mod">
          <ac:chgData name="Tim Cook" userId="d1c7cfb340f2c7ab" providerId="LiveId" clId="{62E3F0BF-74DC-4552-8C8C-069D3CDEED79}" dt="2023-04-12T01:09:26.963" v="123"/>
          <ac:inkMkLst>
            <pc:docMk/>
            <pc:sldMk cId="3344337587" sldId="460"/>
            <ac:inkMk id="19" creationId="{6B91B1C0-4530-271A-BD0D-D52D5772603B}"/>
          </ac:inkMkLst>
        </pc:inkChg>
        <pc:inkChg chg="add del mod">
          <ac:chgData name="Tim Cook" userId="d1c7cfb340f2c7ab" providerId="LiveId" clId="{62E3F0BF-74DC-4552-8C8C-069D3CDEED79}" dt="2023-04-12T01:09:26.963" v="111"/>
          <ac:inkMkLst>
            <pc:docMk/>
            <pc:sldMk cId="3344337587" sldId="460"/>
            <ac:inkMk id="20" creationId="{DBF8B0EA-C53E-880A-8C05-5F370405C1D3}"/>
          </ac:inkMkLst>
        </pc:inkChg>
        <pc:inkChg chg="add del mod">
          <ac:chgData name="Tim Cook" userId="d1c7cfb340f2c7ab" providerId="LiveId" clId="{62E3F0BF-74DC-4552-8C8C-069D3CDEED79}" dt="2023-04-12T01:09:26.978" v="125"/>
          <ac:inkMkLst>
            <pc:docMk/>
            <pc:sldMk cId="3344337587" sldId="460"/>
            <ac:inkMk id="21" creationId="{686FC1CB-7008-73FD-4C27-7EB6E2D08259}"/>
          </ac:inkMkLst>
        </pc:inkChg>
        <pc:inkChg chg="add del mod">
          <ac:chgData name="Tim Cook" userId="d1c7cfb340f2c7ab" providerId="LiveId" clId="{62E3F0BF-74DC-4552-8C8C-069D3CDEED79}" dt="2023-04-12T01:09:26.963" v="122"/>
          <ac:inkMkLst>
            <pc:docMk/>
            <pc:sldMk cId="3344337587" sldId="460"/>
            <ac:inkMk id="22" creationId="{0081E381-7A80-F826-4197-7C065FCF556F}"/>
          </ac:inkMkLst>
        </pc:inkChg>
        <pc:inkChg chg="add del mod">
          <ac:chgData name="Tim Cook" userId="d1c7cfb340f2c7ab" providerId="LiveId" clId="{62E3F0BF-74DC-4552-8C8C-069D3CDEED79}" dt="2023-04-12T01:09:26.963" v="115"/>
          <ac:inkMkLst>
            <pc:docMk/>
            <pc:sldMk cId="3344337587" sldId="460"/>
            <ac:inkMk id="23" creationId="{75D9F6E7-3E0E-F964-1FF7-DE37F884A35B}"/>
          </ac:inkMkLst>
        </pc:inkChg>
        <pc:inkChg chg="add del mod">
          <ac:chgData name="Tim Cook" userId="d1c7cfb340f2c7ab" providerId="LiveId" clId="{62E3F0BF-74DC-4552-8C8C-069D3CDEED79}" dt="2023-04-12T01:09:26.963" v="119"/>
          <ac:inkMkLst>
            <pc:docMk/>
            <pc:sldMk cId="3344337587" sldId="460"/>
            <ac:inkMk id="24" creationId="{FD2CE43C-E5BD-47BF-E2BC-EF625AACB1E8}"/>
          </ac:inkMkLst>
        </pc:inkChg>
        <pc:inkChg chg="add del mod">
          <ac:chgData name="Tim Cook" userId="d1c7cfb340f2c7ab" providerId="LiveId" clId="{62E3F0BF-74DC-4552-8C8C-069D3CDEED79}" dt="2023-04-12T01:09:26.978" v="127"/>
          <ac:inkMkLst>
            <pc:docMk/>
            <pc:sldMk cId="3344337587" sldId="460"/>
            <ac:inkMk id="26" creationId="{25A559E5-CA53-9214-109C-5A44898A61EE}"/>
          </ac:inkMkLst>
        </pc:inkChg>
        <pc:inkChg chg="add del mod">
          <ac:chgData name="Tim Cook" userId="d1c7cfb340f2c7ab" providerId="LiveId" clId="{62E3F0BF-74DC-4552-8C8C-069D3CDEED79}" dt="2023-04-12T01:09:26.963" v="109"/>
          <ac:inkMkLst>
            <pc:docMk/>
            <pc:sldMk cId="3344337587" sldId="460"/>
            <ac:inkMk id="27" creationId="{69CEB0D8-23D5-175A-4A3C-ACD7B748D928}"/>
          </ac:inkMkLst>
        </pc:inkChg>
        <pc:inkChg chg="add del mod">
          <ac:chgData name="Tim Cook" userId="d1c7cfb340f2c7ab" providerId="LiveId" clId="{62E3F0BF-74DC-4552-8C8C-069D3CDEED79}" dt="2023-04-12T01:09:26.978" v="128"/>
          <ac:inkMkLst>
            <pc:docMk/>
            <pc:sldMk cId="3344337587" sldId="460"/>
            <ac:inkMk id="28" creationId="{81FB37C7-7977-FCE9-70D6-ED429BA832D7}"/>
          </ac:inkMkLst>
        </pc:inkChg>
        <pc:inkChg chg="add del mod">
          <ac:chgData name="Tim Cook" userId="d1c7cfb340f2c7ab" providerId="LiveId" clId="{62E3F0BF-74DC-4552-8C8C-069D3CDEED79}" dt="2023-04-12T01:09:26.963" v="105"/>
          <ac:inkMkLst>
            <pc:docMk/>
            <pc:sldMk cId="3344337587" sldId="460"/>
            <ac:inkMk id="29" creationId="{90327F45-895E-63FC-7E5E-DF4F333462A7}"/>
          </ac:inkMkLst>
        </pc:inkChg>
        <pc:inkChg chg="add del mod">
          <ac:chgData name="Tim Cook" userId="d1c7cfb340f2c7ab" providerId="LiveId" clId="{62E3F0BF-74DC-4552-8C8C-069D3CDEED79}" dt="2023-04-12T01:09:26.978" v="124"/>
          <ac:inkMkLst>
            <pc:docMk/>
            <pc:sldMk cId="3344337587" sldId="460"/>
            <ac:inkMk id="30" creationId="{C0CB2F20-498A-4240-1A95-F06DDBA5B12C}"/>
          </ac:inkMkLst>
        </pc:inkChg>
        <pc:inkChg chg="add del mod">
          <ac:chgData name="Tim Cook" userId="d1c7cfb340f2c7ab" providerId="LiveId" clId="{62E3F0BF-74DC-4552-8C8C-069D3CDEED79}" dt="2023-04-12T01:09:26.963" v="118"/>
          <ac:inkMkLst>
            <pc:docMk/>
            <pc:sldMk cId="3344337587" sldId="460"/>
            <ac:inkMk id="31" creationId="{410D04B7-8B99-E512-B6BB-1A1C453A8E9D}"/>
          </ac:inkMkLst>
        </pc:inkChg>
        <pc:inkChg chg="add del mod">
          <ac:chgData name="Tim Cook" userId="d1c7cfb340f2c7ab" providerId="LiveId" clId="{62E3F0BF-74DC-4552-8C8C-069D3CDEED79}" dt="2023-04-12T01:09:26.963" v="108"/>
          <ac:inkMkLst>
            <pc:docMk/>
            <pc:sldMk cId="3344337587" sldId="460"/>
            <ac:inkMk id="32" creationId="{8F472841-B903-573C-2614-F59FA531BF8A}"/>
          </ac:inkMkLst>
        </pc:inkChg>
        <pc:inkChg chg="add del">
          <ac:chgData name="Tim Cook" userId="d1c7cfb340f2c7ab" providerId="LiveId" clId="{62E3F0BF-74DC-4552-8C8C-069D3CDEED79}" dt="2023-04-12T01:09:26.963" v="106"/>
          <ac:inkMkLst>
            <pc:docMk/>
            <pc:sldMk cId="3344337587" sldId="460"/>
            <ac:inkMk id="33" creationId="{17EF8B24-9C8E-0DAA-2E30-A8FDC6AF7BD0}"/>
          </ac:inkMkLst>
        </pc:inkChg>
        <pc:inkChg chg="add del">
          <ac:chgData name="Tim Cook" userId="d1c7cfb340f2c7ab" providerId="LiveId" clId="{62E3F0BF-74DC-4552-8C8C-069D3CDEED79}" dt="2023-04-12T01:09:26.963" v="114"/>
          <ac:inkMkLst>
            <pc:docMk/>
            <pc:sldMk cId="3344337587" sldId="460"/>
            <ac:inkMk id="34" creationId="{67786963-44E1-7D81-1A5D-0304CDDDD5CD}"/>
          </ac:inkMkLst>
        </pc:inkChg>
        <pc:inkChg chg="add del mod">
          <ac:chgData name="Tim Cook" userId="d1c7cfb340f2c7ab" providerId="LiveId" clId="{62E3F0BF-74DC-4552-8C8C-069D3CDEED79}" dt="2023-04-12T01:09:31.496" v="138"/>
          <ac:inkMkLst>
            <pc:docMk/>
            <pc:sldMk cId="3344337587" sldId="460"/>
            <ac:inkMk id="37" creationId="{6412468E-D22B-610B-2B5D-CA3DBAD48ED6}"/>
          </ac:inkMkLst>
        </pc:inkChg>
        <pc:inkChg chg="add del mod">
          <ac:chgData name="Tim Cook" userId="d1c7cfb340f2c7ab" providerId="LiveId" clId="{62E3F0BF-74DC-4552-8C8C-069D3CDEED79}" dt="2023-04-12T01:09:31.496" v="136"/>
          <ac:inkMkLst>
            <pc:docMk/>
            <pc:sldMk cId="3344337587" sldId="460"/>
            <ac:inkMk id="38" creationId="{B73A050D-EA9C-20AF-7D53-186EA37CBE44}"/>
          </ac:inkMkLst>
        </pc:inkChg>
        <pc:inkChg chg="add del mod">
          <ac:chgData name="Tim Cook" userId="d1c7cfb340f2c7ab" providerId="LiveId" clId="{62E3F0BF-74DC-4552-8C8C-069D3CDEED79}" dt="2023-04-12T01:09:31.496" v="137"/>
          <ac:inkMkLst>
            <pc:docMk/>
            <pc:sldMk cId="3344337587" sldId="460"/>
            <ac:inkMk id="39" creationId="{223E8A02-9DDF-56B6-6B0A-FF6638C4D5DC}"/>
          </ac:inkMkLst>
        </pc:inkChg>
        <pc:inkChg chg="add del mod">
          <ac:chgData name="Tim Cook" userId="d1c7cfb340f2c7ab" providerId="LiveId" clId="{62E3F0BF-74DC-4552-8C8C-069D3CDEED79}" dt="2023-04-12T01:09:31.496" v="139"/>
          <ac:inkMkLst>
            <pc:docMk/>
            <pc:sldMk cId="3344337587" sldId="460"/>
            <ac:inkMk id="40" creationId="{7736CD21-B932-0B28-A122-72BABFA3769B}"/>
          </ac:inkMkLst>
        </pc:inkChg>
        <pc:inkChg chg="add del mod">
          <ac:chgData name="Tim Cook" userId="d1c7cfb340f2c7ab" providerId="LiveId" clId="{62E3F0BF-74DC-4552-8C8C-069D3CDEED79}" dt="2023-04-12T01:09:31.496" v="135"/>
          <ac:inkMkLst>
            <pc:docMk/>
            <pc:sldMk cId="3344337587" sldId="460"/>
            <ac:inkMk id="41" creationId="{C64F59E5-9561-0E9B-3588-6F63838334C2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3" creationId="{85B23512-DDE3-2863-054D-6DC98C3914E8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4" creationId="{C60A2CBD-8E5F-DD41-AAFA-F2B7AC43FF44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5" creationId="{1F8C496F-00AA-A7CA-91C9-8C9AA394FB48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6" creationId="{1EB4BC50-E321-F6F3-4805-259E46D42FDD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7" creationId="{C3B6D694-BB5A-0B6C-A069-08ADC1FD0AF9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8" creationId="{9CC4E93E-FA75-3C35-1E9F-546841B06968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0" creationId="{4D8F4942-9972-97F4-871B-9C398A996A1C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1" creationId="{762C4C42-12AD-3761-0D92-F5D8EC6CE43A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2" creationId="{9144C925-6FD8-9543-4D36-158237426D6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3" creationId="{31C8A407-C6E3-C336-00A9-91596D88F207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4" creationId="{46966CFB-3979-C90B-8998-2435D9E7058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5" creationId="{33E1AA71-71E0-D2CD-3FE3-9BD550A7974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6" creationId="{1EB9401F-E083-7303-09FA-66C19F252BCC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7" creationId="{5E557760-D8E4-E56E-8A0D-7CF11716DE8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8" creationId="{17340A5B-3D23-294D-8F75-6869141691FE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9" creationId="{646C4DEF-2850-80FF-DB74-D961E7BDB8A5}"/>
          </ac:inkMkLst>
        </pc:inkChg>
        <pc:inkChg chg="add">
          <ac:chgData name="Tim Cook" userId="d1c7cfb340f2c7ab" providerId="LiveId" clId="{62E3F0BF-74DC-4552-8C8C-069D3CDEED79}" dt="2023-04-12T01:09:39.584" v="157" actId="9405"/>
          <ac:inkMkLst>
            <pc:docMk/>
            <pc:sldMk cId="3344337587" sldId="460"/>
            <ac:inkMk id="60" creationId="{BB3300D4-31EF-CB2F-C647-81F58DFA7819}"/>
          </ac:inkMkLst>
        </pc:inkChg>
        <pc:inkChg chg="add">
          <ac:chgData name="Tim Cook" userId="d1c7cfb340f2c7ab" providerId="LiveId" clId="{62E3F0BF-74DC-4552-8C8C-069D3CDEED79}" dt="2023-04-12T01:09:40.132" v="158" actId="9405"/>
          <ac:inkMkLst>
            <pc:docMk/>
            <pc:sldMk cId="3344337587" sldId="460"/>
            <ac:inkMk id="61" creationId="{21F9AD36-2640-851B-F057-3F7057B6E9EE}"/>
          </ac:inkMkLst>
        </pc:inkChg>
        <pc:inkChg chg="add del">
          <ac:chgData name="Tim Cook" userId="d1c7cfb340f2c7ab" providerId="LiveId" clId="{62E3F0BF-74DC-4552-8C8C-069D3CDEED79}" dt="2023-04-12T01:09:47.084" v="170"/>
          <ac:inkMkLst>
            <pc:docMk/>
            <pc:sldMk cId="3344337587" sldId="460"/>
            <ac:inkMk id="63" creationId="{6DEC6D51-3455-B0F2-6282-FB9EB902EE04}"/>
          </ac:inkMkLst>
        </pc:inkChg>
        <pc:inkChg chg="add del">
          <ac:chgData name="Tim Cook" userId="d1c7cfb340f2c7ab" providerId="LiveId" clId="{62E3F0BF-74DC-4552-8C8C-069D3CDEED79}" dt="2023-04-12T01:09:47.084" v="173"/>
          <ac:inkMkLst>
            <pc:docMk/>
            <pc:sldMk cId="3344337587" sldId="460"/>
            <ac:inkMk id="64" creationId="{67AC2391-3F59-477A-2177-CB5AC2EE07C2}"/>
          </ac:inkMkLst>
        </pc:inkChg>
        <pc:inkChg chg="add del">
          <ac:chgData name="Tim Cook" userId="d1c7cfb340f2c7ab" providerId="LiveId" clId="{62E3F0BF-74DC-4552-8C8C-069D3CDEED79}" dt="2023-04-12T01:09:47.084" v="172"/>
          <ac:inkMkLst>
            <pc:docMk/>
            <pc:sldMk cId="3344337587" sldId="460"/>
            <ac:inkMk id="65" creationId="{4B3FDF91-0329-DB27-2494-D92803F82BE0}"/>
          </ac:inkMkLst>
        </pc:inkChg>
        <pc:inkChg chg="add del">
          <ac:chgData name="Tim Cook" userId="d1c7cfb340f2c7ab" providerId="LiveId" clId="{62E3F0BF-74DC-4552-8C8C-069D3CDEED79}" dt="2023-04-12T01:09:46.425" v="169"/>
          <ac:inkMkLst>
            <pc:docMk/>
            <pc:sldMk cId="3344337587" sldId="460"/>
            <ac:inkMk id="66" creationId="{40A6E3E1-0FA0-F213-9A94-15C6743B602E}"/>
          </ac:inkMkLst>
        </pc:inkChg>
        <pc:inkChg chg="add del">
          <ac:chgData name="Tim Cook" userId="d1c7cfb340f2c7ab" providerId="LiveId" clId="{62E3F0BF-74DC-4552-8C8C-069D3CDEED79}" dt="2023-04-12T01:09:46.425" v="167"/>
          <ac:inkMkLst>
            <pc:docMk/>
            <pc:sldMk cId="3344337587" sldId="460"/>
            <ac:inkMk id="67" creationId="{E0C1B2A4-E55C-FC7F-9EF2-B23B540572C6}"/>
          </ac:inkMkLst>
        </pc:inkChg>
        <pc:inkChg chg="add del">
          <ac:chgData name="Tim Cook" userId="d1c7cfb340f2c7ab" providerId="LiveId" clId="{62E3F0BF-74DC-4552-8C8C-069D3CDEED79}" dt="2023-04-12T01:09:47.084" v="171"/>
          <ac:inkMkLst>
            <pc:docMk/>
            <pc:sldMk cId="3344337587" sldId="460"/>
            <ac:inkMk id="68" creationId="{F2441099-33D8-27C8-878D-D9D2A3688B73}"/>
          </ac:inkMkLst>
        </pc:inkChg>
        <pc:inkChg chg="add del">
          <ac:chgData name="Tim Cook" userId="d1c7cfb340f2c7ab" providerId="LiveId" clId="{62E3F0BF-74DC-4552-8C8C-069D3CDEED79}" dt="2023-04-12T01:09:46.425" v="168"/>
          <ac:inkMkLst>
            <pc:docMk/>
            <pc:sldMk cId="3344337587" sldId="460"/>
            <ac:inkMk id="69" creationId="{83307051-CDC9-8437-8072-86252DD85B36}"/>
          </ac:inkMkLst>
        </pc:inkChg>
        <pc:inkChg chg="add del">
          <ac:chgData name="Tim Cook" userId="d1c7cfb340f2c7ab" providerId="LiveId" clId="{62E3F0BF-74DC-4552-8C8C-069D3CDEED79}" dt="2023-04-12T01:09:50.429" v="179"/>
          <ac:inkMkLst>
            <pc:docMk/>
            <pc:sldMk cId="3344337587" sldId="460"/>
            <ac:inkMk id="70" creationId="{68BA4816-A3DD-A80C-4200-178A1B61EE82}"/>
          </ac:inkMkLst>
        </pc:inkChg>
        <pc:inkChg chg="add del">
          <ac:chgData name="Tim Cook" userId="d1c7cfb340f2c7ab" providerId="LiveId" clId="{62E3F0BF-74DC-4552-8C8C-069D3CDEED79}" dt="2023-04-12T01:09:50.429" v="177"/>
          <ac:inkMkLst>
            <pc:docMk/>
            <pc:sldMk cId="3344337587" sldId="460"/>
            <ac:inkMk id="71" creationId="{1609B47D-19AC-5178-49A5-7C54C3058736}"/>
          </ac:inkMkLst>
        </pc:inkChg>
        <pc:inkChg chg="add del">
          <ac:chgData name="Tim Cook" userId="d1c7cfb340f2c7ab" providerId="LiveId" clId="{62E3F0BF-74DC-4552-8C8C-069D3CDEED79}" dt="2023-04-12T01:09:50.429" v="178"/>
          <ac:inkMkLst>
            <pc:docMk/>
            <pc:sldMk cId="3344337587" sldId="460"/>
            <ac:inkMk id="72" creationId="{E4B6C8A7-608B-C8E4-09B7-9B73EFA5171E}"/>
          </ac:inkMkLst>
        </pc:inkChg>
        <pc:inkChg chg="add del">
          <ac:chgData name="Tim Cook" userId="d1c7cfb340f2c7ab" providerId="LiveId" clId="{62E3F0BF-74DC-4552-8C8C-069D3CDEED79}" dt="2023-04-12T01:09:55.243" v="183"/>
          <ac:inkMkLst>
            <pc:docMk/>
            <pc:sldMk cId="3344337587" sldId="460"/>
            <ac:inkMk id="73" creationId="{68250988-496C-6EE2-D66D-D40AF5B6B210}"/>
          </ac:inkMkLst>
        </pc:inkChg>
        <pc:inkChg chg="add del">
          <ac:chgData name="Tim Cook" userId="d1c7cfb340f2c7ab" providerId="LiveId" clId="{62E3F0BF-74DC-4552-8C8C-069D3CDEED79}" dt="2023-04-12T01:09:55.243" v="184"/>
          <ac:inkMkLst>
            <pc:docMk/>
            <pc:sldMk cId="3344337587" sldId="460"/>
            <ac:inkMk id="74" creationId="{0A3CF1CF-82ED-AE01-9169-AAA267F2B431}"/>
          </ac:inkMkLst>
        </pc:inkChg>
        <pc:inkChg chg="add del">
          <ac:chgData name="Tim Cook" userId="d1c7cfb340f2c7ab" providerId="LiveId" clId="{62E3F0BF-74DC-4552-8C8C-069D3CDEED79}" dt="2023-04-12T01:09:55.243" v="185"/>
          <ac:inkMkLst>
            <pc:docMk/>
            <pc:sldMk cId="3344337587" sldId="460"/>
            <ac:inkMk id="75" creationId="{E33C3210-CA47-A5F7-1C58-DCF9082CE751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6" creationId="{7A63097D-D375-F632-553A-E0AD13E1B452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7" creationId="{F4A4AF1C-AC39-EA12-05F6-6BB80B8158A6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8" creationId="{345DB952-44E9-84DA-5A6E-B6B0CDED9A33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9" creationId="{DE8C1506-FE7D-31C9-A1FA-0C94B4819240}"/>
          </ac:inkMkLst>
        </pc:inkChg>
        <pc:inkChg chg="add del">
          <ac:chgData name="Tim Cook" userId="d1c7cfb340f2c7ab" providerId="LiveId" clId="{62E3F0BF-74DC-4552-8C8C-069D3CDEED79}" dt="2023-04-12T01:09:59.785" v="194"/>
          <ac:inkMkLst>
            <pc:docMk/>
            <pc:sldMk cId="3344337587" sldId="460"/>
            <ac:inkMk id="80" creationId="{E0A9435E-C6D6-55B7-5A37-AF4336F87056}"/>
          </ac:inkMkLst>
        </pc:inkChg>
        <pc:inkChg chg="add del">
          <ac:chgData name="Tim Cook" userId="d1c7cfb340f2c7ab" providerId="LiveId" clId="{62E3F0BF-74DC-4552-8C8C-069D3CDEED79}" dt="2023-04-12T01:09:59.785" v="195"/>
          <ac:inkMkLst>
            <pc:docMk/>
            <pc:sldMk cId="3344337587" sldId="460"/>
            <ac:inkMk id="81" creationId="{1CEA27DE-0804-26A4-285B-64325DD88A8A}"/>
          </ac:inkMkLst>
        </pc:inkChg>
        <pc:inkChg chg="add del">
          <ac:chgData name="Tim Cook" userId="d1c7cfb340f2c7ab" providerId="LiveId" clId="{62E3F0BF-74DC-4552-8C8C-069D3CDEED79}" dt="2023-04-12T01:09:59.785" v="193"/>
          <ac:inkMkLst>
            <pc:docMk/>
            <pc:sldMk cId="3344337587" sldId="460"/>
            <ac:inkMk id="82" creationId="{B02670FE-190B-962C-ACBF-C843103BF7D1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4" creationId="{7437151E-5860-E591-2B5F-884791BE317F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5" creationId="{B267E002-6F29-1B38-1095-E38F2FF554B8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6" creationId="{5CB056A0-4667-DAA8-8406-B3486D054C76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7" creationId="{42C85A42-B909-6101-8001-1F54445A63E2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8" creationId="{C9678BE0-3175-29F0-C995-65771ACF2319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1677961341" sldId="461"/>
        </pc:sldMkLst>
        <pc:grpChg chg="mod">
          <ac:chgData name="Tim Cook" userId="d1c7cfb340f2c7ab" providerId="LiveId" clId="{62E3F0BF-74DC-4552-8C8C-069D3CDEED79}" dt="2023-04-12T01:07:13.150" v="2"/>
          <ac:grpSpMkLst>
            <pc:docMk/>
            <pc:sldMk cId="1677961341" sldId="461"/>
            <ac:grpSpMk id="5" creationId="{90AC32CD-DBC4-4ACB-01A3-50FDAF4EFAF4}"/>
          </ac:grpSpMkLst>
        </pc:grpChg>
        <pc:grpChg chg="del mod">
          <ac:chgData name="Tim Cook" userId="d1c7cfb340f2c7ab" providerId="LiveId" clId="{62E3F0BF-74DC-4552-8C8C-069D3CDEED79}" dt="2023-04-12T01:07:17.337" v="6"/>
          <ac:grpSpMkLst>
            <pc:docMk/>
            <pc:sldMk cId="1677961341" sldId="461"/>
            <ac:grpSpMk id="8" creationId="{71DE9C75-7C18-69EB-E5F3-6DE9790A1EF1}"/>
          </ac:grpSpMkLst>
        </pc:grpChg>
        <pc:grpChg chg="del mod">
          <ac:chgData name="Tim Cook" userId="d1c7cfb340f2c7ab" providerId="LiveId" clId="{62E3F0BF-74DC-4552-8C8C-069D3CDEED79}" dt="2023-04-12T01:07:46.069" v="45"/>
          <ac:grpSpMkLst>
            <pc:docMk/>
            <pc:sldMk cId="1677961341" sldId="461"/>
            <ac:grpSpMk id="17" creationId="{0EA5EE8C-E930-5283-3B8A-771F6085C82D}"/>
          </ac:grpSpMkLst>
        </pc:grpChg>
        <pc:grpChg chg="mod">
          <ac:chgData name="Tim Cook" userId="d1c7cfb340f2c7ab" providerId="LiveId" clId="{62E3F0BF-74DC-4552-8C8C-069D3CDEED79}" dt="2023-04-12T01:07:32.243" v="27"/>
          <ac:grpSpMkLst>
            <pc:docMk/>
            <pc:sldMk cId="1677961341" sldId="461"/>
            <ac:grpSpMk id="25" creationId="{9F71B291-512E-454D-C5B7-8645D17E76F8}"/>
          </ac:grpSpMkLst>
        </pc:grpChg>
        <pc:grpChg chg="mod">
          <ac:chgData name="Tim Cook" userId="d1c7cfb340f2c7ab" providerId="LiveId" clId="{62E3F0BF-74DC-4552-8C8C-069D3CDEED79}" dt="2023-04-12T01:07:34.587" v="31"/>
          <ac:grpSpMkLst>
            <pc:docMk/>
            <pc:sldMk cId="1677961341" sldId="461"/>
            <ac:grpSpMk id="29" creationId="{8EAAE21E-5963-CE08-991D-177118E00795}"/>
          </ac:grpSpMkLst>
        </pc:grpChg>
        <pc:grpChg chg="mod">
          <ac:chgData name="Tim Cook" userId="d1c7cfb340f2c7ab" providerId="LiveId" clId="{62E3F0BF-74DC-4552-8C8C-069D3CDEED79}" dt="2023-04-12T01:07:39.320" v="40"/>
          <ac:grpSpMkLst>
            <pc:docMk/>
            <pc:sldMk cId="1677961341" sldId="461"/>
            <ac:grpSpMk id="34" creationId="{3119A002-2721-5438-C906-3C76A42A0200}"/>
          </ac:grpSpMkLst>
        </pc:grpChg>
        <pc:grpChg chg="mod">
          <ac:chgData name="Tim Cook" userId="d1c7cfb340f2c7ab" providerId="LiveId" clId="{62E3F0BF-74DC-4552-8C8C-069D3CDEED79}" dt="2023-04-12T01:07:46.069" v="45"/>
          <ac:grpSpMkLst>
            <pc:docMk/>
            <pc:sldMk cId="1677961341" sldId="461"/>
            <ac:grpSpMk id="37" creationId="{32F1966B-84D8-84E3-13AD-1190F1041CDF}"/>
          </ac:grpSpMkLst>
        </pc:grpChg>
        <pc:grpChg chg="mod">
          <ac:chgData name="Tim Cook" userId="d1c7cfb340f2c7ab" providerId="LiveId" clId="{62E3F0BF-74DC-4552-8C8C-069D3CDEED79}" dt="2023-04-12T01:08:24.625" v="60"/>
          <ac:grpSpMkLst>
            <pc:docMk/>
            <pc:sldMk cId="1677961341" sldId="461"/>
            <ac:grpSpMk id="47" creationId="{FF2F0831-0A53-3987-8462-8C8A934E445A}"/>
          </ac:grpSpMkLst>
        </pc:grpChg>
        <pc:grpChg chg="mod">
          <ac:chgData name="Tim Cook" userId="d1c7cfb340f2c7ab" providerId="LiveId" clId="{62E3F0BF-74DC-4552-8C8C-069D3CDEED79}" dt="2023-04-12T01:08:30.600" v="65"/>
          <ac:grpSpMkLst>
            <pc:docMk/>
            <pc:sldMk cId="1677961341" sldId="461"/>
            <ac:grpSpMk id="52" creationId="{803C4278-E4D1-BB5A-4C8E-CBEC955DBBC9}"/>
          </ac:grpSpMkLst>
        </pc:grp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" creationId="{B2C39E21-00FD-67BE-40A5-1F5F64594E9E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4" creationId="{684608C1-0597-D98C-3092-6F3C215CB846}"/>
          </ac:inkMkLst>
        </pc:inkChg>
        <pc:inkChg chg="add del mod">
          <ac:chgData name="Tim Cook" userId="d1c7cfb340f2c7ab" providerId="LiveId" clId="{62E3F0BF-74DC-4552-8C8C-069D3CDEED79}" dt="2023-04-12T01:07:17.337" v="7"/>
          <ac:inkMkLst>
            <pc:docMk/>
            <pc:sldMk cId="1677961341" sldId="461"/>
            <ac:inkMk id="6" creationId="{368ABE0C-561A-6011-ED3B-9D927DCD3A70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1677961341" sldId="461"/>
            <ac:inkMk id="6" creationId="{5B38D27C-768A-78C9-24C1-AB36AEF81D61}"/>
          </ac:inkMkLst>
        </pc:inkChg>
        <pc:inkChg chg="add del mod">
          <ac:chgData name="Tim Cook" userId="d1c7cfb340f2c7ab" providerId="LiveId" clId="{62E3F0BF-74DC-4552-8C8C-069D3CDEED79}" dt="2023-04-12T01:07:17.337" v="6"/>
          <ac:inkMkLst>
            <pc:docMk/>
            <pc:sldMk cId="1677961341" sldId="461"/>
            <ac:inkMk id="7" creationId="{5A4970DA-CFD6-9B85-E96E-C0AE8B5DAD69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9" creationId="{D411A520-63EB-80F0-ECA5-7153C5DAA5BA}"/>
          </ac:inkMkLst>
        </pc:inkChg>
        <pc:inkChg chg="add del mod">
          <ac:chgData name="Tim Cook" userId="d1c7cfb340f2c7ab" providerId="LiveId" clId="{62E3F0BF-74DC-4552-8C8C-069D3CDEED79}" dt="2023-04-12T01:07:41.070" v="41"/>
          <ac:inkMkLst>
            <pc:docMk/>
            <pc:sldMk cId="1677961341" sldId="461"/>
            <ac:inkMk id="10" creationId="{7AC39943-9D78-E116-F06A-BF26D5EB4F64}"/>
          </ac:inkMkLst>
        </pc:inkChg>
        <pc:inkChg chg="add del mod">
          <ac:chgData name="Tim Cook" userId="d1c7cfb340f2c7ab" providerId="LiveId" clId="{62E3F0BF-74DC-4552-8C8C-069D3CDEED79}" dt="2023-04-12T01:07:41.070" v="42"/>
          <ac:inkMkLst>
            <pc:docMk/>
            <pc:sldMk cId="1677961341" sldId="461"/>
            <ac:inkMk id="11" creationId="{E297B217-8E79-EC62-7A58-90C9FE335307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12" creationId="{C9A532A6-E2AB-C99E-522F-AE7B5D09F8A0}"/>
          </ac:inkMkLst>
        </pc:inkChg>
        <pc:inkChg chg="add del mod">
          <ac:chgData name="Tim Cook" userId="d1c7cfb340f2c7ab" providerId="LiveId" clId="{62E3F0BF-74DC-4552-8C8C-069D3CDEED79}" dt="2023-04-12T01:07:35.883" v="33"/>
          <ac:inkMkLst>
            <pc:docMk/>
            <pc:sldMk cId="1677961341" sldId="461"/>
            <ac:inkMk id="13" creationId="{5328E2A5-5B78-39CE-EFD4-139F66FEFBDB}"/>
          </ac:inkMkLst>
        </pc:inkChg>
        <pc:inkChg chg="add del mod">
          <ac:chgData name="Tim Cook" userId="d1c7cfb340f2c7ab" providerId="LiveId" clId="{62E3F0BF-74DC-4552-8C8C-069D3CDEED79}" dt="2023-04-12T01:07:35.883" v="34"/>
          <ac:inkMkLst>
            <pc:docMk/>
            <pc:sldMk cId="1677961341" sldId="461"/>
            <ac:inkMk id="14" creationId="{BF87250D-F2D4-CFBA-5B4B-E86CA629AC78}"/>
          </ac:inkMkLst>
        </pc:inkChg>
        <pc:inkChg chg="add del mod">
          <ac:chgData name="Tim Cook" userId="d1c7cfb340f2c7ab" providerId="LiveId" clId="{62E3F0BF-74DC-4552-8C8C-069D3CDEED79}" dt="2023-04-12T01:07:35.883" v="32"/>
          <ac:inkMkLst>
            <pc:docMk/>
            <pc:sldMk cId="1677961341" sldId="461"/>
            <ac:inkMk id="15" creationId="{DF2360D0-D197-8840-3E22-60937D3CE140}"/>
          </ac:inkMkLst>
        </pc:inkChg>
        <pc:inkChg chg="add del mod">
          <ac:chgData name="Tim Cook" userId="d1c7cfb340f2c7ab" providerId="LiveId" clId="{62E3F0BF-74DC-4552-8C8C-069D3CDEED79}" dt="2023-04-12T01:07:35.883" v="35"/>
          <ac:inkMkLst>
            <pc:docMk/>
            <pc:sldMk cId="1677961341" sldId="461"/>
            <ac:inkMk id="16" creationId="{2A7624E2-A1E5-58A2-76D2-27A253877175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18" creationId="{F17BC92C-FACF-33C7-A109-5C6F633919E9}"/>
          </ac:inkMkLst>
        </pc:inkChg>
        <pc:inkChg chg="add del">
          <ac:chgData name="Tim Cook" userId="d1c7cfb340f2c7ab" providerId="LiveId" clId="{62E3F0BF-74DC-4552-8C8C-069D3CDEED79}" dt="2023-04-12T01:07:29.302" v="21"/>
          <ac:inkMkLst>
            <pc:docMk/>
            <pc:sldMk cId="1677961341" sldId="461"/>
            <ac:inkMk id="19" creationId="{1CAE0064-8530-CC0D-2811-7E53CB49A223}"/>
          </ac:inkMkLst>
        </pc:inkChg>
        <pc:inkChg chg="add del">
          <ac:chgData name="Tim Cook" userId="d1c7cfb340f2c7ab" providerId="LiveId" clId="{62E3F0BF-74DC-4552-8C8C-069D3CDEED79}" dt="2023-04-12T01:07:29.302" v="22"/>
          <ac:inkMkLst>
            <pc:docMk/>
            <pc:sldMk cId="1677961341" sldId="461"/>
            <ac:inkMk id="20" creationId="{B0DA995E-7888-F1DE-FF6F-8A182E7468AB}"/>
          </ac:inkMkLst>
        </pc:inkChg>
        <pc:inkChg chg="add del">
          <ac:chgData name="Tim Cook" userId="d1c7cfb340f2c7ab" providerId="LiveId" clId="{62E3F0BF-74DC-4552-8C8C-069D3CDEED79}" dt="2023-04-12T01:07:29.302" v="23"/>
          <ac:inkMkLst>
            <pc:docMk/>
            <pc:sldMk cId="1677961341" sldId="461"/>
            <ac:inkMk id="21" creationId="{E8930F9B-AB04-8BED-D78F-934316634B18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2" creationId="{7D4202E4-7902-3A6A-EF48-1C8F4CB37D90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3" creationId="{2D7E2C7C-9AE7-C4EA-028E-FC3C5B6CEFE3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4" creationId="{3E65ED40-415F-D353-5EAA-F9675CB42F31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6" creationId="{1A481EB2-A4A7-613B-EA95-1C460005F415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7" creationId="{53CD6866-0432-28A9-E60C-B937FF80C8D2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8" creationId="{C7126FC9-9AB7-83E3-8198-C902915D4347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0" creationId="{7F0A82F4-3067-6342-DF9D-A3E38493EF80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1" creationId="{C5C1D10D-9D2E-3477-90A1-CA41F62A9C0C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2" creationId="{263B9B54-D54D-E35F-FE89-103ABB3C60C6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3" creationId="{D57CDBF3-DF06-4EFA-3ABE-D23C88258034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5" creationId="{2BF977DA-5A24-E238-5844-1AF96FE8BC0E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6" creationId="{F08B5347-8A46-5EDD-7D46-7EA6767F1CB4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38" creationId="{99D16596-8A3A-9E23-582F-9230A22A776A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39" creationId="{CEA9A506-C1EB-1638-708B-260EB7EE5F89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0" creationId="{FA24E97C-FC13-CFD8-C16D-D098092B7FDF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1" creationId="{D23A8327-042D-444B-BAA3-072117AEA162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2" creationId="{2D01CDE6-010B-56D8-EB5E-90B3D3324909}"/>
          </ac:inkMkLst>
        </pc:inkChg>
        <pc:inkChg chg="add del mod">
          <ac:chgData name="Tim Cook" userId="d1c7cfb340f2c7ab" providerId="LiveId" clId="{62E3F0BF-74DC-4552-8C8C-069D3CDEED79}" dt="2023-04-12T01:08:24.625" v="59"/>
          <ac:inkMkLst>
            <pc:docMk/>
            <pc:sldMk cId="1677961341" sldId="461"/>
            <ac:inkMk id="43" creationId="{A579F3D9-5521-19C2-2B97-DE04240AB81F}"/>
          </ac:inkMkLst>
        </pc:inkChg>
        <pc:inkChg chg="add del mod">
          <ac:chgData name="Tim Cook" userId="d1c7cfb340f2c7ab" providerId="LiveId" clId="{62E3F0BF-74DC-4552-8C8C-069D3CDEED79}" dt="2023-04-12T01:08:24.625" v="58"/>
          <ac:inkMkLst>
            <pc:docMk/>
            <pc:sldMk cId="1677961341" sldId="461"/>
            <ac:inkMk id="44" creationId="{C64E4639-A303-21D4-DCCF-22E92C250C49}"/>
          </ac:inkMkLst>
        </pc:inkChg>
        <pc:inkChg chg="add del mod">
          <ac:chgData name="Tim Cook" userId="d1c7cfb340f2c7ab" providerId="LiveId" clId="{62E3F0BF-74DC-4552-8C8C-069D3CDEED79}" dt="2023-04-12T01:08:24.625" v="57"/>
          <ac:inkMkLst>
            <pc:docMk/>
            <pc:sldMk cId="1677961341" sldId="461"/>
            <ac:inkMk id="45" creationId="{DC695270-816F-92E1-4BB9-9FABF8F1FC58}"/>
          </ac:inkMkLst>
        </pc:inkChg>
        <pc:inkChg chg="add del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6" creationId="{793F1606-727F-45AF-9A86-930C9D904F27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48" creationId="{120AE498-C0D6-B91D-F3F0-3FE33D2B4F89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49" creationId="{15D99C46-B782-BFBB-CEA0-6CEB1F82361E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50" creationId="{EC4FD07E-E87C-26D2-61D0-9A50346C0BD6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51" creationId="{AE3545C3-A520-0EBC-28ED-39DCB82219EF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1009273492" sldId="462"/>
        </pc:sldMkLst>
        <pc:grpChg chg="del mod">
          <ac:chgData name="Tim Cook" userId="d1c7cfb340f2c7ab" providerId="LiveId" clId="{62E3F0BF-74DC-4552-8C8C-069D3CDEED79}" dt="2023-04-12T01:11:58.363" v="252"/>
          <ac:grpSpMkLst>
            <pc:docMk/>
            <pc:sldMk cId="1009273492" sldId="462"/>
            <ac:grpSpMk id="8" creationId="{35DD2262-1FA4-6D0A-ECD0-64B82DA0B7EA}"/>
          </ac:grpSpMkLst>
        </pc:grpChg>
        <pc:grpChg chg="del mod">
          <ac:chgData name="Tim Cook" userId="d1c7cfb340f2c7ab" providerId="LiveId" clId="{62E3F0BF-74DC-4552-8C8C-069D3CDEED79}" dt="2023-04-12T01:11:30.215" v="218"/>
          <ac:grpSpMkLst>
            <pc:docMk/>
            <pc:sldMk cId="1009273492" sldId="462"/>
            <ac:grpSpMk id="13" creationId="{E4534A70-F698-F308-64F7-077CB2571813}"/>
          </ac:grpSpMkLst>
        </pc:grpChg>
        <pc:grpChg chg="del mod">
          <ac:chgData name="Tim Cook" userId="d1c7cfb340f2c7ab" providerId="LiveId" clId="{62E3F0BF-74DC-4552-8C8C-069D3CDEED79}" dt="2023-04-12T01:11:30.215" v="215"/>
          <ac:grpSpMkLst>
            <pc:docMk/>
            <pc:sldMk cId="1009273492" sldId="462"/>
            <ac:grpSpMk id="14" creationId="{A16EF14C-290B-7ECE-6831-1460E706BEE1}"/>
          </ac:grpSpMkLst>
        </pc:grpChg>
        <pc:grpChg chg="del mod">
          <ac:chgData name="Tim Cook" userId="d1c7cfb340f2c7ab" providerId="LiveId" clId="{62E3F0BF-74DC-4552-8C8C-069D3CDEED79}" dt="2023-04-12T01:11:33.308" v="223"/>
          <ac:grpSpMkLst>
            <pc:docMk/>
            <pc:sldMk cId="1009273492" sldId="462"/>
            <ac:grpSpMk id="17" creationId="{BD4F4FA5-7081-B026-E0AB-AC7442D1B62D}"/>
          </ac:grpSpMkLst>
        </pc:grpChg>
        <pc:grpChg chg="del mod">
          <ac:chgData name="Tim Cook" userId="d1c7cfb340f2c7ab" providerId="LiveId" clId="{62E3F0BF-74DC-4552-8C8C-069D3CDEED79}" dt="2023-04-12T01:11:36.705" v="228"/>
          <ac:grpSpMkLst>
            <pc:docMk/>
            <pc:sldMk cId="1009273492" sldId="462"/>
            <ac:grpSpMk id="21" creationId="{15C4CA58-73EE-C7F6-14DA-D342B64DDB5A}"/>
          </ac:grpSpMkLst>
        </pc:grpChg>
        <pc:grpChg chg="del mod">
          <ac:chgData name="Tim Cook" userId="d1c7cfb340f2c7ab" providerId="LiveId" clId="{62E3F0BF-74DC-4552-8C8C-069D3CDEED79}" dt="2023-04-12T01:13:53.303" v="362"/>
          <ac:grpSpMkLst>
            <pc:docMk/>
            <pc:sldMk cId="1009273492" sldId="462"/>
            <ac:grpSpMk id="26" creationId="{C7EDC3EA-3FDE-909A-D58F-FBAC23E6E430}"/>
          </ac:grpSpMkLst>
        </pc:grpChg>
        <pc:grpChg chg="del mod">
          <ac:chgData name="Tim Cook" userId="d1c7cfb340f2c7ab" providerId="LiveId" clId="{62E3F0BF-74DC-4552-8C8C-069D3CDEED79}" dt="2023-04-12T01:11:44.212" v="240"/>
          <ac:grpSpMkLst>
            <pc:docMk/>
            <pc:sldMk cId="1009273492" sldId="462"/>
            <ac:grpSpMk id="29" creationId="{999EB3E1-D850-71E2-8A66-03836B009BD8}"/>
          </ac:grpSpMkLst>
        </pc:grpChg>
        <pc:grpChg chg="del mod">
          <ac:chgData name="Tim Cook" userId="d1c7cfb340f2c7ab" providerId="LiveId" clId="{62E3F0BF-74DC-4552-8C8C-069D3CDEED79}" dt="2023-04-12T01:11:45.390" v="242"/>
          <ac:grpSpMkLst>
            <pc:docMk/>
            <pc:sldMk cId="1009273492" sldId="462"/>
            <ac:grpSpMk id="31" creationId="{759BFB76-629F-7CFA-501C-3E11A2BEB433}"/>
          </ac:grpSpMkLst>
        </pc:grpChg>
        <pc:grpChg chg="del mod">
          <ac:chgData name="Tim Cook" userId="d1c7cfb340f2c7ab" providerId="LiveId" clId="{62E3F0BF-74DC-4552-8C8C-069D3CDEED79}" dt="2023-04-12T01:11:57.363" v="249"/>
          <ac:grpSpMkLst>
            <pc:docMk/>
            <pc:sldMk cId="1009273492" sldId="462"/>
            <ac:grpSpMk id="33" creationId="{34C3B0F8-21C2-C670-DB8B-E7583F52BB55}"/>
          </ac:grpSpMkLst>
        </pc:grpChg>
        <pc:grpChg chg="del mod">
          <ac:chgData name="Tim Cook" userId="d1c7cfb340f2c7ab" providerId="LiveId" clId="{62E3F0BF-74DC-4552-8C8C-069D3CDEED79}" dt="2023-04-12T01:11:57.363" v="249"/>
          <ac:grpSpMkLst>
            <pc:docMk/>
            <pc:sldMk cId="1009273492" sldId="462"/>
            <ac:grpSpMk id="37" creationId="{4645DA22-5DE5-7F2D-4EB8-8EF523DF16F6}"/>
          </ac:grpSpMkLst>
        </pc:grpChg>
        <pc:grpChg chg="del mod">
          <ac:chgData name="Tim Cook" userId="d1c7cfb340f2c7ab" providerId="LiveId" clId="{62E3F0BF-74DC-4552-8C8C-069D3CDEED79}" dt="2023-04-12T01:12:38.629" v="277"/>
          <ac:grpSpMkLst>
            <pc:docMk/>
            <pc:sldMk cId="1009273492" sldId="462"/>
            <ac:grpSpMk id="39" creationId="{BBEF8C8C-DDE0-B05A-EBF1-9875B8206502}"/>
          </ac:grpSpMkLst>
        </pc:grpChg>
        <pc:grpChg chg="del mod">
          <ac:chgData name="Tim Cook" userId="d1c7cfb340f2c7ab" providerId="LiveId" clId="{62E3F0BF-74DC-4552-8C8C-069D3CDEED79}" dt="2023-04-12T01:12:02.930" v="259"/>
          <ac:grpSpMkLst>
            <pc:docMk/>
            <pc:sldMk cId="1009273492" sldId="462"/>
            <ac:grpSpMk id="43" creationId="{079FE371-6B80-1DCC-4D40-C31F6251025A}"/>
          </ac:grpSpMkLst>
        </pc:grpChg>
        <pc:grpChg chg="del mod">
          <ac:chgData name="Tim Cook" userId="d1c7cfb340f2c7ab" providerId="LiveId" clId="{62E3F0BF-74DC-4552-8C8C-069D3CDEED79}" dt="2023-04-12T01:12:29.346" v="266"/>
          <ac:grpSpMkLst>
            <pc:docMk/>
            <pc:sldMk cId="1009273492" sldId="462"/>
            <ac:grpSpMk id="47" creationId="{391CDDAF-B785-B3D6-35B7-FC9360131585}"/>
          </ac:grpSpMkLst>
        </pc:grpChg>
        <pc:grpChg chg="del mod">
          <ac:chgData name="Tim Cook" userId="d1c7cfb340f2c7ab" providerId="LiveId" clId="{62E3F0BF-74DC-4552-8C8C-069D3CDEED79}" dt="2023-04-12T01:13:56.143" v="367"/>
          <ac:grpSpMkLst>
            <pc:docMk/>
            <pc:sldMk cId="1009273492" sldId="462"/>
            <ac:grpSpMk id="53" creationId="{998594BC-7A93-4778-9E3F-3E0D618DDB5A}"/>
          </ac:grpSpMkLst>
        </pc:grpChg>
        <pc:grpChg chg="del mod">
          <ac:chgData name="Tim Cook" userId="d1c7cfb340f2c7ab" providerId="LiveId" clId="{62E3F0BF-74DC-4552-8C8C-069D3CDEED79}" dt="2023-04-12T01:12:55.910" v="292"/>
          <ac:grpSpMkLst>
            <pc:docMk/>
            <pc:sldMk cId="1009273492" sldId="462"/>
            <ac:grpSpMk id="55" creationId="{B4E7A34C-4842-70BB-7911-9731488DB77A}"/>
          </ac:grpSpMkLst>
        </pc:grpChg>
        <pc:grpChg chg="del mod">
          <ac:chgData name="Tim Cook" userId="d1c7cfb340f2c7ab" providerId="LiveId" clId="{62E3F0BF-74DC-4552-8C8C-069D3CDEED79}" dt="2023-04-12T01:12:59.570" v="300"/>
          <ac:grpSpMkLst>
            <pc:docMk/>
            <pc:sldMk cId="1009273492" sldId="462"/>
            <ac:grpSpMk id="65" creationId="{4A2238EA-6939-DB9A-34DF-E7E067ABB680}"/>
          </ac:grpSpMkLst>
        </pc:grpChg>
        <pc:grpChg chg="del mod">
          <ac:chgData name="Tim Cook" userId="d1c7cfb340f2c7ab" providerId="LiveId" clId="{62E3F0BF-74DC-4552-8C8C-069D3CDEED79}" dt="2023-04-12T01:13:03.444" v="304"/>
          <ac:grpSpMkLst>
            <pc:docMk/>
            <pc:sldMk cId="1009273492" sldId="462"/>
            <ac:grpSpMk id="70" creationId="{BDAB7228-124B-5FA3-1D44-24E12B633516}"/>
          </ac:grpSpMkLst>
        </pc:grpChg>
        <pc:grpChg chg="del mod">
          <ac:chgData name="Tim Cook" userId="d1c7cfb340f2c7ab" providerId="LiveId" clId="{62E3F0BF-74DC-4552-8C8C-069D3CDEED79}" dt="2023-04-12T01:13:08.917" v="313"/>
          <ac:grpSpMkLst>
            <pc:docMk/>
            <pc:sldMk cId="1009273492" sldId="462"/>
            <ac:grpSpMk id="74" creationId="{6AB948EB-0FEF-48E9-5B7A-46C9C5D1D9C1}"/>
          </ac:grpSpMkLst>
        </pc:grpChg>
        <pc:grpChg chg="mod">
          <ac:chgData name="Tim Cook" userId="d1c7cfb340f2c7ab" providerId="LiveId" clId="{62E3F0BF-74DC-4552-8C8C-069D3CDEED79}" dt="2023-04-12T01:13:08.917" v="313"/>
          <ac:grpSpMkLst>
            <pc:docMk/>
            <pc:sldMk cId="1009273492" sldId="462"/>
            <ac:grpSpMk id="83" creationId="{46756237-596D-8CD0-9FB9-26CF0297130B}"/>
          </ac:grpSpMkLst>
        </pc:grpChg>
        <pc:grpChg chg="del mod">
          <ac:chgData name="Tim Cook" userId="d1c7cfb340f2c7ab" providerId="LiveId" clId="{62E3F0BF-74DC-4552-8C8C-069D3CDEED79}" dt="2023-04-12T01:13:15.208" v="320"/>
          <ac:grpSpMkLst>
            <pc:docMk/>
            <pc:sldMk cId="1009273492" sldId="462"/>
            <ac:grpSpMk id="84" creationId="{8484981B-60B9-25FB-652D-FC24A124087D}"/>
          </ac:grpSpMkLst>
        </pc:grpChg>
        <pc:grpChg chg="mod">
          <ac:chgData name="Tim Cook" userId="d1c7cfb340f2c7ab" providerId="LiveId" clId="{62E3F0BF-74DC-4552-8C8C-069D3CDEED79}" dt="2023-04-12T01:13:15.208" v="320"/>
          <ac:grpSpMkLst>
            <pc:docMk/>
            <pc:sldMk cId="1009273492" sldId="462"/>
            <ac:grpSpMk id="91" creationId="{3A58CEAF-57DF-A27E-CAAC-81F4AF955AE7}"/>
          </ac:grpSpMkLst>
        </pc:grpChg>
        <pc:grpChg chg="mod">
          <ac:chgData name="Tim Cook" userId="d1c7cfb340f2c7ab" providerId="LiveId" clId="{62E3F0BF-74DC-4552-8C8C-069D3CDEED79}" dt="2023-04-12T01:13:24.553" v="326"/>
          <ac:grpSpMkLst>
            <pc:docMk/>
            <pc:sldMk cId="1009273492" sldId="462"/>
            <ac:grpSpMk id="97" creationId="{E1B541D0-CEFD-20FA-1D6D-0365FA3425C4}"/>
          </ac:grpSpMkLst>
        </pc:grpChg>
        <pc:grpChg chg="del mod">
          <ac:chgData name="Tim Cook" userId="d1c7cfb340f2c7ab" providerId="LiveId" clId="{62E3F0BF-74DC-4552-8C8C-069D3CDEED79}" dt="2023-04-12T01:13:34.359" v="344"/>
          <ac:grpSpMkLst>
            <pc:docMk/>
            <pc:sldMk cId="1009273492" sldId="462"/>
            <ac:grpSpMk id="102" creationId="{FE56B2F2-509F-5441-CC04-C29A072E7097}"/>
          </ac:grpSpMkLst>
        </pc:grpChg>
        <pc:grpChg chg="mod">
          <ac:chgData name="Tim Cook" userId="d1c7cfb340f2c7ab" providerId="LiveId" clId="{62E3F0BF-74DC-4552-8C8C-069D3CDEED79}" dt="2023-04-12T01:13:34.359" v="344"/>
          <ac:grpSpMkLst>
            <pc:docMk/>
            <pc:sldMk cId="1009273492" sldId="462"/>
            <ac:grpSpMk id="111" creationId="{C799937C-192A-CBBF-8ACE-662778B4D1FE}"/>
          </ac:grpSpMkLst>
        </pc:grpChg>
        <pc:grpChg chg="mod">
          <ac:chgData name="Tim Cook" userId="d1c7cfb340f2c7ab" providerId="LiveId" clId="{62E3F0BF-74DC-4552-8C8C-069D3CDEED79}" dt="2023-04-12T01:13:37.243" v="350"/>
          <ac:grpSpMkLst>
            <pc:docMk/>
            <pc:sldMk cId="1009273492" sldId="462"/>
            <ac:grpSpMk id="112" creationId="{4EECA794-24E1-31D6-FFED-3627DB2AC9ED}"/>
          </ac:grpSpMkLst>
        </pc:grpChg>
        <pc:grpChg chg="del mod">
          <ac:chgData name="Tim Cook" userId="d1c7cfb340f2c7ab" providerId="LiveId" clId="{62E3F0BF-74DC-4552-8C8C-069D3CDEED79}" dt="2023-04-12T01:13:37.915" v="353"/>
          <ac:grpSpMkLst>
            <pc:docMk/>
            <pc:sldMk cId="1009273492" sldId="462"/>
            <ac:grpSpMk id="117" creationId="{0D466391-99F3-7F62-BDEE-F5647B511AD4}"/>
          </ac:grpSpMkLst>
        </pc:grpChg>
        <pc:grpChg chg="mod">
          <ac:chgData name="Tim Cook" userId="d1c7cfb340f2c7ab" providerId="LiveId" clId="{62E3F0BF-74DC-4552-8C8C-069D3CDEED79}" dt="2023-04-12T01:13:43.197" v="360"/>
          <ac:grpSpMkLst>
            <pc:docMk/>
            <pc:sldMk cId="1009273492" sldId="462"/>
            <ac:grpSpMk id="123" creationId="{41CB96A1-5538-94E3-AAC4-B903E794473F}"/>
          </ac:grpSpMkLst>
        </pc:grpChg>
        <pc:grpChg chg="mod">
          <ac:chgData name="Tim Cook" userId="d1c7cfb340f2c7ab" providerId="LiveId" clId="{62E3F0BF-74DC-4552-8C8C-069D3CDEED79}" dt="2023-04-12T01:13:59.527" v="373"/>
          <ac:grpSpMkLst>
            <pc:docMk/>
            <pc:sldMk cId="1009273492" sldId="462"/>
            <ac:grpSpMk id="128" creationId="{50241AE7-280F-EA9F-94A8-E9DC504EC41E}"/>
          </ac:grpSpMkLst>
        </pc:grpChg>
        <pc:grpChg chg="mod">
          <ac:chgData name="Tim Cook" userId="d1c7cfb340f2c7ab" providerId="LiveId" clId="{62E3F0BF-74DC-4552-8C8C-069D3CDEED79}" dt="2023-04-12T01:14:01.787" v="377"/>
          <ac:grpSpMkLst>
            <pc:docMk/>
            <pc:sldMk cId="1009273492" sldId="462"/>
            <ac:grpSpMk id="132" creationId="{F57C6816-B79C-D9CD-B479-CB81837EC10C}"/>
          </ac:grpSpMkLst>
        </pc:grpChg>
        <pc:inkChg chg="add del mod">
          <ac:chgData name="Tim Cook" userId="d1c7cfb340f2c7ab" providerId="LiveId" clId="{62E3F0BF-74DC-4552-8C8C-069D3CDEED79}" dt="2023-04-12T01:11:58.363" v="252"/>
          <ac:inkMkLst>
            <pc:docMk/>
            <pc:sldMk cId="1009273492" sldId="462"/>
            <ac:inkMk id="3" creationId="{61BEC0E7-9971-AED6-639C-E0356BB80CEE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1009273492" sldId="462"/>
            <ac:inkMk id="3" creationId="{6C240BDC-DE7F-462C-F4E0-1364BF0409AB}"/>
          </ac:inkMkLst>
        </pc:inkChg>
        <pc:inkChg chg="add del mod">
          <ac:chgData name="Tim Cook" userId="d1c7cfb340f2c7ab" providerId="LiveId" clId="{62E3F0BF-74DC-4552-8C8C-069D3CDEED79}" dt="2023-04-12T01:11:58.363" v="251"/>
          <ac:inkMkLst>
            <pc:docMk/>
            <pc:sldMk cId="1009273492" sldId="462"/>
            <ac:inkMk id="4" creationId="{536BC385-AC9A-55A4-D55E-71DA8E19E47D}"/>
          </ac:inkMkLst>
        </pc:inkChg>
        <pc:inkChg chg="add del mod">
          <ac:chgData name="Tim Cook" userId="d1c7cfb340f2c7ab" providerId="LiveId" clId="{62E3F0BF-74DC-4552-8C8C-069D3CDEED79}" dt="2023-04-12T01:11:59.436" v="253"/>
          <ac:inkMkLst>
            <pc:docMk/>
            <pc:sldMk cId="1009273492" sldId="462"/>
            <ac:inkMk id="5" creationId="{F29AF752-D96D-05C7-C1CD-6C034C6FA859}"/>
          </ac:inkMkLst>
        </pc:inkChg>
        <pc:inkChg chg="add del mod">
          <ac:chgData name="Tim Cook" userId="d1c7cfb340f2c7ab" providerId="LiveId" clId="{62E3F0BF-74DC-4552-8C8C-069D3CDEED79}" dt="2023-04-12T01:11:58.363" v="250"/>
          <ac:inkMkLst>
            <pc:docMk/>
            <pc:sldMk cId="1009273492" sldId="462"/>
            <ac:inkMk id="6" creationId="{950D0C37-5A5F-BD02-3A43-8564FCF2485F}"/>
          </ac:inkMkLst>
        </pc:inkChg>
        <pc:inkChg chg="add del mod">
          <ac:chgData name="Tim Cook" userId="d1c7cfb340f2c7ab" providerId="LiveId" clId="{62E3F0BF-74DC-4552-8C8C-069D3CDEED79}" dt="2023-04-12T01:11:30.215" v="215"/>
          <ac:inkMkLst>
            <pc:docMk/>
            <pc:sldMk cId="1009273492" sldId="462"/>
            <ac:inkMk id="7" creationId="{F21CEF6B-C90E-D47E-296D-4934DC47C8F7}"/>
          </ac:inkMkLst>
        </pc:inkChg>
        <pc:inkChg chg="add del mod">
          <ac:chgData name="Tim Cook" userId="d1c7cfb340f2c7ab" providerId="LiveId" clId="{62E3F0BF-74DC-4552-8C8C-069D3CDEED79}" dt="2023-04-12T01:11:30.215" v="217"/>
          <ac:inkMkLst>
            <pc:docMk/>
            <pc:sldMk cId="1009273492" sldId="462"/>
            <ac:inkMk id="9" creationId="{C9E83562-CFFF-5D45-FB87-C4A65A917F11}"/>
          </ac:inkMkLst>
        </pc:inkChg>
        <pc:inkChg chg="add del mod">
          <ac:chgData name="Tim Cook" userId="d1c7cfb340f2c7ab" providerId="LiveId" clId="{62E3F0BF-74DC-4552-8C8C-069D3CDEED79}" dt="2023-04-12T01:11:30.215" v="216"/>
          <ac:inkMkLst>
            <pc:docMk/>
            <pc:sldMk cId="1009273492" sldId="462"/>
            <ac:inkMk id="10" creationId="{F423CB4B-81A2-1B3E-4187-AF70CDE44D57}"/>
          </ac:inkMkLst>
        </pc:inkChg>
        <pc:inkChg chg="add del mod">
          <ac:chgData name="Tim Cook" userId="d1c7cfb340f2c7ab" providerId="LiveId" clId="{62E3F0BF-74DC-4552-8C8C-069D3CDEED79}" dt="2023-04-12T01:11:30.215" v="218"/>
          <ac:inkMkLst>
            <pc:docMk/>
            <pc:sldMk cId="1009273492" sldId="462"/>
            <ac:inkMk id="11" creationId="{B181A8A6-913B-D88F-3E37-5466B3A86B05}"/>
          </ac:inkMkLst>
        </pc:inkChg>
        <pc:inkChg chg="add del mod">
          <ac:chgData name="Tim Cook" userId="d1c7cfb340f2c7ab" providerId="LiveId" clId="{62E3F0BF-74DC-4552-8C8C-069D3CDEED79}" dt="2023-04-12T01:11:30.215" v="219"/>
          <ac:inkMkLst>
            <pc:docMk/>
            <pc:sldMk cId="1009273492" sldId="462"/>
            <ac:inkMk id="12" creationId="{31AEE5EF-6BB0-39E9-6AB3-725B10ADE944}"/>
          </ac:inkMkLst>
        </pc:inkChg>
        <pc:inkChg chg="add del mod">
          <ac:chgData name="Tim Cook" userId="d1c7cfb340f2c7ab" providerId="LiveId" clId="{62E3F0BF-74DC-4552-8C8C-069D3CDEED79}" dt="2023-04-12T01:12:29.346" v="268"/>
          <ac:inkMkLst>
            <pc:docMk/>
            <pc:sldMk cId="1009273492" sldId="462"/>
            <ac:inkMk id="15" creationId="{4F02EB4F-312E-AA43-684C-3CA665123B18}"/>
          </ac:inkMkLst>
        </pc:inkChg>
        <pc:inkChg chg="add del mod">
          <ac:chgData name="Tim Cook" userId="d1c7cfb340f2c7ab" providerId="LiveId" clId="{62E3F0BF-74DC-4552-8C8C-069D3CDEED79}" dt="2023-04-12T01:11:33.308" v="223"/>
          <ac:inkMkLst>
            <pc:docMk/>
            <pc:sldMk cId="1009273492" sldId="462"/>
            <ac:inkMk id="16" creationId="{D7C9E5EB-8DED-C4A6-7966-6A96A5139443}"/>
          </ac:inkMkLst>
        </pc:inkChg>
        <pc:inkChg chg="add del">
          <ac:chgData name="Tim Cook" userId="d1c7cfb340f2c7ab" providerId="LiveId" clId="{62E3F0BF-74DC-4552-8C8C-069D3CDEED79}" dt="2023-04-12T01:11:36.705" v="229"/>
          <ac:inkMkLst>
            <pc:docMk/>
            <pc:sldMk cId="1009273492" sldId="462"/>
            <ac:inkMk id="18" creationId="{5FAD8E85-30FF-1973-8D20-EB8AE25C95CB}"/>
          </ac:inkMkLst>
        </pc:inkChg>
        <pc:inkChg chg="add del mod">
          <ac:chgData name="Tim Cook" userId="d1c7cfb340f2c7ab" providerId="LiveId" clId="{62E3F0BF-74DC-4552-8C8C-069D3CDEED79}" dt="2023-04-12T01:11:36.705" v="228"/>
          <ac:inkMkLst>
            <pc:docMk/>
            <pc:sldMk cId="1009273492" sldId="462"/>
            <ac:inkMk id="19" creationId="{B334C03F-7E91-6894-B1C9-58CA84045E5A}"/>
          </ac:inkMkLst>
        </pc:inkChg>
        <pc:inkChg chg="add del mod">
          <ac:chgData name="Tim Cook" userId="d1c7cfb340f2c7ab" providerId="LiveId" clId="{62E3F0BF-74DC-4552-8C8C-069D3CDEED79}" dt="2023-04-12T01:11:36.705" v="230"/>
          <ac:inkMkLst>
            <pc:docMk/>
            <pc:sldMk cId="1009273492" sldId="462"/>
            <ac:inkMk id="20" creationId="{70A3A584-DEC8-7B3B-8767-8D834629E60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2" creationId="{2A766364-2D3A-B78D-6797-85117708EC43}"/>
          </ac:inkMkLst>
        </pc:inkChg>
        <pc:inkChg chg="add del mod">
          <ac:chgData name="Tim Cook" userId="d1c7cfb340f2c7ab" providerId="LiveId" clId="{62E3F0BF-74DC-4552-8C8C-069D3CDEED79}" dt="2023-04-12T01:13:53.318" v="364"/>
          <ac:inkMkLst>
            <pc:docMk/>
            <pc:sldMk cId="1009273492" sldId="462"/>
            <ac:inkMk id="23" creationId="{D7194B44-E465-D80C-54B8-48796159E9B8}"/>
          </ac:inkMkLst>
        </pc:inkChg>
        <pc:inkChg chg="add del mod">
          <ac:chgData name="Tim Cook" userId="d1c7cfb340f2c7ab" providerId="LiveId" clId="{62E3F0BF-74DC-4552-8C8C-069D3CDEED79}" dt="2023-04-12T01:13:53.303" v="362"/>
          <ac:inkMkLst>
            <pc:docMk/>
            <pc:sldMk cId="1009273492" sldId="462"/>
            <ac:inkMk id="24" creationId="{F251B497-A95A-49BF-AAB0-F9FADF256871}"/>
          </ac:inkMkLst>
        </pc:inkChg>
        <pc:inkChg chg="add del mod">
          <ac:chgData name="Tim Cook" userId="d1c7cfb340f2c7ab" providerId="LiveId" clId="{62E3F0BF-74DC-4552-8C8C-069D3CDEED79}" dt="2023-04-12T01:13:53.318" v="363"/>
          <ac:inkMkLst>
            <pc:docMk/>
            <pc:sldMk cId="1009273492" sldId="462"/>
            <ac:inkMk id="25" creationId="{2EA50A70-D1A7-499F-1E10-43F49D643AD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7" creationId="{D5E48693-8150-F64C-8138-66FEDF94D55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8" creationId="{FA922361-9E27-6E3C-628A-B9650E4378A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0" creationId="{1630C911-C73A-1821-3EFA-9DD73E05D93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2" creationId="{A1B71D41-9810-9545-CB07-BB5F9E86D4B0}"/>
          </ac:inkMkLst>
        </pc:inkChg>
        <pc:inkChg chg="add del">
          <ac:chgData name="Tim Cook" userId="d1c7cfb340f2c7ab" providerId="LiveId" clId="{62E3F0BF-74DC-4552-8C8C-069D3CDEED79}" dt="2023-04-12T01:11:52.717" v="244"/>
          <ac:inkMkLst>
            <pc:docMk/>
            <pc:sldMk cId="1009273492" sldId="462"/>
            <ac:inkMk id="34" creationId="{950C3302-7E92-E448-6EAB-D854AA9C47C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5" creationId="{3ED7C3F0-F444-24AA-26A0-C1F6C8AFF37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6" creationId="{E3492F15-E266-1A76-E125-7A4B6C14FB88}"/>
          </ac:inkMkLst>
        </pc:inkChg>
        <pc:inkChg chg="add del mod">
          <ac:chgData name="Tim Cook" userId="d1c7cfb340f2c7ab" providerId="LiveId" clId="{62E3F0BF-74DC-4552-8C8C-069D3CDEED79}" dt="2023-04-12T01:13:37.243" v="350"/>
          <ac:inkMkLst>
            <pc:docMk/>
            <pc:sldMk cId="1009273492" sldId="462"/>
            <ac:inkMk id="38" creationId="{D7940CF4-0983-E6F6-6E6B-5FD9BE752031}"/>
          </ac:inkMkLst>
        </pc:inkChg>
        <pc:inkChg chg="add del mod">
          <ac:chgData name="Tim Cook" userId="d1c7cfb340f2c7ab" providerId="LiveId" clId="{62E3F0BF-74DC-4552-8C8C-069D3CDEED79}" dt="2023-04-12T01:12:02.930" v="260"/>
          <ac:inkMkLst>
            <pc:docMk/>
            <pc:sldMk cId="1009273492" sldId="462"/>
            <ac:inkMk id="40" creationId="{87286CF4-B990-6706-D700-53FCF70E24A4}"/>
          </ac:inkMkLst>
        </pc:inkChg>
        <pc:inkChg chg="add del mod">
          <ac:chgData name="Tim Cook" userId="d1c7cfb340f2c7ab" providerId="LiveId" clId="{62E3F0BF-74DC-4552-8C8C-069D3CDEED79}" dt="2023-04-12T01:12:02.930" v="258"/>
          <ac:inkMkLst>
            <pc:docMk/>
            <pc:sldMk cId="1009273492" sldId="462"/>
            <ac:inkMk id="41" creationId="{129E65E8-5094-FE1C-44F8-D8D8927EEF8C}"/>
          </ac:inkMkLst>
        </pc:inkChg>
        <pc:inkChg chg="add del mod">
          <ac:chgData name="Tim Cook" userId="d1c7cfb340f2c7ab" providerId="LiveId" clId="{62E3F0BF-74DC-4552-8C8C-069D3CDEED79}" dt="2023-04-12T01:12:02.930" v="259"/>
          <ac:inkMkLst>
            <pc:docMk/>
            <pc:sldMk cId="1009273492" sldId="462"/>
            <ac:inkMk id="42" creationId="{8412DB7E-03A6-A800-1DA6-1744DB8E7ADD}"/>
          </ac:inkMkLst>
        </pc:inkChg>
        <pc:inkChg chg="add del mod">
          <ac:chgData name="Tim Cook" userId="d1c7cfb340f2c7ab" providerId="LiveId" clId="{62E3F0BF-74DC-4552-8C8C-069D3CDEED79}" dt="2023-04-12T01:12:29.346" v="265"/>
          <ac:inkMkLst>
            <pc:docMk/>
            <pc:sldMk cId="1009273492" sldId="462"/>
            <ac:inkMk id="44" creationId="{DB6AD68F-D8E1-17AB-C283-05D63DCF902B}"/>
          </ac:inkMkLst>
        </pc:inkChg>
        <pc:inkChg chg="add del mod">
          <ac:chgData name="Tim Cook" userId="d1c7cfb340f2c7ab" providerId="LiveId" clId="{62E3F0BF-74DC-4552-8C8C-069D3CDEED79}" dt="2023-04-12T01:12:29.346" v="266"/>
          <ac:inkMkLst>
            <pc:docMk/>
            <pc:sldMk cId="1009273492" sldId="462"/>
            <ac:inkMk id="45" creationId="{AD24343C-0C66-D1CA-3458-06C669AFAFE3}"/>
          </ac:inkMkLst>
        </pc:inkChg>
        <pc:inkChg chg="add del mod">
          <ac:chgData name="Tim Cook" userId="d1c7cfb340f2c7ab" providerId="LiveId" clId="{62E3F0BF-74DC-4552-8C8C-069D3CDEED79}" dt="2023-04-12T01:12:29.346" v="267"/>
          <ac:inkMkLst>
            <pc:docMk/>
            <pc:sldMk cId="1009273492" sldId="462"/>
            <ac:inkMk id="46" creationId="{B2D63681-EDD0-30F9-8901-FA76CC3D00A1}"/>
          </ac:inkMkLst>
        </pc:inkChg>
        <pc:inkChg chg="add del">
          <ac:chgData name="Tim Cook" userId="d1c7cfb340f2c7ab" providerId="LiveId" clId="{62E3F0BF-74DC-4552-8C8C-069D3CDEED79}" dt="2023-04-12T01:12:32.195" v="270"/>
          <ac:inkMkLst>
            <pc:docMk/>
            <pc:sldMk cId="1009273492" sldId="462"/>
            <ac:inkMk id="48" creationId="{FBF64395-3924-74CC-A55D-76F54421AE48}"/>
          </ac:inkMkLst>
        </pc:inkChg>
        <pc:inkChg chg="add del mod">
          <ac:chgData name="Tim Cook" userId="d1c7cfb340f2c7ab" providerId="LiveId" clId="{62E3F0BF-74DC-4552-8C8C-069D3CDEED79}" dt="2023-04-12T01:13:56.143" v="368"/>
          <ac:inkMkLst>
            <pc:docMk/>
            <pc:sldMk cId="1009273492" sldId="462"/>
            <ac:inkMk id="49" creationId="{DCCA99AD-7776-1784-0B8E-BC228A1EFEC9}"/>
          </ac:inkMkLst>
        </pc:inkChg>
        <pc:inkChg chg="add del mod">
          <ac:chgData name="Tim Cook" userId="d1c7cfb340f2c7ab" providerId="LiveId" clId="{62E3F0BF-74DC-4552-8C8C-069D3CDEED79}" dt="2023-04-12T01:13:56.143" v="365"/>
          <ac:inkMkLst>
            <pc:docMk/>
            <pc:sldMk cId="1009273492" sldId="462"/>
            <ac:inkMk id="50" creationId="{6539D1E3-701C-5BEB-A156-BC9FEA5F2A15}"/>
          </ac:inkMkLst>
        </pc:inkChg>
        <pc:inkChg chg="add del mod">
          <ac:chgData name="Tim Cook" userId="d1c7cfb340f2c7ab" providerId="LiveId" clId="{62E3F0BF-74DC-4552-8C8C-069D3CDEED79}" dt="2023-04-12T01:13:56.143" v="366"/>
          <ac:inkMkLst>
            <pc:docMk/>
            <pc:sldMk cId="1009273492" sldId="462"/>
            <ac:inkMk id="51" creationId="{DDADF41D-B3CC-2E2D-CEFA-DA6C1B30F455}"/>
          </ac:inkMkLst>
        </pc:inkChg>
        <pc:inkChg chg="add del mod">
          <ac:chgData name="Tim Cook" userId="d1c7cfb340f2c7ab" providerId="LiveId" clId="{62E3F0BF-74DC-4552-8C8C-069D3CDEED79}" dt="2023-04-12T01:13:56.143" v="367"/>
          <ac:inkMkLst>
            <pc:docMk/>
            <pc:sldMk cId="1009273492" sldId="462"/>
            <ac:inkMk id="52" creationId="{2CD56147-71AD-1D2F-0C8C-B16B5069F0EB}"/>
          </ac:inkMkLst>
        </pc:inkChg>
        <pc:inkChg chg="add del mod">
          <ac:chgData name="Tim Cook" userId="d1c7cfb340f2c7ab" providerId="LiveId" clId="{62E3F0BF-74DC-4552-8C8C-069D3CDEED79}" dt="2023-04-12T01:12:39.175" v="278"/>
          <ac:inkMkLst>
            <pc:docMk/>
            <pc:sldMk cId="1009273492" sldId="462"/>
            <ac:inkMk id="54" creationId="{1F31ADF9-9CA5-459A-5449-CCD014678A46}"/>
          </ac:inkMkLst>
        </pc:inkChg>
        <pc:inkChg chg="add del">
          <ac:chgData name="Tim Cook" userId="d1c7cfb340f2c7ab" providerId="LiveId" clId="{62E3F0BF-74DC-4552-8C8C-069D3CDEED79}" dt="2023-04-12T01:12:43.053" v="283"/>
          <ac:inkMkLst>
            <pc:docMk/>
            <pc:sldMk cId="1009273492" sldId="462"/>
            <ac:inkMk id="56" creationId="{C5AB99A2-2B4B-59E7-1D03-C4B423C9383C}"/>
          </ac:inkMkLst>
        </pc:inkChg>
        <pc:inkChg chg="add del">
          <ac:chgData name="Tim Cook" userId="d1c7cfb340f2c7ab" providerId="LiveId" clId="{62E3F0BF-74DC-4552-8C8C-069D3CDEED79}" dt="2023-04-12T01:12:44.482" v="286"/>
          <ac:inkMkLst>
            <pc:docMk/>
            <pc:sldMk cId="1009273492" sldId="462"/>
            <ac:inkMk id="57" creationId="{7BA1C857-BC0F-6029-1BEE-2E0A6EBD385A}"/>
          </ac:inkMkLst>
        </pc:inkChg>
        <pc:inkChg chg="add del">
          <ac:chgData name="Tim Cook" userId="d1c7cfb340f2c7ab" providerId="LiveId" clId="{62E3F0BF-74DC-4552-8C8C-069D3CDEED79}" dt="2023-04-12T01:12:43.053" v="285"/>
          <ac:inkMkLst>
            <pc:docMk/>
            <pc:sldMk cId="1009273492" sldId="462"/>
            <ac:inkMk id="58" creationId="{0F3FA604-8E48-6AD9-8141-F05937862F6C}"/>
          </ac:inkMkLst>
        </pc:inkChg>
        <pc:inkChg chg="add del">
          <ac:chgData name="Tim Cook" userId="d1c7cfb340f2c7ab" providerId="LiveId" clId="{62E3F0BF-74DC-4552-8C8C-069D3CDEED79}" dt="2023-04-12T01:12:43.053" v="284"/>
          <ac:inkMkLst>
            <pc:docMk/>
            <pc:sldMk cId="1009273492" sldId="462"/>
            <ac:inkMk id="59" creationId="{4110EA56-CEE9-62BF-CF27-F7F2EDE3FE1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0" creationId="{E898B187-0749-B591-AE74-4BADEAF44A0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1" creationId="{82D522DD-2B05-846F-BC0C-07A0FF936F8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2" creationId="{3C4AD85A-2C91-00B6-B8E1-1D4A2FA6628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3" creationId="{02E6D439-A960-7F92-EB15-B1C9D9F3245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4" creationId="{16B61071-9960-7F25-BAC9-4A34854A5B3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6" creationId="{A8140064-78AB-67DB-C042-F75CAFB01E55}"/>
          </ac:inkMkLst>
        </pc:inkChg>
        <pc:inkChg chg="add del">
          <ac:chgData name="Tim Cook" userId="d1c7cfb340f2c7ab" providerId="LiveId" clId="{62E3F0BF-74DC-4552-8C8C-069D3CDEED79}" dt="2023-04-12T01:12:59.105" v="298"/>
          <ac:inkMkLst>
            <pc:docMk/>
            <pc:sldMk cId="1009273492" sldId="462"/>
            <ac:inkMk id="67" creationId="{53789EFB-BAA0-BE55-9F2E-A58432A388E1}"/>
          </ac:inkMkLst>
        </pc:inkChg>
        <pc:inkChg chg="add del">
          <ac:chgData name="Tim Cook" userId="d1c7cfb340f2c7ab" providerId="LiveId" clId="{62E3F0BF-74DC-4552-8C8C-069D3CDEED79}" dt="2023-04-12T01:12:59.105" v="299"/>
          <ac:inkMkLst>
            <pc:docMk/>
            <pc:sldMk cId="1009273492" sldId="462"/>
            <ac:inkMk id="68" creationId="{A42A004F-1783-318A-A7ED-9F2F9A186FE4}"/>
          </ac:inkMkLst>
        </pc:inkChg>
        <pc:inkChg chg="add del">
          <ac:chgData name="Tim Cook" userId="d1c7cfb340f2c7ab" providerId="LiveId" clId="{62E3F0BF-74DC-4552-8C8C-069D3CDEED79}" dt="2023-04-12T01:12:59.105" v="297"/>
          <ac:inkMkLst>
            <pc:docMk/>
            <pc:sldMk cId="1009273492" sldId="462"/>
            <ac:inkMk id="69" creationId="{40607804-9592-9EEB-2435-9A7DCC542D9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1" creationId="{7E0FD5D9-2BF3-3705-6EE9-C99F582A43C2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2" creationId="{EF252BD1-AA96-A322-D0BC-12E1A1847E4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3" creationId="{1F3154DE-6033-3359-6DF4-DAE18711F48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5" creationId="{2E7A03E5-9793-9106-CA46-DD12E8CB1B0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6" creationId="{E75BDE06-82E2-4087-227D-796C9E8D84C0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7" creationId="{014B2B32-571D-C2DC-D19B-1CA5C43AEF7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8" creationId="{FB500BB5-E067-7EA4-9C44-30D5501525D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9" creationId="{B6977999-0872-6165-5772-B71A49495FF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0" creationId="{2F650AD9-4D8D-23AF-1A2B-150DB931ECD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1" creationId="{C755440E-668B-7D01-EC45-68CCA3E6146A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2" creationId="{4472E3C4-3DDB-F745-4421-2AA5B736BFF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5" creationId="{7BEA6847-CCC4-8C6B-6B68-F754E6B84C6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6" creationId="{F7C2ED22-F0F3-6239-4667-6473BD09806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7" creationId="{EF7305DD-CCA6-5585-6210-AF307ABFF74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8" creationId="{CA3F2CE0-C328-A9E4-A28B-7423DED6783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9" creationId="{D216D23E-6622-5902-2C9F-1DE55330539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0" creationId="{2F0438C1-4359-4195-D8E1-A511C2FFCA7A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2" creationId="{ABD10715-6A50-313A-F077-E6FD17A0D29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3" creationId="{9418F303-5014-13C6-88A6-EFFCDE6B2EA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4" creationId="{A348C21E-BB7A-B7AB-C757-239F297C6DB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5" creationId="{778F8D77-389B-F29B-77F1-458AAE60369B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6" creationId="{73B51415-7BE6-31E8-7E23-1605B186A450}"/>
          </ac:inkMkLst>
        </pc:inkChg>
        <pc:inkChg chg="add del mod">
          <ac:chgData name="Tim Cook" userId="d1c7cfb340f2c7ab" providerId="LiveId" clId="{62E3F0BF-74DC-4552-8C8C-069D3CDEED79}" dt="2023-04-12T01:13:29.418" v="335"/>
          <ac:inkMkLst>
            <pc:docMk/>
            <pc:sldMk cId="1009273492" sldId="462"/>
            <ac:inkMk id="98" creationId="{83931B2F-6069-5D96-8F20-DC0FC20590BF}"/>
          </ac:inkMkLst>
        </pc:inkChg>
        <pc:inkChg chg="add del">
          <ac:chgData name="Tim Cook" userId="d1c7cfb340f2c7ab" providerId="LiveId" clId="{62E3F0BF-74DC-4552-8C8C-069D3CDEED79}" dt="2023-04-12T01:13:28.863" v="331"/>
          <ac:inkMkLst>
            <pc:docMk/>
            <pc:sldMk cId="1009273492" sldId="462"/>
            <ac:inkMk id="99" creationId="{FF00EDD4-6208-F4FD-7F2C-29AC5068A504}"/>
          </ac:inkMkLst>
        </pc:inkChg>
        <pc:inkChg chg="add del">
          <ac:chgData name="Tim Cook" userId="d1c7cfb340f2c7ab" providerId="LiveId" clId="{62E3F0BF-74DC-4552-8C8C-069D3CDEED79}" dt="2023-04-12T01:13:28.863" v="333"/>
          <ac:inkMkLst>
            <pc:docMk/>
            <pc:sldMk cId="1009273492" sldId="462"/>
            <ac:inkMk id="100" creationId="{3CACE079-7153-904D-CF13-3DB29841A086}"/>
          </ac:inkMkLst>
        </pc:inkChg>
        <pc:inkChg chg="add del">
          <ac:chgData name="Tim Cook" userId="d1c7cfb340f2c7ab" providerId="LiveId" clId="{62E3F0BF-74DC-4552-8C8C-069D3CDEED79}" dt="2023-04-12T01:13:28.863" v="332"/>
          <ac:inkMkLst>
            <pc:docMk/>
            <pc:sldMk cId="1009273492" sldId="462"/>
            <ac:inkMk id="101" creationId="{3102AF9E-ED73-8BCE-D6E4-81512A2376A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3" creationId="{D4C9816E-A0A4-0422-980C-77D2190345B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4" creationId="{E8F0FB22-0D53-23B8-68F8-4AAD0B72B65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5" creationId="{1B3882CE-B322-1639-1249-C2C459C0527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6" creationId="{1D9EF2EC-6C4B-FD97-66C6-223AD3A10F0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7" creationId="{5BA86018-EE44-72D2-8BF7-C86C25C3813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8" creationId="{A74F2CB5-C4F1-AB22-20B7-020158ED378B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9" creationId="{21CD2E4E-1338-E83B-2046-175F80CFF47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0" creationId="{B5D0A4C8-3AAF-2FEE-23D5-230652E5A01A}"/>
          </ac:inkMkLst>
        </pc:inkChg>
        <pc:inkChg chg="add del">
          <ac:chgData name="Tim Cook" userId="d1c7cfb340f2c7ab" providerId="LiveId" clId="{62E3F0BF-74DC-4552-8C8C-069D3CDEED79}" dt="2023-04-12T01:13:37.243" v="349"/>
          <ac:inkMkLst>
            <pc:docMk/>
            <pc:sldMk cId="1009273492" sldId="462"/>
            <ac:inkMk id="113" creationId="{E339D8E4-0EA4-2078-FF62-92C2C99E8C75}"/>
          </ac:inkMkLst>
        </pc:inkChg>
        <pc:inkChg chg="add del mod">
          <ac:chgData name="Tim Cook" userId="d1c7cfb340f2c7ab" providerId="LiveId" clId="{62E3F0BF-74DC-4552-8C8C-069D3CDEED79}" dt="2023-04-12T01:13:37.915" v="352"/>
          <ac:inkMkLst>
            <pc:docMk/>
            <pc:sldMk cId="1009273492" sldId="462"/>
            <ac:inkMk id="114" creationId="{E0B4D025-7A6F-41A8-2A5E-A606372A2910}"/>
          </ac:inkMkLst>
        </pc:inkChg>
        <pc:inkChg chg="add del mod">
          <ac:chgData name="Tim Cook" userId="d1c7cfb340f2c7ab" providerId="LiveId" clId="{62E3F0BF-74DC-4552-8C8C-069D3CDEED79}" dt="2023-04-12T01:13:38.196" v="354"/>
          <ac:inkMkLst>
            <pc:docMk/>
            <pc:sldMk cId="1009273492" sldId="462"/>
            <ac:inkMk id="115" creationId="{0932EE72-C2F5-57AC-948F-0E4D24B1F5C3}"/>
          </ac:inkMkLst>
        </pc:inkChg>
        <pc:inkChg chg="add del mod">
          <ac:chgData name="Tim Cook" userId="d1c7cfb340f2c7ab" providerId="LiveId" clId="{62E3F0BF-74DC-4552-8C8C-069D3CDEED79}" dt="2023-04-12T01:13:37.915" v="353"/>
          <ac:inkMkLst>
            <pc:docMk/>
            <pc:sldMk cId="1009273492" sldId="462"/>
            <ac:inkMk id="116" creationId="{A53DA90E-9C04-BE6E-1B60-ABCB741AD57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8" creationId="{B46903A9-D10D-B263-C175-5376F193373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9" creationId="{E71BED16-B59B-DFB1-7F0F-9880CCBA6C3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0" creationId="{7485E7C2-C810-5BD4-AF85-DCE148A16E40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1" creationId="{8F2AD60D-1A14-5DE2-CF35-154570AAADF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2" creationId="{83554F9D-57B1-A5EF-D1BF-346594F86CD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4" creationId="{C176CD22-3E55-E354-042C-999257A91932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5" creationId="{F0815EEA-215C-AE55-9A61-166340C7E4C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6" creationId="{5457C78D-078A-2540-799B-A5DBE4C14F6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7" creationId="{8DA240DA-0014-C06C-211C-A38B7450CBBD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9" creationId="{E89B2D00-9107-0530-225D-D304D1FD65D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30" creationId="{5AC54432-89B5-90BF-9E19-006D6096357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31" creationId="{8BD6D587-E9DF-69A3-B1BE-720D4DDBA096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2714024876" sldId="463"/>
        </pc:sldMkLst>
        <pc:spChg chg="mod">
          <ac:chgData name="Tim Cook" userId="d1c7cfb340f2c7ab" providerId="LiveId" clId="{62E3F0BF-74DC-4552-8C8C-069D3CDEED79}" dt="2023-04-12T01:17:46.244" v="566" actId="1076"/>
          <ac:spMkLst>
            <pc:docMk/>
            <pc:sldMk cId="2714024876" sldId="463"/>
            <ac:spMk id="2" creationId="{AE083720-89B5-0660-34A8-12A26A3291F4}"/>
          </ac:spMkLst>
        </pc:spChg>
        <pc:grpChg chg="del mod">
          <ac:chgData name="Tim Cook" userId="d1c7cfb340f2c7ab" providerId="LiveId" clId="{62E3F0BF-74DC-4552-8C8C-069D3CDEED79}" dt="2023-04-12T01:16:02.103" v="459"/>
          <ac:grpSpMkLst>
            <pc:docMk/>
            <pc:sldMk cId="2714024876" sldId="463"/>
            <ac:grpSpMk id="10" creationId="{AE41F1FF-2144-2825-1AD6-22683A63CB11}"/>
          </ac:grpSpMkLst>
        </pc:grpChg>
        <pc:grpChg chg="del mod">
          <ac:chgData name="Tim Cook" userId="d1c7cfb340f2c7ab" providerId="LiveId" clId="{62E3F0BF-74DC-4552-8C8C-069D3CDEED79}" dt="2023-04-12T01:16:02.118" v="470"/>
          <ac:grpSpMkLst>
            <pc:docMk/>
            <pc:sldMk cId="2714024876" sldId="463"/>
            <ac:grpSpMk id="11" creationId="{CA30EAA5-E061-7429-0223-AF01C2B8AE2A}"/>
          </ac:grpSpMkLst>
        </pc:grpChg>
        <pc:grpChg chg="del mod">
          <ac:chgData name="Tim Cook" userId="d1c7cfb340f2c7ab" providerId="LiveId" clId="{62E3F0BF-74DC-4552-8C8C-069D3CDEED79}" dt="2023-04-12T01:15:11.934" v="400"/>
          <ac:grpSpMkLst>
            <pc:docMk/>
            <pc:sldMk cId="2714024876" sldId="463"/>
            <ac:grpSpMk id="15" creationId="{6EF4AA34-7A4F-D778-EBE0-BBB183A13793}"/>
          </ac:grpSpMkLst>
        </pc:grpChg>
        <pc:grpChg chg="del mod">
          <ac:chgData name="Tim Cook" userId="d1c7cfb340f2c7ab" providerId="LiveId" clId="{62E3F0BF-74DC-4552-8C8C-069D3CDEED79}" dt="2023-04-12T01:15:11.934" v="400"/>
          <ac:grpSpMkLst>
            <pc:docMk/>
            <pc:sldMk cId="2714024876" sldId="463"/>
            <ac:grpSpMk id="20" creationId="{CF3BA15B-C94A-0F99-7E95-1D6587834A80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25" creationId="{6E2712D2-2DA3-74F6-B439-1C7906AAC23B}"/>
          </ac:grpSpMkLst>
        </pc:grpChg>
        <pc:grpChg chg="del mod">
          <ac:chgData name="Tim Cook" userId="d1c7cfb340f2c7ab" providerId="LiveId" clId="{62E3F0BF-74DC-4552-8C8C-069D3CDEED79}" dt="2023-04-12T01:15:39.351" v="424"/>
          <ac:grpSpMkLst>
            <pc:docMk/>
            <pc:sldMk cId="2714024876" sldId="463"/>
            <ac:grpSpMk id="30" creationId="{16FA605D-DCFA-1D89-914F-2093DD177325}"/>
          </ac:grpSpMkLst>
        </pc:grpChg>
        <pc:grpChg chg="del mod">
          <ac:chgData name="Tim Cook" userId="d1c7cfb340f2c7ab" providerId="LiveId" clId="{62E3F0BF-74DC-4552-8C8C-069D3CDEED79}" dt="2023-04-12T01:15:39.351" v="423"/>
          <ac:grpSpMkLst>
            <pc:docMk/>
            <pc:sldMk cId="2714024876" sldId="463"/>
            <ac:grpSpMk id="36" creationId="{6AD7B62C-7E91-4118-2EF9-829239A0DC93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43" creationId="{02B46825-0F23-1B31-AC98-9F442F1DFB1F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44" creationId="{2CA11D0B-C4BD-13D4-7929-C78FF9AEADA9}"/>
          </ac:grpSpMkLst>
        </pc:grpChg>
        <pc:grpChg chg="del mod">
          <ac:chgData name="Tim Cook" userId="d1c7cfb340f2c7ab" providerId="LiveId" clId="{62E3F0BF-74DC-4552-8C8C-069D3CDEED79}" dt="2023-04-12T01:16:02.103" v="454"/>
          <ac:grpSpMkLst>
            <pc:docMk/>
            <pc:sldMk cId="2714024876" sldId="463"/>
            <ac:grpSpMk id="50" creationId="{F089E7BA-07B1-0D0D-055D-5C5564595399}"/>
          </ac:grpSpMkLst>
        </pc:grpChg>
        <pc:grpChg chg="del mod">
          <ac:chgData name="Tim Cook" userId="d1c7cfb340f2c7ab" providerId="LiveId" clId="{62E3F0BF-74DC-4552-8C8C-069D3CDEED79}" dt="2023-04-12T01:16:02.118" v="476"/>
          <ac:grpSpMkLst>
            <pc:docMk/>
            <pc:sldMk cId="2714024876" sldId="463"/>
            <ac:grpSpMk id="51" creationId="{5D61A7D8-835E-0AD4-D167-4D45289C622E}"/>
          </ac:grpSpMkLst>
        </pc:grpChg>
        <pc:grpChg chg="del mod">
          <ac:chgData name="Tim Cook" userId="d1c7cfb340f2c7ab" providerId="LiveId" clId="{62E3F0BF-74DC-4552-8C8C-069D3CDEED79}" dt="2023-04-12T01:16:02.103" v="458"/>
          <ac:grpSpMkLst>
            <pc:docMk/>
            <pc:sldMk cId="2714024876" sldId="463"/>
            <ac:grpSpMk id="59" creationId="{3307B40C-5A50-C6E6-1425-6EFBB2B9CBEA}"/>
          </ac:grpSpMkLst>
        </pc:grpChg>
        <pc:grpChg chg="del mod">
          <ac:chgData name="Tim Cook" userId="d1c7cfb340f2c7ab" providerId="LiveId" clId="{62E3F0BF-74DC-4552-8C8C-069D3CDEED79}" dt="2023-04-12T01:16:02.103" v="456"/>
          <ac:grpSpMkLst>
            <pc:docMk/>
            <pc:sldMk cId="2714024876" sldId="463"/>
            <ac:grpSpMk id="60" creationId="{10DC3055-0275-4DB6-E5E3-75CCE4DE0473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63" creationId="{F08CFCA0-1446-4E8B-F336-025AD5B939AA}"/>
          </ac:grpSpMkLst>
        </pc:grpChg>
        <pc:grpChg chg="del mod">
          <ac:chgData name="Tim Cook" userId="d1c7cfb340f2c7ab" providerId="LiveId" clId="{62E3F0BF-74DC-4552-8C8C-069D3CDEED79}" dt="2023-04-12T01:19:54.712" v="607"/>
          <ac:grpSpMkLst>
            <pc:docMk/>
            <pc:sldMk cId="2714024876" sldId="463"/>
            <ac:grpSpMk id="72" creationId="{8CFA1926-319D-FC54-8BBA-3A2FA16C2E17}"/>
          </ac:grpSpMkLst>
        </pc:grpChg>
        <pc:grpChg chg="del mod">
          <ac:chgData name="Tim Cook" userId="d1c7cfb340f2c7ab" providerId="LiveId" clId="{62E3F0BF-74DC-4552-8C8C-069D3CDEED79}" dt="2023-04-12T01:17:37.773" v="556"/>
          <ac:grpSpMkLst>
            <pc:docMk/>
            <pc:sldMk cId="2714024876" sldId="463"/>
            <ac:grpSpMk id="78" creationId="{DEF780DE-E705-C06E-19CD-C9B8D2F34BB2}"/>
          </ac:grpSpMkLst>
        </pc:grpChg>
        <pc:grpChg chg="del mod">
          <ac:chgData name="Tim Cook" userId="d1c7cfb340f2c7ab" providerId="LiveId" clId="{62E3F0BF-74DC-4552-8C8C-069D3CDEED79}" dt="2023-04-12T01:17:43.787" v="564"/>
          <ac:grpSpMkLst>
            <pc:docMk/>
            <pc:sldMk cId="2714024876" sldId="463"/>
            <ac:grpSpMk id="82" creationId="{6D1B6D09-B537-A299-6E09-193E3EC3D48B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86" creationId="{7FF46D49-2892-73E4-DA0B-CDC75A1491C3}"/>
          </ac:grpSpMkLst>
        </pc:grpChg>
        <pc:grpChg chg="add 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87" creationId="{F2F68D92-620A-2C34-5E27-63BA4FE41A37}"/>
          </ac:grpSpMkLst>
        </pc:grpChg>
        <pc:grpChg chg="add del mod">
          <ac:chgData name="Tim Cook" userId="d1c7cfb340f2c7ab" providerId="LiveId" clId="{62E3F0BF-74DC-4552-8C8C-069D3CDEED79}" dt="2023-04-12T01:19:54.712" v="606"/>
          <ac:grpSpMkLst>
            <pc:docMk/>
            <pc:sldMk cId="2714024876" sldId="463"/>
            <ac:grpSpMk id="90" creationId="{F1C3AAE9-7CB8-B256-2906-0F695105D018}"/>
          </ac:grpSpMkLst>
        </pc:grpChg>
        <pc:grpChg chg="add 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00" creationId="{C402AD16-BC76-B2A7-054B-E7C20399D78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17" creationId="{98844BB8-01EA-C5AA-B11A-B81DB29C6A6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18" creationId="{F2FE3711-D71F-C67E-8E9F-9C569697EAC2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25" creationId="{20E1CBF1-B202-F71B-B08C-3CA96F3934F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26" creationId="{3E7B5DB4-2B1C-0E16-7ACE-4C75909F71C4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44" creationId="{EF2EE8F2-283E-ABFE-AA11-F3F4667A1E41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45" creationId="{3A97CC8A-D469-F176-C918-28795E0A5FEA}"/>
          </ac:grpSpMkLst>
        </pc:grpChg>
        <pc:grpChg chg="del mod">
          <ac:chgData name="Tim Cook" userId="d1c7cfb340f2c7ab" providerId="LiveId" clId="{62E3F0BF-74DC-4552-8C8C-069D3CDEED79}" dt="2023-04-12T01:20:19.064" v="634"/>
          <ac:grpSpMkLst>
            <pc:docMk/>
            <pc:sldMk cId="2714024876" sldId="463"/>
            <ac:grpSpMk id="152" creationId="{1C5C89CA-7EE2-8310-184F-AFB2B4A0DFD7}"/>
          </ac:grpSpMkLst>
        </pc:grpChg>
        <pc:grpChg chg="mod">
          <ac:chgData name="Tim Cook" userId="d1c7cfb340f2c7ab" providerId="LiveId" clId="{62E3F0BF-74DC-4552-8C8C-069D3CDEED79}" dt="2023-04-12T01:20:27.705" v="643"/>
          <ac:grpSpMkLst>
            <pc:docMk/>
            <pc:sldMk cId="2714024876" sldId="463"/>
            <ac:grpSpMk id="161" creationId="{2E2A1F38-7942-A6A5-627A-960FE9EAA880}"/>
          </ac:grpSpMkLst>
        </pc:grpChg>
        <pc:inkChg chg="add del mod">
          <ac:chgData name="Tim Cook" userId="d1c7cfb340f2c7ab" providerId="LiveId" clId="{62E3F0BF-74DC-4552-8C8C-069D3CDEED79}" dt="2023-04-12T01:16:02.118" v="470"/>
          <ac:inkMkLst>
            <pc:docMk/>
            <pc:sldMk cId="2714024876" sldId="463"/>
            <ac:inkMk id="3" creationId="{22F10821-558A-8C5B-280A-0FB407BDF956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2714024876" sldId="463"/>
            <ac:inkMk id="3" creationId="{D589B4B0-35C4-6C2F-657B-391C7F764D49}"/>
          </ac:inkMkLst>
        </pc:inkChg>
        <pc:inkChg chg="add del mod">
          <ac:chgData name="Tim Cook" userId="d1c7cfb340f2c7ab" providerId="LiveId" clId="{62E3F0BF-74DC-4552-8C8C-069D3CDEED79}" dt="2023-04-12T01:16:02.103" v="452"/>
          <ac:inkMkLst>
            <pc:docMk/>
            <pc:sldMk cId="2714024876" sldId="463"/>
            <ac:inkMk id="4" creationId="{D82BDA7D-917D-5B08-2DDC-8A9C02157CEE}"/>
          </ac:inkMkLst>
        </pc:inkChg>
        <pc:inkChg chg="add del mod">
          <ac:chgData name="Tim Cook" userId="d1c7cfb340f2c7ab" providerId="LiveId" clId="{62E3F0BF-74DC-4552-8C8C-069D3CDEED79}" dt="2023-04-12T01:16:02.118" v="473"/>
          <ac:inkMkLst>
            <pc:docMk/>
            <pc:sldMk cId="2714024876" sldId="463"/>
            <ac:inkMk id="5" creationId="{D589605F-606C-3D26-A978-1596487C0AD0}"/>
          </ac:inkMkLst>
        </pc:inkChg>
        <pc:inkChg chg="add del mod">
          <ac:chgData name="Tim Cook" userId="d1c7cfb340f2c7ab" providerId="LiveId" clId="{62E3F0BF-74DC-4552-8C8C-069D3CDEED79}" dt="2023-04-12T01:16:02.118" v="467"/>
          <ac:inkMkLst>
            <pc:docMk/>
            <pc:sldMk cId="2714024876" sldId="463"/>
            <ac:inkMk id="6" creationId="{E45E3416-3240-ED70-9FB8-62DCCAF73463}"/>
          </ac:inkMkLst>
        </pc:inkChg>
        <pc:inkChg chg="add del mod">
          <ac:chgData name="Tim Cook" userId="d1c7cfb340f2c7ab" providerId="LiveId" clId="{62E3F0BF-74DC-4552-8C8C-069D3CDEED79}" dt="2023-04-12T01:16:02.103" v="449"/>
          <ac:inkMkLst>
            <pc:docMk/>
            <pc:sldMk cId="2714024876" sldId="463"/>
            <ac:inkMk id="7" creationId="{A051881F-2DBB-C9D4-3D2D-3E72A2196D24}"/>
          </ac:inkMkLst>
        </pc:inkChg>
        <pc:inkChg chg="add del mod">
          <ac:chgData name="Tim Cook" userId="d1c7cfb340f2c7ab" providerId="LiveId" clId="{62E3F0BF-74DC-4552-8C8C-069D3CDEED79}" dt="2023-04-12T01:16:02.103" v="459"/>
          <ac:inkMkLst>
            <pc:docMk/>
            <pc:sldMk cId="2714024876" sldId="463"/>
            <ac:inkMk id="8" creationId="{B6985668-0A73-272E-7A8B-E07D7D6EA26A}"/>
          </ac:inkMkLst>
        </pc:inkChg>
        <pc:inkChg chg="add del mod">
          <ac:chgData name="Tim Cook" userId="d1c7cfb340f2c7ab" providerId="LiveId" clId="{62E3F0BF-74DC-4552-8C8C-069D3CDEED79}" dt="2023-04-12T01:16:02.103" v="462"/>
          <ac:inkMkLst>
            <pc:docMk/>
            <pc:sldMk cId="2714024876" sldId="463"/>
            <ac:inkMk id="9" creationId="{8ECE95B7-1DE4-D493-09AB-4E84FE0B3133}"/>
          </ac:inkMkLst>
        </pc:inkChg>
        <pc:inkChg chg="add del">
          <ac:chgData name="Tim Cook" userId="d1c7cfb340f2c7ab" providerId="LiveId" clId="{62E3F0BF-74DC-4552-8C8C-069D3CDEED79}" dt="2023-04-12T01:16:02.103" v="460"/>
          <ac:inkMkLst>
            <pc:docMk/>
            <pc:sldMk cId="2714024876" sldId="463"/>
            <ac:inkMk id="12" creationId="{6B7D95DA-F5A1-04ED-289B-25A674BE7563}"/>
          </ac:inkMkLst>
        </pc:inkChg>
        <pc:inkChg chg="add del mod">
          <ac:chgData name="Tim Cook" userId="d1c7cfb340f2c7ab" providerId="LiveId" clId="{62E3F0BF-74DC-4552-8C8C-069D3CDEED79}" dt="2023-04-12T01:16:02.118" v="475"/>
          <ac:inkMkLst>
            <pc:docMk/>
            <pc:sldMk cId="2714024876" sldId="463"/>
            <ac:inkMk id="13" creationId="{849E726F-193F-8D97-6E9B-D4006FAE90BF}"/>
          </ac:inkMkLst>
        </pc:inkChg>
        <pc:inkChg chg="add del mod">
          <ac:chgData name="Tim Cook" userId="d1c7cfb340f2c7ab" providerId="LiveId" clId="{62E3F0BF-74DC-4552-8C8C-069D3CDEED79}" dt="2023-04-12T01:16:02.103" v="457"/>
          <ac:inkMkLst>
            <pc:docMk/>
            <pc:sldMk cId="2714024876" sldId="463"/>
            <ac:inkMk id="14" creationId="{5114EC31-3787-81C1-A062-699E1A2AD67E}"/>
          </ac:inkMkLst>
        </pc:inkChg>
        <pc:inkChg chg="add del mod">
          <ac:chgData name="Tim Cook" userId="d1c7cfb340f2c7ab" providerId="LiveId" clId="{62E3F0BF-74DC-4552-8C8C-069D3CDEED79}" dt="2023-04-12T01:15:37.516" v="412"/>
          <ac:inkMkLst>
            <pc:docMk/>
            <pc:sldMk cId="2714024876" sldId="463"/>
            <ac:inkMk id="16" creationId="{25ABC48C-0B38-B4F6-A266-897A6F17087B}"/>
          </ac:inkMkLst>
        </pc:inkChg>
        <pc:inkChg chg="add del mod">
          <ac:chgData name="Tim Cook" userId="d1c7cfb340f2c7ab" providerId="LiveId" clId="{62E3F0BF-74DC-4552-8C8C-069D3CDEED79}" dt="2023-04-12T01:15:37.532" v="417"/>
          <ac:inkMkLst>
            <pc:docMk/>
            <pc:sldMk cId="2714024876" sldId="463"/>
            <ac:inkMk id="17" creationId="{CEF2F618-0545-AE76-D7BA-CE1A278B284A}"/>
          </ac:inkMkLst>
        </pc:inkChg>
        <pc:inkChg chg="add del mod">
          <ac:chgData name="Tim Cook" userId="d1c7cfb340f2c7ab" providerId="LiveId" clId="{62E3F0BF-74DC-4552-8C8C-069D3CDEED79}" dt="2023-04-12T01:15:37.532" v="418"/>
          <ac:inkMkLst>
            <pc:docMk/>
            <pc:sldMk cId="2714024876" sldId="463"/>
            <ac:inkMk id="18" creationId="{C5F7127B-7A38-BEA5-9B1D-E0E068560DBC}"/>
          </ac:inkMkLst>
        </pc:inkChg>
        <pc:inkChg chg="add del mod">
          <ac:chgData name="Tim Cook" userId="d1c7cfb340f2c7ab" providerId="LiveId" clId="{62E3F0BF-74DC-4552-8C8C-069D3CDEED79}" dt="2023-04-12T01:15:37.532" v="413"/>
          <ac:inkMkLst>
            <pc:docMk/>
            <pc:sldMk cId="2714024876" sldId="463"/>
            <ac:inkMk id="19" creationId="{60C186AE-078F-56C9-4820-7E515D10F9EE}"/>
          </ac:inkMkLst>
        </pc:inkChg>
        <pc:inkChg chg="add del mod">
          <ac:chgData name="Tim Cook" userId="d1c7cfb340f2c7ab" providerId="LiveId" clId="{62E3F0BF-74DC-4552-8C8C-069D3CDEED79}" dt="2023-04-12T01:15:37.532" v="416"/>
          <ac:inkMkLst>
            <pc:docMk/>
            <pc:sldMk cId="2714024876" sldId="463"/>
            <ac:inkMk id="21" creationId="{316849D7-14B1-3257-29FF-98C86FBED2F3}"/>
          </ac:inkMkLst>
        </pc:inkChg>
        <pc:inkChg chg="add del mod">
          <ac:chgData name="Tim Cook" userId="d1c7cfb340f2c7ab" providerId="LiveId" clId="{62E3F0BF-74DC-4552-8C8C-069D3CDEED79}" dt="2023-04-12T01:15:37.532" v="419"/>
          <ac:inkMkLst>
            <pc:docMk/>
            <pc:sldMk cId="2714024876" sldId="463"/>
            <ac:inkMk id="22" creationId="{CBE1B35D-4245-17E5-8698-DF3B163C953A}"/>
          </ac:inkMkLst>
        </pc:inkChg>
        <pc:inkChg chg="add del mod">
          <ac:chgData name="Tim Cook" userId="d1c7cfb340f2c7ab" providerId="LiveId" clId="{62E3F0BF-74DC-4552-8C8C-069D3CDEED79}" dt="2023-04-12T01:15:37.532" v="414"/>
          <ac:inkMkLst>
            <pc:docMk/>
            <pc:sldMk cId="2714024876" sldId="463"/>
            <ac:inkMk id="23" creationId="{ED285B9E-95E9-C6B0-F121-9702121B2CA1}"/>
          </ac:inkMkLst>
        </pc:inkChg>
        <pc:inkChg chg="add del mod">
          <ac:chgData name="Tim Cook" userId="d1c7cfb340f2c7ab" providerId="LiveId" clId="{62E3F0BF-74DC-4552-8C8C-069D3CDEED79}" dt="2023-04-12T01:15:37.532" v="415"/>
          <ac:inkMkLst>
            <pc:docMk/>
            <pc:sldMk cId="2714024876" sldId="463"/>
            <ac:inkMk id="24" creationId="{4DA07377-7855-8CA6-0E19-F90793FDDCE9}"/>
          </ac:inkMkLst>
        </pc:inkChg>
        <pc:inkChg chg="add del">
          <ac:chgData name="Tim Cook" userId="d1c7cfb340f2c7ab" providerId="LiveId" clId="{62E3F0BF-74DC-4552-8C8C-069D3CDEED79}" dt="2023-04-12T01:15:39.351" v="425"/>
          <ac:inkMkLst>
            <pc:docMk/>
            <pc:sldMk cId="2714024876" sldId="463"/>
            <ac:inkMk id="26" creationId="{EDD23FA9-5987-069C-E0FD-122E69ED5D6C}"/>
          </ac:inkMkLst>
        </pc:inkChg>
        <pc:inkChg chg="add del mod">
          <ac:chgData name="Tim Cook" userId="d1c7cfb340f2c7ab" providerId="LiveId" clId="{62E3F0BF-74DC-4552-8C8C-069D3CDEED79}" dt="2023-04-12T01:15:39.351" v="426"/>
          <ac:inkMkLst>
            <pc:docMk/>
            <pc:sldMk cId="2714024876" sldId="463"/>
            <ac:inkMk id="27" creationId="{FC3DEDD3-0A3C-3304-58B9-D7193E75AD28}"/>
          </ac:inkMkLst>
        </pc:inkChg>
        <pc:inkChg chg="add del mod">
          <ac:chgData name="Tim Cook" userId="d1c7cfb340f2c7ab" providerId="LiveId" clId="{62E3F0BF-74DC-4552-8C8C-069D3CDEED79}" dt="2023-04-12T01:15:39.351" v="422"/>
          <ac:inkMkLst>
            <pc:docMk/>
            <pc:sldMk cId="2714024876" sldId="463"/>
            <ac:inkMk id="28" creationId="{200DC090-DF7C-790D-1894-ED9DACA9C64F}"/>
          </ac:inkMkLst>
        </pc:inkChg>
        <pc:inkChg chg="add del mod">
          <ac:chgData name="Tim Cook" userId="d1c7cfb340f2c7ab" providerId="LiveId" clId="{62E3F0BF-74DC-4552-8C8C-069D3CDEED79}" dt="2023-04-12T01:15:39.351" v="424"/>
          <ac:inkMkLst>
            <pc:docMk/>
            <pc:sldMk cId="2714024876" sldId="463"/>
            <ac:inkMk id="29" creationId="{4E6B7840-0719-9EBC-7AF8-4CED04C746C1}"/>
          </ac:inkMkLst>
        </pc:inkChg>
        <pc:inkChg chg="add del">
          <ac:chgData name="Tim Cook" userId="d1c7cfb340f2c7ab" providerId="LiveId" clId="{62E3F0BF-74DC-4552-8C8C-069D3CDEED79}" dt="2023-04-12T01:16:02.103" v="463"/>
          <ac:inkMkLst>
            <pc:docMk/>
            <pc:sldMk cId="2714024876" sldId="463"/>
            <ac:inkMk id="31" creationId="{ED72CE8C-5255-927A-853E-063B7BF3D620}"/>
          </ac:inkMkLst>
        </pc:inkChg>
        <pc:inkChg chg="add del mod">
          <ac:chgData name="Tim Cook" userId="d1c7cfb340f2c7ab" providerId="LiveId" clId="{62E3F0BF-74DC-4552-8C8C-069D3CDEED79}" dt="2023-04-12T01:15:39.351" v="420"/>
          <ac:inkMkLst>
            <pc:docMk/>
            <pc:sldMk cId="2714024876" sldId="463"/>
            <ac:inkMk id="32" creationId="{71DC7409-10C3-98E9-835E-406B21029388}"/>
          </ac:inkMkLst>
        </pc:inkChg>
        <pc:inkChg chg="add del mod">
          <ac:chgData name="Tim Cook" userId="d1c7cfb340f2c7ab" providerId="LiveId" clId="{62E3F0BF-74DC-4552-8C8C-069D3CDEED79}" dt="2023-04-12T01:15:39.351" v="427"/>
          <ac:inkMkLst>
            <pc:docMk/>
            <pc:sldMk cId="2714024876" sldId="463"/>
            <ac:inkMk id="33" creationId="{4B064A93-1268-BCC6-BABA-8D3625D9D70E}"/>
          </ac:inkMkLst>
        </pc:inkChg>
        <pc:inkChg chg="add del mod">
          <ac:chgData name="Tim Cook" userId="d1c7cfb340f2c7ab" providerId="LiveId" clId="{62E3F0BF-74DC-4552-8C8C-069D3CDEED79}" dt="2023-04-12T01:15:39.351" v="423"/>
          <ac:inkMkLst>
            <pc:docMk/>
            <pc:sldMk cId="2714024876" sldId="463"/>
            <ac:inkMk id="34" creationId="{5151E8FE-C6E6-CFA8-427B-EB8FF1E7282E}"/>
          </ac:inkMkLst>
        </pc:inkChg>
        <pc:inkChg chg="add del mod">
          <ac:chgData name="Tim Cook" userId="d1c7cfb340f2c7ab" providerId="LiveId" clId="{62E3F0BF-74DC-4552-8C8C-069D3CDEED79}" dt="2023-04-12T01:15:39.351" v="421"/>
          <ac:inkMkLst>
            <pc:docMk/>
            <pc:sldMk cId="2714024876" sldId="463"/>
            <ac:inkMk id="35" creationId="{94C57236-82CC-2FA9-9A05-D85D690C71B4}"/>
          </ac:inkMkLst>
        </pc:inkChg>
        <pc:inkChg chg="add del mod">
          <ac:chgData name="Tim Cook" userId="d1c7cfb340f2c7ab" providerId="LiveId" clId="{62E3F0BF-74DC-4552-8C8C-069D3CDEED79}" dt="2023-04-12T01:16:02.103" v="455"/>
          <ac:inkMkLst>
            <pc:docMk/>
            <pc:sldMk cId="2714024876" sldId="463"/>
            <ac:inkMk id="37" creationId="{4A699DEF-EFE5-A394-10F9-7E3110F18292}"/>
          </ac:inkMkLst>
        </pc:inkChg>
        <pc:inkChg chg="add del mod">
          <ac:chgData name="Tim Cook" userId="d1c7cfb340f2c7ab" providerId="LiveId" clId="{62E3F0BF-74DC-4552-8C8C-069D3CDEED79}" dt="2023-04-12T01:16:02.118" v="476"/>
          <ac:inkMkLst>
            <pc:docMk/>
            <pc:sldMk cId="2714024876" sldId="463"/>
            <ac:inkMk id="38" creationId="{898C491C-36F6-0EBA-671B-4215AA75217C}"/>
          </ac:inkMkLst>
        </pc:inkChg>
        <pc:inkChg chg="add del mod">
          <ac:chgData name="Tim Cook" userId="d1c7cfb340f2c7ab" providerId="LiveId" clId="{62E3F0BF-74DC-4552-8C8C-069D3CDEED79}" dt="2023-04-12T01:16:02.103" v="450"/>
          <ac:inkMkLst>
            <pc:docMk/>
            <pc:sldMk cId="2714024876" sldId="463"/>
            <ac:inkMk id="39" creationId="{9DCE846C-F705-3B74-ECC9-A6657FBBA9E1}"/>
          </ac:inkMkLst>
        </pc:inkChg>
        <pc:inkChg chg="add del mod">
          <ac:chgData name="Tim Cook" userId="d1c7cfb340f2c7ab" providerId="LiveId" clId="{62E3F0BF-74DC-4552-8C8C-069D3CDEED79}" dt="2023-04-12T01:16:02.118" v="472"/>
          <ac:inkMkLst>
            <pc:docMk/>
            <pc:sldMk cId="2714024876" sldId="463"/>
            <ac:inkMk id="40" creationId="{4DDE728C-490D-EAF0-4EB8-51ABA024493F}"/>
          </ac:inkMkLst>
        </pc:inkChg>
        <pc:inkChg chg="add del mod">
          <ac:chgData name="Tim Cook" userId="d1c7cfb340f2c7ab" providerId="LiveId" clId="{62E3F0BF-74DC-4552-8C8C-069D3CDEED79}" dt="2023-04-12T01:16:02.118" v="477"/>
          <ac:inkMkLst>
            <pc:docMk/>
            <pc:sldMk cId="2714024876" sldId="463"/>
            <ac:inkMk id="41" creationId="{5B56512E-721B-73AF-394F-347FB25C8D3D}"/>
          </ac:inkMkLst>
        </pc:inkChg>
        <pc:inkChg chg="add del mod">
          <ac:chgData name="Tim Cook" userId="d1c7cfb340f2c7ab" providerId="LiveId" clId="{62E3F0BF-74DC-4552-8C8C-069D3CDEED79}" dt="2023-04-12T01:16:02.118" v="469"/>
          <ac:inkMkLst>
            <pc:docMk/>
            <pc:sldMk cId="2714024876" sldId="463"/>
            <ac:inkMk id="42" creationId="{473E20F8-B206-DDE1-A51B-7ECF37F1D390}"/>
          </ac:inkMkLst>
        </pc:inkChg>
        <pc:inkChg chg="add del mod">
          <ac:chgData name="Tim Cook" userId="d1c7cfb340f2c7ab" providerId="LiveId" clId="{62E3F0BF-74DC-4552-8C8C-069D3CDEED79}" dt="2023-04-12T01:16:02.118" v="468"/>
          <ac:inkMkLst>
            <pc:docMk/>
            <pc:sldMk cId="2714024876" sldId="463"/>
            <ac:inkMk id="45" creationId="{5F98AB64-FDB7-7350-1D41-33751045AF79}"/>
          </ac:inkMkLst>
        </pc:inkChg>
        <pc:inkChg chg="add del mod">
          <ac:chgData name="Tim Cook" userId="d1c7cfb340f2c7ab" providerId="LiveId" clId="{62E3F0BF-74DC-4552-8C8C-069D3CDEED79}" dt="2023-04-12T01:16:02.118" v="465"/>
          <ac:inkMkLst>
            <pc:docMk/>
            <pc:sldMk cId="2714024876" sldId="463"/>
            <ac:inkMk id="46" creationId="{DB591DC2-3110-35E4-F0FB-6D917C04593C}"/>
          </ac:inkMkLst>
        </pc:inkChg>
        <pc:inkChg chg="add del mod">
          <ac:chgData name="Tim Cook" userId="d1c7cfb340f2c7ab" providerId="LiveId" clId="{62E3F0BF-74DC-4552-8C8C-069D3CDEED79}" dt="2023-04-12T01:16:02.103" v="461"/>
          <ac:inkMkLst>
            <pc:docMk/>
            <pc:sldMk cId="2714024876" sldId="463"/>
            <ac:inkMk id="47" creationId="{4CD95133-774C-146B-209D-6AA1C86DA8DA}"/>
          </ac:inkMkLst>
        </pc:inkChg>
        <pc:inkChg chg="add del mod">
          <ac:chgData name="Tim Cook" userId="d1c7cfb340f2c7ab" providerId="LiveId" clId="{62E3F0BF-74DC-4552-8C8C-069D3CDEED79}" dt="2023-04-12T01:16:02.103" v="454"/>
          <ac:inkMkLst>
            <pc:docMk/>
            <pc:sldMk cId="2714024876" sldId="463"/>
            <ac:inkMk id="48" creationId="{3E97BD74-DB2B-DD65-8EEB-5A9BEC61A81A}"/>
          </ac:inkMkLst>
        </pc:inkChg>
        <pc:inkChg chg="add del mod">
          <ac:chgData name="Tim Cook" userId="d1c7cfb340f2c7ab" providerId="LiveId" clId="{62E3F0BF-74DC-4552-8C8C-069D3CDEED79}" dt="2023-04-12T01:16:02.103" v="464"/>
          <ac:inkMkLst>
            <pc:docMk/>
            <pc:sldMk cId="2714024876" sldId="463"/>
            <ac:inkMk id="49" creationId="{794DC526-9789-4506-1798-B939428FBE2B}"/>
          </ac:inkMkLst>
        </pc:inkChg>
        <pc:inkChg chg="add del mod">
          <ac:chgData name="Tim Cook" userId="d1c7cfb340f2c7ab" providerId="LiveId" clId="{62E3F0BF-74DC-4552-8C8C-069D3CDEED79}" dt="2023-04-12T01:16:02.103" v="456"/>
          <ac:inkMkLst>
            <pc:docMk/>
            <pc:sldMk cId="2714024876" sldId="463"/>
            <ac:inkMk id="52" creationId="{8F557966-A4BE-BBF1-F751-9E8EE13D4821}"/>
          </ac:inkMkLst>
        </pc:inkChg>
        <pc:inkChg chg="add del mod">
          <ac:chgData name="Tim Cook" userId="d1c7cfb340f2c7ab" providerId="LiveId" clId="{62E3F0BF-74DC-4552-8C8C-069D3CDEED79}" dt="2023-04-12T01:16:02.103" v="451"/>
          <ac:inkMkLst>
            <pc:docMk/>
            <pc:sldMk cId="2714024876" sldId="463"/>
            <ac:inkMk id="53" creationId="{CE42275A-97D1-59E5-2363-A444FFAC19E9}"/>
          </ac:inkMkLst>
        </pc:inkChg>
        <pc:inkChg chg="add del mod">
          <ac:chgData name="Tim Cook" userId="d1c7cfb340f2c7ab" providerId="LiveId" clId="{62E3F0BF-74DC-4552-8C8C-069D3CDEED79}" dt="2023-04-12T01:16:02.118" v="474"/>
          <ac:inkMkLst>
            <pc:docMk/>
            <pc:sldMk cId="2714024876" sldId="463"/>
            <ac:inkMk id="54" creationId="{FC95264E-F3CA-E7C6-FBEE-2D89BDA31432}"/>
          </ac:inkMkLst>
        </pc:inkChg>
        <pc:inkChg chg="add del mod">
          <ac:chgData name="Tim Cook" userId="d1c7cfb340f2c7ab" providerId="LiveId" clId="{62E3F0BF-74DC-4552-8C8C-069D3CDEED79}" dt="2023-04-12T01:16:02.103" v="453"/>
          <ac:inkMkLst>
            <pc:docMk/>
            <pc:sldMk cId="2714024876" sldId="463"/>
            <ac:inkMk id="55" creationId="{6D97942C-15B3-B170-E9E2-F70B5F12D512}"/>
          </ac:inkMkLst>
        </pc:inkChg>
        <pc:inkChg chg="add del">
          <ac:chgData name="Tim Cook" userId="d1c7cfb340f2c7ab" providerId="LiveId" clId="{62E3F0BF-74DC-4552-8C8C-069D3CDEED79}" dt="2023-04-12T01:16:02.118" v="466"/>
          <ac:inkMkLst>
            <pc:docMk/>
            <pc:sldMk cId="2714024876" sldId="463"/>
            <ac:inkMk id="56" creationId="{178C91D8-78AF-0EB3-A41A-ED22EC1C5296}"/>
          </ac:inkMkLst>
        </pc:inkChg>
        <pc:inkChg chg="add del mod">
          <ac:chgData name="Tim Cook" userId="d1c7cfb340f2c7ab" providerId="LiveId" clId="{62E3F0BF-74DC-4552-8C8C-069D3CDEED79}" dt="2023-04-12T01:16:02.103" v="458"/>
          <ac:inkMkLst>
            <pc:docMk/>
            <pc:sldMk cId="2714024876" sldId="463"/>
            <ac:inkMk id="57" creationId="{5D6CF74A-27E8-0EC6-EE7D-98E02DBF5042}"/>
          </ac:inkMkLst>
        </pc:inkChg>
        <pc:inkChg chg="add del mod">
          <ac:chgData name="Tim Cook" userId="d1c7cfb340f2c7ab" providerId="LiveId" clId="{62E3F0BF-74DC-4552-8C8C-069D3CDEED79}" dt="2023-04-12T01:16:02.118" v="471"/>
          <ac:inkMkLst>
            <pc:docMk/>
            <pc:sldMk cId="2714024876" sldId="463"/>
            <ac:inkMk id="58" creationId="{90C2D2D0-9B71-4D7B-CCAB-E9D6CE30BBFF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61" creationId="{1006F434-B380-2977-0C22-47E9BBD4B30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62" creationId="{0C61A410-14F1-22CC-2C8D-9AF0690E01EE}"/>
          </ac:inkMkLst>
        </pc:inkChg>
        <pc:inkChg chg="add del mod">
          <ac:chgData name="Tim Cook" userId="d1c7cfb340f2c7ab" providerId="LiveId" clId="{62E3F0BF-74DC-4552-8C8C-069D3CDEED79}" dt="2023-04-12T01:19:54.712" v="601"/>
          <ac:inkMkLst>
            <pc:docMk/>
            <pc:sldMk cId="2714024876" sldId="463"/>
            <ac:inkMk id="64" creationId="{BBECCE2D-D745-5286-1173-1652C2B0961F}"/>
          </ac:inkMkLst>
        </pc:inkChg>
        <pc:inkChg chg="add del mod">
          <ac:chgData name="Tim Cook" userId="d1c7cfb340f2c7ab" providerId="LiveId" clId="{62E3F0BF-74DC-4552-8C8C-069D3CDEED79}" dt="2023-04-12T01:19:54.712" v="599"/>
          <ac:inkMkLst>
            <pc:docMk/>
            <pc:sldMk cId="2714024876" sldId="463"/>
            <ac:inkMk id="65" creationId="{D6C56877-DAF9-06C1-DD2B-A44101146BBA}"/>
          </ac:inkMkLst>
        </pc:inkChg>
        <pc:inkChg chg="add del mod">
          <ac:chgData name="Tim Cook" userId="d1c7cfb340f2c7ab" providerId="LiveId" clId="{62E3F0BF-74DC-4552-8C8C-069D3CDEED79}" dt="2023-04-12T01:19:54.712" v="609"/>
          <ac:inkMkLst>
            <pc:docMk/>
            <pc:sldMk cId="2714024876" sldId="463"/>
            <ac:inkMk id="66" creationId="{F3F78442-C3B5-6D25-24E5-A7F0D83A9164}"/>
          </ac:inkMkLst>
        </pc:inkChg>
        <pc:inkChg chg="add del mod">
          <ac:chgData name="Tim Cook" userId="d1c7cfb340f2c7ab" providerId="LiveId" clId="{62E3F0BF-74DC-4552-8C8C-069D3CDEED79}" dt="2023-04-12T01:19:54.712" v="602"/>
          <ac:inkMkLst>
            <pc:docMk/>
            <pc:sldMk cId="2714024876" sldId="463"/>
            <ac:inkMk id="67" creationId="{AA712E8F-9D3D-8984-9F32-9BA760C40DA1}"/>
          </ac:inkMkLst>
        </pc:inkChg>
        <pc:inkChg chg="add del mod">
          <ac:chgData name="Tim Cook" userId="d1c7cfb340f2c7ab" providerId="LiveId" clId="{62E3F0BF-74DC-4552-8C8C-069D3CDEED79}" dt="2023-04-12T01:19:54.712" v="598"/>
          <ac:inkMkLst>
            <pc:docMk/>
            <pc:sldMk cId="2714024876" sldId="463"/>
            <ac:inkMk id="68" creationId="{A5D7B9D2-76CE-D685-1BDB-53B30D89B9E9}"/>
          </ac:inkMkLst>
        </pc:inkChg>
        <pc:inkChg chg="add del mod">
          <ac:chgData name="Tim Cook" userId="d1c7cfb340f2c7ab" providerId="LiveId" clId="{62E3F0BF-74DC-4552-8C8C-069D3CDEED79}" dt="2023-04-12T01:19:54.712" v="603"/>
          <ac:inkMkLst>
            <pc:docMk/>
            <pc:sldMk cId="2714024876" sldId="463"/>
            <ac:inkMk id="69" creationId="{8BB6AEFB-CA9B-8E51-7DC5-43909AF2628F}"/>
          </ac:inkMkLst>
        </pc:inkChg>
        <pc:inkChg chg="add del mod">
          <ac:chgData name="Tim Cook" userId="d1c7cfb340f2c7ab" providerId="LiveId" clId="{62E3F0BF-74DC-4552-8C8C-069D3CDEED79}" dt="2023-04-12T01:19:54.712" v="605"/>
          <ac:inkMkLst>
            <pc:docMk/>
            <pc:sldMk cId="2714024876" sldId="463"/>
            <ac:inkMk id="70" creationId="{8F3BFDDC-03F7-B9A8-C3B4-C3F0886C7BC6}"/>
          </ac:inkMkLst>
        </pc:inkChg>
        <pc:inkChg chg="add del mod">
          <ac:chgData name="Tim Cook" userId="d1c7cfb340f2c7ab" providerId="LiveId" clId="{62E3F0BF-74DC-4552-8C8C-069D3CDEED79}" dt="2023-04-12T01:19:54.712" v="607"/>
          <ac:inkMkLst>
            <pc:docMk/>
            <pc:sldMk cId="2714024876" sldId="463"/>
            <ac:inkMk id="71" creationId="{5928BBD4-EC34-B716-03CD-57E3012DD745}"/>
          </ac:inkMkLst>
        </pc:inkChg>
        <pc:inkChg chg="add del">
          <ac:chgData name="Tim Cook" userId="d1c7cfb340f2c7ab" providerId="LiveId" clId="{62E3F0BF-74DC-4552-8C8C-069D3CDEED79}" dt="2023-04-12T01:17:31.426" v="548"/>
          <ac:inkMkLst>
            <pc:docMk/>
            <pc:sldMk cId="2714024876" sldId="463"/>
            <ac:inkMk id="73" creationId="{7B92BFD2-62DE-CD12-99BF-F629110A8C6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74" creationId="{4BCF91F9-AC81-F48C-3030-E87439EBFFE0}"/>
          </ac:inkMkLst>
        </pc:inkChg>
        <pc:inkChg chg="add del mod">
          <ac:chgData name="Tim Cook" userId="d1c7cfb340f2c7ab" providerId="LiveId" clId="{62E3F0BF-74DC-4552-8C8C-069D3CDEED79}" dt="2023-04-12T01:17:37.758" v="554"/>
          <ac:inkMkLst>
            <pc:docMk/>
            <pc:sldMk cId="2714024876" sldId="463"/>
            <ac:inkMk id="75" creationId="{530D284A-DCF5-4BE7-5E2F-90638D7E386B}"/>
          </ac:inkMkLst>
        </pc:inkChg>
        <pc:inkChg chg="add del mod">
          <ac:chgData name="Tim Cook" userId="d1c7cfb340f2c7ab" providerId="LiveId" clId="{62E3F0BF-74DC-4552-8C8C-069D3CDEED79}" dt="2023-04-12T01:17:37.773" v="555"/>
          <ac:inkMkLst>
            <pc:docMk/>
            <pc:sldMk cId="2714024876" sldId="463"/>
            <ac:inkMk id="76" creationId="{5F86BF1D-A82E-7B2A-D609-9B37F90C6810}"/>
          </ac:inkMkLst>
        </pc:inkChg>
        <pc:inkChg chg="add del mod">
          <ac:chgData name="Tim Cook" userId="d1c7cfb340f2c7ab" providerId="LiveId" clId="{62E3F0BF-74DC-4552-8C8C-069D3CDEED79}" dt="2023-04-12T01:17:37.773" v="556"/>
          <ac:inkMkLst>
            <pc:docMk/>
            <pc:sldMk cId="2714024876" sldId="463"/>
            <ac:inkMk id="77" creationId="{5075EA87-7CFE-4F2C-86BE-98AA3F93A96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79" creationId="{66216744-AE1B-F4ED-65F3-6A99B9E14E31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0" creationId="{56BC6DB5-BF78-14B6-4FD9-F6C065DD2C5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1" creationId="{B871E7FA-66AE-0EF0-9269-BE9E66A58EA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3" creationId="{6AD5427C-8C16-ED25-096D-E1723BAA69DE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4" creationId="{98324CCD-0F54-FD0A-534B-730099FBDDD5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5" creationId="{0D95E99C-37A8-A664-E6AA-76866A624254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8" creationId="{1E8284E5-8F6B-C7F5-AAE7-0E3980675A57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9" creationId="{D191FBAD-089F-355C-A0A2-0DC99716EF36}"/>
          </ac:inkMkLst>
        </pc:inkChg>
        <pc:inkChg chg="del mod">
          <ac:chgData name="Tim Cook" userId="d1c7cfb340f2c7ab" providerId="LiveId" clId="{62E3F0BF-74DC-4552-8C8C-069D3CDEED79}" dt="2023-04-12T01:19:54.712" v="600"/>
          <ac:inkMkLst>
            <pc:docMk/>
            <pc:sldMk cId="2714024876" sldId="463"/>
            <ac:inkMk id="91" creationId="{3FBD1819-9191-696D-7A68-B9A2A76C396F}"/>
          </ac:inkMkLst>
        </pc:inkChg>
        <pc:inkChg chg="del mod">
          <ac:chgData name="Tim Cook" userId="d1c7cfb340f2c7ab" providerId="LiveId" clId="{62E3F0BF-74DC-4552-8C8C-069D3CDEED79}" dt="2023-04-12T01:19:54.712" v="596"/>
          <ac:inkMkLst>
            <pc:docMk/>
            <pc:sldMk cId="2714024876" sldId="463"/>
            <ac:inkMk id="92" creationId="{A7AE0297-F959-F94C-8C49-C327362A7269}"/>
          </ac:inkMkLst>
        </pc:inkChg>
        <pc:inkChg chg="del mod">
          <ac:chgData name="Tim Cook" userId="d1c7cfb340f2c7ab" providerId="LiveId" clId="{62E3F0BF-74DC-4552-8C8C-069D3CDEED79}" dt="2023-04-12T01:19:54.712" v="606"/>
          <ac:inkMkLst>
            <pc:docMk/>
            <pc:sldMk cId="2714024876" sldId="463"/>
            <ac:inkMk id="93" creationId="{CFBBEC1B-98A7-DCC4-5626-E49AF2498F3F}"/>
          </ac:inkMkLst>
        </pc:inkChg>
        <pc:inkChg chg="del mod">
          <ac:chgData name="Tim Cook" userId="d1c7cfb340f2c7ab" providerId="LiveId" clId="{62E3F0BF-74DC-4552-8C8C-069D3CDEED79}" dt="2023-04-12T01:19:54.712" v="594"/>
          <ac:inkMkLst>
            <pc:docMk/>
            <pc:sldMk cId="2714024876" sldId="463"/>
            <ac:inkMk id="94" creationId="{F69FD0FE-2A4E-5B94-96EC-B6194887AEBE}"/>
          </ac:inkMkLst>
        </pc:inkChg>
        <pc:inkChg chg="del mod">
          <ac:chgData name="Tim Cook" userId="d1c7cfb340f2c7ab" providerId="LiveId" clId="{62E3F0BF-74DC-4552-8C8C-069D3CDEED79}" dt="2023-04-12T01:19:54.712" v="604"/>
          <ac:inkMkLst>
            <pc:docMk/>
            <pc:sldMk cId="2714024876" sldId="463"/>
            <ac:inkMk id="95" creationId="{BE06DFE1-8DAD-25D9-C9C0-D45B269761E0}"/>
          </ac:inkMkLst>
        </pc:inkChg>
        <pc:inkChg chg="del mod">
          <ac:chgData name="Tim Cook" userId="d1c7cfb340f2c7ab" providerId="LiveId" clId="{62E3F0BF-74DC-4552-8C8C-069D3CDEED79}" dt="2023-04-12T01:19:54.712" v="608"/>
          <ac:inkMkLst>
            <pc:docMk/>
            <pc:sldMk cId="2714024876" sldId="463"/>
            <ac:inkMk id="96" creationId="{27BE53E7-FB9E-E940-ED69-0D14A4146F4D}"/>
          </ac:inkMkLst>
        </pc:inkChg>
        <pc:inkChg chg="del mod">
          <ac:chgData name="Tim Cook" userId="d1c7cfb340f2c7ab" providerId="LiveId" clId="{62E3F0BF-74DC-4552-8C8C-069D3CDEED79}" dt="2023-04-12T01:19:54.712" v="595"/>
          <ac:inkMkLst>
            <pc:docMk/>
            <pc:sldMk cId="2714024876" sldId="463"/>
            <ac:inkMk id="97" creationId="{93C10675-4570-F08D-42FF-4DA990DB0A44}"/>
          </ac:inkMkLst>
        </pc:inkChg>
        <pc:inkChg chg="del mod">
          <ac:chgData name="Tim Cook" userId="d1c7cfb340f2c7ab" providerId="LiveId" clId="{62E3F0BF-74DC-4552-8C8C-069D3CDEED79}" dt="2023-04-12T01:18:38.826" v="591"/>
          <ac:inkMkLst>
            <pc:docMk/>
            <pc:sldMk cId="2714024876" sldId="463"/>
            <ac:inkMk id="98" creationId="{FBB29E64-33BE-28E3-4EE5-AF86065AE56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99" creationId="{A0E7990A-2B46-EC7B-630E-96FE8795B7FF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1" creationId="{DAFCD756-860E-4717-1EED-B8C82FE16462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2" creationId="{05556681-0CE5-79D2-4E73-8DA5E9D802F1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3" creationId="{3BF07386-C4B4-5CAF-7F45-158BD928F453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4" creationId="{50968B08-2C88-4162-F3AC-AA04D853858D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5" creationId="{DAE04F47-A62B-6DC5-98F4-CA09A22FCAC4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6" creationId="{E492886D-24E9-2AB5-6A36-4E4F006B31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7" creationId="{55229FB8-618C-06B5-4461-6A02F2FF9422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8" creationId="{26BE8D49-F88E-C8E7-38C7-C2255A8909C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9" creationId="{92A1211F-6E62-83E6-6F88-8F1405EAE33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0" creationId="{864EC191-9D65-FD8D-974F-8856CC7DFF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1" creationId="{A62DE5C9-97DA-61C7-DD4D-BDD1C59B4444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2" creationId="{B0FF0CEB-88DD-5E1B-3C44-641497E42CB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3" creationId="{741CB5E3-4010-042E-B487-00E6E5A63E57}"/>
          </ac:inkMkLst>
        </pc:inkChg>
        <pc:inkChg chg="add del">
          <ac:chgData name="Tim Cook" userId="d1c7cfb340f2c7ab" providerId="LiveId" clId="{62E3F0BF-74DC-4552-8C8C-069D3CDEED79}" dt="2023-04-12T01:18:15.617" v="579"/>
          <ac:inkMkLst>
            <pc:docMk/>
            <pc:sldMk cId="2714024876" sldId="463"/>
            <ac:inkMk id="114" creationId="{613097A3-313A-84FB-C2DE-D1DE907552C6}"/>
          </ac:inkMkLst>
        </pc:inkChg>
        <pc:inkChg chg="add del">
          <ac:chgData name="Tim Cook" userId="d1c7cfb340f2c7ab" providerId="LiveId" clId="{62E3F0BF-74DC-4552-8C8C-069D3CDEED79}" dt="2023-04-12T01:18:16.025" v="581"/>
          <ac:inkMkLst>
            <pc:docMk/>
            <pc:sldMk cId="2714024876" sldId="463"/>
            <ac:inkMk id="115" creationId="{381589A8-E70E-CFCD-C1A0-9A4CA1279262}"/>
          </ac:inkMkLst>
        </pc:inkChg>
        <pc:inkChg chg="add del">
          <ac:chgData name="Tim Cook" userId="d1c7cfb340f2c7ab" providerId="LiveId" clId="{62E3F0BF-74DC-4552-8C8C-069D3CDEED79}" dt="2023-04-12T01:18:15.617" v="580"/>
          <ac:inkMkLst>
            <pc:docMk/>
            <pc:sldMk cId="2714024876" sldId="463"/>
            <ac:inkMk id="116" creationId="{C692B97D-457F-F7A0-4C77-16A159E33925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9" creationId="{BED9DAB6-EFB8-D3B0-19F4-382EDC093FD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0" creationId="{431B9F0F-A964-F912-BD5E-0B59BCBD1040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1" creationId="{641B095F-BD3C-73D8-0EDE-FB050244D4B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2" creationId="{B9C40416-C519-5FFC-4EC3-76F78E24570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3" creationId="{DCF1148D-CD89-50C0-75BB-ACB7B3D3D70A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4" creationId="{185BA49C-9E51-F8D9-48CA-C10FFE1287AE}"/>
          </ac:inkMkLst>
        </pc:inkChg>
        <pc:inkChg chg="add del mod">
          <ac:chgData name="Tim Cook" userId="d1c7cfb340f2c7ab" providerId="LiveId" clId="{62E3F0BF-74DC-4552-8C8C-069D3CDEED79}" dt="2023-04-12T01:19:54.712" v="597"/>
          <ac:inkMkLst>
            <pc:docMk/>
            <pc:sldMk cId="2714024876" sldId="463"/>
            <ac:inkMk id="127" creationId="{47E9E79B-E708-73E4-1DEC-12A79645A39A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8" creationId="{159C4E7D-5CD3-DD09-DF17-F0F9DC52E80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9" creationId="{86532E15-36D0-574D-D56B-6A73869A6900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0" creationId="{3BC7C331-9845-1F7B-2412-6E186C12D88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1" creationId="{1A77575D-749D-4CE4-7103-9AAC49523CB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2" creationId="{8BF0DFD7-9323-8390-2D4E-38914B50E1E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3" creationId="{C1F7E103-C382-F976-E856-02D931EE6CDF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4" creationId="{B5CA68BC-E705-3068-B6E9-DC7522F4E308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5" creationId="{92C4CB3F-BDE8-94A8-9F65-EAD999DFB89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6" creationId="{C6053FCF-6637-E7C5-0EE5-E87C296B9A9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7" creationId="{9A8BEDE4-2BBF-BCF8-E989-60654EEBC8E1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8" creationId="{EADE31C3-DEFB-5102-1C34-91CC3665E92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9" creationId="{01E28757-1C0E-9B2D-E718-3C3FD4CE64E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0" creationId="{1243701E-59BC-3BCD-80C4-3FAE479B12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1" creationId="{82A25C26-9992-1A57-88C1-9F3854F5D66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2" creationId="{C6833D3C-8674-1803-5DF9-6D617CABC98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3" creationId="{93F1EBA7-0563-44DA-DA6B-2D3379616FEA}"/>
          </ac:inkMkLst>
        </pc:inkChg>
        <pc:inkChg chg="add">
          <ac:chgData name="Tim Cook" userId="d1c7cfb340f2c7ab" providerId="LiveId" clId="{62E3F0BF-74DC-4552-8C8C-069D3CDEED79}" dt="2023-04-12T01:20:10.699" v="627" actId="9405"/>
          <ac:inkMkLst>
            <pc:docMk/>
            <pc:sldMk cId="2714024876" sldId="463"/>
            <ac:inkMk id="146" creationId="{3B07B5D9-BA0B-6149-F976-076FFAC6EF3C}"/>
          </ac:inkMkLst>
        </pc:inkChg>
        <pc:inkChg chg="add">
          <ac:chgData name="Tim Cook" userId="d1c7cfb340f2c7ab" providerId="LiveId" clId="{62E3F0BF-74DC-4552-8C8C-069D3CDEED79}" dt="2023-04-12T01:20:14.434" v="628" actId="9405"/>
          <ac:inkMkLst>
            <pc:docMk/>
            <pc:sldMk cId="2714024876" sldId="463"/>
            <ac:inkMk id="147" creationId="{8ADAD3A4-0239-70A1-FD66-897DCF1A0139}"/>
          </ac:inkMkLst>
        </pc:inkChg>
        <pc:inkChg chg="add">
          <ac:chgData name="Tim Cook" userId="d1c7cfb340f2c7ab" providerId="LiveId" clId="{62E3F0BF-74DC-4552-8C8C-069D3CDEED79}" dt="2023-04-12T01:20:15.344" v="629" actId="9405"/>
          <ac:inkMkLst>
            <pc:docMk/>
            <pc:sldMk cId="2714024876" sldId="463"/>
            <ac:inkMk id="148" creationId="{B616D9DE-4677-3F78-CEA9-14697CEFF5AE}"/>
          </ac:inkMkLst>
        </pc:inkChg>
        <pc:inkChg chg="add">
          <ac:chgData name="Tim Cook" userId="d1c7cfb340f2c7ab" providerId="LiveId" clId="{62E3F0BF-74DC-4552-8C8C-069D3CDEED79}" dt="2023-04-12T01:20:16.170" v="630" actId="9405"/>
          <ac:inkMkLst>
            <pc:docMk/>
            <pc:sldMk cId="2714024876" sldId="463"/>
            <ac:inkMk id="149" creationId="{DD53682A-2215-D09E-C94E-71E0463BD11B}"/>
          </ac:inkMkLst>
        </pc:inkChg>
        <pc:inkChg chg="add mod">
          <ac:chgData name="Tim Cook" userId="d1c7cfb340f2c7ab" providerId="LiveId" clId="{62E3F0BF-74DC-4552-8C8C-069D3CDEED79}" dt="2023-04-12T01:20:19.064" v="634"/>
          <ac:inkMkLst>
            <pc:docMk/>
            <pc:sldMk cId="2714024876" sldId="463"/>
            <ac:inkMk id="150" creationId="{A88F9388-4270-0674-7352-2DA99A10E6A5}"/>
          </ac:inkMkLst>
        </pc:inkChg>
        <pc:inkChg chg="add del mod">
          <ac:chgData name="Tim Cook" userId="d1c7cfb340f2c7ab" providerId="LiveId" clId="{62E3F0BF-74DC-4552-8C8C-069D3CDEED79}" dt="2023-04-12T01:20:19.064" v="634"/>
          <ac:inkMkLst>
            <pc:docMk/>
            <pc:sldMk cId="2714024876" sldId="463"/>
            <ac:inkMk id="151" creationId="{CD1EA49F-C16F-F8D2-9CE3-4AC6ECC41B26}"/>
          </ac:inkMkLst>
        </pc:inkChg>
        <pc:inkChg chg="add">
          <ac:chgData name="Tim Cook" userId="d1c7cfb340f2c7ab" providerId="LiveId" clId="{62E3F0BF-74DC-4552-8C8C-069D3CDEED79}" dt="2023-04-12T01:20:20.762" v="635" actId="9405"/>
          <ac:inkMkLst>
            <pc:docMk/>
            <pc:sldMk cId="2714024876" sldId="463"/>
            <ac:inkMk id="153" creationId="{558A24E0-2F2B-85D1-EE55-0EBFFBB9CBDF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4" creationId="{5513C550-DE07-3B0F-7833-1FDABE4D0860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5" creationId="{07395D3D-7AED-1678-091E-7D307E3498A3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6" creationId="{D316983D-6C68-DB3A-D568-528E0786AADB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7" creationId="{42E791E3-7D09-DC6C-89E2-669CA1641EBD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8" creationId="{EDCD463E-FE23-0C11-9FE7-C8B229F82D94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9" creationId="{E7843C0E-7CE9-0B48-887F-0C80AC630807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60" creationId="{0B69ED13-762D-C8A8-97F2-980CD54EC83D}"/>
          </ac:inkMkLst>
        </pc:inkChg>
      </pc:sldChg>
      <pc:sldChg chg="addSp delSp modSp mod">
        <pc:chgData name="Tim Cook" userId="d1c7cfb340f2c7ab" providerId="LiveId" clId="{62E3F0BF-74DC-4552-8C8C-069D3CDEED79}" dt="2023-04-12T01:27:53.023" v="927"/>
        <pc:sldMkLst>
          <pc:docMk/>
          <pc:sldMk cId="2617001551" sldId="464"/>
        </pc:sldMkLst>
        <pc:grpChg chg="del mod">
          <ac:chgData name="Tim Cook" userId="d1c7cfb340f2c7ab" providerId="LiveId" clId="{62E3F0BF-74DC-4552-8C8C-069D3CDEED79}" dt="2023-04-12T01:25:29.415" v="773"/>
          <ac:grpSpMkLst>
            <pc:docMk/>
            <pc:sldMk cId="2617001551" sldId="464"/>
            <ac:grpSpMk id="10" creationId="{1EB49B25-1DA3-2B67-3E1F-712BD32CC5A0}"/>
          </ac:grpSpMkLst>
        </pc:grpChg>
        <pc:grpChg chg="mod">
          <ac:chgData name="Tim Cook" userId="d1c7cfb340f2c7ab" providerId="LiveId" clId="{62E3F0BF-74DC-4552-8C8C-069D3CDEED79}" dt="2023-04-12T01:25:39.237" v="798"/>
          <ac:grpSpMkLst>
            <pc:docMk/>
            <pc:sldMk cId="2617001551" sldId="464"/>
            <ac:grpSpMk id="12" creationId="{1CA90F67-314E-2FF8-1440-6D1FB2A7C916}"/>
          </ac:grpSpMkLst>
        </pc:grpChg>
        <pc:grpChg chg="mod">
          <ac:chgData name="Tim Cook" userId="d1c7cfb340f2c7ab" providerId="LiveId" clId="{62E3F0BF-74DC-4552-8C8C-069D3CDEED79}" dt="2023-04-12T01:27:31.874" v="905"/>
          <ac:grpSpMkLst>
            <pc:docMk/>
            <pc:sldMk cId="2617001551" sldId="464"/>
            <ac:grpSpMk id="13" creationId="{10764F0A-97C3-D88D-3D12-4C53E5D6F37F}"/>
          </ac:grpSpMkLst>
        </pc:grpChg>
        <pc:grpChg chg="mod">
          <ac:chgData name="Tim Cook" userId="d1c7cfb340f2c7ab" providerId="LiveId" clId="{62E3F0BF-74DC-4552-8C8C-069D3CDEED79}" dt="2023-04-12T01:27:31.874" v="905"/>
          <ac:grpSpMkLst>
            <pc:docMk/>
            <pc:sldMk cId="2617001551" sldId="464"/>
            <ac:grpSpMk id="14" creationId="{62763C37-A94D-BF73-FC0B-19069631AF98}"/>
          </ac:grpSpMkLst>
        </pc:grpChg>
        <pc:grpChg chg="del mod">
          <ac:chgData name="Tim Cook" userId="d1c7cfb340f2c7ab" providerId="LiveId" clId="{62E3F0BF-74DC-4552-8C8C-069D3CDEED79}" dt="2023-04-12T01:25:33.457" v="777"/>
          <ac:grpSpMkLst>
            <pc:docMk/>
            <pc:sldMk cId="2617001551" sldId="464"/>
            <ac:grpSpMk id="15" creationId="{D4BE2119-2416-669D-F159-17409FBC5BCE}"/>
          </ac:grpSpMkLst>
        </pc:grpChg>
        <pc:grpChg chg="del mod">
          <ac:chgData name="Tim Cook" userId="d1c7cfb340f2c7ab" providerId="LiveId" clId="{62E3F0BF-74DC-4552-8C8C-069D3CDEED79}" dt="2023-04-12T01:27:41.763" v="914"/>
          <ac:grpSpMkLst>
            <pc:docMk/>
            <pc:sldMk cId="2617001551" sldId="464"/>
            <ac:grpSpMk id="21" creationId="{F39BAFB8-ED72-84A4-CB7F-235A2814726C}"/>
          </ac:grpSpMkLst>
        </pc:grpChg>
        <pc:grpChg chg="del mod">
          <ac:chgData name="Tim Cook" userId="d1c7cfb340f2c7ab" providerId="LiveId" clId="{62E3F0BF-74DC-4552-8C8C-069D3CDEED79}" dt="2023-04-12T01:27:42.406" v="916"/>
          <ac:grpSpMkLst>
            <pc:docMk/>
            <pc:sldMk cId="2617001551" sldId="464"/>
            <ac:grpSpMk id="22" creationId="{1EB74146-1781-0BE6-79B1-4C51A128A9EA}"/>
          </ac:grpSpMkLst>
        </pc:grpChg>
        <pc:grpChg chg="mod">
          <ac:chgData name="Tim Cook" userId="d1c7cfb340f2c7ab" providerId="LiveId" clId="{62E3F0BF-74DC-4552-8C8C-069D3CDEED79}" dt="2023-04-12T01:25:44.942" v="807"/>
          <ac:grpSpMkLst>
            <pc:docMk/>
            <pc:sldMk cId="2617001551" sldId="464"/>
            <ac:grpSpMk id="31" creationId="{40898B7E-4595-8962-053B-E4A0C62F4EA5}"/>
          </ac:grpSpMkLst>
        </pc:grpChg>
        <pc:grpChg chg="mod">
          <ac:chgData name="Tim Cook" userId="d1c7cfb340f2c7ab" providerId="LiveId" clId="{62E3F0BF-74DC-4552-8C8C-069D3CDEED79}" dt="2023-04-12T01:25:47.893" v="816"/>
          <ac:grpSpMkLst>
            <pc:docMk/>
            <pc:sldMk cId="2617001551" sldId="464"/>
            <ac:grpSpMk id="37" creationId="{E27EA99B-3927-A087-FF2A-9563338B6081}"/>
          </ac:grpSpMkLst>
        </pc:grpChg>
        <pc:grpChg chg="del mod">
          <ac:chgData name="Tim Cook" userId="d1c7cfb340f2c7ab" providerId="LiveId" clId="{62E3F0BF-74DC-4552-8C8C-069D3CDEED79}" dt="2023-04-12T01:25:51.889" v="825"/>
          <ac:grpSpMkLst>
            <pc:docMk/>
            <pc:sldMk cId="2617001551" sldId="464"/>
            <ac:grpSpMk id="44" creationId="{B05EB8F2-DA37-98B8-3C03-3C24CA947A5A}"/>
          </ac:grpSpMkLst>
        </pc:grpChg>
        <pc:grpChg chg="mod">
          <ac:chgData name="Tim Cook" userId="d1c7cfb340f2c7ab" providerId="LiveId" clId="{62E3F0BF-74DC-4552-8C8C-069D3CDEED79}" dt="2023-04-12T01:25:51.889" v="825"/>
          <ac:grpSpMkLst>
            <pc:docMk/>
            <pc:sldMk cId="2617001551" sldId="464"/>
            <ac:grpSpMk id="46" creationId="{9DEE0A34-7F62-3B56-122C-A4E9EE1ADB96}"/>
          </ac:grpSpMkLst>
        </pc:grpChg>
        <pc:grpChg chg="mod">
          <ac:chgData name="Tim Cook" userId="d1c7cfb340f2c7ab" providerId="LiveId" clId="{62E3F0BF-74DC-4552-8C8C-069D3CDEED79}" dt="2023-04-12T01:25:53.818" v="828"/>
          <ac:grpSpMkLst>
            <pc:docMk/>
            <pc:sldMk cId="2617001551" sldId="464"/>
            <ac:grpSpMk id="49" creationId="{A9E94B25-4E0B-8242-8FD6-8DC1351D795E}"/>
          </ac:grpSpMkLst>
        </pc:grpChg>
        <pc:grpChg chg="mod">
          <ac:chgData name="Tim Cook" userId="d1c7cfb340f2c7ab" providerId="LiveId" clId="{62E3F0BF-74DC-4552-8C8C-069D3CDEED79}" dt="2023-04-12T01:27:51.260" v="923"/>
          <ac:grpSpMkLst>
            <pc:docMk/>
            <pc:sldMk cId="2617001551" sldId="464"/>
            <ac:grpSpMk id="51" creationId="{58525B77-B14B-3A85-3CD5-2CBC146D5535}"/>
          </ac:grpSpMkLst>
        </pc:grpChg>
        <pc:grpChg chg="del mod">
          <ac:chgData name="Tim Cook" userId="d1c7cfb340f2c7ab" providerId="LiveId" clId="{62E3F0BF-74DC-4552-8C8C-069D3CDEED79}" dt="2023-04-12T01:26:03.113" v="845"/>
          <ac:grpSpMkLst>
            <pc:docMk/>
            <pc:sldMk cId="2617001551" sldId="464"/>
            <ac:grpSpMk id="60" creationId="{E91328E2-81D4-17D0-184C-6DA1BF624355}"/>
          </ac:grpSpMkLst>
        </pc:grpChg>
        <pc:grpChg chg="mod">
          <ac:chgData name="Tim Cook" userId="d1c7cfb340f2c7ab" providerId="LiveId" clId="{62E3F0BF-74DC-4552-8C8C-069D3CDEED79}" dt="2023-04-12T01:26:03.113" v="845"/>
          <ac:grpSpMkLst>
            <pc:docMk/>
            <pc:sldMk cId="2617001551" sldId="464"/>
            <ac:grpSpMk id="62" creationId="{BB5FD983-B3EB-4C46-ECA8-BD6C4F40475F}"/>
          </ac:grpSpMkLst>
        </pc:grpChg>
        <pc:grpChg chg="mod">
          <ac:chgData name="Tim Cook" userId="d1c7cfb340f2c7ab" providerId="LiveId" clId="{62E3F0BF-74DC-4552-8C8C-069D3CDEED79}" dt="2023-04-12T01:26:10.181" v="857"/>
          <ac:grpSpMkLst>
            <pc:docMk/>
            <pc:sldMk cId="2617001551" sldId="464"/>
            <ac:grpSpMk id="74" creationId="{9983455A-C230-5545-02D8-07EFDF8757FA}"/>
          </ac:grpSpMkLst>
        </pc:grpChg>
        <pc:grpChg chg="mod">
          <ac:chgData name="Tim Cook" userId="d1c7cfb340f2c7ab" providerId="LiveId" clId="{62E3F0BF-74DC-4552-8C8C-069D3CDEED79}" dt="2023-04-12T01:26:12.473" v="860"/>
          <ac:grpSpMkLst>
            <pc:docMk/>
            <pc:sldMk cId="2617001551" sldId="464"/>
            <ac:grpSpMk id="77" creationId="{D0BB10B1-CC35-D0B1-51C9-CBD3B6166C54}"/>
          </ac:grpSpMkLst>
        </pc:grpChg>
        <pc:grpChg chg="mod">
          <ac:chgData name="Tim Cook" userId="d1c7cfb340f2c7ab" providerId="LiveId" clId="{62E3F0BF-74DC-4552-8C8C-069D3CDEED79}" dt="2023-04-12T01:27:53.023" v="927"/>
          <ac:grpSpMkLst>
            <pc:docMk/>
            <pc:sldMk cId="2617001551" sldId="464"/>
            <ac:grpSpMk id="81" creationId="{8E720ABF-F601-53B8-0894-CCE733812B58}"/>
          </ac:grpSpMkLst>
        </pc:grpChg>
        <pc:grpChg chg="del mod">
          <ac:chgData name="Tim Cook" userId="d1c7cfb340f2c7ab" providerId="LiveId" clId="{62E3F0BF-74DC-4552-8C8C-069D3CDEED79}" dt="2023-04-12T01:26:23.707" v="877"/>
          <ac:grpSpMkLst>
            <pc:docMk/>
            <pc:sldMk cId="2617001551" sldId="464"/>
            <ac:grpSpMk id="87" creationId="{133EB0C5-FA4C-3498-9465-78F3D4470E85}"/>
          </ac:grpSpMkLst>
        </pc:grpChg>
        <pc:grpChg chg="mod">
          <ac:chgData name="Tim Cook" userId="d1c7cfb340f2c7ab" providerId="LiveId" clId="{62E3F0BF-74DC-4552-8C8C-069D3CDEED79}" dt="2023-04-12T01:26:30.180" v="886"/>
          <ac:grpSpMkLst>
            <pc:docMk/>
            <pc:sldMk cId="2617001551" sldId="464"/>
            <ac:grpSpMk id="96" creationId="{FD4B0DC7-2DF1-1B82-89AA-6FDFAAA48486}"/>
          </ac:grpSpMkLst>
        </pc:grpChg>
        <pc:grpChg chg="mod">
          <ac:chgData name="Tim Cook" userId="d1c7cfb340f2c7ab" providerId="LiveId" clId="{62E3F0BF-74DC-4552-8C8C-069D3CDEED79}" dt="2023-04-12T01:26:35.974" v="894"/>
          <ac:grpSpMkLst>
            <pc:docMk/>
            <pc:sldMk cId="2617001551" sldId="464"/>
            <ac:grpSpMk id="104" creationId="{FB9CA201-69F1-49FF-8212-2A877A0EC906}"/>
          </ac:grpSpMkLst>
        </pc:grp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" creationId="{BD0C40CD-16A5-ECA4-CF80-5868A078436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" creationId="{79643DC2-66D9-71AA-08D5-9B8A5B45B0D2}"/>
          </ac:inkMkLst>
        </pc:inkChg>
        <pc:inkChg chg="add del mod">
          <ac:chgData name="Tim Cook" userId="d1c7cfb340f2c7ab" providerId="LiveId" clId="{62E3F0BF-74DC-4552-8C8C-069D3CDEED79}" dt="2023-04-12T01:25:39.237" v="794"/>
          <ac:inkMkLst>
            <pc:docMk/>
            <pc:sldMk cId="2617001551" sldId="464"/>
            <ac:inkMk id="5" creationId="{2C7D33CE-D217-4D27-C97A-F7A59467C409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5" creationId="{B84A81B2-90D0-D1B5-FE90-E7433C085AF2}"/>
          </ac:inkMkLst>
        </pc:inkChg>
        <pc:inkChg chg="add del mod">
          <ac:chgData name="Tim Cook" userId="d1c7cfb340f2c7ab" providerId="LiveId" clId="{62E3F0BF-74DC-4552-8C8C-069D3CDEED79}" dt="2023-04-12T01:25:39.237" v="786"/>
          <ac:inkMkLst>
            <pc:docMk/>
            <pc:sldMk cId="2617001551" sldId="464"/>
            <ac:inkMk id="6" creationId="{6DF87F1A-68EB-0AB8-BBC5-0837DB632442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6" creationId="{E8A1326E-EA6A-11DA-D62D-640C0DDBC39C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7" creationId="{126A7079-DCB4-4A6E-5C7A-874C621A02D8}"/>
          </ac:inkMkLst>
        </pc:inkChg>
        <pc:inkChg chg="add del mod">
          <ac:chgData name="Tim Cook" userId="d1c7cfb340f2c7ab" providerId="LiveId" clId="{62E3F0BF-74DC-4552-8C8C-069D3CDEED79}" dt="2023-04-12T01:25:39.237" v="796"/>
          <ac:inkMkLst>
            <pc:docMk/>
            <pc:sldMk cId="2617001551" sldId="464"/>
            <ac:inkMk id="7" creationId="{1570D63E-84B4-5647-1433-CA082194FAC6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8" creationId="{4E1D73A7-4C1D-57CE-8D5D-48A38730DBC5}"/>
          </ac:inkMkLst>
        </pc:inkChg>
        <pc:inkChg chg="add del mod">
          <ac:chgData name="Tim Cook" userId="d1c7cfb340f2c7ab" providerId="LiveId" clId="{62E3F0BF-74DC-4552-8C8C-069D3CDEED79}" dt="2023-04-12T01:25:39.237" v="795"/>
          <ac:inkMkLst>
            <pc:docMk/>
            <pc:sldMk cId="2617001551" sldId="464"/>
            <ac:inkMk id="8" creationId="{5DC6E7A7-A55A-3BF5-C3DD-ABCF0B4C986D}"/>
          </ac:inkMkLst>
        </pc:inkChg>
        <pc:inkChg chg="add del mod">
          <ac:chgData name="Tim Cook" userId="d1c7cfb340f2c7ab" providerId="LiveId" clId="{62E3F0BF-74DC-4552-8C8C-069D3CDEED79}" dt="2023-04-12T01:25:39.237" v="791"/>
          <ac:inkMkLst>
            <pc:docMk/>
            <pc:sldMk cId="2617001551" sldId="464"/>
            <ac:inkMk id="9" creationId="{4AFD701E-8111-A2FE-6BF2-8A30C58EF119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9" creationId="{66ADF3D6-9A01-4767-39BB-DA56DBC7C7F8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10" creationId="{FEAC8C03-167A-5472-184A-2648814EC1AF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11" creationId="{0C124E7C-6656-5EFB-AF93-0372297B19EF}"/>
          </ac:inkMkLst>
        </pc:inkChg>
        <pc:inkChg chg="add del mod">
          <ac:chgData name="Tim Cook" userId="d1c7cfb340f2c7ab" providerId="LiveId" clId="{62E3F0BF-74DC-4552-8C8C-069D3CDEED79}" dt="2023-04-12T01:25:39.237" v="798"/>
          <ac:inkMkLst>
            <pc:docMk/>
            <pc:sldMk cId="2617001551" sldId="464"/>
            <ac:inkMk id="11" creationId="{B9CCC6E9-8229-7DAE-00CF-6ADF58CB2956}"/>
          </ac:inkMkLst>
        </pc:inkChg>
        <pc:inkChg chg="add del mod">
          <ac:chgData name="Tim Cook" userId="d1c7cfb340f2c7ab" providerId="LiveId" clId="{62E3F0BF-74DC-4552-8C8C-069D3CDEED79}" dt="2023-04-12T01:25:33.457" v="778"/>
          <ac:inkMkLst>
            <pc:docMk/>
            <pc:sldMk cId="2617001551" sldId="464"/>
            <ac:inkMk id="13" creationId="{A5F5CE92-CB17-AC99-B21C-955C0238EB3B}"/>
          </ac:inkMkLst>
        </pc:inkChg>
        <pc:inkChg chg="add del mod">
          <ac:chgData name="Tim Cook" userId="d1c7cfb340f2c7ab" providerId="LiveId" clId="{62E3F0BF-74DC-4552-8C8C-069D3CDEED79}" dt="2023-04-12T01:25:33.457" v="777"/>
          <ac:inkMkLst>
            <pc:docMk/>
            <pc:sldMk cId="2617001551" sldId="464"/>
            <ac:inkMk id="14" creationId="{2D59BFD7-4C25-D707-39C4-C94C6E393C0E}"/>
          </ac:inkMkLst>
        </pc:inkChg>
        <pc:inkChg chg="add del mod">
          <ac:chgData name="Tim Cook" userId="d1c7cfb340f2c7ab" providerId="LiveId" clId="{62E3F0BF-74DC-4552-8C8C-069D3CDEED79}" dt="2023-04-12T01:27:42.406" v="916"/>
          <ac:inkMkLst>
            <pc:docMk/>
            <pc:sldMk cId="2617001551" sldId="464"/>
            <ac:inkMk id="15" creationId="{58AC153E-0A53-097F-A0D9-1304E4017F3C}"/>
          </ac:inkMkLst>
        </pc:inkChg>
        <pc:inkChg chg="add del mod">
          <ac:chgData name="Tim Cook" userId="d1c7cfb340f2c7ab" providerId="LiveId" clId="{62E3F0BF-74DC-4552-8C8C-069D3CDEED79}" dt="2023-04-12T01:27:42.406" v="915"/>
          <ac:inkMkLst>
            <pc:docMk/>
            <pc:sldMk cId="2617001551" sldId="464"/>
            <ac:inkMk id="16" creationId="{8FB97CED-5C3D-3F07-8996-CF8DB01D9BC0}"/>
          </ac:inkMkLst>
        </pc:inkChg>
        <pc:inkChg chg="add del">
          <ac:chgData name="Tim Cook" userId="d1c7cfb340f2c7ab" providerId="LiveId" clId="{62E3F0BF-74DC-4552-8C8C-069D3CDEED79}" dt="2023-04-12T01:25:39.237" v="797"/>
          <ac:inkMkLst>
            <pc:docMk/>
            <pc:sldMk cId="2617001551" sldId="464"/>
            <ac:inkMk id="16" creationId="{E528C7D5-CD0C-A7C6-5B8B-F03DF2969B22}"/>
          </ac:inkMkLst>
        </pc:inkChg>
        <pc:inkChg chg="add del mod">
          <ac:chgData name="Tim Cook" userId="d1c7cfb340f2c7ab" providerId="LiveId" clId="{62E3F0BF-74DC-4552-8C8C-069D3CDEED79}" dt="2023-04-12T01:27:42.406" v="917"/>
          <ac:inkMkLst>
            <pc:docMk/>
            <pc:sldMk cId="2617001551" sldId="464"/>
            <ac:inkMk id="17" creationId="{17BBE83A-5281-2C2D-9148-B510996DF69F}"/>
          </ac:inkMkLst>
        </pc:inkChg>
        <pc:inkChg chg="add del">
          <ac:chgData name="Tim Cook" userId="d1c7cfb340f2c7ab" providerId="LiveId" clId="{62E3F0BF-74DC-4552-8C8C-069D3CDEED79}" dt="2023-04-12T01:25:39.237" v="789"/>
          <ac:inkMkLst>
            <pc:docMk/>
            <pc:sldMk cId="2617001551" sldId="464"/>
            <ac:inkMk id="17" creationId="{C69C0EEB-28B5-F044-35EC-8D6D76E6DCBE}"/>
          </ac:inkMkLst>
        </pc:inkChg>
        <pc:inkChg chg="add del">
          <ac:chgData name="Tim Cook" userId="d1c7cfb340f2c7ab" providerId="LiveId" clId="{62E3F0BF-74DC-4552-8C8C-069D3CDEED79}" dt="2023-04-12T01:25:39.237" v="792"/>
          <ac:inkMkLst>
            <pc:docMk/>
            <pc:sldMk cId="2617001551" sldId="464"/>
            <ac:inkMk id="18" creationId="{1E1F1D3E-719A-BE2C-F7CD-85620FE637AA}"/>
          </ac:inkMkLst>
        </pc:inkChg>
        <pc:inkChg chg="add del mod">
          <ac:chgData name="Tim Cook" userId="d1c7cfb340f2c7ab" providerId="LiveId" clId="{62E3F0BF-74DC-4552-8C8C-069D3CDEED79}" dt="2023-04-12T01:27:41.763" v="914"/>
          <ac:inkMkLst>
            <pc:docMk/>
            <pc:sldMk cId="2617001551" sldId="464"/>
            <ac:inkMk id="18" creationId="{6DA654F2-20B2-D000-96F5-761886DB0A62}"/>
          </ac:inkMkLst>
        </pc:inkChg>
        <pc:inkChg chg="add del mod">
          <ac:chgData name="Tim Cook" userId="d1c7cfb340f2c7ab" providerId="LiveId" clId="{62E3F0BF-74DC-4552-8C8C-069D3CDEED79}" dt="2023-04-12T01:27:41.729" v="913"/>
          <ac:inkMkLst>
            <pc:docMk/>
            <pc:sldMk cId="2617001551" sldId="464"/>
            <ac:inkMk id="19" creationId="{27410974-987C-71B8-3754-D555681809F9}"/>
          </ac:inkMkLst>
        </pc:inkChg>
        <pc:inkChg chg="add del">
          <ac:chgData name="Tim Cook" userId="d1c7cfb340f2c7ab" providerId="LiveId" clId="{62E3F0BF-74DC-4552-8C8C-069D3CDEED79}" dt="2023-04-12T01:25:39.237" v="790"/>
          <ac:inkMkLst>
            <pc:docMk/>
            <pc:sldMk cId="2617001551" sldId="464"/>
            <ac:inkMk id="19" creationId="{BEF8B92D-C36A-CAA2-75B8-6D914BD65256}"/>
          </ac:inkMkLst>
        </pc:inkChg>
        <pc:inkChg chg="add del">
          <ac:chgData name="Tim Cook" userId="d1c7cfb340f2c7ab" providerId="LiveId" clId="{62E3F0BF-74DC-4552-8C8C-069D3CDEED79}" dt="2023-04-12T01:25:39.237" v="787"/>
          <ac:inkMkLst>
            <pc:docMk/>
            <pc:sldMk cId="2617001551" sldId="464"/>
            <ac:inkMk id="20" creationId="{17E18FB1-80EC-A6AF-A848-33E2F308391F}"/>
          </ac:inkMkLst>
        </pc:inkChg>
        <pc:inkChg chg="add del mod">
          <ac:chgData name="Tim Cook" userId="d1c7cfb340f2c7ab" providerId="LiveId" clId="{62E3F0BF-74DC-4552-8C8C-069D3CDEED79}" dt="2023-04-12T01:27:43.487" v="918"/>
          <ac:inkMkLst>
            <pc:docMk/>
            <pc:sldMk cId="2617001551" sldId="464"/>
            <ac:inkMk id="20" creationId="{288F28E8-4077-06BB-CECD-27D82B374AAF}"/>
          </ac:inkMkLst>
        </pc:inkChg>
        <pc:inkChg chg="add del">
          <ac:chgData name="Tim Cook" userId="d1c7cfb340f2c7ab" providerId="LiveId" clId="{62E3F0BF-74DC-4552-8C8C-069D3CDEED79}" dt="2023-04-12T01:25:39.237" v="788"/>
          <ac:inkMkLst>
            <pc:docMk/>
            <pc:sldMk cId="2617001551" sldId="464"/>
            <ac:inkMk id="21" creationId="{1BD4E98D-3309-ABBA-885F-848264D47915}"/>
          </ac:inkMkLst>
        </pc:inkChg>
        <pc:inkChg chg="add del">
          <ac:chgData name="Tim Cook" userId="d1c7cfb340f2c7ab" providerId="LiveId" clId="{62E3F0BF-74DC-4552-8C8C-069D3CDEED79}" dt="2023-04-12T01:25:39.237" v="793"/>
          <ac:inkMkLst>
            <pc:docMk/>
            <pc:sldMk cId="2617001551" sldId="464"/>
            <ac:inkMk id="22" creationId="{AAAA2653-623F-B30F-9743-4969BC72DD92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3" creationId="{59365BFF-5280-E40E-769F-F2715164AD4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4" creationId="{631290A7-5653-9200-0D68-A143B1BA448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5" creationId="{B8F4B5B9-906A-DDF0-4E53-22133418EB69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6" creationId="{E48D6F89-D087-789F-3C7C-58EBD2AF0686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7" creationId="{C6971EC7-C9CF-B925-057B-140ACB74E59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8" creationId="{B72D52D2-44DD-2217-1069-C006D2E6741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9" creationId="{2441FA92-C45D-20E8-BF1C-F2C77ECDA949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0" creationId="{496563A0-335B-BD63-7B27-6D3015C314BA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2" creationId="{46AC5A9B-28AB-C49F-0091-DE7708CF7E0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3" creationId="{979179BC-4230-4CC5-B11E-274C25AE65B4}"/>
          </ac:inkMkLst>
        </pc:inkChg>
        <pc:inkChg chg="add del">
          <ac:chgData name="Tim Cook" userId="d1c7cfb340f2c7ab" providerId="LiveId" clId="{62E3F0BF-74DC-4552-8C8C-069D3CDEED79}" dt="2023-04-12T01:25:47.673" v="813"/>
          <ac:inkMkLst>
            <pc:docMk/>
            <pc:sldMk cId="2617001551" sldId="464"/>
            <ac:inkMk id="34" creationId="{477B95DA-D8DC-543A-EB1D-B03C8FD79567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4" creationId="{7EE3BA7E-6008-004B-23DF-C727D2D451BD}"/>
          </ac:inkMkLst>
        </pc:inkChg>
        <pc:inkChg chg="add del">
          <ac:chgData name="Tim Cook" userId="d1c7cfb340f2c7ab" providerId="LiveId" clId="{62E3F0BF-74DC-4552-8C8C-069D3CDEED79}" dt="2023-04-12T01:25:47.673" v="815"/>
          <ac:inkMkLst>
            <pc:docMk/>
            <pc:sldMk cId="2617001551" sldId="464"/>
            <ac:inkMk id="35" creationId="{2AC2763A-07AE-51F7-CC5B-E7300F4DC9E0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5" creationId="{407C8603-7B5B-B550-FF2F-29B45D668713}"/>
          </ac:inkMkLst>
        </pc:inkChg>
        <pc:inkChg chg="add del">
          <ac:chgData name="Tim Cook" userId="d1c7cfb340f2c7ab" providerId="LiveId" clId="{62E3F0BF-74DC-4552-8C8C-069D3CDEED79}" dt="2023-04-12T01:25:47.673" v="814"/>
          <ac:inkMkLst>
            <pc:docMk/>
            <pc:sldMk cId="2617001551" sldId="464"/>
            <ac:inkMk id="36" creationId="{48C488CB-8D64-5ECF-F7C9-A731A7C7C013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6" creationId="{CE274D29-E3FA-3A69-B20D-713CA2457A84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8" creationId="{627AC48B-59AD-ED5C-4657-370F4A1DE97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9" creationId="{A4234400-4CED-79C4-8143-2C8C4EC723A1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0" creationId="{8AFAD656-C98A-2ABF-6BBD-21FB2D80C0F1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1" creationId="{63638141-E42E-C6F8-6A97-7CC9480D42B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2" creationId="{45A7AE57-B726-4DC8-8282-BBF914D5B8B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3" creationId="{C659C284-5023-CF65-1773-B27D6EE7CA8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5" creationId="{A0CC6AE6-0528-7B46-9AAA-D28AE53B507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7" creationId="{AC7B99E4-4C87-90D2-DCC5-198FA5E2FBD7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8" creationId="{BA37474E-F80A-7B3C-1803-356AB123D810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50" creationId="{7FF22F1D-609F-48D3-1AFE-7E5BD32FC4B3}"/>
          </ac:inkMkLst>
        </pc:inkChg>
        <pc:inkChg chg="add del">
          <ac:chgData name="Tim Cook" userId="d1c7cfb340f2c7ab" providerId="LiveId" clId="{62E3F0BF-74DC-4552-8C8C-069D3CDEED79}" dt="2023-04-12T01:25:58.252" v="833"/>
          <ac:inkMkLst>
            <pc:docMk/>
            <pc:sldMk cId="2617001551" sldId="464"/>
            <ac:inkMk id="50" creationId="{EED4B5F7-47A5-A9C7-6D49-70E98F0D31C9}"/>
          </ac:inkMkLst>
        </pc:inkChg>
        <pc:inkChg chg="add del">
          <ac:chgData name="Tim Cook" userId="d1c7cfb340f2c7ab" providerId="LiveId" clId="{62E3F0BF-74DC-4552-8C8C-069D3CDEED79}" dt="2023-04-12T01:25:58.252" v="835"/>
          <ac:inkMkLst>
            <pc:docMk/>
            <pc:sldMk cId="2617001551" sldId="464"/>
            <ac:inkMk id="51" creationId="{BBAF8397-7FDB-D921-7A8A-09F94E41F7DB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52" creationId="{944E4F58-4C60-537C-BB73-F2B1AE3136A0}"/>
          </ac:inkMkLst>
        </pc:inkChg>
        <pc:inkChg chg="add del">
          <ac:chgData name="Tim Cook" userId="d1c7cfb340f2c7ab" providerId="LiveId" clId="{62E3F0BF-74DC-4552-8C8C-069D3CDEED79}" dt="2023-04-12T01:25:58.252" v="836"/>
          <ac:inkMkLst>
            <pc:docMk/>
            <pc:sldMk cId="2617001551" sldId="464"/>
            <ac:inkMk id="52" creationId="{E3958CD0-859E-4997-ACD5-118CEA617DE6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53" creationId="{5B6E7203-6576-7537-FDC8-1EABFDB4CD2C}"/>
          </ac:inkMkLst>
        </pc:inkChg>
        <pc:inkChg chg="add del">
          <ac:chgData name="Tim Cook" userId="d1c7cfb340f2c7ab" providerId="LiveId" clId="{62E3F0BF-74DC-4552-8C8C-069D3CDEED79}" dt="2023-04-12T01:25:58.252" v="834"/>
          <ac:inkMkLst>
            <pc:docMk/>
            <pc:sldMk cId="2617001551" sldId="464"/>
            <ac:inkMk id="53" creationId="{EECA0A98-F972-1221-7899-90B8AD4712F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4" creationId="{795FBBB0-DA1E-DC17-A975-B10E4BFD5C0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5" creationId="{B5EF8E95-07DE-8463-AFCA-A17F1A1E060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6" creationId="{26AF54E4-7350-5892-D1BE-AA03C1FF40E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7" creationId="{04F0A196-8382-BE70-96B1-8913FDC2F0C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8" creationId="{DCBF4E0B-214F-EF42-207F-2F53E358499C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9" creationId="{0B689CAB-E7BC-BAA0-2918-C6C60766690F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1" creationId="{15B60557-DEE8-0AEF-3594-688B8DFCDBE2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3" creationId="{EE59223A-CC67-C70F-4B54-DF18FBB9A7E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4" creationId="{F6F3AFBA-6769-8FBE-B079-28BF8B77971C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5" creationId="{CBAA4C37-EEDF-EDC5-0F8A-3B1E8DF0F9F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6" creationId="{70323127-E073-3883-8E11-6C0AC215BEE4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7" creationId="{FA65CCBD-9536-C5AE-B011-47FC962A17CF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8" creationId="{672D7BC7-52A4-9724-73D9-A2D23DDF2D9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9" creationId="{186CB49D-3355-9401-3AB5-AB7002E6ED2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0" creationId="{29F446A2-5DA6-5D2E-604F-2F7A8A0302CD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1" creationId="{00EA7EB7-1DC4-9D92-906F-6A14B4BC0F6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2" creationId="{974000CE-3700-4CFB-DFFF-7B468FEC96F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3" creationId="{98EB0E52-BFA7-73E7-94ED-DDD9D85C00DC}"/>
          </ac:inkMkLst>
        </pc:inkChg>
        <pc:inkChg chg="add mod">
          <ac:chgData name="Tim Cook" userId="d1c7cfb340f2c7ab" providerId="LiveId" clId="{62E3F0BF-74DC-4552-8C8C-069D3CDEED79}" dt="2023-04-12T01:26:12.473" v="860"/>
          <ac:inkMkLst>
            <pc:docMk/>
            <pc:sldMk cId="2617001551" sldId="464"/>
            <ac:inkMk id="75" creationId="{95778CC1-726E-D70F-FD15-0287212939B3}"/>
          </ac:inkMkLst>
        </pc:inkChg>
        <pc:inkChg chg="add mod">
          <ac:chgData name="Tim Cook" userId="d1c7cfb340f2c7ab" providerId="LiveId" clId="{62E3F0BF-74DC-4552-8C8C-069D3CDEED79}" dt="2023-04-12T01:26:12.473" v="860"/>
          <ac:inkMkLst>
            <pc:docMk/>
            <pc:sldMk cId="2617001551" sldId="464"/>
            <ac:inkMk id="76" creationId="{AFADA460-92AF-4F79-05D8-CD21C6DDBDD9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78" creationId="{2806273B-5AE2-51B6-D4E8-A83E8EC266C2}"/>
          </ac:inkMkLst>
        </pc:inkChg>
        <pc:inkChg chg="add del">
          <ac:chgData name="Tim Cook" userId="d1c7cfb340f2c7ab" providerId="LiveId" clId="{62E3F0BF-74DC-4552-8C8C-069D3CDEED79}" dt="2023-04-12T01:26:15.198" v="862"/>
          <ac:inkMkLst>
            <pc:docMk/>
            <pc:sldMk cId="2617001551" sldId="464"/>
            <ac:inkMk id="78" creationId="{54799E26-9610-1916-2F50-00B861520584}"/>
          </ac:inkMkLst>
        </pc:inkChg>
        <pc:inkChg chg="add">
          <ac:chgData name="Tim Cook" userId="d1c7cfb340f2c7ab" providerId="LiveId" clId="{62E3F0BF-74DC-4552-8C8C-069D3CDEED79}" dt="2023-04-12T01:26:16.991" v="863" actId="9405"/>
          <ac:inkMkLst>
            <pc:docMk/>
            <pc:sldMk cId="2617001551" sldId="464"/>
            <ac:inkMk id="79" creationId="{A931205C-E099-F697-59B2-4A39E9F99161}"/>
          </ac:inkMkLst>
        </pc:inkChg>
        <pc:inkChg chg="add mod">
          <ac:chgData name="Tim Cook" userId="d1c7cfb340f2c7ab" providerId="LiveId" clId="{62E3F0BF-74DC-4552-8C8C-069D3CDEED79}" dt="2023-04-12T01:26:23.707" v="877"/>
          <ac:inkMkLst>
            <pc:docMk/>
            <pc:sldMk cId="2617001551" sldId="464"/>
            <ac:inkMk id="80" creationId="{BF02E75A-6A42-C43B-D948-89199A1E92F2}"/>
          </ac:inkMkLst>
        </pc:inkChg>
        <pc:inkChg chg="add del mod">
          <ac:chgData name="Tim Cook" userId="d1c7cfb340f2c7ab" providerId="LiveId" clId="{62E3F0BF-74DC-4552-8C8C-069D3CDEED79}" dt="2023-04-12T01:26:23.707" v="873"/>
          <ac:inkMkLst>
            <pc:docMk/>
            <pc:sldMk cId="2617001551" sldId="464"/>
            <ac:inkMk id="81" creationId="{4AEC9A76-7A8A-359F-503E-F28207DC4EB7}"/>
          </ac:inkMkLst>
        </pc:inkChg>
        <pc:inkChg chg="add del mod">
          <ac:chgData name="Tim Cook" userId="d1c7cfb340f2c7ab" providerId="LiveId" clId="{62E3F0BF-74DC-4552-8C8C-069D3CDEED79}" dt="2023-04-12T01:26:23.707" v="877"/>
          <ac:inkMkLst>
            <pc:docMk/>
            <pc:sldMk cId="2617001551" sldId="464"/>
            <ac:inkMk id="82" creationId="{C035F1E9-C107-0673-D57D-533B101233EC}"/>
          </ac:inkMkLst>
        </pc:inkChg>
        <pc:inkChg chg="add del mod">
          <ac:chgData name="Tim Cook" userId="d1c7cfb340f2c7ab" providerId="LiveId" clId="{62E3F0BF-74DC-4552-8C8C-069D3CDEED79}" dt="2023-04-12T01:26:23.707" v="874"/>
          <ac:inkMkLst>
            <pc:docMk/>
            <pc:sldMk cId="2617001551" sldId="464"/>
            <ac:inkMk id="83" creationId="{5EC71FF9-60C3-4F88-085B-71D4D61BB845}"/>
          </ac:inkMkLst>
        </pc:inkChg>
        <pc:inkChg chg="add del mod">
          <ac:chgData name="Tim Cook" userId="d1c7cfb340f2c7ab" providerId="LiveId" clId="{62E3F0BF-74DC-4552-8C8C-069D3CDEED79}" dt="2023-04-12T01:26:23.707" v="876"/>
          <ac:inkMkLst>
            <pc:docMk/>
            <pc:sldMk cId="2617001551" sldId="464"/>
            <ac:inkMk id="84" creationId="{2F4D4BE8-746F-0317-77AC-4D9B4D2B3A87}"/>
          </ac:inkMkLst>
        </pc:inkChg>
        <pc:inkChg chg="add del mod">
          <ac:chgData name="Tim Cook" userId="d1c7cfb340f2c7ab" providerId="LiveId" clId="{62E3F0BF-74DC-4552-8C8C-069D3CDEED79}" dt="2023-04-12T01:26:23.691" v="872"/>
          <ac:inkMkLst>
            <pc:docMk/>
            <pc:sldMk cId="2617001551" sldId="464"/>
            <ac:inkMk id="85" creationId="{AF2F68DF-2A78-2F31-0DC4-36660B912F5C}"/>
          </ac:inkMkLst>
        </pc:inkChg>
        <pc:inkChg chg="add del mod">
          <ac:chgData name="Tim Cook" userId="d1c7cfb340f2c7ab" providerId="LiveId" clId="{62E3F0BF-74DC-4552-8C8C-069D3CDEED79}" dt="2023-04-12T01:26:23.707" v="875"/>
          <ac:inkMkLst>
            <pc:docMk/>
            <pc:sldMk cId="2617001551" sldId="464"/>
            <ac:inkMk id="86" creationId="{39CC59F5-7E8D-A3F6-553C-1D2C7D4D928E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88" creationId="{EE863447-4D57-6FA3-6FD0-3C1DE86D3C96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89" creationId="{8A1266EB-885A-64AF-F90C-602C6CD881BE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0" creationId="{0047A347-0DFD-B4DF-9E90-5FF5D9D3F110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1" creationId="{08D00B56-D7BE-4DA9-110B-0C8098FB4A9D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2" creationId="{FD423A88-1EA0-ACDC-DA87-4737E9DA3378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3" creationId="{39E34884-E3D0-9E8E-ABB3-11FA650ADD55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4" creationId="{F52042B4-523C-8F02-934D-3FBB9A50F15A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5" creationId="{F0B6159D-CF1C-35EF-7FCA-1679908FE125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7" creationId="{BE93E3EB-874B-9753-4A94-4A8A1927FBA8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8" creationId="{794CF947-6655-CEDC-85E8-CF915A5BDC77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9" creationId="{DDC297AA-F628-653B-C7E4-73F3BCFEAB76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0" creationId="{4AB44B8C-CF81-A316-32B7-44F1F4F48096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1" creationId="{10784D76-2A5F-8055-CA47-567D41011DCD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2" creationId="{9C6B7250-AE34-0C8C-7999-B81F945D6AE0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3" creationId="{2618F7BA-1E1F-F1FD-1C8D-7E747CA78747}"/>
          </ac:inkMkLst>
        </pc:inkChg>
        <pc:inkChg chg="add del">
          <ac:chgData name="Tim Cook" userId="d1c7cfb340f2c7ab" providerId="LiveId" clId="{62E3F0BF-74DC-4552-8C8C-069D3CDEED79}" dt="2023-04-12T01:26:41.638" v="896"/>
          <ac:inkMkLst>
            <pc:docMk/>
            <pc:sldMk cId="2617001551" sldId="464"/>
            <ac:inkMk id="105" creationId="{1F9FDFAF-C8F9-3B9B-8BD8-EF6F4B01C44F}"/>
          </ac:inkMkLst>
        </pc:inkChg>
      </pc:sldChg>
      <pc:sldChg chg="addSp delSp modSp mod">
        <pc:chgData name="Tim Cook" userId="d1c7cfb340f2c7ab" providerId="LiveId" clId="{62E3F0BF-74DC-4552-8C8C-069D3CDEED79}" dt="2023-04-12T01:32:57.121" v="1005" actId="1076"/>
        <pc:sldMkLst>
          <pc:docMk/>
          <pc:sldMk cId="1340693401" sldId="465"/>
        </pc:sldMkLst>
        <pc:grpChg chg="del mod">
          <ac:chgData name="Tim Cook" userId="d1c7cfb340f2c7ab" providerId="LiveId" clId="{62E3F0BF-74DC-4552-8C8C-069D3CDEED79}" dt="2023-04-12T01:31:58.397" v="937"/>
          <ac:grpSpMkLst>
            <pc:docMk/>
            <pc:sldMk cId="1340693401" sldId="465"/>
            <ac:grpSpMk id="5" creationId="{7146553B-9392-F1F6-F748-EC6ABAACEDD4}"/>
          </ac:grpSpMkLst>
        </pc:grpChg>
        <pc:grpChg chg="mod">
          <ac:chgData name="Tim Cook" userId="d1c7cfb340f2c7ab" providerId="LiveId" clId="{62E3F0BF-74DC-4552-8C8C-069D3CDEED79}" dt="2023-04-12T01:31:58.397" v="937"/>
          <ac:grpSpMkLst>
            <pc:docMk/>
            <pc:sldMk cId="1340693401" sldId="465"/>
            <ac:grpSpMk id="12" creationId="{9F26DE71-ED17-DCB6-52CA-F7BDE078551F}"/>
          </ac:grpSpMkLst>
        </pc:grpChg>
        <pc:grpChg chg="mod">
          <ac:chgData name="Tim Cook" userId="d1c7cfb340f2c7ab" providerId="LiveId" clId="{62E3F0BF-74DC-4552-8C8C-069D3CDEED79}" dt="2023-04-12T01:32:06.896" v="949"/>
          <ac:grpSpMkLst>
            <pc:docMk/>
            <pc:sldMk cId="1340693401" sldId="465"/>
            <ac:grpSpMk id="24" creationId="{6A3257C4-ED4E-394B-C288-01F30BBE240F}"/>
          </ac:grpSpMkLst>
        </pc:grpChg>
        <pc:grpChg chg="mod">
          <ac:chgData name="Tim Cook" userId="d1c7cfb340f2c7ab" providerId="LiveId" clId="{62E3F0BF-74DC-4552-8C8C-069D3CDEED79}" dt="2023-04-12T01:32:11.166" v="956"/>
          <ac:grpSpMkLst>
            <pc:docMk/>
            <pc:sldMk cId="1340693401" sldId="465"/>
            <ac:grpSpMk id="31" creationId="{5E7DC95E-D120-416A-28CE-E2C46770AE51}"/>
          </ac:grpSpMkLst>
        </pc:grpChg>
        <pc:grpChg chg="mod">
          <ac:chgData name="Tim Cook" userId="d1c7cfb340f2c7ab" providerId="LiveId" clId="{62E3F0BF-74DC-4552-8C8C-069D3CDEED79}" dt="2023-04-12T01:32:11.166" v="956"/>
          <ac:grpSpMkLst>
            <pc:docMk/>
            <pc:sldMk cId="1340693401" sldId="465"/>
            <ac:grpSpMk id="32" creationId="{13AA4B6C-379D-B8B0-89CC-465ADF129957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5" creationId="{5710B107-14E4-661B-39CD-7CC45F889F4E}"/>
          </ac:grpSpMkLst>
        </pc:grpChg>
        <pc:grpChg chg="del mod">
          <ac:chgData name="Tim Cook" userId="d1c7cfb340f2c7ab" providerId="LiveId" clId="{62E3F0BF-74DC-4552-8C8C-069D3CDEED79}" dt="2023-04-12T01:32:26.316" v="988"/>
          <ac:grpSpMkLst>
            <pc:docMk/>
            <pc:sldMk cId="1340693401" sldId="465"/>
            <ac:grpSpMk id="46" creationId="{DFB71BB1-73AC-8FE7-5D85-FDF57F58BE62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7" creationId="{C04057C2-6DEC-9B2A-AFB6-97DDB7D3042F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8" creationId="{C1BF0BB9-BB8F-C965-A6BE-BB4639927693}"/>
          </ac:grpSpMkLst>
        </pc:grpChg>
        <pc:grpChg chg="del mod">
          <ac:chgData name="Tim Cook" userId="d1c7cfb340f2c7ab" providerId="LiveId" clId="{62E3F0BF-74DC-4552-8C8C-069D3CDEED79}" dt="2023-04-12T01:32:21.098" v="980"/>
          <ac:grpSpMkLst>
            <pc:docMk/>
            <pc:sldMk cId="1340693401" sldId="465"/>
            <ac:grpSpMk id="56" creationId="{7D613736-4E49-0CEC-8AAF-EF2CE3F1C545}"/>
          </ac:grpSpMkLst>
        </pc:grpChg>
        <pc:grpChg chg="mod">
          <ac:chgData name="Tim Cook" userId="d1c7cfb340f2c7ab" providerId="LiveId" clId="{62E3F0BF-74DC-4552-8C8C-069D3CDEED79}" dt="2023-04-12T01:32:20.791" v="979"/>
          <ac:grpSpMkLst>
            <pc:docMk/>
            <pc:sldMk cId="1340693401" sldId="465"/>
            <ac:grpSpMk id="57" creationId="{059E8381-9160-0149-5E6C-EC8D78BC5E6A}"/>
          </ac:grpSpMkLst>
        </pc:grpChg>
        <pc:grpChg chg="mod">
          <ac:chgData name="Tim Cook" userId="d1c7cfb340f2c7ab" providerId="LiveId" clId="{62E3F0BF-74DC-4552-8C8C-069D3CDEED79}" dt="2023-04-12T01:32:24.487" v="986"/>
          <ac:grpSpMkLst>
            <pc:docMk/>
            <pc:sldMk cId="1340693401" sldId="465"/>
            <ac:grpSpMk id="62" creationId="{C458CB9E-6FC1-CCBE-C71B-2B00C3C5E6C6}"/>
          </ac:grpSpMkLst>
        </pc:grpChg>
        <pc:grpChg chg="mod">
          <ac:chgData name="Tim Cook" userId="d1c7cfb340f2c7ab" providerId="LiveId" clId="{62E3F0BF-74DC-4552-8C8C-069D3CDEED79}" dt="2023-04-12T01:32:29.160" v="993"/>
          <ac:grpSpMkLst>
            <pc:docMk/>
            <pc:sldMk cId="1340693401" sldId="465"/>
            <ac:grpSpMk id="66" creationId="{A9795E0A-7674-92B1-A4EC-462B25CF6236}"/>
          </ac:grpSpMkLst>
        </pc:grpChg>
        <pc:grpChg chg="del mod">
          <ac:chgData name="Tim Cook" userId="d1c7cfb340f2c7ab" providerId="LiveId" clId="{62E3F0BF-74DC-4552-8C8C-069D3CDEED79}" dt="2023-04-12T01:32:34.106" v="1002"/>
          <ac:grpSpMkLst>
            <pc:docMk/>
            <pc:sldMk cId="1340693401" sldId="465"/>
            <ac:grpSpMk id="75" creationId="{03E4931D-0E08-BE9B-D818-D656E4347CD0}"/>
          </ac:grpSpMkLst>
        </pc:grpChg>
        <pc:grpChg chg="mod">
          <ac:chgData name="Tim Cook" userId="d1c7cfb340f2c7ab" providerId="LiveId" clId="{62E3F0BF-74DC-4552-8C8C-069D3CDEED79}" dt="2023-04-12T01:32:46.491" v="1004" actId="1076"/>
          <ac:grpSpMkLst>
            <pc:docMk/>
            <pc:sldMk cId="1340693401" sldId="465"/>
            <ac:grpSpMk id="76" creationId="{88A5C505-EAFC-A3CE-0DCB-B26871985A06}"/>
          </ac:grpSpMkLst>
        </pc:grp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" creationId="{910589E8-0C8D-0273-C292-8AE6D1A55FF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" creationId="{AC93ECA6-495A-B017-5446-65E19572FF82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" creationId="{40A79A34-2ECA-DAA6-49B0-C222CD3EC5F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" creationId="{D4660174-2037-86B3-82F0-0A518BB22C5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8" creationId="{D597ADA5-C67F-296C-E779-ED83700846F3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9" creationId="{7841516C-DD73-79EA-A4C5-6D9426642DC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0" creationId="{59591E08-25D9-A4D3-71B9-6D81D82C1D8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1" creationId="{6168D6C4-DFD6-A12C-DB96-BE76879E638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3" creationId="{435787AB-0EAF-E32E-1F46-653B12D8B59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4" creationId="{493F8CE3-6CC4-A99A-E1AC-24FEEE50C994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5" creationId="{470B74E4-B83D-657C-A438-2A48D20E561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6" creationId="{3F1C3A0B-6650-39E1-656C-FBD2A4316AB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7" creationId="{E93CCFC8-4F07-72EE-1727-CC4BC7D539B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8" creationId="{B82ABC9F-5952-C802-6244-9312FB41517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9" creationId="{28D11B3C-65A0-50D4-FCAE-9DB21E0A175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0" creationId="{A87A7E26-04A5-BA25-0F01-F361E7FD7D00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1" creationId="{05F9C649-5C32-017D-1474-C99749C9029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2" creationId="{A9B7F84D-3CE4-76DB-4FA6-C5B8F1AA074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3" creationId="{58F85A43-7E10-06B1-F366-AD9E4AF8E3B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5" creationId="{367EDF11-246D-CE08-F12C-36C9342F3DA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6" creationId="{6B950245-AEE9-C52D-D3D1-D561ACB937B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7" creationId="{27A8639F-3DE1-BF5F-199B-81CCF38C8F00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8" creationId="{F5690711-7FD4-8A0B-9FB6-030B2635E94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9" creationId="{AB5E0A66-5A7A-36A9-4C5D-0B94B76B16D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0" creationId="{F8A60551-8FF0-1368-D45F-8643E054CEE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3" creationId="{F9A0DA94-5387-4BBF-1F17-21049B3F0CC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4" creationId="{4A8FC786-3A49-EF0B-7AC5-955526CE1C5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5" creationId="{AE22BAA3-842E-C06F-0C52-3FDB1A6E5713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6" creationId="{0ED5E31E-67B1-C2A3-BE40-B1A3D2A4FFED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7" creationId="{D91091F0-7BAF-9679-5B93-A35C9E14795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8" creationId="{4BD9D212-E61E-2150-5E11-07B5868F3E0A}"/>
          </ac:inkMkLst>
        </pc:inkChg>
        <pc:inkChg chg="add del mod">
          <ac:chgData name="Tim Cook" userId="d1c7cfb340f2c7ab" providerId="LiveId" clId="{62E3F0BF-74DC-4552-8C8C-069D3CDEED79}" dt="2023-04-12T01:32:26.317" v="989"/>
          <ac:inkMkLst>
            <pc:docMk/>
            <pc:sldMk cId="1340693401" sldId="465"/>
            <ac:inkMk id="39" creationId="{2A532E69-E22F-4F06-BD4E-1037F1356FFE}"/>
          </ac:inkMkLst>
        </pc:inkChg>
        <pc:inkChg chg="add del mod">
          <ac:chgData name="Tim Cook" userId="d1c7cfb340f2c7ab" providerId="LiveId" clId="{62E3F0BF-74DC-4552-8C8C-069D3CDEED79}" dt="2023-04-12T01:32:26.313" v="987"/>
          <ac:inkMkLst>
            <pc:docMk/>
            <pc:sldMk cId="1340693401" sldId="465"/>
            <ac:inkMk id="40" creationId="{C27BA6F6-81DC-BFED-826E-217576C3377E}"/>
          </ac:inkMkLst>
        </pc:inkChg>
        <pc:inkChg chg="add del mod">
          <ac:chgData name="Tim Cook" userId="d1c7cfb340f2c7ab" providerId="LiveId" clId="{62E3F0BF-74DC-4552-8C8C-069D3CDEED79}" dt="2023-04-12T01:32:26.316" v="988"/>
          <ac:inkMkLst>
            <pc:docMk/>
            <pc:sldMk cId="1340693401" sldId="465"/>
            <ac:inkMk id="41" creationId="{A1DBAAD5-9AFB-C500-346C-2599294B32D4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2" creationId="{0C103E39-A82F-F436-516E-2E19F1EC39B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3" creationId="{B4A24F9D-B4BF-4CE6-1F88-884C45FAEF5E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4" creationId="{26C86AAA-8675-0521-5B44-BC9499418EC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9" creationId="{9630F095-C2D9-8467-0BD2-A05BC8D54F1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0" creationId="{C8A3737C-906F-A5F8-D306-4D0222E6B70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1" creationId="{E1260B19-2B1E-25FC-DE8C-F69B0EE55711}"/>
          </ac:inkMkLst>
        </pc:inkChg>
        <pc:inkChg chg="add del">
          <ac:chgData name="Tim Cook" userId="d1c7cfb340f2c7ab" providerId="LiveId" clId="{62E3F0BF-74DC-4552-8C8C-069D3CDEED79}" dt="2023-04-12T01:32:20.525" v="978"/>
          <ac:inkMkLst>
            <pc:docMk/>
            <pc:sldMk cId="1340693401" sldId="465"/>
            <ac:inkMk id="52" creationId="{3300FBD1-A03C-7754-0C37-A9078000FD89}"/>
          </ac:inkMkLst>
        </pc:inkChg>
        <pc:inkChg chg="add del mod">
          <ac:chgData name="Tim Cook" userId="d1c7cfb340f2c7ab" providerId="LiveId" clId="{62E3F0BF-74DC-4552-8C8C-069D3CDEED79}" dt="2023-04-12T01:32:21.098" v="980"/>
          <ac:inkMkLst>
            <pc:docMk/>
            <pc:sldMk cId="1340693401" sldId="465"/>
            <ac:inkMk id="53" creationId="{FB946713-3DDC-99E0-30E1-7F6EA2F1690D}"/>
          </ac:inkMkLst>
        </pc:inkChg>
        <pc:inkChg chg="add del">
          <ac:chgData name="Tim Cook" userId="d1c7cfb340f2c7ab" providerId="LiveId" clId="{62E3F0BF-74DC-4552-8C8C-069D3CDEED79}" dt="2023-04-12T01:32:20.525" v="977"/>
          <ac:inkMkLst>
            <pc:docMk/>
            <pc:sldMk cId="1340693401" sldId="465"/>
            <ac:inkMk id="54" creationId="{C15AF7E6-6B4E-5C88-F78B-40C37839B84E}"/>
          </ac:inkMkLst>
        </pc:inkChg>
        <pc:inkChg chg="add del mod">
          <ac:chgData name="Tim Cook" userId="d1c7cfb340f2c7ab" providerId="LiveId" clId="{62E3F0BF-74DC-4552-8C8C-069D3CDEED79}" dt="2023-04-12T01:32:21.098" v="981"/>
          <ac:inkMkLst>
            <pc:docMk/>
            <pc:sldMk cId="1340693401" sldId="465"/>
            <ac:inkMk id="55" creationId="{6A5C46DB-166D-EB76-C1FC-078D09BDAC3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8" creationId="{9C4AC208-4D6D-8840-A9FA-6B543EFD80A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9" creationId="{444816A2-4E3A-98BD-602C-B778574D410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0" creationId="{DD8D0269-DD49-6FD9-7063-80680CE031B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1" creationId="{92C51FC7-418B-83CB-C96F-5AFE0CEB70F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3" creationId="{A1E2D38A-D341-F2E8-4983-54E1331E4E7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4" creationId="{F309B3FF-30D9-B8A9-E250-8B6082DCC25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5" creationId="{34E38049-2CA1-BA68-4D65-B617C7A6950D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7" creationId="{7D651A31-EDAE-836C-C47A-C75C94B689A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8" creationId="{6E07A427-6CC0-5366-2BFF-A9B57D7695F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9" creationId="{CD376E6F-37CA-4840-BBC6-32F10BCFA50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0" creationId="{20932564-E57F-7F78-82DE-0E632A73127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1" creationId="{D8F3C051-4667-85CC-C604-8084C8B5472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2" creationId="{A38B50EE-47E6-0110-7D42-14A0CD9662D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3" creationId="{592A774F-F315-0715-0394-2E77F654C7C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4" creationId="{27A596E8-6912-1320-9B2A-1ACF31252FF9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1083178754" sldId="466"/>
        </pc:sldMkLst>
        <pc:grpChg chg="del mod">
          <ac:chgData name="Tim Cook" userId="d1c7cfb340f2c7ab" providerId="LiveId" clId="{62E3F0BF-74DC-4552-8C8C-069D3CDEED79}" dt="2023-04-12T01:16:43.124" v="484"/>
          <ac:grpSpMkLst>
            <pc:docMk/>
            <pc:sldMk cId="1083178754" sldId="466"/>
            <ac:grpSpMk id="5" creationId="{DB0F7F2D-7384-31E3-4B12-39A43703A305}"/>
          </ac:grpSpMkLst>
        </pc:grpChg>
        <pc:grpChg chg="del mod">
          <ac:chgData name="Tim Cook" userId="d1c7cfb340f2c7ab" providerId="LiveId" clId="{62E3F0BF-74DC-4552-8C8C-069D3CDEED79}" dt="2023-04-12T01:16:44.331" v="486"/>
          <ac:grpSpMkLst>
            <pc:docMk/>
            <pc:sldMk cId="1083178754" sldId="466"/>
            <ac:grpSpMk id="8" creationId="{64DF17B8-844B-9A63-3C5D-F788F24F92DA}"/>
          </ac:grpSpMkLst>
        </pc:grpChg>
        <pc:grpChg chg="del mod">
          <ac:chgData name="Tim Cook" userId="d1c7cfb340f2c7ab" providerId="LiveId" clId="{62E3F0BF-74DC-4552-8C8C-069D3CDEED79}" dt="2023-04-12T01:16:44.646" v="487"/>
          <ac:grpSpMkLst>
            <pc:docMk/>
            <pc:sldMk cId="1083178754" sldId="466"/>
            <ac:grpSpMk id="10" creationId="{D49C68CC-4836-F79F-F483-728E1B0E2FF7}"/>
          </ac:grpSpMkLst>
        </pc:grpChg>
        <pc:grpChg chg="mod">
          <ac:chgData name="Tim Cook" userId="d1c7cfb340f2c7ab" providerId="LiveId" clId="{62E3F0BF-74DC-4552-8C8C-069D3CDEED79}" dt="2023-04-12T01:16:50.986" v="491"/>
          <ac:grpSpMkLst>
            <pc:docMk/>
            <pc:sldMk cId="1083178754" sldId="466"/>
            <ac:grpSpMk id="14" creationId="{12767EB9-5A23-99DE-8D0F-193AD076647B}"/>
          </ac:grpSpMkLst>
        </pc:grpChg>
        <pc:grpChg chg="mod">
          <ac:chgData name="Tim Cook" userId="d1c7cfb340f2c7ab" providerId="LiveId" clId="{62E3F0BF-74DC-4552-8C8C-069D3CDEED79}" dt="2023-04-12T01:16:54.679" v="499"/>
          <ac:grpSpMkLst>
            <pc:docMk/>
            <pc:sldMk cId="1083178754" sldId="466"/>
            <ac:grpSpMk id="23" creationId="{29D2F159-6D25-7B6D-C4F5-93831AEAD6DA}"/>
          </ac:grpSpMkLst>
        </pc:grpChg>
        <pc:grpChg chg="mod">
          <ac:chgData name="Tim Cook" userId="d1c7cfb340f2c7ab" providerId="LiveId" clId="{62E3F0BF-74DC-4552-8C8C-069D3CDEED79}" dt="2023-04-12T01:16:58.632" v="506"/>
          <ac:grpSpMkLst>
            <pc:docMk/>
            <pc:sldMk cId="1083178754" sldId="466"/>
            <ac:grpSpMk id="34" creationId="{C065739F-9EB6-61FE-DEF3-BCA0BF37661C}"/>
          </ac:grpSpMkLst>
        </pc:grpChg>
        <pc:grpChg chg="mod">
          <ac:chgData name="Tim Cook" userId="d1c7cfb340f2c7ab" providerId="LiveId" clId="{62E3F0BF-74DC-4552-8C8C-069D3CDEED79}" dt="2023-04-12T01:16:58.632" v="506"/>
          <ac:grpSpMkLst>
            <pc:docMk/>
            <pc:sldMk cId="1083178754" sldId="466"/>
            <ac:grpSpMk id="37" creationId="{B013BB42-E026-767E-C036-6EC618545EFF}"/>
          </ac:grpSpMkLst>
        </pc:grpChg>
        <pc:grpChg chg="mod">
          <ac:chgData name="Tim Cook" userId="d1c7cfb340f2c7ab" providerId="LiveId" clId="{62E3F0BF-74DC-4552-8C8C-069D3CDEED79}" dt="2023-04-12T01:17:02.837" v="514"/>
          <ac:grpSpMkLst>
            <pc:docMk/>
            <pc:sldMk cId="1083178754" sldId="466"/>
            <ac:grpSpMk id="45" creationId="{A8B994F2-C47F-5A59-668B-AD3A874C3ECE}"/>
          </ac:grpSpMkLst>
        </pc:grpChg>
        <pc:grpChg chg="mod">
          <ac:chgData name="Tim Cook" userId="d1c7cfb340f2c7ab" providerId="LiveId" clId="{62E3F0BF-74DC-4552-8C8C-069D3CDEED79}" dt="2023-04-12T01:17:02.837" v="514"/>
          <ac:grpSpMkLst>
            <pc:docMk/>
            <pc:sldMk cId="1083178754" sldId="466"/>
            <ac:grpSpMk id="46" creationId="{1844AB99-EB44-6EC0-AE82-FDC64F3FBBCC}"/>
          </ac:grpSpMkLst>
        </pc:grpChg>
        <pc:grpChg chg="mod">
          <ac:chgData name="Tim Cook" userId="d1c7cfb340f2c7ab" providerId="LiveId" clId="{62E3F0BF-74DC-4552-8C8C-069D3CDEED79}" dt="2023-04-12T01:17:08.899" v="522"/>
          <ac:grpSpMkLst>
            <pc:docMk/>
            <pc:sldMk cId="1083178754" sldId="466"/>
            <ac:grpSpMk id="54" creationId="{875BFAE3-25AB-8051-27B5-AE9C0F727E6A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83" creationId="{46756237-596D-8CD0-9FB9-26CF0297130B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84" creationId="{85E43C23-396D-CBAF-5A2D-B280DB869B5D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91" creationId="{3A58CEAF-57DF-A27E-CAAC-81F4AF955AE7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97" creationId="{E1B541D0-CEFD-20FA-1D6D-0365FA3425C4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98" creationId="{B52FD090-AA16-A0EA-4DB6-A0421AD890ED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99" creationId="{29B01E46-0534-0527-531A-520F8E6EA175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100" creationId="{5177AA0E-D038-3216-4CF4-9648B5409074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11" creationId="{C799937C-192A-CBBF-8ACE-662778B4D1FE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12" creationId="{4EECA794-24E1-31D6-FFED-3627DB2AC9ED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23" creationId="{41CB96A1-5538-94E3-AAC4-B903E794473F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28" creationId="{50241AE7-280F-EA9F-94A8-E9DC504EC41E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32" creationId="{F57C6816-B79C-D9CD-B479-CB81837EC10C}"/>
          </ac:grpSpMkLst>
        </pc:grp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3" creationId="{9D179E64-0315-8465-4679-30D915197596}"/>
          </ac:inkMkLst>
        </pc:ink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4" creationId="{694C7D29-540F-9184-8CF6-454D3C511EE6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1083178754" sldId="466"/>
            <ac:inkMk id="5" creationId="{12ECCCDC-336B-3236-E77F-3A317FABD47D}"/>
          </ac:inkMkLst>
        </pc:ink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6" creationId="{073E2C8F-54CC-5AE7-4523-E08B21F7D7AA}"/>
          </ac:inkMkLst>
        </pc:inkChg>
        <pc:inkChg chg="add mod">
          <ac:chgData name="Tim Cook" userId="d1c7cfb340f2c7ab" providerId="LiveId" clId="{62E3F0BF-74DC-4552-8C8C-069D3CDEED79}" dt="2023-04-12T01:16:44.646" v="487"/>
          <ac:inkMkLst>
            <pc:docMk/>
            <pc:sldMk cId="1083178754" sldId="466"/>
            <ac:inkMk id="7" creationId="{9D3DBF8B-BE70-49D3-D69C-6D033C0F23A7}"/>
          </ac:inkMkLst>
        </pc:inkChg>
        <pc:inkChg chg="add del mod">
          <ac:chgData name="Tim Cook" userId="d1c7cfb340f2c7ab" providerId="LiveId" clId="{62E3F0BF-74DC-4552-8C8C-069D3CDEED79}" dt="2023-04-12T01:16:44.646" v="487"/>
          <ac:inkMkLst>
            <pc:docMk/>
            <pc:sldMk cId="1083178754" sldId="466"/>
            <ac:inkMk id="9" creationId="{DB2A83B4-9B24-8D0E-81A6-FD593E14BDF5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1" creationId="{755ECF3A-1F5E-C54B-6A1A-03E180783C97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2" creationId="{73FA9768-F984-4488-42A0-1320A2B936EE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3" creationId="{EAF7F56B-9F7A-509B-F84F-77716C9A9019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5" creationId="{672384C0-9043-6D73-97CB-5CBE010891C5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6" creationId="{C364A971-B90A-94F9-474A-AC1EB2464D3C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7" creationId="{F3AE413D-4E8E-7C83-E314-5B93566A5E74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8" creationId="{652F8BAC-8A92-CC2C-7B60-DC8CC6054837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9" creationId="{C296BAC6-225F-4B3D-5E0A-2E51B2D23DAB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20" creationId="{8FD885CB-C4AD-86F6-405A-C453743A84E1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21" creationId="{D65526C6-EDA1-9764-F136-2D0AA0D0761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2" creationId="{2A766364-2D3A-B78D-6797-85117708EC43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4" creationId="{77EA9218-CFDC-598A-53C3-4B700E21DBFA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5" creationId="{253FBC49-6738-7813-AA78-59326EBE2FDF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6" creationId="{82CBF4CE-6159-67B9-56B2-A9C80326C73F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7" creationId="{D5E48693-8150-F64C-8138-66FEDF94D55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8" creationId="{FA922361-9E27-6E3C-628A-B9650E4378A8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9" creationId="{D2D2A8EA-B59B-7AA7-AA5E-E24CE7CAB35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0" creationId="{1630C911-C73A-1821-3EFA-9DD73E05D936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31" creationId="{E32DAE63-924F-BC49-07B1-AC0862BF136E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2" creationId="{A1B71D41-9810-9545-CB07-BB5F9E86D4B0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33" creationId="{2E315615-D4F2-2683-C538-EA564AE46AFE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5" creationId="{3ED7C3F0-F444-24AA-26A0-C1F6C8AFF375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6" creationId="{E3492F15-E266-1A76-E125-7A4B6C14FB88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38" creationId="{50E29063-03D7-D6B0-C714-3CC771FF8F0D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39" creationId="{34173FE7-6E3C-17F0-ACB2-9831C4BF465C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0" creationId="{87AE2368-547E-880E-26CB-0B0703DACF9B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1" creationId="{276D6580-C5AE-04C1-795B-F088911672D6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2" creationId="{4836786B-4260-B9D8-6D13-80E158D1AB8E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3" creationId="{073D38F1-92CE-A580-9D51-414D36089813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4" creationId="{EC1095F7-7C8F-455D-9380-20A07D1BF671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7" creationId="{CA10FFA2-741A-5020-E947-07598E342CFF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8" creationId="{451B7061-1D77-9DA2-47A7-F35C30A34913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9" creationId="{A7B0E0C8-47C1-D1A7-5256-2BBE355A000E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0" creationId="{42BB8072-F2AC-3F96-B7FC-24389C00CB93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1" creationId="{E99255AF-A3FD-00C7-E8E9-F738E895E3C8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2" creationId="{74E07E73-0A06-FF2F-7A0C-03E6BA5C09BD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3" creationId="{03FD8537-2B9D-4F74-1AA3-1FB2F8C4C3FA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5" creationId="{69867102-0944-1007-9116-1233CA74ECC6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6" creationId="{50062242-7B55-F714-7296-774FC508C47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7" creationId="{5C8EB3CE-ACA1-4F4B-3848-A835C399682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8" creationId="{37548993-0463-0062-DAE0-049C7FFE7D42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9" creationId="{3C342235-9ABC-BB33-0EB8-67BDE7AE579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0" creationId="{E898B187-0749-B591-AE74-4BADEAF44A0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1" creationId="{82D522DD-2B05-846F-BC0C-07A0FF936F8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2" creationId="{3C4AD85A-2C91-00B6-B8E1-1D4A2FA66287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3" creationId="{02E6D439-A960-7F92-EB15-B1C9D9F3245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4" creationId="{16B61071-9960-7F25-BAC9-4A34854A5B3F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5" creationId="{F953A159-0D85-0F61-EE2F-D5F52716C81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6" creationId="{A8140064-78AB-67DB-C042-F75CAFB01E5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7" creationId="{452C9515-B108-3D97-A83D-204B14E9166B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8" creationId="{31688D35-8871-7BDD-02A7-B9D2DF17A00E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9" creationId="{61A3C45F-12CF-0A95-AE07-B034957DC8A9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70" creationId="{167D0E1C-BE5D-405D-42DB-59588804033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1" creationId="{7E0FD5D9-2BF3-3705-6EE9-C99F582A43C2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2" creationId="{EF252BD1-AA96-A322-D0BC-12E1A1847E4C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3" creationId="{1F3154DE-6033-3359-6DF4-DAE18711F48E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74" creationId="{5E541B46-1BA6-28AE-EE4F-66C9F157808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5" creationId="{2E7A03E5-9793-9106-CA46-DD12E8CB1B0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6" creationId="{E75BDE06-82E2-4087-227D-796C9E8D84C0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7" creationId="{014B2B32-571D-C2DC-D19B-1CA5C43AEF75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8" creationId="{FB500BB5-E067-7EA4-9C44-30D5501525D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9" creationId="{B6977999-0872-6165-5772-B71A49495FF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0" creationId="{2F650AD9-4D8D-23AF-1A2B-150DB931ECD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1" creationId="{C755440E-668B-7D01-EC45-68CCA3E6146A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2" creationId="{4472E3C4-3DDB-F745-4421-2AA5B736BFF9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5" creationId="{7BEA6847-CCC4-8C6B-6B68-F754E6B84C6E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6" creationId="{F7C2ED22-F0F3-6239-4667-6473BD09806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7" creationId="{EF7305DD-CCA6-5585-6210-AF307ABFF74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8" creationId="{CA3F2CE0-C328-A9E4-A28B-7423DED6783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9" creationId="{D216D23E-6622-5902-2C9F-1DE55330539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0" creationId="{2F0438C1-4359-4195-D8E1-A511C2FFCA7A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2" creationId="{ABD10715-6A50-313A-F077-E6FD17A0D29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3" creationId="{9418F303-5014-13C6-88A6-EFFCDE6B2EA4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4" creationId="{A348C21E-BB7A-B7AB-C757-239F297C6DB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5" creationId="{778F8D77-389B-F29B-77F1-458AAE60369B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6" creationId="{73B51415-7BE6-31E8-7E23-1605B186A450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3" creationId="{D4C9816E-A0A4-0422-980C-77D2190345B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4" creationId="{E8F0FB22-0D53-23B8-68F8-4AAD0B72B65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5" creationId="{1B3882CE-B322-1639-1249-C2C459C0527F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6" creationId="{1D9EF2EC-6C4B-FD97-66C6-223AD3A10F0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7" creationId="{5BA86018-EE44-72D2-8BF7-C86C25C3813F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8" creationId="{A74F2CB5-C4F1-AB22-20B7-020158ED378B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9" creationId="{21CD2E4E-1338-E83B-2046-175F80CFF47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0" creationId="{B5D0A4C8-3AAF-2FEE-23D5-230652E5A01A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8" creationId="{B46903A9-D10D-B263-C175-5376F1933738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9" creationId="{E71BED16-B59B-DFB1-7F0F-9880CCBA6C3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0" creationId="{7485E7C2-C810-5BD4-AF85-DCE148A16E40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1" creationId="{8F2AD60D-1A14-5DE2-CF35-154570AAADF1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2" creationId="{83554F9D-57B1-A5EF-D1BF-346594F86CD9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4" creationId="{C176CD22-3E55-E354-042C-999257A91932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5" creationId="{F0815EEA-215C-AE55-9A61-166340C7E4C8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6" creationId="{5457C78D-078A-2540-799B-A5DBE4C14F6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7" creationId="{8DA240DA-0014-C06C-211C-A38B7450CBBD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9" creationId="{E89B2D00-9107-0530-225D-D304D1FD65D9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30" creationId="{5AC54432-89B5-90BF-9E19-006D6096357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31" creationId="{8BD6D587-E9DF-69A3-B1BE-720D4DDBA096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4016249502" sldId="467"/>
        </pc:sldMkLst>
        <pc:grpChg chg="mod">
          <ac:chgData name="Tim Cook" userId="d1c7cfb340f2c7ab" providerId="LiveId" clId="{62E3F0BF-74DC-4552-8C8C-069D3CDEED79}" dt="2023-04-12T01:22:49.050" v="658"/>
          <ac:grpSpMkLst>
            <pc:docMk/>
            <pc:sldMk cId="4016249502" sldId="467"/>
            <ac:grpSpMk id="7" creationId="{63A3AC20-EB42-1A03-5BDF-15B17F756C91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18" creationId="{A7F18356-D55F-9C38-7FCB-815F6DBA3D5C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19" creationId="{3DEF178C-662A-21EF-A0F1-C54B7BF7B156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20" creationId="{252069B6-D9C2-2B07-D07A-4D2A51289BA1}"/>
          </ac:grpSpMkLst>
        </pc:grpChg>
        <pc:grpChg chg="mod">
          <ac:chgData name="Tim Cook" userId="d1c7cfb340f2c7ab" providerId="LiveId" clId="{62E3F0BF-74DC-4552-8C8C-069D3CDEED79}" dt="2023-04-12T01:22:58.601" v="676"/>
          <ac:grpSpMkLst>
            <pc:docMk/>
            <pc:sldMk cId="4016249502" sldId="467"/>
            <ac:grpSpMk id="27" creationId="{D76F00BC-1991-83B7-C2D8-35E9B8AEEBF3}"/>
          </ac:grpSpMkLst>
        </pc:grpChg>
        <pc:grpChg chg="mod">
          <ac:chgData name="Tim Cook" userId="d1c7cfb340f2c7ab" providerId="LiveId" clId="{62E3F0BF-74DC-4552-8C8C-069D3CDEED79}" dt="2023-04-12T01:22:58.601" v="676"/>
          <ac:grpSpMkLst>
            <pc:docMk/>
            <pc:sldMk cId="4016249502" sldId="467"/>
            <ac:grpSpMk id="28" creationId="{CBC18BC9-41A9-651D-CAAA-14E911DFC0E7}"/>
          </ac:grpSpMkLst>
        </pc:grpChg>
        <pc:grpChg chg="mod">
          <ac:chgData name="Tim Cook" userId="d1c7cfb340f2c7ab" providerId="LiveId" clId="{62E3F0BF-74DC-4552-8C8C-069D3CDEED79}" dt="2023-04-12T01:23:00.669" v="682"/>
          <ac:grpSpMkLst>
            <pc:docMk/>
            <pc:sldMk cId="4016249502" sldId="467"/>
            <ac:grpSpMk id="34" creationId="{25797812-AC69-737B-9D65-FE13AA31626D}"/>
          </ac:grpSpMkLst>
        </pc:grpChg>
        <pc:grpChg chg="mod">
          <ac:chgData name="Tim Cook" userId="d1c7cfb340f2c7ab" providerId="LiveId" clId="{62E3F0BF-74DC-4552-8C8C-069D3CDEED79}" dt="2023-04-12T01:23:00.669" v="682"/>
          <ac:grpSpMkLst>
            <pc:docMk/>
            <pc:sldMk cId="4016249502" sldId="467"/>
            <ac:grpSpMk id="35" creationId="{1641F00F-7907-2BBA-F049-BD1761E35FCF}"/>
          </ac:grpSpMkLst>
        </pc:grpChg>
        <pc:grpChg chg="mod">
          <ac:chgData name="Tim Cook" userId="d1c7cfb340f2c7ab" providerId="LiveId" clId="{62E3F0BF-74DC-4552-8C8C-069D3CDEED79}" dt="2023-04-12T01:23:04.044" v="690"/>
          <ac:grpSpMkLst>
            <pc:docMk/>
            <pc:sldMk cId="4016249502" sldId="467"/>
            <ac:grpSpMk id="43" creationId="{295A6C3B-7678-98DD-63D2-B2482A483C86}"/>
          </ac:grpSpMkLst>
        </pc:grpChg>
        <pc:grpChg chg="mod">
          <ac:chgData name="Tim Cook" userId="d1c7cfb340f2c7ab" providerId="LiveId" clId="{62E3F0BF-74DC-4552-8C8C-069D3CDEED79}" dt="2023-04-12T01:23:05.943" v="694"/>
          <ac:grpSpMkLst>
            <pc:docMk/>
            <pc:sldMk cId="4016249502" sldId="467"/>
            <ac:grpSpMk id="47" creationId="{04EDC50B-D501-EC0E-92F4-34A537E7B8D8}"/>
          </ac:grpSpMkLst>
        </pc:grpChg>
        <pc:grpChg chg="del mod">
          <ac:chgData name="Tim Cook" userId="d1c7cfb340f2c7ab" providerId="LiveId" clId="{62E3F0BF-74DC-4552-8C8C-069D3CDEED79}" dt="2023-04-12T01:23:08.782" v="698"/>
          <ac:grpSpMkLst>
            <pc:docMk/>
            <pc:sldMk cId="4016249502" sldId="467"/>
            <ac:grpSpMk id="50" creationId="{AF17FF7E-0125-FCC9-9D68-3AFA99462B8D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78" creationId="{6F6F9AC0-B1F2-7032-E8B1-C3C0614AA8B6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82" creationId="{801FCEC2-3391-71D0-6B88-4083DE719A19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0" creationId="{A2F533FE-6980-679A-16D5-B4C7E7A6478E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1" creationId="{D98ADCC6-9BF9-AB56-3EAE-93130BB790F4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2" creationId="{CD6AC0C1-915A-8BF8-D8FF-114DADC4458B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3" creationId="{5D92102A-0F7C-3414-82FD-A22DB1D05DE0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4" creationId="{166F5988-90A5-4F8A-55CF-A46AE0A29151}"/>
          </ac:grpSpMkLst>
        </pc:grpChg>
        <pc:grpChg chg="del mod">
          <ac:chgData name="Tim Cook" userId="d1c7cfb340f2c7ab" providerId="LiveId" clId="{62E3F0BF-74DC-4552-8C8C-069D3CDEED79}" dt="2023-04-12T01:23:23.658" v="733"/>
          <ac:grpSpMkLst>
            <pc:docMk/>
            <pc:sldMk cId="4016249502" sldId="467"/>
            <ac:grpSpMk id="115" creationId="{F8744334-CC22-C446-7858-675D5ACAA5E4}"/>
          </ac:grpSpMkLst>
        </pc:grpChg>
        <pc:grpChg chg="mod">
          <ac:chgData name="Tim Cook" userId="d1c7cfb340f2c7ab" providerId="LiveId" clId="{62E3F0BF-74DC-4552-8C8C-069D3CDEED79}" dt="2023-04-12T01:23:27.961" v="743"/>
          <ac:grpSpMkLst>
            <pc:docMk/>
            <pc:sldMk cId="4016249502" sldId="467"/>
            <ac:grpSpMk id="152" creationId="{03418BF1-13B4-13A4-AEEA-70F2763F7884}"/>
          </ac:grpSpMkLst>
        </pc:grpChg>
        <pc:grpChg chg="mod">
          <ac:chgData name="Tim Cook" userId="d1c7cfb340f2c7ab" providerId="LiveId" clId="{62E3F0BF-74DC-4552-8C8C-069D3CDEED79}" dt="2023-04-12T01:23:35.457" v="759"/>
          <ac:grpSpMkLst>
            <pc:docMk/>
            <pc:sldMk cId="4016249502" sldId="467"/>
            <ac:grpSpMk id="159" creationId="{5C471581-6D6F-F095-52F5-D141B8EA6878}"/>
          </ac:grpSpMkLst>
        </pc:grpChg>
        <pc:grpChg chg="mod">
          <ac:chgData name="Tim Cook" userId="d1c7cfb340f2c7ab" providerId="LiveId" clId="{62E3F0BF-74DC-4552-8C8C-069D3CDEED79}" dt="2023-04-12T01:23:38.032" v="763"/>
          <ac:grpSpMkLst>
            <pc:docMk/>
            <pc:sldMk cId="4016249502" sldId="467"/>
            <ac:grpSpMk id="163" creationId="{DD6464BD-D77D-8CAF-2913-6454F1434114}"/>
          </ac:grpSpMkLst>
        </pc:grpChg>
        <pc:grpChg chg="mod">
          <ac:chgData name="Tim Cook" userId="d1c7cfb340f2c7ab" providerId="LiveId" clId="{62E3F0BF-74DC-4552-8C8C-069D3CDEED79}" dt="2023-04-12T01:23:30.541" v="749"/>
          <ac:grpSpMkLst>
            <pc:docMk/>
            <pc:sldMk cId="4016249502" sldId="467"/>
            <ac:grpSpMk id="175" creationId="{5D63CB2F-9661-D3ED-125E-DE6418204315}"/>
          </ac:grpSpMkLst>
        </pc:grp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3" creationId="{01D5E91C-E4FA-36B4-2AC6-2C3F9FDA5F7F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4" creationId="{B9506EFE-9CF4-1D0A-6DDD-E570EE8AAA3D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5" creationId="{3FBD52F0-6A11-F53C-8069-3500E0C56C07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6" creationId="{1E79CC8E-3DDF-2693-34EF-9C93B48DCAA0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8" creationId="{572551C5-4050-3E35-B348-D3C913C72844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9" creationId="{B24A636A-96E4-1416-2DE2-EE6EFC4B9094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0" creationId="{E3EF5502-C513-4E97-5736-5A508149BFF5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1" creationId="{880891C9-AA02-8AF2-8EA4-6B01C4AA6921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2" creationId="{0A949F3B-E3B5-D58A-D1EC-ED33CCED658D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3" creationId="{6BE27B40-D724-5CAC-30AF-277B58D8CBF9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4" creationId="{1E727C3C-53B1-0522-E220-A9C0943A3731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5" creationId="{4AC1DBCE-EB5F-EF2A-2395-E4A384E42D1E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6" creationId="{9DCD262D-EA05-60B8-ED76-0EC9E5AB70E8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7" creationId="{5E2A6D61-0C3A-9FA7-1F71-CE8C68890327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1" creationId="{5BACA749-25F6-BDD4-99FC-04105A6B2281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2" creationId="{E09A51E5-5E3E-AA90-46D6-AC1BA1564C3D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3" creationId="{9B7D6477-4C54-1E48-8D06-B92C41A9C4D9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4" creationId="{0A421C15-5AF5-40F1-1D5E-5D4593AF2878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5" creationId="{F439383A-1463-4816-39A1-B668F29A26BC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6" creationId="{0726AA67-81F1-1465-6CF1-8F6678F340C9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29" creationId="{CA5B3DA2-D61F-D733-0B02-701C50ADED08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0" creationId="{85C657C1-BCF2-FCA2-0EC2-09D7F2681183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1" creationId="{1C2440E5-D9DE-5323-908F-7ECD253C246B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2" creationId="{03567EB6-720B-BF56-3BDC-52D2D3F32AFA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3" creationId="{536131A1-8749-4B6E-7F08-6E64EA9A12B3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6" creationId="{6C15BDDD-E3D5-1CF2-EA23-0C9C00E77528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7" creationId="{94708029-6EE4-ECA8-B33A-2AC42F60D37A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8" creationId="{E45A5EA2-72E6-465E-BD5A-970A61CEB455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9" creationId="{9E6844D3-7A1D-EA23-2963-4B51373F2530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0" creationId="{EE65BFAB-A1B4-E966-7792-0F6229F3B918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1" creationId="{37DC0934-E9AD-A65B-CD41-43CE11CBDF0B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2" creationId="{5AEDA2B9-5D32-B75E-51E4-E23564A6E8B8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4" creationId="{5B9DC413-1246-9663-EB11-3CB03D0C8C2D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5" creationId="{32F92EEE-28FA-CF9A-6D48-A9DAE69E8FDD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6" creationId="{1A988591-CC1F-665C-692E-DFDE3C132095}"/>
          </ac:inkMkLst>
        </pc:inkChg>
        <pc:inkChg chg="add del mod">
          <ac:chgData name="Tim Cook" userId="d1c7cfb340f2c7ab" providerId="LiveId" clId="{62E3F0BF-74DC-4552-8C8C-069D3CDEED79}" dt="2023-04-12T01:23:08.782" v="698"/>
          <ac:inkMkLst>
            <pc:docMk/>
            <pc:sldMk cId="4016249502" sldId="467"/>
            <ac:inkMk id="48" creationId="{C9190CA3-A3F1-AA9D-5394-C2AD2813E808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4016249502" sldId="467"/>
            <ac:inkMk id="48" creationId="{F6E2075E-ED98-F82E-18BD-F12A8F509BEF}"/>
          </ac:inkMkLst>
        </pc:inkChg>
        <pc:inkChg chg="add del mod">
          <ac:chgData name="Tim Cook" userId="d1c7cfb340f2c7ab" providerId="LiveId" clId="{62E3F0BF-74DC-4552-8C8C-069D3CDEED79}" dt="2023-04-12T01:23:08.782" v="699"/>
          <ac:inkMkLst>
            <pc:docMk/>
            <pc:sldMk cId="4016249502" sldId="467"/>
            <ac:inkMk id="49" creationId="{F3867C31-B285-3609-164F-0022DD360C06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1" creationId="{248A68BA-FEAA-1F91-49B8-C48CA721588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2" creationId="{A60AC3A8-32EA-774E-5BC9-E03F76566F22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3" creationId="{80A0E693-470D-B8A7-0C57-154125A67995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4" creationId="{82ED6943-2A92-BCAD-441C-72AAAACF306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5" creationId="{6353FE4D-0E5B-9433-24D3-5A451958C05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6" creationId="{D47B49CC-4545-4816-3925-FAF6A51CF319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7" creationId="{91F5448E-F1ED-0837-E7D3-8B70710A6B7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8" creationId="{84A904F9-93C0-BD81-E3AC-F97E237A7D39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9" creationId="{78122688-9852-455A-70C9-927CE34E2C8E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0" creationId="{91EE34C6-EDDE-2F2A-5D68-8338E19860E4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4" creationId="{DE6E84D4-811E-6388-5977-5A25B538FCE7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5" creationId="{9ECF99C8-8933-09BA-7867-7A2925BF1A4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6" creationId="{1A205983-4D16-D70E-9816-AB7AF64FCC0D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7" creationId="{BDAC7314-543A-E36B-FFC6-6CAF703BDF9D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8" creationId="{D417899A-384B-CA12-6FCD-FEF23BA26B23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9" creationId="{190E0D8F-110E-3B3B-8974-D3E414545ACF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0" creationId="{B33F5B47-5EAD-B7A0-FF9C-83180D0E5AE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1" creationId="{873905E2-4FC0-A271-096D-D515E7B54E5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2" creationId="{8226CB74-7CDA-FF21-2706-149D830E7031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3" creationId="{8E8DD0C1-806F-1B80-CF9D-A7570C29B3CE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5" creationId="{5E4D74FB-8915-F59A-5C6A-71324ACD201A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6" creationId="{9625CB6F-6C5B-3C6B-0679-6DF135D2B4A0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7" creationId="{6605F55F-5136-BD16-08D4-193F9101C1FE}"/>
          </ac:inkMkLst>
        </pc:inkChg>
        <pc:inkChg chg="add del mod">
          <ac:chgData name="Tim Cook" userId="d1c7cfb340f2c7ab" providerId="LiveId" clId="{62E3F0BF-74DC-4552-8C8C-069D3CDEED79}" dt="2023-04-12T01:23:23.658" v="732"/>
          <ac:inkMkLst>
            <pc:docMk/>
            <pc:sldMk cId="4016249502" sldId="467"/>
            <ac:inkMk id="95" creationId="{7BC2E627-FEFF-CD7A-7E00-B3912DC33E04}"/>
          </ac:inkMkLst>
        </pc:inkChg>
        <pc:inkChg chg="add del mod">
          <ac:chgData name="Tim Cook" userId="d1c7cfb340f2c7ab" providerId="LiveId" clId="{62E3F0BF-74DC-4552-8C8C-069D3CDEED79}" dt="2023-04-12T01:23:23.658" v="734"/>
          <ac:inkMkLst>
            <pc:docMk/>
            <pc:sldMk cId="4016249502" sldId="467"/>
            <ac:inkMk id="96" creationId="{1AB04A17-528C-E828-C8D5-94F34D2988DE}"/>
          </ac:inkMkLst>
        </pc:inkChg>
        <pc:inkChg chg="add del mod">
          <ac:chgData name="Tim Cook" userId="d1c7cfb340f2c7ab" providerId="LiveId" clId="{62E3F0BF-74DC-4552-8C8C-069D3CDEED79}" dt="2023-04-12T01:23:23.658" v="733"/>
          <ac:inkMkLst>
            <pc:docMk/>
            <pc:sldMk cId="4016249502" sldId="467"/>
            <ac:inkMk id="97" creationId="{5494F07A-DABE-F67C-96B0-7C450DFDE352}"/>
          </ac:inkMkLst>
        </pc:inkChg>
        <pc:inkChg chg="add del mod">
          <ac:chgData name="Tim Cook" userId="d1c7cfb340f2c7ab" providerId="LiveId" clId="{62E3F0BF-74DC-4552-8C8C-069D3CDEED79}" dt="2023-04-12T01:23:23.658" v="730"/>
          <ac:inkMkLst>
            <pc:docMk/>
            <pc:sldMk cId="4016249502" sldId="467"/>
            <ac:inkMk id="98" creationId="{44BD3649-4082-832A-3EB4-64A2C75D3A0D}"/>
          </ac:inkMkLst>
        </pc:inkChg>
        <pc:inkChg chg="add del mod">
          <ac:chgData name="Tim Cook" userId="d1c7cfb340f2c7ab" providerId="LiveId" clId="{62E3F0BF-74DC-4552-8C8C-069D3CDEED79}" dt="2023-04-12T01:23:23.658" v="731"/>
          <ac:inkMkLst>
            <pc:docMk/>
            <pc:sldMk cId="4016249502" sldId="467"/>
            <ac:inkMk id="114" creationId="{5A83AA73-C89B-568E-A654-E0C9AAA33656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16" creationId="{8049CFDA-26E4-2907-E878-B1AA58520153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27" creationId="{5A0CB95E-D7BB-BC4D-C984-8C4C5055E7B7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6" creationId="{B08A7980-EC65-AB60-3989-BDA32173431D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7" creationId="{2F926D93-C02C-ED0D-5E23-BE16C75F9F8D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8" creationId="{8D0645CD-BEDE-9B15-A237-D8F79E477DE2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9" creationId="{5E769ECF-55C0-D889-4027-A820722654A0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50" creationId="{66BCFCE6-74A2-A662-62D3-1D7DB1619429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51" creationId="{C3DD2644-7F93-30A1-9724-57B4C706BB3E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3" creationId="{19E55830-1ADC-398C-0E51-3F6990C79E4D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4" creationId="{33D9E169-1815-C042-B9C5-53E3E54CFE85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5" creationId="{0C59B9FF-0F44-45E0-38A3-8E316AEDC782}"/>
          </ac:inkMkLst>
        </pc:inkChg>
        <pc:inkChg chg="add del">
          <ac:chgData name="Tim Cook" userId="d1c7cfb340f2c7ab" providerId="LiveId" clId="{62E3F0BF-74DC-4552-8C8C-069D3CDEED79}" dt="2023-04-12T01:23:34.958" v="756"/>
          <ac:inkMkLst>
            <pc:docMk/>
            <pc:sldMk cId="4016249502" sldId="467"/>
            <ac:inkMk id="156" creationId="{C235BCAD-BF94-9D3E-84CD-9F99416239AC}"/>
          </ac:inkMkLst>
        </pc:inkChg>
        <pc:inkChg chg="add del">
          <ac:chgData name="Tim Cook" userId="d1c7cfb340f2c7ab" providerId="LiveId" clId="{62E3F0BF-74DC-4552-8C8C-069D3CDEED79}" dt="2023-04-12T01:23:34.958" v="758"/>
          <ac:inkMkLst>
            <pc:docMk/>
            <pc:sldMk cId="4016249502" sldId="467"/>
            <ac:inkMk id="157" creationId="{9087EDAD-574C-115F-1D0E-C63D043406F4}"/>
          </ac:inkMkLst>
        </pc:inkChg>
        <pc:inkChg chg="add del">
          <ac:chgData name="Tim Cook" userId="d1c7cfb340f2c7ab" providerId="LiveId" clId="{62E3F0BF-74DC-4552-8C8C-069D3CDEED79}" dt="2023-04-12T01:23:34.958" v="757"/>
          <ac:inkMkLst>
            <pc:docMk/>
            <pc:sldMk cId="4016249502" sldId="467"/>
            <ac:inkMk id="158" creationId="{252DA8B3-15D9-C332-9D0F-6F5B0B0ECFE6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0" creationId="{178A8B12-DF20-6A09-47E0-4C259EE64F2C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1" creationId="{3BDB1467-0246-6FC8-7B0E-A55B89B5E63A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2" creationId="{2C16FF8C-4375-B24B-A1CA-766D8B13F083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69" creationId="{F33B04AD-978D-75E4-345B-897AC5CFDED6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0" creationId="{62352E7E-07FC-37CF-46DD-894833513F0D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1" creationId="{A677A488-A040-C081-D0F6-9F4E44F59EB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2" creationId="{CB83432E-EBCE-5964-6F53-5E137297F5FC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3" creationId="{20FADB6A-8F58-8C8C-5898-B8BFDC288C32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4" creationId="{34F13CF7-9170-3F8C-E197-AD0A8D895060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6" creationId="{8643EAFB-A955-4D0E-5B8A-6D79A8A8924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7" creationId="{A3F102B0-A1DE-7B23-572F-1E09CCE51FF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8" creationId="{06389ECC-65C6-6D4E-A8E6-426761DAFBD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9" creationId="{781E0FDC-F5E1-4B3C-78D8-443FC23F50F1}"/>
          </ac:inkMkLst>
        </pc:inkChg>
        <pc:inkChg chg="del 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80" creationId="{8F6770BB-9234-99CF-102A-39BEDC6F3A64}"/>
          </ac:inkMkLst>
        </pc:inkChg>
        <pc:inkChg chg="del mod">
          <ac:chgData name="Tim Cook" userId="d1c7cfb340f2c7ab" providerId="LiveId" clId="{62E3F0BF-74DC-4552-8C8C-069D3CDEED79}" dt="2023-04-12T01:23:30.541" v="748"/>
          <ac:inkMkLst>
            <pc:docMk/>
            <pc:sldMk cId="4016249502" sldId="467"/>
            <ac:inkMk id="181" creationId="{5C53B661-1A11-7F7D-31AE-262584E30646}"/>
          </ac:inkMkLst>
        </pc:inkChg>
        <pc:inkChg chg="del mod">
          <ac:chgData name="Tim Cook" userId="d1c7cfb340f2c7ab" providerId="LiveId" clId="{62E3F0BF-74DC-4552-8C8C-069D3CDEED79}" dt="2023-04-12T01:23:30.541" v="747"/>
          <ac:inkMkLst>
            <pc:docMk/>
            <pc:sldMk cId="4016249502" sldId="467"/>
            <ac:inkMk id="182" creationId="{A3FAA73B-C3EE-23FD-BF3D-EF3CE1C7A84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3" creationId="{522CCAD1-27A6-FB7D-D257-F7F8F59D8FF6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4" creationId="{497A245A-159E-89DF-7C4F-DBBB49887344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5" creationId="{AA918A60-76BA-7870-5E2C-E26D97D5DE65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6" creationId="{216314D8-D4F2-3DE9-17D6-E71EF099E957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7" creationId="{5A12E673-B5E9-F8AC-B65B-AA4F134AE2F0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8" creationId="{41540B44-2357-4AAA-A397-F1989D3C812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9" creationId="{60CBBD0A-3706-71C2-8867-5C6E5AC03D1B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0" creationId="{DA58E9A4-9030-A31E-0F66-3563F81AE31F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1" creationId="{B7B65D4C-FBC8-98A6-CE8A-F11CA1E96932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2" creationId="{360D3C4A-9E8D-6817-9C49-8606AC245D26}"/>
          </ac:inkMkLst>
        </pc:inkChg>
        <pc:inkChg chg="del mod">
          <ac:chgData name="Tim Cook" userId="d1c7cfb340f2c7ab" providerId="LiveId" clId="{62E3F0BF-74DC-4552-8C8C-069D3CDEED79}" dt="2023-04-12T01:23:29.831" v="746"/>
          <ac:inkMkLst>
            <pc:docMk/>
            <pc:sldMk cId="4016249502" sldId="467"/>
            <ac:inkMk id="193" creationId="{2F77AEC8-9C72-F385-30C3-5275D5A3BEAF}"/>
          </ac:inkMkLst>
        </pc:inkChg>
        <pc:inkChg chg="del mod">
          <ac:chgData name="Tim Cook" userId="d1c7cfb340f2c7ab" providerId="LiveId" clId="{62E3F0BF-74DC-4552-8C8C-069D3CDEED79}" dt="2023-04-12T01:23:29.831" v="744"/>
          <ac:inkMkLst>
            <pc:docMk/>
            <pc:sldMk cId="4016249502" sldId="467"/>
            <ac:inkMk id="194" creationId="{63AD7C32-B62F-7D1D-7F94-FE8E7E3D498B}"/>
          </ac:inkMkLst>
        </pc:inkChg>
        <pc:inkChg chg="del mod">
          <ac:chgData name="Tim Cook" userId="d1c7cfb340f2c7ab" providerId="LiveId" clId="{62E3F0BF-74DC-4552-8C8C-069D3CDEED79}" dt="2023-04-12T01:23:29.831" v="745"/>
          <ac:inkMkLst>
            <pc:docMk/>
            <pc:sldMk cId="4016249502" sldId="467"/>
            <ac:inkMk id="195" creationId="{D1692C65-7F27-84BD-4165-F54FF2E5E331}"/>
          </ac:inkMkLst>
        </pc:inkChg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2DDD4B71-7E3B-4321-A77B-B985781EE193}"/>
    <pc:docChg chg="undo custSel addSld delSld modSld">
      <pc:chgData name="Tim Cook" userId="d1c7cfb340f2c7ab" providerId="LiveId" clId="{2DDD4B71-7E3B-4321-A77B-B985781EE193}" dt="2023-03-29T03:19:46.361" v="5903" actId="20577"/>
      <pc:docMkLst>
        <pc:docMk/>
      </pc:docMkLst>
      <pc:sldChg chg="modSp mod">
        <pc:chgData name="Tim Cook" userId="d1c7cfb340f2c7ab" providerId="LiveId" clId="{2DDD4B71-7E3B-4321-A77B-B985781EE193}" dt="2023-03-29T03:12:56.473" v="5894" actId="20577"/>
        <pc:sldMkLst>
          <pc:docMk/>
          <pc:sldMk cId="1484025802" sldId="449"/>
        </pc:sldMkLst>
        <pc:spChg chg="mod">
          <ac:chgData name="Tim Cook" userId="d1c7cfb340f2c7ab" providerId="LiveId" clId="{2DDD4B71-7E3B-4321-A77B-B985781EE193}" dt="2023-03-28T21:53:08.266" v="4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2DDD4B71-7E3B-4321-A77B-B985781EE193}" dt="2023-03-29T03:12:56.473" v="589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2DDD4B71-7E3B-4321-A77B-B985781EE193}" dt="2023-03-28T21:53:13.925" v="45" actId="47"/>
        <pc:sldMkLst>
          <pc:docMk/>
          <pc:sldMk cId="3335275008" sldId="464"/>
        </pc:sldMkLst>
      </pc:sldChg>
      <pc:sldChg chg="del">
        <pc:chgData name="Tim Cook" userId="d1c7cfb340f2c7ab" providerId="LiveId" clId="{2DDD4B71-7E3B-4321-A77B-B985781EE193}" dt="2023-03-28T21:53:14.371" v="46" actId="47"/>
        <pc:sldMkLst>
          <pc:docMk/>
          <pc:sldMk cId="2594090708" sldId="465"/>
        </pc:sldMkLst>
      </pc:sldChg>
      <pc:sldChg chg="del">
        <pc:chgData name="Tim Cook" userId="d1c7cfb340f2c7ab" providerId="LiveId" clId="{2DDD4B71-7E3B-4321-A77B-B985781EE193}" dt="2023-03-28T21:53:14.802" v="47" actId="47"/>
        <pc:sldMkLst>
          <pc:docMk/>
          <pc:sldMk cId="1751585905" sldId="466"/>
        </pc:sldMkLst>
      </pc:sldChg>
      <pc:sldChg chg="del">
        <pc:chgData name="Tim Cook" userId="d1c7cfb340f2c7ab" providerId="LiveId" clId="{2DDD4B71-7E3B-4321-A77B-B985781EE193}" dt="2023-03-28T21:53:15.772" v="49" actId="47"/>
        <pc:sldMkLst>
          <pc:docMk/>
          <pc:sldMk cId="1237977900" sldId="467"/>
        </pc:sldMkLst>
      </pc:sldChg>
      <pc:sldChg chg="del">
        <pc:chgData name="Tim Cook" userId="d1c7cfb340f2c7ab" providerId="LiveId" clId="{2DDD4B71-7E3B-4321-A77B-B985781EE193}" dt="2023-03-28T21:53:20.025" v="52" actId="47"/>
        <pc:sldMkLst>
          <pc:docMk/>
          <pc:sldMk cId="1235306705" sldId="468"/>
        </pc:sldMkLst>
      </pc:sldChg>
      <pc:sldChg chg="del">
        <pc:chgData name="Tim Cook" userId="d1c7cfb340f2c7ab" providerId="LiveId" clId="{2DDD4B71-7E3B-4321-A77B-B985781EE193}" dt="2023-03-28T21:53:20.224" v="53" actId="47"/>
        <pc:sldMkLst>
          <pc:docMk/>
          <pc:sldMk cId="937315450" sldId="469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536545073" sldId="470"/>
        </pc:sldMkLst>
        <pc:spChg chg="mod">
          <ac:chgData name="Tim Cook" userId="d1c7cfb340f2c7ab" providerId="LiveId" clId="{2DDD4B71-7E3B-4321-A77B-B985781EE193}" dt="2023-03-28T21:53:50.099" v="114" actId="20577"/>
          <ac:spMkLst>
            <pc:docMk/>
            <pc:sldMk cId="1536545073" sldId="470"/>
            <ac:spMk id="2" creationId="{C2181041-9095-CBC8-519B-3E95A89E3EDA}"/>
          </ac:spMkLst>
        </pc:spChg>
        <pc:spChg chg="mod">
          <ac:chgData name="Tim Cook" userId="d1c7cfb340f2c7ab" providerId="LiveId" clId="{2DDD4B71-7E3B-4321-A77B-B985781EE193}" dt="2023-03-28T23:41:38.514" v="5771" actId="6549"/>
          <ac:spMkLst>
            <pc:docMk/>
            <pc:sldMk cId="1536545073" sldId="470"/>
            <ac:spMk id="3" creationId="{1907BED0-278B-6223-B78B-4E02D14A0EBE}"/>
          </ac:spMkLst>
        </pc:spChg>
      </pc:sldChg>
      <pc:sldChg chg="modSp new add del mod">
        <pc:chgData name="Tim Cook" userId="d1c7cfb340f2c7ab" providerId="LiveId" clId="{2DDD4B71-7E3B-4321-A77B-B985781EE193}" dt="2023-03-29T03:19:46.361" v="5903" actId="20577"/>
        <pc:sldMkLst>
          <pc:docMk/>
          <pc:sldMk cId="3398425779" sldId="471"/>
        </pc:sldMkLst>
        <pc:spChg chg="mod">
          <ac:chgData name="Tim Cook" userId="d1c7cfb340f2c7ab" providerId="LiveId" clId="{2DDD4B71-7E3B-4321-A77B-B985781EE193}" dt="2023-03-28T21:55:26.803" v="510" actId="20577"/>
          <ac:spMkLst>
            <pc:docMk/>
            <pc:sldMk cId="3398425779" sldId="471"/>
            <ac:spMk id="2" creationId="{C34B5353-90F7-820C-EB05-49134F5AFBA7}"/>
          </ac:spMkLst>
        </pc:spChg>
        <pc:spChg chg="mod">
          <ac:chgData name="Tim Cook" userId="d1c7cfb340f2c7ab" providerId="LiveId" clId="{2DDD4B71-7E3B-4321-A77B-B985781EE193}" dt="2023-03-29T03:19:46.361" v="5903" actId="20577"/>
          <ac:spMkLst>
            <pc:docMk/>
            <pc:sldMk cId="3398425779" sldId="471"/>
            <ac:spMk id="3" creationId="{EA40DFDB-1B3D-B01F-CDBC-FD4E4996C572}"/>
          </ac:spMkLst>
        </pc:spChg>
      </pc:sldChg>
      <pc:sldChg chg="del">
        <pc:chgData name="Tim Cook" userId="d1c7cfb340f2c7ab" providerId="LiveId" clId="{2DDD4B71-7E3B-4321-A77B-B985781EE193}" dt="2023-03-28T21:53:15.199" v="48" actId="47"/>
        <pc:sldMkLst>
          <pc:docMk/>
          <pc:sldMk cId="4012230917" sldId="471"/>
        </pc:sldMkLst>
      </pc:sldChg>
      <pc:sldChg chg="del">
        <pc:chgData name="Tim Cook" userId="d1c7cfb340f2c7ab" providerId="LiveId" clId="{2DDD4B71-7E3B-4321-A77B-B985781EE193}" dt="2023-03-28T21:53:16.263" v="50" actId="47"/>
        <pc:sldMkLst>
          <pc:docMk/>
          <pc:sldMk cId="1509069945" sldId="472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985909236" sldId="472"/>
        </pc:sldMkLst>
        <pc:spChg chg="mod">
          <ac:chgData name="Tim Cook" userId="d1c7cfb340f2c7ab" providerId="LiveId" clId="{2DDD4B71-7E3B-4321-A77B-B985781EE193}" dt="2023-03-28T22:03:22.951" v="991"/>
          <ac:spMkLst>
            <pc:docMk/>
            <pc:sldMk cId="1985909236" sldId="472"/>
            <ac:spMk id="2" creationId="{813A3618-94BF-C048-6FA1-EAE6B67AA26B}"/>
          </ac:spMkLst>
        </pc:spChg>
        <pc:spChg chg="mod">
          <ac:chgData name="Tim Cook" userId="d1c7cfb340f2c7ab" providerId="LiveId" clId="{2DDD4B71-7E3B-4321-A77B-B985781EE193}" dt="2023-03-28T23:05:23.960" v="5713" actId="20577"/>
          <ac:spMkLst>
            <pc:docMk/>
            <pc:sldMk cId="1985909236" sldId="472"/>
            <ac:spMk id="3" creationId="{17256862-C2B8-9B90-8D72-269D0E86D459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3222248560" sldId="473"/>
        </pc:sldMkLst>
        <pc:spChg chg="mod">
          <ac:chgData name="Tim Cook" userId="d1c7cfb340f2c7ab" providerId="LiveId" clId="{2DDD4B71-7E3B-4321-A77B-B985781EE193}" dt="2023-03-28T22:35:40.772" v="4933" actId="20577"/>
          <ac:spMkLst>
            <pc:docMk/>
            <pc:sldMk cId="3222248560" sldId="473"/>
            <ac:spMk id="2" creationId="{2CEF95B9-4D7B-65D7-EA59-7169B56D004B}"/>
          </ac:spMkLst>
        </pc:spChg>
        <pc:spChg chg="mod">
          <ac:chgData name="Tim Cook" userId="d1c7cfb340f2c7ab" providerId="LiveId" clId="{2DDD4B71-7E3B-4321-A77B-B985781EE193}" dt="2023-03-28T22:35:32.137" v="4894" actId="20577"/>
          <ac:spMkLst>
            <pc:docMk/>
            <pc:sldMk cId="3222248560" sldId="473"/>
            <ac:spMk id="3" creationId="{066264D6-649B-16D5-5285-EFC8674CE2F2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112326395" sldId="474"/>
        </pc:sldMkLst>
        <pc:spChg chg="mod">
          <ac:chgData name="Tim Cook" userId="d1c7cfb340f2c7ab" providerId="LiveId" clId="{2DDD4B71-7E3B-4321-A77B-B985781EE193}" dt="2023-03-28T22:35:44.233" v="4934"/>
          <ac:spMkLst>
            <pc:docMk/>
            <pc:sldMk cId="1112326395" sldId="474"/>
            <ac:spMk id="2" creationId="{CB0E5200-E70B-C764-F50E-8320350CC52C}"/>
          </ac:spMkLst>
        </pc:spChg>
        <pc:spChg chg="mod">
          <ac:chgData name="Tim Cook" userId="d1c7cfb340f2c7ab" providerId="LiveId" clId="{2DDD4B71-7E3B-4321-A77B-B985781EE193}" dt="2023-03-28T23:41:00.206" v="5715" actId="14100"/>
          <ac:spMkLst>
            <pc:docMk/>
            <pc:sldMk cId="1112326395" sldId="474"/>
            <ac:spMk id="3" creationId="{498D63DC-6056-9C99-DC6A-8744B4FDD328}"/>
          </ac:spMkLst>
        </pc:spChg>
      </pc:sldChg>
      <pc:sldChg chg="delSp modSp new mod">
        <pc:chgData name="Tim Cook" userId="d1c7cfb340f2c7ab" providerId="LiveId" clId="{2DDD4B71-7E3B-4321-A77B-B985781EE193}" dt="2023-03-28T22:29:53.878" v="4409" actId="478"/>
        <pc:sldMkLst>
          <pc:docMk/>
          <pc:sldMk cId="3273576346" sldId="475"/>
        </pc:sldMkLst>
        <pc:spChg chg="mod">
          <ac:chgData name="Tim Cook" userId="d1c7cfb340f2c7ab" providerId="LiveId" clId="{2DDD4B71-7E3B-4321-A77B-B985781EE193}" dt="2023-03-28T22:29:42.157" v="4408" actId="20577"/>
          <ac:spMkLst>
            <pc:docMk/>
            <pc:sldMk cId="3273576346" sldId="475"/>
            <ac:spMk id="2" creationId="{9C1EAC54-2E61-8FFC-A0AB-36337D8F87D1}"/>
          </ac:spMkLst>
        </pc:spChg>
        <pc:spChg chg="del">
          <ac:chgData name="Tim Cook" userId="d1c7cfb340f2c7ab" providerId="LiveId" clId="{2DDD4B71-7E3B-4321-A77B-B985781EE193}" dt="2023-03-28T22:29:53.878" v="4409" actId="478"/>
          <ac:spMkLst>
            <pc:docMk/>
            <pc:sldMk cId="3273576346" sldId="475"/>
            <ac:spMk id="3" creationId="{B37B6539-E1C6-55C5-B888-BB081E7226F0}"/>
          </ac:spMkLst>
        </pc:spChg>
      </pc:sldChg>
      <pc:sldChg chg="addSp delSp modSp new mod">
        <pc:chgData name="Tim Cook" userId="d1c7cfb340f2c7ab" providerId="LiveId" clId="{2DDD4B71-7E3B-4321-A77B-B985781EE193}" dt="2023-03-29T01:01:04.993" v="5889" actId="1076"/>
        <pc:sldMkLst>
          <pc:docMk/>
          <pc:sldMk cId="2799099025" sldId="476"/>
        </pc:sldMkLst>
        <pc:spChg chg="mod">
          <ac:chgData name="Tim Cook" userId="d1c7cfb340f2c7ab" providerId="LiveId" clId="{2DDD4B71-7E3B-4321-A77B-B985781EE193}" dt="2023-03-29T00:46:43.786" v="5871" actId="20577"/>
          <ac:spMkLst>
            <pc:docMk/>
            <pc:sldMk cId="2799099025" sldId="476"/>
            <ac:spMk id="2" creationId="{9ECB401D-32F5-2EE1-08E4-394ADBA3B8BF}"/>
          </ac:spMkLst>
        </pc:spChg>
        <pc:spChg chg="del">
          <ac:chgData name="Tim Cook" userId="d1c7cfb340f2c7ab" providerId="LiveId" clId="{2DDD4B71-7E3B-4321-A77B-B985781EE193}" dt="2023-03-28T22:30:11.810" v="4458" actId="478"/>
          <ac:spMkLst>
            <pc:docMk/>
            <pc:sldMk cId="2799099025" sldId="476"/>
            <ac:spMk id="3" creationId="{30C54B61-6388-31FF-B756-C11312464611}"/>
          </ac:spMkLst>
        </pc:s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17" creationId="{6BA36380-D1CE-A81E-4F1D-B81C530467B8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27" creationId="{12901F30-B094-B683-290B-9CB8728EEC4E}"/>
          </ac:grpSpMkLst>
        </pc:gr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32" creationId="{DD641DC7-B536-D226-61C5-4458FEE08317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49" creationId="{4FA2F8B1-47C5-DFB8-43B8-1C5DCAFB8889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2" creationId="{0E4C541C-95C9-AE2E-8B98-3E0A566CBE20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7" creationId="{202A6642-E61F-4CAD-41CA-973A6FB6F5B6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60" creationId="{7268547D-A0D0-8225-4F1C-736A75228449}"/>
          </ac:grpSpMkLst>
        </pc:grpChg>
        <pc:inkChg chg="mod">
          <ac:chgData name="Tim Cook" userId="d1c7cfb340f2c7ab" providerId="LiveId" clId="{2DDD4B71-7E3B-4321-A77B-B985781EE193}" dt="2023-03-29T00:54:42.428" v="5882" actId="1076"/>
          <ac:inkMkLst>
            <pc:docMk/>
            <pc:sldMk cId="2799099025" sldId="476"/>
            <ac:inkMk id="20" creationId="{D719166C-1ABD-EB1E-0F53-49C6DA58B6FD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4" creationId="{79F69174-27D7-D201-CDD0-F2FE726D85C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5" creationId="{C5CF766C-2BDE-ECF4-2321-8E42A9DCD985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6" creationId="{037DF3AA-2CE2-73E3-9748-91AFA6A2B22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7" creationId="{B3EED470-AEB0-5274-7EC5-B7733F124A28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48" creationId="{4A0EA284-3A88-796A-E32C-236C6145C162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0" creationId="{CD8A4158-9A0F-81E0-2478-F5C23D238CE3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1" creationId="{0993DA8A-AB44-D215-3377-1DACBE2FB97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3" creationId="{5FB9104D-0B23-30E1-FD2E-7E57E3F9F0D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4" creationId="{78B21C9D-A370-F6FC-D5DA-6DE84C2ED050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5" creationId="{E0DCE3E0-BA0B-E459-B463-AB0EE046C34E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6" creationId="{39CABA35-0205-7981-CEC8-1B2252C1FDC7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8" creationId="{C5B34FEA-2973-F9D5-4B2A-A122498CDB3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9" creationId="{9A469DBE-D67C-548C-347F-2A79B9B3C7C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1" creationId="{43FF145E-A248-CA36-3D58-BABDB9752CA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2" creationId="{9571C1AE-5D58-AE33-FAD7-8525361DC35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3" creationId="{D8FC41FD-EE59-B3BD-7C97-9459A45CADDA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4" creationId="{20E29CDD-0115-F1BA-68BE-B7566C53B77C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5" creationId="{CDE6F4E1-89B6-A909-63CA-AC6DAD64EA33}"/>
          </ac:inkMkLst>
        </pc:inkChg>
        <pc:cxnChg chg="add mod">
          <ac:chgData name="Tim Cook" userId="d1c7cfb340f2c7ab" providerId="LiveId" clId="{2DDD4B71-7E3B-4321-A77B-B985781EE193}" dt="2023-03-29T00:59:18.730" v="5888" actId="208"/>
          <ac:cxnSpMkLst>
            <pc:docMk/>
            <pc:sldMk cId="2799099025" sldId="476"/>
            <ac:cxnSpMk id="4" creationId="{1ED5E71F-0FDD-A6F0-A36F-91DE88C395C9}"/>
          </ac:cxnSpMkLst>
        </pc:cxnChg>
      </pc:sldChg>
      <pc:sldChg chg="addSp delSp modSp new mod">
        <pc:chgData name="Tim Cook" userId="d1c7cfb340f2c7ab" providerId="LiveId" clId="{2DDD4B71-7E3B-4321-A77B-B985781EE193}" dt="2023-03-29T01:12:35.234" v="5892" actId="1076"/>
        <pc:sldMkLst>
          <pc:docMk/>
          <pc:sldMk cId="1739644181" sldId="477"/>
        </pc:sldMkLst>
        <pc:spChg chg="mod">
          <ac:chgData name="Tim Cook" userId="d1c7cfb340f2c7ab" providerId="LiveId" clId="{2DDD4B71-7E3B-4321-A77B-B985781EE193}" dt="2023-03-29T00:47:57.431" v="5880" actId="6549"/>
          <ac:spMkLst>
            <pc:docMk/>
            <pc:sldMk cId="1739644181" sldId="477"/>
            <ac:spMk id="2" creationId="{C4C05D02-EFAB-161C-1ED5-C8AFEB3B4F35}"/>
          </ac:spMkLst>
        </pc:spChg>
        <pc:spChg chg="del">
          <ac:chgData name="Tim Cook" userId="d1c7cfb340f2c7ab" providerId="LiveId" clId="{2DDD4B71-7E3B-4321-A77B-B985781EE193}" dt="2023-03-28T22:31:00.223" v="4572" actId="478"/>
          <ac:spMkLst>
            <pc:docMk/>
            <pc:sldMk cId="1739644181" sldId="477"/>
            <ac:spMk id="3" creationId="{D48840E9-95CC-4F4E-BA1C-39E270EC73C8}"/>
          </ac:spMkLst>
        </pc:spChg>
        <pc:grpChg chg="add mod">
          <ac:chgData name="Tim Cook" userId="d1c7cfb340f2c7ab" providerId="LiveId" clId="{2DDD4B71-7E3B-4321-A77B-B985781EE193}" dt="2023-03-29T01:12:35.234" v="5892" actId="1076"/>
          <ac:grpSpMkLst>
            <pc:docMk/>
            <pc:sldMk cId="1739644181" sldId="477"/>
            <ac:grpSpMk id="3" creationId="{754DE5FF-0DBF-9C49-6A1C-B2C2FF8A74A6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4" creationId="{80D1E228-3C26-EE37-FFB4-8A790A5578FD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" creationId="{512B0F1C-B10F-8791-84A8-45017AE50156}"/>
          </ac:grpSpMkLst>
        </pc:grpChg>
        <pc:grpChg chg="add mod">
          <ac:chgData name="Tim Cook" userId="d1c7cfb340f2c7ab" providerId="LiveId" clId="{2DDD4B71-7E3B-4321-A77B-B985781EE193}" dt="2023-03-29T00:39:16.386" v="5821" actId="1076"/>
          <ac:grpSpMkLst>
            <pc:docMk/>
            <pc:sldMk cId="1739644181" sldId="477"/>
            <ac:grpSpMk id="15" creationId="{76D6C93D-BB67-EEDA-D7D6-5DE9B0613E4E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8" creationId="{250B0937-9AE3-FFDF-7ABF-22D0A48F19DA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24" creationId="{1B96D5FD-482C-EAAD-4A8A-7FC18D675415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1" creationId="{6ADF5AFD-FF17-6ED0-1D94-1679B758F6E3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6" creationId="{7C1D526E-DC14-2AB0-D8E7-28095DBFB8E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2" creationId="{7F390A0E-85B9-A41D-6AEC-FCF14FC651D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4" creationId="{D072AAC4-9648-94A5-7BAA-2440EFABF28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13" creationId="{7B75F977-3393-62BA-6E5F-C33C57080976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48" creationId="{A04C9F08-35D9-3504-6202-423E7407F515}"/>
          </ac:grpSpMkLst>
        </pc:grp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8" creationId="{D7410DC4-9C78-E4F3-EC48-9FF853FE031D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4" creationId="{429C92D5-0D10-7E45-BE4E-2EA614D50ABB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5" creationId="{6689CF58-846B-632D-3F01-23E693BACD8C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6" creationId="{652813B9-0D55-01D5-CDFA-2B529B75DF7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6" creationId="{80A0E6EE-7CE7-26D0-23B5-21207C14E93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7" creationId="{06518458-1959-ED7A-ADC2-1ED55C79038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7" creationId="{323BFC00-30D7-F6F3-28A8-CA15C088BF7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1" creationId="{351CE3D0-8788-7EA0-65DE-B4D3015B38BE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2" creationId="{51E6631F-1A56-A38F-A856-AEB8FD7EFCDF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3" creationId="{B38062A8-3617-6BC7-9AAB-EE08CDB4020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5" creationId="{32B40ED5-28AE-6F4E-3AA8-544A23ADA5F5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6" creationId="{464C01BD-6EC4-1279-02A4-2E4B6BED0906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7" creationId="{87226F57-BC74-BC31-89D1-07A622BD09C4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8" creationId="{3377A4CE-D791-D304-7564-39FD9DC7B46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9" creationId="{08F284F2-2FAF-6361-F2B9-CC25F389CE13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30" creationId="{260387B4-CEDD-350C-39EA-061A1B6D203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2" creationId="{D1B9A3E2-DDFD-BBA7-AA9D-DC4D6B493D5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3" creationId="{7A38697D-1915-4CCD-0167-36DEBD6A1648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4" creationId="{9284F155-3B7E-6BE1-207B-082892FCDEC0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5" creationId="{2E435B31-D110-3050-CA19-F673B718DC7D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7" creationId="{9DD4702E-099D-C5B3-C196-E93F4B478561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8" creationId="{206A0EB8-B7E8-4084-69A5-8A2F7133A3E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9" creationId="{23B6D162-57A4-3BAE-952F-DC1DA847B845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0" creationId="{A780F1FA-0DC5-8F81-36B5-9090F689004C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1" creationId="{83095B51-07A0-5473-83BC-2E9EF4477628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2" creationId="{8CFBDD99-9B55-8486-0DFD-DB2425957C9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3" creationId="{FFC96DE1-921F-3AC2-0FC6-409E35E15A15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4" creationId="{845A72C9-4B4F-D9FF-8BD3-35FD154B3F3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80" creationId="{94588F6A-9DC1-4817-0D51-FE2B0B27B06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0" creationId="{A8EB4658-2115-DC58-2EDF-A15B257F6D0C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14" creationId="{F10127A3-0C23-431B-59E7-353F01B534EF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31" creationId="{59048894-46FA-8193-40E0-3C890CFA6E30}"/>
          </ac:inkMkLst>
        </pc:inkChg>
        <pc:cxnChg chg="add mod">
          <ac:chgData name="Tim Cook" userId="d1c7cfb340f2c7ab" providerId="LiveId" clId="{2DDD4B71-7E3B-4321-A77B-B985781EE193}" dt="2023-03-29T00:47:30.922" v="5878" actId="1035"/>
          <ac:cxnSpMkLst>
            <pc:docMk/>
            <pc:sldMk cId="1739644181" sldId="477"/>
            <ac:cxnSpMk id="149" creationId="{EA37CD2D-5B8E-E568-DC31-AE63AB940860}"/>
          </ac:cxnSpMkLst>
        </pc:cxnChg>
      </pc:sldChg>
      <pc:sldChg chg="new del">
        <pc:chgData name="Tim Cook" userId="d1c7cfb340f2c7ab" providerId="LiveId" clId="{2DDD4B71-7E3B-4321-A77B-B985781EE193}" dt="2023-03-28T22:40:21.926" v="5382" actId="47"/>
        <pc:sldMkLst>
          <pc:docMk/>
          <pc:sldMk cId="2952569833" sldId="478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2756074170" sldId="479"/>
        </pc:sldMkLst>
        <pc:spChg chg="mod">
          <ac:chgData name="Tim Cook" userId="d1c7cfb340f2c7ab" providerId="LiveId" clId="{2DDD4B71-7E3B-4321-A77B-B985781EE193}" dt="2023-03-28T22:36:58.093" v="5129" actId="20577"/>
          <ac:spMkLst>
            <pc:docMk/>
            <pc:sldMk cId="2756074170" sldId="479"/>
            <ac:spMk id="2" creationId="{0EBCAE7A-12E0-4B86-0116-DD098593FD1A}"/>
          </ac:spMkLst>
        </pc:spChg>
        <pc:spChg chg="mod">
          <ac:chgData name="Tim Cook" userId="d1c7cfb340f2c7ab" providerId="LiveId" clId="{2DDD4B71-7E3B-4321-A77B-B985781EE193}" dt="2023-03-28T22:38:49.902" v="5381" actId="20577"/>
          <ac:spMkLst>
            <pc:docMk/>
            <pc:sldMk cId="2756074170" sldId="479"/>
            <ac:spMk id="3" creationId="{2E02F8F6-DA1C-7F12-C140-65618BDBBA7D}"/>
          </ac:spMkLst>
        </pc:sp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F3BF5BB5-F14C-4010-8886-DED494A981FC}"/>
    <pc:docChg chg="undo custSel modSld">
      <pc:chgData name="Tim Cook" userId="d1c7cfb340f2c7ab" providerId="LiveId" clId="{F3BF5BB5-F14C-4010-8886-DED494A981FC}" dt="2023-03-16T23:30:09.281" v="1327"/>
      <pc:docMkLst>
        <pc:docMk/>
      </pc:docMkLst>
      <pc:sldChg chg="addSp delSp modSp mod">
        <pc:chgData name="Tim Cook" userId="d1c7cfb340f2c7ab" providerId="LiveId" clId="{F3BF5BB5-F14C-4010-8886-DED494A981FC}" dt="2023-03-16T22:36:28.732" v="316"/>
        <pc:sldMkLst>
          <pc:docMk/>
          <pc:sldMk cId="3258248773" sldId="443"/>
        </pc:sldMkLst>
        <pc:grpChg chg="del mod">
          <ac:chgData name="Tim Cook" userId="d1c7cfb340f2c7ab" providerId="LiveId" clId="{F3BF5BB5-F14C-4010-8886-DED494A981FC}" dt="2023-03-16T22:30:47.856" v="5"/>
          <ac:grpSpMkLst>
            <pc:docMk/>
            <pc:sldMk cId="3258248773" sldId="443"/>
            <ac:grpSpMk id="6" creationId="{17A6EAF9-8C2B-8668-F5CB-09C7115A4622}"/>
          </ac:grpSpMkLst>
        </pc:grpChg>
        <pc:grpChg chg="del 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8" creationId="{D27E12F7-3431-E435-9C7B-98CF13E874C8}"/>
          </ac:grpSpMkLst>
        </pc:grpChg>
        <pc:grpChg chg="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13" creationId="{D90D9522-0325-957B-FC6C-16DD4A11CBB2}"/>
          </ac:grpSpMkLst>
        </pc:grpChg>
        <pc:grpChg chg="mod">
          <ac:chgData name="Tim Cook" userId="d1c7cfb340f2c7ab" providerId="LiveId" clId="{F3BF5BB5-F14C-4010-8886-DED494A981FC}" dt="2023-03-16T22:30:56.775" v="17"/>
          <ac:grpSpMkLst>
            <pc:docMk/>
            <pc:sldMk cId="3258248773" sldId="443"/>
            <ac:grpSpMk id="17" creationId="{912533D5-053D-7484-69D3-B64EE5DB8DF2}"/>
          </ac:grpSpMkLst>
        </pc:grpChg>
        <pc:grpChg chg="del mod">
          <ac:chgData name="Tim Cook" userId="d1c7cfb340f2c7ab" providerId="LiveId" clId="{F3BF5BB5-F14C-4010-8886-DED494A981FC}" dt="2023-03-16T22:32:56.234" v="77"/>
          <ac:grpSpMkLst>
            <pc:docMk/>
            <pc:sldMk cId="3258248773" sldId="443"/>
            <ac:grpSpMk id="21" creationId="{E6612EFD-6C75-EBFF-1A0E-7DC798EAB58F}"/>
          </ac:grpSpMkLst>
        </pc:grpChg>
        <pc:grpChg chg="del mod">
          <ac:chgData name="Tim Cook" userId="d1c7cfb340f2c7ab" providerId="LiveId" clId="{F3BF5BB5-F14C-4010-8886-DED494A981FC}" dt="2023-03-16T22:32:56.234" v="79"/>
          <ac:grpSpMkLst>
            <pc:docMk/>
            <pc:sldMk cId="3258248773" sldId="443"/>
            <ac:grpSpMk id="22" creationId="{5E0CA64A-F4AA-6239-3225-4B43A77322C7}"/>
          </ac:grpSpMkLst>
        </pc:grpChg>
        <pc:grpChg chg="del mod">
          <ac:chgData name="Tim Cook" userId="d1c7cfb340f2c7ab" providerId="LiveId" clId="{F3BF5BB5-F14C-4010-8886-DED494A981FC}" dt="2023-03-16T22:31:12.559" v="33"/>
          <ac:grpSpMkLst>
            <pc:docMk/>
            <pc:sldMk cId="3258248773" sldId="443"/>
            <ac:grpSpMk id="24" creationId="{5DD038CE-7A7F-5DC4-34B5-31A43024B0E5}"/>
          </ac:grpSpMkLst>
        </pc:grpChg>
        <pc:grpChg chg="del mod">
          <ac:chgData name="Tim Cook" userId="d1c7cfb340f2c7ab" providerId="LiveId" clId="{F3BF5BB5-F14C-4010-8886-DED494A981FC}" dt="2023-03-16T22:33:22.718" v="131"/>
          <ac:grpSpMkLst>
            <pc:docMk/>
            <pc:sldMk cId="3258248773" sldId="443"/>
            <ac:grpSpMk id="32" creationId="{2907CD4F-CBF9-B18B-888B-8C71438AD645}"/>
          </ac:grpSpMkLst>
        </pc:grpChg>
        <pc:grpChg chg="del mod">
          <ac:chgData name="Tim Cook" userId="d1c7cfb340f2c7ab" providerId="LiveId" clId="{F3BF5BB5-F14C-4010-8886-DED494A981FC}" dt="2023-03-16T22:31:17.824" v="44"/>
          <ac:grpSpMkLst>
            <pc:docMk/>
            <pc:sldMk cId="3258248773" sldId="443"/>
            <ac:grpSpMk id="32" creationId="{7CC42B18-C135-C22F-DE65-323096E4932A}"/>
          </ac:grpSpMkLst>
        </pc:grpChg>
        <pc:grpChg chg="del mod">
          <ac:chgData name="Tim Cook" userId="d1c7cfb340f2c7ab" providerId="LiveId" clId="{F3BF5BB5-F14C-4010-8886-DED494A981FC}" dt="2023-03-16T22:33:25.175" v="145"/>
          <ac:grpSpMkLst>
            <pc:docMk/>
            <pc:sldMk cId="3258248773" sldId="443"/>
            <ac:grpSpMk id="44" creationId="{E699E68F-26A5-312E-D50F-B61DFA6FBD71}"/>
          </ac:grpSpMkLst>
        </pc:grpChg>
        <pc:grpChg chg="mod">
          <ac:chgData name="Tim Cook" userId="d1c7cfb340f2c7ab" providerId="LiveId" clId="{F3BF5BB5-F14C-4010-8886-DED494A981FC}" dt="2023-03-16T22:31:28.485" v="58"/>
          <ac:grpSpMkLst>
            <pc:docMk/>
            <pc:sldMk cId="3258248773" sldId="443"/>
            <ac:grpSpMk id="45" creationId="{FBF086C1-529E-BFAC-604A-0EA76A57C29A}"/>
          </ac:grpSpMkLst>
        </pc:grpChg>
        <pc:grpChg chg="del mod">
          <ac:chgData name="Tim Cook" userId="d1c7cfb340f2c7ab" providerId="LiveId" clId="{F3BF5BB5-F14C-4010-8886-DED494A981FC}" dt="2023-03-16T22:33:14.964" v="114"/>
          <ac:grpSpMkLst>
            <pc:docMk/>
            <pc:sldMk cId="3258248773" sldId="443"/>
            <ac:grpSpMk id="67" creationId="{FF8D7EED-AD42-A85F-5800-17375C5584F7}"/>
          </ac:grpSpMkLst>
        </pc:grpChg>
        <pc:grpChg chg="del mod">
          <ac:chgData name="Tim Cook" userId="d1c7cfb340f2c7ab" providerId="LiveId" clId="{F3BF5BB5-F14C-4010-8886-DED494A981FC}" dt="2023-03-16T22:33:14.964" v="112"/>
          <ac:grpSpMkLst>
            <pc:docMk/>
            <pc:sldMk cId="3258248773" sldId="443"/>
            <ac:grpSpMk id="68" creationId="{8EF18571-0B1C-7CE5-25E6-8D6551255E42}"/>
          </ac:grpSpMkLst>
        </pc:grpChg>
        <pc:grpChg chg="del mod">
          <ac:chgData name="Tim Cook" userId="d1c7cfb340f2c7ab" providerId="LiveId" clId="{F3BF5BB5-F14C-4010-8886-DED494A981FC}" dt="2023-03-16T22:33:16.463" v="120"/>
          <ac:grpSpMkLst>
            <pc:docMk/>
            <pc:sldMk cId="3258248773" sldId="443"/>
            <ac:grpSpMk id="69" creationId="{65BBA5C0-BEB4-3888-23AE-104F5A10C0E4}"/>
          </ac:grpSpMkLst>
        </pc:grpChg>
        <pc:grpChg chg="del mod">
          <ac:chgData name="Tim Cook" userId="d1c7cfb340f2c7ab" providerId="LiveId" clId="{F3BF5BB5-F14C-4010-8886-DED494A981FC}" dt="2023-03-16T22:33:25.175" v="146"/>
          <ac:grpSpMkLst>
            <pc:docMk/>
            <pc:sldMk cId="3258248773" sldId="443"/>
            <ac:grpSpMk id="70" creationId="{DC877090-5E35-09DF-1B1E-9B9480125326}"/>
          </ac:grpSpMkLst>
        </pc:grpChg>
        <pc:grpChg chg="del mod">
          <ac:chgData name="Tim Cook" userId="d1c7cfb340f2c7ab" providerId="LiveId" clId="{F3BF5BB5-F14C-4010-8886-DED494A981FC}" dt="2023-03-16T22:33:22.718" v="137"/>
          <ac:grpSpMkLst>
            <pc:docMk/>
            <pc:sldMk cId="3258248773" sldId="443"/>
            <ac:grpSpMk id="75" creationId="{7E71F038-F4EF-C5FC-9B48-18545AF48C9E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7" creationId="{BDD47266-17A6-4ACC-8418-0BC3F3E23D7A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8" creationId="{A3986ACE-B278-A17D-C3DB-CA1CC3C532D6}"/>
          </ac:grpSpMkLst>
        </pc:grpChg>
        <pc:grpChg chg="del 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02" creationId="{FC259267-B03A-63DE-EB49-A6BDA47E06AE}"/>
          </ac:grpSpMkLst>
        </pc:grpChg>
        <pc:grpChg chg="del mod">
          <ac:chgData name="Tim Cook" userId="d1c7cfb340f2c7ab" providerId="LiveId" clId="{F3BF5BB5-F14C-4010-8886-DED494A981FC}" dt="2023-03-16T22:33:49.883" v="193"/>
          <ac:grpSpMkLst>
            <pc:docMk/>
            <pc:sldMk cId="3258248773" sldId="443"/>
            <ac:grpSpMk id="113" creationId="{ACFD149B-047F-94AD-F003-50E26F1D7A26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4" creationId="{C46339BA-082E-CDD6-C7AA-896E90F3FBB9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5" creationId="{FABD5C22-4D9A-140A-2580-6E934CA0C994}"/>
          </ac:grpSpMkLst>
        </pc:grpChg>
        <pc:grpChg chg="del mod">
          <ac:chgData name="Tim Cook" userId="d1c7cfb340f2c7ab" providerId="LiveId" clId="{F3BF5BB5-F14C-4010-8886-DED494A981FC}" dt="2023-03-16T22:34:00.934" v="210"/>
          <ac:grpSpMkLst>
            <pc:docMk/>
            <pc:sldMk cId="3258248773" sldId="443"/>
            <ac:grpSpMk id="122" creationId="{9AB6BA05-4E51-57B6-0B05-C0798EAC4670}"/>
          </ac:grpSpMkLst>
        </pc:grpChg>
        <pc:grpChg chg="del mod">
          <ac:chgData name="Tim Cook" userId="d1c7cfb340f2c7ab" providerId="LiveId" clId="{F3BF5BB5-F14C-4010-8886-DED494A981FC}" dt="2023-03-16T22:33:58.692" v="203"/>
          <ac:grpSpMkLst>
            <pc:docMk/>
            <pc:sldMk cId="3258248773" sldId="443"/>
            <ac:grpSpMk id="123" creationId="{C00CE9EC-5358-07DF-EB6F-5EDCC9247556}"/>
          </ac:grpSpMkLst>
        </pc:grpChg>
        <pc:grpChg chg="del mod">
          <ac:chgData name="Tim Cook" userId="d1c7cfb340f2c7ab" providerId="LiveId" clId="{F3BF5BB5-F14C-4010-8886-DED494A981FC}" dt="2023-03-16T22:34:00.934" v="209"/>
          <ac:grpSpMkLst>
            <pc:docMk/>
            <pc:sldMk cId="3258248773" sldId="443"/>
            <ac:grpSpMk id="128" creationId="{2FB016BC-2616-02BB-CAC4-B9EFF27B98AC}"/>
          </ac:grpSpMkLst>
        </pc:grpChg>
        <pc:grpChg chg="mod">
          <ac:chgData name="Tim Cook" userId="d1c7cfb340f2c7ab" providerId="LiveId" clId="{F3BF5BB5-F14C-4010-8886-DED494A981FC}" dt="2023-03-16T22:34:06.011" v="219"/>
          <ac:grpSpMkLst>
            <pc:docMk/>
            <pc:sldMk cId="3258248773" sldId="443"/>
            <ac:grpSpMk id="135" creationId="{DDFC1049-D58C-F8B4-FACC-C242CA084A24}"/>
          </ac:grpSpMkLst>
        </pc:grpChg>
        <pc:grpChg chg="del mod">
          <ac:chgData name="Tim Cook" userId="d1c7cfb340f2c7ab" providerId="LiveId" clId="{F3BF5BB5-F14C-4010-8886-DED494A981FC}" dt="2023-03-16T22:34:09.766" v="225"/>
          <ac:grpSpMkLst>
            <pc:docMk/>
            <pc:sldMk cId="3258248773" sldId="443"/>
            <ac:grpSpMk id="139" creationId="{B5903D89-8FDB-AD86-A547-0BBEE8CFDF75}"/>
          </ac:grpSpMkLst>
        </pc:grpChg>
        <pc:grpChg chg="mod">
          <ac:chgData name="Tim Cook" userId="d1c7cfb340f2c7ab" providerId="LiveId" clId="{F3BF5BB5-F14C-4010-8886-DED494A981FC}" dt="2023-03-16T22:34:13.344" v="231"/>
          <ac:grpSpMkLst>
            <pc:docMk/>
            <pc:sldMk cId="3258248773" sldId="443"/>
            <ac:grpSpMk id="144" creationId="{14B7B35D-FA69-476A-546A-38B0495D8281}"/>
          </ac:grpSpMkLst>
        </pc:grpChg>
        <pc:grpChg chg="del mod">
          <ac:chgData name="Tim Cook" userId="d1c7cfb340f2c7ab" providerId="LiveId" clId="{F3BF5BB5-F14C-4010-8886-DED494A981FC}" dt="2023-03-16T22:34:30.789" v="248"/>
          <ac:grpSpMkLst>
            <pc:docMk/>
            <pc:sldMk cId="3258248773" sldId="443"/>
            <ac:grpSpMk id="150" creationId="{1B9281F6-2398-A253-325B-771C02E0585D}"/>
          </ac:grpSpMkLst>
        </pc:grpChg>
        <pc:grpChg chg="mod">
          <ac:chgData name="Tim Cook" userId="d1c7cfb340f2c7ab" providerId="LiveId" clId="{F3BF5BB5-F14C-4010-8886-DED494A981FC}" dt="2023-03-16T22:34:23.149" v="241"/>
          <ac:grpSpMkLst>
            <pc:docMk/>
            <pc:sldMk cId="3258248773" sldId="443"/>
            <ac:grpSpMk id="154" creationId="{5001B85F-B510-485C-0F63-7321FCE3DA0D}"/>
          </ac:grpSpMkLst>
        </pc:grpChg>
        <pc:grpChg chg="del mod">
          <ac:chgData name="Tim Cook" userId="d1c7cfb340f2c7ab" providerId="LiveId" clId="{F3BF5BB5-F14C-4010-8886-DED494A981FC}" dt="2023-03-16T22:34:37.139" v="255"/>
          <ac:grpSpMkLst>
            <pc:docMk/>
            <pc:sldMk cId="3258248773" sldId="443"/>
            <ac:grpSpMk id="157" creationId="{186CB895-0353-F69C-D698-5CE8315BFC38}"/>
          </ac:grpSpMkLst>
        </pc:grpChg>
        <pc:grpChg chg="mod">
          <ac:chgData name="Tim Cook" userId="d1c7cfb340f2c7ab" providerId="LiveId" clId="{F3BF5BB5-F14C-4010-8886-DED494A981FC}" dt="2023-03-16T22:34:34.794" v="251"/>
          <ac:grpSpMkLst>
            <pc:docMk/>
            <pc:sldMk cId="3258248773" sldId="443"/>
            <ac:grpSpMk id="160" creationId="{163786C8-BAF3-FFBF-D3BD-25C14F0832DD}"/>
          </ac:grpSpMkLst>
        </pc:grpChg>
        <pc:grpChg chg="del mod">
          <ac:chgData name="Tim Cook" userId="d1c7cfb340f2c7ab" providerId="LiveId" clId="{F3BF5BB5-F14C-4010-8886-DED494A981FC}" dt="2023-03-16T22:34:40.070" v="263"/>
          <ac:grpSpMkLst>
            <pc:docMk/>
            <pc:sldMk cId="3258248773" sldId="443"/>
            <ac:grpSpMk id="164" creationId="{8A15CDEA-40C8-1ABB-B336-4BF281C03F28}"/>
          </ac:grpSpMkLst>
        </pc:grpChg>
        <pc:grpChg chg="del mod">
          <ac:chgData name="Tim Cook" userId="d1c7cfb340f2c7ab" providerId="LiveId" clId="{F3BF5BB5-F14C-4010-8886-DED494A981FC}" dt="2023-03-16T22:34:43.367" v="266"/>
          <ac:grpSpMkLst>
            <pc:docMk/>
            <pc:sldMk cId="3258248773" sldId="443"/>
            <ac:grpSpMk id="172" creationId="{732958A5-BF09-6505-BA7E-10AE3E3802F5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74" creationId="{C468345E-837C-866F-545F-8F78C0E88AA8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85" creationId="{AAE4B612-67D5-669A-FBE5-02A67B21F261}"/>
          </ac:grpSpMkLst>
        </pc:grpChg>
        <pc:grpChg chg="mod">
          <ac:chgData name="Tim Cook" userId="d1c7cfb340f2c7ab" providerId="LiveId" clId="{F3BF5BB5-F14C-4010-8886-DED494A981FC}" dt="2023-03-16T22:35:03.047" v="290"/>
          <ac:grpSpMkLst>
            <pc:docMk/>
            <pc:sldMk cId="3258248773" sldId="443"/>
            <ac:grpSpMk id="187" creationId="{58D85E35-7ECA-6E3F-C265-52BA2E0D76D7}"/>
          </ac:grpSpMkLst>
        </pc:grpChg>
        <pc:grpChg chg="mod">
          <ac:chgData name="Tim Cook" userId="d1c7cfb340f2c7ab" providerId="LiveId" clId="{F3BF5BB5-F14C-4010-8886-DED494A981FC}" dt="2023-03-16T22:35:06.238" v="294"/>
          <ac:grpSpMkLst>
            <pc:docMk/>
            <pc:sldMk cId="3258248773" sldId="443"/>
            <ac:grpSpMk id="191" creationId="{4E7C7B23-4D31-FBFD-FB12-B1FE87D3AF2D}"/>
          </ac:grpSpMkLst>
        </pc:grpChg>
        <pc:grpChg chg="del 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198" creationId="{E9988929-C6DF-A196-37C3-9F6EC189FBBB}"/>
          </ac:grpSpMkLst>
        </pc:grpChg>
        <pc:grpChg chg="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202" creationId="{91C89E04-9907-E356-F169-26E046DE4B27}"/>
          </ac:grpSpMkLst>
        </pc:grpChg>
        <pc:grpChg chg="mod">
          <ac:chgData name="Tim Cook" userId="d1c7cfb340f2c7ab" providerId="LiveId" clId="{F3BF5BB5-F14C-4010-8886-DED494A981FC}" dt="2023-03-16T22:35:19.294" v="309"/>
          <ac:grpSpMkLst>
            <pc:docMk/>
            <pc:sldMk cId="3258248773" sldId="443"/>
            <ac:grpSpMk id="205" creationId="{39D57C47-AC68-61D9-7B17-8682F592EE8F}"/>
          </ac:grpSpMkLst>
        </pc:grp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3" creationId="{BB59DD67-92AE-5890-FFEE-740A80FAFD8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" creationId="{8C4AA516-B1D7-121F-212C-C1E5A2A3A1E5}"/>
          </ac:inkMkLst>
        </pc:inkChg>
        <pc:inkChg chg="add del mod">
          <ac:chgData name="Tim Cook" userId="d1c7cfb340f2c7ab" providerId="LiveId" clId="{F3BF5BB5-F14C-4010-8886-DED494A981FC}" dt="2023-03-16T22:30:49.660" v="8"/>
          <ac:inkMkLst>
            <pc:docMk/>
            <pc:sldMk cId="3258248773" sldId="443"/>
            <ac:inkMk id="5" creationId="{05BEE314-B08F-35CE-9329-725D415A8973}"/>
          </ac:inkMkLst>
        </pc:inkChg>
        <pc:inkChg chg="add del">
          <ac:chgData name="Tim Cook" userId="d1c7cfb340f2c7ab" providerId="LiveId" clId="{F3BF5BB5-F14C-4010-8886-DED494A981FC}" dt="2023-03-16T22:32:45.664" v="67"/>
          <ac:inkMkLst>
            <pc:docMk/>
            <pc:sldMk cId="3258248773" sldId="443"/>
            <ac:inkMk id="5" creationId="{E94CA56A-10BA-E778-954F-DC8A0D896324}"/>
          </ac:inkMkLst>
        </pc:inkChg>
        <pc:inkChg chg="add del mod">
          <ac:chgData name="Tim Cook" userId="d1c7cfb340f2c7ab" providerId="LiveId" clId="{F3BF5BB5-F14C-4010-8886-DED494A981FC}" dt="2023-03-16T22:32:56.234" v="79"/>
          <ac:inkMkLst>
            <pc:docMk/>
            <pc:sldMk cId="3258248773" sldId="443"/>
            <ac:inkMk id="6" creationId="{50B6361A-051F-C85B-B7F8-390D154BC9FE}"/>
          </ac:inkMkLst>
        </pc:inkChg>
        <pc:inkChg chg="add del mod">
          <ac:chgData name="Tim Cook" userId="d1c7cfb340f2c7ab" providerId="LiveId" clId="{F3BF5BB5-F14C-4010-8886-DED494A981FC}" dt="2023-03-16T22:30:49.660" v="7"/>
          <ac:inkMkLst>
            <pc:docMk/>
            <pc:sldMk cId="3258248773" sldId="443"/>
            <ac:inkMk id="7" creationId="{0EC0627D-F507-3341-4D83-AA4FC433C420}"/>
          </ac:inkMkLst>
        </pc:inkChg>
        <pc:inkChg chg="add del mod">
          <ac:chgData name="Tim Cook" userId="d1c7cfb340f2c7ab" providerId="LiveId" clId="{F3BF5BB5-F14C-4010-8886-DED494A981FC}" dt="2023-03-16T22:32:56.234" v="80"/>
          <ac:inkMkLst>
            <pc:docMk/>
            <pc:sldMk cId="3258248773" sldId="443"/>
            <ac:inkMk id="7" creationId="{4F7CEB16-FFE9-1724-3E67-CEC0EEFD4B38}"/>
          </ac:inkMkLst>
        </pc:inkChg>
        <pc:inkChg chg="add del mod">
          <ac:chgData name="Tim Cook" userId="d1c7cfb340f2c7ab" providerId="LiveId" clId="{F3BF5BB5-F14C-4010-8886-DED494A981FC}" dt="2023-03-16T22:32:56.234" v="75"/>
          <ac:inkMkLst>
            <pc:docMk/>
            <pc:sldMk cId="3258248773" sldId="443"/>
            <ac:inkMk id="8" creationId="{94E15939-5893-3D46-E730-08C1DD5E920C}"/>
          </ac:inkMkLst>
        </pc:inkChg>
        <pc:inkChg chg="add del mod">
          <ac:chgData name="Tim Cook" userId="d1c7cfb340f2c7ab" providerId="LiveId" clId="{F3BF5BB5-F14C-4010-8886-DED494A981FC}" dt="2023-03-16T22:32:56.234" v="76"/>
          <ac:inkMkLst>
            <pc:docMk/>
            <pc:sldMk cId="3258248773" sldId="443"/>
            <ac:inkMk id="9" creationId="{21A18514-77C2-E012-5432-86E8146DD9BF}"/>
          </ac:inkMkLst>
        </pc:inkChg>
        <pc:inkChg chg="add del">
          <ac:chgData name="Tim Cook" userId="d1c7cfb340f2c7ab" providerId="LiveId" clId="{F3BF5BB5-F14C-4010-8886-DED494A981FC}" dt="2023-03-16T22:30:49.660" v="9"/>
          <ac:inkMkLst>
            <pc:docMk/>
            <pc:sldMk cId="3258248773" sldId="443"/>
            <ac:inkMk id="9" creationId="{D6B816AA-2974-2426-90A3-C75726430C6B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0" creationId="{7FCCD3CE-8A6E-DE15-6F16-70E5CDA56E9F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1" creationId="{68B23F26-272B-9F9D-D824-0BF7B5777D6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2" creationId="{CB9BBF6C-5772-7F25-4C3F-E663652D9B7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4" creationId="{79E5436A-A5E3-F10F-E828-FAA47E49A763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5" creationId="{44241D10-F76A-EE95-D47C-D926F9D8AB8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6" creationId="{C482F963-FE49-61DA-333F-5ABD5C349B26}"/>
          </ac:inkMkLst>
        </pc:inkChg>
        <pc:inkChg chg="add del">
          <ac:chgData name="Tim Cook" userId="d1c7cfb340f2c7ab" providerId="LiveId" clId="{F3BF5BB5-F14C-4010-8886-DED494A981FC}" dt="2023-03-16T22:31:38.711" v="59"/>
          <ac:inkMkLst>
            <pc:docMk/>
            <pc:sldMk cId="3258248773" sldId="443"/>
            <ac:inkMk id="18" creationId="{9EB1308D-9171-A465-8D4B-CED1BFA3C876}"/>
          </ac:inkMkLst>
        </pc:inkChg>
        <pc:inkChg chg="add del mod">
          <ac:chgData name="Tim Cook" userId="d1c7cfb340f2c7ab" providerId="LiveId" clId="{F3BF5BB5-F14C-4010-8886-DED494A981FC}" dt="2023-03-16T22:32:56.234" v="77"/>
          <ac:inkMkLst>
            <pc:docMk/>
            <pc:sldMk cId="3258248773" sldId="443"/>
            <ac:inkMk id="18" creationId="{D80726B0-28FC-338D-AA04-9677130C8BAB}"/>
          </ac:inkMkLst>
        </pc:inkChg>
        <pc:inkChg chg="add del">
          <ac:chgData name="Tim Cook" userId="d1c7cfb340f2c7ab" providerId="LiveId" clId="{F3BF5BB5-F14C-4010-8886-DED494A981FC}" dt="2023-03-16T22:31:04.740" v="20"/>
          <ac:inkMkLst>
            <pc:docMk/>
            <pc:sldMk cId="3258248773" sldId="443"/>
            <ac:inkMk id="19" creationId="{D0416265-4751-2FC3-ABD9-77C62D37279B}"/>
          </ac:inkMkLst>
        </pc:inkChg>
        <pc:inkChg chg="add del mod">
          <ac:chgData name="Tim Cook" userId="d1c7cfb340f2c7ab" providerId="LiveId" clId="{F3BF5BB5-F14C-4010-8886-DED494A981FC}" dt="2023-03-16T22:32:56.234" v="78"/>
          <ac:inkMkLst>
            <pc:docMk/>
            <pc:sldMk cId="3258248773" sldId="443"/>
            <ac:inkMk id="19" creationId="{EC816097-ABE5-D389-1D08-CDF33FAB620F}"/>
          </ac:inkMkLst>
        </pc:inkChg>
        <pc:inkChg chg="add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20" creationId="{C704055E-C256-9151-8E96-1649FD9DCCED}"/>
          </ac:inkMkLst>
        </pc:inkChg>
        <pc:inkChg chg="add del mod">
          <ac:chgData name="Tim Cook" userId="d1c7cfb340f2c7ab" providerId="LiveId" clId="{F3BF5BB5-F14C-4010-8886-DED494A981FC}" dt="2023-03-16T22:31:17.808" v="37"/>
          <ac:inkMkLst>
            <pc:docMk/>
            <pc:sldMk cId="3258248773" sldId="443"/>
            <ac:inkMk id="21" creationId="{38EBA955-F60B-5171-2B8D-74E056018EAB}"/>
          </ac:inkMkLst>
        </pc:inkChg>
        <pc:inkChg chg="add del mod">
          <ac:chgData name="Tim Cook" userId="d1c7cfb340f2c7ab" providerId="LiveId" clId="{F3BF5BB5-F14C-4010-8886-DED494A981FC}" dt="2023-03-16T22:31:17.808" v="36"/>
          <ac:inkMkLst>
            <pc:docMk/>
            <pc:sldMk cId="3258248773" sldId="443"/>
            <ac:inkMk id="22" creationId="{79770C60-2FD8-3C07-692A-8C53310258F5}"/>
          </ac:inkMkLst>
        </pc:inkChg>
        <pc:inkChg chg="add del mod">
          <ac:chgData name="Tim Cook" userId="d1c7cfb340f2c7ab" providerId="LiveId" clId="{F3BF5BB5-F14C-4010-8886-DED494A981FC}" dt="2023-03-16T22:31:17.824" v="40"/>
          <ac:inkMkLst>
            <pc:docMk/>
            <pc:sldMk cId="3258248773" sldId="443"/>
            <ac:inkMk id="23" creationId="{C0A91CDA-DA14-0C0A-3C8F-B3E64A411DC6}"/>
          </ac:inkMkLst>
        </pc:inkChg>
        <pc:inkChg chg="add del mod">
          <ac:chgData name="Tim Cook" userId="d1c7cfb340f2c7ab" providerId="LiveId" clId="{F3BF5BB5-F14C-4010-8886-DED494A981FC}" dt="2023-03-16T22:33:22.718" v="135"/>
          <ac:inkMkLst>
            <pc:docMk/>
            <pc:sldMk cId="3258248773" sldId="443"/>
            <ac:inkMk id="23" creationId="{C4B333F2-78E9-223A-810A-3330BFE26160}"/>
          </ac:inkMkLst>
        </pc:inkChg>
        <pc:inkChg chg="add del mod">
          <ac:chgData name="Tim Cook" userId="d1c7cfb340f2c7ab" providerId="LiveId" clId="{F3BF5BB5-F14C-4010-8886-DED494A981FC}" dt="2023-03-16T22:33:22.718" v="132"/>
          <ac:inkMkLst>
            <pc:docMk/>
            <pc:sldMk cId="3258248773" sldId="443"/>
            <ac:inkMk id="24" creationId="{DFFB7B30-CFEB-F400-BB4A-64ABB2ADE866}"/>
          </ac:inkMkLst>
        </pc:inkChg>
        <pc:inkChg chg="add del mod">
          <ac:chgData name="Tim Cook" userId="d1c7cfb340f2c7ab" providerId="LiveId" clId="{F3BF5BB5-F14C-4010-8886-DED494A981FC}" dt="2023-03-16T22:33:25.175" v="143"/>
          <ac:inkMkLst>
            <pc:docMk/>
            <pc:sldMk cId="3258248773" sldId="443"/>
            <ac:inkMk id="25" creationId="{3F4F732A-10D1-3B08-A325-B174F3BB47FE}"/>
          </ac:inkMkLst>
        </pc:inkChg>
        <pc:inkChg chg="add del mod">
          <ac:chgData name="Tim Cook" userId="d1c7cfb340f2c7ab" providerId="LiveId" clId="{F3BF5BB5-F14C-4010-8886-DED494A981FC}" dt="2023-03-16T22:31:17.824" v="39"/>
          <ac:inkMkLst>
            <pc:docMk/>
            <pc:sldMk cId="3258248773" sldId="443"/>
            <ac:inkMk id="25" creationId="{DA375C22-4977-4A21-5806-342998A0427B}"/>
          </ac:inkMkLst>
        </pc:inkChg>
        <pc:inkChg chg="add del mod">
          <ac:chgData name="Tim Cook" userId="d1c7cfb340f2c7ab" providerId="LiveId" clId="{F3BF5BB5-F14C-4010-8886-DED494A981FC}" dt="2023-03-16T22:33:22.718" v="139"/>
          <ac:inkMkLst>
            <pc:docMk/>
            <pc:sldMk cId="3258248773" sldId="443"/>
            <ac:inkMk id="26" creationId="{26A2DE06-28E5-B42D-269F-560567221573}"/>
          </ac:inkMkLst>
        </pc:inkChg>
        <pc:inkChg chg="add del mod">
          <ac:chgData name="Tim Cook" userId="d1c7cfb340f2c7ab" providerId="LiveId" clId="{F3BF5BB5-F14C-4010-8886-DED494A981FC}" dt="2023-03-16T22:31:13.067" v="34"/>
          <ac:inkMkLst>
            <pc:docMk/>
            <pc:sldMk cId="3258248773" sldId="443"/>
            <ac:inkMk id="26" creationId="{34B17416-A722-212A-3388-70966BE2E3E2}"/>
          </ac:inkMkLst>
        </pc:inkChg>
        <pc:inkChg chg="add del mod">
          <ac:chgData name="Tim Cook" userId="d1c7cfb340f2c7ab" providerId="LiveId" clId="{F3BF5BB5-F14C-4010-8886-DED494A981FC}" dt="2023-03-16T22:33:25.175" v="145"/>
          <ac:inkMkLst>
            <pc:docMk/>
            <pc:sldMk cId="3258248773" sldId="443"/>
            <ac:inkMk id="27" creationId="{51E83E88-D7E6-2175-C77C-F308AFF477DA}"/>
          </ac:inkMkLst>
        </pc:inkChg>
        <pc:inkChg chg="add del mod">
          <ac:chgData name="Tim Cook" userId="d1c7cfb340f2c7ab" providerId="LiveId" clId="{F3BF5BB5-F14C-4010-8886-DED494A981FC}" dt="2023-03-16T22:31:17.824" v="38"/>
          <ac:inkMkLst>
            <pc:docMk/>
            <pc:sldMk cId="3258248773" sldId="443"/>
            <ac:inkMk id="27" creationId="{EB0DED4A-FA32-7CE9-F8A2-722FC4E00B9A}"/>
          </ac:inkMkLst>
        </pc:inkChg>
        <pc:inkChg chg="add del mod">
          <ac:chgData name="Tim Cook" userId="d1c7cfb340f2c7ab" providerId="LiveId" clId="{F3BF5BB5-F14C-4010-8886-DED494A981FC}" dt="2023-03-16T22:33:25.180" v="148"/>
          <ac:inkMkLst>
            <pc:docMk/>
            <pc:sldMk cId="3258248773" sldId="443"/>
            <ac:inkMk id="28" creationId="{02CAB72B-F5D2-F3FC-7A11-D986C6714669}"/>
          </ac:inkMkLst>
        </pc:inkChg>
        <pc:inkChg chg="add del mod">
          <ac:chgData name="Tim Cook" userId="d1c7cfb340f2c7ab" providerId="LiveId" clId="{F3BF5BB5-F14C-4010-8886-DED494A981FC}" dt="2023-03-16T22:31:17.824" v="43"/>
          <ac:inkMkLst>
            <pc:docMk/>
            <pc:sldMk cId="3258248773" sldId="443"/>
            <ac:inkMk id="28" creationId="{DAFEDD66-8216-DE6D-9710-7C495B23A194}"/>
          </ac:inkMkLst>
        </pc:inkChg>
        <pc:inkChg chg="add del mod">
          <ac:chgData name="Tim Cook" userId="d1c7cfb340f2c7ab" providerId="LiveId" clId="{F3BF5BB5-F14C-4010-8886-DED494A981FC}" dt="2023-03-16T22:31:17.824" v="41"/>
          <ac:inkMkLst>
            <pc:docMk/>
            <pc:sldMk cId="3258248773" sldId="443"/>
            <ac:inkMk id="29" creationId="{502D62C0-0FE4-4F01-B7B7-5B9A5CECCD9D}"/>
          </ac:inkMkLst>
        </pc:inkChg>
        <pc:inkChg chg="add del mod">
          <ac:chgData name="Tim Cook" userId="d1c7cfb340f2c7ab" providerId="LiveId" clId="{F3BF5BB5-F14C-4010-8886-DED494A981FC}" dt="2023-03-16T22:33:25.175" v="142"/>
          <ac:inkMkLst>
            <pc:docMk/>
            <pc:sldMk cId="3258248773" sldId="443"/>
            <ac:inkMk id="29" creationId="{9C4BF7D6-6883-B31B-1678-8AFD338EDBC4}"/>
          </ac:inkMkLst>
        </pc:inkChg>
        <pc:inkChg chg="add del mod">
          <ac:chgData name="Tim Cook" userId="d1c7cfb340f2c7ab" providerId="LiveId" clId="{F3BF5BB5-F14C-4010-8886-DED494A981FC}" dt="2023-03-16T22:31:17.824" v="42"/>
          <ac:inkMkLst>
            <pc:docMk/>
            <pc:sldMk cId="3258248773" sldId="443"/>
            <ac:inkMk id="30" creationId="{613822E8-5339-9EC9-B734-9CE8684BEC36}"/>
          </ac:inkMkLst>
        </pc:inkChg>
        <pc:inkChg chg="add del mod">
          <ac:chgData name="Tim Cook" userId="d1c7cfb340f2c7ab" providerId="LiveId" clId="{F3BF5BB5-F14C-4010-8886-DED494A981FC}" dt="2023-03-16T22:33:22.718" v="138"/>
          <ac:inkMkLst>
            <pc:docMk/>
            <pc:sldMk cId="3258248773" sldId="443"/>
            <ac:inkMk id="30" creationId="{F105868C-CB45-92C9-34A1-4E44BB57FFC2}"/>
          </ac:inkMkLst>
        </pc:inkChg>
        <pc:inkChg chg="add del mod">
          <ac:chgData name="Tim Cook" userId="d1c7cfb340f2c7ab" providerId="LiveId" clId="{F3BF5BB5-F14C-4010-8886-DED494A981FC}" dt="2023-03-16T22:33:22.718" v="131"/>
          <ac:inkMkLst>
            <pc:docMk/>
            <pc:sldMk cId="3258248773" sldId="443"/>
            <ac:inkMk id="31" creationId="{19BF2DF8-FD0D-70A6-C1D3-296FDCD1EB56}"/>
          </ac:inkMkLst>
        </pc:inkChg>
        <pc:inkChg chg="add del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31" creationId="{C92E528C-1B63-173B-CC20-EEDDF27BA5E6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3" creationId="{FDF71599-9EC6-9D20-0064-FDA4F8F7CF8A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4" creationId="{54381707-0BF6-9AB5-7608-48106FD285A8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5" creationId="{FEE5D503-F6BD-68CE-1287-D9221B5C6DC1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6" creationId="{472E6F1E-4624-526C-E8E9-72508157129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7" creationId="{C5E92568-A0A1-BBFD-533C-F86C009918C9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8" creationId="{FF21E647-63D8-064F-1A7E-B41F84952337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9" creationId="{BA22DE39-A305-C339-7811-9D0137D1A51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0" creationId="{82779F85-1C56-5D10-2BA6-021DD04C65C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1" creationId="{016937D8-AC7A-52CA-9BE1-583435498FD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2" creationId="{56A32244-E958-469D-F005-13245D434374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3" creationId="{1E3E5DF4-4D03-9695-46A3-B7C25D471454}"/>
          </ac:inkMkLst>
        </pc:inkChg>
        <pc:inkChg chg="add del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4" creationId="{9ECFB04C-8B0E-E9BB-834F-5639AE806326}"/>
          </ac:inkMkLst>
        </pc:inkChg>
        <pc:inkChg chg="add del">
          <ac:chgData name="Tim Cook" userId="d1c7cfb340f2c7ab" providerId="LiveId" clId="{F3BF5BB5-F14C-4010-8886-DED494A981FC}" dt="2023-03-16T22:31:43.391" v="61"/>
          <ac:inkMkLst>
            <pc:docMk/>
            <pc:sldMk cId="3258248773" sldId="443"/>
            <ac:inkMk id="46" creationId="{2A647862-B247-B6CE-D3CE-71AF3C390CD5}"/>
          </ac:inkMkLst>
        </pc:inkChg>
        <pc:inkChg chg="add del mod">
          <ac:chgData name="Tim Cook" userId="d1c7cfb340f2c7ab" providerId="LiveId" clId="{F3BF5BB5-F14C-4010-8886-DED494A981FC}" dt="2023-03-16T22:33:22.718" v="129"/>
          <ac:inkMkLst>
            <pc:docMk/>
            <pc:sldMk cId="3258248773" sldId="443"/>
            <ac:inkMk id="46" creationId="{6DB81332-3AD7-E2DC-9FF2-5AB8AED366D2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7" creationId="{4B7FF3D6-5A78-D1FA-F3B7-79A6515CAFC2}"/>
          </ac:inkMkLst>
        </pc:inkChg>
        <pc:inkChg chg="add del">
          <ac:chgData name="Tim Cook" userId="d1c7cfb340f2c7ab" providerId="LiveId" clId="{F3BF5BB5-F14C-4010-8886-DED494A981FC}" dt="2023-03-16T22:32:05.946" v="65"/>
          <ac:inkMkLst>
            <pc:docMk/>
            <pc:sldMk cId="3258248773" sldId="443"/>
            <ac:inkMk id="48" creationId="{2277F163-2F23-CDE4-D924-63B59790A1F5}"/>
          </ac:inkMkLst>
        </pc:inkChg>
        <pc:inkChg chg="add del mod">
          <ac:chgData name="Tim Cook" userId="d1c7cfb340f2c7ab" providerId="LiveId" clId="{F3BF5BB5-F14C-4010-8886-DED494A981FC}" dt="2023-03-16T22:33:22.718" v="134"/>
          <ac:inkMkLst>
            <pc:docMk/>
            <pc:sldMk cId="3258248773" sldId="443"/>
            <ac:inkMk id="48" creationId="{719A6884-4154-9481-C662-4FD11155B4D5}"/>
          </ac:inkMkLst>
        </pc:inkChg>
        <pc:inkChg chg="add del mod">
          <ac:chgData name="Tim Cook" userId="d1c7cfb340f2c7ab" providerId="LiveId" clId="{F3BF5BB5-F14C-4010-8886-DED494A981FC}" dt="2023-03-16T22:33:22.718" v="128"/>
          <ac:inkMkLst>
            <pc:docMk/>
            <pc:sldMk cId="3258248773" sldId="443"/>
            <ac:inkMk id="49" creationId="{12C3607C-ACDE-B36D-FA52-324438FAA035}"/>
          </ac:inkMkLst>
        </pc:inkChg>
        <pc:inkChg chg="add del mod">
          <ac:chgData name="Tim Cook" userId="d1c7cfb340f2c7ab" providerId="LiveId" clId="{F3BF5BB5-F14C-4010-8886-DED494A981FC}" dt="2023-03-16T22:33:25.175" v="147"/>
          <ac:inkMkLst>
            <pc:docMk/>
            <pc:sldMk cId="3258248773" sldId="443"/>
            <ac:inkMk id="51" creationId="{1B014B3E-BE73-A27F-9568-BD8A9B9F3AD7}"/>
          </ac:inkMkLst>
        </pc:inkChg>
        <pc:inkChg chg="add del mod">
          <ac:chgData name="Tim Cook" userId="d1c7cfb340f2c7ab" providerId="LiveId" clId="{F3BF5BB5-F14C-4010-8886-DED494A981FC}" dt="2023-03-16T22:33:25.175" v="146"/>
          <ac:inkMkLst>
            <pc:docMk/>
            <pc:sldMk cId="3258248773" sldId="443"/>
            <ac:inkMk id="52" creationId="{A646A67D-4C97-0DA7-6826-116A75421638}"/>
          </ac:inkMkLst>
        </pc:inkChg>
        <pc:inkChg chg="add del mod">
          <ac:chgData name="Tim Cook" userId="d1c7cfb340f2c7ab" providerId="LiveId" clId="{F3BF5BB5-F14C-4010-8886-DED494A981FC}" dt="2023-03-16T22:33:22.718" v="136"/>
          <ac:inkMkLst>
            <pc:docMk/>
            <pc:sldMk cId="3258248773" sldId="443"/>
            <ac:inkMk id="53" creationId="{0CD37814-7B57-8329-3944-64263961A9BD}"/>
          </ac:inkMkLst>
        </pc:inkChg>
        <pc:inkChg chg="add del mod">
          <ac:chgData name="Tim Cook" userId="d1c7cfb340f2c7ab" providerId="LiveId" clId="{F3BF5BB5-F14C-4010-8886-DED494A981FC}" dt="2023-03-16T22:33:22.718" v="133"/>
          <ac:inkMkLst>
            <pc:docMk/>
            <pc:sldMk cId="3258248773" sldId="443"/>
            <ac:inkMk id="54" creationId="{788AC245-9FD8-9341-F26D-B345F1848AEB}"/>
          </ac:inkMkLst>
        </pc:inkChg>
        <pc:inkChg chg="add del mod">
          <ac:chgData name="Tim Cook" userId="d1c7cfb340f2c7ab" providerId="LiveId" clId="{F3BF5BB5-F14C-4010-8886-DED494A981FC}" dt="2023-03-16T22:33:25.175" v="144"/>
          <ac:inkMkLst>
            <pc:docMk/>
            <pc:sldMk cId="3258248773" sldId="443"/>
            <ac:inkMk id="55" creationId="{414ABC0B-E2F1-D297-EAE0-7F3664EA6D0D}"/>
          </ac:inkMkLst>
        </pc:inkChg>
        <pc:inkChg chg="add del mod">
          <ac:chgData name="Tim Cook" userId="d1c7cfb340f2c7ab" providerId="LiveId" clId="{F3BF5BB5-F14C-4010-8886-DED494A981FC}" dt="2023-03-16T22:33:16.463" v="120"/>
          <ac:inkMkLst>
            <pc:docMk/>
            <pc:sldMk cId="3258248773" sldId="443"/>
            <ac:inkMk id="56" creationId="{CD23E549-6A1A-A2EA-CDEF-C2B449B995F6}"/>
          </ac:inkMkLst>
        </pc:inkChg>
        <pc:inkChg chg="add del mod">
          <ac:chgData name="Tim Cook" userId="d1c7cfb340f2c7ab" providerId="LiveId" clId="{F3BF5BB5-F14C-4010-8886-DED494A981FC}" dt="2023-03-16T22:33:16.463" v="117"/>
          <ac:inkMkLst>
            <pc:docMk/>
            <pc:sldMk cId="3258248773" sldId="443"/>
            <ac:inkMk id="57" creationId="{4AE09644-1326-0696-9FA1-4C0003B84BC5}"/>
          </ac:inkMkLst>
        </pc:inkChg>
        <pc:inkChg chg="add del mod">
          <ac:chgData name="Tim Cook" userId="d1c7cfb340f2c7ab" providerId="LiveId" clId="{F3BF5BB5-F14C-4010-8886-DED494A981FC}" dt="2023-03-16T22:33:16.463" v="119"/>
          <ac:inkMkLst>
            <pc:docMk/>
            <pc:sldMk cId="3258248773" sldId="443"/>
            <ac:inkMk id="58" creationId="{A22D7A1F-262C-CA3E-7E8C-F0AF0A90734C}"/>
          </ac:inkMkLst>
        </pc:inkChg>
        <pc:inkChg chg="add del mod">
          <ac:chgData name="Tim Cook" userId="d1c7cfb340f2c7ab" providerId="LiveId" clId="{F3BF5BB5-F14C-4010-8886-DED494A981FC}" dt="2023-03-16T22:33:16.463" v="121"/>
          <ac:inkMkLst>
            <pc:docMk/>
            <pc:sldMk cId="3258248773" sldId="443"/>
            <ac:inkMk id="59" creationId="{C1ACA82B-B3B6-D9A2-7917-E21299FC70EF}"/>
          </ac:inkMkLst>
        </pc:inkChg>
        <pc:inkChg chg="add del mod">
          <ac:chgData name="Tim Cook" userId="d1c7cfb340f2c7ab" providerId="LiveId" clId="{F3BF5BB5-F14C-4010-8886-DED494A981FC}" dt="2023-03-16T22:33:16.463" v="118"/>
          <ac:inkMkLst>
            <pc:docMk/>
            <pc:sldMk cId="3258248773" sldId="443"/>
            <ac:inkMk id="60" creationId="{933E072D-872C-F1BC-89C2-F7A3783EA3BE}"/>
          </ac:inkMkLst>
        </pc:inkChg>
        <pc:inkChg chg="add del mod">
          <ac:chgData name="Tim Cook" userId="d1c7cfb340f2c7ab" providerId="LiveId" clId="{F3BF5BB5-F14C-4010-8886-DED494A981FC}" dt="2023-03-16T22:33:14.964" v="112"/>
          <ac:inkMkLst>
            <pc:docMk/>
            <pc:sldMk cId="3258248773" sldId="443"/>
            <ac:inkMk id="61" creationId="{C2BC0A21-0D0B-EED5-DBA5-551FB4680A80}"/>
          </ac:inkMkLst>
        </pc:inkChg>
        <pc:inkChg chg="add del mod">
          <ac:chgData name="Tim Cook" userId="d1c7cfb340f2c7ab" providerId="LiveId" clId="{F3BF5BB5-F14C-4010-8886-DED494A981FC}" dt="2023-03-16T22:33:14.964" v="115"/>
          <ac:inkMkLst>
            <pc:docMk/>
            <pc:sldMk cId="3258248773" sldId="443"/>
            <ac:inkMk id="62" creationId="{B7B61A98-EBEF-1F0F-2537-11C28D97861B}"/>
          </ac:inkMkLst>
        </pc:inkChg>
        <pc:inkChg chg="add del mod">
          <ac:chgData name="Tim Cook" userId="d1c7cfb340f2c7ab" providerId="LiveId" clId="{F3BF5BB5-F14C-4010-8886-DED494A981FC}" dt="2023-03-16T22:33:14.964" v="111"/>
          <ac:inkMkLst>
            <pc:docMk/>
            <pc:sldMk cId="3258248773" sldId="443"/>
            <ac:inkMk id="63" creationId="{4A6331F4-CBB3-8BA7-293E-D7BB8C21C9E0}"/>
          </ac:inkMkLst>
        </pc:inkChg>
        <pc:inkChg chg="add del mod">
          <ac:chgData name="Tim Cook" userId="d1c7cfb340f2c7ab" providerId="LiveId" clId="{F3BF5BB5-F14C-4010-8886-DED494A981FC}" dt="2023-03-16T22:33:14.964" v="116"/>
          <ac:inkMkLst>
            <pc:docMk/>
            <pc:sldMk cId="3258248773" sldId="443"/>
            <ac:inkMk id="64" creationId="{FE204A0B-521F-1837-0ED9-FF5E0F6BB411}"/>
          </ac:inkMkLst>
        </pc:inkChg>
        <pc:inkChg chg="add del mod">
          <ac:chgData name="Tim Cook" userId="d1c7cfb340f2c7ab" providerId="LiveId" clId="{F3BF5BB5-F14C-4010-8886-DED494A981FC}" dt="2023-03-16T22:33:14.964" v="114"/>
          <ac:inkMkLst>
            <pc:docMk/>
            <pc:sldMk cId="3258248773" sldId="443"/>
            <ac:inkMk id="65" creationId="{55CFFEF8-5080-2FBF-6A0F-326E3002FAAD}"/>
          </ac:inkMkLst>
        </pc:inkChg>
        <pc:inkChg chg="add del mod">
          <ac:chgData name="Tim Cook" userId="d1c7cfb340f2c7ab" providerId="LiveId" clId="{F3BF5BB5-F14C-4010-8886-DED494A981FC}" dt="2023-03-16T22:33:14.964" v="113"/>
          <ac:inkMkLst>
            <pc:docMk/>
            <pc:sldMk cId="3258248773" sldId="443"/>
            <ac:inkMk id="66" creationId="{2F8DAA86-900B-36D9-E070-6BFDEFF94DD6}"/>
          </ac:inkMkLst>
        </pc:inkChg>
        <pc:inkChg chg="add del mod">
          <ac:chgData name="Tim Cook" userId="d1c7cfb340f2c7ab" providerId="LiveId" clId="{F3BF5BB5-F14C-4010-8886-DED494A981FC}" dt="2023-03-16T22:33:22.718" v="137"/>
          <ac:inkMkLst>
            <pc:docMk/>
            <pc:sldMk cId="3258248773" sldId="443"/>
            <ac:inkMk id="71" creationId="{0264ADFA-774A-9F9C-4C5F-E044ACA2BC1A}"/>
          </ac:inkMkLst>
        </pc:inkChg>
        <pc:inkChg chg="add del mod">
          <ac:chgData name="Tim Cook" userId="d1c7cfb340f2c7ab" providerId="LiveId" clId="{F3BF5BB5-F14C-4010-8886-DED494A981FC}" dt="2023-03-16T22:33:22.718" v="127"/>
          <ac:inkMkLst>
            <pc:docMk/>
            <pc:sldMk cId="3258248773" sldId="443"/>
            <ac:inkMk id="72" creationId="{1C85F40C-CDFA-020F-BE9A-6C0371E1063E}"/>
          </ac:inkMkLst>
        </pc:inkChg>
        <pc:inkChg chg="add del mod">
          <ac:chgData name="Tim Cook" userId="d1c7cfb340f2c7ab" providerId="LiveId" clId="{F3BF5BB5-F14C-4010-8886-DED494A981FC}" dt="2023-03-16T22:33:22.718" v="140"/>
          <ac:inkMkLst>
            <pc:docMk/>
            <pc:sldMk cId="3258248773" sldId="443"/>
            <ac:inkMk id="73" creationId="{E986C3A5-D351-C7E0-404B-19A96AC45AD8}"/>
          </ac:inkMkLst>
        </pc:inkChg>
        <pc:inkChg chg="add del mod">
          <ac:chgData name="Tim Cook" userId="d1c7cfb340f2c7ab" providerId="LiveId" clId="{F3BF5BB5-F14C-4010-8886-DED494A981FC}" dt="2023-03-16T22:33:22.718" v="130"/>
          <ac:inkMkLst>
            <pc:docMk/>
            <pc:sldMk cId="3258248773" sldId="443"/>
            <ac:inkMk id="74" creationId="{6B1C6C02-8C93-6C4E-F930-8AA922A13A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6" creationId="{85E81B65-DC3E-7801-1A89-C68EBEF3BDE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7" creationId="{04EC386B-B89A-895A-0F13-67E09B7E7911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8" creationId="{03A9E0C2-93B7-50CF-C2F7-05DC0EEC6F3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9" creationId="{748C73F8-98A9-87C6-7C04-F5395294A8C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0" creationId="{E96CE85C-BE03-DE93-92D5-CE0B927FA290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1" creationId="{5797035C-98D5-F0D4-F1EA-0D6A97E6D16B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2" creationId="{7B418983-9DBC-A317-4CA5-9659E7063116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3" creationId="{41758FBE-C040-8734-87E7-6E41481A325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4" creationId="{CE359463-BBE1-28A0-FF14-0F9DDA52C1B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5" creationId="{46829C21-E8BE-3FD9-6121-CB014BC281C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6" creationId="{8779AF69-A489-8548-CE50-2DF05B876A0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7" creationId="{5E123F4C-B5CB-6EC1-E4F5-7A2102F656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8" creationId="{9911DE8B-B320-EBB8-76C6-E7165878EF1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9" creationId="{E87D7292-9458-22F8-7146-31CA23C931F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0" creationId="{1BB227E9-10E8-51C9-3BA6-CBD9E69D9C6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1" creationId="{380A0B99-3C65-BD6E-1B36-3D2A40EEA1C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2" creationId="{D7D9BA3B-B072-C490-193E-45E486FEE4D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3" creationId="{D90BB290-52FB-9113-CC59-483C68ED9FE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4" creationId="{DA62379A-3DC0-6018-7BB1-EA3F2D062C7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5" creationId="{0F44499B-5ED4-1170-432B-4288C7D0D18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6" creationId="{ED36418D-B865-4AEA-32EF-CF979002CDB5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99" creationId="{24D72CC5-E291-F714-727D-6308947B9BC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0" creationId="{66A94B9D-265D-D1BF-7662-8A0FE3B3031F}"/>
          </ac:inkMkLst>
        </pc:inkChg>
        <pc:inkChg chg="add del mod">
          <ac:chgData name="Tim Cook" userId="d1c7cfb340f2c7ab" providerId="LiveId" clId="{F3BF5BB5-F14C-4010-8886-DED494A981FC}" dt="2023-03-16T22:33:39.367" v="175"/>
          <ac:inkMkLst>
            <pc:docMk/>
            <pc:sldMk cId="3258248773" sldId="443"/>
            <ac:inkMk id="101" creationId="{2CE941F6-28C5-F428-CAC8-FB648E8AF51E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3" creationId="{67D8479E-F383-9876-F29E-28CEDC8EB1D1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4" creationId="{C23D9049-DC4A-F39F-5575-7B69DA75BA3B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5" creationId="{F5B23729-3A95-BBF9-7CA7-6CFDF36D1D9F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6" creationId="{913D8E7A-B13D-469E-6DF9-05C9D11778E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7" creationId="{E3E8257F-E660-B6B1-9877-17D5BC85D253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8" creationId="{A9156865-1D64-E64C-5F03-302A19F28EC0}"/>
          </ac:inkMkLst>
        </pc:inkChg>
        <pc:inkChg chg="add del mod">
          <ac:chgData name="Tim Cook" userId="d1c7cfb340f2c7ab" providerId="LiveId" clId="{F3BF5BB5-F14C-4010-8886-DED494A981FC}" dt="2023-03-16T22:33:58.692" v="201"/>
          <ac:inkMkLst>
            <pc:docMk/>
            <pc:sldMk cId="3258248773" sldId="443"/>
            <ac:inkMk id="109" creationId="{8397C098-6F92-8FC7-D9ED-1035C5CE324F}"/>
          </ac:inkMkLst>
        </pc:inkChg>
        <pc:inkChg chg="add del mod">
          <ac:chgData name="Tim Cook" userId="d1c7cfb340f2c7ab" providerId="LiveId" clId="{F3BF5BB5-F14C-4010-8886-DED494A981FC}" dt="2023-03-16T22:33:58.692" v="202"/>
          <ac:inkMkLst>
            <pc:docMk/>
            <pc:sldMk cId="3258248773" sldId="443"/>
            <ac:inkMk id="110" creationId="{0C3592AA-115B-19FB-DABD-2553DF6D5AB5}"/>
          </ac:inkMkLst>
        </pc:inkChg>
        <pc:inkChg chg="add del mod">
          <ac:chgData name="Tim Cook" userId="d1c7cfb340f2c7ab" providerId="LiveId" clId="{F3BF5BB5-F14C-4010-8886-DED494A981FC}" dt="2023-03-16T22:33:58.692" v="200"/>
          <ac:inkMkLst>
            <pc:docMk/>
            <pc:sldMk cId="3258248773" sldId="443"/>
            <ac:inkMk id="111" creationId="{3C64221D-3DEE-07F1-0BA8-48536F47B27C}"/>
          </ac:inkMkLst>
        </pc:inkChg>
        <pc:inkChg chg="add del mod">
          <ac:chgData name="Tim Cook" userId="d1c7cfb340f2c7ab" providerId="LiveId" clId="{F3BF5BB5-F14C-4010-8886-DED494A981FC}" dt="2023-03-16T22:33:58.692" v="203"/>
          <ac:inkMkLst>
            <pc:docMk/>
            <pc:sldMk cId="3258248773" sldId="443"/>
            <ac:inkMk id="112" creationId="{6DF22F92-FEB8-576E-56AF-E0C5DA687EA5}"/>
          </ac:inkMkLst>
        </pc:inkChg>
        <pc:inkChg chg="add del mod">
          <ac:chgData name="Tim Cook" userId="d1c7cfb340f2c7ab" providerId="LiveId" clId="{F3BF5BB5-F14C-4010-8886-DED494A981FC}" dt="2023-03-16T22:33:57.925" v="199"/>
          <ac:inkMkLst>
            <pc:docMk/>
            <pc:sldMk cId="3258248773" sldId="443"/>
            <ac:inkMk id="116" creationId="{750C4ECF-E3A2-C8DD-0C89-DCC37440D104}"/>
          </ac:inkMkLst>
        </pc:inkChg>
        <pc:inkChg chg="add del mod">
          <ac:chgData name="Tim Cook" userId="d1c7cfb340f2c7ab" providerId="LiveId" clId="{F3BF5BB5-F14C-4010-8886-DED494A981FC}" dt="2023-03-16T22:33:59.358" v="204"/>
          <ac:inkMkLst>
            <pc:docMk/>
            <pc:sldMk cId="3258248773" sldId="443"/>
            <ac:inkMk id="117" creationId="{89B65475-538F-8E85-5403-2A389265D94E}"/>
          </ac:inkMkLst>
        </pc:inkChg>
        <pc:inkChg chg="add del mod">
          <ac:chgData name="Tim Cook" userId="d1c7cfb340f2c7ab" providerId="LiveId" clId="{F3BF5BB5-F14C-4010-8886-DED494A981FC}" dt="2023-03-16T22:34:00.934" v="205"/>
          <ac:inkMkLst>
            <pc:docMk/>
            <pc:sldMk cId="3258248773" sldId="443"/>
            <ac:inkMk id="118" creationId="{90746338-54E5-6637-57FB-B4F3163D040B}"/>
          </ac:inkMkLst>
        </pc:inkChg>
        <pc:inkChg chg="add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19" creationId="{4C4C1CEB-E4F1-850F-781A-E3A2D3D2DD25}"/>
          </ac:inkMkLst>
        </pc:inkChg>
        <pc:inkChg chg="add del mod">
          <ac:chgData name="Tim Cook" userId="d1c7cfb340f2c7ab" providerId="LiveId" clId="{F3BF5BB5-F14C-4010-8886-DED494A981FC}" dt="2023-03-16T22:34:00.934" v="207"/>
          <ac:inkMkLst>
            <pc:docMk/>
            <pc:sldMk cId="3258248773" sldId="443"/>
            <ac:inkMk id="120" creationId="{6D62D21D-3A63-05FD-4534-6737C406B889}"/>
          </ac:inkMkLst>
        </pc:inkChg>
        <pc:inkChg chg="add del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21" creationId="{DA4A7894-D919-AC78-C658-D2C38EC75B18}"/>
          </ac:inkMkLst>
        </pc:inkChg>
        <pc:inkChg chg="add del">
          <ac:chgData name="Tim Cook" userId="d1c7cfb340f2c7ab" providerId="LiveId" clId="{F3BF5BB5-F14C-4010-8886-DED494A981FC}" dt="2023-03-16T22:34:00.934" v="211"/>
          <ac:inkMkLst>
            <pc:docMk/>
            <pc:sldMk cId="3258248773" sldId="443"/>
            <ac:inkMk id="124" creationId="{BB08CA7B-917C-497B-56BE-C4C9C328D546}"/>
          </ac:inkMkLst>
        </pc:inkChg>
        <pc:inkChg chg="add del mod">
          <ac:chgData name="Tim Cook" userId="d1c7cfb340f2c7ab" providerId="LiveId" clId="{F3BF5BB5-F14C-4010-8886-DED494A981FC}" dt="2023-03-16T22:34:00.934" v="209"/>
          <ac:inkMkLst>
            <pc:docMk/>
            <pc:sldMk cId="3258248773" sldId="443"/>
            <ac:inkMk id="125" creationId="{9F68413D-4AA9-1374-E522-F1B74B74A7FA}"/>
          </ac:inkMkLst>
        </pc:inkChg>
        <pc:inkChg chg="add del mod">
          <ac:chgData name="Tim Cook" userId="d1c7cfb340f2c7ab" providerId="LiveId" clId="{F3BF5BB5-F14C-4010-8886-DED494A981FC}" dt="2023-03-16T22:34:00.934" v="212"/>
          <ac:inkMkLst>
            <pc:docMk/>
            <pc:sldMk cId="3258248773" sldId="443"/>
            <ac:inkMk id="126" creationId="{700BDC2D-0B5B-DAEF-B8CD-651456069A67}"/>
          </ac:inkMkLst>
        </pc:inkChg>
        <pc:inkChg chg="add del mod">
          <ac:chgData name="Tim Cook" userId="d1c7cfb340f2c7ab" providerId="LiveId" clId="{F3BF5BB5-F14C-4010-8886-DED494A981FC}" dt="2023-03-16T22:34:00.934" v="208"/>
          <ac:inkMkLst>
            <pc:docMk/>
            <pc:sldMk cId="3258248773" sldId="443"/>
            <ac:inkMk id="127" creationId="{527182AE-29E6-E9B7-88C5-2F4380CFDC4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29" creationId="{8A0B94D0-DE03-C4E8-B3BB-8CD4C7AA44D3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0" creationId="{60132D3A-7D89-0414-751F-9DA4443DD7E8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1" creationId="{812FD9FA-8AB1-8B54-6EF9-935198E3385C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2" creationId="{512AD76D-BC85-782B-5C3D-AB8E41CE7BF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3" creationId="{73F05497-2F8A-53C7-2ED8-BC3E7DEAD01A}"/>
          </ac:inkMkLst>
        </pc:inkChg>
        <pc:inkChg chg="add">
          <ac:chgData name="Tim Cook" userId="d1c7cfb340f2c7ab" providerId="LiveId" clId="{F3BF5BB5-F14C-4010-8886-DED494A981FC}" dt="2023-03-16T22:34:05.240" v="218" actId="9405"/>
          <ac:inkMkLst>
            <pc:docMk/>
            <pc:sldMk cId="3258248773" sldId="443"/>
            <ac:inkMk id="134" creationId="{CBC19AE1-0801-5D59-88C7-8A9AD96CCC28}"/>
          </ac:inkMkLst>
        </pc:inkChg>
        <pc:inkChg chg="add del mod">
          <ac:chgData name="Tim Cook" userId="d1c7cfb340f2c7ab" providerId="LiveId" clId="{F3BF5BB5-F14C-4010-8886-DED494A981FC}" dt="2023-03-16T22:34:09.766" v="226"/>
          <ac:inkMkLst>
            <pc:docMk/>
            <pc:sldMk cId="3258248773" sldId="443"/>
            <ac:inkMk id="136" creationId="{84D22011-DBF0-D361-A85B-D11E2301DAED}"/>
          </ac:inkMkLst>
        </pc:inkChg>
        <pc:inkChg chg="add del mod">
          <ac:chgData name="Tim Cook" userId="d1c7cfb340f2c7ab" providerId="LiveId" clId="{F3BF5BB5-F14C-4010-8886-DED494A981FC}" dt="2023-03-16T22:34:09.766" v="225"/>
          <ac:inkMkLst>
            <pc:docMk/>
            <pc:sldMk cId="3258248773" sldId="443"/>
            <ac:inkMk id="137" creationId="{5285A7E1-E254-71BE-AA43-5C848E30A71B}"/>
          </ac:inkMkLst>
        </pc:inkChg>
        <pc:inkChg chg="add del mod">
          <ac:chgData name="Tim Cook" userId="d1c7cfb340f2c7ab" providerId="LiveId" clId="{F3BF5BB5-F14C-4010-8886-DED494A981FC}" dt="2023-03-16T22:34:09.766" v="224"/>
          <ac:inkMkLst>
            <pc:docMk/>
            <pc:sldMk cId="3258248773" sldId="443"/>
            <ac:inkMk id="138" creationId="{3CE74414-E8C5-964F-79EA-9884D5F05DEF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0" creationId="{E61C2D21-CFCB-DD83-0BFD-76C849B96EB5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1" creationId="{89094344-A44F-EF1E-5E16-423D6680DC88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2" creationId="{C858EE16-4C69-4049-4A0E-A3050AC20F8A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3" creationId="{76BEAC32-8E28-CB25-B2D3-CED58360CB81}"/>
          </ac:inkMkLst>
        </pc:inkChg>
        <pc:inkChg chg="add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5" creationId="{9D8FAC92-8859-2381-4B60-403A91155039}"/>
          </ac:inkMkLst>
        </pc:inkChg>
        <pc:inkChg chg="add del mod">
          <ac:chgData name="Tim Cook" userId="d1c7cfb340f2c7ab" providerId="LiveId" clId="{F3BF5BB5-F14C-4010-8886-DED494A981FC}" dt="2023-03-16T22:34:29.991" v="247"/>
          <ac:inkMkLst>
            <pc:docMk/>
            <pc:sldMk cId="3258248773" sldId="443"/>
            <ac:inkMk id="146" creationId="{1F503244-2F79-A119-4080-26202E194E9B}"/>
          </ac:inkMkLst>
        </pc:inkChg>
        <pc:inkChg chg="add del mod">
          <ac:chgData name="Tim Cook" userId="d1c7cfb340f2c7ab" providerId="LiveId" clId="{F3BF5BB5-F14C-4010-8886-DED494A981FC}" dt="2023-03-16T22:34:29.991" v="246"/>
          <ac:inkMkLst>
            <pc:docMk/>
            <pc:sldMk cId="3258248773" sldId="443"/>
            <ac:inkMk id="147" creationId="{2D3E40FF-90C3-7DF7-EAE6-D0456DBA658B}"/>
          </ac:inkMkLst>
        </pc:inkChg>
        <pc:inkChg chg="add del mod">
          <ac:chgData name="Tim Cook" userId="d1c7cfb340f2c7ab" providerId="LiveId" clId="{F3BF5BB5-F14C-4010-8886-DED494A981FC}" dt="2023-03-16T22:34:29.105" v="245"/>
          <ac:inkMkLst>
            <pc:docMk/>
            <pc:sldMk cId="3258248773" sldId="443"/>
            <ac:inkMk id="148" creationId="{5095EF70-A082-84F7-1708-418407A912B0}"/>
          </ac:inkMkLst>
        </pc:inkChg>
        <pc:inkChg chg="add del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9" creationId="{8E3232E1-1942-E8B5-7CFB-1C4777FD5515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1" creationId="{D311CA7E-34AB-DB2C-FC90-302891379EA4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2" creationId="{E67EA252-5317-C185-1FD1-B41568CB590C}"/>
          </ac:inkMkLst>
        </pc:inkChg>
        <pc:inkChg chg="add">
          <ac:chgData name="Tim Cook" userId="d1c7cfb340f2c7ab" providerId="LiveId" clId="{F3BF5BB5-F14C-4010-8886-DED494A981FC}" dt="2023-03-16T22:34:22.537" v="240" actId="9405"/>
          <ac:inkMkLst>
            <pc:docMk/>
            <pc:sldMk cId="3258248773" sldId="443"/>
            <ac:inkMk id="153" creationId="{049D7719-60F5-8C11-CA64-3F25BF5BF743}"/>
          </ac:inkMkLst>
        </pc:inkChg>
        <pc:inkChg chg="add del mod">
          <ac:chgData name="Tim Cook" userId="d1c7cfb340f2c7ab" providerId="LiveId" clId="{F3BF5BB5-F14C-4010-8886-DED494A981FC}" dt="2023-03-16T22:34:40.394" v="264"/>
          <ac:inkMkLst>
            <pc:docMk/>
            <pc:sldMk cId="3258248773" sldId="443"/>
            <ac:inkMk id="155" creationId="{A319451C-51C7-B918-E058-B9F40914E385}"/>
          </ac:inkMkLst>
        </pc:inkChg>
        <pc:inkChg chg="add del mod">
          <ac:chgData name="Tim Cook" userId="d1c7cfb340f2c7ab" providerId="LiveId" clId="{F3BF5BB5-F14C-4010-8886-DED494A981FC}" dt="2023-03-16T22:35:03.047" v="289"/>
          <ac:inkMkLst>
            <pc:docMk/>
            <pc:sldMk cId="3258248773" sldId="443"/>
            <ac:inkMk id="156" creationId="{4D6DAB93-CBAB-4B6D-7700-5335F08D847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8" creationId="{54D06F90-6854-B2A4-1979-A77DE6824D9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9" creationId="{0B5D121B-7646-C07E-2B23-4A940D34C99E}"/>
          </ac:inkMkLst>
        </pc:inkChg>
        <pc:inkChg chg="add del mod">
          <ac:chgData name="Tim Cook" userId="d1c7cfb340f2c7ab" providerId="LiveId" clId="{F3BF5BB5-F14C-4010-8886-DED494A981FC}" dt="2023-03-16T22:35:03.047" v="288"/>
          <ac:inkMkLst>
            <pc:docMk/>
            <pc:sldMk cId="3258248773" sldId="443"/>
            <ac:inkMk id="161" creationId="{595F38D3-FCA8-5A09-9CAA-84DF677B4C4E}"/>
          </ac:inkMkLst>
        </pc:inkChg>
        <pc:inkChg chg="add del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2" creationId="{FCDCBF96-6F9D-96D9-3D10-420B304B848A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3" creationId="{6650F177-EFB9-C6F7-7068-FBA70B03BF12}"/>
          </ac:inkMkLst>
        </pc:inkChg>
        <pc:inkChg chg="add del mod">
          <ac:chgData name="Tim Cook" userId="d1c7cfb340f2c7ab" providerId="LiveId" clId="{F3BF5BB5-F14C-4010-8886-DED494A981FC}" dt="2023-03-16T22:34:52.449" v="275"/>
          <ac:inkMkLst>
            <pc:docMk/>
            <pc:sldMk cId="3258248773" sldId="443"/>
            <ac:inkMk id="165" creationId="{D51658DD-C59B-FDA1-7FA1-8CB2F2F3A5C9}"/>
          </ac:inkMkLst>
        </pc:inkChg>
        <pc:inkChg chg="add del mod">
          <ac:chgData name="Tim Cook" userId="d1c7cfb340f2c7ab" providerId="LiveId" clId="{F3BF5BB5-F14C-4010-8886-DED494A981FC}" dt="2023-03-16T22:34:52.027" v="273"/>
          <ac:inkMkLst>
            <pc:docMk/>
            <pc:sldMk cId="3258248773" sldId="443"/>
            <ac:inkMk id="166" creationId="{A93847C6-85D6-F666-6C87-CE6C57A9A534}"/>
          </ac:inkMkLst>
        </pc:inkChg>
        <pc:inkChg chg="add del mod">
          <ac:chgData name="Tim Cook" userId="d1c7cfb340f2c7ab" providerId="LiveId" clId="{F3BF5BB5-F14C-4010-8886-DED494A981FC}" dt="2023-03-16T22:34:52.027" v="271"/>
          <ac:inkMkLst>
            <pc:docMk/>
            <pc:sldMk cId="3258248773" sldId="443"/>
            <ac:inkMk id="167" creationId="{62BE52DB-1538-226A-2624-7C0892F8693B}"/>
          </ac:inkMkLst>
        </pc:inkChg>
        <pc:inkChg chg="add del mod">
          <ac:chgData name="Tim Cook" userId="d1c7cfb340f2c7ab" providerId="LiveId" clId="{F3BF5BB5-F14C-4010-8886-DED494A981FC}" dt="2023-03-16T22:34:52.042" v="274"/>
          <ac:inkMkLst>
            <pc:docMk/>
            <pc:sldMk cId="3258248773" sldId="443"/>
            <ac:inkMk id="168" creationId="{8B5441B7-29FF-1213-C2C8-DA0FC741931B}"/>
          </ac:inkMkLst>
        </pc:inkChg>
        <pc:inkChg chg="add del mod">
          <ac:chgData name="Tim Cook" userId="d1c7cfb340f2c7ab" providerId="LiveId" clId="{F3BF5BB5-F14C-4010-8886-DED494A981FC}" dt="2023-03-16T22:34:52.027" v="272"/>
          <ac:inkMkLst>
            <pc:docMk/>
            <pc:sldMk cId="3258248773" sldId="443"/>
            <ac:inkMk id="169" creationId="{EEC890C2-73CE-50DC-3221-81DD60AC3623}"/>
          </ac:inkMkLst>
        </pc:inkChg>
        <pc:inkChg chg="add del mod">
          <ac:chgData name="Tim Cook" userId="d1c7cfb340f2c7ab" providerId="LiveId" clId="{F3BF5BB5-F14C-4010-8886-DED494A981FC}" dt="2023-03-16T22:34:52.027" v="270"/>
          <ac:inkMkLst>
            <pc:docMk/>
            <pc:sldMk cId="3258248773" sldId="443"/>
            <ac:inkMk id="170" creationId="{E7E16F71-549C-69BB-C8BF-B95B7B30D331}"/>
          </ac:inkMkLst>
        </pc:inkChg>
        <pc:inkChg chg="add del mod">
          <ac:chgData name="Tim Cook" userId="d1c7cfb340f2c7ab" providerId="LiveId" clId="{F3BF5BB5-F14C-4010-8886-DED494A981FC}" dt="2023-03-16T22:34:52.027" v="269"/>
          <ac:inkMkLst>
            <pc:docMk/>
            <pc:sldMk cId="3258248773" sldId="443"/>
            <ac:inkMk id="171" creationId="{21B1B4AF-CAC4-E0A6-2526-A9BF0B715097}"/>
          </ac:inkMkLst>
        </pc:inkChg>
        <pc:inkChg chg="add del mod">
          <ac:chgData name="Tim Cook" userId="d1c7cfb340f2c7ab" providerId="LiveId" clId="{F3BF5BB5-F14C-4010-8886-DED494A981FC}" dt="2023-03-16T22:34:58.436" v="284"/>
          <ac:inkMkLst>
            <pc:docMk/>
            <pc:sldMk cId="3258248773" sldId="443"/>
            <ac:inkMk id="173" creationId="{E47FBEDC-AE39-3AE0-2DAB-EECC8013436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75" creationId="{BF22E880-5182-A8AC-659F-B546CC3F4547}"/>
          </ac:inkMkLst>
        </pc:inkChg>
        <pc:inkChg chg="add del">
          <ac:chgData name="Tim Cook" userId="d1c7cfb340f2c7ab" providerId="LiveId" clId="{F3BF5BB5-F14C-4010-8886-DED494A981FC}" dt="2023-03-16T22:35:08.434" v="295"/>
          <ac:inkMkLst>
            <pc:docMk/>
            <pc:sldMk cId="3258248773" sldId="443"/>
            <ac:inkMk id="176" creationId="{A34C3261-3C2E-4991-1985-B4541FABB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7" creationId="{B36D17FA-61A2-EA7C-9A78-E2CB7C6241C9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8" creationId="{D04534A9-B91B-A544-6DCB-DCD92A9617C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9" creationId="{C0BAA32A-1361-1F1A-5624-242F65EE3CB7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0" creationId="{044CD367-3134-EE66-97AA-B54C561041D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1" creationId="{1EECB99C-30A0-D2CC-7CC7-DB1A1A0845EF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2" creationId="{43B9F693-CDF3-FC65-2540-F0A43522A566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3" creationId="{26E6E102-D185-D03A-9251-3EB5FA767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4" creationId="{41DC58B6-08EF-7D4A-CB2B-A530B6D6F5C4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6" creationId="{474C1C80-A72D-15B4-26EF-3B42D0C3D826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8" creationId="{797AE868-75C9-0197-E5F0-36E31C080140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9" creationId="{09957B76-E731-6E3E-EE6C-6CDDC75E698A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90" creationId="{41B80E03-C0BF-A5F3-FD0C-B8FFB8AC88DC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2" creationId="{AEADE1F2-2BA6-223D-4EC9-C9977F15071B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3" creationId="{899AF18E-FA86-40D5-3434-EEC2C95F8B31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4" creationId="{3F4FC26C-C2F4-496C-DFCB-E36540C0505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5" creationId="{EDFEC930-061E-C894-E70C-C7C5310B8B4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6" creationId="{2015DA9B-0BCA-61C6-B277-E28207917D55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7" creationId="{64DF7C2C-66D6-4977-EFC5-77A8C04FC473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9" creationId="{50855EE8-2906-B0A8-10BA-D22424871C1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0" creationId="{E27E404C-9030-9DDB-130B-744824D4561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1" creationId="{7F66B2FC-323E-54A4-6F22-E5799E015F8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3" creationId="{6ADC2296-95FD-A512-EA47-F3491B35CF99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4" creationId="{53B647CD-9FD2-AB71-6A88-66DAB1D1DBE1}"/>
          </ac:inkMkLst>
        </pc:inkChg>
        <pc:inkChg chg="add del">
          <ac:chgData name="Tim Cook" userId="d1c7cfb340f2c7ab" providerId="LiveId" clId="{F3BF5BB5-F14C-4010-8886-DED494A981FC}" dt="2023-03-16T22:36:06.148" v="314"/>
          <ac:inkMkLst>
            <pc:docMk/>
            <pc:sldMk cId="3258248773" sldId="443"/>
            <ac:inkMk id="206" creationId="{AE551B49-FAE5-E450-8737-087BCC7F014B}"/>
          </ac:inkMkLst>
        </pc:inkChg>
        <pc:inkChg chg="add del">
          <ac:chgData name="Tim Cook" userId="d1c7cfb340f2c7ab" providerId="LiveId" clId="{F3BF5BB5-F14C-4010-8886-DED494A981FC}" dt="2023-03-16T22:36:28.732" v="316"/>
          <ac:inkMkLst>
            <pc:docMk/>
            <pc:sldMk cId="3258248773" sldId="443"/>
            <ac:inkMk id="207" creationId="{FB99ACFC-9CE6-A06F-95BA-2B498CCF07B1}"/>
          </ac:inkMkLst>
        </pc:inkChg>
      </pc:sldChg>
      <pc:sldChg chg="addSp delSp modSp mod">
        <pc:chgData name="Tim Cook" userId="d1c7cfb340f2c7ab" providerId="LiveId" clId="{F3BF5BB5-F14C-4010-8886-DED494A981FC}" dt="2023-03-16T22:40:52.662" v="460"/>
        <pc:sldMkLst>
          <pc:docMk/>
          <pc:sldMk cId="2531207467" sldId="444"/>
        </pc:sldMkLst>
        <pc:grpChg chg="del mod">
          <ac:chgData name="Tim Cook" userId="d1c7cfb340f2c7ab" providerId="LiveId" clId="{F3BF5BB5-F14C-4010-8886-DED494A981FC}" dt="2023-03-16T22:37:09.545" v="330"/>
          <ac:grpSpMkLst>
            <pc:docMk/>
            <pc:sldMk cId="2531207467" sldId="444"/>
            <ac:grpSpMk id="10" creationId="{F3116F82-1060-5E2A-1BFB-F58C92FFFA39}"/>
          </ac:grpSpMkLst>
        </pc:grpChg>
        <pc:grpChg chg="del mod">
          <ac:chgData name="Tim Cook" userId="d1c7cfb340f2c7ab" providerId="LiveId" clId="{F3BF5BB5-F14C-4010-8886-DED494A981FC}" dt="2023-03-16T22:37:11.117" v="332"/>
          <ac:grpSpMkLst>
            <pc:docMk/>
            <pc:sldMk cId="2531207467" sldId="444"/>
            <ac:grpSpMk id="12" creationId="{C286E912-9210-8DCF-A5FA-72F2F358A6C7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4" creationId="{AADF1385-76F7-7799-5700-E33FA229E678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8" creationId="{E7F9F319-513F-C1F6-164F-2E946F32A6E5}"/>
          </ac:grpSpMkLst>
        </pc:grpChg>
        <pc:grpChg chg="del mod">
          <ac:chgData name="Tim Cook" userId="d1c7cfb340f2c7ab" providerId="LiveId" clId="{F3BF5BB5-F14C-4010-8886-DED494A981FC}" dt="2023-03-16T22:37:19.740" v="342"/>
          <ac:grpSpMkLst>
            <pc:docMk/>
            <pc:sldMk cId="2531207467" sldId="444"/>
            <ac:grpSpMk id="21" creationId="{FA8B400A-721C-5259-87CA-A636A32E4D3E}"/>
          </ac:grpSpMkLst>
        </pc:grpChg>
        <pc:grpChg chg="del mod">
          <ac:chgData name="Tim Cook" userId="d1c7cfb340f2c7ab" providerId="LiveId" clId="{F3BF5BB5-F14C-4010-8886-DED494A981FC}" dt="2023-03-16T22:37:24.587" v="347"/>
          <ac:grpSpMkLst>
            <pc:docMk/>
            <pc:sldMk cId="2531207467" sldId="444"/>
            <ac:grpSpMk id="23" creationId="{88E0D353-4D6B-2D15-5947-DEEDD26B72BF}"/>
          </ac:grpSpMkLst>
        </pc:grpChg>
        <pc:grpChg chg="del mod">
          <ac:chgData name="Tim Cook" userId="d1c7cfb340f2c7ab" providerId="LiveId" clId="{F3BF5BB5-F14C-4010-8886-DED494A981FC}" dt="2023-03-16T22:37:33.700" v="356"/>
          <ac:grpSpMkLst>
            <pc:docMk/>
            <pc:sldMk cId="2531207467" sldId="444"/>
            <ac:grpSpMk id="26" creationId="{C4ADF970-D930-F26E-5A47-3C4C3B62B609}"/>
          </ac:grpSpMkLst>
        </pc:grpChg>
        <pc:grpChg chg="del mod">
          <ac:chgData name="Tim Cook" userId="d1c7cfb340f2c7ab" providerId="LiveId" clId="{F3BF5BB5-F14C-4010-8886-DED494A981FC}" dt="2023-03-16T22:37:37.292" v="360"/>
          <ac:grpSpMkLst>
            <pc:docMk/>
            <pc:sldMk cId="2531207467" sldId="444"/>
            <ac:grpSpMk id="31" creationId="{46590009-0B02-09C4-62C7-347A255A9163}"/>
          </ac:grpSpMkLst>
        </pc:grpChg>
        <pc:grpChg chg="del mod">
          <ac:chgData name="Tim Cook" userId="d1c7cfb340f2c7ab" providerId="LiveId" clId="{F3BF5BB5-F14C-4010-8886-DED494A981FC}" dt="2023-03-16T22:37:40.247" v="363"/>
          <ac:grpSpMkLst>
            <pc:docMk/>
            <pc:sldMk cId="2531207467" sldId="444"/>
            <ac:grpSpMk id="33" creationId="{C10BF6B5-6B29-A424-CFE8-B7ACCBA6F385}"/>
          </ac:grpSpMkLst>
        </pc:grpChg>
        <pc:grpChg chg="del 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36" creationId="{6776D8C8-0FC5-456D-48C2-94B08BCEB21B}"/>
          </ac:grpSpMkLst>
        </pc:grpChg>
        <pc:grpChg chg="del mod">
          <ac:chgData name="Tim Cook" userId="d1c7cfb340f2c7ab" providerId="LiveId" clId="{F3BF5BB5-F14C-4010-8886-DED494A981FC}" dt="2023-03-16T22:39:25.494" v="383"/>
          <ac:grpSpMkLst>
            <pc:docMk/>
            <pc:sldMk cId="2531207467" sldId="444"/>
            <ac:grpSpMk id="45" creationId="{C5763F9F-8FB2-B088-B8D0-BD54ADE07AA0}"/>
          </ac:grpSpMkLst>
        </pc:grpChg>
        <pc:grpChg chg="mod">
          <ac:chgData name="Tim Cook" userId="d1c7cfb340f2c7ab" providerId="LiveId" clId="{F3BF5BB5-F14C-4010-8886-DED494A981FC}" dt="2023-03-16T22:39:32.194" v="392"/>
          <ac:grpSpMkLst>
            <pc:docMk/>
            <pc:sldMk cId="2531207467" sldId="444"/>
            <ac:grpSpMk id="52" creationId="{EA880939-7F10-20C0-1DEE-BC21846E6163}"/>
          </ac:grpSpMkLst>
        </pc:grpChg>
        <pc:grpChg chg="mod">
          <ac:chgData name="Tim Cook" userId="d1c7cfb340f2c7ab" providerId="LiveId" clId="{F3BF5BB5-F14C-4010-8886-DED494A981FC}" dt="2023-03-16T22:39:37.153" v="396"/>
          <ac:grpSpMkLst>
            <pc:docMk/>
            <pc:sldMk cId="2531207467" sldId="444"/>
            <ac:grpSpMk id="56" creationId="{4F044FDC-191C-1C77-54B4-79497B00013A}"/>
          </ac:grpSpMkLst>
        </pc:grpChg>
        <pc:grpChg chg="mod">
          <ac:chgData name="Tim Cook" userId="d1c7cfb340f2c7ab" providerId="LiveId" clId="{F3BF5BB5-F14C-4010-8886-DED494A981FC}" dt="2023-03-16T22:39:49.019" v="415"/>
          <ac:grpSpMkLst>
            <pc:docMk/>
            <pc:sldMk cId="2531207467" sldId="444"/>
            <ac:grpSpMk id="69" creationId="{72720699-538C-3A65-48A2-2F0866616819}"/>
          </ac:grpSpMkLst>
        </pc:grpChg>
        <pc:grpChg chg="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71" creationId="{96F561D1-1763-03AC-06E4-8C7DAAD917F5}"/>
          </ac:grpSpMkLst>
        </pc:grpChg>
        <pc:grpChg chg="del 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1" creationId="{05D6CE32-316E-FD6C-98D4-4F07E97DC9A6}"/>
          </ac:grpSpMkLst>
        </pc:grpChg>
        <pc:grpChg chg="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5" creationId="{AD1DAF34-0218-1A52-7EF3-27D461EEAF44}"/>
          </ac:grpSpMkLst>
        </pc:grpChg>
        <pc:grpChg chg="mod">
          <ac:chgData name="Tim Cook" userId="d1c7cfb340f2c7ab" providerId="LiveId" clId="{F3BF5BB5-F14C-4010-8886-DED494A981FC}" dt="2023-03-16T22:40:37.666" v="445"/>
          <ac:grpSpMkLst>
            <pc:docMk/>
            <pc:sldMk cId="2531207467" sldId="444"/>
            <ac:grpSpMk id="96" creationId="{B651B41D-F5D5-BB3C-8881-E0244D335A93}"/>
          </ac:grpSpMkLst>
        </pc:grpChg>
        <pc:grpChg chg="del 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07" creationId="{7B0F1FB0-3A79-EB13-D444-9905D2BE57E4}"/>
          </ac:grpSpMkLst>
        </pc:grpChg>
        <pc:grpChg chg="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10" creationId="{26092214-7A27-345A-467C-139EAD36BE83}"/>
          </ac:grpSpMkLst>
        </pc:grpChg>
        <pc:inkChg chg="add del">
          <ac:chgData name="Tim Cook" userId="d1c7cfb340f2c7ab" providerId="LiveId" clId="{F3BF5BB5-F14C-4010-8886-DED494A981FC}" dt="2023-03-16T22:36:54.659" v="318"/>
          <ac:inkMkLst>
            <pc:docMk/>
            <pc:sldMk cId="2531207467" sldId="444"/>
            <ac:inkMk id="3" creationId="{7B2FB43F-7456-208A-C16A-2652A28DF163}"/>
          </ac:inkMkLst>
        </pc:inkChg>
        <pc:inkChg chg="add del">
          <ac:chgData name="Tim Cook" userId="d1c7cfb340f2c7ab" providerId="LiveId" clId="{F3BF5BB5-F14C-4010-8886-DED494A981FC}" dt="2023-03-16T22:36:58.841" v="320"/>
          <ac:inkMkLst>
            <pc:docMk/>
            <pc:sldMk cId="2531207467" sldId="444"/>
            <ac:inkMk id="4" creationId="{93969347-88DC-4C38-6AF9-A963625B7623}"/>
          </ac:inkMkLst>
        </pc:inkChg>
        <pc:inkChg chg="add del">
          <ac:chgData name="Tim Cook" userId="d1c7cfb340f2c7ab" providerId="LiveId" clId="{F3BF5BB5-F14C-4010-8886-DED494A981FC}" dt="2023-03-16T22:37:01.431" v="322"/>
          <ac:inkMkLst>
            <pc:docMk/>
            <pc:sldMk cId="2531207467" sldId="444"/>
            <ac:inkMk id="5" creationId="{733EADA3-2B82-5AD3-B3A6-0EA7EEC582E6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6" creationId="{6D5FE826-BAAC-F7B0-92A9-EB4FB0EBA188}"/>
          </ac:inkMkLst>
        </pc:inkChg>
        <pc:inkChg chg="add del mod">
          <ac:chgData name="Tim Cook" userId="d1c7cfb340f2c7ab" providerId="LiveId" clId="{F3BF5BB5-F14C-4010-8886-DED494A981FC}" dt="2023-03-16T22:37:34.505" v="358"/>
          <ac:inkMkLst>
            <pc:docMk/>
            <pc:sldMk cId="2531207467" sldId="444"/>
            <ac:inkMk id="7" creationId="{C4C45AB7-92F0-E240-A54C-C3D2FE2DD4C8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8" creationId="{135835FE-7FA3-9FE0-FE5F-2C5623C7E755}"/>
          </ac:inkMkLst>
        </pc:inkChg>
        <pc:inkChg chg="add del mod">
          <ac:chgData name="Tim Cook" userId="d1c7cfb340f2c7ab" providerId="LiveId" clId="{F3BF5BB5-F14C-4010-8886-DED494A981FC}" dt="2023-03-16T22:37:06.869" v="328"/>
          <ac:inkMkLst>
            <pc:docMk/>
            <pc:sldMk cId="2531207467" sldId="444"/>
            <ac:inkMk id="9" creationId="{60918D42-7414-057E-9D43-4C2E1F2A2274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1" creationId="{1D06F9FA-527F-DB7D-47AD-CF2BF72656E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3" creationId="{1C8A1D5E-AA96-8044-FA77-F9B1FF64108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5" creationId="{500334EE-36E4-0173-662A-E29597193790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6" creationId="{A20E1A72-CB7C-F6AA-14BD-A4D12635F1C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7" creationId="{1EFE1199-C168-2AA9-D8AE-12DF90E59B50}"/>
          </ac:inkMkLst>
        </pc:inkChg>
        <pc:inkChg chg="add del mod">
          <ac:chgData name="Tim Cook" userId="d1c7cfb340f2c7ab" providerId="LiveId" clId="{F3BF5BB5-F14C-4010-8886-DED494A981FC}" dt="2023-03-16T22:37:20.598" v="343"/>
          <ac:inkMkLst>
            <pc:docMk/>
            <pc:sldMk cId="2531207467" sldId="444"/>
            <ac:inkMk id="19" creationId="{C1F4FA66-702D-D115-FC09-030FB411977E}"/>
          </ac:inkMkLst>
        </pc:inkChg>
        <pc:inkChg chg="add del mod">
          <ac:chgData name="Tim Cook" userId="d1c7cfb340f2c7ab" providerId="LiveId" clId="{F3BF5BB5-F14C-4010-8886-DED494A981FC}" dt="2023-03-16T22:37:17.459" v="340"/>
          <ac:inkMkLst>
            <pc:docMk/>
            <pc:sldMk cId="2531207467" sldId="444"/>
            <ac:inkMk id="20" creationId="{137932DB-320E-172E-9400-A7507625EBF6}"/>
          </ac:inkMkLst>
        </pc:inkChg>
        <pc:inkChg chg="add del mod">
          <ac:chgData name="Tim Cook" userId="d1c7cfb340f2c7ab" providerId="LiveId" clId="{F3BF5BB5-F14C-4010-8886-DED494A981FC}" dt="2023-03-16T22:37:21.363" v="344"/>
          <ac:inkMkLst>
            <pc:docMk/>
            <pc:sldMk cId="2531207467" sldId="444"/>
            <ac:inkMk id="22" creationId="{066915FD-3A77-E303-B551-DF5B044E6FC5}"/>
          </ac:inkMkLst>
        </pc:inkChg>
        <pc:inkChg chg="add del mod">
          <ac:chgData name="Tim Cook" userId="d1c7cfb340f2c7ab" providerId="LiveId" clId="{F3BF5BB5-F14C-4010-8886-DED494A981FC}" dt="2023-03-16T22:37:26.479" v="349"/>
          <ac:inkMkLst>
            <pc:docMk/>
            <pc:sldMk cId="2531207467" sldId="444"/>
            <ac:inkMk id="24" creationId="{EBF923ED-72A5-6557-5527-2C27D61E1D58}"/>
          </ac:inkMkLst>
        </pc:inkChg>
        <pc:inkChg chg="add del mod">
          <ac:chgData name="Tim Cook" userId="d1c7cfb340f2c7ab" providerId="LiveId" clId="{F3BF5BB5-F14C-4010-8886-DED494A981FC}" dt="2023-03-16T22:37:26.479" v="348"/>
          <ac:inkMkLst>
            <pc:docMk/>
            <pc:sldMk cId="2531207467" sldId="444"/>
            <ac:inkMk id="25" creationId="{92C61BF2-111B-B8C6-EB14-413D8F21B944}"/>
          </ac:inkMkLst>
        </pc:inkChg>
        <pc:inkChg chg="add del">
          <ac:chgData name="Tim Cook" userId="d1c7cfb340f2c7ab" providerId="LiveId" clId="{F3BF5BB5-F14C-4010-8886-DED494A981FC}" dt="2023-03-16T22:37:30.388" v="352"/>
          <ac:inkMkLst>
            <pc:docMk/>
            <pc:sldMk cId="2531207467" sldId="444"/>
            <ac:inkMk id="27" creationId="{4B6A4493-7F24-D746-35FA-693226389459}"/>
          </ac:inkMkLst>
        </pc:inkChg>
        <pc:inkChg chg="add del">
          <ac:chgData name="Tim Cook" userId="d1c7cfb340f2c7ab" providerId="LiveId" clId="{F3BF5BB5-F14C-4010-8886-DED494A981FC}" dt="2023-03-16T22:37:30.388" v="353"/>
          <ac:inkMkLst>
            <pc:docMk/>
            <pc:sldMk cId="2531207467" sldId="444"/>
            <ac:inkMk id="28" creationId="{D68F7B4E-57D4-0500-C5CC-49ED79D3ED95}"/>
          </ac:inkMkLst>
        </pc:inkChg>
        <pc:inkChg chg="add del mod">
          <ac:chgData name="Tim Cook" userId="d1c7cfb340f2c7ab" providerId="LiveId" clId="{F3BF5BB5-F14C-4010-8886-DED494A981FC}" dt="2023-03-16T22:37:45.925" v="366"/>
          <ac:inkMkLst>
            <pc:docMk/>
            <pc:sldMk cId="2531207467" sldId="444"/>
            <ac:inkMk id="29" creationId="{5B780BF1-ABEB-3531-D31F-A86A16342BF5}"/>
          </ac:inkMkLst>
        </pc:inkChg>
        <pc:inkChg chg="add del mod">
          <ac:chgData name="Tim Cook" userId="d1c7cfb340f2c7ab" providerId="LiveId" clId="{F3BF5BB5-F14C-4010-8886-DED494A981FC}" dt="2023-03-16T22:37:34.505" v="357"/>
          <ac:inkMkLst>
            <pc:docMk/>
            <pc:sldMk cId="2531207467" sldId="444"/>
            <ac:inkMk id="30" creationId="{0B63FB95-4330-6AE5-697F-B69E72D6865F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2" creationId="{090F1708-5C5D-DCE8-12EC-F56061E0BA6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4" creationId="{375B666A-FD5A-95E1-E1F6-D78F4661D22F}"/>
          </ac:inkMkLst>
        </pc:inkChg>
        <pc:inkChg chg="add del mod">
          <ac:chgData name="Tim Cook" userId="d1c7cfb340f2c7ab" providerId="LiveId" clId="{F3BF5BB5-F14C-4010-8886-DED494A981FC}" dt="2023-03-16T22:37:40.428" v="364"/>
          <ac:inkMkLst>
            <pc:docMk/>
            <pc:sldMk cId="2531207467" sldId="444"/>
            <ac:inkMk id="35" creationId="{B2E7CB16-C626-5CEA-AB67-60C647830E4D}"/>
          </ac:inkMkLst>
        </pc:inkChg>
        <pc:inkChg chg="add del mod">
          <ac:chgData name="Tim Cook" userId="d1c7cfb340f2c7ab" providerId="LiveId" clId="{F3BF5BB5-F14C-4010-8886-DED494A981FC}" dt="2023-03-16T22:40:05.818" v="417"/>
          <ac:inkMkLst>
            <pc:docMk/>
            <pc:sldMk cId="2531207467" sldId="444"/>
            <ac:inkMk id="37" creationId="{B88708B1-06F6-8B8C-6863-CF96AC64F9DD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38" creationId="{9EB5D646-9506-B736-85B3-5A0AA2E43DA9}"/>
          </ac:inkMkLst>
        </pc:inkChg>
        <pc:inkChg chg="add del">
          <ac:chgData name="Tim Cook" userId="d1c7cfb340f2c7ab" providerId="LiveId" clId="{F3BF5BB5-F14C-4010-8886-DED494A981FC}" dt="2023-03-16T22:39:15.829" v="370"/>
          <ac:inkMkLst>
            <pc:docMk/>
            <pc:sldMk cId="2531207467" sldId="444"/>
            <ac:inkMk id="39" creationId="{B511286E-1B0B-3900-4BD3-58A635F043F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0" creationId="{3851597B-121F-01A7-BB90-CD6F04B74170}"/>
          </ac:inkMkLst>
        </pc:inkChg>
        <pc:inkChg chg="add del mod">
          <ac:chgData name="Tim Cook" userId="d1c7cfb340f2c7ab" providerId="LiveId" clId="{F3BF5BB5-F14C-4010-8886-DED494A981FC}" dt="2023-03-16T22:39:30.588" v="384"/>
          <ac:inkMkLst>
            <pc:docMk/>
            <pc:sldMk cId="2531207467" sldId="444"/>
            <ac:inkMk id="41" creationId="{73888351-ED88-3C55-695F-8B3EE6F5E4B2}"/>
          </ac:inkMkLst>
        </pc:inkChg>
        <pc:inkChg chg="add del mod">
          <ac:chgData name="Tim Cook" userId="d1c7cfb340f2c7ab" providerId="LiveId" clId="{F3BF5BB5-F14C-4010-8886-DED494A981FC}" dt="2023-03-16T22:39:30.604" v="385"/>
          <ac:inkMkLst>
            <pc:docMk/>
            <pc:sldMk cId="2531207467" sldId="444"/>
            <ac:inkMk id="42" creationId="{F2253876-A1E6-AD4C-34B0-1672C7FCFACA}"/>
          </ac:inkMkLst>
        </pc:inkChg>
        <pc:inkChg chg="add del mod">
          <ac:chgData name="Tim Cook" userId="d1c7cfb340f2c7ab" providerId="LiveId" clId="{F3BF5BB5-F14C-4010-8886-DED494A981FC}" dt="2023-03-16T22:39:30.604" v="386"/>
          <ac:inkMkLst>
            <pc:docMk/>
            <pc:sldMk cId="2531207467" sldId="444"/>
            <ac:inkMk id="43" creationId="{96A3D294-1A25-4B6C-6B7F-785F213D58B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4" creationId="{867EA5C9-3FDB-BA48-DDF2-604ADDB485EC}"/>
          </ac:inkMkLst>
        </pc:inkChg>
        <pc:inkChg chg="add del mod">
          <ac:chgData name="Tim Cook" userId="d1c7cfb340f2c7ab" providerId="LiveId" clId="{F3BF5BB5-F14C-4010-8886-DED494A981FC}" dt="2023-03-16T22:39:32.194" v="388"/>
          <ac:inkMkLst>
            <pc:docMk/>
            <pc:sldMk cId="2531207467" sldId="444"/>
            <ac:inkMk id="46" creationId="{539B775C-0BE3-3665-2C62-D59C4D1CB66B}"/>
          </ac:inkMkLst>
        </pc:inkChg>
        <pc:inkChg chg="add del mod">
          <ac:chgData name="Tim Cook" userId="d1c7cfb340f2c7ab" providerId="LiveId" clId="{F3BF5BB5-F14C-4010-8886-DED494A981FC}" dt="2023-03-16T22:39:32.194" v="391"/>
          <ac:inkMkLst>
            <pc:docMk/>
            <pc:sldMk cId="2531207467" sldId="444"/>
            <ac:inkMk id="47" creationId="{BD5C43D8-252A-6842-AEB7-5BE3452C8CCA}"/>
          </ac:inkMkLst>
        </pc:inkChg>
        <pc:inkChg chg="add del mod">
          <ac:chgData name="Tim Cook" userId="d1c7cfb340f2c7ab" providerId="LiveId" clId="{F3BF5BB5-F14C-4010-8886-DED494A981FC}" dt="2023-03-16T22:39:32.194" v="390"/>
          <ac:inkMkLst>
            <pc:docMk/>
            <pc:sldMk cId="2531207467" sldId="444"/>
            <ac:inkMk id="48" creationId="{8C399071-53FB-1859-4D53-A0D00BF20478}"/>
          </ac:inkMkLst>
        </pc:inkChg>
        <pc:inkChg chg="add del mod">
          <ac:chgData name="Tim Cook" userId="d1c7cfb340f2c7ab" providerId="LiveId" clId="{F3BF5BB5-F14C-4010-8886-DED494A981FC}" dt="2023-03-16T22:39:32.194" v="387"/>
          <ac:inkMkLst>
            <pc:docMk/>
            <pc:sldMk cId="2531207467" sldId="444"/>
            <ac:inkMk id="49" creationId="{3997008A-0077-84D6-74ED-4875A2FF5299}"/>
          </ac:inkMkLst>
        </pc:inkChg>
        <pc:inkChg chg="add del mod">
          <ac:chgData name="Tim Cook" userId="d1c7cfb340f2c7ab" providerId="LiveId" clId="{F3BF5BB5-F14C-4010-8886-DED494A981FC}" dt="2023-03-16T22:39:32.194" v="389"/>
          <ac:inkMkLst>
            <pc:docMk/>
            <pc:sldMk cId="2531207467" sldId="444"/>
            <ac:inkMk id="50" creationId="{88265D8B-C88E-16D6-4990-8250CA5F1588}"/>
          </ac:inkMkLst>
        </pc:inkChg>
        <pc:inkChg chg="add del mod">
          <ac:chgData name="Tim Cook" userId="d1c7cfb340f2c7ab" providerId="LiveId" clId="{F3BF5BB5-F14C-4010-8886-DED494A981FC}" dt="2023-03-16T22:39:32.194" v="392"/>
          <ac:inkMkLst>
            <pc:docMk/>
            <pc:sldMk cId="2531207467" sldId="444"/>
            <ac:inkMk id="51" creationId="{C9D3C416-C7E2-C510-531B-777A5B1D0895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3" creationId="{A780F286-5F5E-7487-B7B1-15BF7ACFFDE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4" creationId="{487B6FE3-8CE9-56B1-21BF-E63F5B8D68C2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5" creationId="{FDB98F79-BCFF-D1CE-D74F-96478E244B07}"/>
          </ac:inkMkLst>
        </pc:inkChg>
        <pc:inkChg chg="add del">
          <ac:chgData name="Tim Cook" userId="d1c7cfb340f2c7ab" providerId="LiveId" clId="{F3BF5BB5-F14C-4010-8886-DED494A981FC}" dt="2023-03-16T22:39:44.766" v="408"/>
          <ac:inkMkLst>
            <pc:docMk/>
            <pc:sldMk cId="2531207467" sldId="444"/>
            <ac:inkMk id="57" creationId="{8216592E-3D7B-9DF8-EC29-E82DC59340ED}"/>
          </ac:inkMkLst>
        </pc:inkChg>
        <pc:inkChg chg="add del">
          <ac:chgData name="Tim Cook" userId="d1c7cfb340f2c7ab" providerId="LiveId" clId="{F3BF5BB5-F14C-4010-8886-DED494A981FC}" dt="2023-03-16T22:39:44.766" v="405"/>
          <ac:inkMkLst>
            <pc:docMk/>
            <pc:sldMk cId="2531207467" sldId="444"/>
            <ac:inkMk id="58" creationId="{43DF56EA-4CE3-4EC5-FC41-A319209E5F1E}"/>
          </ac:inkMkLst>
        </pc:inkChg>
        <pc:inkChg chg="add del">
          <ac:chgData name="Tim Cook" userId="d1c7cfb340f2c7ab" providerId="LiveId" clId="{F3BF5BB5-F14C-4010-8886-DED494A981FC}" dt="2023-03-16T22:39:44.751" v="403"/>
          <ac:inkMkLst>
            <pc:docMk/>
            <pc:sldMk cId="2531207467" sldId="444"/>
            <ac:inkMk id="59" creationId="{5B5F5567-93EA-AB5D-098B-E1F85DD17C59}"/>
          </ac:inkMkLst>
        </pc:inkChg>
        <pc:inkChg chg="add del">
          <ac:chgData name="Tim Cook" userId="d1c7cfb340f2c7ab" providerId="LiveId" clId="{F3BF5BB5-F14C-4010-8886-DED494A981FC}" dt="2023-03-16T22:39:44.766" v="407"/>
          <ac:inkMkLst>
            <pc:docMk/>
            <pc:sldMk cId="2531207467" sldId="444"/>
            <ac:inkMk id="60" creationId="{FA469A09-A70A-EC5A-E478-5CAF5DC9E47C}"/>
          </ac:inkMkLst>
        </pc:inkChg>
        <pc:inkChg chg="add del">
          <ac:chgData name="Tim Cook" userId="d1c7cfb340f2c7ab" providerId="LiveId" clId="{F3BF5BB5-F14C-4010-8886-DED494A981FC}" dt="2023-03-16T22:39:44.766" v="404"/>
          <ac:inkMkLst>
            <pc:docMk/>
            <pc:sldMk cId="2531207467" sldId="444"/>
            <ac:inkMk id="61" creationId="{E2E7F66D-F6B2-A747-BA13-D5D190F4CC2F}"/>
          </ac:inkMkLst>
        </pc:inkChg>
        <pc:inkChg chg="add del">
          <ac:chgData name="Tim Cook" userId="d1c7cfb340f2c7ab" providerId="LiveId" clId="{F3BF5BB5-F14C-4010-8886-DED494A981FC}" dt="2023-03-16T22:39:44.766" v="406"/>
          <ac:inkMkLst>
            <pc:docMk/>
            <pc:sldMk cId="2531207467" sldId="444"/>
            <ac:inkMk id="62" creationId="{87F602C4-003F-7B46-C54C-DAD6A4515968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3" creationId="{55C95CFB-FB0E-7E82-AB28-4BF7D28A722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4" creationId="{FC9E8344-1C51-2275-FC1D-0B8208D54AF0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5" creationId="{57E5BD1E-3AF2-CDCB-1D50-48B136786B5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6" creationId="{2E44C2D0-5439-AC06-89AB-6F8177D5277F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7" creationId="{D775D512-583D-581F-C96C-9F94F95B33A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8" creationId="{95579FB8-E22A-3AF8-C64F-EFCE910F42C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70" creationId="{04FBF549-9AC7-133E-7E74-655A7B0B9D92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2" creationId="{41C4C918-05DB-90ED-E991-C7FB5EF64689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3" creationId="{1BB6323D-5DCF-4707-1087-FACAEF21397D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4" creationId="{69A76072-0ED4-06D6-DF7E-7FDAB8E9FB76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5" creationId="{2155B22E-100A-C224-ECBD-45B6CC349F31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6" creationId="{0E83E268-D239-C1F3-3CE6-4A85E83A7913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7" creationId="{5DAD59B0-7CC5-4286-7046-E33E86790975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8" creationId="{549F10D9-CC03-EB92-599D-1BC2CD806CB7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9" creationId="{E1E12711-BB47-619C-15AC-68666945BD46}"/>
          </ac:inkMkLst>
        </pc:inkChg>
        <pc:inkChg chg="add del mod">
          <ac:chgData name="Tim Cook" userId="d1c7cfb340f2c7ab" providerId="LiveId" clId="{F3BF5BB5-F14C-4010-8886-DED494A981FC}" dt="2023-03-16T22:40:22.489" v="430"/>
          <ac:inkMkLst>
            <pc:docMk/>
            <pc:sldMk cId="2531207467" sldId="444"/>
            <ac:inkMk id="80" creationId="{3E9E82F7-BC7F-420D-CF9D-96275C3C4AB4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2" creationId="{98CD7190-ACB4-479B-EEDF-74789B1FE548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3" creationId="{F855FE5C-C7A5-A0D6-F06C-F2A5FAB9B57E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4" creationId="{62D84AA8-B9F2-E1EC-B26F-F0ECD439CF40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6" creationId="{035D08A6-7C62-5C10-C0BC-7ECF2AF8051E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7" creationId="{E4DA55CB-8CAC-970B-C0CA-5A19D69B4B4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8" creationId="{C3137352-62C6-3091-6F00-7D9DD9CA5796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9" creationId="{22B862EC-C92E-1111-1AB1-BD7A738876A7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0" creationId="{7211B7F5-3B4F-F03A-D1B2-C4BD0A2EA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1" creationId="{9DEFF9AA-3B8A-92A7-FB63-0F4587C09765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2" creationId="{DAEF69D9-4345-B6E9-C13A-A0C56551C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3" creationId="{1DFB70FD-C961-AB29-558F-C7BD4F736FF1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4" creationId="{FDE00411-2957-7E7B-17F3-FF876F15233B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5" creationId="{CF89FB3F-75C0-9BE7-2BEC-838824B4152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7" creationId="{76BB816E-2201-DEA7-1CED-10219DDA2533}"/>
          </ac:inkMkLst>
        </pc:inkChg>
        <pc:inkChg chg="add mod">
          <ac:chgData name="Tim Cook" userId="d1c7cfb340f2c7ab" providerId="LiveId" clId="{F3BF5BB5-F14C-4010-8886-DED494A981FC}" dt="2023-03-16T22:40:49.328" v="457" actId="1076"/>
          <ac:inkMkLst>
            <pc:docMk/>
            <pc:sldMk cId="2531207467" sldId="444"/>
            <ac:inkMk id="98" creationId="{AA6125EE-8C57-67F7-F06A-D70098046489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9" creationId="{C5955220-4C3E-76CB-6B98-35204DDF1E7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0" creationId="{5649B242-F6F9-C424-4F1C-229EA20E1A22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1" creationId="{4D4EEF2A-685A-D437-FFE8-D2BF0D5FE69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2" creationId="{7630ADDF-49A2-E502-4840-64D7A7212B61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3" creationId="{37579C8B-55AF-8545-5575-D0A404BD5806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4" creationId="{141D414D-38E5-CFC7-D6DC-F6C90F671B4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5" creationId="{86D90296-A0C0-6A00-261E-9F8D84B70C2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6" creationId="{47F14688-C900-46C3-933B-9ECAA95E41B3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8" creationId="{5057BED7-DED1-6E1F-55F2-8F79BC7A088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9" creationId="{369BEACB-6D7A-EB45-DF31-4E2C7E8F45F6}"/>
          </ac:inkMkLst>
        </pc:inkChg>
      </pc:sldChg>
      <pc:sldChg chg="addSp delSp modSp mod">
        <pc:chgData name="Tim Cook" userId="d1c7cfb340f2c7ab" providerId="LiveId" clId="{F3BF5BB5-F14C-4010-8886-DED494A981FC}" dt="2023-03-16T22:43:21.295" v="605"/>
        <pc:sldMkLst>
          <pc:docMk/>
          <pc:sldMk cId="427759700" sldId="445"/>
        </pc:sldMkLst>
        <pc:grpChg chg="del mod">
          <ac:chgData name="Tim Cook" userId="d1c7cfb340f2c7ab" providerId="LiveId" clId="{F3BF5BB5-F14C-4010-8886-DED494A981FC}" dt="2023-03-16T22:41:16.788" v="466"/>
          <ac:grpSpMkLst>
            <pc:docMk/>
            <pc:sldMk cId="427759700" sldId="445"/>
            <ac:grpSpMk id="6" creationId="{AAFCAD3E-5D56-2F49-C7E9-E407444C60F0}"/>
          </ac:grpSpMkLst>
        </pc:grpChg>
        <pc:grpChg chg="mod">
          <ac:chgData name="Tim Cook" userId="d1c7cfb340f2c7ab" providerId="LiveId" clId="{F3BF5BB5-F14C-4010-8886-DED494A981FC}" dt="2023-03-16T22:41:21.142" v="470"/>
          <ac:grpSpMkLst>
            <pc:docMk/>
            <pc:sldMk cId="427759700" sldId="445"/>
            <ac:grpSpMk id="10" creationId="{83A90562-4462-090B-6474-6797C2D7E78E}"/>
          </ac:grpSpMkLst>
        </pc:grpChg>
        <pc:grpChg chg="mod">
          <ac:chgData name="Tim Cook" userId="d1c7cfb340f2c7ab" providerId="LiveId" clId="{F3BF5BB5-F14C-4010-8886-DED494A981FC}" dt="2023-03-16T22:41:24.476" v="474"/>
          <ac:grpSpMkLst>
            <pc:docMk/>
            <pc:sldMk cId="427759700" sldId="445"/>
            <ac:grpSpMk id="14" creationId="{4EEFF520-2B4A-EB23-887C-EFDC2FE55113}"/>
          </ac:grpSpMkLst>
        </pc:grpChg>
        <pc:grpChg chg="mod">
          <ac:chgData name="Tim Cook" userId="d1c7cfb340f2c7ab" providerId="LiveId" clId="{F3BF5BB5-F14C-4010-8886-DED494A981FC}" dt="2023-03-16T22:41:28.022" v="480"/>
          <ac:grpSpMkLst>
            <pc:docMk/>
            <pc:sldMk cId="427759700" sldId="445"/>
            <ac:grpSpMk id="20" creationId="{49570CF4-8752-15A5-C47E-28BB53A1A64D}"/>
          </ac:grpSpMkLst>
        </pc:grpChg>
        <pc:grpChg chg="del 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2" creationId="{DB00588B-ABAB-3B0E-3328-BCFF9B0888AF}"/>
          </ac:grpSpMkLst>
        </pc:grpChg>
        <pc:grpChg chg="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7" creationId="{DBFC801E-8619-6F21-E44E-9FF3E19F6BB7}"/>
          </ac:grpSpMkLst>
        </pc:grpChg>
        <pc:grpChg chg="del 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49" creationId="{7B5578EB-8D0F-E09E-5CC4-24E95A209F07}"/>
          </ac:grpSpMkLst>
        </pc:grpChg>
        <pc:grpChg chg="mod">
          <ac:chgData name="Tim Cook" userId="d1c7cfb340f2c7ab" providerId="LiveId" clId="{F3BF5BB5-F14C-4010-8886-DED494A981FC}" dt="2023-03-16T22:41:58.318" v="521"/>
          <ac:grpSpMkLst>
            <pc:docMk/>
            <pc:sldMk cId="427759700" sldId="445"/>
            <ac:grpSpMk id="50" creationId="{4C586E16-36D7-646A-43A5-92E5EB23FC59}"/>
          </ac:grpSpMkLst>
        </pc:grpChg>
        <pc:grpChg chg="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58" creationId="{46D7EAE1-F854-45C6-02BA-F6301E4E38A6}"/>
          </ac:grpSpMkLst>
        </pc:grpChg>
        <pc:grpChg chg="del 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67" creationId="{4E6DBFEB-30C0-2CB4-4567-C02460D53CC3}"/>
          </ac:grpSpMkLst>
        </pc:grpChg>
        <pc:grpChg chg="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F3BF5BB5-F14C-4010-8886-DED494A981FC}" dt="2023-03-16T22:42:30.647" v="556"/>
          <ac:grpSpMkLst>
            <pc:docMk/>
            <pc:sldMk cId="427759700" sldId="445"/>
            <ac:grpSpMk id="79" creationId="{C8F8C8E8-D103-7018-5CB0-A2BECEEC562A}"/>
          </ac:grpSpMkLst>
        </pc:grpChg>
        <pc:grpChg chg="del mod">
          <ac:chgData name="Tim Cook" userId="d1c7cfb340f2c7ab" providerId="LiveId" clId="{F3BF5BB5-F14C-4010-8886-DED494A981FC}" dt="2023-03-16T22:42:41.691" v="564"/>
          <ac:grpSpMkLst>
            <pc:docMk/>
            <pc:sldMk cId="427759700" sldId="445"/>
            <ac:grpSpMk id="83" creationId="{78EA75E0-44D6-26B3-234F-CA968709A0A0}"/>
          </ac:grpSpMkLst>
        </pc:grpChg>
        <pc:grpChg chg="mod">
          <ac:chgData name="Tim Cook" userId="d1c7cfb340f2c7ab" providerId="LiveId" clId="{F3BF5BB5-F14C-4010-8886-DED494A981FC}" dt="2023-03-16T22:42:46.195" v="568"/>
          <ac:grpSpMkLst>
            <pc:docMk/>
            <pc:sldMk cId="427759700" sldId="445"/>
            <ac:grpSpMk id="88" creationId="{5E3E3531-B427-F9FB-BD17-6F32C035CB0F}"/>
          </ac:grpSpMkLst>
        </pc:grpChg>
        <pc:grpChg chg="mod">
          <ac:chgData name="Tim Cook" userId="d1c7cfb340f2c7ab" providerId="LiveId" clId="{F3BF5BB5-F14C-4010-8886-DED494A981FC}" dt="2023-03-16T22:42:50.168" v="572"/>
          <ac:grpSpMkLst>
            <pc:docMk/>
            <pc:sldMk cId="427759700" sldId="445"/>
            <ac:grpSpMk id="92" creationId="{C41A509F-914B-0D44-2F0A-70CA53FC49C8}"/>
          </ac:grpSpMkLst>
        </pc:grpChg>
        <pc:grpChg chg="del mod">
          <ac:chgData name="Tim Cook" userId="d1c7cfb340f2c7ab" providerId="LiveId" clId="{F3BF5BB5-F14C-4010-8886-DED494A981FC}" dt="2023-03-16T22:42:53.087" v="579"/>
          <ac:grpSpMkLst>
            <pc:docMk/>
            <pc:sldMk cId="427759700" sldId="445"/>
            <ac:grpSpMk id="96" creationId="{E0724ABE-AAA4-A120-3ABF-70B8E950B370}"/>
          </ac:grpSpMkLst>
        </pc:grpChg>
        <pc:grpChg chg="del mod">
          <ac:chgData name="Tim Cook" userId="d1c7cfb340f2c7ab" providerId="LiveId" clId="{F3BF5BB5-F14C-4010-8886-DED494A981FC}" dt="2023-03-16T22:43:03.751" v="598"/>
          <ac:grpSpMkLst>
            <pc:docMk/>
            <pc:sldMk cId="427759700" sldId="445"/>
            <ac:grpSpMk id="106" creationId="{31FC444F-2607-FF9F-0BBF-9C5457404133}"/>
          </ac:grpSpMkLst>
        </pc:grpChg>
        <pc:grpChg chg="mod">
          <ac:chgData name="Tim Cook" userId="d1c7cfb340f2c7ab" providerId="LiveId" clId="{F3BF5BB5-F14C-4010-8886-DED494A981FC}" dt="2023-03-16T22:43:06.786" v="603"/>
          <ac:grpSpMkLst>
            <pc:docMk/>
            <pc:sldMk cId="427759700" sldId="445"/>
            <ac:grpSpMk id="111" creationId="{5DCA5FFE-C515-5C15-E4BC-99F7BE2B4037}"/>
          </ac:grpSpMkLst>
        </pc:grpChg>
        <pc:inkChg chg="add del">
          <ac:chgData name="Tim Cook" userId="d1c7cfb340f2c7ab" providerId="LiveId" clId="{F3BF5BB5-F14C-4010-8886-DED494A981FC}" dt="2023-03-16T22:41:10.282" v="462"/>
          <ac:inkMkLst>
            <pc:docMk/>
            <pc:sldMk cId="427759700" sldId="445"/>
            <ac:inkMk id="3" creationId="{65293B47-D6E1-CF01-9BEC-06DA0591C8A2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4" creationId="{54D4E475-50AD-F4E2-624E-8F682BA27B7B}"/>
          </ac:inkMkLst>
        </pc:inkChg>
        <pc:inkChg chg="add del mod">
          <ac:chgData name="Tim Cook" userId="d1c7cfb340f2c7ab" providerId="LiveId" clId="{F3BF5BB5-F14C-4010-8886-DED494A981FC}" dt="2023-03-16T22:41:16.788" v="466"/>
          <ac:inkMkLst>
            <pc:docMk/>
            <pc:sldMk cId="427759700" sldId="445"/>
            <ac:inkMk id="5" creationId="{BA1172EB-1954-6F91-3EB5-530229DC723A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7" creationId="{9F09F357-8781-A007-469C-9876725145A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8" creationId="{F5A06A0A-0331-213D-8164-9059C640267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9" creationId="{44652D5F-EF67-37F2-624E-FF837D6C89B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1" creationId="{57F5A8DD-AA90-B08F-E314-01AC58F1639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2" creationId="{DE5D278E-D9C8-9A90-1490-80129C51BD3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3" creationId="{B57D80AA-E3F3-9F20-BCF2-E5EF22D0BEC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5" creationId="{1886BAF3-7888-9A63-DD88-DDC7429361F3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6" creationId="{4B630A54-D514-4FE2-A4CF-F340B763570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7" creationId="{2E9BEDA3-BC27-D968-379E-A6801F8A9238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8" creationId="{8A4A3768-64B3-C1C8-EEA0-17774F2755F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9" creationId="{E4A3E261-E85E-9BAD-04E3-015750D9A5F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1" creationId="{7623D282-AE79-0648-2438-5BCFB502560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2" creationId="{586802BC-4D55-8230-2621-F116E5CA36E0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3" creationId="{B17B4252-CDB3-4FAD-E909-B362CCFC80FF}"/>
          </ac:inkMkLst>
        </pc:inkChg>
        <pc:inkChg chg="add del mod">
          <ac:chgData name="Tim Cook" userId="d1c7cfb340f2c7ab" providerId="LiveId" clId="{F3BF5BB5-F14C-4010-8886-DED494A981FC}" dt="2023-03-16T22:41:44.735" v="498"/>
          <ac:inkMkLst>
            <pc:docMk/>
            <pc:sldMk cId="427759700" sldId="445"/>
            <ac:inkMk id="24" creationId="{8432CBF1-CFEE-CA21-E505-757705FE65E0}"/>
          </ac:inkMkLst>
        </pc:inkChg>
        <pc:inkChg chg="add del mod">
          <ac:chgData name="Tim Cook" userId="d1c7cfb340f2c7ab" providerId="LiveId" clId="{F3BF5BB5-F14C-4010-8886-DED494A981FC}" dt="2023-03-16T22:41:44.735" v="500"/>
          <ac:inkMkLst>
            <pc:docMk/>
            <pc:sldMk cId="427759700" sldId="445"/>
            <ac:inkMk id="25" creationId="{20513B82-3226-8456-3276-C2D6BF5C17BF}"/>
          </ac:inkMkLst>
        </pc:inkChg>
        <pc:inkChg chg="add del mod">
          <ac:chgData name="Tim Cook" userId="d1c7cfb340f2c7ab" providerId="LiveId" clId="{F3BF5BB5-F14C-4010-8886-DED494A981FC}" dt="2023-03-16T22:41:44.735" v="499"/>
          <ac:inkMkLst>
            <pc:docMk/>
            <pc:sldMk cId="427759700" sldId="445"/>
            <ac:inkMk id="26" creationId="{DFE9FEE2-22E9-6BFB-94AF-16629F0AE281}"/>
          </ac:inkMkLst>
        </pc:inkChg>
        <pc:inkChg chg="add del mod">
          <ac:chgData name="Tim Cook" userId="d1c7cfb340f2c7ab" providerId="LiveId" clId="{F3BF5BB5-F14C-4010-8886-DED494A981FC}" dt="2023-03-16T22:41:46.464" v="501"/>
          <ac:inkMkLst>
            <pc:docMk/>
            <pc:sldMk cId="427759700" sldId="445"/>
            <ac:inkMk id="27" creationId="{588BAF01-6EF4-A3AE-D638-2B7B12548124}"/>
          </ac:inkMkLst>
        </pc:inkChg>
        <pc:inkChg chg="add del">
          <ac:chgData name="Tim Cook" userId="d1c7cfb340f2c7ab" providerId="LiveId" clId="{F3BF5BB5-F14C-4010-8886-DED494A981FC}" dt="2023-03-16T22:41:36.649" v="495"/>
          <ac:inkMkLst>
            <pc:docMk/>
            <pc:sldMk cId="427759700" sldId="445"/>
            <ac:inkMk id="28" creationId="{5D04DFB1-FA9B-EB24-1855-8D328FEA8CB5}"/>
          </ac:inkMkLst>
        </pc:inkChg>
        <pc:inkChg chg="add del">
          <ac:chgData name="Tim Cook" userId="d1c7cfb340f2c7ab" providerId="LiveId" clId="{F3BF5BB5-F14C-4010-8886-DED494A981FC}" dt="2023-03-16T22:41:36.649" v="494"/>
          <ac:inkMkLst>
            <pc:docMk/>
            <pc:sldMk cId="427759700" sldId="445"/>
            <ac:inkMk id="29" creationId="{B1B43D8F-46DB-6EB5-2F71-4F65315C8DDC}"/>
          </ac:inkMkLst>
        </pc:inkChg>
        <pc:inkChg chg="add del">
          <ac:chgData name="Tim Cook" userId="d1c7cfb340f2c7ab" providerId="LiveId" clId="{F3BF5BB5-F14C-4010-8886-DED494A981FC}" dt="2023-03-16T22:41:36.649" v="493"/>
          <ac:inkMkLst>
            <pc:docMk/>
            <pc:sldMk cId="427759700" sldId="445"/>
            <ac:inkMk id="30" creationId="{7EEF28B7-234E-3D78-6232-DEE6805702A0}"/>
          </ac:inkMkLst>
        </pc:inkChg>
        <pc:inkChg chg="add del">
          <ac:chgData name="Tim Cook" userId="d1c7cfb340f2c7ab" providerId="LiveId" clId="{F3BF5BB5-F14C-4010-8886-DED494A981FC}" dt="2023-03-16T22:41:36.649" v="492"/>
          <ac:inkMkLst>
            <pc:docMk/>
            <pc:sldMk cId="427759700" sldId="445"/>
            <ac:inkMk id="31" creationId="{FAADDF94-A75C-F9D8-1581-B36E82620C46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3" creationId="{E147203C-4022-0CE2-5C51-84FE50758A9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4" creationId="{8AC0CFF2-4C6D-72DC-4847-3BD5E42F854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5" creationId="{C5825C68-979B-9989-73C8-4BB53B5989EB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6" creationId="{6EE55759-EA6E-DF4D-0355-3524D1B90720}"/>
          </ac:inkMkLst>
        </pc:inkChg>
        <pc:inkChg chg="add del">
          <ac:chgData name="Tim Cook" userId="d1c7cfb340f2c7ab" providerId="LiveId" clId="{F3BF5BB5-F14C-4010-8886-DED494A981FC}" dt="2023-03-16T22:41:53.256" v="512"/>
          <ac:inkMkLst>
            <pc:docMk/>
            <pc:sldMk cId="427759700" sldId="445"/>
            <ac:inkMk id="38" creationId="{B18C5EC9-FB2D-B0E0-89AE-1781C4085867}"/>
          </ac:inkMkLst>
        </pc:inkChg>
        <pc:inkChg chg="add del">
          <ac:chgData name="Tim Cook" userId="d1c7cfb340f2c7ab" providerId="LiveId" clId="{F3BF5BB5-F14C-4010-8886-DED494A981FC}" dt="2023-03-16T22:41:53.256" v="511"/>
          <ac:inkMkLst>
            <pc:docMk/>
            <pc:sldMk cId="427759700" sldId="445"/>
            <ac:inkMk id="39" creationId="{5AEB333A-4B49-8CF2-F8C0-EE422AAC16A5}"/>
          </ac:inkMkLst>
        </pc:inkChg>
        <pc:inkChg chg="add del">
          <ac:chgData name="Tim Cook" userId="d1c7cfb340f2c7ab" providerId="LiveId" clId="{F3BF5BB5-F14C-4010-8886-DED494A981FC}" dt="2023-03-16T22:41:53.256" v="510"/>
          <ac:inkMkLst>
            <pc:docMk/>
            <pc:sldMk cId="427759700" sldId="445"/>
            <ac:inkMk id="40" creationId="{3A86C551-308E-0C6F-0C67-362DC6DC3565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1" creationId="{679165E0-7CBD-C584-2340-3C0FF03A0390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2" creationId="{97AED667-BD3F-4AB6-3903-6A844FF5D1C4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3" creationId="{C119E380-B45E-1233-2212-E53ADFDCDC28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4" creationId="{7DC84D32-B16C-82B2-2936-DA9BF553295A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5" creationId="{F495B201-E3A4-87C0-700B-7835896D0252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6" creationId="{269C1A5B-0DD3-BA89-68A7-B407587E6A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7" creationId="{9482C5DA-E9E3-E225-9DF7-76689561C864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8" creationId="{E330B5C7-23C2-C944-AB06-C1697E08A5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1" creationId="{CC59A233-BA99-969D-42A2-C6F52F5E3D3A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2" creationId="{F17F179C-D07A-DC3E-5073-F32A755292E3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3" creationId="{F724D1F3-E509-861E-7634-6A10934E48A9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4" creationId="{BA1FBC08-9AC4-5F59-1B3F-2C29880C9EEE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5" creationId="{E3487011-8998-3525-CE73-E3FDF0CC0DE7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6" creationId="{53C23901-3810-AC8F-066C-30113D165CEF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7" creationId="{4F39A06A-5591-17AF-B1F5-5B536814CA83}"/>
          </ac:inkMkLst>
        </pc:inkChg>
        <pc:inkChg chg="add del">
          <ac:chgData name="Tim Cook" userId="d1c7cfb340f2c7ab" providerId="LiveId" clId="{F3BF5BB5-F14C-4010-8886-DED494A981FC}" dt="2023-03-16T22:42:12.203" v="531"/>
          <ac:inkMkLst>
            <pc:docMk/>
            <pc:sldMk cId="427759700" sldId="445"/>
            <ac:inkMk id="59" creationId="{5C84CEB6-1FC1-600E-186C-511228A8899D}"/>
          </ac:inkMkLst>
        </pc:inkChg>
        <pc:inkChg chg="add del">
          <ac:chgData name="Tim Cook" userId="d1c7cfb340f2c7ab" providerId="LiveId" clId="{F3BF5BB5-F14C-4010-8886-DED494A981FC}" dt="2023-03-16T22:42:15.146" v="533"/>
          <ac:inkMkLst>
            <pc:docMk/>
            <pc:sldMk cId="427759700" sldId="445"/>
            <ac:inkMk id="60" creationId="{8E695B3E-ABC9-AC27-E778-C54715D71895}"/>
          </ac:inkMkLst>
        </pc:inkChg>
        <pc:inkChg chg="add del">
          <ac:chgData name="Tim Cook" userId="d1c7cfb340f2c7ab" providerId="LiveId" clId="{F3BF5BB5-F14C-4010-8886-DED494A981FC}" dt="2023-03-16T22:42:17.498" v="535"/>
          <ac:inkMkLst>
            <pc:docMk/>
            <pc:sldMk cId="427759700" sldId="445"/>
            <ac:inkMk id="61" creationId="{DBD265B4-7EFE-14F4-65C9-52BF08AEA595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2" creationId="{EE31DC97-FC66-BACC-99FD-9C3AE009677A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3" creationId="{D0CCDED9-2AB9-081A-51B1-71441396818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4" creationId="{D3EF3811-D530-A648-7E7B-92980D7955D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5" creationId="{1A4B9C34-0317-C0C6-B7F1-FB0116D0FA32}"/>
          </ac:inkMkLst>
        </pc:inkChg>
        <pc:inkChg chg="add del mod">
          <ac:chgData name="Tim Cook" userId="d1c7cfb340f2c7ab" providerId="LiveId" clId="{F3BF5BB5-F14C-4010-8886-DED494A981FC}" dt="2023-03-16T22:42:22.016" v="542"/>
          <ac:inkMkLst>
            <pc:docMk/>
            <pc:sldMk cId="427759700" sldId="445"/>
            <ac:inkMk id="66" creationId="{3B0B7B80-0917-DFBF-0D02-0B8A7F4B5641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8" creationId="{196F9C13-D5C1-14F8-9803-F55134661C40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9" creationId="{4F58920B-846F-9B88-19E8-F2D608411FC8}"/>
          </ac:inkMkLst>
        </pc:inkChg>
        <pc:inkChg chg="add del">
          <ac:chgData name="Tim Cook" userId="d1c7cfb340f2c7ab" providerId="LiveId" clId="{F3BF5BB5-F14C-4010-8886-DED494A981FC}" dt="2023-03-16T22:42:26.381" v="547"/>
          <ac:inkMkLst>
            <pc:docMk/>
            <pc:sldMk cId="427759700" sldId="445"/>
            <ac:inkMk id="70" creationId="{F9B5995C-FD5E-0C8D-6005-A479AC759DED}"/>
          </ac:inkMkLst>
        </pc:inkChg>
        <pc:inkChg chg="add del">
          <ac:chgData name="Tim Cook" userId="d1c7cfb340f2c7ab" providerId="LiveId" clId="{F3BF5BB5-F14C-4010-8886-DED494A981FC}" dt="2023-03-16T22:42:26.381" v="548"/>
          <ac:inkMkLst>
            <pc:docMk/>
            <pc:sldMk cId="427759700" sldId="445"/>
            <ac:inkMk id="71" creationId="{61F89D80-735C-BC62-AB68-5FD3CA467706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3" creationId="{F5FA6B09-BC13-D0DD-A974-52E22A57A7C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4" creationId="{CFBB73A6-6C89-CD57-8C83-C59C9027A0E7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5" creationId="{E62978F8-7AD5-3C6B-8CCE-631495FBA1AF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6" creationId="{C392AE95-B17C-118C-FDAE-299C77DF9F52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7" creationId="{6C9B34C1-83AE-9CF9-B77B-BB2725393AA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8" creationId="{C885F4BE-E8C3-A066-36DA-543C0D3DB2A1}"/>
          </ac:inkMkLst>
        </pc:inkChg>
        <pc:inkChg chg="add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0" creationId="{0D7B6CA6-B9E9-9DFA-402C-18A7CEAB4457}"/>
          </ac:inkMkLst>
        </pc:inkChg>
        <pc:inkChg chg="add del mod">
          <ac:chgData name="Tim Cook" userId="d1c7cfb340f2c7ab" providerId="LiveId" clId="{F3BF5BB5-F14C-4010-8886-DED494A981FC}" dt="2023-03-16T22:42:41.659" v="562"/>
          <ac:inkMkLst>
            <pc:docMk/>
            <pc:sldMk cId="427759700" sldId="445"/>
            <ac:inkMk id="81" creationId="{582E18BC-381F-B66E-ACED-95C61DD8989F}"/>
          </ac:inkMkLst>
        </pc:inkChg>
        <pc:inkChg chg="add del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2" creationId="{3D04A2B0-8050-C629-01AD-4B3807BD54EA}"/>
          </ac:inkMkLst>
        </pc:inkChg>
        <pc:inkChg chg="add del">
          <ac:chgData name="Tim Cook" userId="d1c7cfb340f2c7ab" providerId="LiveId" clId="{F3BF5BB5-F14C-4010-8886-DED494A981FC}" dt="2023-03-16T22:42:41.675" v="563"/>
          <ac:inkMkLst>
            <pc:docMk/>
            <pc:sldMk cId="427759700" sldId="445"/>
            <ac:inkMk id="84" creationId="{182D48A2-4196-4C4D-F084-313904B61E51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5" creationId="{BE1CDD44-72E1-7BCD-C2D9-964C5FB46D9C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6" creationId="{24F80A41-3FC0-E944-C3C6-68D708870B67}"/>
          </ac:inkMkLst>
        </pc:inkChg>
        <pc:inkChg chg="add">
          <ac:chgData name="Tim Cook" userId="d1c7cfb340f2c7ab" providerId="LiveId" clId="{F3BF5BB5-F14C-4010-8886-DED494A981FC}" dt="2023-03-16T22:42:45.616" v="567" actId="9405"/>
          <ac:inkMkLst>
            <pc:docMk/>
            <pc:sldMk cId="427759700" sldId="445"/>
            <ac:inkMk id="87" creationId="{F8292258-7185-DAA2-C7EF-EDD89FA4CCEE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89" creationId="{ADA31D91-3881-D290-9F38-6A61C05A0908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0" creationId="{AF2DDC93-8974-7CF0-0716-F9524EBADEDF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1" creationId="{4DB813C4-9C42-A5F7-90ED-181DDBD938AF}"/>
          </ac:inkMkLst>
        </pc:inkChg>
        <pc:inkChg chg="add del mod">
          <ac:chgData name="Tim Cook" userId="d1c7cfb340f2c7ab" providerId="LiveId" clId="{F3BF5BB5-F14C-4010-8886-DED494A981FC}" dt="2023-03-16T22:42:54.831" v="580"/>
          <ac:inkMkLst>
            <pc:docMk/>
            <pc:sldMk cId="427759700" sldId="445"/>
            <ac:inkMk id="93" creationId="{FD6C1EB4-A65A-B83F-6AD8-39F24B26B040}"/>
          </ac:inkMkLst>
        </pc:inkChg>
        <pc:inkChg chg="add del">
          <ac:chgData name="Tim Cook" userId="d1c7cfb340f2c7ab" providerId="LiveId" clId="{F3BF5BB5-F14C-4010-8886-DED494A981FC}" dt="2023-03-16T22:42:52.316" v="577"/>
          <ac:inkMkLst>
            <pc:docMk/>
            <pc:sldMk cId="427759700" sldId="445"/>
            <ac:inkMk id="94" creationId="{CB43251B-93C2-9C36-209C-5020F18E6FD6}"/>
          </ac:inkMkLst>
        </pc:inkChg>
        <pc:inkChg chg="add del mod">
          <ac:chgData name="Tim Cook" userId="d1c7cfb340f2c7ab" providerId="LiveId" clId="{F3BF5BB5-F14C-4010-8886-DED494A981FC}" dt="2023-03-16T22:42:53.087" v="579"/>
          <ac:inkMkLst>
            <pc:docMk/>
            <pc:sldMk cId="427759700" sldId="445"/>
            <ac:inkMk id="95" creationId="{16FD26F3-32E6-A605-A2B4-28A64A97A5C6}"/>
          </ac:inkMkLst>
        </pc:inkChg>
        <pc:inkChg chg="add del">
          <ac:chgData name="Tim Cook" userId="d1c7cfb340f2c7ab" providerId="LiveId" clId="{F3BF5BB5-F14C-4010-8886-DED494A981FC}" dt="2023-03-16T22:42:58.494" v="588"/>
          <ac:inkMkLst>
            <pc:docMk/>
            <pc:sldMk cId="427759700" sldId="445"/>
            <ac:inkMk id="97" creationId="{E4FBEAF9-BBFB-81E1-5740-8A8ECE287E00}"/>
          </ac:inkMkLst>
        </pc:inkChg>
        <pc:inkChg chg="add del">
          <ac:chgData name="Tim Cook" userId="d1c7cfb340f2c7ab" providerId="LiveId" clId="{F3BF5BB5-F14C-4010-8886-DED494A981FC}" dt="2023-03-16T22:42:57.951" v="586"/>
          <ac:inkMkLst>
            <pc:docMk/>
            <pc:sldMk cId="427759700" sldId="445"/>
            <ac:inkMk id="98" creationId="{56F37EEA-30F3-6D3C-33CD-857D51285209}"/>
          </ac:inkMkLst>
        </pc:inkChg>
        <pc:inkChg chg="add del">
          <ac:chgData name="Tim Cook" userId="d1c7cfb340f2c7ab" providerId="LiveId" clId="{F3BF5BB5-F14C-4010-8886-DED494A981FC}" dt="2023-03-16T22:42:58.075" v="587"/>
          <ac:inkMkLst>
            <pc:docMk/>
            <pc:sldMk cId="427759700" sldId="445"/>
            <ac:inkMk id="99" creationId="{04F12860-4CCD-96D2-0C95-4116006D4336}"/>
          </ac:inkMkLst>
        </pc:inkChg>
        <pc:inkChg chg="add del">
          <ac:chgData name="Tim Cook" userId="d1c7cfb340f2c7ab" providerId="LiveId" clId="{F3BF5BB5-F14C-4010-8886-DED494A981FC}" dt="2023-03-16T22:42:57.951" v="585"/>
          <ac:inkMkLst>
            <pc:docMk/>
            <pc:sldMk cId="427759700" sldId="445"/>
            <ac:inkMk id="100" creationId="{34574D62-3655-DA44-8D64-AC1A94D34438}"/>
          </ac:inkMkLst>
        </pc:inkChg>
        <pc:inkChg chg="add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1" creationId="{3A31AD9F-A758-B03B-29AE-90AB2D35AEE8}"/>
          </ac:inkMkLst>
        </pc:inkChg>
        <pc:inkChg chg="add del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2" creationId="{1380C0DB-B351-1063-D65D-8A1B521FC855}"/>
          </ac:inkMkLst>
        </pc:inkChg>
        <pc:inkChg chg="add del">
          <ac:chgData name="Tim Cook" userId="d1c7cfb340f2c7ab" providerId="LiveId" clId="{F3BF5BB5-F14C-4010-8886-DED494A981FC}" dt="2023-03-16T22:43:02.802" v="596"/>
          <ac:inkMkLst>
            <pc:docMk/>
            <pc:sldMk cId="427759700" sldId="445"/>
            <ac:inkMk id="103" creationId="{C57DDFBD-ACD5-D2AD-E346-EFC7A8A29ABE}"/>
          </ac:inkMkLst>
        </pc:inkChg>
        <pc:inkChg chg="add del">
          <ac:chgData name="Tim Cook" userId="d1c7cfb340f2c7ab" providerId="LiveId" clId="{F3BF5BB5-F14C-4010-8886-DED494A981FC}" dt="2023-03-16T22:43:02.802" v="594"/>
          <ac:inkMkLst>
            <pc:docMk/>
            <pc:sldMk cId="427759700" sldId="445"/>
            <ac:inkMk id="104" creationId="{5985A067-A3AE-C3ED-6B5F-DAED69307049}"/>
          </ac:inkMkLst>
        </pc:inkChg>
        <pc:inkChg chg="add del">
          <ac:chgData name="Tim Cook" userId="d1c7cfb340f2c7ab" providerId="LiveId" clId="{F3BF5BB5-F14C-4010-8886-DED494A981FC}" dt="2023-03-16T22:43:02.802" v="595"/>
          <ac:inkMkLst>
            <pc:docMk/>
            <pc:sldMk cId="427759700" sldId="445"/>
            <ac:inkMk id="105" creationId="{9439DCC4-AF6F-C059-DFDE-162322CF118A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7" creationId="{525A69F8-9E56-06DD-5E1C-65E4867C16B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8" creationId="{5255EF54-4DB1-1A0F-88FF-D9C567F911F8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9" creationId="{EF639D29-A47D-E08D-19F5-76FEE9DFA8E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10" creationId="{5FE45F76-C470-12FE-AE44-E07D2674222A}"/>
          </ac:inkMkLst>
        </pc:inkChg>
        <pc:inkChg chg="add del">
          <ac:chgData name="Tim Cook" userId="d1c7cfb340f2c7ab" providerId="LiveId" clId="{F3BF5BB5-F14C-4010-8886-DED494A981FC}" dt="2023-03-16T22:43:21.295" v="605"/>
          <ac:inkMkLst>
            <pc:docMk/>
            <pc:sldMk cId="427759700" sldId="445"/>
            <ac:inkMk id="112" creationId="{5D58B351-CC3D-D03F-0418-D1D6945850FA}"/>
          </ac:inkMkLst>
        </pc:inkChg>
      </pc:sldChg>
      <pc:sldChg chg="addSp delSp modSp mod">
        <pc:chgData name="Tim Cook" userId="d1c7cfb340f2c7ab" providerId="LiveId" clId="{F3BF5BB5-F14C-4010-8886-DED494A981FC}" dt="2023-03-16T22:48:28.888" v="894"/>
        <pc:sldMkLst>
          <pc:docMk/>
          <pc:sldMk cId="2390277483" sldId="446"/>
        </pc:sldMkLst>
        <pc:grpChg chg="del mod">
          <ac:chgData name="Tim Cook" userId="d1c7cfb340f2c7ab" providerId="LiveId" clId="{F3BF5BB5-F14C-4010-8886-DED494A981FC}" dt="2023-03-16T22:43:39.728" v="624"/>
          <ac:grpSpMkLst>
            <pc:docMk/>
            <pc:sldMk cId="2390277483" sldId="446"/>
            <ac:grpSpMk id="7" creationId="{14A9C8E6-3DFC-D80A-4FBA-D015B61BF4B4}"/>
          </ac:grpSpMkLst>
        </pc:grpChg>
        <pc:grpChg chg="mod">
          <ac:chgData name="Tim Cook" userId="d1c7cfb340f2c7ab" providerId="LiveId" clId="{F3BF5BB5-F14C-4010-8886-DED494A981FC}" dt="2023-03-16T22:43:45.526" v="633"/>
          <ac:grpSpMkLst>
            <pc:docMk/>
            <pc:sldMk cId="2390277483" sldId="446"/>
            <ac:grpSpMk id="19" creationId="{44552205-78B7-1C62-AE12-ACCF0E55516D}"/>
          </ac:grpSpMkLst>
        </pc:grpChg>
        <pc:grpChg chg="mod">
          <ac:chgData name="Tim Cook" userId="d1c7cfb340f2c7ab" providerId="LiveId" clId="{F3BF5BB5-F14C-4010-8886-DED494A981FC}" dt="2023-03-16T22:43:47.668" v="638"/>
          <ac:grpSpMkLst>
            <pc:docMk/>
            <pc:sldMk cId="2390277483" sldId="446"/>
            <ac:grpSpMk id="24" creationId="{1C694A1D-9892-81DA-E719-CC6895D16EB7}"/>
          </ac:grpSpMkLst>
        </pc:grpChg>
        <pc:grpChg chg="mod">
          <ac:chgData name="Tim Cook" userId="d1c7cfb340f2c7ab" providerId="LiveId" clId="{F3BF5BB5-F14C-4010-8886-DED494A981FC}" dt="2023-03-16T22:43:50.293" v="642"/>
          <ac:grpSpMkLst>
            <pc:docMk/>
            <pc:sldMk cId="2390277483" sldId="446"/>
            <ac:grpSpMk id="28" creationId="{67F3FD69-7F1C-8FFC-1111-630A0C97F27F}"/>
          </ac:grpSpMkLst>
        </pc:grpChg>
        <pc:grpChg chg="del mod">
          <ac:chgData name="Tim Cook" userId="d1c7cfb340f2c7ab" providerId="LiveId" clId="{F3BF5BB5-F14C-4010-8886-DED494A981FC}" dt="2023-03-16T22:44:19.553" v="654"/>
          <ac:grpSpMkLst>
            <pc:docMk/>
            <pc:sldMk cId="2390277483" sldId="446"/>
            <ac:grpSpMk id="36" creationId="{791D95A9-51EE-B842-13D6-F1D249D889A9}"/>
          </ac:grpSpMkLst>
        </pc:grpChg>
        <pc:grpChg chg="del 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44" creationId="{88226E40-0560-EAC8-8D79-8919A2E36B69}"/>
          </ac:grpSpMkLst>
        </pc:grpChg>
        <pc:grpChg chg="del mod">
          <ac:chgData name="Tim Cook" userId="d1c7cfb340f2c7ab" providerId="LiveId" clId="{F3BF5BB5-F14C-4010-8886-DED494A981FC}" dt="2023-03-16T22:44:33.937" v="670"/>
          <ac:grpSpMkLst>
            <pc:docMk/>
            <pc:sldMk cId="2390277483" sldId="446"/>
            <ac:grpSpMk id="48" creationId="{70C26CE8-9D4A-3817-3B73-9D948E209F35}"/>
          </ac:grpSpMkLst>
        </pc:grpChg>
        <pc:grpChg chg="del mod">
          <ac:chgData name="Tim Cook" userId="d1c7cfb340f2c7ab" providerId="LiveId" clId="{F3BF5BB5-F14C-4010-8886-DED494A981FC}" dt="2023-03-16T22:44:41.113" v="679"/>
          <ac:grpSpMkLst>
            <pc:docMk/>
            <pc:sldMk cId="2390277483" sldId="446"/>
            <ac:grpSpMk id="53" creationId="{11A97A92-E7F3-40E8-B58E-69C175592114}"/>
          </ac:grpSpMkLst>
        </pc:grpChg>
        <pc:grpChg chg="del mod">
          <ac:chgData name="Tim Cook" userId="d1c7cfb340f2c7ab" providerId="LiveId" clId="{F3BF5BB5-F14C-4010-8886-DED494A981FC}" dt="2023-03-16T22:44:43.135" v="683"/>
          <ac:grpSpMkLst>
            <pc:docMk/>
            <pc:sldMk cId="2390277483" sldId="446"/>
            <ac:grpSpMk id="55" creationId="{3D138CE8-A77C-6AF0-E8D1-A95BB5C70368}"/>
          </ac:grpSpMkLst>
        </pc:grpChg>
        <pc:grpChg chg="del mod">
          <ac:chgData name="Tim Cook" userId="d1c7cfb340f2c7ab" providerId="LiveId" clId="{F3BF5BB5-F14C-4010-8886-DED494A981FC}" dt="2023-03-16T22:44:49.374" v="689"/>
          <ac:grpSpMkLst>
            <pc:docMk/>
            <pc:sldMk cId="2390277483" sldId="446"/>
            <ac:grpSpMk id="59" creationId="{B0428A65-0C1C-2AAD-1307-A14BBF29736B}"/>
          </ac:grpSpMkLst>
        </pc:grpChg>
        <pc:grpChg chg="del 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61" creationId="{6D84BA5E-E263-A3D3-07BB-BC13238FE246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79" creationId="{5454E6F4-886F-ED85-A1FB-CDE767569AE4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0" creationId="{AF776585-BF73-6CAA-C0FF-B1079E23A98C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1" creationId="{7A77D690-63E1-8A7B-8066-593C3D6CAEFD}"/>
          </ac:grpSpMkLst>
        </pc:grpChg>
        <pc:grpChg chg="mod">
          <ac:chgData name="Tim Cook" userId="d1c7cfb340f2c7ab" providerId="LiveId" clId="{F3BF5BB5-F14C-4010-8886-DED494A981FC}" dt="2023-03-16T22:45:01.187" v="716"/>
          <ac:grpSpMkLst>
            <pc:docMk/>
            <pc:sldMk cId="2390277483" sldId="446"/>
            <ac:grpSpMk id="86" creationId="{62E53FBE-7759-8933-2D18-572992E121CC}"/>
          </ac:grpSpMkLst>
        </pc:grpChg>
        <pc:grpChg chg="del mod">
          <ac:chgData name="Tim Cook" userId="d1c7cfb340f2c7ab" providerId="LiveId" clId="{F3BF5BB5-F14C-4010-8886-DED494A981FC}" dt="2023-03-16T22:45:19.265" v="720"/>
          <ac:grpSpMkLst>
            <pc:docMk/>
            <pc:sldMk cId="2390277483" sldId="446"/>
            <ac:grpSpMk id="89" creationId="{8486B307-35E1-74BF-6D6A-9022F76BB6C0}"/>
          </ac:grpSpMkLst>
        </pc:grpChg>
        <pc:grpChg chg="del mod">
          <ac:chgData name="Tim Cook" userId="d1c7cfb340f2c7ab" providerId="LiveId" clId="{F3BF5BB5-F14C-4010-8886-DED494A981FC}" dt="2023-03-16T22:47:07.778" v="807"/>
          <ac:grpSpMkLst>
            <pc:docMk/>
            <pc:sldMk cId="2390277483" sldId="446"/>
            <ac:grpSpMk id="108" creationId="{8F982C8D-24AB-4297-F964-EF6F3C96B692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09" creationId="{2DA1175E-F5AC-F958-5CBC-DDE9FC1B918A}"/>
          </ac:grpSpMkLst>
        </pc:grpChg>
        <pc:grpChg chg="del mod">
          <ac:chgData name="Tim Cook" userId="d1c7cfb340f2c7ab" providerId="LiveId" clId="{F3BF5BB5-F14C-4010-8886-DED494A981FC}" dt="2023-03-16T22:46:06.538" v="753"/>
          <ac:grpSpMkLst>
            <pc:docMk/>
            <pc:sldMk cId="2390277483" sldId="446"/>
            <ac:grpSpMk id="115" creationId="{57E85F0B-FE72-BEEA-81AC-1DF5199F9359}"/>
          </ac:grpSpMkLst>
        </pc:grpChg>
        <pc:grpChg chg="del mod">
          <ac:chgData name="Tim Cook" userId="d1c7cfb340f2c7ab" providerId="LiveId" clId="{F3BF5BB5-F14C-4010-8886-DED494A981FC}" dt="2023-03-16T22:46:13.139" v="762"/>
          <ac:grpSpMkLst>
            <pc:docMk/>
            <pc:sldMk cId="2390277483" sldId="446"/>
            <ac:grpSpMk id="121" creationId="{3EE7458E-538C-D4EC-77A5-8E75F688AA9C}"/>
          </ac:grpSpMkLst>
        </pc:grpChg>
        <pc:grpChg chg="mod">
          <ac:chgData name="Tim Cook" userId="d1c7cfb340f2c7ab" providerId="LiveId" clId="{F3BF5BB5-F14C-4010-8886-DED494A981FC}" dt="2023-03-16T22:46:16.120" v="766"/>
          <ac:grpSpMkLst>
            <pc:docMk/>
            <pc:sldMk cId="2390277483" sldId="446"/>
            <ac:grpSpMk id="124" creationId="{34F18450-FFF9-F23A-59EB-C1EE940CEE9E}"/>
          </ac:grpSpMkLst>
        </pc:grpChg>
        <pc:grpChg chg="del mod">
          <ac:chgData name="Tim Cook" userId="d1c7cfb340f2c7ab" providerId="LiveId" clId="{F3BF5BB5-F14C-4010-8886-DED494A981FC}" dt="2023-03-16T22:46:22.350" v="778"/>
          <ac:grpSpMkLst>
            <pc:docMk/>
            <pc:sldMk cId="2390277483" sldId="446"/>
            <ac:grpSpMk id="131" creationId="{C1BCCF50-4976-ACDB-0976-669244AC7AD0}"/>
          </ac:grpSpMkLst>
        </pc:grpChg>
        <pc:grpChg chg="mod">
          <ac:chgData name="Tim Cook" userId="d1c7cfb340f2c7ab" providerId="LiveId" clId="{F3BF5BB5-F14C-4010-8886-DED494A981FC}" dt="2023-03-16T22:46:33.522" v="788"/>
          <ac:grpSpMkLst>
            <pc:docMk/>
            <pc:sldMk cId="2390277483" sldId="446"/>
            <ac:grpSpMk id="136" creationId="{A012D9C4-40EE-8741-FFE6-B5884CEE0E6C}"/>
          </ac:grpSpMkLst>
        </pc:grpChg>
        <pc:grpChg chg="mod">
          <ac:chgData name="Tim Cook" userId="d1c7cfb340f2c7ab" providerId="LiveId" clId="{F3BF5BB5-F14C-4010-8886-DED494A981FC}" dt="2023-03-16T22:46:43.284" v="797"/>
          <ac:grpSpMkLst>
            <pc:docMk/>
            <pc:sldMk cId="2390277483" sldId="446"/>
            <ac:grpSpMk id="144" creationId="{9288958D-7056-C387-4497-2C57CC0E136D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1" creationId="{9E48ABE3-38F3-CEF2-2800-CF7E5BFC2190}"/>
          </ac:grpSpMkLst>
        </pc:grpChg>
        <pc:grpChg chg="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6" creationId="{C522AC61-D04C-5A70-98A0-BAD8FFA96E6A}"/>
          </ac:grpSpMkLst>
        </pc:grpChg>
        <pc:grpChg chg="mod">
          <ac:chgData name="Tim Cook" userId="d1c7cfb340f2c7ab" providerId="LiveId" clId="{F3BF5BB5-F14C-4010-8886-DED494A981FC}" dt="2023-03-16T22:47:36.214" v="834"/>
          <ac:grpSpMkLst>
            <pc:docMk/>
            <pc:sldMk cId="2390277483" sldId="446"/>
            <ac:grpSpMk id="169" creationId="{720318FB-D57C-BD7B-BD2B-25D827D54662}"/>
          </ac:grpSpMkLst>
        </pc:grpChg>
        <pc:grpChg chg="del 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4" creationId="{E7086CD3-55A5-215E-A39D-18806E70A00F}"/>
          </ac:grpSpMkLst>
        </pc:grpChg>
        <pc:grpChg chg="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7" creationId="{6A8CB3D0-41B6-2E07-CB69-0D7649297F47}"/>
          </ac:grpSpMkLst>
        </pc:grpChg>
        <pc:grpChg chg="mod">
          <ac:chgData name="Tim Cook" userId="d1c7cfb340f2c7ab" providerId="LiveId" clId="{F3BF5BB5-F14C-4010-8886-DED494A981FC}" dt="2023-03-16T22:47:50.515" v="857"/>
          <ac:grpSpMkLst>
            <pc:docMk/>
            <pc:sldMk cId="2390277483" sldId="446"/>
            <ac:grpSpMk id="189" creationId="{2DA17B56-254E-1ED8-ABA8-BD49F1143C92}"/>
          </ac:grpSpMkLst>
        </pc:grpChg>
        <pc:grpChg chg="mod">
          <ac:chgData name="Tim Cook" userId="d1c7cfb340f2c7ab" providerId="LiveId" clId="{F3BF5BB5-F14C-4010-8886-DED494A981FC}" dt="2023-03-16T22:48:01.066" v="869"/>
          <ac:grpSpMkLst>
            <pc:docMk/>
            <pc:sldMk cId="2390277483" sldId="446"/>
            <ac:grpSpMk id="197" creationId="{64284EDA-6181-351D-BFCC-06020BD0FB4B}"/>
          </ac:grpSpMkLst>
        </pc:grpChg>
        <pc:grpChg chg="mod">
          <ac:chgData name="Tim Cook" userId="d1c7cfb340f2c7ab" providerId="LiveId" clId="{F3BF5BB5-F14C-4010-8886-DED494A981FC}" dt="2023-03-16T22:48:10.354" v="884"/>
          <ac:grpSpMkLst>
            <pc:docMk/>
            <pc:sldMk cId="2390277483" sldId="446"/>
            <ac:grpSpMk id="211" creationId="{3FDD58A2-EEBD-EF7B-4BC4-EA7C6C10D999}"/>
          </ac:grpSpMkLst>
        </pc:grpChg>
        <pc:grpChg chg="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216" creationId="{9716A561-5C36-C6BC-F9D9-96A94B4670B7}"/>
          </ac:grpSpMkLst>
        </pc:grpChg>
        <pc:inkChg chg="add del mod">
          <ac:chgData name="Tim Cook" userId="d1c7cfb340f2c7ab" providerId="LiveId" clId="{F3BF5BB5-F14C-4010-8886-DED494A981FC}" dt="2023-03-16T22:43:39.728" v="621"/>
          <ac:inkMkLst>
            <pc:docMk/>
            <pc:sldMk cId="2390277483" sldId="446"/>
            <ac:inkMk id="3" creationId="{855AF7C0-66F4-6FDA-0165-268385E22E72}"/>
          </ac:inkMkLst>
        </pc:inkChg>
        <pc:inkChg chg="add del mod">
          <ac:chgData name="Tim Cook" userId="d1c7cfb340f2c7ab" providerId="LiveId" clId="{F3BF5BB5-F14C-4010-8886-DED494A981FC}" dt="2023-03-16T22:43:39.728" v="624"/>
          <ac:inkMkLst>
            <pc:docMk/>
            <pc:sldMk cId="2390277483" sldId="446"/>
            <ac:inkMk id="4" creationId="{144164F6-BA6C-67DD-25F9-0610D31BE637}"/>
          </ac:inkMkLst>
        </pc:inkChg>
        <pc:inkChg chg="add del mod">
          <ac:chgData name="Tim Cook" userId="d1c7cfb340f2c7ab" providerId="LiveId" clId="{F3BF5BB5-F14C-4010-8886-DED494A981FC}" dt="2023-03-16T22:43:39.728" v="620"/>
          <ac:inkMkLst>
            <pc:docMk/>
            <pc:sldMk cId="2390277483" sldId="446"/>
            <ac:inkMk id="5" creationId="{392A9B69-D652-F527-5102-2948037CF8B0}"/>
          </ac:inkMkLst>
        </pc:inkChg>
        <pc:inkChg chg="add del mod">
          <ac:chgData name="Tim Cook" userId="d1c7cfb340f2c7ab" providerId="LiveId" clId="{F3BF5BB5-F14C-4010-8886-DED494A981FC}" dt="2023-03-16T22:43:39.728" v="627"/>
          <ac:inkMkLst>
            <pc:docMk/>
            <pc:sldMk cId="2390277483" sldId="446"/>
            <ac:inkMk id="6" creationId="{D50D931A-2D1D-ECB4-85EE-AD23C680D86D}"/>
          </ac:inkMkLst>
        </pc:inkChg>
        <pc:inkChg chg="add del">
          <ac:chgData name="Tim Cook" userId="d1c7cfb340f2c7ab" providerId="LiveId" clId="{F3BF5BB5-F14C-4010-8886-DED494A981FC}" dt="2023-03-16T22:43:39.728" v="623"/>
          <ac:inkMkLst>
            <pc:docMk/>
            <pc:sldMk cId="2390277483" sldId="446"/>
            <ac:inkMk id="8" creationId="{340399EF-DA97-26A6-D1CC-C0C20798F266}"/>
          </ac:inkMkLst>
        </pc:inkChg>
        <pc:inkChg chg="add del">
          <ac:chgData name="Tim Cook" userId="d1c7cfb340f2c7ab" providerId="LiveId" clId="{F3BF5BB5-F14C-4010-8886-DED494A981FC}" dt="2023-03-16T22:43:39.728" v="625"/>
          <ac:inkMkLst>
            <pc:docMk/>
            <pc:sldMk cId="2390277483" sldId="446"/>
            <ac:inkMk id="9" creationId="{50F6981B-841A-94BB-532C-07129E030DCE}"/>
          </ac:inkMkLst>
        </pc:inkChg>
        <pc:inkChg chg="add del">
          <ac:chgData name="Tim Cook" userId="d1c7cfb340f2c7ab" providerId="LiveId" clId="{F3BF5BB5-F14C-4010-8886-DED494A981FC}" dt="2023-03-16T22:43:39.728" v="628"/>
          <ac:inkMkLst>
            <pc:docMk/>
            <pc:sldMk cId="2390277483" sldId="446"/>
            <ac:inkMk id="10" creationId="{66528DDD-3B3F-BD80-E4BF-E573C2EBEB30}"/>
          </ac:inkMkLst>
        </pc:inkChg>
        <pc:inkChg chg="add del">
          <ac:chgData name="Tim Cook" userId="d1c7cfb340f2c7ab" providerId="LiveId" clId="{F3BF5BB5-F14C-4010-8886-DED494A981FC}" dt="2023-03-16T22:43:39.713" v="619"/>
          <ac:inkMkLst>
            <pc:docMk/>
            <pc:sldMk cId="2390277483" sldId="446"/>
            <ac:inkMk id="11" creationId="{89B9077D-739C-D7E8-DAD9-D69C6A8AD594}"/>
          </ac:inkMkLst>
        </pc:inkChg>
        <pc:inkChg chg="add del">
          <ac:chgData name="Tim Cook" userId="d1c7cfb340f2c7ab" providerId="LiveId" clId="{F3BF5BB5-F14C-4010-8886-DED494A981FC}" dt="2023-03-16T22:43:39.713" v="618"/>
          <ac:inkMkLst>
            <pc:docMk/>
            <pc:sldMk cId="2390277483" sldId="446"/>
            <ac:inkMk id="12" creationId="{A62300C5-0509-4513-0134-0E4E7393B85F}"/>
          </ac:inkMkLst>
        </pc:inkChg>
        <pc:inkChg chg="add del">
          <ac:chgData name="Tim Cook" userId="d1c7cfb340f2c7ab" providerId="LiveId" clId="{F3BF5BB5-F14C-4010-8886-DED494A981FC}" dt="2023-03-16T22:43:39.728" v="626"/>
          <ac:inkMkLst>
            <pc:docMk/>
            <pc:sldMk cId="2390277483" sldId="446"/>
            <ac:inkMk id="13" creationId="{03143618-3026-27E7-99F9-E71C559EA6BD}"/>
          </ac:inkMkLst>
        </pc:inkChg>
        <pc:inkChg chg="add del">
          <ac:chgData name="Tim Cook" userId="d1c7cfb340f2c7ab" providerId="LiveId" clId="{F3BF5BB5-F14C-4010-8886-DED494A981FC}" dt="2023-03-16T22:43:39.728" v="622"/>
          <ac:inkMkLst>
            <pc:docMk/>
            <pc:sldMk cId="2390277483" sldId="446"/>
            <ac:inkMk id="14" creationId="{99503DDB-0D64-9CA7-2871-4A41252DD140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5" creationId="{1268DE86-42CB-4748-6CF0-1488AFD2B783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6" creationId="{F10EFA25-C5B4-E619-AA26-95B37082C41D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7" creationId="{D1558C4C-6139-0463-B888-3DA46EB53E9B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8" creationId="{4F27449B-BC32-46A4-A333-E77FD1214209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0" creationId="{094E6AE7-5F72-0B12-33E4-12F23528B7EC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1" creationId="{723903DC-C340-5A95-3564-6FBC11E441F6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2" creationId="{3E62DCB7-00D9-6AEF-1D36-4654AEB896D7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3" creationId="{2A78521D-E706-C246-3ABF-B956AEECE77A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5" creationId="{EC6ED708-1CAC-E73F-A46E-CA261D20506D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6" creationId="{F8FF6599-9B08-C1C1-5A0C-E2712B57D302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7" creationId="{A602DD77-30C8-83E3-71DE-D862E90B756E}"/>
          </ac:inkMkLst>
        </pc:inkChg>
        <pc:inkChg chg="add">
          <ac:chgData name="Tim Cook" userId="d1c7cfb340f2c7ab" providerId="LiveId" clId="{F3BF5BB5-F14C-4010-8886-DED494A981FC}" dt="2023-03-16T22:43:51.472" v="643" actId="9405"/>
          <ac:inkMkLst>
            <pc:docMk/>
            <pc:sldMk cId="2390277483" sldId="446"/>
            <ac:inkMk id="29" creationId="{9644FC26-A786-BE46-4C78-5397CB00BF62}"/>
          </ac:inkMkLst>
        </pc:inkChg>
        <pc:inkChg chg="add">
          <ac:chgData name="Tim Cook" userId="d1c7cfb340f2c7ab" providerId="LiveId" clId="{F3BF5BB5-F14C-4010-8886-DED494A981FC}" dt="2023-03-16T22:43:52.477" v="644" actId="9405"/>
          <ac:inkMkLst>
            <pc:docMk/>
            <pc:sldMk cId="2390277483" sldId="446"/>
            <ac:inkMk id="30" creationId="{14ED51ED-5399-82C6-1AA8-223BA101E954}"/>
          </ac:inkMkLst>
        </pc:inkChg>
        <pc:inkChg chg="add del mod">
          <ac:chgData name="Tim Cook" userId="d1c7cfb340f2c7ab" providerId="LiveId" clId="{F3BF5BB5-F14C-4010-8886-DED494A981FC}" dt="2023-03-16T22:44:19.537" v="652"/>
          <ac:inkMkLst>
            <pc:docMk/>
            <pc:sldMk cId="2390277483" sldId="446"/>
            <ac:inkMk id="31" creationId="{F1CE2A77-FC8E-B6BE-E296-0873AD8755E6}"/>
          </ac:inkMkLst>
        </pc:inkChg>
        <pc:inkChg chg="add del mod">
          <ac:chgData name="Tim Cook" userId="d1c7cfb340f2c7ab" providerId="LiveId" clId="{F3BF5BB5-F14C-4010-8886-DED494A981FC}" dt="2023-03-16T22:44:19.553" v="655"/>
          <ac:inkMkLst>
            <pc:docMk/>
            <pc:sldMk cId="2390277483" sldId="446"/>
            <ac:inkMk id="32" creationId="{988BE03A-AB39-AEBF-66C1-172B5903D4BF}"/>
          </ac:inkMkLst>
        </pc:inkChg>
        <pc:inkChg chg="add del mod">
          <ac:chgData name="Tim Cook" userId="d1c7cfb340f2c7ab" providerId="LiveId" clId="{F3BF5BB5-F14C-4010-8886-DED494A981FC}" dt="2023-03-16T22:44:19.537" v="653"/>
          <ac:inkMkLst>
            <pc:docMk/>
            <pc:sldMk cId="2390277483" sldId="446"/>
            <ac:inkMk id="33" creationId="{EDC58963-BCBB-142D-4DF1-347AD40C1D21}"/>
          </ac:inkMkLst>
        </pc:inkChg>
        <pc:inkChg chg="add del mod">
          <ac:chgData name="Tim Cook" userId="d1c7cfb340f2c7ab" providerId="LiveId" clId="{F3BF5BB5-F14C-4010-8886-DED494A981FC}" dt="2023-03-16T22:44:19.537" v="651"/>
          <ac:inkMkLst>
            <pc:docMk/>
            <pc:sldMk cId="2390277483" sldId="446"/>
            <ac:inkMk id="34" creationId="{812AFB47-D1D8-4F57-85D3-F02D26EE320C}"/>
          </ac:inkMkLst>
        </pc:inkChg>
        <pc:inkChg chg="add del mod">
          <ac:chgData name="Tim Cook" userId="d1c7cfb340f2c7ab" providerId="LiveId" clId="{F3BF5BB5-F14C-4010-8886-DED494A981FC}" dt="2023-03-16T22:44:19.553" v="654"/>
          <ac:inkMkLst>
            <pc:docMk/>
            <pc:sldMk cId="2390277483" sldId="446"/>
            <ac:inkMk id="35" creationId="{B8B9B501-41DF-C4E7-9FEF-9B55C19C627D}"/>
          </ac:inkMkLst>
        </pc:inkChg>
        <pc:inkChg chg="add del">
          <ac:chgData name="Tim Cook" userId="d1c7cfb340f2c7ab" providerId="LiveId" clId="{F3BF5BB5-F14C-4010-8886-DED494A981FC}" dt="2023-03-16T22:44:22.637" v="657"/>
          <ac:inkMkLst>
            <pc:docMk/>
            <pc:sldMk cId="2390277483" sldId="446"/>
            <ac:inkMk id="37" creationId="{F65C6DAC-9BC6-0194-2119-3EA9E018CC5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8" creationId="{46EB31FA-D8C3-F623-35E7-11CF7362297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9" creationId="{C17A17B7-2592-B5ED-A045-CB03764F997A}"/>
          </ac:inkMkLst>
        </pc:inkChg>
        <pc:inkChg chg="add del mod">
          <ac:chgData name="Tim Cook" userId="d1c7cfb340f2c7ab" providerId="LiveId" clId="{F3BF5BB5-F14C-4010-8886-DED494A981FC}" dt="2023-03-16T22:48:24.902" v="889"/>
          <ac:inkMkLst>
            <pc:docMk/>
            <pc:sldMk cId="2390277483" sldId="446"/>
            <ac:inkMk id="40" creationId="{A56F4539-7A4D-356D-C2EF-B206D132B7AB}"/>
          </ac:inkMkLst>
        </pc:inkChg>
        <pc:inkChg chg="add del mod">
          <ac:chgData name="Tim Cook" userId="d1c7cfb340f2c7ab" providerId="LiveId" clId="{F3BF5BB5-F14C-4010-8886-DED494A981FC}" dt="2023-03-16T22:48:24.016" v="887"/>
          <ac:inkMkLst>
            <pc:docMk/>
            <pc:sldMk cId="2390277483" sldId="446"/>
            <ac:inkMk id="41" creationId="{DEDB0256-71F9-E604-8FE2-68DB98238FCE}"/>
          </ac:inkMkLst>
        </pc:inkChg>
        <pc:inkChg chg="add del mod">
          <ac:chgData name="Tim Cook" userId="d1c7cfb340f2c7ab" providerId="LiveId" clId="{F3BF5BB5-F14C-4010-8886-DED494A981FC}" dt="2023-03-16T22:48:24.016" v="886"/>
          <ac:inkMkLst>
            <pc:docMk/>
            <pc:sldMk cId="2390277483" sldId="446"/>
            <ac:inkMk id="42" creationId="{844A919E-0C05-D488-7C17-65CC3875F0A3}"/>
          </ac:inkMkLst>
        </pc:inkChg>
        <pc:inkChg chg="add del mod">
          <ac:chgData name="Tim Cook" userId="d1c7cfb340f2c7ab" providerId="LiveId" clId="{F3BF5BB5-F14C-4010-8886-DED494A981FC}" dt="2023-03-16T22:48:24.016" v="888"/>
          <ac:inkMkLst>
            <pc:docMk/>
            <pc:sldMk cId="2390277483" sldId="446"/>
            <ac:inkMk id="43" creationId="{64813447-7C20-DAAE-7B58-231ECA7E2FD4}"/>
          </ac:inkMkLst>
        </pc:inkChg>
        <pc:inkChg chg="add del mod">
          <ac:chgData name="Tim Cook" userId="d1c7cfb340f2c7ab" providerId="LiveId" clId="{F3BF5BB5-F14C-4010-8886-DED494A981FC}" dt="2023-03-16T22:44:33.937" v="671"/>
          <ac:inkMkLst>
            <pc:docMk/>
            <pc:sldMk cId="2390277483" sldId="446"/>
            <ac:inkMk id="45" creationId="{92222C2B-B9B0-B955-20A8-173072CDF10C}"/>
          </ac:inkMkLst>
        </pc:inkChg>
        <pc:inkChg chg="add del mod">
          <ac:chgData name="Tim Cook" userId="d1c7cfb340f2c7ab" providerId="LiveId" clId="{F3BF5BB5-F14C-4010-8886-DED494A981FC}" dt="2023-03-16T22:44:33.937" v="669"/>
          <ac:inkMkLst>
            <pc:docMk/>
            <pc:sldMk cId="2390277483" sldId="446"/>
            <ac:inkMk id="46" creationId="{234D07E6-4BDE-D2DE-0E51-88068831EFA1}"/>
          </ac:inkMkLst>
        </pc:inkChg>
        <pc:inkChg chg="add del mod">
          <ac:chgData name="Tim Cook" userId="d1c7cfb340f2c7ab" providerId="LiveId" clId="{F3BF5BB5-F14C-4010-8886-DED494A981FC}" dt="2023-03-16T22:44:33.937" v="670"/>
          <ac:inkMkLst>
            <pc:docMk/>
            <pc:sldMk cId="2390277483" sldId="446"/>
            <ac:inkMk id="47" creationId="{F6753896-9058-A2CA-76F1-71DF316ED89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49" creationId="{8915A927-97FE-010C-C6E1-945F7B71F85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0" creationId="{3ED14CDF-31D4-A447-C5A5-A4D019952740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1" creationId="{D0C95464-B4E5-32B5-86BE-3BFB521C52A1}"/>
          </ac:inkMkLst>
        </pc:inkChg>
        <pc:inkChg chg="add del mod">
          <ac:chgData name="Tim Cook" userId="d1c7cfb340f2c7ab" providerId="LiveId" clId="{F3BF5BB5-F14C-4010-8886-DED494A981FC}" dt="2023-03-16T22:44:38.819" v="677"/>
          <ac:inkMkLst>
            <pc:docMk/>
            <pc:sldMk cId="2390277483" sldId="446"/>
            <ac:inkMk id="52" creationId="{3D047D78-0701-7E3F-43C7-AA784ED32178}"/>
          </ac:inkMkLst>
        </pc:inkChg>
        <pc:inkChg chg="add del mod">
          <ac:chgData name="Tim Cook" userId="d1c7cfb340f2c7ab" providerId="LiveId" clId="{F3BF5BB5-F14C-4010-8886-DED494A981FC}" dt="2023-03-16T22:44:44.669" v="684"/>
          <ac:inkMkLst>
            <pc:docMk/>
            <pc:sldMk cId="2390277483" sldId="446"/>
            <ac:inkMk id="54" creationId="{9EB8323F-D044-7466-7D44-BEC1CDCEE771}"/>
          </ac:inkMkLst>
        </pc:inkChg>
        <pc:inkChg chg="add del mod">
          <ac:chgData name="Tim Cook" userId="d1c7cfb340f2c7ab" providerId="LiveId" clId="{F3BF5BB5-F14C-4010-8886-DED494A981FC}" dt="2023-03-16T22:44:46.229" v="686"/>
          <ac:inkMkLst>
            <pc:docMk/>
            <pc:sldMk cId="2390277483" sldId="446"/>
            <ac:inkMk id="56" creationId="{42EF84BE-5694-D814-5B13-87A665F63343}"/>
          </ac:inkMkLst>
        </pc:inkChg>
        <pc:inkChg chg="add del mod">
          <ac:chgData name="Tim Cook" userId="d1c7cfb340f2c7ab" providerId="LiveId" clId="{F3BF5BB5-F14C-4010-8886-DED494A981FC}" dt="2023-03-16T22:44:46.229" v="687"/>
          <ac:inkMkLst>
            <pc:docMk/>
            <pc:sldMk cId="2390277483" sldId="446"/>
            <ac:inkMk id="57" creationId="{5A465633-ECDF-CE4F-995A-358B01853143}"/>
          </ac:inkMkLst>
        </pc:inkChg>
        <pc:inkChg chg="add del mod">
          <ac:chgData name="Tim Cook" userId="d1c7cfb340f2c7ab" providerId="LiveId" clId="{F3BF5BB5-F14C-4010-8886-DED494A981FC}" dt="2023-03-16T22:44:46.229" v="685"/>
          <ac:inkMkLst>
            <pc:docMk/>
            <pc:sldMk cId="2390277483" sldId="446"/>
            <ac:inkMk id="58" creationId="{6B4B4630-681B-439A-CAA0-E1970EFAAA4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0" creationId="{3913F196-F403-6B3D-727E-36D8E88773E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2" creationId="{DA195784-FB63-DA16-E03F-FFE1BFE94607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3" creationId="{DA428FBB-55E5-FB23-B684-15298A6CFE71}"/>
          </ac:inkMkLst>
        </pc:inkChg>
        <pc:inkChg chg="add">
          <ac:chgData name="Tim Cook" userId="d1c7cfb340f2c7ab" providerId="LiveId" clId="{F3BF5BB5-F14C-4010-8886-DED494A981FC}" dt="2023-03-16T22:44:50.677" v="692" actId="9405"/>
          <ac:inkMkLst>
            <pc:docMk/>
            <pc:sldMk cId="2390277483" sldId="446"/>
            <ac:inkMk id="64" creationId="{EF1B120C-2EAE-BEC5-C1A7-A750CA0DDC5C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5" creationId="{33F2D105-A736-4918-8484-A5BA1E5931E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6" creationId="{1062D8A8-2757-FCE9-5DB4-3CA4351BAC34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7" creationId="{BF6F82AF-8EDC-85D1-4E49-2B37738BC8E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8" creationId="{39283961-3D00-1AF9-51B0-A9F610F20AFB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9" creationId="{26C9578E-A691-B9D8-6F7C-A51DCFA2BF8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0" creationId="{7A8BFA80-C83E-A410-F59D-2F2E5398B5D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1" creationId="{7F8D2F83-2449-A524-9493-C42DBCA750FF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2" creationId="{E21921E1-41FA-76D7-D39E-065F2EA32BA5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3" creationId="{863D3A38-7F77-D5B2-B290-7C38A400C10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4" creationId="{039D1FA9-DC15-E014-EE57-FBB6B4A538F8}"/>
          </ac:inkMkLst>
        </pc:inkChg>
        <pc:inkChg chg="add del">
          <ac:chgData name="Tim Cook" userId="d1c7cfb340f2c7ab" providerId="LiveId" clId="{F3BF5BB5-F14C-4010-8886-DED494A981FC}" dt="2023-03-16T22:44:57.791" v="708"/>
          <ac:inkMkLst>
            <pc:docMk/>
            <pc:sldMk cId="2390277483" sldId="446"/>
            <ac:inkMk id="75" creationId="{B1B874A1-4A74-31F3-87F5-C8A5283009A1}"/>
          </ac:inkMkLst>
        </pc:inkChg>
        <pc:inkChg chg="add del">
          <ac:chgData name="Tim Cook" userId="d1c7cfb340f2c7ab" providerId="LiveId" clId="{F3BF5BB5-F14C-4010-8886-DED494A981FC}" dt="2023-03-16T22:44:57.791" v="710"/>
          <ac:inkMkLst>
            <pc:docMk/>
            <pc:sldMk cId="2390277483" sldId="446"/>
            <ac:inkMk id="76" creationId="{C2D013E5-46B4-DBF9-D62A-781E60DDE06D}"/>
          </ac:inkMkLst>
        </pc:inkChg>
        <pc:inkChg chg="add del">
          <ac:chgData name="Tim Cook" userId="d1c7cfb340f2c7ab" providerId="LiveId" clId="{F3BF5BB5-F14C-4010-8886-DED494A981FC}" dt="2023-03-16T22:44:57.791" v="709"/>
          <ac:inkMkLst>
            <pc:docMk/>
            <pc:sldMk cId="2390277483" sldId="446"/>
            <ac:inkMk id="77" creationId="{02723E57-E22F-3B9C-52B3-2C8D9B5ECAF5}"/>
          </ac:inkMkLst>
        </pc:inkChg>
        <pc:inkChg chg="add del">
          <ac:chgData name="Tim Cook" userId="d1c7cfb340f2c7ab" providerId="LiveId" clId="{F3BF5BB5-F14C-4010-8886-DED494A981FC}" dt="2023-03-16T22:44:57.791" v="707"/>
          <ac:inkMkLst>
            <pc:docMk/>
            <pc:sldMk cId="2390277483" sldId="446"/>
            <ac:inkMk id="78" creationId="{08930CDF-E27D-C256-2175-EFBC7CF010CE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2" creationId="{9FD25BDA-A8B3-B5A1-FD21-DD3365E78371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3" creationId="{978F93DF-AC3B-3C16-1E74-D4F696E03E35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4" creationId="{020BB399-DE5B-EC30-B90D-6BB88FCA6AE7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5" creationId="{1B0CDBFF-3385-A12E-5778-764C70D9C501}"/>
          </ac:inkMkLst>
        </pc:inkChg>
        <pc:inkChg chg="add del mod">
          <ac:chgData name="Tim Cook" userId="d1c7cfb340f2c7ab" providerId="LiveId" clId="{F3BF5BB5-F14C-4010-8886-DED494A981FC}" dt="2023-03-16T22:45:19.265" v="720"/>
          <ac:inkMkLst>
            <pc:docMk/>
            <pc:sldMk cId="2390277483" sldId="446"/>
            <ac:inkMk id="87" creationId="{C4C87F57-16A0-1D16-1403-114CDEBB0B4E}"/>
          </ac:inkMkLst>
        </pc:inkChg>
        <pc:inkChg chg="add del mod">
          <ac:chgData name="Tim Cook" userId="d1c7cfb340f2c7ab" providerId="LiveId" clId="{F3BF5BB5-F14C-4010-8886-DED494A981FC}" dt="2023-03-16T22:45:19.265" v="721"/>
          <ac:inkMkLst>
            <pc:docMk/>
            <pc:sldMk cId="2390277483" sldId="446"/>
            <ac:inkMk id="88" creationId="{0F958F3A-FC40-B36F-EE8D-EFAE465DE6C9}"/>
          </ac:inkMkLst>
        </pc:inkChg>
        <pc:inkChg chg="add del">
          <ac:chgData name="Tim Cook" userId="d1c7cfb340f2c7ab" providerId="LiveId" clId="{F3BF5BB5-F14C-4010-8886-DED494A981FC}" dt="2023-03-16T22:45:51.116" v="727"/>
          <ac:inkMkLst>
            <pc:docMk/>
            <pc:sldMk cId="2390277483" sldId="446"/>
            <ac:inkMk id="90" creationId="{C42A3F18-9B65-AC9E-04CE-AC5DCDF6A507}"/>
          </ac:inkMkLst>
        </pc:inkChg>
        <pc:inkChg chg="add del">
          <ac:chgData name="Tim Cook" userId="d1c7cfb340f2c7ab" providerId="LiveId" clId="{F3BF5BB5-F14C-4010-8886-DED494A981FC}" dt="2023-03-16T22:45:51.116" v="729"/>
          <ac:inkMkLst>
            <pc:docMk/>
            <pc:sldMk cId="2390277483" sldId="446"/>
            <ac:inkMk id="91" creationId="{A35E0DCE-8DD7-061E-C3A1-B72CB34C9D29}"/>
          </ac:inkMkLst>
        </pc:inkChg>
        <pc:inkChg chg="add del">
          <ac:chgData name="Tim Cook" userId="d1c7cfb340f2c7ab" providerId="LiveId" clId="{F3BF5BB5-F14C-4010-8886-DED494A981FC}" dt="2023-03-16T22:45:51.116" v="728"/>
          <ac:inkMkLst>
            <pc:docMk/>
            <pc:sldMk cId="2390277483" sldId="446"/>
            <ac:inkMk id="92" creationId="{76A90203-86F1-DAC2-E4BF-E82EB9D6E04F}"/>
          </ac:inkMkLst>
        </pc:inkChg>
        <pc:inkChg chg="add del">
          <ac:chgData name="Tim Cook" userId="d1c7cfb340f2c7ab" providerId="LiveId" clId="{F3BF5BB5-F14C-4010-8886-DED494A981FC}" dt="2023-03-16T22:45:51.116" v="726"/>
          <ac:inkMkLst>
            <pc:docMk/>
            <pc:sldMk cId="2390277483" sldId="446"/>
            <ac:inkMk id="93" creationId="{6BD88B48-55A7-BA75-8CA0-1DE17FD34B8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4" creationId="{25532433-C05D-D42B-AB16-3830884A05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5" creationId="{3DF8EB60-BFED-6FD1-4F6B-F6106091B83B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6" creationId="{D1BF754D-8DEE-9BE8-43C8-65265C18D7E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7" creationId="{9FFE04A9-C9C5-00F6-E497-3C64E10D462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8" creationId="{C4460D84-9FB7-6945-7A14-3A14105269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9" creationId="{B26210CF-1AE6-BAB3-E733-EF97BCF888B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0" creationId="{F988E3DE-B272-69FC-9DB6-F0A76A3B6D1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1" creationId="{ED264364-CE09-9FEF-4100-5583BEAF41C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2" creationId="{8F6A728D-3E06-50FE-B23B-00BBAD50D22C}"/>
          </ac:inkMkLst>
        </pc:inkChg>
        <pc:inkChg chg="add del mod">
          <ac:chgData name="Tim Cook" userId="d1c7cfb340f2c7ab" providerId="LiveId" clId="{F3BF5BB5-F14C-4010-8886-DED494A981FC}" dt="2023-03-16T22:47:02.306" v="799"/>
          <ac:inkMkLst>
            <pc:docMk/>
            <pc:sldMk cId="2390277483" sldId="446"/>
            <ac:inkMk id="103" creationId="{EED4DFB5-E41E-8A53-7084-5BF70AD32D9A}"/>
          </ac:inkMkLst>
        </pc:inkChg>
        <pc:inkChg chg="add del mod">
          <ac:chgData name="Tim Cook" userId="d1c7cfb340f2c7ab" providerId="LiveId" clId="{F3BF5BB5-F14C-4010-8886-DED494A981FC}" dt="2023-03-16T22:47:04.383" v="801"/>
          <ac:inkMkLst>
            <pc:docMk/>
            <pc:sldMk cId="2390277483" sldId="446"/>
            <ac:inkMk id="104" creationId="{0795C40F-7223-344F-3207-2DB98F50B636}"/>
          </ac:inkMkLst>
        </pc:inkChg>
        <pc:inkChg chg="add del mod">
          <ac:chgData name="Tim Cook" userId="d1c7cfb340f2c7ab" providerId="LiveId" clId="{F3BF5BB5-F14C-4010-8886-DED494A981FC}" dt="2023-03-16T22:47:03.048" v="800"/>
          <ac:inkMkLst>
            <pc:docMk/>
            <pc:sldMk cId="2390277483" sldId="446"/>
            <ac:inkMk id="105" creationId="{D1A085EA-4709-3592-F50D-B1B1E6422C4E}"/>
          </ac:inkMkLst>
        </pc:inkChg>
        <pc:inkChg chg="add del mod">
          <ac:chgData name="Tim Cook" userId="d1c7cfb340f2c7ab" providerId="LiveId" clId="{F3BF5BB5-F14C-4010-8886-DED494A981FC}" dt="2023-03-16T22:47:08.710" v="808"/>
          <ac:inkMkLst>
            <pc:docMk/>
            <pc:sldMk cId="2390277483" sldId="446"/>
            <ac:inkMk id="106" creationId="{F7E720C2-5364-2F8B-D03D-6194925FC2F9}"/>
          </ac:inkMkLst>
        </pc:inkChg>
        <pc:inkChg chg="add del mod">
          <ac:chgData name="Tim Cook" userId="d1c7cfb340f2c7ab" providerId="LiveId" clId="{F3BF5BB5-F14C-4010-8886-DED494A981FC}" dt="2023-03-16T22:47:08.710" v="809"/>
          <ac:inkMkLst>
            <pc:docMk/>
            <pc:sldMk cId="2390277483" sldId="446"/>
            <ac:inkMk id="107" creationId="{3596A51E-B9AE-265F-8589-73A62F6EBE87}"/>
          </ac:inkMkLst>
        </pc:inkChg>
        <pc:inkChg chg="add del">
          <ac:chgData name="Tim Cook" userId="d1c7cfb340f2c7ab" providerId="LiveId" clId="{F3BF5BB5-F14C-4010-8886-DED494A981FC}" dt="2023-03-16T22:46:29.612" v="783"/>
          <ac:inkMkLst>
            <pc:docMk/>
            <pc:sldMk cId="2390277483" sldId="446"/>
            <ac:inkMk id="110" creationId="{CB8C009F-B5E9-8B92-87F1-BBD4079F36F7}"/>
          </ac:inkMkLst>
        </pc:inkChg>
        <pc:inkChg chg="add del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1" creationId="{E8A1B561-0012-BD7D-E8C1-80FC89D25F31}"/>
          </ac:inkMkLst>
        </pc:inkChg>
        <pc:inkChg chg="add del mod">
          <ac:chgData name="Tim Cook" userId="d1c7cfb340f2c7ab" providerId="LiveId" clId="{F3BF5BB5-F14C-4010-8886-DED494A981FC}" dt="2023-03-16T22:46:06.538" v="751"/>
          <ac:inkMkLst>
            <pc:docMk/>
            <pc:sldMk cId="2390277483" sldId="446"/>
            <ac:inkMk id="112" creationId="{E30B629F-5202-E016-07CE-A5D2930F3CCD}"/>
          </ac:inkMkLst>
        </pc:inkChg>
        <pc:inkChg chg="add del mod">
          <ac:chgData name="Tim Cook" userId="d1c7cfb340f2c7ab" providerId="LiveId" clId="{F3BF5BB5-F14C-4010-8886-DED494A981FC}" dt="2023-03-16T22:46:06.538" v="753"/>
          <ac:inkMkLst>
            <pc:docMk/>
            <pc:sldMk cId="2390277483" sldId="446"/>
            <ac:inkMk id="113" creationId="{B2B06067-04A6-2327-E458-4CFEA45AB154}"/>
          </ac:inkMkLst>
        </pc:inkChg>
        <pc:inkChg chg="add del">
          <ac:chgData name="Tim Cook" userId="d1c7cfb340f2c7ab" providerId="LiveId" clId="{F3BF5BB5-F14C-4010-8886-DED494A981FC}" dt="2023-03-16T22:46:06.538" v="752"/>
          <ac:inkMkLst>
            <pc:docMk/>
            <pc:sldMk cId="2390277483" sldId="446"/>
            <ac:inkMk id="114" creationId="{9B52FED6-177C-A5AA-2C13-4DA2EA7626A9}"/>
          </ac:inkMkLst>
        </pc:inkChg>
        <pc:inkChg chg="add del mod">
          <ac:chgData name="Tim Cook" userId="d1c7cfb340f2c7ab" providerId="LiveId" clId="{F3BF5BB5-F14C-4010-8886-DED494A981FC}" dt="2023-03-16T22:46:13.139" v="763"/>
          <ac:inkMkLst>
            <pc:docMk/>
            <pc:sldMk cId="2390277483" sldId="446"/>
            <ac:inkMk id="116" creationId="{27E2B3C4-8E33-E193-255D-B3D644A22A58}"/>
          </ac:inkMkLst>
        </pc:inkChg>
        <pc:inkChg chg="add del mod">
          <ac:chgData name="Tim Cook" userId="d1c7cfb340f2c7ab" providerId="LiveId" clId="{F3BF5BB5-F14C-4010-8886-DED494A981FC}" dt="2023-03-16T22:46:13.139" v="760"/>
          <ac:inkMkLst>
            <pc:docMk/>
            <pc:sldMk cId="2390277483" sldId="446"/>
            <ac:inkMk id="117" creationId="{512139C7-1408-C700-57F6-A57E2D26BB3C}"/>
          </ac:inkMkLst>
        </pc:inkChg>
        <pc:inkChg chg="add del mod">
          <ac:chgData name="Tim Cook" userId="d1c7cfb340f2c7ab" providerId="LiveId" clId="{F3BF5BB5-F14C-4010-8886-DED494A981FC}" dt="2023-03-16T22:46:13.139" v="762"/>
          <ac:inkMkLst>
            <pc:docMk/>
            <pc:sldMk cId="2390277483" sldId="446"/>
            <ac:inkMk id="118" creationId="{8EE8E5EA-0585-A169-846F-2EF9C880EA8D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9" creationId="{E0C72F2D-D51B-2951-39D4-B0237DC3AF36}"/>
          </ac:inkMkLst>
        </pc:inkChg>
        <pc:inkChg chg="add del mod">
          <ac:chgData name="Tim Cook" userId="d1c7cfb340f2c7ab" providerId="LiveId" clId="{F3BF5BB5-F14C-4010-8886-DED494A981FC}" dt="2023-03-16T22:46:13.139" v="761"/>
          <ac:inkMkLst>
            <pc:docMk/>
            <pc:sldMk cId="2390277483" sldId="446"/>
            <ac:inkMk id="120" creationId="{3E255F3E-E9EA-A673-8E3E-88568613845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2" creationId="{98F01E9C-AC3E-5796-349A-8FCFD6CFFC4C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3" creationId="{A23EC4AB-EDBA-3D76-11BA-399B5B494DC4}"/>
          </ac:inkMkLst>
        </pc:inkChg>
        <pc:inkChg chg="add del">
          <ac:chgData name="Tim Cook" userId="d1c7cfb340f2c7ab" providerId="LiveId" clId="{F3BF5BB5-F14C-4010-8886-DED494A981FC}" dt="2023-03-16T22:46:18.185" v="771"/>
          <ac:inkMkLst>
            <pc:docMk/>
            <pc:sldMk cId="2390277483" sldId="446"/>
            <ac:inkMk id="125" creationId="{89147360-268F-4FE9-D3D5-4C3D848E5ABE}"/>
          </ac:inkMkLst>
        </pc:inkChg>
        <pc:inkChg chg="add del">
          <ac:chgData name="Tim Cook" userId="d1c7cfb340f2c7ab" providerId="LiveId" clId="{F3BF5BB5-F14C-4010-8886-DED494A981FC}" dt="2023-03-16T22:46:18.185" v="770"/>
          <ac:inkMkLst>
            <pc:docMk/>
            <pc:sldMk cId="2390277483" sldId="446"/>
            <ac:inkMk id="126" creationId="{1C27B732-AA65-ED7F-2EE9-52F6CB115202}"/>
          </ac:inkMkLst>
        </pc:inkChg>
        <pc:inkChg chg="add del">
          <ac:chgData name="Tim Cook" userId="d1c7cfb340f2c7ab" providerId="LiveId" clId="{F3BF5BB5-F14C-4010-8886-DED494A981FC}" dt="2023-03-16T22:46:18.185" v="772"/>
          <ac:inkMkLst>
            <pc:docMk/>
            <pc:sldMk cId="2390277483" sldId="446"/>
            <ac:inkMk id="127" creationId="{322B3997-99C3-FEB4-6ABB-AB799B424C2A}"/>
          </ac:inkMkLst>
        </pc:inkChg>
        <pc:inkChg chg="add del mod">
          <ac:chgData name="Tim Cook" userId="d1c7cfb340f2c7ab" providerId="LiveId" clId="{F3BF5BB5-F14C-4010-8886-DED494A981FC}" dt="2023-03-16T22:46:22.350" v="778"/>
          <ac:inkMkLst>
            <pc:docMk/>
            <pc:sldMk cId="2390277483" sldId="446"/>
            <ac:inkMk id="128" creationId="{23D696B8-7C49-4D9D-D268-8D49069ECCE9}"/>
          </ac:inkMkLst>
        </pc:inkChg>
        <pc:inkChg chg="add del mod">
          <ac:chgData name="Tim Cook" userId="d1c7cfb340f2c7ab" providerId="LiveId" clId="{F3BF5BB5-F14C-4010-8886-DED494A981FC}" dt="2023-03-16T22:46:28.931" v="782"/>
          <ac:inkMkLst>
            <pc:docMk/>
            <pc:sldMk cId="2390277483" sldId="446"/>
            <ac:inkMk id="129" creationId="{8FE883C5-620B-24BA-9814-1AB2BE9DD70A}"/>
          </ac:inkMkLst>
        </pc:inkChg>
        <pc:inkChg chg="add del mod">
          <ac:chgData name="Tim Cook" userId="d1c7cfb340f2c7ab" providerId="LiveId" clId="{F3BF5BB5-F14C-4010-8886-DED494A981FC}" dt="2023-03-16T22:46:22.350" v="777"/>
          <ac:inkMkLst>
            <pc:docMk/>
            <pc:sldMk cId="2390277483" sldId="446"/>
            <ac:inkMk id="130" creationId="{87FA1498-8BE4-013D-3F2B-27B43525026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2" creationId="{123BA177-184F-8727-2676-951FA026BC7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3" creationId="{E3239029-7F0D-AA52-7333-532A65CF6CA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4" creationId="{71563CA0-E2DB-C491-9423-C3E09340BFC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5" creationId="{DC47517A-4076-7FFB-DAA0-E6C2D7F6EF06}"/>
          </ac:inkMkLst>
        </pc:inkChg>
        <pc:inkChg chg="add del mod">
          <ac:chgData name="Tim Cook" userId="d1c7cfb340f2c7ab" providerId="LiveId" clId="{F3BF5BB5-F14C-4010-8886-DED494A981FC}" dt="2023-03-16T22:46:43.284" v="797"/>
          <ac:inkMkLst>
            <pc:docMk/>
            <pc:sldMk cId="2390277483" sldId="446"/>
            <ac:inkMk id="137" creationId="{72739699-ABC7-9982-502C-43A2F851739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8" creationId="{33D50F5F-FF3A-434F-AA35-46C2058DD91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9" creationId="{31F2631A-B6C8-3131-3AEC-31AA29DF8CD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0" creationId="{2DD09EFD-FAE6-7375-7AB9-B3E6DCA221D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1" creationId="{ED5E7944-3748-3044-5CF7-597A7C94B62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2" creationId="{3D28C4B2-E088-994C-180C-104A786169C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3" creationId="{748E569B-C23C-372D-D717-F51998EDDE1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5" creationId="{A5505383-28AF-9D71-15C9-1058E2885DC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6" creationId="{0E63B91D-012C-80D8-00E5-EC12F348845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7" creationId="{C99E7919-4472-0C78-0633-B26713447B8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8" creationId="{CFCA6EFA-6D6B-3715-ABAC-3EFF82F8342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9" creationId="{E73A30E6-52FB-FE13-F158-35EE9B2BBC60}"/>
          </ac:inkMkLst>
        </pc:inkChg>
        <pc:inkChg chg="add del mod">
          <ac:chgData name="Tim Cook" userId="d1c7cfb340f2c7ab" providerId="LiveId" clId="{F3BF5BB5-F14C-4010-8886-DED494A981FC}" dt="2023-03-16T22:47:10.216" v="810"/>
          <ac:inkMkLst>
            <pc:docMk/>
            <pc:sldMk cId="2390277483" sldId="446"/>
            <ac:inkMk id="150" creationId="{F124D28E-E63B-4972-BB06-A6F00E8D8374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2" creationId="{97B30C17-4635-E0FE-62BD-CF6005974AD9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3" creationId="{ACDDE85D-6DB5-2514-FA68-A16A514771B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4" creationId="{8AED66BD-CB04-DB08-5399-65EAC24B582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5" creationId="{28904B24-9654-A74A-8598-823CEB8C4DC2}"/>
          </ac:inkMkLst>
        </pc:inkChg>
        <pc:inkChg chg="add del">
          <ac:chgData name="Tim Cook" userId="d1c7cfb340f2c7ab" providerId="LiveId" clId="{F3BF5BB5-F14C-4010-8886-DED494A981FC}" dt="2023-03-16T22:47:28.542" v="822"/>
          <ac:inkMkLst>
            <pc:docMk/>
            <pc:sldMk cId="2390277483" sldId="446"/>
            <ac:inkMk id="157" creationId="{4C23F5B6-3946-3F9A-3CDD-EC4A46936D11}"/>
          </ac:inkMkLst>
        </pc:inkChg>
        <pc:inkChg chg="add del">
          <ac:chgData name="Tim Cook" userId="d1c7cfb340f2c7ab" providerId="LiveId" clId="{F3BF5BB5-F14C-4010-8886-DED494A981FC}" dt="2023-03-16T22:47:28.542" v="823"/>
          <ac:inkMkLst>
            <pc:docMk/>
            <pc:sldMk cId="2390277483" sldId="446"/>
            <ac:inkMk id="158" creationId="{557127CC-98A1-8858-79B8-DBE03ED56DFD}"/>
          </ac:inkMkLst>
        </pc:inkChg>
        <pc:inkChg chg="add del">
          <ac:chgData name="Tim Cook" userId="d1c7cfb340f2c7ab" providerId="LiveId" clId="{F3BF5BB5-F14C-4010-8886-DED494A981FC}" dt="2023-03-16T22:47:28.542" v="820"/>
          <ac:inkMkLst>
            <pc:docMk/>
            <pc:sldMk cId="2390277483" sldId="446"/>
            <ac:inkMk id="159" creationId="{BC451618-C8CC-A008-AB42-FD003DB1F9AF}"/>
          </ac:inkMkLst>
        </pc:inkChg>
        <pc:inkChg chg="add del">
          <ac:chgData name="Tim Cook" userId="d1c7cfb340f2c7ab" providerId="LiveId" clId="{F3BF5BB5-F14C-4010-8886-DED494A981FC}" dt="2023-03-16T22:47:28.542" v="821"/>
          <ac:inkMkLst>
            <pc:docMk/>
            <pc:sldMk cId="2390277483" sldId="446"/>
            <ac:inkMk id="160" creationId="{A89887A1-738C-8B3D-A7EB-2465B87C5D0A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1" creationId="{C95FDDD1-D394-0BB6-27F8-C4B427A78A76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2" creationId="{F7BBAAB1-E040-B385-7065-A92283586AEE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3" creationId="{A8DA6CE5-8D16-0315-C6CE-1EF3A2996861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4" creationId="{1A874AD2-02FC-B289-B969-32EEB9ADA0E2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5" creationId="{6496AEB7-3F69-F702-C4F8-AE76B1A252AD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6" creationId="{D1A16CC8-E505-02B0-9D1D-D1DA9825FF40}"/>
          </ac:inkMkLst>
        </pc:inkChg>
        <pc:inkChg chg="add del mod">
          <ac:chgData name="Tim Cook" userId="d1c7cfb340f2c7ab" providerId="LiveId" clId="{F3BF5BB5-F14C-4010-8886-DED494A981FC}" dt="2023-03-16T22:47:36.214" v="833"/>
          <ac:inkMkLst>
            <pc:docMk/>
            <pc:sldMk cId="2390277483" sldId="446"/>
            <ac:inkMk id="167" creationId="{B161EC7F-CFAE-DF23-E390-323C41E39D16}"/>
          </ac:inkMkLst>
        </pc:inkChg>
        <pc:inkChg chg="add del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8" creationId="{B2CA328D-1029-3ACA-9ED9-785114BF0C8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0" creationId="{E21AEDF5-A6CA-E590-7EF9-7D7B19ED5200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1" creationId="{22DF373D-C168-938A-5B40-CB4ED9C88CF5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2" creationId="{03CC32DC-D92C-2036-A6A3-849CF8D83C7E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3" creationId="{F23B45C6-8C01-6F1F-9542-E23C5BAFDC1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5" creationId="{8359100D-55C3-DA74-806C-0D0361F5EAC8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6" creationId="{883885D2-E312-28C2-36DC-30C24589C122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8" creationId="{F0657721-CA48-4735-7C97-704ABC341A4E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9" creationId="{2D0A7DB7-C73E-6E00-C8A2-108172CC04A8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0" creationId="{8AAE74B9-4400-BED6-7C21-ED33E6C976F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1" creationId="{D9627839-058D-970B-8E9B-1E986C317850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2" creationId="{2EDBCFE7-0DD3-74DD-3C97-E4A56A8639FA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3" creationId="{5817AD18-2475-834B-2A1C-4461D18034B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4" creationId="{4545C5EC-A7B0-54B8-439B-620D5C6E1D75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5" creationId="{31F75EE7-A9F7-A2A5-EB11-6DEA9CEBBEDB}"/>
          </ac:inkMkLst>
        </pc:inkChg>
        <pc:inkChg chg="add del mod">
          <ac:chgData name="Tim Cook" userId="d1c7cfb340f2c7ab" providerId="LiveId" clId="{F3BF5BB5-F14C-4010-8886-DED494A981FC}" dt="2023-03-16T22:47:50.515" v="855"/>
          <ac:inkMkLst>
            <pc:docMk/>
            <pc:sldMk cId="2390277483" sldId="446"/>
            <ac:inkMk id="186" creationId="{614B06AD-1CA4-7DE0-6003-3C53FAD7DE0F}"/>
          </ac:inkMkLst>
        </pc:inkChg>
        <pc:inkChg chg="add del mod">
          <ac:chgData name="Tim Cook" userId="d1c7cfb340f2c7ab" providerId="LiveId" clId="{F3BF5BB5-F14C-4010-8886-DED494A981FC}" dt="2023-03-16T22:47:50.515" v="856"/>
          <ac:inkMkLst>
            <pc:docMk/>
            <pc:sldMk cId="2390277483" sldId="446"/>
            <ac:inkMk id="187" creationId="{1F2259BA-651C-5E81-4B71-0F7428B65056}"/>
          </ac:inkMkLst>
        </pc:inkChg>
        <pc:inkChg chg="add del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8" creationId="{AF057E51-37A4-E024-6781-360570FDED14}"/>
          </ac:inkMkLst>
        </pc:inkChg>
        <pc:inkChg chg="add del">
          <ac:chgData name="Tim Cook" userId="d1c7cfb340f2c7ab" providerId="LiveId" clId="{F3BF5BB5-F14C-4010-8886-DED494A981FC}" dt="2023-03-16T22:47:53.665" v="863"/>
          <ac:inkMkLst>
            <pc:docMk/>
            <pc:sldMk cId="2390277483" sldId="446"/>
            <ac:inkMk id="190" creationId="{E574F70D-5543-23C1-24AB-0F6286E61D56}"/>
          </ac:inkMkLst>
        </pc:inkChg>
        <pc:inkChg chg="add del">
          <ac:chgData name="Tim Cook" userId="d1c7cfb340f2c7ab" providerId="LiveId" clId="{F3BF5BB5-F14C-4010-8886-DED494A981FC}" dt="2023-03-16T22:47:53.665" v="862"/>
          <ac:inkMkLst>
            <pc:docMk/>
            <pc:sldMk cId="2390277483" sldId="446"/>
            <ac:inkMk id="191" creationId="{9A8B1BBC-8387-8C74-3316-D1065C2036E9}"/>
          </ac:inkMkLst>
        </pc:inkChg>
        <pc:inkChg chg="add del">
          <ac:chgData name="Tim Cook" userId="d1c7cfb340f2c7ab" providerId="LiveId" clId="{F3BF5BB5-F14C-4010-8886-DED494A981FC}" dt="2023-03-16T22:47:53.665" v="861"/>
          <ac:inkMkLst>
            <pc:docMk/>
            <pc:sldMk cId="2390277483" sldId="446"/>
            <ac:inkMk id="192" creationId="{548D81F0-61D8-7C4A-1B31-1A7D808BC75B}"/>
          </ac:inkMkLst>
        </pc:inkChg>
        <pc:inkChg chg="add del">
          <ac:chgData name="Tim Cook" userId="d1c7cfb340f2c7ab" providerId="LiveId" clId="{F3BF5BB5-F14C-4010-8886-DED494A981FC}" dt="2023-03-16T22:47:58.151" v="866"/>
          <ac:inkMkLst>
            <pc:docMk/>
            <pc:sldMk cId="2390277483" sldId="446"/>
            <ac:inkMk id="193" creationId="{D4B6D7BE-704C-AE9E-8C2A-A3C60A6962DB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4" creationId="{7EDA6684-DB68-E295-C7F0-E22724C6B4CE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5" creationId="{AF334074-CE85-E4F7-B6DA-DDB448849DB2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6" creationId="{269B7848-B24D-1B8D-268C-9C0EDD928492}"/>
          </ac:inkMkLst>
        </pc:inkChg>
        <pc:inkChg chg="add">
          <ac:chgData name="Tim Cook" userId="d1c7cfb340f2c7ab" providerId="LiveId" clId="{F3BF5BB5-F14C-4010-8886-DED494A981FC}" dt="2023-03-16T22:48:01.831" v="870" actId="9405"/>
          <ac:inkMkLst>
            <pc:docMk/>
            <pc:sldMk cId="2390277483" sldId="446"/>
            <ac:inkMk id="198" creationId="{39294734-6B8B-6705-BCD9-3C3A121F8D93}"/>
          </ac:inkMkLst>
        </pc:inkChg>
        <pc:inkChg chg="add">
          <ac:chgData name="Tim Cook" userId="d1c7cfb340f2c7ab" providerId="LiveId" clId="{F3BF5BB5-F14C-4010-8886-DED494A981FC}" dt="2023-03-16T22:48:02.886" v="871" actId="9405"/>
          <ac:inkMkLst>
            <pc:docMk/>
            <pc:sldMk cId="2390277483" sldId="446"/>
            <ac:inkMk id="199" creationId="{2E55C17F-7CD0-6067-B541-EEF7DAC3F19C}"/>
          </ac:inkMkLst>
        </pc:inkChg>
        <pc:inkChg chg="add del">
          <ac:chgData name="Tim Cook" userId="d1c7cfb340f2c7ab" providerId="LiveId" clId="{F3BF5BB5-F14C-4010-8886-DED494A981FC}" dt="2023-03-16T22:48:04.743" v="873"/>
          <ac:inkMkLst>
            <pc:docMk/>
            <pc:sldMk cId="2390277483" sldId="446"/>
            <ac:inkMk id="200" creationId="{9BECB9E8-2806-CD73-F941-8BF97C0C35D4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1" creationId="{79FD98BA-D27B-07E8-F347-99AC4E566CD1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2" creationId="{236F29DF-0311-06AA-B406-C7078BE748F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3" creationId="{3C0E535C-9164-702E-2E09-933A707CAAB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4" creationId="{C14237CD-910E-622D-7080-7D8CA377D47A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5" creationId="{9BE44E1E-9070-A898-03B4-903C507F146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6" creationId="{EB2F1FB4-BA7C-DDF9-45BB-4A7BB8A009DB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7" creationId="{26CE0F8D-BF54-51CB-0989-42EA44B1021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8" creationId="{B46639D7-4839-0899-CF04-74B323563B30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9" creationId="{7D65CCDC-A14D-EB26-C747-D4B8EC037379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10" creationId="{F4A2856D-84C8-C1A6-26CC-DC00B88B7E40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2" creationId="{9C0440FF-4132-EA75-E351-AD2E8A453C09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3" creationId="{A51DE8BD-1161-5324-AB79-EC36D105C263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4" creationId="{113F5F2B-1A6F-66B0-3862-DC832D4671C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5" creationId="{CEA98FC6-67BD-FA4E-5B79-6A76399422F8}"/>
          </ac:inkMkLst>
        </pc:inkChg>
      </pc:sldChg>
      <pc:sldChg chg="addSp delSp modSp mod">
        <pc:chgData name="Tim Cook" userId="d1c7cfb340f2c7ab" providerId="LiveId" clId="{F3BF5BB5-F14C-4010-8886-DED494A981FC}" dt="2023-03-16T23:27:29.074" v="1317"/>
        <pc:sldMkLst>
          <pc:docMk/>
          <pc:sldMk cId="1185440800" sldId="447"/>
        </pc:sldMkLst>
        <pc:spChg chg="mod">
          <ac:chgData name="Tim Cook" userId="d1c7cfb340f2c7ab" providerId="LiveId" clId="{F3BF5BB5-F14C-4010-8886-DED494A981FC}" dt="2023-03-16T22:51:10.069" v="957" actId="1076"/>
          <ac:spMkLst>
            <pc:docMk/>
            <pc:sldMk cId="1185440800" sldId="447"/>
            <ac:spMk id="2" creationId="{4AB544C6-5114-948B-DC8E-A39F72408FFC}"/>
          </ac:spMkLst>
        </pc:spChg>
        <pc:grpChg chg="del mod">
          <ac:chgData name="Tim Cook" userId="d1c7cfb340f2c7ab" providerId="LiveId" clId="{F3BF5BB5-F14C-4010-8886-DED494A981FC}" dt="2023-03-16T22:49:29.700" v="898"/>
          <ac:grpSpMkLst>
            <pc:docMk/>
            <pc:sldMk cId="1185440800" sldId="447"/>
            <ac:grpSpMk id="5" creationId="{DE4519C3-0EB4-4946-7686-4D00A0BACAA4}"/>
          </ac:grpSpMkLst>
        </pc:grpChg>
        <pc:grpChg chg="mod">
          <ac:chgData name="Tim Cook" userId="d1c7cfb340f2c7ab" providerId="LiveId" clId="{F3BF5BB5-F14C-4010-8886-DED494A981FC}" dt="2023-03-16T22:49:35.760" v="906"/>
          <ac:grpSpMkLst>
            <pc:docMk/>
            <pc:sldMk cId="1185440800" sldId="447"/>
            <ac:grpSpMk id="13" creationId="{3676235F-134A-C4A1-028A-7ABB7E95E72C}"/>
          </ac:grpSpMkLst>
        </pc:grpChg>
        <pc:grpChg chg="del mod">
          <ac:chgData name="Tim Cook" userId="d1c7cfb340f2c7ab" providerId="LiveId" clId="{F3BF5BB5-F14C-4010-8886-DED494A981FC}" dt="2023-03-16T23:27:15.113" v="1301"/>
          <ac:grpSpMkLst>
            <pc:docMk/>
            <pc:sldMk cId="1185440800" sldId="447"/>
            <ac:grpSpMk id="20" creationId="{9FED8D89-C041-3C40-2B42-45620951FA82}"/>
          </ac:grpSpMkLst>
        </pc:grpChg>
        <pc:grpChg chg="del 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2" creationId="{B3F3FC9E-82C6-0EC1-7190-EBB937C35DC3}"/>
          </ac:grpSpMkLst>
        </pc:grpChg>
        <pc:grpChg chg="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6" creationId="{666BF09F-26A0-D722-B6F0-EE1D7938B033}"/>
          </ac:grpSpMkLst>
        </pc:grpChg>
        <pc:grpChg chg="del mod">
          <ac:chgData name="Tim Cook" userId="d1c7cfb340f2c7ab" providerId="LiveId" clId="{F3BF5BB5-F14C-4010-8886-DED494A981FC}" dt="2023-03-16T22:49:57.877" v="931"/>
          <ac:grpSpMkLst>
            <pc:docMk/>
            <pc:sldMk cId="1185440800" sldId="447"/>
            <ac:grpSpMk id="30" creationId="{BE84E054-CA92-2B45-9C9F-B99BE79285BB}"/>
          </ac:grpSpMkLst>
        </pc:grpChg>
        <pc:grpChg chg="del mod">
          <ac:chgData name="Tim Cook" userId="d1c7cfb340f2c7ab" providerId="LiveId" clId="{F3BF5BB5-F14C-4010-8886-DED494A981FC}" dt="2023-03-16T23:27:20.730" v="1307"/>
          <ac:grpSpMkLst>
            <pc:docMk/>
            <pc:sldMk cId="1185440800" sldId="447"/>
            <ac:grpSpMk id="33" creationId="{1A64BFCE-9622-8BD4-A097-38E353A4E811}"/>
          </ac:grpSpMkLst>
        </pc:grpChg>
        <pc:grpChg chg="del mod">
          <ac:chgData name="Tim Cook" userId="d1c7cfb340f2c7ab" providerId="LiveId" clId="{F3BF5BB5-F14C-4010-8886-DED494A981FC}" dt="2023-03-16T22:54:58.841" v="1047"/>
          <ac:grpSpMkLst>
            <pc:docMk/>
            <pc:sldMk cId="1185440800" sldId="447"/>
            <ac:grpSpMk id="33" creationId="{EF5DB069-CF2B-4385-CB78-639AF06C29D2}"/>
          </ac:grpSpMkLst>
        </pc:grpChg>
        <pc:grpChg chg="del mod">
          <ac:chgData name="Tim Cook" userId="d1c7cfb340f2c7ab" providerId="LiveId" clId="{F3BF5BB5-F14C-4010-8886-DED494A981FC}" dt="2023-03-16T23:27:22.082" v="1309"/>
          <ac:grpSpMkLst>
            <pc:docMk/>
            <pc:sldMk cId="1185440800" sldId="447"/>
            <ac:grpSpMk id="35" creationId="{89D2F290-753A-D734-51EE-82AE1BD0EC41}"/>
          </ac:grpSpMkLst>
        </pc:grpChg>
        <pc:grpChg chg="del mod">
          <ac:chgData name="Tim Cook" userId="d1c7cfb340f2c7ab" providerId="LiveId" clId="{F3BF5BB5-F14C-4010-8886-DED494A981FC}" dt="2023-03-16T22:55:05.826" v="105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F3BF5BB5-F14C-4010-8886-DED494A981FC}" dt="2023-03-16T22:55:12.132" v="1064"/>
          <ac:grpSpMkLst>
            <pc:docMk/>
            <pc:sldMk cId="1185440800" sldId="447"/>
            <ac:grpSpMk id="39" creationId="{3137FA7D-4D42-5AEE-686C-722DC8706296}"/>
          </ac:grpSpMkLst>
        </pc:grpChg>
        <pc:grpChg chg="mod">
          <ac:chgData name="Tim Cook" userId="d1c7cfb340f2c7ab" providerId="LiveId" clId="{F3BF5BB5-F14C-4010-8886-DED494A981FC}" dt="2023-03-16T22:50:11.926" v="948"/>
          <ac:grpSpMkLst>
            <pc:docMk/>
            <pc:sldMk cId="1185440800" sldId="447"/>
            <ac:grpSpMk id="47" creationId="{C6D54A17-01F8-75D3-55EB-A7F35227A84C}"/>
          </ac:grpSpMkLst>
        </pc:grpChg>
        <pc:grpChg chg="del mod">
          <ac:chgData name="Tim Cook" userId="d1c7cfb340f2c7ab" providerId="LiveId" clId="{F3BF5BB5-F14C-4010-8886-DED494A981FC}" dt="2023-03-16T22:55:14.773" v="1068"/>
          <ac:grpSpMkLst>
            <pc:docMk/>
            <pc:sldMk cId="1185440800" sldId="447"/>
            <ac:grpSpMk id="50" creationId="{52A8A33E-C6C0-C22E-12B0-F33CFE280FBA}"/>
          </ac:grpSpMkLst>
        </pc:grpChg>
        <pc:grpChg chg="mod">
          <ac:chgData name="Tim Cook" userId="d1c7cfb340f2c7ab" providerId="LiveId" clId="{F3BF5BB5-F14C-4010-8886-DED494A981FC}" dt="2023-03-16T22:55:18.278" v="1071"/>
          <ac:grpSpMkLst>
            <pc:docMk/>
            <pc:sldMk cId="1185440800" sldId="447"/>
            <ac:grpSpMk id="53" creationId="{F2F5DA7B-16BD-9113-FECF-F947A02AFD08}"/>
          </ac:grpSpMkLst>
        </pc:grpChg>
        <pc:grpChg chg="del mod">
          <ac:chgData name="Tim Cook" userId="d1c7cfb340f2c7ab" providerId="LiveId" clId="{F3BF5BB5-F14C-4010-8886-DED494A981FC}" dt="2023-03-16T22:52:14.919" v="974"/>
          <ac:grpSpMkLst>
            <pc:docMk/>
            <pc:sldMk cId="1185440800" sldId="447"/>
            <ac:grpSpMk id="55" creationId="{7155284A-AC90-D6BA-E861-CCB2267624A8}"/>
          </ac:grpSpMkLst>
        </pc:grpChg>
        <pc:grpChg chg="mod">
          <ac:chgData name="Tim Cook" userId="d1c7cfb340f2c7ab" providerId="LiveId" clId="{F3BF5BB5-F14C-4010-8886-DED494A981FC}" dt="2023-03-16T23:27:13.703" v="1297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F3BF5BB5-F14C-4010-8886-DED494A981FC}" dt="2023-03-16T23:27:29.074" v="1317"/>
          <ac:grpSpMkLst>
            <pc:docMk/>
            <pc:sldMk cId="1185440800" sldId="447"/>
            <ac:grpSpMk id="63" creationId="{99B668E6-9D34-E331-20E2-E1A755140651}"/>
          </ac:grpSpMkLst>
        </pc:grpChg>
        <pc:grpChg chg="del mod">
          <ac:chgData name="Tim Cook" userId="d1c7cfb340f2c7ab" providerId="LiveId" clId="{F3BF5BB5-F14C-4010-8886-DED494A981FC}" dt="2023-03-16T22:55:00.958" v="1050"/>
          <ac:grpSpMkLst>
            <pc:docMk/>
            <pc:sldMk cId="1185440800" sldId="447"/>
            <ac:grpSpMk id="65" creationId="{D36A47B4-7207-B31A-2CC5-09CAB5BEE7DB}"/>
          </ac:grpSpMkLst>
        </pc:grpChg>
        <pc:grpChg chg="mod">
          <ac:chgData name="Tim Cook" userId="d1c7cfb340f2c7ab" providerId="LiveId" clId="{F3BF5BB5-F14C-4010-8886-DED494A981FC}" dt="2023-03-16T22:52:35.134" v="995"/>
          <ac:grpSpMkLst>
            <pc:docMk/>
            <pc:sldMk cId="1185440800" sldId="447"/>
            <ac:grpSpMk id="74" creationId="{BCFCB3EE-1BD8-B2C9-A222-8780C796934C}"/>
          </ac:grpSpMkLst>
        </pc:grpChg>
        <pc:grpChg chg="del mod">
          <ac:chgData name="Tim Cook" userId="d1c7cfb340f2c7ab" providerId="LiveId" clId="{F3BF5BB5-F14C-4010-8886-DED494A981FC}" dt="2023-03-16T22:53:00.010" v="1020"/>
          <ac:grpSpMkLst>
            <pc:docMk/>
            <pc:sldMk cId="1185440800" sldId="447"/>
            <ac:grpSpMk id="87" creationId="{A3F8D4F1-44D4-6E45-D6A1-867166F0F701}"/>
          </ac:grpSpMkLst>
        </pc:grpChg>
        <pc:grpChg chg="del mod">
          <ac:chgData name="Tim Cook" userId="d1c7cfb340f2c7ab" providerId="LiveId" clId="{F3BF5BB5-F14C-4010-8886-DED494A981FC}" dt="2023-03-16T22:53:08.980" v="1031"/>
          <ac:grpSpMkLst>
            <pc:docMk/>
            <pc:sldMk cId="1185440800" sldId="447"/>
            <ac:grpSpMk id="93" creationId="{589F22B8-C452-D510-CABB-409D601B6A31}"/>
          </ac:grpSpMkLst>
        </pc:grp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3" creationId="{C2C0A6C4-5620-CFDC-49E6-FB2F2DCA21C5}"/>
          </ac:inkMkLst>
        </pc:inkChg>
        <pc:inkChg chg="add del mod">
          <ac:chgData name="Tim Cook" userId="d1c7cfb340f2c7ab" providerId="LiveId" clId="{F3BF5BB5-F14C-4010-8886-DED494A981FC}" dt="2023-03-16T22:49:29.700" v="898"/>
          <ac:inkMkLst>
            <pc:docMk/>
            <pc:sldMk cId="1185440800" sldId="447"/>
            <ac:inkMk id="4" creationId="{46894E8B-DB92-8ACE-DC91-91651AEEFAB3}"/>
          </ac:inkMkLst>
        </pc:inkChg>
        <pc:inkChg chg="add del mod">
          <ac:chgData name="Tim Cook" userId="d1c7cfb340f2c7ab" providerId="LiveId" clId="{F3BF5BB5-F14C-4010-8886-DED494A981FC}" dt="2023-03-16T23:27:15.113" v="1301"/>
          <ac:inkMkLst>
            <pc:docMk/>
            <pc:sldMk cId="1185440800" sldId="447"/>
            <ac:inkMk id="4" creationId="{F6C0405E-D7F3-22B2-6C5A-B5DAB4A3B74F}"/>
          </ac:inkMkLst>
        </pc:inkChg>
        <pc:inkChg chg="add del mod">
          <ac:chgData name="Tim Cook" userId="d1c7cfb340f2c7ab" providerId="LiveId" clId="{F3BF5BB5-F14C-4010-8886-DED494A981FC}" dt="2023-03-16T23:27:15.113" v="1299"/>
          <ac:inkMkLst>
            <pc:docMk/>
            <pc:sldMk cId="1185440800" sldId="447"/>
            <ac:inkMk id="5" creationId="{DBDEA080-A78D-417F-F558-A3DF0BD34B8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6" creationId="{82B81FCE-8398-926B-2EEE-6BEA5AE6303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7" creationId="{092D4E34-7F1A-3F24-CCD0-11CA5D815ED0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8" creationId="{B1BCFF5F-27D8-2353-F312-EC1667903A3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9" creationId="{7B075169-8580-5131-94A6-489ADD6C3E1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0" creationId="{3B319F41-E691-F9BD-8B30-2813FFD862F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1" creationId="{1C45F8D0-5162-2C9A-6B85-A27F9D1BA931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2" creationId="{E771FFE8-8AC5-C162-75EC-91DF1FBCBCFD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4" creationId="{79969B4C-C5D6-1380-03D9-D6992C785580}"/>
          </ac:inkMkLst>
        </pc:inkChg>
        <pc:inkChg chg="add del">
          <ac:chgData name="Tim Cook" userId="d1c7cfb340f2c7ab" providerId="LiveId" clId="{F3BF5BB5-F14C-4010-8886-DED494A981FC}" dt="2023-03-16T22:49:42.720" v="910"/>
          <ac:inkMkLst>
            <pc:docMk/>
            <pc:sldMk cId="1185440800" sldId="447"/>
            <ac:inkMk id="15" creationId="{21F6AD32-4F4A-7873-2820-2B6626E96697}"/>
          </ac:inkMkLst>
        </pc:inkChg>
        <pc:inkChg chg="add del mod">
          <ac:chgData name="Tim Cook" userId="d1c7cfb340f2c7ab" providerId="LiveId" clId="{F3BF5BB5-F14C-4010-8886-DED494A981FC}" dt="2023-03-16T23:27:15.113" v="1302"/>
          <ac:inkMkLst>
            <pc:docMk/>
            <pc:sldMk cId="1185440800" sldId="447"/>
            <ac:inkMk id="15" creationId="{2BCF0F5C-E7D3-08D0-C71A-26250432804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6" creationId="{73F92263-8954-BA30-A959-018CF549D8E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7" creationId="{C6092801-CD72-6EF1-BE6D-8F8C98A60A1A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8" creationId="{172052B1-0C9F-ECF2-EBE4-AB05255DBA6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9" creationId="{BC720BCC-14FB-64DC-017E-46743756490F}"/>
          </ac:inkMkLst>
        </pc:inkChg>
        <pc:inkChg chg="add del mod">
          <ac:chgData name="Tim Cook" userId="d1c7cfb340f2c7ab" providerId="LiveId" clId="{F3BF5BB5-F14C-4010-8886-DED494A981FC}" dt="2023-03-16T22:49:48.515" v="920"/>
          <ac:inkMkLst>
            <pc:docMk/>
            <pc:sldMk cId="1185440800" sldId="447"/>
            <ac:inkMk id="20" creationId="{C8B41DFE-71C9-8A7D-4ADE-79CC780F8823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1" creationId="{9B77734D-2E63-605E-6DAB-6FA9AA49F67D}"/>
          </ac:inkMkLst>
        </pc:inkChg>
        <pc:inkChg chg="add del mod">
          <ac:chgData name="Tim Cook" userId="d1c7cfb340f2c7ab" providerId="LiveId" clId="{F3BF5BB5-F14C-4010-8886-DED494A981FC}" dt="2023-03-16T22:49:47.997" v="919"/>
          <ac:inkMkLst>
            <pc:docMk/>
            <pc:sldMk cId="1185440800" sldId="447"/>
            <ac:inkMk id="21" creationId="{B5D8CA3B-C393-4FF1-C8C9-361B82E83B1B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2" creationId="{41E358BD-CF7C-4006-0A90-290BE547E007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3" creationId="{200E4E6D-C9A4-293F-1CB9-3A76A34A5F9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4" creationId="{F3A80727-C62C-78AD-BFC1-0669CE7242E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5" creationId="{0A4F16D4-A5F2-8E21-DD29-A5CEAEDFDF5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27" creationId="{AC79A020-708B-5808-FEF8-60F8823ED46D}"/>
          </ac:inkMkLst>
        </pc:inkChg>
        <pc:inkChg chg="add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8" creationId="{466E3850-9AD3-D915-CED6-63BF6CA00635}"/>
          </ac:inkMkLst>
        </pc:inkChg>
        <pc:inkChg chg="add del mod">
          <ac:chgData name="Tim Cook" userId="d1c7cfb340f2c7ab" providerId="LiveId" clId="{F3BF5BB5-F14C-4010-8886-DED494A981FC}" dt="2023-03-16T22:55:05.826" v="1055"/>
          <ac:inkMkLst>
            <pc:docMk/>
            <pc:sldMk cId="1185440800" sldId="447"/>
            <ac:inkMk id="28" creationId="{CA987101-0344-4062-44D2-8149914AE83B}"/>
          </ac:inkMkLst>
        </pc:inkChg>
        <pc:inkChg chg="add del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9" creationId="{8DE2C801-DF13-48D1-3613-CDB978098220}"/>
          </ac:inkMkLst>
        </pc:inkChg>
        <pc:inkChg chg="add del mod">
          <ac:chgData name="Tim Cook" userId="d1c7cfb340f2c7ab" providerId="LiveId" clId="{F3BF5BB5-F14C-4010-8886-DED494A981FC}" dt="2023-03-16T22:54:58.841" v="1047"/>
          <ac:inkMkLst>
            <pc:docMk/>
            <pc:sldMk cId="1185440800" sldId="447"/>
            <ac:inkMk id="29" creationId="{8F66C049-790F-64FE-28AE-3F09A6D09EF6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0" creationId="{320E1E81-51ED-AC5B-ED65-1656CB1B299E}"/>
          </ac:inkMkLst>
        </pc:inkChg>
        <pc:inkChg chg="add del mod">
          <ac:chgData name="Tim Cook" userId="d1c7cfb340f2c7ab" providerId="LiveId" clId="{F3BF5BB5-F14C-4010-8886-DED494A981FC}" dt="2023-03-16T22:49:58.306" v="932"/>
          <ac:inkMkLst>
            <pc:docMk/>
            <pc:sldMk cId="1185440800" sldId="447"/>
            <ac:inkMk id="31" creationId="{A6927F01-844D-D473-E0F8-FC2964274451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1" creationId="{C0D1EA7C-72CD-EDBF-3EBC-8F025D4C506F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2" creationId="{195B1E22-8A88-7A6B-FCEF-AC5D822FF9E9}"/>
          </ac:inkMkLst>
        </pc:inkChg>
        <pc:inkChg chg="add del mod">
          <ac:chgData name="Tim Cook" userId="d1c7cfb340f2c7ab" providerId="LiveId" clId="{F3BF5BB5-F14C-4010-8886-DED494A981FC}" dt="2023-03-16T22:49:58.306" v="933"/>
          <ac:inkMkLst>
            <pc:docMk/>
            <pc:sldMk cId="1185440800" sldId="447"/>
            <ac:inkMk id="32" creationId="{8D3D39D4-C052-BCB8-21D1-0B09915EBCFB}"/>
          </ac:inkMkLst>
        </pc:inkChg>
        <pc:inkChg chg="add del mod">
          <ac:chgData name="Tim Cook" userId="d1c7cfb340f2c7ab" providerId="LiveId" clId="{F3BF5BB5-F14C-4010-8886-DED494A981FC}" dt="2023-03-16T23:27:22.082" v="1308"/>
          <ac:inkMkLst>
            <pc:docMk/>
            <pc:sldMk cId="1185440800" sldId="447"/>
            <ac:inkMk id="34" creationId="{363C9833-F675-5175-2B5C-563F10E062DE}"/>
          </ac:inkMkLst>
        </pc:inkChg>
        <pc:inkChg chg="add del mod">
          <ac:chgData name="Tim Cook" userId="d1c7cfb340f2c7ab" providerId="LiveId" clId="{F3BF5BB5-F14C-4010-8886-DED494A981FC}" dt="2023-03-16T22:55:05.826" v="1056"/>
          <ac:inkMkLst>
            <pc:docMk/>
            <pc:sldMk cId="1185440800" sldId="447"/>
            <ac:inkMk id="34" creationId="{DDDBF9D7-0581-D968-D252-72D394C8C44F}"/>
          </ac:inkMkLst>
        </pc:inkChg>
        <pc:inkChg chg="add del mod">
          <ac:chgData name="Tim Cook" userId="d1c7cfb340f2c7ab" providerId="LiveId" clId="{F3BF5BB5-F14C-4010-8886-DED494A981FC}" dt="2023-03-16T22:55:05.826" v="1058"/>
          <ac:inkMkLst>
            <pc:docMk/>
            <pc:sldMk cId="1185440800" sldId="447"/>
            <ac:inkMk id="35" creationId="{E97C346F-24E4-0508-A0CF-69C4836D7EA0}"/>
          </ac:inkMkLst>
        </pc:inkChg>
        <pc:inkChg chg="add del mod">
          <ac:chgData name="Tim Cook" userId="d1c7cfb340f2c7ab" providerId="LiveId" clId="{F3BF5BB5-F14C-4010-8886-DED494A981FC}" dt="2023-03-16T22:55:05.826" v="1057"/>
          <ac:inkMkLst>
            <pc:docMk/>
            <pc:sldMk cId="1185440800" sldId="447"/>
            <ac:inkMk id="36" creationId="{A4CB684D-1925-25C5-B3DC-965C8CEE043A}"/>
          </ac:inkMkLst>
        </pc:inkChg>
        <pc:inkChg chg="add">
          <ac:chgData name="Tim Cook" userId="d1c7cfb340f2c7ab" providerId="LiveId" clId="{F3BF5BB5-F14C-4010-8886-DED494A981FC}" dt="2023-03-16T23:27:23.857" v="1310" actId="9405"/>
          <ac:inkMkLst>
            <pc:docMk/>
            <pc:sldMk cId="1185440800" sldId="447"/>
            <ac:inkMk id="36" creationId="{A9B6C1CB-79B9-CC98-7608-9E2AA24D02FB}"/>
          </ac:inkMkLst>
        </pc:inkChg>
        <pc:inkChg chg="add del">
          <ac:chgData name="Tim Cook" userId="d1c7cfb340f2c7ab" providerId="LiveId" clId="{F3BF5BB5-F14C-4010-8886-DED494A981FC}" dt="2023-03-16T23:27:25.614" v="1312"/>
          <ac:inkMkLst>
            <pc:docMk/>
            <pc:sldMk cId="1185440800" sldId="447"/>
            <ac:inkMk id="37" creationId="{4F3A76B5-4BE5-5C73-429C-2FABC5DD35C7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38" creationId="{C3E1059B-249F-4A5E-A20A-BA59B1FEB42F}"/>
          </ac:inkMkLst>
        </pc:inkChg>
        <pc:inkChg chg="add del">
          <ac:chgData name="Tim Cook" userId="d1c7cfb340f2c7ab" providerId="LiveId" clId="{F3BF5BB5-F14C-4010-8886-DED494A981FC}" dt="2023-03-16T22:50:06.995" v="940"/>
          <ac:inkMkLst>
            <pc:docMk/>
            <pc:sldMk cId="1185440800" sldId="447"/>
            <ac:inkMk id="39" creationId="{22171206-1822-1C77-03EB-8F4CB3020A7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0" creationId="{01286C2A-5260-B504-00FB-E7F0F0035C9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1" creationId="{76FA1F07-B37A-EE06-570E-CFCD18167DB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2" creationId="{9EE1F8C5-B829-07D3-0815-0D4D67C9484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3" creationId="{E78E0679-B210-3B33-CE1F-A9A2DE32CCCD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4" creationId="{40A8A9A4-9E96-DE73-3A5B-2176B06C4E9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5" creationId="{C940D1A4-DE00-EAAA-A986-B8F26947D1E2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6" creationId="{9C582BF8-3F30-AD0E-9965-C4E2634E6AAF}"/>
          </ac:inkMkLst>
        </pc:inkChg>
        <pc:inkChg chg="add del">
          <ac:chgData name="Tim Cook" userId="d1c7cfb340f2c7ab" providerId="LiveId" clId="{F3BF5BB5-F14C-4010-8886-DED494A981FC}" dt="2023-03-16T22:52:02.409" v="963"/>
          <ac:inkMkLst>
            <pc:docMk/>
            <pc:sldMk cId="1185440800" sldId="447"/>
            <ac:inkMk id="48" creationId="{A7D95581-806B-7737-16E0-5BCDB80A04B6}"/>
          </ac:inkMkLst>
        </pc:inkChg>
        <pc:inkChg chg="add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8" creationId="{EE9448A8-4E69-AECF-1A69-6FE2A4319AB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49" creationId="{42BB0297-326F-57E0-E231-E8D2AF69EF10}"/>
          </ac:inkMkLst>
        </pc:inkChg>
        <pc:inkChg chg="add del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9" creationId="{585C642C-C9B2-5AA0-7ACC-812DBC398FAA}"/>
          </ac:inkMkLst>
        </pc:inkChg>
        <pc:inkChg chg="add del">
          <ac:chgData name="Tim Cook" userId="d1c7cfb340f2c7ab" providerId="LiveId" clId="{F3BF5BB5-F14C-4010-8886-DED494A981FC}" dt="2023-03-16T22:52:05.706" v="965"/>
          <ac:inkMkLst>
            <pc:docMk/>
            <pc:sldMk cId="1185440800" sldId="447"/>
            <ac:inkMk id="49" creationId="{7FF5FF17-9C1E-BE87-8CAB-ED0D68FCDBD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0" creationId="{AD1064C2-8964-2FBB-121D-E1959004B954}"/>
          </ac:inkMkLst>
        </pc:inkChg>
        <pc:inkChg chg="add del">
          <ac:chgData name="Tim Cook" userId="d1c7cfb340f2c7ab" providerId="LiveId" clId="{F3BF5BB5-F14C-4010-8886-DED494A981FC}" dt="2023-03-16T22:52:08.079" v="967"/>
          <ac:inkMkLst>
            <pc:docMk/>
            <pc:sldMk cId="1185440800" sldId="447"/>
            <ac:inkMk id="50" creationId="{AE463A30-C868-8C76-FA09-60CBCAB81D63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1" creationId="{26D6F304-40B8-12CA-FA4C-6579D10387F3}"/>
          </ac:inkMkLst>
        </pc:inkChg>
        <pc:inkChg chg="add del mod">
          <ac:chgData name="Tim Cook" userId="d1c7cfb340f2c7ab" providerId="LiveId" clId="{F3BF5BB5-F14C-4010-8886-DED494A981FC}" dt="2023-03-16T22:52:15.698" v="976"/>
          <ac:inkMkLst>
            <pc:docMk/>
            <pc:sldMk cId="1185440800" sldId="447"/>
            <ac:inkMk id="51" creationId="{96BDAA6C-BAD9-3723-2EE9-9C2451B2528C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2" creationId="{839C3554-2C05-60A8-16D7-0C7E4A8C9DAB}"/>
          </ac:inkMkLst>
        </pc:inkChg>
        <pc:inkChg chg="add del mod">
          <ac:chgData name="Tim Cook" userId="d1c7cfb340f2c7ab" providerId="LiveId" clId="{F3BF5BB5-F14C-4010-8886-DED494A981FC}" dt="2023-03-16T22:52:14.919" v="974"/>
          <ac:inkMkLst>
            <pc:docMk/>
            <pc:sldMk cId="1185440800" sldId="447"/>
            <ac:inkMk id="52" creationId="{C02ECB4F-22C5-86B7-F343-BD0F6731AA8B}"/>
          </ac:inkMkLst>
        </pc:inkChg>
        <pc:inkChg chg="add del mod">
          <ac:chgData name="Tim Cook" userId="d1c7cfb340f2c7ab" providerId="LiveId" clId="{F3BF5BB5-F14C-4010-8886-DED494A981FC}" dt="2023-03-16T22:52:14.919" v="973"/>
          <ac:inkMkLst>
            <pc:docMk/>
            <pc:sldMk cId="1185440800" sldId="447"/>
            <ac:inkMk id="53" creationId="{50E4BB5E-CAB8-8E85-39CE-D63460CBD763}"/>
          </ac:inkMkLst>
        </pc:inkChg>
        <pc:inkChg chg="add del">
          <ac:chgData name="Tim Cook" userId="d1c7cfb340f2c7ab" providerId="LiveId" clId="{F3BF5BB5-F14C-4010-8886-DED494A981FC}" dt="2023-03-16T22:52:15.216" v="975"/>
          <ac:inkMkLst>
            <pc:docMk/>
            <pc:sldMk cId="1185440800" sldId="447"/>
            <ac:inkMk id="54" creationId="{532B5C47-BE4E-EE0D-4D51-BFB372AB9EE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4" creationId="{C870E118-FF36-EC52-6BF9-886CCBF0401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5" creationId="{0DA224AA-671B-9AE2-EE52-8AB04740A492}"/>
          </ac:inkMkLst>
        </pc:inkChg>
        <pc:inkChg chg="add del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6" creationId="{2A0812AA-D928-AEBC-40A2-5C552707DFF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7" creationId="{A06DE252-A3A9-7F50-24CA-CE70D97B329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8" creationId="{33889764-85B4-EBB8-A4D7-97FFD807F66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59" creationId="{746CB63E-B41B-62DE-64C8-1E6AD8D6E16A}"/>
          </ac:inkMkLst>
        </pc:inkChg>
        <pc:inkChg chg="add del mod">
          <ac:chgData name="Tim Cook" userId="d1c7cfb340f2c7ab" providerId="LiveId" clId="{F3BF5BB5-F14C-4010-8886-DED494A981FC}" dt="2023-03-16T23:27:15.113" v="1298"/>
          <ac:inkMkLst>
            <pc:docMk/>
            <pc:sldMk cId="1185440800" sldId="447"/>
            <ac:inkMk id="61" creationId="{87E0B153-221B-BC92-00D7-FCC95961F5F5}"/>
          </ac:inkMkLst>
        </pc:inkChg>
        <pc:inkChg chg="add del mod">
          <ac:chgData name="Tim Cook" userId="d1c7cfb340f2c7ab" providerId="LiveId" clId="{F3BF5BB5-F14C-4010-8886-DED494A981FC}" dt="2023-03-16T23:27:15.113" v="1300"/>
          <ac:inkMkLst>
            <pc:docMk/>
            <pc:sldMk cId="1185440800" sldId="447"/>
            <ac:inkMk id="62" creationId="{B26C6658-311F-D196-523D-F4200A1184DE}"/>
          </ac:inkMkLst>
        </pc:inkChg>
        <pc:inkChg chg="add del mod">
          <ac:chgData name="Tim Cook" userId="d1c7cfb340f2c7ab" providerId="LiveId" clId="{F3BF5BB5-F14C-4010-8886-DED494A981FC}" dt="2023-03-16T22:55:00.958" v="1050"/>
          <ac:inkMkLst>
            <pc:docMk/>
            <pc:sldMk cId="1185440800" sldId="447"/>
            <ac:inkMk id="63" creationId="{0A358758-3645-1507-DED0-99E02F58C6E0}"/>
          </ac:inkMkLst>
        </pc:inkChg>
        <pc:inkChg chg="add del mod">
          <ac:chgData name="Tim Cook" userId="d1c7cfb340f2c7ab" providerId="LiveId" clId="{F3BF5BB5-F14C-4010-8886-DED494A981FC}" dt="2023-03-16T22:55:00.039" v="1049"/>
          <ac:inkMkLst>
            <pc:docMk/>
            <pc:sldMk cId="1185440800" sldId="447"/>
            <ac:inkMk id="64" creationId="{5299F58D-722C-B030-649A-34FD3AEBC609}"/>
          </ac:inkMkLst>
        </pc:inkChg>
        <pc:inkChg chg="add del">
          <ac:chgData name="Tim Cook" userId="d1c7cfb340f2c7ab" providerId="LiveId" clId="{F3BF5BB5-F14C-4010-8886-DED494A981FC}" dt="2023-03-16T22:52:38.416" v="996"/>
          <ac:inkMkLst>
            <pc:docMk/>
            <pc:sldMk cId="1185440800" sldId="447"/>
            <ac:inkMk id="66" creationId="{360F7E9A-BB00-06F9-8422-0630D36B8333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7" creationId="{214D0560-286F-B809-485F-A7941F616E0D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8" creationId="{92F00C16-FDD7-3026-7CCE-B2242C5B9B20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9" creationId="{7CCDD22A-486E-F92D-9E34-FFD5AB41047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0" creationId="{3CDAC926-388A-E77A-2E81-4FC1B7AC8347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1" creationId="{47F2D860-0D83-BE06-A3A5-F9343677B61E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2" creationId="{73192B98-AF2D-30DB-A431-5F056D662716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3" creationId="{169D87E0-77E8-F121-8001-26A7D07C52E5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5" creationId="{2A863A49-8DD2-E3A1-D2B7-2B363A282D3E}"/>
          </ac:inkMkLst>
        </pc:inkChg>
        <pc:inkChg chg="add del">
          <ac:chgData name="Tim Cook" userId="d1c7cfb340f2c7ab" providerId="LiveId" clId="{F3BF5BB5-F14C-4010-8886-DED494A981FC}" dt="2023-03-16T22:52:47.668" v="1002"/>
          <ac:inkMkLst>
            <pc:docMk/>
            <pc:sldMk cId="1185440800" sldId="447"/>
            <ac:inkMk id="76" creationId="{DD673E9A-075F-CFC6-D6B3-A8FFAB864722}"/>
          </ac:inkMkLst>
        </pc:inkChg>
        <pc:inkChg chg="add del">
          <ac:chgData name="Tim Cook" userId="d1c7cfb340f2c7ab" providerId="LiveId" clId="{F3BF5BB5-F14C-4010-8886-DED494A981FC}" dt="2023-03-16T22:52:47.668" v="1001"/>
          <ac:inkMkLst>
            <pc:docMk/>
            <pc:sldMk cId="1185440800" sldId="447"/>
            <ac:inkMk id="77" creationId="{B876D4EB-E7F5-9B25-400E-7F46FE9FF6F9}"/>
          </ac:inkMkLst>
        </pc:inkChg>
        <pc:inkChg chg="add del">
          <ac:chgData name="Tim Cook" userId="d1c7cfb340f2c7ab" providerId="LiveId" clId="{F3BF5BB5-F14C-4010-8886-DED494A981FC}" dt="2023-03-16T22:52:47.668" v="1003"/>
          <ac:inkMkLst>
            <pc:docMk/>
            <pc:sldMk cId="1185440800" sldId="447"/>
            <ac:inkMk id="78" creationId="{24B0E34C-17A5-3B6C-EBE0-93C7764FF109}"/>
          </ac:inkMkLst>
        </pc:inkChg>
        <pc:inkChg chg="add del mod">
          <ac:chgData name="Tim Cook" userId="d1c7cfb340f2c7ab" providerId="LiveId" clId="{F3BF5BB5-F14C-4010-8886-DED494A981FC}" dt="2023-03-16T22:53:06.015" v="1030"/>
          <ac:inkMkLst>
            <pc:docMk/>
            <pc:sldMk cId="1185440800" sldId="447"/>
            <ac:inkMk id="79" creationId="{1ED84897-679B-5E3E-C488-DE28EF38666A}"/>
          </ac:inkMkLst>
        </pc:inkChg>
        <pc:inkChg chg="add del mod">
          <ac:chgData name="Tim Cook" userId="d1c7cfb340f2c7ab" providerId="LiveId" clId="{F3BF5BB5-F14C-4010-8886-DED494A981FC}" dt="2023-03-16T22:53:05.670" v="1028"/>
          <ac:inkMkLst>
            <pc:docMk/>
            <pc:sldMk cId="1185440800" sldId="447"/>
            <ac:inkMk id="80" creationId="{997136DC-6EBF-D0C7-3672-9050C36DA65E}"/>
          </ac:inkMkLst>
        </pc:inkChg>
        <pc:inkChg chg="add del mod">
          <ac:chgData name="Tim Cook" userId="d1c7cfb340f2c7ab" providerId="LiveId" clId="{F3BF5BB5-F14C-4010-8886-DED494A981FC}" dt="2023-03-16T22:53:05.670" v="1027"/>
          <ac:inkMkLst>
            <pc:docMk/>
            <pc:sldMk cId="1185440800" sldId="447"/>
            <ac:inkMk id="81" creationId="{169F7C88-951C-3FA6-F0B3-C2E22139BC7D}"/>
          </ac:inkMkLst>
        </pc:inkChg>
        <pc:inkChg chg="add del mod">
          <ac:chgData name="Tim Cook" userId="d1c7cfb340f2c7ab" providerId="LiveId" clId="{F3BF5BB5-F14C-4010-8886-DED494A981FC}" dt="2023-03-16T22:53:05.670" v="1026"/>
          <ac:inkMkLst>
            <pc:docMk/>
            <pc:sldMk cId="1185440800" sldId="447"/>
            <ac:inkMk id="82" creationId="{E555679D-2915-251E-C900-C0BF6B01D749}"/>
          </ac:inkMkLst>
        </pc:inkChg>
        <pc:inkChg chg="add del mod">
          <ac:chgData name="Tim Cook" userId="d1c7cfb340f2c7ab" providerId="LiveId" clId="{F3BF5BB5-F14C-4010-8886-DED494A981FC}" dt="2023-03-16T22:53:05.670" v="1029"/>
          <ac:inkMkLst>
            <pc:docMk/>
            <pc:sldMk cId="1185440800" sldId="447"/>
            <ac:inkMk id="83" creationId="{785807B5-8DD2-0FB7-0EC3-80AFA2151F01}"/>
          </ac:inkMkLst>
        </pc:inkChg>
        <pc:inkChg chg="add del mod">
          <ac:chgData name="Tim Cook" userId="d1c7cfb340f2c7ab" providerId="LiveId" clId="{F3BF5BB5-F14C-4010-8886-DED494A981FC}" dt="2023-03-16T22:53:05.326" v="1023"/>
          <ac:inkMkLst>
            <pc:docMk/>
            <pc:sldMk cId="1185440800" sldId="447"/>
            <ac:inkMk id="84" creationId="{01DC75F5-80ED-13DA-915F-F208756A367B}"/>
          </ac:inkMkLst>
        </pc:inkChg>
        <pc:inkChg chg="add del mod">
          <ac:chgData name="Tim Cook" userId="d1c7cfb340f2c7ab" providerId="LiveId" clId="{F3BF5BB5-F14C-4010-8886-DED494A981FC}" dt="2023-03-16T22:53:09.626" v="1032"/>
          <ac:inkMkLst>
            <pc:docMk/>
            <pc:sldMk cId="1185440800" sldId="447"/>
            <ac:inkMk id="85" creationId="{A8E787D8-98DF-62BB-F3FD-61ACF8FB2A84}"/>
          </ac:inkMkLst>
        </pc:inkChg>
        <pc:inkChg chg="add del">
          <ac:chgData name="Tim Cook" userId="d1c7cfb340f2c7ab" providerId="LiveId" clId="{F3BF5BB5-F14C-4010-8886-DED494A981FC}" dt="2023-03-16T22:52:55.520" v="1012"/>
          <ac:inkMkLst>
            <pc:docMk/>
            <pc:sldMk cId="1185440800" sldId="447"/>
            <ac:inkMk id="86" creationId="{ACD3B992-F46F-4BF9-E76C-05498790DE19}"/>
          </ac:inkMkLst>
        </pc:inkChg>
        <pc:inkChg chg="add del mod">
          <ac:chgData name="Tim Cook" userId="d1c7cfb340f2c7ab" providerId="LiveId" clId="{F3BF5BB5-F14C-4010-8886-DED494A981FC}" dt="2023-03-16T22:53:05.670" v="1025"/>
          <ac:inkMkLst>
            <pc:docMk/>
            <pc:sldMk cId="1185440800" sldId="447"/>
            <ac:inkMk id="88" creationId="{76D95639-267A-491E-0E1B-F0A9BCC7133E}"/>
          </ac:inkMkLst>
        </pc:inkChg>
        <pc:inkChg chg="add del mod">
          <ac:chgData name="Tim Cook" userId="d1c7cfb340f2c7ab" providerId="LiveId" clId="{F3BF5BB5-F14C-4010-8886-DED494A981FC}" dt="2023-03-16T22:53:05.326" v="1024"/>
          <ac:inkMkLst>
            <pc:docMk/>
            <pc:sldMk cId="1185440800" sldId="447"/>
            <ac:inkMk id="89" creationId="{2E21E053-8F3C-7B2B-10DC-286D24D494F2}"/>
          </ac:inkMkLst>
        </pc:inkChg>
        <pc:inkChg chg="add del mod">
          <ac:chgData name="Tim Cook" userId="d1c7cfb340f2c7ab" providerId="LiveId" clId="{F3BF5BB5-F14C-4010-8886-DED494A981FC}" dt="2023-03-16T22:53:05.326" v="1022"/>
          <ac:inkMkLst>
            <pc:docMk/>
            <pc:sldMk cId="1185440800" sldId="447"/>
            <ac:inkMk id="90" creationId="{F94E506B-4F5A-1F84-1264-174392582ED1}"/>
          </ac:inkMkLst>
        </pc:inkChg>
        <pc:inkChg chg="add del mod">
          <ac:chgData name="Tim Cook" userId="d1c7cfb340f2c7ab" providerId="LiveId" clId="{F3BF5BB5-F14C-4010-8886-DED494A981FC}" dt="2023-03-16T22:53:08.980" v="1031"/>
          <ac:inkMkLst>
            <pc:docMk/>
            <pc:sldMk cId="1185440800" sldId="447"/>
            <ac:inkMk id="91" creationId="{67CDE411-FF0F-9E04-2777-E923F5362560}"/>
          </ac:inkMkLst>
        </pc:inkChg>
        <pc:inkChg chg="add del mod">
          <ac:chgData name="Tim Cook" userId="d1c7cfb340f2c7ab" providerId="LiveId" clId="{F3BF5BB5-F14C-4010-8886-DED494A981FC}" dt="2023-03-16T22:53:05.311" v="1021"/>
          <ac:inkMkLst>
            <pc:docMk/>
            <pc:sldMk cId="1185440800" sldId="447"/>
            <ac:inkMk id="92" creationId="{D758B661-F3B4-5B23-7BDF-F8C57F2A3330}"/>
          </ac:inkMkLst>
        </pc:inkChg>
      </pc:sldChg>
      <pc:sldChg chg="addSp delSp modSp mod">
        <pc:chgData name="Tim Cook" userId="d1c7cfb340f2c7ab" providerId="LiveId" clId="{F3BF5BB5-F14C-4010-8886-DED494A981FC}" dt="2023-03-16T23:30:09.281" v="1327"/>
        <pc:sldMkLst>
          <pc:docMk/>
          <pc:sldMk cId="2082685797" sldId="448"/>
        </pc:sldMkLst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7" creationId="{498930FB-66A9-1449-D5F6-EC7CE39A05D3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0" creationId="{4A5D7255-68C9-396F-D42F-AFD048ACCC24}"/>
          </ac:grpSpMkLst>
        </pc:grpChg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1" creationId="{E50BBAFB-90D9-C7D8-B755-8C3F7E5E7DF9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2" creationId="{A79EB0D3-3875-D214-5C10-70C56116A0E8}"/>
          </ac:grpSpMkLst>
        </pc:grpChg>
        <pc:grpChg chg="mod">
          <ac:chgData name="Tim Cook" userId="d1c7cfb340f2c7ab" providerId="LiveId" clId="{F3BF5BB5-F14C-4010-8886-DED494A981FC}" dt="2023-03-16T22:56:01.721" v="1095"/>
          <ac:grpSpMkLst>
            <pc:docMk/>
            <pc:sldMk cId="2082685797" sldId="448"/>
            <ac:grpSpMk id="28" creationId="{E742079B-5513-613F-507A-BBE9DAD602FA}"/>
          </ac:grpSpMkLst>
        </pc:grpChg>
        <pc:grpChg chg="del mod">
          <ac:chgData name="Tim Cook" userId="d1c7cfb340f2c7ab" providerId="LiveId" clId="{F3BF5BB5-F14C-4010-8886-DED494A981FC}" dt="2023-03-16T22:56:19.743" v="1110"/>
          <ac:grpSpMkLst>
            <pc:docMk/>
            <pc:sldMk cId="2082685797" sldId="448"/>
            <ac:grpSpMk id="41" creationId="{3516D9B8-8770-89B8-0DF7-9299E720B3FD}"/>
          </ac:grpSpMkLst>
        </pc:grpChg>
        <pc:grpChg chg="mod">
          <ac:chgData name="Tim Cook" userId="d1c7cfb340f2c7ab" providerId="LiveId" clId="{F3BF5BB5-F14C-4010-8886-DED494A981FC}" dt="2023-03-16T23:30:01.948" v="1320"/>
          <ac:grpSpMkLst>
            <pc:docMk/>
            <pc:sldMk cId="2082685797" sldId="448"/>
            <ac:grpSpMk id="43" creationId="{B57FD890-EA26-823B-4FA9-D513A3A997E4}"/>
          </ac:grpSpMkLst>
        </pc:grpChg>
        <pc:grpChg chg="mod">
          <ac:chgData name="Tim Cook" userId="d1c7cfb340f2c7ab" providerId="LiveId" clId="{F3BF5BB5-F14C-4010-8886-DED494A981FC}" dt="2023-03-16T22:56:30.409" v="1126"/>
          <ac:grpSpMkLst>
            <pc:docMk/>
            <pc:sldMk cId="2082685797" sldId="448"/>
            <ac:grpSpMk id="59" creationId="{30D3E3F0-01F2-D802-FC2B-C53DA25B94A9}"/>
          </ac:grpSpMkLst>
        </pc:grpChg>
        <pc:grpChg chg="mod">
          <ac:chgData name="Tim Cook" userId="d1c7cfb340f2c7ab" providerId="LiveId" clId="{F3BF5BB5-F14C-4010-8886-DED494A981FC}" dt="2023-03-16T23:30:09.281" v="1327"/>
          <ac:grpSpMkLst>
            <pc:docMk/>
            <pc:sldMk cId="2082685797" sldId="448"/>
            <ac:grpSpMk id="62" creationId="{E979FC1F-9BBD-115E-3AC8-E408AB4B11DB}"/>
          </ac:grpSpMkLst>
        </pc:grpChg>
        <pc:grpChg chg="del mod">
          <ac:chgData name="Tim Cook" userId="d1c7cfb340f2c7ab" providerId="LiveId" clId="{F3BF5BB5-F14C-4010-8886-DED494A981FC}" dt="2023-03-16T22:57:07.368" v="1172"/>
          <ac:grpSpMkLst>
            <pc:docMk/>
            <pc:sldMk cId="2082685797" sldId="448"/>
            <ac:grpSpMk id="71" creationId="{D046A1D9-A06C-6DF1-B898-310843E2A603}"/>
          </ac:grpSpMkLst>
        </pc:grpChg>
        <pc:grpChg chg="del mod">
          <ac:chgData name="Tim Cook" userId="d1c7cfb340f2c7ab" providerId="LiveId" clId="{F3BF5BB5-F14C-4010-8886-DED494A981FC}" dt="2023-03-16T22:57:00.446" v="1152"/>
          <ac:grpSpMkLst>
            <pc:docMk/>
            <pc:sldMk cId="2082685797" sldId="448"/>
            <ac:grpSpMk id="76" creationId="{40CDE214-B39F-A6AB-259C-11837E6BF59E}"/>
          </ac:grpSpMkLst>
        </pc:grpChg>
        <pc:grpChg chg="del mod">
          <ac:chgData name="Tim Cook" userId="d1c7cfb340f2c7ab" providerId="LiveId" clId="{F3BF5BB5-F14C-4010-8886-DED494A981FC}" dt="2023-03-16T22:57:02.652" v="1161"/>
          <ac:grpSpMkLst>
            <pc:docMk/>
            <pc:sldMk cId="2082685797" sldId="448"/>
            <ac:grpSpMk id="84" creationId="{090D7AFC-8EEC-AFFC-384E-54940ED7B04D}"/>
          </ac:grpSpMkLst>
        </pc:grpChg>
        <pc:grpChg chg="del 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1" creationId="{78F44553-D6D4-C875-22B3-3528AE6F3E13}"/>
          </ac:grpSpMkLst>
        </pc:grpChg>
        <pc:grpChg chg="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F3BF5BB5-F14C-4010-8886-DED494A981FC}" dt="2023-03-16T22:57:21.429" v="119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20" creationId="{807B9269-DF1F-472D-303F-840456C15918}"/>
          </ac:grpSpMkLst>
        </pc:grpChg>
        <pc:grpChg chg="del mod">
          <ac:chgData name="Tim Cook" userId="d1c7cfb340f2c7ab" providerId="LiveId" clId="{F3BF5BB5-F14C-4010-8886-DED494A981FC}" dt="2023-03-16T22:57:48.343" v="1220"/>
          <ac:grpSpMkLst>
            <pc:docMk/>
            <pc:sldMk cId="2082685797" sldId="448"/>
            <ac:grpSpMk id="123" creationId="{F8AC4304-A7B4-A723-091F-37E7BB5B5E65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0" creationId="{3CE4E058-68B9-E0C9-ECC0-3FAFB7637665}"/>
          </ac:grpSpMkLst>
        </pc:grpChg>
        <pc:grpChg chg="del mod">
          <ac:chgData name="Tim Cook" userId="d1c7cfb340f2c7ab" providerId="LiveId" clId="{F3BF5BB5-F14C-4010-8886-DED494A981FC}" dt="2023-03-16T22:57:50.177" v="1222"/>
          <ac:grpSpMkLst>
            <pc:docMk/>
            <pc:sldMk cId="2082685797" sldId="448"/>
            <ac:grpSpMk id="131" creationId="{E1AEE9E5-0FB4-C758-A3E4-A965D45C1F1E}"/>
          </ac:grpSpMkLst>
        </pc:grpChg>
        <pc:grpChg chg="del mod">
          <ac:chgData name="Tim Cook" userId="d1c7cfb340f2c7ab" providerId="LiveId" clId="{F3BF5BB5-F14C-4010-8886-DED494A981FC}" dt="2023-03-16T22:57:58.534" v="1232"/>
          <ac:grpSpMkLst>
            <pc:docMk/>
            <pc:sldMk cId="2082685797" sldId="448"/>
            <ac:grpSpMk id="133" creationId="{B8063759-046F-DF20-CAC3-FDF1D61F93D3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8" creationId="{DA4D9F26-97AA-5207-DA2F-6829F8F820B5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43" creationId="{A1C5A887-7A4B-9BC6-CC6B-2C0C954B7E9F}"/>
          </ac:grpSpMkLst>
        </pc:grpChg>
        <pc:grpChg chg="del mod">
          <ac:chgData name="Tim Cook" userId="d1c7cfb340f2c7ab" providerId="LiveId" clId="{F3BF5BB5-F14C-4010-8886-DED494A981FC}" dt="2023-03-16T22:58:07.294" v="1243"/>
          <ac:grpSpMkLst>
            <pc:docMk/>
            <pc:sldMk cId="2082685797" sldId="448"/>
            <ac:grpSpMk id="147" creationId="{4C9EB12F-2D4E-FF38-CE5F-5BC40FD353A8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1" creationId="{9608A717-FE6E-8253-B47E-EA2F15538E29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4" creationId="{E7CFF8CC-2FDA-8547-9478-1A591BD05F0F}"/>
          </ac:grpSpMkLst>
        </pc:grpChg>
        <pc:grpChg chg="del mod">
          <ac:chgData name="Tim Cook" userId="d1c7cfb340f2c7ab" providerId="LiveId" clId="{F3BF5BB5-F14C-4010-8886-DED494A981FC}" dt="2023-03-16T22:58:30.127" v="1277"/>
          <ac:grpSpMkLst>
            <pc:docMk/>
            <pc:sldMk cId="2082685797" sldId="448"/>
            <ac:grpSpMk id="159" creationId="{3B4AEF25-A9F7-2D65-32A8-DA548F7C1559}"/>
          </ac:grpSpMkLst>
        </pc:grpChg>
        <pc:grpChg chg="del 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7" creationId="{B7A95C73-0DF3-49C7-B56B-13C1FE8862E3}"/>
          </ac:grpSpMkLst>
        </pc:grpChg>
        <pc:grpChg chg="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F3BF5BB5-F14C-4010-8886-DED494A981FC}" dt="2023-03-16T22:58:37.840" v="1284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F3BF5BB5-F14C-4010-8886-DED494A981FC}" dt="2023-03-16T22:58:47.084" v="1292"/>
          <ac:grpSpMkLst>
            <pc:docMk/>
            <pc:sldMk cId="2082685797" sldId="448"/>
            <ac:grpSpMk id="181" creationId="{D26B0B5D-EA7A-622C-4FD5-E29E734BB4BB}"/>
          </ac:grpSpMkLst>
        </pc:grp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3" creationId="{23F5B05D-05BA-4D8C-8738-4A1B7D33EB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4" creationId="{8CCB08AD-476D-A65E-1D91-1512F2CAF88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5" creationId="{307AB261-B156-775D-CC5D-A63D0B80E362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6" creationId="{FE41C691-3ADA-FB32-67A1-61CBAF9EA809}"/>
          </ac:inkMkLst>
        </pc:inkChg>
        <pc:inkChg chg="add del">
          <ac:chgData name="Tim Cook" userId="d1c7cfb340f2c7ab" providerId="LiveId" clId="{F3BF5BB5-F14C-4010-8886-DED494A981FC}" dt="2023-03-16T23:30:05.928" v="1322"/>
          <ac:inkMkLst>
            <pc:docMk/>
            <pc:sldMk cId="2082685797" sldId="448"/>
            <ac:inkMk id="7" creationId="{896BA74F-C09D-03D3-988F-B596AA55D02E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8" creationId="{77A040EE-98E6-7367-4E2A-40D9E5F13603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9" creationId="{3E055F89-6756-3526-ED22-FE4138543AA5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0" creationId="{BC04E5CC-1B29-6081-01AF-5093B2725F4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1" creationId="{183E0D11-56F7-3B30-9731-9D56D2DD574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2" creationId="{482CF331-B3F3-A18A-BF9F-046D684F6C19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3" creationId="{767F894C-8F4C-81E9-D65B-7E05C129EB3D}"/>
          </ac:inkMkLst>
        </pc:inkChg>
        <pc:inkChg chg="add">
          <ac:chgData name="Tim Cook" userId="d1c7cfb340f2c7ab" providerId="LiveId" clId="{F3BF5BB5-F14C-4010-8886-DED494A981FC}" dt="2023-03-16T22:55:53.860" v="1083" actId="9405"/>
          <ac:inkMkLst>
            <pc:docMk/>
            <pc:sldMk cId="2082685797" sldId="448"/>
            <ac:inkMk id="14" creationId="{9DA3234A-FD2C-746C-87CB-F826CA47682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5" creationId="{908E35B0-113D-E7A4-A12B-4BFF49151B8C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6" creationId="{48C85A40-3D84-1891-D380-FE365845CF8D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7" creationId="{FE46571C-E7A7-49C7-778F-9FA6305C1F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8" creationId="{50272970-8053-BC3F-E179-FB0B0EE23CB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9" creationId="{B79A3B17-6C65-6EDE-DCAC-214DEE6608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21" creationId="{C4DF4C6F-61AF-DD8D-DB90-C4C24DD188DD}"/>
          </ac:inkMkLst>
        </pc:inkChg>
        <pc:inkChg chg="add">
          <ac:chgData name="Tim Cook" userId="d1c7cfb340f2c7ab" providerId="LiveId" clId="{F3BF5BB5-F14C-4010-8886-DED494A981FC}" dt="2023-03-16T22:55:59.179" v="1090" actId="9405"/>
          <ac:inkMkLst>
            <pc:docMk/>
            <pc:sldMk cId="2082685797" sldId="448"/>
            <ac:inkMk id="23" creationId="{305806A8-C806-6E0F-B8C2-35AF8206785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4" creationId="{9FA8A0BF-EC5C-43F0-0F1C-21CBD3A85160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5" creationId="{7B51AD39-C403-AA8E-D86A-2C243BC7A3E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6" creationId="{FA41A32F-C4DD-6F64-9615-BE16F8F673B4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7" creationId="{D69EA99D-6F40-EFD7-5047-92E16451DCEF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29" creationId="{4034E50F-5CEE-0207-88C2-C8CF97BC67F6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0" creationId="{81B022E6-7568-CAE6-BF23-E3A15C1F40C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1" creationId="{63F7EB01-2D57-F174-EC69-45135D77712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2" creationId="{27509A80-65DA-DE67-A24F-12BAC5700465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3" creationId="{EE16B734-459B-420A-A6AB-E8F7F82B9C8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4" creationId="{ACDC9CB9-083A-05A1-ED49-DA0F1AFF77A9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5" creationId="{38E8ECBE-16DD-1A18-4419-002CA5798A17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6" creationId="{0D64976E-7362-41D5-3464-EB76CFC97BDB}"/>
          </ac:inkMkLst>
        </pc:inkChg>
        <pc:inkChg chg="add del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7" creationId="{4CCE46DD-0645-3719-43B4-5ECADE17CCBA}"/>
          </ac:inkMkLst>
        </pc:inkChg>
        <pc:inkChg chg="add del mod">
          <ac:chgData name="Tim Cook" userId="d1c7cfb340f2c7ab" providerId="LiveId" clId="{F3BF5BB5-F14C-4010-8886-DED494A981FC}" dt="2023-03-16T23:29:58.679" v="1318"/>
          <ac:inkMkLst>
            <pc:docMk/>
            <pc:sldMk cId="2082685797" sldId="448"/>
            <ac:inkMk id="38" creationId="{A3FC09BA-E40D-994D-0BA3-8F9877323AFB}"/>
          </ac:inkMkLst>
        </pc:inkChg>
        <pc:inkChg chg="add del mod">
          <ac:chgData name="Tim Cook" userId="d1c7cfb340f2c7ab" providerId="LiveId" clId="{F3BF5BB5-F14C-4010-8886-DED494A981FC}" dt="2023-03-16T23:29:58.682" v="1319"/>
          <ac:inkMkLst>
            <pc:docMk/>
            <pc:sldMk cId="2082685797" sldId="448"/>
            <ac:inkMk id="39" creationId="{F2613590-06A5-F06B-5346-37CBAF3362B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0" creationId="{22715BDA-1731-0854-1078-4C0FDDE13E4A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41" creationId="{A08B7A5C-6AF7-9F16-41F8-D1E1727DE84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2" creationId="{2D8F63E6-9C2E-EDD4-F847-57869542C3A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4" creationId="{504390C4-1898-9375-0F5B-7B39695D8510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5" creationId="{938A01EF-F176-91A6-D786-043F5A68B357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6" creationId="{7EF608E3-265A-F9B0-E1F8-1C40E7AA1822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7" creationId="{2AEA54E8-E575-797A-3408-70AC8D792931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8" creationId="{3D0A7CBB-1DCB-E85C-50CA-838F20C56C1B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9" creationId="{042B31F7-AAF6-35A0-1FEC-9C36DAAB7E4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0" creationId="{8EE2F99B-9932-A667-7E0F-AA45784527B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1" creationId="{6599D7DA-DBAD-FA85-9A3E-DE148C7AE66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2" creationId="{DE3E88E5-7840-5425-F935-967F4BBBD12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3" creationId="{122515C5-A87A-3230-9018-DC9495961A99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4" creationId="{ACD780B5-CA40-B00D-E763-8076827FBF3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5" creationId="{258EA40F-5067-6020-EE10-D4CE4A7B97FD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6" creationId="{47219B8D-94E4-CB61-5D56-812CCE03AD1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7" creationId="{AF1F35F4-FDBF-927E-5617-8795FEC4A79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8" creationId="{F6B25217-AD2C-14E9-3076-A7BE99803019}"/>
          </ac:inkMkLst>
        </pc:inkChg>
        <pc:inkChg chg="add del mod">
          <ac:chgData name="Tim Cook" userId="d1c7cfb340f2c7ab" providerId="LiveId" clId="{F3BF5BB5-F14C-4010-8886-DED494A981FC}" dt="2023-03-16T22:57:07.368" v="1171"/>
          <ac:inkMkLst>
            <pc:docMk/>
            <pc:sldMk cId="2082685797" sldId="448"/>
            <ac:inkMk id="60" creationId="{6CFA5AEC-D86D-1FBC-6091-6112F9591B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0" creationId="{B0BA6A8F-B54F-0B34-E6C5-52CB019E649C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1" creationId="{9431E91A-ABE5-067A-81DB-FDD403C722D3}"/>
          </ac:inkMkLst>
        </pc:inkChg>
        <pc:inkChg chg="add del mod">
          <ac:chgData name="Tim Cook" userId="d1c7cfb340f2c7ab" providerId="LiveId" clId="{F3BF5BB5-F14C-4010-8886-DED494A981FC}" dt="2023-03-16T22:57:07.368" v="1170"/>
          <ac:inkMkLst>
            <pc:docMk/>
            <pc:sldMk cId="2082685797" sldId="448"/>
            <ac:inkMk id="61" creationId="{B741CFC6-7727-5466-BDAD-2AFE7CA3F725}"/>
          </ac:inkMkLst>
        </pc:inkChg>
        <pc:inkChg chg="add del mod">
          <ac:chgData name="Tim Cook" userId="d1c7cfb340f2c7ab" providerId="LiveId" clId="{F3BF5BB5-F14C-4010-8886-DED494A981FC}" dt="2023-03-16T22:57:07.368" v="1165"/>
          <ac:inkMkLst>
            <pc:docMk/>
            <pc:sldMk cId="2082685797" sldId="448"/>
            <ac:inkMk id="62" creationId="{FF23D56B-72F1-4EEF-95DB-D5C08236512D}"/>
          </ac:inkMkLst>
        </pc:inkChg>
        <pc:inkChg chg="add del mod">
          <ac:chgData name="Tim Cook" userId="d1c7cfb340f2c7ab" providerId="LiveId" clId="{F3BF5BB5-F14C-4010-8886-DED494A981FC}" dt="2023-03-16T22:57:07.368" v="1168"/>
          <ac:inkMkLst>
            <pc:docMk/>
            <pc:sldMk cId="2082685797" sldId="448"/>
            <ac:inkMk id="63" creationId="{D955A728-A8BF-2B59-D238-5F862A2E45E8}"/>
          </ac:inkMkLst>
        </pc:inkChg>
        <pc:inkChg chg="add del mod">
          <ac:chgData name="Tim Cook" userId="d1c7cfb340f2c7ab" providerId="LiveId" clId="{F3BF5BB5-F14C-4010-8886-DED494A981FC}" dt="2023-03-16T22:57:07.368" v="1173"/>
          <ac:inkMkLst>
            <pc:docMk/>
            <pc:sldMk cId="2082685797" sldId="448"/>
            <ac:inkMk id="64" creationId="{80503DE0-1FFA-41DE-BC92-58769FFC0FDA}"/>
          </ac:inkMkLst>
        </pc:inkChg>
        <pc:inkChg chg="add del mod">
          <ac:chgData name="Tim Cook" userId="d1c7cfb340f2c7ab" providerId="LiveId" clId="{F3BF5BB5-F14C-4010-8886-DED494A981FC}" dt="2023-03-16T22:57:07.352" v="1163"/>
          <ac:inkMkLst>
            <pc:docMk/>
            <pc:sldMk cId="2082685797" sldId="448"/>
            <ac:inkMk id="65" creationId="{F7C8C64C-54A5-E82B-7B74-E7028EF77FB0}"/>
          </ac:inkMkLst>
        </pc:inkChg>
        <pc:inkChg chg="add del mod">
          <ac:chgData name="Tim Cook" userId="d1c7cfb340f2c7ab" providerId="LiveId" clId="{F3BF5BB5-F14C-4010-8886-DED494A981FC}" dt="2023-03-16T22:57:07.368" v="1169"/>
          <ac:inkMkLst>
            <pc:docMk/>
            <pc:sldMk cId="2082685797" sldId="448"/>
            <ac:inkMk id="66" creationId="{8E8A975B-32F3-ABDD-48C7-50A01B0690F5}"/>
          </ac:inkMkLst>
        </pc:inkChg>
        <pc:inkChg chg="add del mod">
          <ac:chgData name="Tim Cook" userId="d1c7cfb340f2c7ab" providerId="LiveId" clId="{F3BF5BB5-F14C-4010-8886-DED494A981FC}" dt="2023-03-16T22:57:07.368" v="1164"/>
          <ac:inkMkLst>
            <pc:docMk/>
            <pc:sldMk cId="2082685797" sldId="448"/>
            <ac:inkMk id="67" creationId="{AB159B4F-7581-E3EC-F06B-3C3264B3457E}"/>
          </ac:inkMkLst>
        </pc:inkChg>
        <pc:inkChg chg="add del mod">
          <ac:chgData name="Tim Cook" userId="d1c7cfb340f2c7ab" providerId="LiveId" clId="{F3BF5BB5-F14C-4010-8886-DED494A981FC}" dt="2023-03-16T22:57:07.368" v="1167"/>
          <ac:inkMkLst>
            <pc:docMk/>
            <pc:sldMk cId="2082685797" sldId="448"/>
            <ac:inkMk id="68" creationId="{7725F9EC-9436-E1C2-428D-7ECAA7E170B3}"/>
          </ac:inkMkLst>
        </pc:inkChg>
        <pc:inkChg chg="add del mod">
          <ac:chgData name="Tim Cook" userId="d1c7cfb340f2c7ab" providerId="LiveId" clId="{F3BF5BB5-F14C-4010-8886-DED494A981FC}" dt="2023-03-16T22:57:07.368" v="1172"/>
          <ac:inkMkLst>
            <pc:docMk/>
            <pc:sldMk cId="2082685797" sldId="448"/>
            <ac:inkMk id="69" creationId="{0C6B7F6A-B8A6-1C0C-722B-21628B8628FC}"/>
          </ac:inkMkLst>
        </pc:inkChg>
        <pc:inkChg chg="add del mod">
          <ac:chgData name="Tim Cook" userId="d1c7cfb340f2c7ab" providerId="LiveId" clId="{F3BF5BB5-F14C-4010-8886-DED494A981FC}" dt="2023-03-16T22:57:07.368" v="1166"/>
          <ac:inkMkLst>
            <pc:docMk/>
            <pc:sldMk cId="2082685797" sldId="448"/>
            <ac:inkMk id="70" creationId="{830ECB75-168A-9801-B131-8D8318650666}"/>
          </ac:inkMkLst>
        </pc:inkChg>
        <pc:inkChg chg="add del">
          <ac:chgData name="Tim Cook" userId="d1c7cfb340f2c7ab" providerId="LiveId" clId="{F3BF5BB5-F14C-4010-8886-DED494A981FC}" dt="2023-03-16T22:57:23.782" v="1199"/>
          <ac:inkMkLst>
            <pc:docMk/>
            <pc:sldMk cId="2082685797" sldId="448"/>
            <ac:inkMk id="72" creationId="{B59344A2-D742-0A52-C7A3-080C6F01D906}"/>
          </ac:inkMkLst>
        </pc:inkChg>
        <pc:inkChg chg="add del mod">
          <ac:chgData name="Tim Cook" userId="d1c7cfb340f2c7ab" providerId="LiveId" clId="{F3BF5BB5-F14C-4010-8886-DED494A981FC}" dt="2023-03-16T22:57:02.652" v="1154"/>
          <ac:inkMkLst>
            <pc:docMk/>
            <pc:sldMk cId="2082685797" sldId="448"/>
            <ac:inkMk id="73" creationId="{03265B92-32B9-9F38-01A5-B04661A437C6}"/>
          </ac:inkMkLst>
        </pc:inkChg>
        <pc:inkChg chg="add del mod">
          <ac:chgData name="Tim Cook" userId="d1c7cfb340f2c7ab" providerId="LiveId" clId="{F3BF5BB5-F14C-4010-8886-DED494A981FC}" dt="2023-03-16T22:57:02.652" v="1158"/>
          <ac:inkMkLst>
            <pc:docMk/>
            <pc:sldMk cId="2082685797" sldId="448"/>
            <ac:inkMk id="74" creationId="{7FF11AA8-DF98-801E-98AF-142F05013DFA}"/>
          </ac:inkMkLst>
        </pc:inkChg>
        <pc:inkChg chg="add del mod">
          <ac:chgData name="Tim Cook" userId="d1c7cfb340f2c7ab" providerId="LiveId" clId="{F3BF5BB5-F14C-4010-8886-DED494A981FC}" dt="2023-03-16T22:57:02.652" v="1159"/>
          <ac:inkMkLst>
            <pc:docMk/>
            <pc:sldMk cId="2082685797" sldId="448"/>
            <ac:inkMk id="75" creationId="{43798472-990C-5262-9672-598B6F89E3F4}"/>
          </ac:inkMkLst>
        </pc:inkChg>
        <pc:inkChg chg="add del mod">
          <ac:chgData name="Tim Cook" userId="d1c7cfb340f2c7ab" providerId="LiveId" clId="{F3BF5BB5-F14C-4010-8886-DED494A981FC}" dt="2023-03-16T22:57:02.652" v="1162"/>
          <ac:inkMkLst>
            <pc:docMk/>
            <pc:sldMk cId="2082685797" sldId="448"/>
            <ac:inkMk id="77" creationId="{9A3A1626-6697-D3CD-DD54-1A0F2C822C26}"/>
          </ac:inkMkLst>
        </pc:inkChg>
        <pc:inkChg chg="add del mod">
          <ac:chgData name="Tim Cook" userId="d1c7cfb340f2c7ab" providerId="LiveId" clId="{F3BF5BB5-F14C-4010-8886-DED494A981FC}" dt="2023-03-16T22:57:02.652" v="1161"/>
          <ac:inkMkLst>
            <pc:docMk/>
            <pc:sldMk cId="2082685797" sldId="448"/>
            <ac:inkMk id="78" creationId="{AF367FF7-D3A8-D4A6-AA5A-2C97782B959B}"/>
          </ac:inkMkLst>
        </pc:inkChg>
        <pc:inkChg chg="add del mod">
          <ac:chgData name="Tim Cook" userId="d1c7cfb340f2c7ab" providerId="LiveId" clId="{F3BF5BB5-F14C-4010-8886-DED494A981FC}" dt="2023-03-16T22:57:02.652" v="1153"/>
          <ac:inkMkLst>
            <pc:docMk/>
            <pc:sldMk cId="2082685797" sldId="448"/>
            <ac:inkMk id="79" creationId="{1BE1E2CA-B3D6-702A-58B4-F9B980265B5D}"/>
          </ac:inkMkLst>
        </pc:inkChg>
        <pc:inkChg chg="add del mod">
          <ac:chgData name="Tim Cook" userId="d1c7cfb340f2c7ab" providerId="LiveId" clId="{F3BF5BB5-F14C-4010-8886-DED494A981FC}" dt="2023-03-16T22:57:02.652" v="1155"/>
          <ac:inkMkLst>
            <pc:docMk/>
            <pc:sldMk cId="2082685797" sldId="448"/>
            <ac:inkMk id="80" creationId="{DC91ECCE-9138-DD68-34A0-A3DA2465FB92}"/>
          </ac:inkMkLst>
        </pc:inkChg>
        <pc:inkChg chg="add del mod">
          <ac:chgData name="Tim Cook" userId="d1c7cfb340f2c7ab" providerId="LiveId" clId="{F3BF5BB5-F14C-4010-8886-DED494A981FC}" dt="2023-03-16T22:57:02.652" v="1157"/>
          <ac:inkMkLst>
            <pc:docMk/>
            <pc:sldMk cId="2082685797" sldId="448"/>
            <ac:inkMk id="81" creationId="{03407E2C-7FF2-89C2-DFA0-BD5DFF7F37EF}"/>
          </ac:inkMkLst>
        </pc:inkChg>
        <pc:inkChg chg="add del mod">
          <ac:chgData name="Tim Cook" userId="d1c7cfb340f2c7ab" providerId="LiveId" clId="{F3BF5BB5-F14C-4010-8886-DED494A981FC}" dt="2023-03-16T22:57:02.652" v="1160"/>
          <ac:inkMkLst>
            <pc:docMk/>
            <pc:sldMk cId="2082685797" sldId="448"/>
            <ac:inkMk id="82" creationId="{164DCC85-60EB-3F14-7E7B-FCD069F4B0E4}"/>
          </ac:inkMkLst>
        </pc:inkChg>
        <pc:inkChg chg="add del">
          <ac:chgData name="Tim Cook" userId="d1c7cfb340f2c7ab" providerId="LiveId" clId="{F3BF5BB5-F14C-4010-8886-DED494A981FC}" dt="2023-03-16T22:57:02.652" v="1156"/>
          <ac:inkMkLst>
            <pc:docMk/>
            <pc:sldMk cId="2082685797" sldId="448"/>
            <ac:inkMk id="83" creationId="{7A7B7D5F-5C8D-FCFF-3D66-38638DFC4337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5" creationId="{D09D7F14-0C66-4EC6-8D8A-946BEDAC8EE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6" creationId="{1FEC24FA-5AD8-812F-6F0D-BBFC9A94A0B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7" creationId="{F6F9688B-B62C-6512-E7BA-F7BE9888204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8" creationId="{C46614F7-9577-A144-5F46-B928724C918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9" creationId="{8E76E200-D2DD-E88C-EAF9-2B5BE9C7C0F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0" creationId="{4712DA85-EFCD-F0AD-9A80-0A80D6E34AC9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2" creationId="{26BFFFF6-7A00-7B24-3F77-9438D29C276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3" creationId="{47B69B54-D2B8-FE1A-1289-D8253780EACC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4" creationId="{D8828B99-8865-AE94-59EC-778EB5CBDE6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5" creationId="{CA9BC8BA-4677-7811-7852-57ADF4A555D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6" creationId="{10048B0B-1D18-6DA6-9316-012D4055DD0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7" creationId="{CAECD7D6-1CA1-8ABD-D532-23ECC7E4416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8" creationId="{820D9F61-7CFC-DF02-3836-1DA46EEB119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0" creationId="{1E1E135C-A1DE-CE00-101D-B912B4CAA42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1" creationId="{067E30CF-2E56-3C6B-48AB-D3D23F70D81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2" creationId="{94F59717-89F9-3443-C79A-2CA22B6D8BE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3" creationId="{3124C073-390E-4DF0-F829-7F304472929C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4" creationId="{24BC5F7D-2FE3-2AE8-3405-A1DBBF8D54A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5" creationId="{D6F66BC0-136D-D658-1D70-EF134529C1D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6" creationId="{94F0F532-BDA0-6469-AB81-7E2BD9FD9570}"/>
          </ac:inkMkLst>
        </pc:inkChg>
        <pc:inkChg chg="add del">
          <ac:chgData name="Tim Cook" userId="d1c7cfb340f2c7ab" providerId="LiveId" clId="{F3BF5BB5-F14C-4010-8886-DED494A981FC}" dt="2023-03-16T22:57:23.782" v="1198"/>
          <ac:inkMkLst>
            <pc:docMk/>
            <pc:sldMk cId="2082685797" sldId="448"/>
            <ac:inkMk id="108" creationId="{BF0E1002-75CB-4F77-6B3E-AE5228737B9B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9" creationId="{CB26C1D4-CB5C-7E75-AD26-9F43F7F92EE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0" creationId="{A0EDE3B5-BA26-50E6-3267-A5331C4EB76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1" creationId="{3307C56E-A38F-7FC6-7DF3-249C362A41F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2" creationId="{F2237082-C49A-05B7-1077-6062A380E099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3" creationId="{D194CFA0-02CC-BD3E-8C06-200860CE97C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4" creationId="{3B9E4BD0-5EBD-9EC7-0E24-D3F55B3CE99D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5" creationId="{0BCA97A9-5BD0-4028-CCDC-72C587CDD725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6" creationId="{9166D3A5-57D9-A445-3423-C2F10E544693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7" creationId="{C96318DA-D381-8938-3A99-7FE795CDCC81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8" creationId="{E3E82FCD-50B2-41BD-D73E-DCE72A61CAC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1" creationId="{F538B3D6-E9BB-DAC7-A4D1-8EE90893DE17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2" creationId="{EAC4693F-34D8-E088-5B4A-70FE619913F0}"/>
          </ac:inkMkLst>
        </pc:inkChg>
        <pc:inkChg chg="add del mod">
          <ac:chgData name="Tim Cook" userId="d1c7cfb340f2c7ab" providerId="LiveId" clId="{F3BF5BB5-F14C-4010-8886-DED494A981FC}" dt="2023-03-16T22:57:55.946" v="1226"/>
          <ac:inkMkLst>
            <pc:docMk/>
            <pc:sldMk cId="2082685797" sldId="448"/>
            <ac:inkMk id="124" creationId="{37DA4493-CC25-1B40-6D08-94B287A88A83}"/>
          </ac:inkMkLst>
        </pc:inkChg>
        <pc:inkChg chg="add del mod">
          <ac:chgData name="Tim Cook" userId="d1c7cfb340f2c7ab" providerId="LiveId" clId="{F3BF5BB5-F14C-4010-8886-DED494A981FC}" dt="2023-03-16T22:58:17.479" v="1250"/>
          <ac:inkMkLst>
            <pc:docMk/>
            <pc:sldMk cId="2082685797" sldId="448"/>
            <ac:inkMk id="125" creationId="{B3AFBE36-3CA4-0C46-CD67-89772E3ED781}"/>
          </ac:inkMkLst>
        </pc:inkChg>
        <pc:inkChg chg="add del mod">
          <ac:chgData name="Tim Cook" userId="d1c7cfb340f2c7ab" providerId="LiveId" clId="{F3BF5BB5-F14C-4010-8886-DED494A981FC}" dt="2023-03-16T22:58:17.479" v="1255"/>
          <ac:inkMkLst>
            <pc:docMk/>
            <pc:sldMk cId="2082685797" sldId="448"/>
            <ac:inkMk id="126" creationId="{48D5CFBB-6E80-0F75-C7D8-03DF9C4476B5}"/>
          </ac:inkMkLst>
        </pc:inkChg>
        <pc:inkChg chg="add del mod">
          <ac:chgData name="Tim Cook" userId="d1c7cfb340f2c7ab" providerId="LiveId" clId="{F3BF5BB5-F14C-4010-8886-DED494A981FC}" dt="2023-03-16T22:58:17.479" v="1253"/>
          <ac:inkMkLst>
            <pc:docMk/>
            <pc:sldMk cId="2082685797" sldId="448"/>
            <ac:inkMk id="127" creationId="{35EB1E7F-B4FA-B93F-AD7A-572FED450734}"/>
          </ac:inkMkLst>
        </pc:inkChg>
        <pc:inkChg chg="add del mod">
          <ac:chgData name="Tim Cook" userId="d1c7cfb340f2c7ab" providerId="LiveId" clId="{F3BF5BB5-F14C-4010-8886-DED494A981FC}" dt="2023-03-16T22:58:17.479" v="1249"/>
          <ac:inkMkLst>
            <pc:docMk/>
            <pc:sldMk cId="2082685797" sldId="448"/>
            <ac:inkMk id="128" creationId="{D25393F8-9296-6587-CD0C-BBFA3F326AE3}"/>
          </ac:inkMkLst>
        </pc:inkChg>
        <pc:inkChg chg="add del mod">
          <ac:chgData name="Tim Cook" userId="d1c7cfb340f2c7ab" providerId="LiveId" clId="{F3BF5BB5-F14C-4010-8886-DED494A981FC}" dt="2023-03-16T22:58:17.479" v="1251"/>
          <ac:inkMkLst>
            <pc:docMk/>
            <pc:sldMk cId="2082685797" sldId="448"/>
            <ac:inkMk id="129" creationId="{1A220C8D-8999-BF43-2335-A40AE33BD54F}"/>
          </ac:inkMkLst>
        </pc:inkChg>
        <pc:inkChg chg="add del mod">
          <ac:chgData name="Tim Cook" userId="d1c7cfb340f2c7ab" providerId="LiveId" clId="{F3BF5BB5-F14C-4010-8886-DED494A981FC}" dt="2023-03-16T22:57:55.946" v="1228"/>
          <ac:inkMkLst>
            <pc:docMk/>
            <pc:sldMk cId="2082685797" sldId="448"/>
            <ac:inkMk id="132" creationId="{F56D1250-45B2-E30B-F14C-4483574EB4ED}"/>
          </ac:inkMkLst>
        </pc:inkChg>
        <pc:inkChg chg="add del">
          <ac:chgData name="Tim Cook" userId="d1c7cfb340f2c7ab" providerId="LiveId" clId="{F3BF5BB5-F14C-4010-8886-DED494A981FC}" dt="2023-03-16T22:57:55.946" v="1230"/>
          <ac:inkMkLst>
            <pc:docMk/>
            <pc:sldMk cId="2082685797" sldId="448"/>
            <ac:inkMk id="134" creationId="{3F208E31-0492-3F48-A2DF-5C6C8002BAC6}"/>
          </ac:inkMkLst>
        </pc:inkChg>
        <pc:inkChg chg="add del">
          <ac:chgData name="Tim Cook" userId="d1c7cfb340f2c7ab" providerId="LiveId" clId="{F3BF5BB5-F14C-4010-8886-DED494A981FC}" dt="2023-03-16T22:57:55.946" v="1227"/>
          <ac:inkMkLst>
            <pc:docMk/>
            <pc:sldMk cId="2082685797" sldId="448"/>
            <ac:inkMk id="135" creationId="{B8EB52E0-485A-45EC-FDE9-3D414B7E9FC6}"/>
          </ac:inkMkLst>
        </pc:inkChg>
        <pc:inkChg chg="add del">
          <ac:chgData name="Tim Cook" userId="d1c7cfb340f2c7ab" providerId="LiveId" clId="{F3BF5BB5-F14C-4010-8886-DED494A981FC}" dt="2023-03-16T22:57:55.946" v="1229"/>
          <ac:inkMkLst>
            <pc:docMk/>
            <pc:sldMk cId="2082685797" sldId="448"/>
            <ac:inkMk id="136" creationId="{11C933DD-98B4-C9CE-8D34-98279676A81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37" creationId="{31F7C120-1BA9-6C54-D323-F01C4ABA2E02}"/>
          </ac:inkMkLst>
        </pc:inkChg>
        <pc:inkChg chg="add del mod">
          <ac:chgData name="Tim Cook" userId="d1c7cfb340f2c7ab" providerId="LiveId" clId="{F3BF5BB5-F14C-4010-8886-DED494A981FC}" dt="2023-03-16T22:58:17.479" v="1257"/>
          <ac:inkMkLst>
            <pc:docMk/>
            <pc:sldMk cId="2082685797" sldId="448"/>
            <ac:inkMk id="139" creationId="{4207BA09-69C5-5C85-D13A-BAA97EEE543C}"/>
          </ac:inkMkLst>
        </pc:inkChg>
        <pc:inkChg chg="add del mod">
          <ac:chgData name="Tim Cook" userId="d1c7cfb340f2c7ab" providerId="LiveId" clId="{F3BF5BB5-F14C-4010-8886-DED494A981FC}" dt="2023-03-16T22:58:17.479" v="1256"/>
          <ac:inkMkLst>
            <pc:docMk/>
            <pc:sldMk cId="2082685797" sldId="448"/>
            <ac:inkMk id="140" creationId="{387B0B07-0192-943D-64D0-9F8972C3998C}"/>
          </ac:inkMkLst>
        </pc:inkChg>
        <pc:inkChg chg="add del mod">
          <ac:chgData name="Tim Cook" userId="d1c7cfb340f2c7ab" providerId="LiveId" clId="{F3BF5BB5-F14C-4010-8886-DED494A981FC}" dt="2023-03-16T22:58:17.479" v="1254"/>
          <ac:inkMkLst>
            <pc:docMk/>
            <pc:sldMk cId="2082685797" sldId="448"/>
            <ac:inkMk id="141" creationId="{128EBA14-397D-E61E-1006-2A44919B24BC}"/>
          </ac:inkMkLst>
        </pc:inkChg>
        <pc:inkChg chg="add del mod">
          <ac:chgData name="Tim Cook" userId="d1c7cfb340f2c7ab" providerId="LiveId" clId="{F3BF5BB5-F14C-4010-8886-DED494A981FC}" dt="2023-03-16T22:58:17.479" v="1252"/>
          <ac:inkMkLst>
            <pc:docMk/>
            <pc:sldMk cId="2082685797" sldId="448"/>
            <ac:inkMk id="142" creationId="{19A7ADD5-6139-02E8-8252-87939F75E3C2}"/>
          </ac:inkMkLst>
        </pc:inkChg>
        <pc:inkChg chg="add del mod">
          <ac:chgData name="Tim Cook" userId="d1c7cfb340f2c7ab" providerId="LiveId" clId="{F3BF5BB5-F14C-4010-8886-DED494A981FC}" dt="2023-03-16T22:58:08.142" v="1244"/>
          <ac:inkMkLst>
            <pc:docMk/>
            <pc:sldMk cId="2082685797" sldId="448"/>
            <ac:inkMk id="144" creationId="{5CD4A950-A0A5-3D95-66C8-D625FD6E0818}"/>
          </ac:inkMkLst>
        </pc:inkChg>
        <pc:inkChg chg="add del mod">
          <ac:chgData name="Tim Cook" userId="d1c7cfb340f2c7ab" providerId="LiveId" clId="{F3BF5BB5-F14C-4010-8886-DED494A981FC}" dt="2023-03-16T22:58:07.294" v="1242"/>
          <ac:inkMkLst>
            <pc:docMk/>
            <pc:sldMk cId="2082685797" sldId="448"/>
            <ac:inkMk id="145" creationId="{9341ACEE-1289-9BE7-5211-4319C5E2785B}"/>
          </ac:inkMkLst>
        </pc:inkChg>
        <pc:inkChg chg="add del mod">
          <ac:chgData name="Tim Cook" userId="d1c7cfb340f2c7ab" providerId="LiveId" clId="{F3BF5BB5-F14C-4010-8886-DED494A981FC}" dt="2023-03-16T22:58:07.294" v="1243"/>
          <ac:inkMkLst>
            <pc:docMk/>
            <pc:sldMk cId="2082685797" sldId="448"/>
            <ac:inkMk id="146" creationId="{B1A03721-994F-E929-5283-0F5F8CAA0BE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8" creationId="{8507560B-FE29-CB3D-1609-E222C61BDF0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9" creationId="{1A8027D2-FDC3-0CA6-8761-BD0D152C5B29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0" creationId="{C4A9EDB1-4C90-B5FB-E473-7EF715883D5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2" creationId="{0A2D70D5-6B3C-81DE-A32D-DE04E89771F1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3" creationId="{AA70F096-0858-E78F-F9A4-778B8012179C}"/>
          </ac:inkMkLst>
        </pc:inkChg>
        <pc:inkChg chg="add del mod">
          <ac:chgData name="Tim Cook" userId="d1c7cfb340f2c7ab" providerId="LiveId" clId="{F3BF5BB5-F14C-4010-8886-DED494A981FC}" dt="2023-03-16T22:58:24.565" v="1268"/>
          <ac:inkMkLst>
            <pc:docMk/>
            <pc:sldMk cId="2082685797" sldId="448"/>
            <ac:inkMk id="155" creationId="{0A7CF453-39A1-F6F6-8D63-DAAAEA7B7937}"/>
          </ac:inkMkLst>
        </pc:inkChg>
        <pc:inkChg chg="add del mod">
          <ac:chgData name="Tim Cook" userId="d1c7cfb340f2c7ab" providerId="LiveId" clId="{F3BF5BB5-F14C-4010-8886-DED494A981FC}" dt="2023-03-16T22:58:24.565" v="1269"/>
          <ac:inkMkLst>
            <pc:docMk/>
            <pc:sldMk cId="2082685797" sldId="448"/>
            <ac:inkMk id="156" creationId="{D03DE806-E409-FC9F-7954-8C57B8BAE43B}"/>
          </ac:inkMkLst>
        </pc:inkChg>
        <pc:inkChg chg="add del mod">
          <ac:chgData name="Tim Cook" userId="d1c7cfb340f2c7ab" providerId="LiveId" clId="{F3BF5BB5-F14C-4010-8886-DED494A981FC}" dt="2023-03-16T22:58:24.565" v="1266"/>
          <ac:inkMkLst>
            <pc:docMk/>
            <pc:sldMk cId="2082685797" sldId="448"/>
            <ac:inkMk id="157" creationId="{AAE5E796-3A53-589A-0B58-C4FA6775DA8E}"/>
          </ac:inkMkLst>
        </pc:inkChg>
        <pc:inkChg chg="add del mod">
          <ac:chgData name="Tim Cook" userId="d1c7cfb340f2c7ab" providerId="LiveId" clId="{F3BF5BB5-F14C-4010-8886-DED494A981FC}" dt="2023-03-16T22:58:24.565" v="1267"/>
          <ac:inkMkLst>
            <pc:docMk/>
            <pc:sldMk cId="2082685797" sldId="448"/>
            <ac:inkMk id="158" creationId="{CFCBD271-646A-20DE-6BD5-BC4E852B366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0" creationId="{0605CB72-611B-4B6A-E3D4-8F23799154D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1" creationId="{EE264791-7215-DDBD-670F-0E3416F46AA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2" creationId="{D71CBDE8-95B6-D719-DE4B-ED975FA01F9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3" creationId="{9B8F981F-E73C-D645-5583-C02960F5F26E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4" creationId="{8BCBBAC6-A079-AF04-1A7B-F0CD5E1D076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5" creationId="{4EBBC794-F097-AE06-0EBC-4BEB2DA1AFDF}"/>
          </ac:inkMkLst>
        </pc:inkChg>
        <pc:inkChg chg="add del mod">
          <ac:chgData name="Tim Cook" userId="d1c7cfb340f2c7ab" providerId="LiveId" clId="{F3BF5BB5-F14C-4010-8886-DED494A981FC}" dt="2023-03-16T22:58:31.348" v="1278"/>
          <ac:inkMkLst>
            <pc:docMk/>
            <pc:sldMk cId="2082685797" sldId="448"/>
            <ac:inkMk id="166" creationId="{BD52BF28-73B3-EF5A-B6D6-0293321CE53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8" creationId="{E2222705-CCF5-5FE5-2CED-6B73AB1B55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0" creationId="{9468C62C-EE66-F5F6-B298-896616A3362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1" creationId="{833B1A84-0062-03E6-ADF5-02AD14100D0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2" creationId="{4B20C158-0D3F-D6FD-C9F5-0D5C2CDF406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4" creationId="{A45E931C-BBEF-3AAA-1D72-10E7B6727D1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5" creationId="{3DC592EC-83C1-63AC-6975-F2C2C182DC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6" creationId="{20CF5FDF-E89B-3A09-00D6-24D8A51AB2B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7" creationId="{0533CE12-9EB9-3C06-A32B-579B6783610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8" creationId="{AE6C91C8-3450-4070-8B2E-97B761C1B78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9" creationId="{21D5FA40-9956-DB75-5BDD-C3CF18696A6B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80" creationId="{0C324AC1-B49F-47E2-46F4-D17371EF2892}"/>
          </ac:inkMkLst>
        </pc:ink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24ACC167-D70A-4D71-BB28-A6F4FEEB546C}"/>
    <pc:docChg chg="custSel modSld">
      <pc:chgData name="Tim Cook" userId="d1c7cfb340f2c7ab" providerId="LiveId" clId="{24ACC167-D70A-4D71-BB28-A6F4FEEB546C}" dt="2023-03-21T21:57:13.045" v="741"/>
      <pc:docMkLst>
        <pc:docMk/>
      </pc:docMkLst>
      <pc:sldChg chg="addSp delSp modSp mod">
        <pc:chgData name="Tim Cook" userId="d1c7cfb340f2c7ab" providerId="LiveId" clId="{24ACC167-D70A-4D71-BB28-A6F4FEEB546C}" dt="2023-03-21T21:57:13.045" v="741"/>
        <pc:sldMkLst>
          <pc:docMk/>
          <pc:sldMk cId="1188232337" sldId="454"/>
        </pc:sldMkLst>
        <pc:grpChg chg="mod">
          <ac:chgData name="Tim Cook" userId="d1c7cfb340f2c7ab" providerId="LiveId" clId="{24ACC167-D70A-4D71-BB28-A6F4FEEB546C}" dt="2023-03-21T21:56:58.628" v="729"/>
          <ac:grpSpMkLst>
            <pc:docMk/>
            <pc:sldMk cId="1188232337" sldId="454"/>
            <ac:grpSpMk id="19" creationId="{07DEDAFE-A1AD-4BD9-9FD4-34162646AE9D}"/>
          </ac:grpSpMkLst>
        </pc:grpChg>
        <pc:grpChg chg="del 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33" creationId="{5CE3B633-ED93-7B80-D32A-E3ECAF284200}"/>
          </ac:grpSpMkLst>
        </pc:grpChg>
        <pc:grpChg chg="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58" creationId="{ADC80407-C264-E482-2580-9C0BB5901625}"/>
          </ac:grpSpMkLst>
        </pc:grpChg>
        <pc:inkChg chg="del">
          <ac:chgData name="Tim Cook" userId="d1c7cfb340f2c7ab" providerId="LiveId" clId="{24ACC167-D70A-4D71-BB28-A6F4FEEB546C}" dt="2023-03-21T21:56:46.697" v="721"/>
          <ac:inkMkLst>
            <pc:docMk/>
            <pc:sldMk cId="1188232337" sldId="454"/>
            <ac:inkMk id="11" creationId="{4089817B-8D57-6468-A130-6BC39F56D60C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11" creationId="{5C0CDCFB-2473-BC91-59C8-8E77AED22972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2" creationId="{9943FF16-392B-2566-EA63-1603F88FD244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3" creationId="{C87C8BC7-C507-0EAC-3822-4792580FF66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4" creationId="{A8DD39DA-DEB5-CB6D-D8F2-A205CA83654D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5" creationId="{DF8587ED-C68A-9F9C-610F-D5C0668EF2A9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6" creationId="{FE757921-EBB7-FF3A-1181-7911E452C49F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7" creationId="{BF3FE690-6382-47E4-77A2-C6BEDE44F35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8" creationId="{2C6877EA-E48A-356C-352B-0291C3459713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59" creationId="{ECB6848C-F9AF-4753-EEFA-84B8785B2974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0" creationId="{81E78CEC-532D-F12C-3FC0-A6C77D6F40A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1" creationId="{02103B92-C126-B9D8-F365-AA3819C9FEAD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2" creationId="{635EF44B-C0DC-8164-CF73-71D8EA8A7D2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3" creationId="{D6E58652-F4D0-6A4A-9818-F1E644F8886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5" creationId="{0EA515AC-CF6D-AB38-BADD-811A8B3468B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6" creationId="{8B3F973A-B681-B0B2-4EEB-1785D1792DE8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7" creationId="{4DFF5943-F54B-A9DE-5EF2-2217F265C639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8" creationId="{B060287E-DF8F-F1D8-5703-ADD4476BD57B}"/>
          </ac:inkMkLst>
        </pc:inkChg>
      </pc:sldChg>
      <pc:sldChg chg="addSp delSp modSp mod">
        <pc:chgData name="Tim Cook" userId="d1c7cfb340f2c7ab" providerId="LiveId" clId="{24ACC167-D70A-4D71-BB28-A6F4FEEB546C}" dt="2023-03-21T21:39:52.071" v="57"/>
        <pc:sldMkLst>
          <pc:docMk/>
          <pc:sldMk cId="1381959363" sldId="455"/>
        </pc:sldMkLst>
        <pc:grpChg chg="del mod">
          <ac:chgData name="Tim Cook" userId="d1c7cfb340f2c7ab" providerId="LiveId" clId="{24ACC167-D70A-4D71-BB28-A6F4FEEB546C}" dt="2023-03-21T21:39:11.358" v="5"/>
          <ac:grpSpMkLst>
            <pc:docMk/>
            <pc:sldMk cId="1381959363" sldId="455"/>
            <ac:grpSpMk id="6" creationId="{937E13CB-AF0D-3ED5-0F24-1FCE1C1DC9C1}"/>
          </ac:grpSpMkLst>
        </pc:grpChg>
        <pc:grpChg chg="del mod">
          <ac:chgData name="Tim Cook" userId="d1c7cfb340f2c7ab" providerId="LiveId" clId="{24ACC167-D70A-4D71-BB28-A6F4FEEB546C}" dt="2023-03-21T21:39:26.003" v="16"/>
          <ac:grpSpMkLst>
            <pc:docMk/>
            <pc:sldMk cId="1381959363" sldId="455"/>
            <ac:grpSpMk id="11" creationId="{24C4482F-79D2-DFBC-03E4-A19830BF7A90}"/>
          </ac:grpSpMkLst>
        </pc:grpChg>
        <pc:grpChg chg="del mod">
          <ac:chgData name="Tim Cook" userId="d1c7cfb340f2c7ab" providerId="LiveId" clId="{24ACC167-D70A-4D71-BB28-A6F4FEEB546C}" dt="2023-03-21T21:39:28.037" v="20"/>
          <ac:grpSpMkLst>
            <pc:docMk/>
            <pc:sldMk cId="1381959363" sldId="455"/>
            <ac:grpSpMk id="14" creationId="{64F44701-03D3-BCC8-68AF-2C1023D39828}"/>
          </ac:grpSpMkLst>
        </pc:grpChg>
        <pc:grpChg chg="del 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18" creationId="{28E8BC54-CB0E-74DA-72DC-4B1161989FFF}"/>
          </ac:grpSpMkLst>
        </pc:grpChg>
        <pc:grpChg chg="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22" creationId="{85843CE2-0CD5-75CC-DABA-FA11EFB70D65}"/>
          </ac:grpSpMkLst>
        </pc:grpChg>
        <pc:grpChg chg="del 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35" creationId="{E4BFC307-37A2-15CA-50F3-4A2D66BB34A7}"/>
          </ac:grpSpMkLst>
        </pc:grpChg>
        <pc:grpChg chg="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45" creationId="{CCB12463-782B-3904-CF48-8D1C0169A056}"/>
          </ac:grpSpMkLst>
        </pc:grpChg>
        <pc:inkChg chg="add del mod">
          <ac:chgData name="Tim Cook" userId="d1c7cfb340f2c7ab" providerId="LiveId" clId="{24ACC167-D70A-4D71-BB28-A6F4FEEB546C}" dt="2023-03-21T21:39:11.358" v="4"/>
          <ac:inkMkLst>
            <pc:docMk/>
            <pc:sldMk cId="1381959363" sldId="455"/>
            <ac:inkMk id="3" creationId="{4C149A52-5358-5A1F-1AE7-28E360B5D232}"/>
          </ac:inkMkLst>
        </pc:inkChg>
        <pc:inkChg chg="add del mod">
          <ac:chgData name="Tim Cook" userId="d1c7cfb340f2c7ab" providerId="LiveId" clId="{24ACC167-D70A-4D71-BB28-A6F4FEEB546C}" dt="2023-03-21T21:39:11.358" v="6"/>
          <ac:inkMkLst>
            <pc:docMk/>
            <pc:sldMk cId="1381959363" sldId="455"/>
            <ac:inkMk id="4" creationId="{5A67B9D9-5C35-B1B9-86AA-30AD6CD4D6D8}"/>
          </ac:inkMkLst>
        </pc:inkChg>
        <pc:inkChg chg="add del mod">
          <ac:chgData name="Tim Cook" userId="d1c7cfb340f2c7ab" providerId="LiveId" clId="{24ACC167-D70A-4D71-BB28-A6F4FEEB546C}" dt="2023-03-21T21:39:11.358" v="5"/>
          <ac:inkMkLst>
            <pc:docMk/>
            <pc:sldMk cId="1381959363" sldId="455"/>
            <ac:inkMk id="5" creationId="{02598C87-E930-76AC-52B9-32AEFA84F365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7" creationId="{5048D798-3ABA-D5BD-BB46-00A5C3F69047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8" creationId="{1C705284-07AC-4396-0167-666C91F98E89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9" creationId="{8DEA5395-A734-DD3C-EA01-0D4ED368E440}"/>
          </ac:inkMkLst>
        </pc:inkChg>
        <pc:inkChg chg="add del mod">
          <ac:chgData name="Tim Cook" userId="d1c7cfb340f2c7ab" providerId="LiveId" clId="{24ACC167-D70A-4D71-BB28-A6F4FEEB546C}" dt="2023-03-21T21:39:22.715" v="14"/>
          <ac:inkMkLst>
            <pc:docMk/>
            <pc:sldMk cId="1381959363" sldId="455"/>
            <ac:inkMk id="10" creationId="{40581B77-F217-09FB-E22E-5BD10502E616}"/>
          </ac:inkMkLst>
        </pc:inkChg>
        <pc:inkChg chg="add del">
          <ac:chgData name="Tim Cook" userId="d1c7cfb340f2c7ab" providerId="LiveId" clId="{24ACC167-D70A-4D71-BB28-A6F4FEEB546C}" dt="2023-03-21T21:39:22.715" v="13"/>
          <ac:inkMkLst>
            <pc:docMk/>
            <pc:sldMk cId="1381959363" sldId="455"/>
            <ac:inkMk id="12" creationId="{4376B33C-6A37-172F-2EED-501FC7F401B1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3" creationId="{E5D011B4-D7A0-6BE2-DE0E-E275FCFEA1C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5" creationId="{A47AD403-7141-9561-B046-276CC671D79E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6" creationId="{CADB321D-165E-3E0C-E437-C32F4A2F858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7" creationId="{0463C1EF-8A8D-1A08-2A47-768884A7033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9" creationId="{A134A2C9-B3AB-E5C0-E8D8-CC794ECDCE66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0" creationId="{31FDF690-8D7F-C900-DAE3-649F2068437C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1" creationId="{287B8DB6-AA6D-4D74-B726-1D93A6C7E433}"/>
          </ac:inkMkLst>
        </pc:inkChg>
        <pc:inkChg chg="add del mod">
          <ac:chgData name="Tim Cook" userId="d1c7cfb340f2c7ab" providerId="LiveId" clId="{24ACC167-D70A-4D71-BB28-A6F4FEEB546C}" dt="2023-03-21T21:39:42.206" v="43"/>
          <ac:inkMkLst>
            <pc:docMk/>
            <pc:sldMk cId="1381959363" sldId="455"/>
            <ac:inkMk id="23" creationId="{25FBD699-65F9-4729-E6B6-FF4A93428AA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4" creationId="{81336D98-F417-74DF-74CA-30C930D6ABE1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5" creationId="{A2BEDFAE-AD39-6295-8743-6B963C1319B3}"/>
          </ac:inkMkLst>
        </pc:inkChg>
        <pc:inkChg chg="add del mod">
          <ac:chgData name="Tim Cook" userId="d1c7cfb340f2c7ab" providerId="LiveId" clId="{24ACC167-D70A-4D71-BB28-A6F4FEEB546C}" dt="2023-03-21T21:39:44.463" v="46"/>
          <ac:inkMkLst>
            <pc:docMk/>
            <pc:sldMk cId="1381959363" sldId="455"/>
            <ac:inkMk id="26" creationId="{552E0BE6-2A64-F75E-04A7-29628560F41C}"/>
          </ac:inkMkLst>
        </pc:inkChg>
        <pc:inkChg chg="add del mod">
          <ac:chgData name="Tim Cook" userId="d1c7cfb340f2c7ab" providerId="LiveId" clId="{24ACC167-D70A-4D71-BB28-A6F4FEEB546C}" dt="2023-03-21T21:39:44.463" v="45"/>
          <ac:inkMkLst>
            <pc:docMk/>
            <pc:sldMk cId="1381959363" sldId="455"/>
            <ac:inkMk id="27" creationId="{D38581D5-0D86-9AB2-7405-B07A4376E3FC}"/>
          </ac:inkMkLst>
        </pc:inkChg>
        <pc:inkChg chg="add del mod">
          <ac:chgData name="Tim Cook" userId="d1c7cfb340f2c7ab" providerId="LiveId" clId="{24ACC167-D70A-4D71-BB28-A6F4FEEB546C}" dt="2023-03-21T21:39:44.463" v="44"/>
          <ac:inkMkLst>
            <pc:docMk/>
            <pc:sldMk cId="1381959363" sldId="455"/>
            <ac:inkMk id="28" creationId="{6F14D238-A025-2ED7-72F9-8E9839EECE70}"/>
          </ac:inkMkLst>
        </pc:inkChg>
        <pc:inkChg chg="add del mod">
          <ac:chgData name="Tim Cook" userId="d1c7cfb340f2c7ab" providerId="LiveId" clId="{24ACC167-D70A-4D71-BB28-A6F4FEEB546C}" dt="2023-03-21T21:39:44.463" v="47"/>
          <ac:inkMkLst>
            <pc:docMk/>
            <pc:sldMk cId="1381959363" sldId="455"/>
            <ac:inkMk id="29" creationId="{B797EBE1-A088-70C8-3F99-9AC69BAF29C2}"/>
          </ac:inkMkLst>
        </pc:inkChg>
        <pc:inkChg chg="add del mod">
          <ac:chgData name="Tim Cook" userId="d1c7cfb340f2c7ab" providerId="LiveId" clId="{24ACC167-D70A-4D71-BB28-A6F4FEEB546C}" dt="2023-03-21T21:39:42.206" v="42"/>
          <ac:inkMkLst>
            <pc:docMk/>
            <pc:sldMk cId="1381959363" sldId="455"/>
            <ac:inkMk id="30" creationId="{CA140F38-6A8B-8BFE-0E55-8D64332BD7DC}"/>
          </ac:inkMkLst>
        </pc:inkChg>
        <pc:inkChg chg="add del mod">
          <ac:chgData name="Tim Cook" userId="d1c7cfb340f2c7ab" providerId="LiveId" clId="{24ACC167-D70A-4D71-BB28-A6F4FEEB546C}" dt="2023-03-21T21:39:42.206" v="38"/>
          <ac:inkMkLst>
            <pc:docMk/>
            <pc:sldMk cId="1381959363" sldId="455"/>
            <ac:inkMk id="31" creationId="{CBAF4CED-1C53-4278-0662-8D14DD894323}"/>
          </ac:inkMkLst>
        </pc:inkChg>
        <pc:inkChg chg="add del mod">
          <ac:chgData name="Tim Cook" userId="d1c7cfb340f2c7ab" providerId="LiveId" clId="{24ACC167-D70A-4D71-BB28-A6F4FEEB546C}" dt="2023-03-21T21:39:42.206" v="41"/>
          <ac:inkMkLst>
            <pc:docMk/>
            <pc:sldMk cId="1381959363" sldId="455"/>
            <ac:inkMk id="32" creationId="{17FECCCB-F30B-4DBB-C5C1-6E5BF7E50F97}"/>
          </ac:inkMkLst>
        </pc:inkChg>
        <pc:inkChg chg="add del mod">
          <ac:chgData name="Tim Cook" userId="d1c7cfb340f2c7ab" providerId="LiveId" clId="{24ACC167-D70A-4D71-BB28-A6F4FEEB546C}" dt="2023-03-21T21:39:42.206" v="39"/>
          <ac:inkMkLst>
            <pc:docMk/>
            <pc:sldMk cId="1381959363" sldId="455"/>
            <ac:inkMk id="33" creationId="{A00AAC34-F29B-D5EF-0E20-4BDA5F8BF4B4}"/>
          </ac:inkMkLst>
        </pc:inkChg>
        <pc:inkChg chg="add del mod">
          <ac:chgData name="Tim Cook" userId="d1c7cfb340f2c7ab" providerId="LiveId" clId="{24ACC167-D70A-4D71-BB28-A6F4FEEB546C}" dt="2023-03-21T21:39:42.206" v="40"/>
          <ac:inkMkLst>
            <pc:docMk/>
            <pc:sldMk cId="1381959363" sldId="455"/>
            <ac:inkMk id="34" creationId="{5E488191-AED2-50ED-8A73-A45EFB7DE1A5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6" creationId="{CE06EE15-3699-0DA4-42E3-2CE2721F0B8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7" creationId="{01ACF616-14C8-1DC5-6D98-8F4900C196F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8" creationId="{5FE83427-3BD1-2859-1EC5-CA9592ABCF14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9" creationId="{D4B94C77-BB37-4F3A-442A-6D47CE446376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0" creationId="{033D4C43-A9CE-BF19-892B-4C885427776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1" creationId="{3BAF40E5-865D-1438-22E8-13429A69F50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2" creationId="{D552B0F8-1F56-BCA7-18A0-DFCB71E60E7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3" creationId="{C8379D56-F759-4CDD-7559-B307AAE5D3BD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4" creationId="{8906B4E7-1239-8BCE-4C84-BD5ED71C15D5}"/>
          </ac:inkMkLst>
        </pc:inkChg>
      </pc:sldChg>
      <pc:sldChg chg="addSp delSp modSp mod">
        <pc:chgData name="Tim Cook" userId="d1c7cfb340f2c7ab" providerId="LiveId" clId="{24ACC167-D70A-4D71-BB28-A6F4FEEB546C}" dt="2023-03-21T21:45:19.577" v="233"/>
        <pc:sldMkLst>
          <pc:docMk/>
          <pc:sldMk cId="3776161612" sldId="456"/>
        </pc:sldMkLst>
        <pc:grpChg chg="del mod">
          <ac:chgData name="Tim Cook" userId="d1c7cfb340f2c7ab" providerId="LiveId" clId="{24ACC167-D70A-4D71-BB28-A6F4FEEB546C}" dt="2023-03-21T21:42:21.608" v="72"/>
          <ac:grpSpMkLst>
            <pc:docMk/>
            <pc:sldMk cId="3776161612" sldId="456"/>
            <ac:grpSpMk id="11" creationId="{FDF0E9CB-C309-76BE-88EE-DCE5834C29CF}"/>
          </ac:grpSpMkLst>
        </pc:grpChg>
        <pc:grpChg chg="del mod">
          <ac:chgData name="Tim Cook" userId="d1c7cfb340f2c7ab" providerId="LiveId" clId="{24ACC167-D70A-4D71-BB28-A6F4FEEB546C}" dt="2023-03-21T21:42:27.870" v="81"/>
          <ac:grpSpMkLst>
            <pc:docMk/>
            <pc:sldMk cId="3776161612" sldId="456"/>
            <ac:grpSpMk id="14" creationId="{7D5B12EF-4872-A283-8182-4B98B9977128}"/>
          </ac:grpSpMkLst>
        </pc:grpChg>
        <pc:grpChg chg="del mod">
          <ac:chgData name="Tim Cook" userId="d1c7cfb340f2c7ab" providerId="LiveId" clId="{24ACC167-D70A-4D71-BB28-A6F4FEEB546C}" dt="2023-03-21T21:42:28.995" v="86"/>
          <ac:grpSpMkLst>
            <pc:docMk/>
            <pc:sldMk cId="3776161612" sldId="456"/>
            <ac:grpSpMk id="19" creationId="{F7BF363B-9351-4372-C710-8DFC721BDE09}"/>
          </ac:grpSpMkLst>
        </pc:grpChg>
        <pc:grpChg chg="mod">
          <ac:chgData name="Tim Cook" userId="d1c7cfb340f2c7ab" providerId="LiveId" clId="{24ACC167-D70A-4D71-BB28-A6F4FEEB546C}" dt="2023-03-21T21:42:37.223" v="96"/>
          <ac:grpSpMkLst>
            <pc:docMk/>
            <pc:sldMk cId="3776161612" sldId="456"/>
            <ac:grpSpMk id="27" creationId="{A978946E-EB32-4B13-9665-66777B466754}"/>
          </ac:grpSpMkLst>
        </pc:grpChg>
        <pc:grpChg chg="del 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33" creationId="{C4FAF65B-D1B5-8B96-C535-21BF75D65B6C}"/>
          </ac:grpSpMkLst>
        </pc:grpChg>
        <pc:grpChg chg="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45" creationId="{EF1206A5-727F-5115-6F40-EC90D0816049}"/>
          </ac:grpSpMkLst>
        </pc:grpChg>
        <pc:grpChg chg="mod">
          <ac:chgData name="Tim Cook" userId="d1c7cfb340f2c7ab" providerId="LiveId" clId="{24ACC167-D70A-4D71-BB28-A6F4FEEB546C}" dt="2023-03-21T21:43:00.172" v="118"/>
          <ac:grpSpMkLst>
            <pc:docMk/>
            <pc:sldMk cId="3776161612" sldId="456"/>
            <ac:grpSpMk id="46" creationId="{DE8B5A9F-13C1-529B-E530-13CB40C1C9DB}"/>
          </ac:grpSpMkLst>
        </pc:grpChg>
        <pc:grpChg chg="mod">
          <ac:chgData name="Tim Cook" userId="d1c7cfb340f2c7ab" providerId="LiveId" clId="{24ACC167-D70A-4D71-BB28-A6F4FEEB546C}" dt="2023-03-21T21:43:05.521" v="124"/>
          <ac:grpSpMkLst>
            <pc:docMk/>
            <pc:sldMk cId="3776161612" sldId="456"/>
            <ac:grpSpMk id="51" creationId="{1323B1F9-CA4C-5EC6-D0D2-F8DED712D6C9}"/>
          </ac:grpSpMkLst>
        </pc:grpChg>
        <pc:grpChg chg="del mod">
          <ac:chgData name="Tim Cook" userId="d1c7cfb340f2c7ab" providerId="LiveId" clId="{24ACC167-D70A-4D71-BB28-A6F4FEEB546C}" dt="2023-03-21T21:44:03.570" v="140"/>
          <ac:grpSpMkLst>
            <pc:docMk/>
            <pc:sldMk cId="3776161612" sldId="456"/>
            <ac:grpSpMk id="61" creationId="{9CAB5E28-2814-5107-BC57-DCE9CAC38DEB}"/>
          </ac:grpSpMkLst>
        </pc:grpChg>
        <pc:grpChg chg="del mod">
          <ac:chgData name="Tim Cook" userId="d1c7cfb340f2c7ab" providerId="LiveId" clId="{24ACC167-D70A-4D71-BB28-A6F4FEEB546C}" dt="2023-03-21T21:44:13.028" v="157"/>
          <ac:grpSpMkLst>
            <pc:docMk/>
            <pc:sldMk cId="3776161612" sldId="456"/>
            <ac:grpSpMk id="70" creationId="{C682DB22-2D9E-D11A-1229-9C01900C5B54}"/>
          </ac:grpSpMkLst>
        </pc:grpChg>
        <pc:grpChg chg="mod">
          <ac:chgData name="Tim Cook" userId="d1c7cfb340f2c7ab" providerId="LiveId" clId="{24ACC167-D70A-4D71-BB28-A6F4FEEB546C}" dt="2023-03-21T21:44:19.445" v="172"/>
          <ac:grpSpMkLst>
            <pc:docMk/>
            <pc:sldMk cId="3776161612" sldId="456"/>
            <ac:grpSpMk id="80" creationId="{0A72A8DD-724A-2E46-1A77-348B1A4522BE}"/>
          </ac:grpSpMkLst>
        </pc:grpChg>
        <pc:grpChg chg="mod">
          <ac:chgData name="Tim Cook" userId="d1c7cfb340f2c7ab" providerId="LiveId" clId="{24ACC167-D70A-4D71-BB28-A6F4FEEB546C}" dt="2023-03-21T21:44:26.787" v="181"/>
          <ac:grpSpMkLst>
            <pc:docMk/>
            <pc:sldMk cId="3776161612" sldId="456"/>
            <ac:grpSpMk id="87" creationId="{C371D3FA-8373-5D75-76D1-1059BDC11632}"/>
          </ac:grpSpMkLst>
        </pc:grpChg>
        <pc:grpChg chg="del mod">
          <ac:chgData name="Tim Cook" userId="d1c7cfb340f2c7ab" providerId="LiveId" clId="{24ACC167-D70A-4D71-BB28-A6F4FEEB546C}" dt="2023-03-21T21:44:42.863" v="213"/>
          <ac:grpSpMkLst>
            <pc:docMk/>
            <pc:sldMk cId="3776161612" sldId="456"/>
            <ac:grpSpMk id="107" creationId="{62C6C607-90FE-ADBF-8306-E57F643E6DBC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09" creationId="{24949CA9-50EC-AA2E-C318-3C8233AACC17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12" creationId="{EEB4B616-D377-AA95-862A-885ED8A6C254}"/>
          </ac:grpSpMkLst>
        </pc:grpChg>
        <pc:grpChg chg="del 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19" creationId="{3C251572-7B0E-25AD-6DA3-07A2C64F9537}"/>
          </ac:grpSpMkLst>
        </pc:grpChg>
        <pc:grpChg chg="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21" creationId="{3CBCD947-FC87-1E39-C051-753E9D3F6516}"/>
          </ac:grpSpMkLst>
        </pc:grpChg>
        <pc:inkChg chg="add">
          <ac:chgData name="Tim Cook" userId="d1c7cfb340f2c7ab" providerId="LiveId" clId="{24ACC167-D70A-4D71-BB28-A6F4FEEB546C}" dt="2023-03-21T21:42:16.698" v="58" actId="9405"/>
          <ac:inkMkLst>
            <pc:docMk/>
            <pc:sldMk cId="3776161612" sldId="456"/>
            <ac:inkMk id="3" creationId="{88675CA5-89D2-67BC-46B2-DF4EA2C67B73}"/>
          </ac:inkMkLst>
        </pc:inkChg>
        <pc:inkChg chg="add del mod">
          <ac:chgData name="Tim Cook" userId="d1c7cfb340f2c7ab" providerId="LiveId" clId="{24ACC167-D70A-4D71-BB28-A6F4FEEB546C}" dt="2023-03-21T21:42:21.608" v="69"/>
          <ac:inkMkLst>
            <pc:docMk/>
            <pc:sldMk cId="3776161612" sldId="456"/>
            <ac:inkMk id="4" creationId="{A9A4EFC5-0E29-1FFD-5ED4-6A0354C0A5C1}"/>
          </ac:inkMkLst>
        </pc:inkChg>
        <pc:inkChg chg="add del mod">
          <ac:chgData name="Tim Cook" userId="d1c7cfb340f2c7ab" providerId="LiveId" clId="{24ACC167-D70A-4D71-BB28-A6F4FEEB546C}" dt="2023-03-21T21:42:22.820" v="73"/>
          <ac:inkMkLst>
            <pc:docMk/>
            <pc:sldMk cId="3776161612" sldId="456"/>
            <ac:inkMk id="5" creationId="{E559F024-3B5F-CDB8-A08B-BF038B56B09E}"/>
          </ac:inkMkLst>
        </pc:inkChg>
        <pc:inkChg chg="add del mod">
          <ac:chgData name="Tim Cook" userId="d1c7cfb340f2c7ab" providerId="LiveId" clId="{24ACC167-D70A-4D71-BB28-A6F4FEEB546C}" dt="2023-03-21T21:42:21.608" v="70"/>
          <ac:inkMkLst>
            <pc:docMk/>
            <pc:sldMk cId="3776161612" sldId="456"/>
            <ac:inkMk id="6" creationId="{5E825F95-FFD0-B842-A02C-2979D59AA397}"/>
          </ac:inkMkLst>
        </pc:inkChg>
        <pc:inkChg chg="add del mod">
          <ac:chgData name="Tim Cook" userId="d1c7cfb340f2c7ab" providerId="LiveId" clId="{24ACC167-D70A-4D71-BB28-A6F4FEEB546C}" dt="2023-03-21T21:42:21.608" v="67"/>
          <ac:inkMkLst>
            <pc:docMk/>
            <pc:sldMk cId="3776161612" sldId="456"/>
            <ac:inkMk id="7" creationId="{998954F4-1756-F1C2-3980-96CAA3F954D2}"/>
          </ac:inkMkLst>
        </pc:inkChg>
        <pc:inkChg chg="add del mod">
          <ac:chgData name="Tim Cook" userId="d1c7cfb340f2c7ab" providerId="LiveId" clId="{24ACC167-D70A-4D71-BB28-A6F4FEEB546C}" dt="2023-03-21T21:42:21.608" v="72"/>
          <ac:inkMkLst>
            <pc:docMk/>
            <pc:sldMk cId="3776161612" sldId="456"/>
            <ac:inkMk id="8" creationId="{01CC8D8F-7422-A0DD-5C24-6ADF5D47E746}"/>
          </ac:inkMkLst>
        </pc:inkChg>
        <pc:inkChg chg="add del mod">
          <ac:chgData name="Tim Cook" userId="d1c7cfb340f2c7ab" providerId="LiveId" clId="{24ACC167-D70A-4D71-BB28-A6F4FEEB546C}" dt="2023-03-21T21:42:21.608" v="71"/>
          <ac:inkMkLst>
            <pc:docMk/>
            <pc:sldMk cId="3776161612" sldId="456"/>
            <ac:inkMk id="9" creationId="{78122F22-90C6-1943-15A0-D1B67E6F98DA}"/>
          </ac:inkMkLst>
        </pc:inkChg>
        <pc:inkChg chg="add del mod">
          <ac:chgData name="Tim Cook" userId="d1c7cfb340f2c7ab" providerId="LiveId" clId="{24ACC167-D70A-4D71-BB28-A6F4FEEB546C}" dt="2023-03-21T21:42:21.608" v="68"/>
          <ac:inkMkLst>
            <pc:docMk/>
            <pc:sldMk cId="3776161612" sldId="456"/>
            <ac:inkMk id="10" creationId="{40313B1E-6F67-C687-98A1-0E59A9DE386F}"/>
          </ac:inkMkLst>
        </pc:inkChg>
        <pc:inkChg chg="add del mod">
          <ac:chgData name="Tim Cook" userId="d1c7cfb340f2c7ab" providerId="LiveId" clId="{24ACC167-D70A-4D71-BB28-A6F4FEEB546C}" dt="2023-03-21T21:42:28.995" v="82"/>
          <ac:inkMkLst>
            <pc:docMk/>
            <pc:sldMk cId="3776161612" sldId="456"/>
            <ac:inkMk id="12" creationId="{106B7612-95D8-3326-0EE6-E73E761E1768}"/>
          </ac:inkMkLst>
        </pc:inkChg>
        <pc:inkChg chg="add del mod">
          <ac:chgData name="Tim Cook" userId="d1c7cfb340f2c7ab" providerId="LiveId" clId="{24ACC167-D70A-4D71-BB28-A6F4FEEB546C}" dt="2023-03-21T21:42:28.995" v="87"/>
          <ac:inkMkLst>
            <pc:docMk/>
            <pc:sldMk cId="3776161612" sldId="456"/>
            <ac:inkMk id="13" creationId="{16393158-BE8D-A8F2-D57D-30259BFE3359}"/>
          </ac:inkMkLst>
        </pc:inkChg>
        <pc:inkChg chg="add del mod">
          <ac:chgData name="Tim Cook" userId="d1c7cfb340f2c7ab" providerId="LiveId" clId="{24ACC167-D70A-4D71-BB28-A6F4FEEB546C}" dt="2023-03-21T21:42:28.995" v="83"/>
          <ac:inkMkLst>
            <pc:docMk/>
            <pc:sldMk cId="3776161612" sldId="456"/>
            <ac:inkMk id="15" creationId="{392884F4-513E-607F-D5AF-C225A3365525}"/>
          </ac:inkMkLst>
        </pc:inkChg>
        <pc:inkChg chg="add del mod">
          <ac:chgData name="Tim Cook" userId="d1c7cfb340f2c7ab" providerId="LiveId" clId="{24ACC167-D70A-4D71-BB28-A6F4FEEB546C}" dt="2023-03-21T21:42:28.995" v="85"/>
          <ac:inkMkLst>
            <pc:docMk/>
            <pc:sldMk cId="3776161612" sldId="456"/>
            <ac:inkMk id="16" creationId="{C02C66F0-7A51-F065-1CA2-52937ADC3B7D}"/>
          </ac:inkMkLst>
        </pc:inkChg>
        <pc:inkChg chg="add del mod">
          <ac:chgData name="Tim Cook" userId="d1c7cfb340f2c7ab" providerId="LiveId" clId="{24ACC167-D70A-4D71-BB28-A6F4FEEB546C}" dt="2023-03-21T21:42:28.995" v="84"/>
          <ac:inkMkLst>
            <pc:docMk/>
            <pc:sldMk cId="3776161612" sldId="456"/>
            <ac:inkMk id="17" creationId="{7B7A6913-5418-670E-F56A-203FB8250ACE}"/>
          </ac:inkMkLst>
        </pc:inkChg>
        <pc:inkChg chg="add del mod">
          <ac:chgData name="Tim Cook" userId="d1c7cfb340f2c7ab" providerId="LiveId" clId="{24ACC167-D70A-4D71-BB28-A6F4FEEB546C}" dt="2023-03-21T21:42:28.995" v="86"/>
          <ac:inkMkLst>
            <pc:docMk/>
            <pc:sldMk cId="3776161612" sldId="456"/>
            <ac:inkMk id="18" creationId="{5C2E8227-B272-9C40-E224-F1DA8CA9C5BC}"/>
          </ac:inkMkLst>
        </pc:inkChg>
        <pc:inkChg chg="add del">
          <ac:chgData name="Tim Cook" userId="d1c7cfb340f2c7ab" providerId="LiveId" clId="{24ACC167-D70A-4D71-BB28-A6F4FEEB546C}" dt="2023-03-21T21:42:32.629" v="89"/>
          <ac:inkMkLst>
            <pc:docMk/>
            <pc:sldMk cId="3776161612" sldId="456"/>
            <ac:inkMk id="20" creationId="{492E581C-A8DD-94BA-60E3-87BA0A8BF375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1" creationId="{A19695F2-760D-8EAC-23B6-913B9A1D1E42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2" creationId="{14117DC5-DBD9-9F48-A760-2C8C0830AB0A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3" creationId="{61EEB3C7-1EB6-81EB-1A2F-EAA6BBAD90D4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4" creationId="{47B1550B-0359-EAA7-9B1B-462777A527E1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5" creationId="{88BA5565-E046-5773-7812-AF9A53F4E0AE}"/>
          </ac:inkMkLst>
        </pc:inkChg>
        <pc:inkChg chg="add">
          <ac:chgData name="Tim Cook" userId="d1c7cfb340f2c7ab" providerId="LiveId" clId="{24ACC167-D70A-4D71-BB28-A6F4FEEB546C}" dt="2023-03-21T21:42:36.694" v="95" actId="9405"/>
          <ac:inkMkLst>
            <pc:docMk/>
            <pc:sldMk cId="3776161612" sldId="456"/>
            <ac:inkMk id="26" creationId="{90ED3400-047C-8FC5-35A7-31E1BF8323C8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28" creationId="{B5ED1D6D-C405-5161-ABB8-A1EA9C6BAB54}"/>
          </ac:inkMkLst>
        </pc:inkChg>
        <pc:inkChg chg="add del mod">
          <ac:chgData name="Tim Cook" userId="d1c7cfb340f2c7ab" providerId="LiveId" clId="{24ACC167-D70A-4D71-BB28-A6F4FEEB546C}" dt="2023-03-21T21:43:00.172" v="117"/>
          <ac:inkMkLst>
            <pc:docMk/>
            <pc:sldMk cId="3776161612" sldId="456"/>
            <ac:inkMk id="29" creationId="{5FCF8084-7C71-4B91-7C8C-4EB8D45F2F88}"/>
          </ac:inkMkLst>
        </pc:inkChg>
        <pc:inkChg chg="add del mod">
          <ac:chgData name="Tim Cook" userId="d1c7cfb340f2c7ab" providerId="LiveId" clId="{24ACC167-D70A-4D71-BB28-A6F4FEEB546C}" dt="2023-03-21T21:43:00.172" v="116"/>
          <ac:inkMkLst>
            <pc:docMk/>
            <pc:sldMk cId="3776161612" sldId="456"/>
            <ac:inkMk id="30" creationId="{89AEAFE2-1467-F4C6-5243-FF89F76FFC03}"/>
          </ac:inkMkLst>
        </pc:inkChg>
        <pc:inkChg chg="add del mod">
          <ac:chgData name="Tim Cook" userId="d1c7cfb340f2c7ab" providerId="LiveId" clId="{24ACC167-D70A-4D71-BB28-A6F4FEEB546C}" dt="2023-03-21T21:43:00.172" v="115"/>
          <ac:inkMkLst>
            <pc:docMk/>
            <pc:sldMk cId="3776161612" sldId="456"/>
            <ac:inkMk id="31" creationId="{AC1DCC02-0462-F700-8360-76E46A407D68}"/>
          </ac:inkMkLst>
        </pc:inkChg>
        <pc:inkChg chg="add del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2" creationId="{68F30690-688B-B75B-3208-7F869D58730A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4" creationId="{7F0A7596-6AC3-55EA-19A1-10B41728A01B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5" creationId="{A3E7257B-9A8E-840F-35F6-153D0686335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6" creationId="{26B778E0-9A6D-CAB1-39BE-9D52E7694F9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7" creationId="{B4514F08-8DBB-47C0-3D8C-C76F4080025B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8" creationId="{E68B3955-924C-982A-ABBB-1C27DCEEAE23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9" creationId="{8E9BB5B1-1E05-C71A-8B43-C679D268858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0" creationId="{B436B28B-7F77-4354-C06C-D5F6634B67E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1" creationId="{797D8609-D40A-8735-00AF-97DF20FD5AB4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2" creationId="{EAEEC5E6-052D-E17D-1D2F-245B2C5B289E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3" creationId="{14BBA525-197B-5677-4508-DA8A30AC9BE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4" creationId="{728F6F47-157F-DB30-D280-60881B51ED9B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7" creationId="{37C704E0-C7F7-2047-24DE-F287F01F8827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8" creationId="{D1BE7749-DC4E-1E57-9CA7-0F2248EE4261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9" creationId="{1D4FAF66-1EBB-34B4-9535-0B31BDE6416B}"/>
          </ac:inkMkLst>
        </pc:inkChg>
        <pc:inkChg chg="add del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50" creationId="{409DF27F-7020-5AAB-53FB-9614123E39F0}"/>
          </ac:inkMkLst>
        </pc:inkChg>
        <pc:inkChg chg="add">
          <ac:chgData name="Tim Cook" userId="d1c7cfb340f2c7ab" providerId="LiveId" clId="{24ACC167-D70A-4D71-BB28-A6F4FEEB546C}" dt="2023-03-21T21:43:07.349" v="125" actId="9405"/>
          <ac:inkMkLst>
            <pc:docMk/>
            <pc:sldMk cId="3776161612" sldId="456"/>
            <ac:inkMk id="52" creationId="{A3884EBE-2567-4D93-FED2-A227047A83DC}"/>
          </ac:inkMkLst>
        </pc:inkChg>
        <pc:inkChg chg="add">
          <ac:chgData name="Tim Cook" userId="d1c7cfb340f2c7ab" providerId="LiveId" clId="{24ACC167-D70A-4D71-BB28-A6F4FEEB546C}" dt="2023-03-21T21:43:56.909" v="126" actId="9405"/>
          <ac:inkMkLst>
            <pc:docMk/>
            <pc:sldMk cId="3776161612" sldId="456"/>
            <ac:inkMk id="53" creationId="{0EA6F902-C4E6-0C89-C22B-24A2F55C7D61}"/>
          </ac:inkMkLst>
        </pc:inkChg>
        <pc:inkChg chg="add del mod">
          <ac:chgData name="Tim Cook" userId="d1c7cfb340f2c7ab" providerId="LiveId" clId="{24ACC167-D70A-4D71-BB28-A6F4FEEB546C}" dt="2023-03-21T21:44:03.570" v="141"/>
          <ac:inkMkLst>
            <pc:docMk/>
            <pc:sldMk cId="3776161612" sldId="456"/>
            <ac:inkMk id="54" creationId="{8C133362-E883-5162-C44B-AF7B2F7D8BB5}"/>
          </ac:inkMkLst>
        </pc:inkChg>
        <pc:inkChg chg="add del mod">
          <ac:chgData name="Tim Cook" userId="d1c7cfb340f2c7ab" providerId="LiveId" clId="{24ACC167-D70A-4D71-BB28-A6F4FEEB546C}" dt="2023-03-21T21:44:03.570" v="139"/>
          <ac:inkMkLst>
            <pc:docMk/>
            <pc:sldMk cId="3776161612" sldId="456"/>
            <ac:inkMk id="55" creationId="{D26D307C-9925-6758-B7D4-A4D959B840E8}"/>
          </ac:inkMkLst>
        </pc:inkChg>
        <pc:inkChg chg="add del mod">
          <ac:chgData name="Tim Cook" userId="d1c7cfb340f2c7ab" providerId="LiveId" clId="{24ACC167-D70A-4D71-BB28-A6F4FEEB546C}" dt="2023-03-21T21:44:03.570" v="137"/>
          <ac:inkMkLst>
            <pc:docMk/>
            <pc:sldMk cId="3776161612" sldId="456"/>
            <ac:inkMk id="56" creationId="{9CB9FE4A-6759-0375-ECC3-0C0B93A32C5E}"/>
          </ac:inkMkLst>
        </pc:inkChg>
        <pc:inkChg chg="add del mod">
          <ac:chgData name="Tim Cook" userId="d1c7cfb340f2c7ab" providerId="LiveId" clId="{24ACC167-D70A-4D71-BB28-A6F4FEEB546C}" dt="2023-03-21T21:44:03.570" v="140"/>
          <ac:inkMkLst>
            <pc:docMk/>
            <pc:sldMk cId="3776161612" sldId="456"/>
            <ac:inkMk id="57" creationId="{333B8516-D15A-B500-ED79-8EA794C2C109}"/>
          </ac:inkMkLst>
        </pc:inkChg>
        <pc:inkChg chg="add del mod">
          <ac:chgData name="Tim Cook" userId="d1c7cfb340f2c7ab" providerId="LiveId" clId="{24ACC167-D70A-4D71-BB28-A6F4FEEB546C}" dt="2023-03-21T21:44:03.570" v="136"/>
          <ac:inkMkLst>
            <pc:docMk/>
            <pc:sldMk cId="3776161612" sldId="456"/>
            <ac:inkMk id="58" creationId="{41AF0E88-FCBE-C6F3-776D-E4005DEB692A}"/>
          </ac:inkMkLst>
        </pc:inkChg>
        <pc:inkChg chg="add del mod">
          <ac:chgData name="Tim Cook" userId="d1c7cfb340f2c7ab" providerId="LiveId" clId="{24ACC167-D70A-4D71-BB28-A6F4FEEB546C}" dt="2023-03-21T21:44:03.570" v="135"/>
          <ac:inkMkLst>
            <pc:docMk/>
            <pc:sldMk cId="3776161612" sldId="456"/>
            <ac:inkMk id="59" creationId="{D027346E-1B79-A69A-E327-F4574C46D936}"/>
          </ac:inkMkLst>
        </pc:inkChg>
        <pc:inkChg chg="add del mod">
          <ac:chgData name="Tim Cook" userId="d1c7cfb340f2c7ab" providerId="LiveId" clId="{24ACC167-D70A-4D71-BB28-A6F4FEEB546C}" dt="2023-03-21T21:44:03.570" v="138"/>
          <ac:inkMkLst>
            <pc:docMk/>
            <pc:sldMk cId="3776161612" sldId="456"/>
            <ac:inkMk id="60" creationId="{7E03809D-0768-4EA8-0A97-43A5D414CEA4}"/>
          </ac:inkMkLst>
        </pc:inkChg>
        <pc:inkChg chg="add del mod">
          <ac:chgData name="Tim Cook" userId="d1c7cfb340f2c7ab" providerId="LiveId" clId="{24ACC167-D70A-4D71-BB28-A6F4FEEB546C}" dt="2023-03-21T21:44:13.028" v="153"/>
          <ac:inkMkLst>
            <pc:docMk/>
            <pc:sldMk cId="3776161612" sldId="456"/>
            <ac:inkMk id="62" creationId="{CE4CFFFA-2501-2912-F89E-87A8C9F2F1E2}"/>
          </ac:inkMkLst>
        </pc:inkChg>
        <pc:inkChg chg="add del mod">
          <ac:chgData name="Tim Cook" userId="d1c7cfb340f2c7ab" providerId="LiveId" clId="{24ACC167-D70A-4D71-BB28-A6F4FEEB546C}" dt="2023-03-21T21:44:13.028" v="154"/>
          <ac:inkMkLst>
            <pc:docMk/>
            <pc:sldMk cId="3776161612" sldId="456"/>
            <ac:inkMk id="63" creationId="{C38D86E3-C739-28FF-AA29-4E33CC54310B}"/>
          </ac:inkMkLst>
        </pc:inkChg>
        <pc:inkChg chg="add del mod">
          <ac:chgData name="Tim Cook" userId="d1c7cfb340f2c7ab" providerId="LiveId" clId="{24ACC167-D70A-4D71-BB28-A6F4FEEB546C}" dt="2023-03-21T21:44:13.028" v="158"/>
          <ac:inkMkLst>
            <pc:docMk/>
            <pc:sldMk cId="3776161612" sldId="456"/>
            <ac:inkMk id="64" creationId="{91643DC3-D09B-CA9E-4473-159A7D22C0EB}"/>
          </ac:inkMkLst>
        </pc:inkChg>
        <pc:inkChg chg="add del mod">
          <ac:chgData name="Tim Cook" userId="d1c7cfb340f2c7ab" providerId="LiveId" clId="{24ACC167-D70A-4D71-BB28-A6F4FEEB546C}" dt="2023-03-21T21:44:13.028" v="156"/>
          <ac:inkMkLst>
            <pc:docMk/>
            <pc:sldMk cId="3776161612" sldId="456"/>
            <ac:inkMk id="65" creationId="{2418FC40-BEB4-BB1C-1267-4333E743DC69}"/>
          </ac:inkMkLst>
        </pc:inkChg>
        <pc:inkChg chg="add del mod">
          <ac:chgData name="Tim Cook" userId="d1c7cfb340f2c7ab" providerId="LiveId" clId="{24ACC167-D70A-4D71-BB28-A6F4FEEB546C}" dt="2023-03-21T21:44:13.028" v="155"/>
          <ac:inkMkLst>
            <pc:docMk/>
            <pc:sldMk cId="3776161612" sldId="456"/>
            <ac:inkMk id="66" creationId="{7C2C5AD4-040D-D9E5-DF52-9CA57C116C5E}"/>
          </ac:inkMkLst>
        </pc:inkChg>
        <pc:inkChg chg="add del mod">
          <ac:chgData name="Tim Cook" userId="d1c7cfb340f2c7ab" providerId="LiveId" clId="{24ACC167-D70A-4D71-BB28-A6F4FEEB546C}" dt="2023-03-21T21:44:13.028" v="151"/>
          <ac:inkMkLst>
            <pc:docMk/>
            <pc:sldMk cId="3776161612" sldId="456"/>
            <ac:inkMk id="67" creationId="{1B2FAB52-6FE3-049A-ACA9-6A9F6D26D6B0}"/>
          </ac:inkMkLst>
        </pc:inkChg>
        <pc:inkChg chg="add del mod">
          <ac:chgData name="Tim Cook" userId="d1c7cfb340f2c7ab" providerId="LiveId" clId="{24ACC167-D70A-4D71-BB28-A6F4FEEB546C}" dt="2023-03-21T21:44:13.028" v="157"/>
          <ac:inkMkLst>
            <pc:docMk/>
            <pc:sldMk cId="3776161612" sldId="456"/>
            <ac:inkMk id="68" creationId="{3EFC821A-F738-0838-44A6-BBE72FD9C023}"/>
          </ac:inkMkLst>
        </pc:inkChg>
        <pc:inkChg chg="add del mod">
          <ac:chgData name="Tim Cook" userId="d1c7cfb340f2c7ab" providerId="LiveId" clId="{24ACC167-D70A-4D71-BB28-A6F4FEEB546C}" dt="2023-03-21T21:44:13.028" v="152"/>
          <ac:inkMkLst>
            <pc:docMk/>
            <pc:sldMk cId="3776161612" sldId="456"/>
            <ac:inkMk id="69" creationId="{3F8BFEBA-8114-79E8-C837-F1A0423E1EF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1" creationId="{CCD484E5-03CC-D79C-2695-F58FC6B75B6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2" creationId="{0D2714D2-E6CA-B0E7-EDB7-FDC9953D223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3" creationId="{46D523B9-60A4-F973-8350-C350E6549907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4" creationId="{23D85C02-2DD4-3429-7483-37F15F78EAA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5" creationId="{F6087BDD-EC0A-2907-A9CC-22D402819449}"/>
          </ac:inkMkLst>
        </pc:inkChg>
        <pc:inkChg chg="add del">
          <ac:chgData name="Tim Cook" userId="d1c7cfb340f2c7ab" providerId="LiveId" clId="{24ACC167-D70A-4D71-BB28-A6F4FEEB546C}" dt="2023-03-21T21:44:18.991" v="169"/>
          <ac:inkMkLst>
            <pc:docMk/>
            <pc:sldMk cId="3776161612" sldId="456"/>
            <ac:inkMk id="76" creationId="{DA1FE325-A5EF-9C6D-CD0E-68028FCEBC7B}"/>
          </ac:inkMkLst>
        </pc:inkChg>
        <pc:inkChg chg="add del">
          <ac:chgData name="Tim Cook" userId="d1c7cfb340f2c7ab" providerId="LiveId" clId="{24ACC167-D70A-4D71-BB28-A6F4FEEB546C}" dt="2023-03-21T21:44:18.991" v="168"/>
          <ac:inkMkLst>
            <pc:docMk/>
            <pc:sldMk cId="3776161612" sldId="456"/>
            <ac:inkMk id="77" creationId="{6D17DAE5-A586-005F-4B73-4BA20043DDC9}"/>
          </ac:inkMkLst>
        </pc:inkChg>
        <pc:inkChg chg="add del">
          <ac:chgData name="Tim Cook" userId="d1c7cfb340f2c7ab" providerId="LiveId" clId="{24ACC167-D70A-4D71-BB28-A6F4FEEB546C}" dt="2023-03-21T21:44:18.991" v="171"/>
          <ac:inkMkLst>
            <pc:docMk/>
            <pc:sldMk cId="3776161612" sldId="456"/>
            <ac:inkMk id="78" creationId="{8B2858A9-FCB3-9607-F39F-940CAC2EF7D5}"/>
          </ac:inkMkLst>
        </pc:inkChg>
        <pc:inkChg chg="add del">
          <ac:chgData name="Tim Cook" userId="d1c7cfb340f2c7ab" providerId="LiveId" clId="{24ACC167-D70A-4D71-BB28-A6F4FEEB546C}" dt="2023-03-21T21:44:18.991" v="170"/>
          <ac:inkMkLst>
            <pc:docMk/>
            <pc:sldMk cId="3776161612" sldId="456"/>
            <ac:inkMk id="79" creationId="{E6F2C99F-5CF4-CF16-6DE9-FC8989D273EA}"/>
          </ac:inkMkLst>
        </pc:inkChg>
        <pc:inkChg chg="add">
          <ac:chgData name="Tim Cook" userId="d1c7cfb340f2c7ab" providerId="LiveId" clId="{24ACC167-D70A-4D71-BB28-A6F4FEEB546C}" dt="2023-03-21T21:44:20.857" v="173" actId="9405"/>
          <ac:inkMkLst>
            <pc:docMk/>
            <pc:sldMk cId="3776161612" sldId="456"/>
            <ac:inkMk id="81" creationId="{CC0DA1C4-D10D-F44F-0AF0-50FF0B52BE92}"/>
          </ac:inkMkLst>
        </pc:inkChg>
        <pc:inkChg chg="add del">
          <ac:chgData name="Tim Cook" userId="d1c7cfb340f2c7ab" providerId="LiveId" clId="{24ACC167-D70A-4D71-BB28-A6F4FEEB546C}" dt="2023-03-21T21:44:22.601" v="176"/>
          <ac:inkMkLst>
            <pc:docMk/>
            <pc:sldMk cId="3776161612" sldId="456"/>
            <ac:inkMk id="82" creationId="{F93719CE-988A-74EE-8CC8-70E05BF437A1}"/>
          </ac:inkMkLst>
        </pc:inkChg>
        <pc:inkChg chg="add del">
          <ac:chgData name="Tim Cook" userId="d1c7cfb340f2c7ab" providerId="LiveId" clId="{24ACC167-D70A-4D71-BB28-A6F4FEEB546C}" dt="2023-03-21T21:44:22.601" v="177"/>
          <ac:inkMkLst>
            <pc:docMk/>
            <pc:sldMk cId="3776161612" sldId="456"/>
            <ac:inkMk id="83" creationId="{14FF6A4A-0CB9-7DD7-4F47-C73B9C45DC33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4" creationId="{B6E51F22-03BC-C098-500B-14D044D7A731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5" creationId="{5C006E6D-6DD2-6D10-230F-AE3C4864CBC8}"/>
          </ac:inkMkLst>
        </pc:inkChg>
        <pc:inkChg chg="add">
          <ac:chgData name="Tim Cook" userId="d1c7cfb340f2c7ab" providerId="LiveId" clId="{24ACC167-D70A-4D71-BB28-A6F4FEEB546C}" dt="2023-03-21T21:44:25.919" v="180" actId="9405"/>
          <ac:inkMkLst>
            <pc:docMk/>
            <pc:sldMk cId="3776161612" sldId="456"/>
            <ac:inkMk id="86" creationId="{7C6EF122-EF7E-52CB-604A-DF83894B3FCB}"/>
          </ac:inkMkLst>
        </pc:inkChg>
        <pc:inkChg chg="add del">
          <ac:chgData name="Tim Cook" userId="d1c7cfb340f2c7ab" providerId="LiveId" clId="{24ACC167-D70A-4D71-BB28-A6F4FEEB546C}" dt="2023-03-21T21:44:40.385" v="211"/>
          <ac:inkMkLst>
            <pc:docMk/>
            <pc:sldMk cId="3776161612" sldId="456"/>
            <ac:inkMk id="88" creationId="{67504BC7-8B98-184F-A436-101D2E78FCB5}"/>
          </ac:inkMkLst>
        </pc:inkChg>
        <pc:inkChg chg="add del">
          <ac:chgData name="Tim Cook" userId="d1c7cfb340f2c7ab" providerId="LiveId" clId="{24ACC167-D70A-4D71-BB28-A6F4FEEB546C}" dt="2023-03-21T21:44:34.247" v="197"/>
          <ac:inkMkLst>
            <pc:docMk/>
            <pc:sldMk cId="3776161612" sldId="456"/>
            <ac:inkMk id="89" creationId="{BD28F41C-F360-9406-D3D5-71CC85F7C112}"/>
          </ac:inkMkLst>
        </pc:inkChg>
        <pc:inkChg chg="add del">
          <ac:chgData name="Tim Cook" userId="d1c7cfb340f2c7ab" providerId="LiveId" clId="{24ACC167-D70A-4D71-BB28-A6F4FEEB546C}" dt="2023-03-21T21:44:34.247" v="195"/>
          <ac:inkMkLst>
            <pc:docMk/>
            <pc:sldMk cId="3776161612" sldId="456"/>
            <ac:inkMk id="90" creationId="{EC258EB7-CB35-BA85-33F2-94D1F5F435EB}"/>
          </ac:inkMkLst>
        </pc:inkChg>
        <pc:inkChg chg="add del">
          <ac:chgData name="Tim Cook" userId="d1c7cfb340f2c7ab" providerId="LiveId" clId="{24ACC167-D70A-4D71-BB28-A6F4FEEB546C}" dt="2023-03-21T21:44:34.247" v="199"/>
          <ac:inkMkLst>
            <pc:docMk/>
            <pc:sldMk cId="3776161612" sldId="456"/>
            <ac:inkMk id="91" creationId="{2EBD70F1-4A21-94AB-C2C0-2A39B2EA539A}"/>
          </ac:inkMkLst>
        </pc:inkChg>
        <pc:inkChg chg="add del">
          <ac:chgData name="Tim Cook" userId="d1c7cfb340f2c7ab" providerId="LiveId" clId="{24ACC167-D70A-4D71-BB28-A6F4FEEB546C}" dt="2023-03-21T21:44:34.247" v="193"/>
          <ac:inkMkLst>
            <pc:docMk/>
            <pc:sldMk cId="3776161612" sldId="456"/>
            <ac:inkMk id="92" creationId="{2F43995B-CDC5-9048-478E-AD634E5B9440}"/>
          </ac:inkMkLst>
        </pc:inkChg>
        <pc:inkChg chg="add del">
          <ac:chgData name="Tim Cook" userId="d1c7cfb340f2c7ab" providerId="LiveId" clId="{24ACC167-D70A-4D71-BB28-A6F4FEEB546C}" dt="2023-03-21T21:44:34.247" v="196"/>
          <ac:inkMkLst>
            <pc:docMk/>
            <pc:sldMk cId="3776161612" sldId="456"/>
            <ac:inkMk id="93" creationId="{69ECE613-E511-D780-C73D-11EBD0E62AD3}"/>
          </ac:inkMkLst>
        </pc:inkChg>
        <pc:inkChg chg="add del">
          <ac:chgData name="Tim Cook" userId="d1c7cfb340f2c7ab" providerId="LiveId" clId="{24ACC167-D70A-4D71-BB28-A6F4FEEB546C}" dt="2023-03-21T21:44:34.247" v="194"/>
          <ac:inkMkLst>
            <pc:docMk/>
            <pc:sldMk cId="3776161612" sldId="456"/>
            <ac:inkMk id="94" creationId="{E4850073-893E-8694-D3D3-75D8506B5A24}"/>
          </ac:inkMkLst>
        </pc:inkChg>
        <pc:inkChg chg="add del">
          <ac:chgData name="Tim Cook" userId="d1c7cfb340f2c7ab" providerId="LiveId" clId="{24ACC167-D70A-4D71-BB28-A6F4FEEB546C}" dt="2023-03-21T21:44:34.247" v="198"/>
          <ac:inkMkLst>
            <pc:docMk/>
            <pc:sldMk cId="3776161612" sldId="456"/>
            <ac:inkMk id="95" creationId="{F628E1B7-2FAB-E511-3396-5C0098D305F6}"/>
          </ac:inkMkLst>
        </pc:inkChg>
        <pc:inkChg chg="add del">
          <ac:chgData name="Tim Cook" userId="d1c7cfb340f2c7ab" providerId="LiveId" clId="{24ACC167-D70A-4D71-BB28-A6F4FEEB546C}" dt="2023-03-21T21:44:34.247" v="200"/>
          <ac:inkMkLst>
            <pc:docMk/>
            <pc:sldMk cId="3776161612" sldId="456"/>
            <ac:inkMk id="96" creationId="{60349DDE-3242-0053-FDF3-46B5C18E1424}"/>
          </ac:inkMkLst>
        </pc:inkChg>
        <pc:inkChg chg="add del">
          <ac:chgData name="Tim Cook" userId="d1c7cfb340f2c7ab" providerId="LiveId" clId="{24ACC167-D70A-4D71-BB28-A6F4FEEB546C}" dt="2023-03-21T21:44:34.247" v="192"/>
          <ac:inkMkLst>
            <pc:docMk/>
            <pc:sldMk cId="3776161612" sldId="456"/>
            <ac:inkMk id="97" creationId="{732E234D-6566-93CE-E76D-25FB002C765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8" creationId="{4C72D5AA-D152-259F-694B-87B34DBF5B3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9" creationId="{8B024090-E8CB-D0FA-344E-97C49FD34C9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0" creationId="{930D81F1-3427-CEAD-31B6-37ECF58A8A70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1" creationId="{6E23DD4E-DE91-BA6D-356C-3471B3DEBC4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2" creationId="{090EB430-06B8-7528-A61B-E9A2B3194AC9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3" creationId="{58E6DB09-BEE7-C989-494D-2F2D059449C8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4" creationId="{3FCF84D2-D1D6-5526-D613-CD8E49777F8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5" creationId="{9C3B719D-4284-C17E-B323-958380A2D90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6" creationId="{0585752F-9F66-16D0-AEFF-CB4A3709D65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8" creationId="{7DBCB157-48DC-972D-DA31-BAA7F322319C}"/>
          </ac:inkMkLst>
        </pc:inkChg>
        <pc:inkChg chg="add del mod">
          <ac:chgData name="Tim Cook" userId="d1c7cfb340f2c7ab" providerId="LiveId" clId="{24ACC167-D70A-4D71-BB28-A6F4FEEB546C}" dt="2023-03-21T21:45:15.416" v="231"/>
          <ac:inkMkLst>
            <pc:docMk/>
            <pc:sldMk cId="3776161612" sldId="456"/>
            <ac:inkMk id="110" creationId="{000BC513-24A3-2E08-F832-815BCDB041F9}"/>
          </ac:inkMkLst>
        </pc:inkChg>
        <pc:inkChg chg="add del mod">
          <ac:chgData name="Tim Cook" userId="d1c7cfb340f2c7ab" providerId="LiveId" clId="{24ACC167-D70A-4D71-BB28-A6F4FEEB546C}" dt="2023-03-21T21:45:13.532" v="228"/>
          <ac:inkMkLst>
            <pc:docMk/>
            <pc:sldMk cId="3776161612" sldId="456"/>
            <ac:inkMk id="111" creationId="{44942CDF-0F31-92AE-44D6-E2EF8155E0F4}"/>
          </ac:inkMkLst>
        </pc:inkChg>
        <pc:inkChg chg="add del mod">
          <ac:chgData name="Tim Cook" userId="d1c7cfb340f2c7ab" providerId="LiveId" clId="{24ACC167-D70A-4D71-BB28-A6F4FEEB546C}" dt="2023-03-21T21:45:13.532" v="225"/>
          <ac:inkMkLst>
            <pc:docMk/>
            <pc:sldMk cId="3776161612" sldId="456"/>
            <ac:inkMk id="113" creationId="{76F4438E-E93F-D813-3244-E3E3234EDE9A}"/>
          </ac:inkMkLst>
        </pc:inkChg>
        <pc:inkChg chg="add del mod">
          <ac:chgData name="Tim Cook" userId="d1c7cfb340f2c7ab" providerId="LiveId" clId="{24ACC167-D70A-4D71-BB28-A6F4FEEB546C}" dt="2023-03-21T21:45:13.532" v="226"/>
          <ac:inkMkLst>
            <pc:docMk/>
            <pc:sldMk cId="3776161612" sldId="456"/>
            <ac:inkMk id="114" creationId="{AF9BE8B8-1693-9FAE-3AB6-B6932A9736DE}"/>
          </ac:inkMkLst>
        </pc:inkChg>
        <pc:inkChg chg="add del mod">
          <ac:chgData name="Tim Cook" userId="d1c7cfb340f2c7ab" providerId="LiveId" clId="{24ACC167-D70A-4D71-BB28-A6F4FEEB546C}" dt="2023-03-21T21:45:15.416" v="230"/>
          <ac:inkMkLst>
            <pc:docMk/>
            <pc:sldMk cId="3776161612" sldId="456"/>
            <ac:inkMk id="115" creationId="{59109074-4EA3-745B-92B2-7128EE8BC3C9}"/>
          </ac:inkMkLst>
        </pc:inkChg>
        <pc:inkChg chg="add del mod">
          <ac:chgData name="Tim Cook" userId="d1c7cfb340f2c7ab" providerId="LiveId" clId="{24ACC167-D70A-4D71-BB28-A6F4FEEB546C}" dt="2023-03-21T21:45:13.532" v="227"/>
          <ac:inkMkLst>
            <pc:docMk/>
            <pc:sldMk cId="3776161612" sldId="456"/>
            <ac:inkMk id="116" creationId="{65AACBCD-B521-D928-1D6B-E518FD5A3684}"/>
          </ac:inkMkLst>
        </pc:inkChg>
        <pc:inkChg chg="add del mod">
          <ac:chgData name="Tim Cook" userId="d1c7cfb340f2c7ab" providerId="LiveId" clId="{24ACC167-D70A-4D71-BB28-A6F4FEEB546C}" dt="2023-03-21T21:45:13.532" v="224"/>
          <ac:inkMkLst>
            <pc:docMk/>
            <pc:sldMk cId="3776161612" sldId="456"/>
            <ac:inkMk id="117" creationId="{AACDD5A5-FAB0-4B97-15EC-CB28CF735199}"/>
          </ac:inkMkLst>
        </pc:inkChg>
        <pc:inkChg chg="add del mod">
          <ac:chgData name="Tim Cook" userId="d1c7cfb340f2c7ab" providerId="LiveId" clId="{24ACC167-D70A-4D71-BB28-A6F4FEEB546C}" dt="2023-03-21T21:45:15.416" v="229"/>
          <ac:inkMkLst>
            <pc:docMk/>
            <pc:sldMk cId="3776161612" sldId="456"/>
            <ac:inkMk id="118" creationId="{344124A4-37EF-77A2-B99C-2C0EA71F355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20" creationId="{1E6DAFA1-2717-310C-F382-9EFA3FFC2080}"/>
          </ac:inkMkLst>
        </pc:inkChg>
      </pc:sldChg>
      <pc:sldChg chg="addSp delSp modSp mod">
        <pc:chgData name="Tim Cook" userId="d1c7cfb340f2c7ab" providerId="LiveId" clId="{24ACC167-D70A-4D71-BB28-A6F4FEEB546C}" dt="2023-03-21T21:47:25.863" v="323"/>
        <pc:sldMkLst>
          <pc:docMk/>
          <pc:sldMk cId="2902850203" sldId="457"/>
        </pc:sldMkLst>
        <pc:grpChg chg="mod">
          <ac:chgData name="Tim Cook" userId="d1c7cfb340f2c7ab" providerId="LiveId" clId="{24ACC167-D70A-4D71-BB28-A6F4FEEB546C}" dt="2023-03-21T21:45:49.742" v="247"/>
          <ac:grpSpMkLst>
            <pc:docMk/>
            <pc:sldMk cId="2902850203" sldId="457"/>
            <ac:grpSpMk id="13" creationId="{9E548FB5-F41A-58FC-0B0E-8CEFC9136182}"/>
          </ac:grpSpMkLst>
        </pc:grpChg>
        <pc:grpChg chg="del mod">
          <ac:chgData name="Tim Cook" userId="d1c7cfb340f2c7ab" providerId="LiveId" clId="{24ACC167-D70A-4D71-BB28-A6F4FEEB546C}" dt="2023-03-21T21:46:06.732" v="260"/>
          <ac:grpSpMkLst>
            <pc:docMk/>
            <pc:sldMk cId="2902850203" sldId="457"/>
            <ac:grpSpMk id="21" creationId="{C7D116FB-9E14-209B-D92F-25D4408CD67E}"/>
          </ac:grpSpMkLst>
        </pc:grpChg>
        <pc:grpChg chg="del 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5" creationId="{639F17EB-0C8A-F549-6D12-EB2B43BA86E4}"/>
          </ac:grpSpMkLst>
        </pc:grpChg>
        <pc:grpChg chg="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7" creationId="{813B9771-57B4-9B7B-F2CA-33FF6A65C274}"/>
          </ac:grpSpMkLst>
        </pc:grpChg>
        <pc:grpChg chg="del 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2" creationId="{7D1AB14C-CA8D-126C-4D70-5EF0745E8142}"/>
          </ac:grpSpMkLst>
        </pc:grpChg>
        <pc:grpChg chg="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7" creationId="{96102AED-27A5-6458-A9F4-25CE119A5AF0}"/>
          </ac:grpSpMkLst>
        </pc:grpChg>
        <pc:grpChg chg="mod">
          <ac:chgData name="Tim Cook" userId="d1c7cfb340f2c7ab" providerId="LiveId" clId="{24ACC167-D70A-4D71-BB28-A6F4FEEB546C}" dt="2023-03-21T21:46:28.418" v="284"/>
          <ac:grpSpMkLst>
            <pc:docMk/>
            <pc:sldMk cId="2902850203" sldId="457"/>
            <ac:grpSpMk id="42" creationId="{096F4825-3B35-1F46-BD74-9E8A59D4F870}"/>
          </ac:grpSpMkLst>
        </pc:grpChg>
        <pc:grpChg chg="del mod">
          <ac:chgData name="Tim Cook" userId="d1c7cfb340f2c7ab" providerId="LiveId" clId="{24ACC167-D70A-4D71-BB28-A6F4FEEB546C}" dt="2023-03-21T21:47:06.069" v="288"/>
          <ac:grpSpMkLst>
            <pc:docMk/>
            <pc:sldMk cId="2902850203" sldId="457"/>
            <ac:grpSpMk id="45" creationId="{755CDAB1-0309-5C87-8A6F-D053FC6CA4D6}"/>
          </ac:grpSpMkLst>
        </pc:grpChg>
        <pc:grpChg chg="del 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48" creationId="{3D1EFFA0-1E5E-A196-F081-7D231202C3EB}"/>
          </ac:grpSpMkLst>
        </pc:grpChg>
        <pc:grpChg chg="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5" creationId="{DDE295AB-EA99-6686-BFFA-C68F91FD70E9}"/>
          </ac:grpSpMkLst>
        </pc:grpChg>
        <pc:inkChg chg="add del">
          <ac:chgData name="Tim Cook" userId="d1c7cfb340f2c7ab" providerId="LiveId" clId="{24ACC167-D70A-4D71-BB28-A6F4FEEB546C}" dt="2023-03-21T21:45:41.707" v="235"/>
          <ac:inkMkLst>
            <pc:docMk/>
            <pc:sldMk cId="2902850203" sldId="457"/>
            <ac:inkMk id="3" creationId="{464B588D-29E5-2B80-ED91-F1036633D2A3}"/>
          </ac:inkMkLst>
        </pc:inkChg>
        <pc:inkChg chg="add">
          <ac:chgData name="Tim Cook" userId="d1c7cfb340f2c7ab" providerId="LiveId" clId="{24ACC167-D70A-4D71-BB28-A6F4FEEB546C}" dt="2023-03-21T21:45:44.200" v="236" actId="9405"/>
          <ac:inkMkLst>
            <pc:docMk/>
            <pc:sldMk cId="2902850203" sldId="457"/>
            <ac:inkMk id="4" creationId="{4A4B5C1A-FD09-CD5B-8AAE-A46BA8A27464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5" creationId="{57F68180-85D7-4DB1-8859-B57BF66FFE90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6" creationId="{62FBD7D3-C5E6-4CA5-E035-16BA329ABEB9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7" creationId="{F2D8CFD9-6682-DEC5-AF84-EE390E2894DB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8" creationId="{50497531-8AAF-7A81-8BFE-1C9AD099D428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9" creationId="{D932EBFF-8B9D-9609-8E45-F50207E88EF1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10" creationId="{157BCB72-AE85-CEC0-3198-C409EB7506C5}"/>
          </ac:inkMkLst>
        </pc:inkChg>
        <pc:inkChg chg="add del">
          <ac:chgData name="Tim Cook" userId="d1c7cfb340f2c7ab" providerId="LiveId" clId="{24ACC167-D70A-4D71-BB28-A6F4FEEB546C}" dt="2023-03-21T21:45:49.430" v="245"/>
          <ac:inkMkLst>
            <pc:docMk/>
            <pc:sldMk cId="2902850203" sldId="457"/>
            <ac:inkMk id="11" creationId="{A66FABF9-5BB0-543C-3DF3-4F48E92DC6C1}"/>
          </ac:inkMkLst>
        </pc:inkChg>
        <pc:inkChg chg="add del">
          <ac:chgData name="Tim Cook" userId="d1c7cfb340f2c7ab" providerId="LiveId" clId="{24ACC167-D70A-4D71-BB28-A6F4FEEB546C}" dt="2023-03-21T21:45:49.445" v="246"/>
          <ac:inkMkLst>
            <pc:docMk/>
            <pc:sldMk cId="2902850203" sldId="457"/>
            <ac:inkMk id="12" creationId="{17034526-9E5D-ED18-F17A-93A5D4618747}"/>
          </ac:inkMkLst>
        </pc:inkChg>
        <pc:inkChg chg="add">
          <ac:chgData name="Tim Cook" userId="d1c7cfb340f2c7ab" providerId="LiveId" clId="{24ACC167-D70A-4D71-BB28-A6F4FEEB546C}" dt="2023-03-21T21:45:51.046" v="248" actId="9405"/>
          <ac:inkMkLst>
            <pc:docMk/>
            <pc:sldMk cId="2902850203" sldId="457"/>
            <ac:inkMk id="14" creationId="{6F3E698F-BEF0-574D-CA67-BF3F48F84BF7}"/>
          </ac:inkMkLst>
        </pc:inkChg>
        <pc:inkChg chg="add del mod">
          <ac:chgData name="Tim Cook" userId="d1c7cfb340f2c7ab" providerId="LiveId" clId="{24ACC167-D70A-4D71-BB28-A6F4FEEB546C}" dt="2023-03-21T21:46:06.732" v="260"/>
          <ac:inkMkLst>
            <pc:docMk/>
            <pc:sldMk cId="2902850203" sldId="457"/>
            <ac:inkMk id="15" creationId="{433B5219-DC6F-CBA2-60F4-F9D6301ABD19}"/>
          </ac:inkMkLst>
        </pc:inkChg>
        <pc:inkChg chg="add del mod">
          <ac:chgData name="Tim Cook" userId="d1c7cfb340f2c7ab" providerId="LiveId" clId="{24ACC167-D70A-4D71-BB28-A6F4FEEB546C}" dt="2023-03-21T21:46:06.731" v="257"/>
          <ac:inkMkLst>
            <pc:docMk/>
            <pc:sldMk cId="2902850203" sldId="457"/>
            <ac:inkMk id="16" creationId="{6F1FBEE8-0FB8-9804-6794-7F354E9C1F59}"/>
          </ac:inkMkLst>
        </pc:inkChg>
        <pc:inkChg chg="add del mod">
          <ac:chgData name="Tim Cook" userId="d1c7cfb340f2c7ab" providerId="LiveId" clId="{24ACC167-D70A-4D71-BB28-A6F4FEEB546C}" dt="2023-03-21T21:46:06.732" v="259"/>
          <ac:inkMkLst>
            <pc:docMk/>
            <pc:sldMk cId="2902850203" sldId="457"/>
            <ac:inkMk id="17" creationId="{24FE60D9-322E-9A25-7F1F-67AD0E565ADF}"/>
          </ac:inkMkLst>
        </pc:inkChg>
        <pc:inkChg chg="add del mod">
          <ac:chgData name="Tim Cook" userId="d1c7cfb340f2c7ab" providerId="LiveId" clId="{24ACC167-D70A-4D71-BB28-A6F4FEEB546C}" dt="2023-03-21T21:46:06.730" v="256"/>
          <ac:inkMkLst>
            <pc:docMk/>
            <pc:sldMk cId="2902850203" sldId="457"/>
            <ac:inkMk id="18" creationId="{A6A32A0C-7BAE-8DCC-2276-6F5F686F3301}"/>
          </ac:inkMkLst>
        </pc:inkChg>
        <pc:inkChg chg="add del mod">
          <ac:chgData name="Tim Cook" userId="d1c7cfb340f2c7ab" providerId="LiveId" clId="{24ACC167-D70A-4D71-BB28-A6F4FEEB546C}" dt="2023-03-21T21:46:06.731" v="258"/>
          <ac:inkMkLst>
            <pc:docMk/>
            <pc:sldMk cId="2902850203" sldId="457"/>
            <ac:inkMk id="19" creationId="{4D23F5C2-456C-10BE-D37C-807B1D06FAE4}"/>
          </ac:inkMkLst>
        </pc:inkChg>
        <pc:inkChg chg="add del mod">
          <ac:chgData name="Tim Cook" userId="d1c7cfb340f2c7ab" providerId="LiveId" clId="{24ACC167-D70A-4D71-BB28-A6F4FEEB546C}" dt="2023-03-21T21:46:06.732" v="261"/>
          <ac:inkMkLst>
            <pc:docMk/>
            <pc:sldMk cId="2902850203" sldId="457"/>
            <ac:inkMk id="20" creationId="{0CB8F2C3-27B3-DC38-2072-B84DC9D5887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2" creationId="{ED44572C-1D3E-5748-3B50-A8C3231D2BD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3" creationId="{023341A0-9C13-B7F8-0628-DF25DAC4FE17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4" creationId="{7A8EF22A-C7CB-692E-4413-6A97B0526431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6" creationId="{C7CC1FEF-51E6-8FC6-3AFC-87E9221CF2CC}"/>
          </ac:inkMkLst>
        </pc:inkChg>
        <pc:inkChg chg="add del">
          <ac:chgData name="Tim Cook" userId="d1c7cfb340f2c7ab" providerId="LiveId" clId="{24ACC167-D70A-4D71-BB28-A6F4FEEB546C}" dt="2023-03-21T21:46:15.226" v="271"/>
          <ac:inkMkLst>
            <pc:docMk/>
            <pc:sldMk cId="2902850203" sldId="457"/>
            <ac:inkMk id="28" creationId="{A15D6D3A-2FB7-EDC5-4350-15FD3AB69EC3}"/>
          </ac:inkMkLst>
        </pc:inkChg>
        <pc:inkChg chg="add del">
          <ac:chgData name="Tim Cook" userId="d1c7cfb340f2c7ab" providerId="LiveId" clId="{24ACC167-D70A-4D71-BB28-A6F4FEEB546C}" dt="2023-03-21T21:46:15.226" v="270"/>
          <ac:inkMkLst>
            <pc:docMk/>
            <pc:sldMk cId="2902850203" sldId="457"/>
            <ac:inkMk id="29" creationId="{1C684F60-D5AE-6CB3-EE5D-08D319F8F3D3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0" creationId="{60D2BDE4-34AF-C525-5D37-0A2A5B3F3A75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1" creationId="{CA930E4B-1EEC-0C26-9F17-090DAAFD889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3" creationId="{18F7CF4B-DDE8-1258-E62E-AD7FAD7E8A3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4" creationId="{F26FFD85-8FC1-25B6-2BCB-AD930B75206A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5" creationId="{869D8225-9E28-CFEE-F8C3-6A9A0739F8B1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6" creationId="{400063C9-072C-E540-7A85-2B803DBDF353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8" creationId="{EC5D9082-49D9-4FA4-CAB8-C51DC6EEE5C7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9" creationId="{87F35EB7-2132-D56F-8ED4-2364B1101A59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0" creationId="{8CB73CD7-895E-2957-4940-CFCED6B2276C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1" creationId="{D0B3428D-FA14-0E6D-0B2D-4032A27E2174}"/>
          </ac:inkMkLst>
        </pc:inkChg>
        <pc:inkChg chg="add del mod">
          <ac:chgData name="Tim Cook" userId="d1c7cfb340f2c7ab" providerId="LiveId" clId="{24ACC167-D70A-4D71-BB28-A6F4FEEB546C}" dt="2023-03-21T21:47:06.069" v="289"/>
          <ac:inkMkLst>
            <pc:docMk/>
            <pc:sldMk cId="2902850203" sldId="457"/>
            <ac:inkMk id="43" creationId="{99A7F507-17C6-4C26-0F36-5536F9804B65}"/>
          </ac:inkMkLst>
        </pc:inkChg>
        <pc:inkChg chg="add del mod">
          <ac:chgData name="Tim Cook" userId="d1c7cfb340f2c7ab" providerId="LiveId" clId="{24ACC167-D70A-4D71-BB28-A6F4FEEB546C}" dt="2023-03-21T21:47:06.069" v="288"/>
          <ac:inkMkLst>
            <pc:docMk/>
            <pc:sldMk cId="2902850203" sldId="457"/>
            <ac:inkMk id="44" creationId="{A2A8F0A4-A522-9734-BB26-995ADCEF9B27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6" creationId="{73FBC953-B3A8-405F-A39A-B50951D3D1D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7" creationId="{7098D2C7-1CDE-F955-1588-F75CD1478A1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9" creationId="{DFBAB803-46AC-D8F5-7225-A883EB7CFA53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0" creationId="{D8517AEF-1C2A-2969-A34F-3906C2D64159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1" creationId="{13286DA2-D5B9-CB43-EF72-BA953E32ABBE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2" creationId="{34CE19FB-48A2-F1F1-B006-49895D68397F}"/>
          </ac:inkMkLst>
        </pc:inkChg>
        <pc:inkChg chg="add del">
          <ac:chgData name="Tim Cook" userId="d1c7cfb340f2c7ab" providerId="LiveId" clId="{24ACC167-D70A-4D71-BB28-A6F4FEEB546C}" dt="2023-03-21T21:47:16.547" v="303"/>
          <ac:inkMkLst>
            <pc:docMk/>
            <pc:sldMk cId="2902850203" sldId="457"/>
            <ac:inkMk id="54" creationId="{E1CCFD06-CCD6-EB3C-09CD-796FEB209899}"/>
          </ac:inkMkLst>
        </pc:inkChg>
        <pc:inkChg chg="add del">
          <ac:chgData name="Tim Cook" userId="d1c7cfb340f2c7ab" providerId="LiveId" clId="{24ACC167-D70A-4D71-BB28-A6F4FEEB546C}" dt="2023-03-21T21:47:16.548" v="305"/>
          <ac:inkMkLst>
            <pc:docMk/>
            <pc:sldMk cId="2902850203" sldId="457"/>
            <ac:inkMk id="55" creationId="{DC3D4D37-7444-DDC3-DF31-48C8CAAC9772}"/>
          </ac:inkMkLst>
        </pc:inkChg>
        <pc:inkChg chg="add del">
          <ac:chgData name="Tim Cook" userId="d1c7cfb340f2c7ab" providerId="LiveId" clId="{24ACC167-D70A-4D71-BB28-A6F4FEEB546C}" dt="2023-03-21T21:47:16.548" v="304"/>
          <ac:inkMkLst>
            <pc:docMk/>
            <pc:sldMk cId="2902850203" sldId="457"/>
            <ac:inkMk id="56" creationId="{62FD3664-28EA-3327-C6FD-3A15F08A112A}"/>
          </ac:inkMkLst>
        </pc:inkChg>
        <pc:inkChg chg="add del">
          <ac:chgData name="Tim Cook" userId="d1c7cfb340f2c7ab" providerId="LiveId" clId="{24ACC167-D70A-4D71-BB28-A6F4FEEB546C}" dt="2023-03-21T21:47:16.548" v="306"/>
          <ac:inkMkLst>
            <pc:docMk/>
            <pc:sldMk cId="2902850203" sldId="457"/>
            <ac:inkMk id="57" creationId="{F9C2F097-A264-91AB-874D-936DC9CF70F5}"/>
          </ac:inkMkLst>
        </pc:inkChg>
        <pc:inkChg chg="add del">
          <ac:chgData name="Tim Cook" userId="d1c7cfb340f2c7ab" providerId="LiveId" clId="{24ACC167-D70A-4D71-BB28-A6F4FEEB546C}" dt="2023-03-21T21:47:16.548" v="307"/>
          <ac:inkMkLst>
            <pc:docMk/>
            <pc:sldMk cId="2902850203" sldId="457"/>
            <ac:inkMk id="58" creationId="{9491CB81-708B-E3DB-B745-C4AF1B572A4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59" creationId="{D7A81607-AB3F-E117-3D5D-3CF098F213C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0" creationId="{905E485A-E3C9-A052-6985-12464E41FC7C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1" creationId="{B985EADA-47B1-7DA7-50B6-5634ED13FD7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2" creationId="{FB8CDEB6-87DC-2DE9-AD8F-803D40EC30D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3" creationId="{3A1F9EFD-D3C2-1493-4241-70209438DA1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4" creationId="{130732D3-2D3A-03C4-D175-449FC7ED6F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5" creationId="{60027523-2249-A490-087B-B0EA5BD0D2E8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6" creationId="{2A35FB69-D0C4-0DCD-CF52-FD1E8F40090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7" creationId="{3D8FA894-E4D4-B8E4-B7C7-F441837297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8" creationId="{E7F01F4D-A793-0B40-C5BF-93E0D4B9A56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9" creationId="{641803EF-4B1A-A63D-220B-FE17597FD14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0" creationId="{FFC1635B-8392-C130-7761-9E7F43FD1C6E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1" creationId="{2D54E9D3-3DE3-B7BA-A855-82D38F71252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2" creationId="{9F06D917-FCBC-AFE1-7ED1-DCC8C90FA09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3" creationId="{F634CA78-D261-01CC-DDF5-8F1EF9AA8FEC}"/>
          </ac:inkMkLst>
        </pc:inkChg>
      </pc:sldChg>
      <pc:sldChg chg="addSp delSp modSp mod">
        <pc:chgData name="Tim Cook" userId="d1c7cfb340f2c7ab" providerId="LiveId" clId="{24ACC167-D70A-4D71-BB28-A6F4FEEB546C}" dt="2023-03-21T21:55:49.054" v="720"/>
        <pc:sldMkLst>
          <pc:docMk/>
          <pc:sldMk cId="4071529067" sldId="458"/>
        </pc:sldMkLst>
        <pc:spChg chg="del">
          <ac:chgData name="Tim Cook" userId="d1c7cfb340f2c7ab" providerId="LiveId" clId="{24ACC167-D70A-4D71-BB28-A6F4FEEB546C}" dt="2023-03-21T21:49:54.369" v="324" actId="478"/>
          <ac:spMkLst>
            <pc:docMk/>
            <pc:sldMk cId="4071529067" sldId="458"/>
            <ac:spMk id="3" creationId="{8EAC161C-BAFC-864D-F5AF-09B3630D3C6C}"/>
          </ac:spMkLst>
        </pc:s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1" creationId="{27C50954-1271-F094-C28B-AA8CAFDE51A7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2" creationId="{6E517EA2-B2CA-9642-3B7A-1F1A4364B9DA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3" creationId="{BCE8577D-25BA-3915-79A0-0CB6FA136202}"/>
          </ac:grpSpMkLst>
        </pc:grpChg>
        <pc:grpChg chg="mod">
          <ac:chgData name="Tim Cook" userId="d1c7cfb340f2c7ab" providerId="LiveId" clId="{24ACC167-D70A-4D71-BB28-A6F4FEEB546C}" dt="2023-03-21T21:50:31.447" v="373"/>
          <ac:grpSpMkLst>
            <pc:docMk/>
            <pc:sldMk cId="4071529067" sldId="458"/>
            <ac:grpSpMk id="42" creationId="{7337A3C8-4F98-617A-81A9-7B90C43C652C}"/>
          </ac:grpSpMkLst>
        </pc:grpChg>
        <pc:grpChg chg="del 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50" creationId="{E9FC3B4B-72FB-ACAC-67B7-9EBE58A67196}"/>
          </ac:grpSpMkLst>
        </pc:grpChg>
        <pc:grpChg chg="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68" creationId="{A28A174F-29E9-898C-F446-F65829970915}"/>
          </ac:grpSpMkLst>
        </pc:grpChg>
        <pc:grpChg chg="del mod">
          <ac:chgData name="Tim Cook" userId="d1c7cfb340f2c7ab" providerId="LiveId" clId="{24ACC167-D70A-4D71-BB28-A6F4FEEB546C}" dt="2023-03-21T21:51:11.384" v="409"/>
          <ac:grpSpMkLst>
            <pc:docMk/>
            <pc:sldMk cId="4071529067" sldId="458"/>
            <ac:grpSpMk id="71" creationId="{DDAE1963-E7EA-5D02-7D26-052D01D20DE9}"/>
          </ac:grpSpMkLst>
        </pc:grpChg>
        <pc:grpChg chg="del mod">
          <ac:chgData name="Tim Cook" userId="d1c7cfb340f2c7ab" providerId="LiveId" clId="{24ACC167-D70A-4D71-BB28-A6F4FEEB546C}" dt="2023-03-21T21:51:24.656" v="422"/>
          <ac:grpSpMkLst>
            <pc:docMk/>
            <pc:sldMk cId="4071529067" sldId="458"/>
            <ac:grpSpMk id="78" creationId="{C7B65182-289E-9185-340F-6DD66DE1B4E4}"/>
          </ac:grpSpMkLst>
        </pc:grpChg>
        <pc:grpChg chg="del mod">
          <ac:chgData name="Tim Cook" userId="d1c7cfb340f2c7ab" providerId="LiveId" clId="{24ACC167-D70A-4D71-BB28-A6F4FEEB546C}" dt="2023-03-21T21:51:28.653" v="428"/>
          <ac:grpSpMkLst>
            <pc:docMk/>
            <pc:sldMk cId="4071529067" sldId="458"/>
            <ac:grpSpMk id="81" creationId="{C8E5F988-6895-91CB-B8BD-1D24A09CB6D7}"/>
          </ac:grpSpMkLst>
        </pc:grpChg>
        <pc:grpChg chg="del mod">
          <ac:chgData name="Tim Cook" userId="d1c7cfb340f2c7ab" providerId="LiveId" clId="{24ACC167-D70A-4D71-BB28-A6F4FEEB546C}" dt="2023-03-21T21:51:37.041" v="437"/>
          <ac:grpSpMkLst>
            <pc:docMk/>
            <pc:sldMk cId="4071529067" sldId="458"/>
            <ac:grpSpMk id="86" creationId="{A29D873F-923F-9651-FB8A-02FC980386FB}"/>
          </ac:grpSpMkLst>
        </pc:grpChg>
        <pc:grpChg chg="del mod">
          <ac:chgData name="Tim Cook" userId="d1c7cfb340f2c7ab" providerId="LiveId" clId="{24ACC167-D70A-4D71-BB28-A6F4FEEB546C}" dt="2023-03-21T21:51:39.019" v="439"/>
          <ac:grpSpMkLst>
            <pc:docMk/>
            <pc:sldMk cId="4071529067" sldId="458"/>
            <ac:grpSpMk id="88" creationId="{91FA0B88-C5CA-BAFE-AFC6-580C5341FB1F}"/>
          </ac:grpSpMkLst>
        </pc:grpChg>
        <pc:grpChg chg="del mod">
          <ac:chgData name="Tim Cook" userId="d1c7cfb340f2c7ab" providerId="LiveId" clId="{24ACC167-D70A-4D71-BB28-A6F4FEEB546C}" dt="2023-03-21T21:51:44.374" v="446"/>
          <ac:grpSpMkLst>
            <pc:docMk/>
            <pc:sldMk cId="4071529067" sldId="458"/>
            <ac:grpSpMk id="92" creationId="{69F402FB-515D-309B-93CF-A90E2C7F414C}"/>
          </ac:grpSpMkLst>
        </pc:grpChg>
        <pc:grpChg chg="del mod">
          <ac:chgData name="Tim Cook" userId="d1c7cfb340f2c7ab" providerId="LiveId" clId="{24ACC167-D70A-4D71-BB28-A6F4FEEB546C}" dt="2023-03-21T21:51:48.175" v="452"/>
          <ac:grpSpMkLst>
            <pc:docMk/>
            <pc:sldMk cId="4071529067" sldId="458"/>
            <ac:grpSpMk id="95" creationId="{499979CB-DB55-6D33-DAF3-D28F72F59873}"/>
          </ac:grpSpMkLst>
        </pc:grpChg>
        <pc:grpChg chg="del 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97" creationId="{22F3FFE0-4665-1979-8C6D-28D79214838F}"/>
          </ac:grpSpMkLst>
        </pc:grpChg>
        <pc:grpChg chg="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101" creationId="{AD7F9770-A6D9-77B1-CC3C-819F324587E1}"/>
          </ac:grpSpMkLst>
        </pc:grpChg>
        <pc:grpChg chg="mod">
          <ac:chgData name="Tim Cook" userId="d1c7cfb340f2c7ab" providerId="LiveId" clId="{24ACC167-D70A-4D71-BB28-A6F4FEEB546C}" dt="2023-03-21T21:51:56.740" v="464"/>
          <ac:grpSpMkLst>
            <pc:docMk/>
            <pc:sldMk cId="4071529067" sldId="458"/>
            <ac:grpSpMk id="109" creationId="{F81857F3-4922-5B93-EFDD-36B0694C39A6}"/>
          </ac:grpSpMkLst>
        </pc:grpChg>
        <pc:grpChg chg="mod">
          <ac:chgData name="Tim Cook" userId="d1c7cfb340f2c7ab" providerId="LiveId" clId="{24ACC167-D70A-4D71-BB28-A6F4FEEB546C}" dt="2023-03-21T21:52:18.916" v="477"/>
          <ac:grpSpMkLst>
            <pc:docMk/>
            <pc:sldMk cId="4071529067" sldId="458"/>
            <ac:grpSpMk id="113" creationId="{DABDDD64-6DA2-5018-8DD9-6496832393DE}"/>
          </ac:grpSpMkLst>
        </pc:grpChg>
        <pc:grpChg chg="del 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19" creationId="{8F7DE142-E752-B7C9-ECC6-5CB864EBC679}"/>
          </ac:grpSpMkLst>
        </pc:grpChg>
        <pc:grpChg chg="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21" creationId="{97CB3133-79AD-9D09-4BF8-A856B73CE815}"/>
          </ac:grpSpMkLst>
        </pc:grpChg>
        <pc:grpChg chg="del mod">
          <ac:chgData name="Tim Cook" userId="d1c7cfb340f2c7ab" providerId="LiveId" clId="{24ACC167-D70A-4D71-BB28-A6F4FEEB546C}" dt="2023-03-21T21:52:57.435" v="504"/>
          <ac:grpSpMkLst>
            <pc:docMk/>
            <pc:sldMk cId="4071529067" sldId="458"/>
            <ac:grpSpMk id="133" creationId="{12C5D7C6-8377-EDE9-C72F-A8A4E177781D}"/>
          </ac:grpSpMkLst>
        </pc:grpChg>
        <pc:grpChg chg="del 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0" creationId="{5F4F7EB9-C496-CBCC-CBE5-929EDF239287}"/>
          </ac:grpSpMkLst>
        </pc:grpChg>
        <pc:grpChg chg="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8" creationId="{51C1A0DE-D2D5-EF91-8020-1C9C3B704F27}"/>
          </ac:grpSpMkLst>
        </pc:grpChg>
        <pc:grpChg chg="mod">
          <ac:chgData name="Tim Cook" userId="d1c7cfb340f2c7ab" providerId="LiveId" clId="{24ACC167-D70A-4D71-BB28-A6F4FEEB546C}" dt="2023-03-21T21:53:25.217" v="524"/>
          <ac:grpSpMkLst>
            <pc:docMk/>
            <pc:sldMk cId="4071529067" sldId="458"/>
            <ac:grpSpMk id="153" creationId="{98A61D90-06B9-3675-9628-E1FEAE5B5B62}"/>
          </ac:grpSpMkLst>
        </pc:grpChg>
        <pc:grpChg chg="del mod">
          <ac:chgData name="Tim Cook" userId="d1c7cfb340f2c7ab" providerId="LiveId" clId="{24ACC167-D70A-4D71-BB28-A6F4FEEB546C}" dt="2023-03-21T21:54:04.408" v="581"/>
          <ac:grpSpMkLst>
            <pc:docMk/>
            <pc:sldMk cId="4071529067" sldId="458"/>
            <ac:grpSpMk id="156" creationId="{F434A31F-DD2C-1647-5CC1-DBDEAF50F525}"/>
          </ac:grpSpMkLst>
        </pc:grpChg>
        <pc:grpChg chg="del mod">
          <ac:chgData name="Tim Cook" userId="d1c7cfb340f2c7ab" providerId="LiveId" clId="{24ACC167-D70A-4D71-BB28-A6F4FEEB546C}" dt="2023-03-21T21:53:37.427" v="546"/>
          <ac:grpSpMkLst>
            <pc:docMk/>
            <pc:sldMk cId="4071529067" sldId="458"/>
            <ac:grpSpMk id="159" creationId="{D9974DA2-0D1A-C210-02F0-1420AAD86952}"/>
          </ac:grpSpMkLst>
        </pc:grpChg>
        <pc:grpChg chg="del mod">
          <ac:chgData name="Tim Cook" userId="d1c7cfb340f2c7ab" providerId="LiveId" clId="{24ACC167-D70A-4D71-BB28-A6F4FEEB546C}" dt="2023-03-21T21:54:07.008" v="589"/>
          <ac:grpSpMkLst>
            <pc:docMk/>
            <pc:sldMk cId="4071529067" sldId="458"/>
            <ac:grpSpMk id="175" creationId="{1833B6CF-B1B1-A296-0E40-3FFED0737CC7}"/>
          </ac:grpSpMkLst>
        </pc:grpChg>
        <pc:grpChg chg="del mod">
          <ac:chgData name="Tim Cook" userId="d1c7cfb340f2c7ab" providerId="LiveId" clId="{24ACC167-D70A-4D71-BB28-A6F4FEEB546C}" dt="2023-03-21T21:54:05.593" v="584"/>
          <ac:grpSpMkLst>
            <pc:docMk/>
            <pc:sldMk cId="4071529067" sldId="458"/>
            <ac:grpSpMk id="176" creationId="{2EB44E5C-8724-2A17-04C5-FF1B4B6624A1}"/>
          </ac:grpSpMkLst>
        </pc:grpChg>
        <pc:grpChg chg="del mod">
          <ac:chgData name="Tim Cook" userId="d1c7cfb340f2c7ab" providerId="LiveId" clId="{24ACC167-D70A-4D71-BB28-A6F4FEEB546C}" dt="2023-03-21T21:54:05.593" v="585"/>
          <ac:grpSpMkLst>
            <pc:docMk/>
            <pc:sldMk cId="4071529067" sldId="458"/>
            <ac:grpSpMk id="177" creationId="{F969DF64-8F8A-0B97-CCA9-5A198D436597}"/>
          </ac:grpSpMkLst>
        </pc:grpChg>
        <pc:grpChg chg="mod">
          <ac:chgData name="Tim Cook" userId="d1c7cfb340f2c7ab" providerId="LiveId" clId="{24ACC167-D70A-4D71-BB28-A6F4FEEB546C}" dt="2023-03-21T21:54:13.294" v="591" actId="1076"/>
          <ac:grpSpMkLst>
            <pc:docMk/>
            <pc:sldMk cId="4071529067" sldId="458"/>
            <ac:grpSpMk id="178" creationId="{CE079E46-D24A-77B9-5471-B7A1ED1C93B1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192" creationId="{9C5B5377-908A-9A0B-5577-90F443B0744B}"/>
          </ac:grpSpMkLst>
        </pc:grpChg>
        <pc:grpChg chg="mod">
          <ac:chgData name="Tim Cook" userId="d1c7cfb340f2c7ab" providerId="LiveId" clId="{24ACC167-D70A-4D71-BB28-A6F4FEEB546C}" dt="2023-03-21T21:53:57.147" v="579"/>
          <ac:grpSpMkLst>
            <pc:docMk/>
            <pc:sldMk cId="4071529067" sldId="458"/>
            <ac:grpSpMk id="202" creationId="{3A2DBFA8-9FA4-2A23-0BFC-D60A66547D8A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09" creationId="{F4F8DDD6-0062-1DBB-EA0C-4BA66AAD2517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10" creationId="{5325D717-7E81-113C-A1CC-324179C74EF3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218" creationId="{AD4E952A-0647-4FBA-371F-70AE505D8CFA}"/>
          </ac:grpSpMkLst>
        </pc:grpChg>
        <pc:grpChg chg="del mod">
          <ac:chgData name="Tim Cook" userId="d1c7cfb340f2c7ab" providerId="LiveId" clId="{24ACC167-D70A-4D71-BB28-A6F4FEEB546C}" dt="2023-03-21T21:54:27.722" v="619"/>
          <ac:grpSpMkLst>
            <pc:docMk/>
            <pc:sldMk cId="4071529067" sldId="458"/>
            <ac:grpSpMk id="224" creationId="{F5844C86-77BA-BE5F-1FAA-622BBB2231EC}"/>
          </ac:grpSpMkLst>
        </pc:grpChg>
        <pc:grpChg chg="del mod">
          <ac:chgData name="Tim Cook" userId="d1c7cfb340f2c7ab" providerId="LiveId" clId="{24ACC167-D70A-4D71-BB28-A6F4FEEB546C}" dt="2023-03-21T21:54:28.831" v="627"/>
          <ac:grpSpMkLst>
            <pc:docMk/>
            <pc:sldMk cId="4071529067" sldId="458"/>
            <ac:grpSpMk id="225" creationId="{8E1F017A-85E5-62E5-5F26-51DC2462FE15}"/>
          </ac:grpSpMkLst>
        </pc:grpChg>
        <pc:grpChg chg="mod">
          <ac:chgData name="Tim Cook" userId="d1c7cfb340f2c7ab" providerId="LiveId" clId="{24ACC167-D70A-4D71-BB28-A6F4FEEB546C}" dt="2023-03-21T21:54:33.322" v="634"/>
          <ac:grpSpMkLst>
            <pc:docMk/>
            <pc:sldMk cId="4071529067" sldId="458"/>
            <ac:grpSpMk id="231" creationId="{BB44DA1E-4797-54F5-3B61-E14A04BFE705}"/>
          </ac:grpSpMkLst>
        </pc:grpChg>
        <pc:grpChg chg="del mod">
          <ac:chgData name="Tim Cook" userId="d1c7cfb340f2c7ab" providerId="LiveId" clId="{24ACC167-D70A-4D71-BB28-A6F4FEEB546C}" dt="2023-03-21T21:54:55.752" v="650"/>
          <ac:grpSpMkLst>
            <pc:docMk/>
            <pc:sldMk cId="4071529067" sldId="458"/>
            <ac:grpSpMk id="240" creationId="{0A05A799-0AE4-04AC-1780-D365435AA3FE}"/>
          </ac:grpSpMkLst>
        </pc:grpChg>
        <pc:grpChg chg="del mod">
          <ac:chgData name="Tim Cook" userId="d1c7cfb340f2c7ab" providerId="LiveId" clId="{24ACC167-D70A-4D71-BB28-A6F4FEEB546C}" dt="2023-03-21T21:54:59.691" v="654"/>
          <ac:grpSpMkLst>
            <pc:docMk/>
            <pc:sldMk cId="4071529067" sldId="458"/>
            <ac:grpSpMk id="242" creationId="{528956F3-A5F0-452A-F9BC-8F9CCD7892C6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47" creationId="{F7D9DBFE-38CC-71A8-D867-45DF271CC82C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51" creationId="{5E399815-10C1-8549-19C1-D08D1AE31629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53" creationId="{50ADD544-1FA0-89EA-177D-65A9F477B195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62" creationId="{C9017E8C-34D9-5CDD-D347-75CAB241544C}"/>
          </ac:grpSpMkLst>
        </pc:grpChg>
        <pc:grpChg chg="del mod">
          <ac:chgData name="Tim Cook" userId="d1c7cfb340f2c7ab" providerId="LiveId" clId="{24ACC167-D70A-4D71-BB28-A6F4FEEB546C}" dt="2023-03-21T21:55:18.434" v="680"/>
          <ac:grpSpMkLst>
            <pc:docMk/>
            <pc:sldMk cId="4071529067" sldId="458"/>
            <ac:grpSpMk id="263" creationId="{664CC967-44E3-80C5-A176-4675089347E2}"/>
          </ac:grpSpMkLst>
        </pc:grpChg>
        <pc:grpChg chg="del 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5" creationId="{5DD6B6FC-2036-AD43-E061-CF5F29D7CBBE}"/>
          </ac:grpSpMkLst>
        </pc:grpChg>
        <pc:grpChg chg="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8" creationId="{2E9419BA-A06E-EC09-C0BF-AB11BAAD3701}"/>
          </ac:grpSpMkLst>
        </pc:grpChg>
        <pc:grpChg chg="mod">
          <ac:chgData name="Tim Cook" userId="d1c7cfb340f2c7ab" providerId="LiveId" clId="{24ACC167-D70A-4D71-BB28-A6F4FEEB546C}" dt="2023-03-21T21:55:27.274" v="686"/>
          <ac:grpSpMkLst>
            <pc:docMk/>
            <pc:sldMk cId="4071529067" sldId="458"/>
            <ac:grpSpMk id="271" creationId="{8F492CC3-5EDC-BC78-4384-6E972DC7B72F}"/>
          </ac:grpSpMkLst>
        </pc:grpChg>
        <pc:grpChg chg="mod">
          <ac:chgData name="Tim Cook" userId="d1c7cfb340f2c7ab" providerId="LiveId" clId="{24ACC167-D70A-4D71-BB28-A6F4FEEB546C}" dt="2023-03-21T21:55:31.927" v="694"/>
          <ac:grpSpMkLst>
            <pc:docMk/>
            <pc:sldMk cId="4071529067" sldId="458"/>
            <ac:grpSpMk id="278" creationId="{586942BA-9055-7266-FDA2-C196A991088A}"/>
          </ac:grpSpMkLst>
        </pc:grpChg>
        <pc:grpChg chg="mod">
          <ac:chgData name="Tim Cook" userId="d1c7cfb340f2c7ab" providerId="LiveId" clId="{24ACC167-D70A-4D71-BB28-A6F4FEEB546C}" dt="2023-03-21T21:55:39.455" v="701"/>
          <ac:grpSpMkLst>
            <pc:docMk/>
            <pc:sldMk cId="4071529067" sldId="458"/>
            <ac:grpSpMk id="284" creationId="{E53185CC-C72F-29CE-112C-A78D790A3C72}"/>
          </ac:grpSpMkLst>
        </pc:grpChg>
        <pc:grpChg chg="del 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3" creationId="{37ED2B46-4F9F-447F-CBFE-C859C5AE2653}"/>
          </ac:grpSpMkLst>
        </pc:grpChg>
        <pc:grpChg chg="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4" creationId="{9E5F6321-0358-EEC1-A813-3746176F1EA2}"/>
          </ac:grpSpMkLst>
        </pc:grpChg>
        <pc:inkChg chg="add del">
          <ac:chgData name="Tim Cook" userId="d1c7cfb340f2c7ab" providerId="LiveId" clId="{24ACC167-D70A-4D71-BB28-A6F4FEEB546C}" dt="2023-03-21T21:50:08.961" v="334"/>
          <ac:inkMkLst>
            <pc:docMk/>
            <pc:sldMk cId="4071529067" sldId="458"/>
            <ac:inkMk id="4" creationId="{743A1527-5469-8A2D-54A4-135FF7FC5AD8}"/>
          </ac:inkMkLst>
        </pc:inkChg>
        <pc:inkChg chg="add del">
          <ac:chgData name="Tim Cook" userId="d1c7cfb340f2c7ab" providerId="LiveId" clId="{24ACC167-D70A-4D71-BB28-A6F4FEEB546C}" dt="2023-03-21T21:50:08.961" v="330"/>
          <ac:inkMkLst>
            <pc:docMk/>
            <pc:sldMk cId="4071529067" sldId="458"/>
            <ac:inkMk id="5" creationId="{3788B055-90D8-19E7-F795-D06408B47E49}"/>
          </ac:inkMkLst>
        </pc:inkChg>
        <pc:inkChg chg="add del">
          <ac:chgData name="Tim Cook" userId="d1c7cfb340f2c7ab" providerId="LiveId" clId="{24ACC167-D70A-4D71-BB28-A6F4FEEB546C}" dt="2023-03-21T21:50:08.961" v="333"/>
          <ac:inkMkLst>
            <pc:docMk/>
            <pc:sldMk cId="4071529067" sldId="458"/>
            <ac:inkMk id="6" creationId="{A2CD1E70-F50A-2AAB-5656-E044647471E8}"/>
          </ac:inkMkLst>
        </pc:inkChg>
        <pc:inkChg chg="add del">
          <ac:chgData name="Tim Cook" userId="d1c7cfb340f2c7ab" providerId="LiveId" clId="{24ACC167-D70A-4D71-BB28-A6F4FEEB546C}" dt="2023-03-21T21:50:08.961" v="332"/>
          <ac:inkMkLst>
            <pc:docMk/>
            <pc:sldMk cId="4071529067" sldId="458"/>
            <ac:inkMk id="7" creationId="{8124FC5E-042D-DC20-DB34-194D94220C6C}"/>
          </ac:inkMkLst>
        </pc:inkChg>
        <pc:inkChg chg="add del">
          <ac:chgData name="Tim Cook" userId="d1c7cfb340f2c7ab" providerId="LiveId" clId="{24ACC167-D70A-4D71-BB28-A6F4FEEB546C}" dt="2023-03-21T21:50:08.961" v="331"/>
          <ac:inkMkLst>
            <pc:docMk/>
            <pc:sldMk cId="4071529067" sldId="458"/>
            <ac:inkMk id="8" creationId="{2C010905-4D03-8238-32C2-422E216D650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9" creationId="{375886F1-1C80-177C-3662-50755A626FF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0" creationId="{1C81529C-4393-E26F-8011-549EF12340F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1" creationId="{97ED747B-C6FA-F586-39C2-B5396D56491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2" creationId="{F3D8E0C7-2852-4A87-474B-7EB6113A72E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3" creationId="{8EA80035-2388-3CD9-F391-DFB609FDEFB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4" creationId="{6CF51B34-9D42-5E00-1CF1-351048BB985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5" creationId="{E7AE8F0D-A76C-9F22-2452-D2A6A1BD103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6" creationId="{24493905-75E7-83AA-A10E-F5CBDED7B1F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7" creationId="{BE34D5F9-F0B8-0450-71F2-E36ADD97EBB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8" creationId="{FFF304FB-8095-94D8-C3D9-7BCE33BCE06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9" creationId="{C31A00DA-F4D3-3099-D69E-7E2154165BF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20" creationId="{AA7B2B36-6E8A-EC86-52A3-3481E85BAF65}"/>
          </ac:inkMkLst>
        </pc:inkChg>
        <pc:inkChg chg="add del">
          <ac:chgData name="Tim Cook" userId="d1c7cfb340f2c7ab" providerId="LiveId" clId="{24ACC167-D70A-4D71-BB28-A6F4FEEB546C}" dt="2023-03-21T21:50:20.901" v="353"/>
          <ac:inkMkLst>
            <pc:docMk/>
            <pc:sldMk cId="4071529067" sldId="458"/>
            <ac:inkMk id="24" creationId="{74BB03BC-9AF0-C23C-0687-E286F4D285CA}"/>
          </ac:inkMkLst>
        </pc:inkChg>
        <pc:inkChg chg="add del">
          <ac:chgData name="Tim Cook" userId="d1c7cfb340f2c7ab" providerId="LiveId" clId="{24ACC167-D70A-4D71-BB28-A6F4FEEB546C}" dt="2023-03-21T21:50:22.300" v="355"/>
          <ac:inkMkLst>
            <pc:docMk/>
            <pc:sldMk cId="4071529067" sldId="458"/>
            <ac:inkMk id="25" creationId="{6EED22FC-F1B7-5785-4ADB-8165B41268E0}"/>
          </ac:inkMkLst>
        </pc:inkChg>
        <pc:inkChg chg="add del">
          <ac:chgData name="Tim Cook" userId="d1c7cfb340f2c7ab" providerId="LiveId" clId="{24ACC167-D70A-4D71-BB28-A6F4FEEB546C}" dt="2023-03-21T21:50:20.901" v="354"/>
          <ac:inkMkLst>
            <pc:docMk/>
            <pc:sldMk cId="4071529067" sldId="458"/>
            <ac:inkMk id="26" creationId="{E46EFB49-9EBA-235B-A482-E9BE72C169B3}"/>
          </ac:inkMkLst>
        </pc:inkChg>
        <pc:inkChg chg="add del">
          <ac:chgData name="Tim Cook" userId="d1c7cfb340f2c7ab" providerId="LiveId" clId="{24ACC167-D70A-4D71-BB28-A6F4FEEB546C}" dt="2023-03-21T21:50:20.901" v="352"/>
          <ac:inkMkLst>
            <pc:docMk/>
            <pc:sldMk cId="4071529067" sldId="458"/>
            <ac:inkMk id="27" creationId="{C6393210-2C41-523C-9D21-4D7DA55C3844}"/>
          </ac:inkMkLst>
        </pc:inkChg>
        <pc:inkChg chg="add del">
          <ac:chgData name="Tim Cook" userId="d1c7cfb340f2c7ab" providerId="LiveId" clId="{24ACC167-D70A-4D71-BB28-A6F4FEEB546C}" dt="2023-03-21T21:50:25.184" v="359"/>
          <ac:inkMkLst>
            <pc:docMk/>
            <pc:sldMk cId="4071529067" sldId="458"/>
            <ac:inkMk id="28" creationId="{7947E12B-D777-C20F-20D8-0B20D5EFC8DD}"/>
          </ac:inkMkLst>
        </pc:inkChg>
        <pc:inkChg chg="add del">
          <ac:chgData name="Tim Cook" userId="d1c7cfb340f2c7ab" providerId="LiveId" clId="{24ACC167-D70A-4D71-BB28-A6F4FEEB546C}" dt="2023-03-21T21:50:25.184" v="360"/>
          <ac:inkMkLst>
            <pc:docMk/>
            <pc:sldMk cId="4071529067" sldId="458"/>
            <ac:inkMk id="29" creationId="{3536CAC8-5141-4BB4-5E07-8B679E3CF508}"/>
          </ac:inkMkLst>
        </pc:inkChg>
        <pc:inkChg chg="add del">
          <ac:chgData name="Tim Cook" userId="d1c7cfb340f2c7ab" providerId="LiveId" clId="{24ACC167-D70A-4D71-BB28-A6F4FEEB546C}" dt="2023-03-21T21:50:25.184" v="361"/>
          <ac:inkMkLst>
            <pc:docMk/>
            <pc:sldMk cId="4071529067" sldId="458"/>
            <ac:inkMk id="30" creationId="{F5F51CCE-2E8A-F486-0DFC-8BE30217FD2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1" creationId="{0A210B28-F157-AD61-58AF-CBDF110CEAB2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2" creationId="{7996FB28-A575-AE08-4529-0F43D41ECCB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3" creationId="{40DA5250-A7CE-A7B0-C3E9-23A14FD0D7C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4" creationId="{22B7D5A7-8695-B1B5-90CA-569E1B5F628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5" creationId="{523944EF-C3FB-18F0-E697-944EE893043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6" creationId="{26154E47-9663-75CE-E1FC-3ACE012E4D4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7" creationId="{A6B1FC82-FB57-2723-0710-C6F79C9F098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8" creationId="{80917535-5A99-62EB-750D-2076C97B49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9" creationId="{7E541A9B-020A-49D4-608A-5C5CF39EA96F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0" creationId="{F45FF339-94E6-7714-25F6-AC9C883527E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1" creationId="{A7E21ADE-BC12-5317-AE98-3C05C5A5A78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3" creationId="{CF231F51-D9CF-7F76-D44C-D6E6AEA26CA9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4" creationId="{6FF5828E-8675-BE8B-AEC6-D5E4DAAB52DB}"/>
          </ac:inkMkLst>
        </pc:inkChg>
        <pc:inkChg chg="add del mod">
          <ac:chgData name="Tim Cook" userId="d1c7cfb340f2c7ab" providerId="LiveId" clId="{24ACC167-D70A-4D71-BB28-A6F4FEEB546C}" dt="2023-03-21T21:50:40.732" v="385"/>
          <ac:inkMkLst>
            <pc:docMk/>
            <pc:sldMk cId="4071529067" sldId="458"/>
            <ac:inkMk id="45" creationId="{D97D7C3B-707F-95EF-E9E7-807BDDCD26EA}"/>
          </ac:inkMkLst>
        </pc:inkChg>
        <pc:inkChg chg="add del mod">
          <ac:chgData name="Tim Cook" userId="d1c7cfb340f2c7ab" providerId="LiveId" clId="{24ACC167-D70A-4D71-BB28-A6F4FEEB546C}" dt="2023-03-21T21:50:40.723" v="383"/>
          <ac:inkMkLst>
            <pc:docMk/>
            <pc:sldMk cId="4071529067" sldId="458"/>
            <ac:inkMk id="46" creationId="{7DC83886-9CB2-BC70-9011-DAA7314B7791}"/>
          </ac:inkMkLst>
        </pc:inkChg>
        <pc:inkChg chg="add del mod">
          <ac:chgData name="Tim Cook" userId="d1c7cfb340f2c7ab" providerId="LiveId" clId="{24ACC167-D70A-4D71-BB28-A6F4FEEB546C}" dt="2023-03-21T21:50:40.723" v="384"/>
          <ac:inkMkLst>
            <pc:docMk/>
            <pc:sldMk cId="4071529067" sldId="458"/>
            <ac:inkMk id="47" creationId="{F0FD6DC7-DD21-7353-6019-308D254DFCEE}"/>
          </ac:inkMkLst>
        </pc:inkChg>
        <pc:inkChg chg="add del mod">
          <ac:chgData name="Tim Cook" userId="d1c7cfb340f2c7ab" providerId="LiveId" clId="{24ACC167-D70A-4D71-BB28-A6F4FEEB546C}" dt="2023-03-21T21:50:40.723" v="382"/>
          <ac:inkMkLst>
            <pc:docMk/>
            <pc:sldMk cId="4071529067" sldId="458"/>
            <ac:inkMk id="48" creationId="{20EDE13F-AA46-6456-73C0-B17770C3609D}"/>
          </ac:inkMkLst>
        </pc:inkChg>
        <pc:inkChg chg="add del mod">
          <ac:chgData name="Tim Cook" userId="d1c7cfb340f2c7ab" providerId="LiveId" clId="{24ACC167-D70A-4D71-BB28-A6F4FEEB546C}" dt="2023-03-21T21:50:40.732" v="386"/>
          <ac:inkMkLst>
            <pc:docMk/>
            <pc:sldMk cId="4071529067" sldId="458"/>
            <ac:inkMk id="49" creationId="{5CD3A267-0BC4-7A5F-BD5E-1E4CBF5A733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1" creationId="{BDDF84FE-B3D6-1FE9-690E-52A6346B8E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2" creationId="{E9E138A8-8808-CF4E-8C4D-8576E610FF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3" creationId="{98563A0D-00D1-12AB-1EF2-5B26EF28B06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4" creationId="{D646E2CA-7609-5268-58EF-E9207025E0A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5" creationId="{47B7B169-8DF1-E9B2-534E-45981235333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6" creationId="{C67DA03A-346C-F0E7-4C7E-BBDD9FE533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7" creationId="{6F31885A-8BA8-2D62-7DF9-5FA11B890BD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8" creationId="{C7BB354A-D527-2667-BE15-8CA39B9AAE1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9" creationId="{9055650B-25CF-A2BF-920A-3DFABC8BF9D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0" creationId="{356FC397-551F-53F1-8B96-D922E13C92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1" creationId="{6C29783E-5C6A-0DE0-9587-FC2D6138514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2" creationId="{01880B2B-2EB8-E546-8B85-EE7633BB429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3" creationId="{4E1795E9-3244-9857-FB1F-2A1B486CF89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4" creationId="{C27F1196-3BCE-DF94-FA67-33456F5508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5" creationId="{3A4D31D0-4AAB-BEDB-4754-E4120D8C81D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6" creationId="{D53FA518-72FE-8FEF-E5FD-772F05732F4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7" creationId="{560F2051-645F-7573-63E3-F12E0BE936F3}"/>
          </ac:inkMkLst>
        </pc:inkChg>
        <pc:inkChg chg="add del mod">
          <ac:chgData name="Tim Cook" userId="d1c7cfb340f2c7ab" providerId="LiveId" clId="{24ACC167-D70A-4D71-BB28-A6F4FEEB546C}" dt="2023-03-21T21:51:11.384" v="409"/>
          <ac:inkMkLst>
            <pc:docMk/>
            <pc:sldMk cId="4071529067" sldId="458"/>
            <ac:inkMk id="69" creationId="{7670B3AE-6F4B-44D4-58BE-F916DC6F0086}"/>
          </ac:inkMkLst>
        </pc:inkChg>
        <pc:inkChg chg="add del mod">
          <ac:chgData name="Tim Cook" userId="d1c7cfb340f2c7ab" providerId="LiveId" clId="{24ACC167-D70A-4D71-BB28-A6F4FEEB546C}" dt="2023-03-21T21:51:11.384" v="410"/>
          <ac:inkMkLst>
            <pc:docMk/>
            <pc:sldMk cId="4071529067" sldId="458"/>
            <ac:inkMk id="70" creationId="{D511A262-ED5D-E470-8715-D7B86984E236}"/>
          </ac:inkMkLst>
        </pc:inkChg>
        <pc:inkChg chg="add del">
          <ac:chgData name="Tim Cook" userId="d1c7cfb340f2c7ab" providerId="LiveId" clId="{24ACC167-D70A-4D71-BB28-A6F4FEEB546C}" dt="2023-03-21T21:51:19.673" v="418"/>
          <ac:inkMkLst>
            <pc:docMk/>
            <pc:sldMk cId="4071529067" sldId="458"/>
            <ac:inkMk id="72" creationId="{A53506D9-613A-C4C5-2048-CC81E1CD8A79}"/>
          </ac:inkMkLst>
        </pc:inkChg>
        <pc:inkChg chg="add del">
          <ac:chgData name="Tim Cook" userId="d1c7cfb340f2c7ab" providerId="LiveId" clId="{24ACC167-D70A-4D71-BB28-A6F4FEEB546C}" dt="2023-03-21T21:51:18.543" v="415"/>
          <ac:inkMkLst>
            <pc:docMk/>
            <pc:sldMk cId="4071529067" sldId="458"/>
            <ac:inkMk id="73" creationId="{E76AF72F-E41E-7121-4525-D0997FA26E3C}"/>
          </ac:inkMkLst>
        </pc:inkChg>
        <pc:inkChg chg="add del">
          <ac:chgData name="Tim Cook" userId="d1c7cfb340f2c7ab" providerId="LiveId" clId="{24ACC167-D70A-4D71-BB28-A6F4FEEB546C}" dt="2023-03-21T21:51:18.558" v="417"/>
          <ac:inkMkLst>
            <pc:docMk/>
            <pc:sldMk cId="4071529067" sldId="458"/>
            <ac:inkMk id="74" creationId="{564778EC-F9A1-2726-1202-C987456B334E}"/>
          </ac:inkMkLst>
        </pc:inkChg>
        <pc:inkChg chg="add del">
          <ac:chgData name="Tim Cook" userId="d1c7cfb340f2c7ab" providerId="LiveId" clId="{24ACC167-D70A-4D71-BB28-A6F4FEEB546C}" dt="2023-03-21T21:51:18.558" v="416"/>
          <ac:inkMkLst>
            <pc:docMk/>
            <pc:sldMk cId="4071529067" sldId="458"/>
            <ac:inkMk id="75" creationId="{BE659EA9-1A00-14EF-58D1-85A2DF5ADF0A}"/>
          </ac:inkMkLst>
        </pc:inkChg>
        <pc:inkChg chg="add del mod">
          <ac:chgData name="Tim Cook" userId="d1c7cfb340f2c7ab" providerId="LiveId" clId="{24ACC167-D70A-4D71-BB28-A6F4FEEB546C}" dt="2023-03-21T21:51:24.656" v="423"/>
          <ac:inkMkLst>
            <pc:docMk/>
            <pc:sldMk cId="4071529067" sldId="458"/>
            <ac:inkMk id="76" creationId="{EAAAE3D2-86BF-9BAE-D301-1189BD9424CD}"/>
          </ac:inkMkLst>
        </pc:inkChg>
        <pc:inkChg chg="add del mod">
          <ac:chgData name="Tim Cook" userId="d1c7cfb340f2c7ab" providerId="LiveId" clId="{24ACC167-D70A-4D71-BB28-A6F4FEEB546C}" dt="2023-03-21T21:51:24.656" v="422"/>
          <ac:inkMkLst>
            <pc:docMk/>
            <pc:sldMk cId="4071529067" sldId="458"/>
            <ac:inkMk id="77" creationId="{7F80CC6B-8CAC-E3FD-3FAF-17826654A2ED}"/>
          </ac:inkMkLst>
        </pc:inkChg>
        <pc:inkChg chg="add del mod">
          <ac:chgData name="Tim Cook" userId="d1c7cfb340f2c7ab" providerId="LiveId" clId="{24ACC167-D70A-4D71-BB28-A6F4FEEB546C}" dt="2023-03-21T21:51:28.684" v="430"/>
          <ac:inkMkLst>
            <pc:docMk/>
            <pc:sldMk cId="4071529067" sldId="458"/>
            <ac:inkMk id="79" creationId="{265D426C-CDAB-4467-FD35-981F506BA3B8}"/>
          </ac:inkMkLst>
        </pc:inkChg>
        <pc:inkChg chg="add del mod">
          <ac:chgData name="Tim Cook" userId="d1c7cfb340f2c7ab" providerId="LiveId" clId="{24ACC167-D70A-4D71-BB28-A6F4FEEB546C}" dt="2023-03-21T21:51:28.653" v="428"/>
          <ac:inkMkLst>
            <pc:docMk/>
            <pc:sldMk cId="4071529067" sldId="458"/>
            <ac:inkMk id="80" creationId="{587ABCC4-CB82-F1F4-E4C1-117069595E5D}"/>
          </ac:inkMkLst>
        </pc:inkChg>
        <pc:inkChg chg="add del">
          <ac:chgData name="Tim Cook" userId="d1c7cfb340f2c7ab" providerId="LiveId" clId="{24ACC167-D70A-4D71-BB28-A6F4FEEB546C}" dt="2023-03-21T21:51:28.684" v="429"/>
          <ac:inkMkLst>
            <pc:docMk/>
            <pc:sldMk cId="4071529067" sldId="458"/>
            <ac:inkMk id="82" creationId="{5EE5AFF0-0E5D-9729-B490-44A2695C65E8}"/>
          </ac:inkMkLst>
        </pc:inkChg>
        <pc:inkChg chg="add del">
          <ac:chgData name="Tim Cook" userId="d1c7cfb340f2c7ab" providerId="LiveId" clId="{24ACC167-D70A-4D71-BB28-A6F4FEEB546C}" dt="2023-03-21T21:51:33.032" v="432"/>
          <ac:inkMkLst>
            <pc:docMk/>
            <pc:sldMk cId="4071529067" sldId="458"/>
            <ac:inkMk id="83" creationId="{B14F1D8B-DA1B-4F7D-6543-EF7BEB7EBAE0}"/>
          </ac:inkMkLst>
        </pc:inkChg>
        <pc:inkChg chg="add del mod">
          <ac:chgData name="Tim Cook" userId="d1c7cfb340f2c7ab" providerId="LiveId" clId="{24ACC167-D70A-4D71-BB28-A6F4FEEB546C}" dt="2023-03-21T21:51:39.019" v="439"/>
          <ac:inkMkLst>
            <pc:docMk/>
            <pc:sldMk cId="4071529067" sldId="458"/>
            <ac:inkMk id="84" creationId="{319A8857-DD6E-F7C0-90FB-6DB4F0C5060B}"/>
          </ac:inkMkLst>
        </pc:inkChg>
        <pc:inkChg chg="add del mod">
          <ac:chgData name="Tim Cook" userId="d1c7cfb340f2c7ab" providerId="LiveId" clId="{24ACC167-D70A-4D71-BB28-A6F4FEEB546C}" dt="2023-03-21T21:51:39.019" v="440"/>
          <ac:inkMkLst>
            <pc:docMk/>
            <pc:sldMk cId="4071529067" sldId="458"/>
            <ac:inkMk id="85" creationId="{32F5CFB1-0BA4-5113-F181-AD774FFD70C7}"/>
          </ac:inkMkLst>
        </pc:inkChg>
        <pc:inkChg chg="add del mod">
          <ac:chgData name="Tim Cook" userId="d1c7cfb340f2c7ab" providerId="LiveId" clId="{24ACC167-D70A-4D71-BB28-A6F4FEEB546C}" dt="2023-03-21T21:51:37.428" v="438"/>
          <ac:inkMkLst>
            <pc:docMk/>
            <pc:sldMk cId="4071529067" sldId="458"/>
            <ac:inkMk id="87" creationId="{38BEC994-0A4D-24A4-574A-35F155F228DA}"/>
          </ac:inkMkLst>
        </pc:inkChg>
        <pc:inkChg chg="add del mod">
          <ac:chgData name="Tim Cook" userId="d1c7cfb340f2c7ab" providerId="LiveId" clId="{24ACC167-D70A-4D71-BB28-A6F4FEEB546C}" dt="2023-03-21T21:51:44.374" v="446"/>
          <ac:inkMkLst>
            <pc:docMk/>
            <pc:sldMk cId="4071529067" sldId="458"/>
            <ac:inkMk id="89" creationId="{19F4CD3B-D76E-705C-7B32-B40077031F39}"/>
          </ac:inkMkLst>
        </pc:inkChg>
        <pc:inkChg chg="add del mod">
          <ac:chgData name="Tim Cook" userId="d1c7cfb340f2c7ab" providerId="LiveId" clId="{24ACC167-D70A-4D71-BB28-A6F4FEEB546C}" dt="2023-03-21T21:51:44.374" v="447"/>
          <ac:inkMkLst>
            <pc:docMk/>
            <pc:sldMk cId="4071529067" sldId="458"/>
            <ac:inkMk id="90" creationId="{A6736885-0B6B-B24D-B0B5-02CBCFBAB3B2}"/>
          </ac:inkMkLst>
        </pc:inkChg>
        <pc:inkChg chg="add del mod">
          <ac:chgData name="Tim Cook" userId="d1c7cfb340f2c7ab" providerId="LiveId" clId="{24ACC167-D70A-4D71-BB28-A6F4FEEB546C}" dt="2023-03-21T21:51:43.344" v="445"/>
          <ac:inkMkLst>
            <pc:docMk/>
            <pc:sldMk cId="4071529067" sldId="458"/>
            <ac:inkMk id="91" creationId="{0E782A4E-E5E5-CE24-0143-02813F820941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3" creationId="{FBD88908-FA87-B78D-AC35-19152ED5838C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4" creationId="{7C7F0B77-702A-1BC2-8E65-038750A0748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6" creationId="{9B7D8D02-7522-AE01-FCE1-1D8FD4CA877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8" creationId="{3B457EDE-7F09-5163-D0BF-46B4449120B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9" creationId="{A8709693-5AD6-59D9-C5F9-AA51F515D11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0" creationId="{1F825796-C3EE-2889-AF9B-68FA011D612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2" creationId="{C9B3B154-030A-2F2D-0523-450D2C3C59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3" creationId="{979081CC-58D3-6EDC-47B1-482FBA24A14E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4" creationId="{171FC6E0-8A2C-AE6D-F1E1-5E033C0D279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5" creationId="{B44D1BFF-4922-CF7F-F4B6-F4DE69CC3DA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6" creationId="{EB8D76C9-D441-C390-7938-F1BB822AC11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7" creationId="{06763AB0-9C9C-BAF6-7CCE-B5771B0D4E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8" creationId="{1AB586E6-C2D8-5BBA-D288-A7728C1CC0B5}"/>
          </ac:inkMkLst>
        </pc:inkChg>
        <pc:inkChg chg="add del mod">
          <ac:chgData name="Tim Cook" userId="d1c7cfb340f2c7ab" providerId="LiveId" clId="{24ACC167-D70A-4D71-BB28-A6F4FEEB546C}" dt="2023-03-21T21:52:18.916" v="477"/>
          <ac:inkMkLst>
            <pc:docMk/>
            <pc:sldMk cId="4071529067" sldId="458"/>
            <ac:inkMk id="110" creationId="{AD8C815A-8481-8518-D9A8-96EE0AD190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1" creationId="{6FB881E9-750F-8B6F-9155-A468E5B2DE84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2" creationId="{D864F4DC-2258-30CD-BEC9-039536462F43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4" creationId="{F415DA4E-316C-6E50-51AB-BDBF45ACAA1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5" creationId="{178C0C93-C8A2-84BA-18ED-1B03A3EDE1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6" creationId="{E1056E4F-591B-CA2C-10D6-E59693F8C9E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7" creationId="{31689611-64D3-BD94-808C-3A4AEDC3407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8" creationId="{E39E368F-9619-40D3-A0A1-213965F9B8F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0" creationId="{67DD6BE5-D4C2-DD74-AD73-148B7C1D6240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2" creationId="{07C4925A-20D6-B409-FBD6-01A068DCD9EF}"/>
          </ac:inkMkLst>
        </pc:inkChg>
        <pc:inkChg chg="add del">
          <ac:chgData name="Tim Cook" userId="d1c7cfb340f2c7ab" providerId="LiveId" clId="{24ACC167-D70A-4D71-BB28-A6F4FEEB546C}" dt="2023-03-21T21:52:28.583" v="480"/>
          <ac:inkMkLst>
            <pc:docMk/>
            <pc:sldMk cId="4071529067" sldId="458"/>
            <ac:inkMk id="123" creationId="{47F97E33-3B39-81AB-46BF-6A2D6D44DB6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4" creationId="{6EBF88D0-F42D-C934-A4A5-F7DAD16230AA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5" creationId="{5C37D56F-A542-31E3-4805-B59713D3031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6" creationId="{8D1F98A3-E398-E2B4-79BE-17323E284689}"/>
          </ac:inkMkLst>
        </pc:inkChg>
        <pc:inkChg chg="add del mod">
          <ac:chgData name="Tim Cook" userId="d1c7cfb340f2c7ab" providerId="LiveId" clId="{24ACC167-D70A-4D71-BB28-A6F4FEEB546C}" dt="2023-03-21T21:53:01.887" v="510"/>
          <ac:inkMkLst>
            <pc:docMk/>
            <pc:sldMk cId="4071529067" sldId="458"/>
            <ac:inkMk id="127" creationId="{FAEAA459-2169-D232-50DD-6881B1CDB131}"/>
          </ac:inkMkLst>
        </pc:inkChg>
        <pc:inkChg chg="add del mod">
          <ac:chgData name="Tim Cook" userId="d1c7cfb340f2c7ab" providerId="LiveId" clId="{24ACC167-D70A-4D71-BB28-A6F4FEEB546C}" dt="2023-03-21T21:52:52.939" v="495"/>
          <ac:inkMkLst>
            <pc:docMk/>
            <pc:sldMk cId="4071529067" sldId="458"/>
            <ac:inkMk id="128" creationId="{538AF35E-CA9A-74EF-ABB3-46EE562F4BF8}"/>
          </ac:inkMkLst>
        </pc:inkChg>
        <pc:inkChg chg="add del mod">
          <ac:chgData name="Tim Cook" userId="d1c7cfb340f2c7ab" providerId="LiveId" clId="{24ACC167-D70A-4D71-BB28-A6F4FEEB546C}" dt="2023-03-21T21:52:52.939" v="494"/>
          <ac:inkMkLst>
            <pc:docMk/>
            <pc:sldMk cId="4071529067" sldId="458"/>
            <ac:inkMk id="129" creationId="{34FE0F34-3AAC-6388-E49D-5B9DE958C90E}"/>
          </ac:inkMkLst>
        </pc:inkChg>
        <pc:inkChg chg="add del mod">
          <ac:chgData name="Tim Cook" userId="d1c7cfb340f2c7ab" providerId="LiveId" clId="{24ACC167-D70A-4D71-BB28-A6F4FEEB546C}" dt="2023-03-21T21:52:52.939" v="493"/>
          <ac:inkMkLst>
            <pc:docMk/>
            <pc:sldMk cId="4071529067" sldId="458"/>
            <ac:inkMk id="130" creationId="{D364464E-4247-41EA-C561-36DB423831E8}"/>
          </ac:inkMkLst>
        </pc:inkChg>
        <pc:inkChg chg="add del mod">
          <ac:chgData name="Tim Cook" userId="d1c7cfb340f2c7ab" providerId="LiveId" clId="{24ACC167-D70A-4D71-BB28-A6F4FEEB546C}" dt="2023-03-21T21:52:52.939" v="496"/>
          <ac:inkMkLst>
            <pc:docMk/>
            <pc:sldMk cId="4071529067" sldId="458"/>
            <ac:inkMk id="131" creationId="{775D936F-2F3E-E67F-121F-ABC1D0527646}"/>
          </ac:inkMkLst>
        </pc:inkChg>
        <pc:inkChg chg="add del mod">
          <ac:chgData name="Tim Cook" userId="d1c7cfb340f2c7ab" providerId="LiveId" clId="{24ACC167-D70A-4D71-BB28-A6F4FEEB546C}" dt="2023-03-21T21:52:52.939" v="497"/>
          <ac:inkMkLst>
            <pc:docMk/>
            <pc:sldMk cId="4071529067" sldId="458"/>
            <ac:inkMk id="132" creationId="{005EB02A-0979-D435-8272-A31AABBAB988}"/>
          </ac:inkMkLst>
        </pc:inkChg>
        <pc:inkChg chg="add del mod">
          <ac:chgData name="Tim Cook" userId="d1c7cfb340f2c7ab" providerId="LiveId" clId="{24ACC167-D70A-4D71-BB28-A6F4FEEB546C}" dt="2023-03-21T21:53:00.118" v="507"/>
          <ac:inkMkLst>
            <pc:docMk/>
            <pc:sldMk cId="4071529067" sldId="458"/>
            <ac:inkMk id="134" creationId="{B45B93ED-0CD3-8D8C-B892-82015D2C4F56}"/>
          </ac:inkMkLst>
        </pc:inkChg>
        <pc:inkChg chg="add del mod">
          <ac:chgData name="Tim Cook" userId="d1c7cfb340f2c7ab" providerId="LiveId" clId="{24ACC167-D70A-4D71-BB28-A6F4FEEB546C}" dt="2023-03-21T21:53:00.118" v="506"/>
          <ac:inkMkLst>
            <pc:docMk/>
            <pc:sldMk cId="4071529067" sldId="458"/>
            <ac:inkMk id="135" creationId="{2B86C850-F4A1-4D31-B8F8-0E7BC3E0C5AF}"/>
          </ac:inkMkLst>
        </pc:inkChg>
        <pc:inkChg chg="add del mod">
          <ac:chgData name="Tim Cook" userId="d1c7cfb340f2c7ab" providerId="LiveId" clId="{24ACC167-D70A-4D71-BB28-A6F4FEEB546C}" dt="2023-03-21T21:53:01.887" v="511"/>
          <ac:inkMkLst>
            <pc:docMk/>
            <pc:sldMk cId="4071529067" sldId="458"/>
            <ac:inkMk id="136" creationId="{35ADAD5E-B7BF-4AE3-6D6C-2036E96D6FA4}"/>
          </ac:inkMkLst>
        </pc:inkChg>
        <pc:inkChg chg="add del mod">
          <ac:chgData name="Tim Cook" userId="d1c7cfb340f2c7ab" providerId="LiveId" clId="{24ACC167-D70A-4D71-BB28-A6F4FEEB546C}" dt="2023-03-21T21:53:00.118" v="508"/>
          <ac:inkMkLst>
            <pc:docMk/>
            <pc:sldMk cId="4071529067" sldId="458"/>
            <ac:inkMk id="137" creationId="{67E2B9AD-2045-E2FA-0559-AC1FB2063E0B}"/>
          </ac:inkMkLst>
        </pc:inkChg>
        <pc:inkChg chg="add del mod">
          <ac:chgData name="Tim Cook" userId="d1c7cfb340f2c7ab" providerId="LiveId" clId="{24ACC167-D70A-4D71-BB28-A6F4FEEB546C}" dt="2023-03-21T21:53:00.118" v="505"/>
          <ac:inkMkLst>
            <pc:docMk/>
            <pc:sldMk cId="4071529067" sldId="458"/>
            <ac:inkMk id="138" creationId="{B3EF0242-30B3-A434-3269-C5D0CBE9101F}"/>
          </ac:inkMkLst>
        </pc:inkChg>
        <pc:inkChg chg="add del mod">
          <ac:chgData name="Tim Cook" userId="d1c7cfb340f2c7ab" providerId="LiveId" clId="{24ACC167-D70A-4D71-BB28-A6F4FEEB546C}" dt="2023-03-21T21:53:01.887" v="509"/>
          <ac:inkMkLst>
            <pc:docMk/>
            <pc:sldMk cId="4071529067" sldId="458"/>
            <ac:inkMk id="139" creationId="{1EAF4A6F-5D19-1943-AD18-0E77393D91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1" creationId="{15129714-A614-A479-B4A2-5D6DB4B9D58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2" creationId="{60C2B4F8-3321-389B-DC86-6702353846BE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3" creationId="{0020A6C0-B298-5639-F35B-053EF82E77F7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4" creationId="{08C9C438-6A53-BCF3-61C8-524E96778C91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5" creationId="{9F984E5C-A5C8-40BC-EA76-96E4BA7C2202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6" creationId="{62413B95-A03E-1B35-05D4-BD7CC091CA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7" creationId="{64B2ED4D-EF3F-69FC-8B16-CBACE211C4C0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49" creationId="{1023A040-E0B2-A6E9-50AA-91CD1480F67A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50" creationId="{527C7095-8E0E-11E5-482F-EE92C2655C18}"/>
          </ac:inkMkLst>
        </pc:inkChg>
        <pc:inkChg chg="add">
          <ac:chgData name="Tim Cook" userId="d1c7cfb340f2c7ab" providerId="LiveId" clId="{24ACC167-D70A-4D71-BB28-A6F4FEEB546C}" dt="2023-03-21T21:53:23.783" v="522" actId="9405"/>
          <ac:inkMkLst>
            <pc:docMk/>
            <pc:sldMk cId="4071529067" sldId="458"/>
            <ac:inkMk id="151" creationId="{4545E570-B70B-D804-58E0-FD0CF20F7024}"/>
          </ac:inkMkLst>
        </pc:inkChg>
        <pc:inkChg chg="add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2" creationId="{689F35CF-06CD-B4A4-AAEC-F00E6EC39381}"/>
          </ac:inkMkLst>
        </pc:inkChg>
        <pc:inkChg chg="add del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4" creationId="{AAD01FBD-239B-CEF0-0B6E-E1B7EFDB3ABA}"/>
          </ac:inkMkLst>
        </pc:inkChg>
        <pc:inkChg chg="add del mod">
          <ac:chgData name="Tim Cook" userId="d1c7cfb340f2c7ab" providerId="LiveId" clId="{24ACC167-D70A-4D71-BB28-A6F4FEEB546C}" dt="2023-03-21T21:54:04.392" v="580"/>
          <ac:inkMkLst>
            <pc:docMk/>
            <pc:sldMk cId="4071529067" sldId="458"/>
            <ac:inkMk id="155" creationId="{44323C4B-F5AA-1221-6422-F0BA8133656E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7" creationId="{52E4A45C-6C1E-A732-D74B-5A52504027F5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8" creationId="{675AE114-5930-18EA-068C-04549DBCD861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0" creationId="{71EF0E43-7E83-7204-A894-9DB14E8FBC82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1" creationId="{6934B931-1224-8738-EC0B-2418FAF0C14C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2" creationId="{0333C085-B4BA-BD04-1B3B-027CE88D3DC9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3" creationId="{FD393FE2-6905-AA1C-0E6F-4BC45856B0AB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4" creationId="{423B18DA-958C-1AAF-8D35-D0567AE93F67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5" creationId="{19DD9E95-284B-746A-AA68-76A88B827F60}"/>
          </ac:inkMkLst>
        </pc:inkChg>
        <pc:inkChg chg="add del mod">
          <ac:chgData name="Tim Cook" userId="d1c7cfb340f2c7ab" providerId="LiveId" clId="{24ACC167-D70A-4D71-BB28-A6F4FEEB546C}" dt="2023-03-21T21:54:05.577" v="582"/>
          <ac:inkMkLst>
            <pc:docMk/>
            <pc:sldMk cId="4071529067" sldId="458"/>
            <ac:inkMk id="166" creationId="{C6DDB2AD-86A1-D4F4-ED8C-D14BBA542B2B}"/>
          </ac:inkMkLst>
        </pc:inkChg>
        <pc:inkChg chg="add del mod">
          <ac:chgData name="Tim Cook" userId="d1c7cfb340f2c7ab" providerId="LiveId" clId="{24ACC167-D70A-4D71-BB28-A6F4FEEB546C}" dt="2023-03-21T21:54:05.593" v="585"/>
          <ac:inkMkLst>
            <pc:docMk/>
            <pc:sldMk cId="4071529067" sldId="458"/>
            <ac:inkMk id="167" creationId="{D07C8439-0C5C-BCCC-CA5C-BD794607FAA1}"/>
          </ac:inkMkLst>
        </pc:inkChg>
        <pc:inkChg chg="add del mod">
          <ac:chgData name="Tim Cook" userId="d1c7cfb340f2c7ab" providerId="LiveId" clId="{24ACC167-D70A-4D71-BB28-A6F4FEEB546C}" dt="2023-03-21T21:54:05.608" v="586"/>
          <ac:inkMkLst>
            <pc:docMk/>
            <pc:sldMk cId="4071529067" sldId="458"/>
            <ac:inkMk id="168" creationId="{AE929135-3393-6B4B-341A-16D831A960D0}"/>
          </ac:inkMkLst>
        </pc:inkChg>
        <pc:inkChg chg="add del mod">
          <ac:chgData name="Tim Cook" userId="d1c7cfb340f2c7ab" providerId="LiveId" clId="{24ACC167-D70A-4D71-BB28-A6F4FEEB546C}" dt="2023-03-21T21:54:05.593" v="584"/>
          <ac:inkMkLst>
            <pc:docMk/>
            <pc:sldMk cId="4071529067" sldId="458"/>
            <ac:inkMk id="169" creationId="{2AC5B6AC-EB63-049B-B7B1-5AD492039617}"/>
          </ac:inkMkLst>
        </pc:inkChg>
        <pc:inkChg chg="add del mod">
          <ac:chgData name="Tim Cook" userId="d1c7cfb340f2c7ab" providerId="LiveId" clId="{24ACC167-D70A-4D71-BB28-A6F4FEEB546C}" dt="2023-03-21T21:54:05.593" v="583"/>
          <ac:inkMkLst>
            <pc:docMk/>
            <pc:sldMk cId="4071529067" sldId="458"/>
            <ac:inkMk id="170" creationId="{CCDD9207-6F27-EC4B-BDFD-0923F6D200ED}"/>
          </ac:inkMkLst>
        </pc:inkChg>
        <pc:inkChg chg="add del mod">
          <ac:chgData name="Tim Cook" userId="d1c7cfb340f2c7ab" providerId="LiveId" clId="{24ACC167-D70A-4D71-BB28-A6F4FEEB546C}" dt="2023-03-21T21:54:07.008" v="587"/>
          <ac:inkMkLst>
            <pc:docMk/>
            <pc:sldMk cId="4071529067" sldId="458"/>
            <ac:inkMk id="171" creationId="{A49E1CA6-E7B8-F949-2D5D-0B2818A06E9A}"/>
          </ac:inkMkLst>
        </pc:inkChg>
        <pc:inkChg chg="add del mod">
          <ac:chgData name="Tim Cook" userId="d1c7cfb340f2c7ab" providerId="LiveId" clId="{24ACC167-D70A-4D71-BB28-A6F4FEEB546C}" dt="2023-03-21T21:54:07.008" v="590"/>
          <ac:inkMkLst>
            <pc:docMk/>
            <pc:sldMk cId="4071529067" sldId="458"/>
            <ac:inkMk id="172" creationId="{0DB7CEA1-9EA7-DDC1-235C-8D50C7895312}"/>
          </ac:inkMkLst>
        </pc:inkChg>
        <pc:inkChg chg="add del mod">
          <ac:chgData name="Tim Cook" userId="d1c7cfb340f2c7ab" providerId="LiveId" clId="{24ACC167-D70A-4D71-BB28-A6F4FEEB546C}" dt="2023-03-21T21:54:07.008" v="588"/>
          <ac:inkMkLst>
            <pc:docMk/>
            <pc:sldMk cId="4071529067" sldId="458"/>
            <ac:inkMk id="173" creationId="{E32483A2-5E3B-7CB8-C097-594ED3DA5A0D}"/>
          </ac:inkMkLst>
        </pc:inkChg>
        <pc:inkChg chg="add del mod">
          <ac:chgData name="Tim Cook" userId="d1c7cfb340f2c7ab" providerId="LiveId" clId="{24ACC167-D70A-4D71-BB28-A6F4FEEB546C}" dt="2023-03-21T21:54:07.008" v="589"/>
          <ac:inkMkLst>
            <pc:docMk/>
            <pc:sldMk cId="4071529067" sldId="458"/>
            <ac:inkMk id="174" creationId="{4BA22E8E-F980-5F50-1EE4-5CB00A7117A4}"/>
          </ac:inkMkLst>
        </pc:inkChg>
        <pc:inkChg chg="add del">
          <ac:chgData name="Tim Cook" userId="d1c7cfb340f2c7ab" providerId="LiveId" clId="{24ACC167-D70A-4D71-BB28-A6F4FEEB546C}" dt="2023-03-21T21:53:41.411" v="554"/>
          <ac:inkMkLst>
            <pc:docMk/>
            <pc:sldMk cId="4071529067" sldId="458"/>
            <ac:inkMk id="179" creationId="{211B7F28-78A2-7643-F43A-A06AF871743C}"/>
          </ac:inkMkLst>
        </pc:inkChg>
        <pc:inkChg chg="add del">
          <ac:chgData name="Tim Cook" userId="d1c7cfb340f2c7ab" providerId="LiveId" clId="{24ACC167-D70A-4D71-BB28-A6F4FEEB546C}" dt="2023-03-21T21:53:41.411" v="552"/>
          <ac:inkMkLst>
            <pc:docMk/>
            <pc:sldMk cId="4071529067" sldId="458"/>
            <ac:inkMk id="180" creationId="{E0C5FC17-527D-172C-7BB0-F98C3D479A58}"/>
          </ac:inkMkLst>
        </pc:inkChg>
        <pc:inkChg chg="add del">
          <ac:chgData name="Tim Cook" userId="d1c7cfb340f2c7ab" providerId="LiveId" clId="{24ACC167-D70A-4D71-BB28-A6F4FEEB546C}" dt="2023-03-21T21:53:41.411" v="551"/>
          <ac:inkMkLst>
            <pc:docMk/>
            <pc:sldMk cId="4071529067" sldId="458"/>
            <ac:inkMk id="181" creationId="{0DBE1DAE-6699-B9BD-11D8-E004C7ED476F}"/>
          </ac:inkMkLst>
        </pc:inkChg>
        <pc:inkChg chg="add del">
          <ac:chgData name="Tim Cook" userId="d1c7cfb340f2c7ab" providerId="LiveId" clId="{24ACC167-D70A-4D71-BB28-A6F4FEEB546C}" dt="2023-03-21T21:53:41.411" v="553"/>
          <ac:inkMkLst>
            <pc:docMk/>
            <pc:sldMk cId="4071529067" sldId="458"/>
            <ac:inkMk id="182" creationId="{1BD5DDE2-4CEE-5217-83D6-FDEFFB07AAE6}"/>
          </ac:inkMkLst>
        </pc:inkChg>
        <pc:inkChg chg="add del mod">
          <ac:chgData name="Tim Cook" userId="d1c7cfb340f2c7ab" providerId="LiveId" clId="{24ACC167-D70A-4D71-BB28-A6F4FEEB546C}" dt="2023-03-21T21:54:28.831" v="628"/>
          <ac:inkMkLst>
            <pc:docMk/>
            <pc:sldMk cId="4071529067" sldId="458"/>
            <ac:inkMk id="183" creationId="{B9B60041-3415-EB5C-0581-D607432EA758}"/>
          </ac:inkMkLst>
        </pc:inkChg>
        <pc:inkChg chg="add del mod">
          <ac:chgData name="Tim Cook" userId="d1c7cfb340f2c7ab" providerId="LiveId" clId="{24ACC167-D70A-4D71-BB28-A6F4FEEB546C}" dt="2023-03-21T21:54:28.831" v="623"/>
          <ac:inkMkLst>
            <pc:docMk/>
            <pc:sldMk cId="4071529067" sldId="458"/>
            <ac:inkMk id="184" creationId="{D6D4083A-D8CE-AA43-8765-B097BD1D51E5}"/>
          </ac:inkMkLst>
        </pc:inkChg>
        <pc:inkChg chg="add del mod">
          <ac:chgData name="Tim Cook" userId="d1c7cfb340f2c7ab" providerId="LiveId" clId="{24ACC167-D70A-4D71-BB28-A6F4FEEB546C}" dt="2023-03-21T21:54:28.831" v="624"/>
          <ac:inkMkLst>
            <pc:docMk/>
            <pc:sldMk cId="4071529067" sldId="458"/>
            <ac:inkMk id="185" creationId="{36F3E1EE-169F-7529-9ECE-6C734F54046D}"/>
          </ac:inkMkLst>
        </pc:inkChg>
        <pc:inkChg chg="add del mod">
          <ac:chgData name="Tim Cook" userId="d1c7cfb340f2c7ab" providerId="LiveId" clId="{24ACC167-D70A-4D71-BB28-A6F4FEEB546C}" dt="2023-03-21T21:54:28.831" v="626"/>
          <ac:inkMkLst>
            <pc:docMk/>
            <pc:sldMk cId="4071529067" sldId="458"/>
            <ac:inkMk id="186" creationId="{C80970CD-62BB-40C2-F753-2455ED91C034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87" creationId="{B0C0EBC5-AB02-2CCD-2B94-F62DB4868E2C}"/>
          </ac:inkMkLst>
        </pc:inkChg>
        <pc:inkChg chg="add del">
          <ac:chgData name="Tim Cook" userId="d1c7cfb340f2c7ab" providerId="LiveId" clId="{24ACC167-D70A-4D71-BB28-A6F4FEEB546C}" dt="2023-03-21T21:53:48.021" v="564"/>
          <ac:inkMkLst>
            <pc:docMk/>
            <pc:sldMk cId="4071529067" sldId="458"/>
            <ac:inkMk id="188" creationId="{CEF7E4AF-A597-8259-FDC8-0B6984C47EA2}"/>
          </ac:inkMkLst>
        </pc:inkChg>
        <pc:inkChg chg="add del">
          <ac:chgData name="Tim Cook" userId="d1c7cfb340f2c7ab" providerId="LiveId" clId="{24ACC167-D70A-4D71-BB28-A6F4FEEB546C}" dt="2023-03-21T21:53:48.021" v="567"/>
          <ac:inkMkLst>
            <pc:docMk/>
            <pc:sldMk cId="4071529067" sldId="458"/>
            <ac:inkMk id="189" creationId="{9EE15EED-6D06-DECA-9295-E88C1512450E}"/>
          </ac:inkMkLst>
        </pc:inkChg>
        <pc:inkChg chg="add del">
          <ac:chgData name="Tim Cook" userId="d1c7cfb340f2c7ab" providerId="LiveId" clId="{24ACC167-D70A-4D71-BB28-A6F4FEEB546C}" dt="2023-03-21T21:53:48.021" v="566"/>
          <ac:inkMkLst>
            <pc:docMk/>
            <pc:sldMk cId="4071529067" sldId="458"/>
            <ac:inkMk id="190" creationId="{84A24F32-6FD4-4171-C0BE-336E594BD794}"/>
          </ac:inkMkLst>
        </pc:inkChg>
        <pc:inkChg chg="add del">
          <ac:chgData name="Tim Cook" userId="d1c7cfb340f2c7ab" providerId="LiveId" clId="{24ACC167-D70A-4D71-BB28-A6F4FEEB546C}" dt="2023-03-21T21:53:48.021" v="565"/>
          <ac:inkMkLst>
            <pc:docMk/>
            <pc:sldMk cId="4071529067" sldId="458"/>
            <ac:inkMk id="191" creationId="{116C24A3-8564-B785-199B-6BFBD218559F}"/>
          </ac:inkMkLst>
        </pc:inkChg>
        <pc:inkChg chg="add del">
          <ac:chgData name="Tim Cook" userId="d1c7cfb340f2c7ab" providerId="LiveId" clId="{24ACC167-D70A-4D71-BB28-A6F4FEEB546C}" dt="2023-03-21T21:53:52.044" v="571"/>
          <ac:inkMkLst>
            <pc:docMk/>
            <pc:sldMk cId="4071529067" sldId="458"/>
            <ac:inkMk id="193" creationId="{22FDA239-6A19-B819-C5B3-4F6E79B3E64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4" creationId="{8B739CF1-D112-E13F-8FD6-DE2ED49428B7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5" creationId="{84B9E492-3E2C-77F3-FE9E-687B534EA0EE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6" creationId="{85E42143-4B74-BD16-3B96-D666B50F619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7" creationId="{C96F29D6-914E-5A15-3655-1D7FCEA3DB7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8" creationId="{D1723749-2936-758F-EE96-92849F43CC66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9" creationId="{B3578F6F-9794-1981-51E7-62E0F012805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0" creationId="{1EB8B723-6A47-ECA7-4312-F9B79AFB72DB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1" creationId="{04FF3396-337A-6F88-ED3A-5EAADBA5DDE8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3" creationId="{F541021D-3923-688D-E846-44335DA49B5F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4" creationId="{5D8B005E-E7D4-45FE-48B5-D8D3451E6F12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5" creationId="{A2583E8D-E80E-02B9-BE77-2D83A8EEF6A5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6" creationId="{8928903B-258C-75E5-3DCF-2CF9E0149506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7" creationId="{7CB1A53C-43F8-3635-8948-DC3E3E04BA0D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8" creationId="{285BE1A1-FA92-AF93-F8E3-45686AAA3A02}"/>
          </ac:inkMkLst>
        </pc:inkChg>
        <pc:inkChg chg="add del mod">
          <ac:chgData name="Tim Cook" userId="d1c7cfb340f2c7ab" providerId="LiveId" clId="{24ACC167-D70A-4D71-BB28-A6F4FEEB546C}" dt="2023-03-21T21:54:27.722" v="617"/>
          <ac:inkMkLst>
            <pc:docMk/>
            <pc:sldMk cId="4071529067" sldId="458"/>
            <ac:inkMk id="211" creationId="{42B12FDB-69AB-42CC-9052-39C07E1E8B9B}"/>
          </ac:inkMkLst>
        </pc:inkChg>
        <pc:inkChg chg="add del mod">
          <ac:chgData name="Tim Cook" userId="d1c7cfb340f2c7ab" providerId="LiveId" clId="{24ACC167-D70A-4D71-BB28-A6F4FEEB546C}" dt="2023-03-21T21:54:27.722" v="616"/>
          <ac:inkMkLst>
            <pc:docMk/>
            <pc:sldMk cId="4071529067" sldId="458"/>
            <ac:inkMk id="212" creationId="{E182BB5D-879C-8104-6833-FEE1F50CA57A}"/>
          </ac:inkMkLst>
        </pc:inkChg>
        <pc:inkChg chg="add del mod">
          <ac:chgData name="Tim Cook" userId="d1c7cfb340f2c7ab" providerId="LiveId" clId="{24ACC167-D70A-4D71-BB28-A6F4FEEB546C}" dt="2023-03-21T21:54:27.722" v="621"/>
          <ac:inkMkLst>
            <pc:docMk/>
            <pc:sldMk cId="4071529067" sldId="458"/>
            <ac:inkMk id="213" creationId="{428E07EE-9472-81C4-FF86-CE5B406481FB}"/>
          </ac:inkMkLst>
        </pc:inkChg>
        <pc:inkChg chg="add del mod">
          <ac:chgData name="Tim Cook" userId="d1c7cfb340f2c7ab" providerId="LiveId" clId="{24ACC167-D70A-4D71-BB28-A6F4FEEB546C}" dt="2023-03-21T21:54:27.722" v="618"/>
          <ac:inkMkLst>
            <pc:docMk/>
            <pc:sldMk cId="4071529067" sldId="458"/>
            <ac:inkMk id="214" creationId="{7F7D24D7-98D1-6E7A-00BC-CD7E721E4D1B}"/>
          </ac:inkMkLst>
        </pc:inkChg>
        <pc:inkChg chg="add del mod">
          <ac:chgData name="Tim Cook" userId="d1c7cfb340f2c7ab" providerId="LiveId" clId="{24ACC167-D70A-4D71-BB28-A6F4FEEB546C}" dt="2023-03-21T21:54:27.722" v="619"/>
          <ac:inkMkLst>
            <pc:docMk/>
            <pc:sldMk cId="4071529067" sldId="458"/>
            <ac:inkMk id="215" creationId="{B2E545B4-C265-8499-40CB-8D330926F7F1}"/>
          </ac:inkMkLst>
        </pc:inkChg>
        <pc:inkChg chg="add del mod">
          <ac:chgData name="Tim Cook" userId="d1c7cfb340f2c7ab" providerId="LiveId" clId="{24ACC167-D70A-4D71-BB28-A6F4FEEB546C}" dt="2023-03-21T21:54:25.990" v="614"/>
          <ac:inkMkLst>
            <pc:docMk/>
            <pc:sldMk cId="4071529067" sldId="458"/>
            <ac:inkMk id="216" creationId="{5718FD34-2F05-D896-EADE-88A5ECFC1888}"/>
          </ac:inkMkLst>
        </pc:inkChg>
        <pc:inkChg chg="add del mod">
          <ac:chgData name="Tim Cook" userId="d1c7cfb340f2c7ab" providerId="LiveId" clId="{24ACC167-D70A-4D71-BB28-A6F4FEEB546C}" dt="2023-03-21T21:54:25.990" v="615"/>
          <ac:inkMkLst>
            <pc:docMk/>
            <pc:sldMk cId="4071529067" sldId="458"/>
            <ac:inkMk id="217" creationId="{F862AADB-38F2-C721-3282-12F8381B896D}"/>
          </ac:inkMkLst>
        </pc:inkChg>
        <pc:inkChg chg="add del mod">
          <ac:chgData name="Tim Cook" userId="d1c7cfb340f2c7ab" providerId="LiveId" clId="{24ACC167-D70A-4D71-BB28-A6F4FEEB546C}" dt="2023-03-21T21:54:27.738" v="622"/>
          <ac:inkMkLst>
            <pc:docMk/>
            <pc:sldMk cId="4071529067" sldId="458"/>
            <ac:inkMk id="219" creationId="{D50B0B46-F35D-792C-FE02-812E896FFFAE}"/>
          </ac:inkMkLst>
        </pc:inkChg>
        <pc:inkChg chg="add del mod">
          <ac:chgData name="Tim Cook" userId="d1c7cfb340f2c7ab" providerId="LiveId" clId="{24ACC167-D70A-4D71-BB28-A6F4FEEB546C}" dt="2023-03-21T21:54:27.722" v="620"/>
          <ac:inkMkLst>
            <pc:docMk/>
            <pc:sldMk cId="4071529067" sldId="458"/>
            <ac:inkMk id="220" creationId="{D16EE1BB-6DB4-7213-F319-95259742961F}"/>
          </ac:inkMkLst>
        </pc:inkChg>
        <pc:inkChg chg="add del mod">
          <ac:chgData name="Tim Cook" userId="d1c7cfb340f2c7ab" providerId="LiveId" clId="{24ACC167-D70A-4D71-BB28-A6F4FEEB546C}" dt="2023-03-21T21:54:28.831" v="627"/>
          <ac:inkMkLst>
            <pc:docMk/>
            <pc:sldMk cId="4071529067" sldId="458"/>
            <ac:inkMk id="221" creationId="{7FE9CC82-68DD-BED9-48F9-29625BE16B6F}"/>
          </ac:inkMkLst>
        </pc:inkChg>
        <pc:inkChg chg="add del mod">
          <ac:chgData name="Tim Cook" userId="d1c7cfb340f2c7ab" providerId="LiveId" clId="{24ACC167-D70A-4D71-BB28-A6F4FEEB546C}" dt="2023-03-21T21:54:28.831" v="625"/>
          <ac:inkMkLst>
            <pc:docMk/>
            <pc:sldMk cId="4071529067" sldId="458"/>
            <ac:inkMk id="222" creationId="{5A512675-CA51-059A-A1B7-D98F618EA2C2}"/>
          </ac:inkMkLst>
        </pc:inkChg>
        <pc:inkChg chg="add del mod">
          <ac:chgData name="Tim Cook" userId="d1c7cfb340f2c7ab" providerId="LiveId" clId="{24ACC167-D70A-4D71-BB28-A6F4FEEB546C}" dt="2023-03-21T21:54:25.990" v="613"/>
          <ac:inkMkLst>
            <pc:docMk/>
            <pc:sldMk cId="4071529067" sldId="458"/>
            <ac:inkMk id="223" creationId="{6229BC36-2361-A895-531F-F038F0AACD8F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6" creationId="{FC72FCA8-319C-0041-454A-3C80473EC6E8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7" creationId="{0A8EE2E4-FF27-DCA6-F02D-686CAFC710F7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8" creationId="{D9DECC66-A4B6-3427-D72B-4D65D47D9BAE}"/>
          </ac:inkMkLst>
        </pc:inkChg>
        <pc:inkChg chg="add">
          <ac:chgData name="Tim Cook" userId="d1c7cfb340f2c7ab" providerId="LiveId" clId="{24ACC167-D70A-4D71-BB28-A6F4FEEB546C}" dt="2023-03-21T21:54:32.410" v="632" actId="9405"/>
          <ac:inkMkLst>
            <pc:docMk/>
            <pc:sldMk cId="4071529067" sldId="458"/>
            <ac:inkMk id="229" creationId="{55015ADB-6639-5167-FDA6-58FFC45D0EE5}"/>
          </ac:inkMkLst>
        </pc:inkChg>
        <pc:inkChg chg="add">
          <ac:chgData name="Tim Cook" userId="d1c7cfb340f2c7ab" providerId="LiveId" clId="{24ACC167-D70A-4D71-BB28-A6F4FEEB546C}" dt="2023-03-21T21:54:32.775" v="633" actId="9405"/>
          <ac:inkMkLst>
            <pc:docMk/>
            <pc:sldMk cId="4071529067" sldId="458"/>
            <ac:inkMk id="230" creationId="{BED18D4D-AF1D-704F-5F15-54631C01C1A3}"/>
          </ac:inkMkLst>
        </pc:inkChg>
        <pc:inkChg chg="add del">
          <ac:chgData name="Tim Cook" userId="d1c7cfb340f2c7ab" providerId="LiveId" clId="{24ACC167-D70A-4D71-BB28-A6F4FEEB546C}" dt="2023-03-21T21:54:42.875" v="638"/>
          <ac:inkMkLst>
            <pc:docMk/>
            <pc:sldMk cId="4071529067" sldId="458"/>
            <ac:inkMk id="232" creationId="{764E675E-100F-2785-08DD-4241158DAF47}"/>
          </ac:inkMkLst>
        </pc:inkChg>
        <pc:inkChg chg="add del">
          <ac:chgData name="Tim Cook" userId="d1c7cfb340f2c7ab" providerId="LiveId" clId="{24ACC167-D70A-4D71-BB28-A6F4FEEB546C}" dt="2023-03-21T21:54:42.875" v="639"/>
          <ac:inkMkLst>
            <pc:docMk/>
            <pc:sldMk cId="4071529067" sldId="458"/>
            <ac:inkMk id="233" creationId="{88219E89-93AA-A4FD-3B03-32E0F7204774}"/>
          </ac:inkMkLst>
        </pc:inkChg>
        <pc:inkChg chg="add del">
          <ac:chgData name="Tim Cook" userId="d1c7cfb340f2c7ab" providerId="LiveId" clId="{24ACC167-D70A-4D71-BB28-A6F4FEEB546C}" dt="2023-03-21T21:54:48.241" v="642"/>
          <ac:inkMkLst>
            <pc:docMk/>
            <pc:sldMk cId="4071529067" sldId="458"/>
            <ac:inkMk id="234" creationId="{30EB0840-2E84-275D-A394-B58AEA796247}"/>
          </ac:inkMkLst>
        </pc:inkChg>
        <pc:inkChg chg="add del">
          <ac:chgData name="Tim Cook" userId="d1c7cfb340f2c7ab" providerId="LiveId" clId="{24ACC167-D70A-4D71-BB28-A6F4FEEB546C}" dt="2023-03-21T21:54:48.241" v="643"/>
          <ac:inkMkLst>
            <pc:docMk/>
            <pc:sldMk cId="4071529067" sldId="458"/>
            <ac:inkMk id="235" creationId="{0D3A0FAA-24C7-7A35-8765-530B5EB9F37B}"/>
          </ac:inkMkLst>
        </pc:inkChg>
        <pc:inkChg chg="add del mod">
          <ac:chgData name="Tim Cook" userId="d1c7cfb340f2c7ab" providerId="LiveId" clId="{24ACC167-D70A-4D71-BB28-A6F4FEEB546C}" dt="2023-03-21T21:54:59.676" v="651"/>
          <ac:inkMkLst>
            <pc:docMk/>
            <pc:sldMk cId="4071529067" sldId="458"/>
            <ac:inkMk id="236" creationId="{F692BE0B-36AF-C61A-A429-25943283D7ED}"/>
          </ac:inkMkLst>
        </pc:inkChg>
        <pc:inkChg chg="add del mod">
          <ac:chgData name="Tim Cook" userId="d1c7cfb340f2c7ab" providerId="LiveId" clId="{24ACC167-D70A-4D71-BB28-A6F4FEEB546C}" dt="2023-03-21T21:54:59.691" v="654"/>
          <ac:inkMkLst>
            <pc:docMk/>
            <pc:sldMk cId="4071529067" sldId="458"/>
            <ac:inkMk id="237" creationId="{B3735929-1865-3E2E-3631-C55A1E0181A8}"/>
          </ac:inkMkLst>
        </pc:inkChg>
        <pc:inkChg chg="add del mod">
          <ac:chgData name="Tim Cook" userId="d1c7cfb340f2c7ab" providerId="LiveId" clId="{24ACC167-D70A-4D71-BB28-A6F4FEEB546C}" dt="2023-03-21T21:54:59.691" v="655"/>
          <ac:inkMkLst>
            <pc:docMk/>
            <pc:sldMk cId="4071529067" sldId="458"/>
            <ac:inkMk id="238" creationId="{A2BF1C15-C09A-240B-7131-016AEBC916AC}"/>
          </ac:inkMkLst>
        </pc:inkChg>
        <pc:inkChg chg="add del mod">
          <ac:chgData name="Tim Cook" userId="d1c7cfb340f2c7ab" providerId="LiveId" clId="{24ACC167-D70A-4D71-BB28-A6F4FEEB546C}" dt="2023-03-21T21:54:59.691" v="653"/>
          <ac:inkMkLst>
            <pc:docMk/>
            <pc:sldMk cId="4071529067" sldId="458"/>
            <ac:inkMk id="239" creationId="{86CA7186-E6BD-E411-5937-A4C00D22F93B}"/>
          </ac:inkMkLst>
        </pc:inkChg>
        <pc:inkChg chg="add del mod">
          <ac:chgData name="Tim Cook" userId="d1c7cfb340f2c7ab" providerId="LiveId" clId="{24ACC167-D70A-4D71-BB28-A6F4FEEB546C}" dt="2023-03-21T21:54:59.691" v="652"/>
          <ac:inkMkLst>
            <pc:docMk/>
            <pc:sldMk cId="4071529067" sldId="458"/>
            <ac:inkMk id="241" creationId="{C18BE31D-FEDB-89CC-9443-98B63AE8DD0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3" creationId="{19B33EF4-E488-5C92-4F2A-6C0D94131C2B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4" creationId="{DF743768-ADD3-50E6-F4EC-0ABE032F5B06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5" creationId="{EFF19A0A-92C7-E1B4-7323-98F7492BAB8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6" creationId="{F6A9DF3F-7D5B-82FD-A929-D01B7A600624}"/>
          </ac:inkMkLst>
        </pc:inkChg>
        <pc:inkChg chg="add del mod">
          <ac:chgData name="Tim Cook" userId="d1c7cfb340f2c7ab" providerId="LiveId" clId="{24ACC167-D70A-4D71-BB28-A6F4FEEB546C}" dt="2023-03-21T21:55:16.108" v="678"/>
          <ac:inkMkLst>
            <pc:docMk/>
            <pc:sldMk cId="4071529067" sldId="458"/>
            <ac:inkMk id="248" creationId="{C4D6F2C8-D4FB-3558-A44B-C8DEFFAA10C5}"/>
          </ac:inkMkLst>
        </pc:inkChg>
        <pc:inkChg chg="add del mod">
          <ac:chgData name="Tim Cook" userId="d1c7cfb340f2c7ab" providerId="LiveId" clId="{24ACC167-D70A-4D71-BB28-A6F4FEEB546C}" dt="2023-03-21T21:55:16.093" v="676"/>
          <ac:inkMkLst>
            <pc:docMk/>
            <pc:sldMk cId="4071529067" sldId="458"/>
            <ac:inkMk id="249" creationId="{14E285F8-0DFC-B849-FC20-57AE49E3BBA6}"/>
          </ac:inkMkLst>
        </pc:inkChg>
        <pc:inkChg chg="add del mod">
          <ac:chgData name="Tim Cook" userId="d1c7cfb340f2c7ab" providerId="LiveId" clId="{24ACC167-D70A-4D71-BB28-A6F4FEEB546C}" dt="2023-03-21T21:55:16.108" v="677"/>
          <ac:inkMkLst>
            <pc:docMk/>
            <pc:sldMk cId="4071529067" sldId="458"/>
            <ac:inkMk id="250" creationId="{B50720B5-4D4C-B491-66A9-F5DCC656AD83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2" creationId="{4C64A2EA-923A-2EEB-C20C-63B16FE9D6C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4" creationId="{D8897604-B66C-AB49-1EC3-60D4CA727EF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5" creationId="{061FCB5E-C756-EAA7-B1F1-20DD71AEB88A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6" creationId="{375E75A4-0AE6-F4BD-A7B2-1B495631CFF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7" creationId="{42F4A2F6-3CFE-461F-A627-AE4A7FF57A3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8" creationId="{3D167D94-4ABD-82FA-8946-3F7D21A5FEF5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9" creationId="{B2D5A902-AC01-6E9E-2818-70A43B926F9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0" creationId="{8F57B5CE-6F7F-6811-E543-B82509DA806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1" creationId="{C9ED73C8-8828-2797-75DE-965581F41BF5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4" creationId="{D6B6D7BD-29D0-770E-702B-6C6A6C780F98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6" creationId="{40F78EFA-F2A7-BBEC-129B-296B8275AB37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7" creationId="{B2A7ED97-83B2-B54E-97A0-A6E0FF99A032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69" creationId="{FBB89AC0-84A9-6065-3664-0C77DA21F210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70" creationId="{52BE1E2F-CF2C-02C0-E32C-84B436C53F60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2" creationId="{9C8BB893-D091-68AF-85D2-CE465413B17E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3" creationId="{444298AC-F69D-8D86-4F66-D127B7D0906C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4" creationId="{461B1B0B-7CF0-7F38-0E4A-E0009364870A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5" creationId="{15896154-6B64-367B-1DB9-421056BCFCD2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6" creationId="{63C4A3C3-1E50-B0C8-EAA7-490F8C899FAD}"/>
          </ac:inkMkLst>
        </pc:inkChg>
        <pc:inkChg chg="add del">
          <ac:chgData name="Tim Cook" userId="d1c7cfb340f2c7ab" providerId="LiveId" clId="{24ACC167-D70A-4D71-BB28-A6F4FEEB546C}" dt="2023-03-21T21:55:31.438" v="693"/>
          <ac:inkMkLst>
            <pc:docMk/>
            <pc:sldMk cId="4071529067" sldId="458"/>
            <ac:inkMk id="277" creationId="{350D6B48-0629-6D6E-BA86-117A71579130}"/>
          </ac:inkMkLst>
        </pc:inkChg>
        <pc:inkChg chg="add del">
          <ac:chgData name="Tim Cook" userId="d1c7cfb340f2c7ab" providerId="LiveId" clId="{24ACC167-D70A-4D71-BB28-A6F4FEEB546C}" dt="2023-03-21T21:55:34.328" v="696"/>
          <ac:inkMkLst>
            <pc:docMk/>
            <pc:sldMk cId="4071529067" sldId="458"/>
            <ac:inkMk id="279" creationId="{A9D12FD7-2C9A-E8CC-FB88-7680BF3432FF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0" creationId="{EAC80362-18AB-C1B1-8824-26E53B8755F7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1" creationId="{17030EE1-CDA0-077E-D995-EB4DF19DC13E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2" creationId="{B03DA3DC-C4A7-BFE7-6F18-080DE637ADD9}"/>
          </ac:inkMkLst>
        </pc:inkChg>
        <pc:inkChg chg="add">
          <ac:chgData name="Tim Cook" userId="d1c7cfb340f2c7ab" providerId="LiveId" clId="{24ACC167-D70A-4D71-BB28-A6F4FEEB546C}" dt="2023-03-21T21:55:38.799" v="700" actId="9405"/>
          <ac:inkMkLst>
            <pc:docMk/>
            <pc:sldMk cId="4071529067" sldId="458"/>
            <ac:inkMk id="283" creationId="{977AE5F2-9D1C-1F7A-18C1-B7A296C0DB3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5" creationId="{1E036609-FC63-650D-1164-0E487FFA96C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6" creationId="{CF72AB20-FA42-81FC-E93A-6A472FDF62D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7" creationId="{F0CA8920-74C8-C6CB-F044-B1B11C4ABA1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8" creationId="{A9A724FA-AF75-FD3D-3CFF-43F46573A54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9" creationId="{815E548C-E7B3-1B3B-81CF-473C907E8070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0" creationId="{56C94825-E8C4-45BA-B12D-41D7364ADD7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1" creationId="{656DAE7E-4DCC-7F67-5C1F-D2302248FF5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2" creationId="{952D71A7-7B98-DAA1-68FD-03AB2F049B0E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3" creationId="{9FC9442F-A41C-4158-C5A5-55B04704B75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4" creationId="{FF8353D8-C524-6185-8379-8C965563118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5" creationId="{738BFEDF-49DA-B6B5-8D3F-C342B09E7A8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6" creationId="{975C25DE-8384-D049-884B-4290804344E7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7" creationId="{C04F62A4-94B3-BA7C-7A9C-078F42EEC19F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8" creationId="{9AEB3FD5-3F1D-0249-EDEB-313106117C9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9" creationId="{1F94A9F7-3E25-63CB-98D8-5550AB70D45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0" creationId="{7B262C32-3859-5564-CA25-D28DD3502AF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1" creationId="{DAE69810-FD64-FB69-0DD2-775D363FA6F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2" creationId="{5FF3BE66-3BA8-2087-A0B4-5AFA67BFBD20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1D50EDFD-FDB9-4B98-93C3-EED63AC15317}"/>
    <pc:docChg chg="undo custSel addSld delSld modSld">
      <pc:chgData name="Tim Cook" userId="d1c7cfb340f2c7ab" providerId="LiveId" clId="{1D50EDFD-FDB9-4B98-93C3-EED63AC15317}" dt="2023-03-21T21:57:51.743" v="223"/>
      <pc:docMkLst>
        <pc:docMk/>
      </pc:docMkLst>
      <pc:sldChg chg="del">
        <pc:chgData name="Tim Cook" userId="d1c7cfb340f2c7ab" providerId="LiveId" clId="{1D50EDFD-FDB9-4B98-93C3-EED63AC15317}" dt="2023-03-21T16:58:51.959" v="33" actId="47"/>
        <pc:sldMkLst>
          <pc:docMk/>
          <pc:sldMk cId="1185440800" sldId="447"/>
        </pc:sldMkLst>
      </pc:sldChg>
      <pc:sldChg chg="del">
        <pc:chgData name="Tim Cook" userId="d1c7cfb340f2c7ab" providerId="LiveId" clId="{1D50EDFD-FDB9-4B98-93C3-EED63AC15317}" dt="2023-03-21T16:58:52.235" v="34" actId="47"/>
        <pc:sldMkLst>
          <pc:docMk/>
          <pc:sldMk cId="2082685797" sldId="448"/>
        </pc:sldMkLst>
      </pc:sldChg>
      <pc:sldChg chg="modSp mod">
        <pc:chgData name="Tim Cook" userId="d1c7cfb340f2c7ab" providerId="LiveId" clId="{1D50EDFD-FDB9-4B98-93C3-EED63AC15317}" dt="2023-03-21T16:56:30.437" v="32" actId="20577"/>
        <pc:sldMkLst>
          <pc:docMk/>
          <pc:sldMk cId="1484025802" sldId="449"/>
        </pc:sldMkLst>
        <pc:spChg chg="mod">
          <ac:chgData name="Tim Cook" userId="d1c7cfb340f2c7ab" providerId="LiveId" clId="{1D50EDFD-FDB9-4B98-93C3-EED63AC15317}" dt="2023-03-21T16:56:30.437" v="3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D50EDFD-FDB9-4B98-93C3-EED63AC15317}" dt="2023-03-21T16:56:22.923" v="1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D50EDFD-FDB9-4B98-93C3-EED63AC15317}" dt="2023-03-21T16:58:52.681" v="35" actId="47"/>
        <pc:sldMkLst>
          <pc:docMk/>
          <pc:sldMk cId="3792190756" sldId="450"/>
        </pc:sldMkLst>
      </pc:sldChg>
      <pc:sldChg chg="add del">
        <pc:chgData name="Tim Cook" userId="d1c7cfb340f2c7ab" providerId="LiveId" clId="{1D50EDFD-FDB9-4B98-93C3-EED63AC15317}" dt="2023-03-21T17:02:06.765" v="37"/>
        <pc:sldMkLst>
          <pc:docMk/>
          <pc:sldMk cId="4053217528" sldId="451"/>
        </pc:sldMkLst>
      </pc:sldChg>
      <pc:sldChg chg="addSp delSp modSp mod">
        <pc:chgData name="Tim Cook" userId="d1c7cfb340f2c7ab" providerId="LiveId" clId="{1D50EDFD-FDB9-4B98-93C3-EED63AC15317}" dt="2023-03-21T21:57:30.080" v="219" actId="1076"/>
        <pc:sldMkLst>
          <pc:docMk/>
          <pc:sldMk cId="1188232337" sldId="454"/>
        </pc:sldMkLst>
        <pc:grpChg chg="add mod">
          <ac:chgData name="Tim Cook" userId="d1c7cfb340f2c7ab" providerId="LiveId" clId="{1D50EDFD-FDB9-4B98-93C3-EED63AC15317}" dt="2023-03-21T17:06:16.243" v="139" actId="1076"/>
          <ac:grpSpMkLst>
            <pc:docMk/>
            <pc:sldMk cId="1188232337" sldId="454"/>
            <ac:grpSpMk id="3" creationId="{C3C1C808-3B49-7684-E890-C1DD35F0005F}"/>
          </ac:grpSpMkLst>
        </pc:grp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4" creationId="{B81A881F-7885-F409-87DC-34DF40087DDA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5" creationId="{0AA430BF-4E11-CD1B-11E1-84C5BBCAD157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6" creationId="{09FC4D60-7DE4-890D-1BAD-FFBAD29925A8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7" creationId="{70C78913-0160-1A21-9ADB-380DFFEA0054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8" creationId="{A5DD5660-D953-D9D5-9BF3-64332AC97D70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9" creationId="{91FEC92A-EC2D-8BF0-F551-03FD9723C2DF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0" creationId="{F17C7D4B-8E02-ADD4-B45F-02583F9FA8D4}"/>
          </ac:inkMkLst>
        </pc:inkChg>
        <pc:inkChg chg="add del 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1" creationId="{4089817B-8D57-6468-A130-6BC39F56D60C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7" creationId="{2B76D2CC-FF97-0892-BC94-DC3748E0149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8" creationId="{A0BF70B7-F3CB-8CD1-5342-6973FAE4B87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9" creationId="{F759D7AB-C73B-E087-6565-6D4BCCC4417B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0" creationId="{2168BC3A-8A6F-1814-A75B-A8DAFF5165C2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6" creationId="{EFF5BA0F-52D6-3C1C-1A7D-58D679F5C67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7" creationId="{F388BBDE-BA32-0226-17A4-6F552A8954F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8" creationId="{10906142-0193-0748-234B-25B3BD2162E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0" creationId="{7ED2211B-8134-1714-722E-237B0954A5AE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1" creationId="{57F13124-8C3D-E57C-19FF-99A962F150C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2" creationId="{322DB3E8-9319-9AA9-3127-2333F2996DC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3" creationId="{A3037DD1-AC6F-9C62-8897-8906A501FFE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5" creationId="{B1065CA9-3118-C703-21DC-F6B2AB300BC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6" creationId="{302C11B4-3BCA-9FBC-5692-C3B915E9E8F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7" creationId="{C9531685-39F0-1E07-27B2-1B2331970AA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8" creationId="{621BE892-51D7-589F-452F-D863F9FE04B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9" creationId="{668F856C-286A-B816-8114-FA5DE1FA96F0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0" creationId="{2967C507-4A75-9C37-131E-9EDBC2CE26B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1" creationId="{E738161F-BF8F-1C01-8A5C-D133A41A1FB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2" creationId="{7F149E7B-51F2-4A14-5AD5-FEF9CBFD830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3" creationId="{3A8EDB7E-C5FE-E065-3CBB-67BDEFCA58EF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4" creationId="{923FAAAE-FDC6-D087-6D6B-F34CB63B5ECA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5" creationId="{46A3A1FB-D274-A8F0-0957-CB4D7B96F34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6" creationId="{19C385C8-02D9-3BD0-0503-19D53330AD48}"/>
          </ac:inkMkLst>
        </pc:inkChg>
        <pc:cxnChg chg="add mod">
          <ac:chgData name="Tim Cook" userId="d1c7cfb340f2c7ab" providerId="LiveId" clId="{1D50EDFD-FDB9-4B98-93C3-EED63AC15317}" dt="2023-03-21T21:57:30.080" v="219" actId="1076"/>
          <ac:cxnSpMkLst>
            <pc:docMk/>
            <pc:sldMk cId="1188232337" sldId="454"/>
            <ac:cxnSpMk id="64" creationId="{9F24E848-ECB4-0660-4A51-4F618223CC26}"/>
          </ac:cxnSpMkLst>
        </pc:cxnChg>
      </pc:sldChg>
      <pc:sldChg chg="delSp modSp new mod">
        <pc:chgData name="Tim Cook" userId="d1c7cfb340f2c7ab" providerId="LiveId" clId="{1D50EDFD-FDB9-4B98-93C3-EED63AC15317}" dt="2023-03-21T17:05:15.080" v="88" actId="20577"/>
        <pc:sldMkLst>
          <pc:docMk/>
          <pc:sldMk cId="1381959363" sldId="455"/>
        </pc:sldMkLst>
        <pc:spChg chg="mod">
          <ac:chgData name="Tim Cook" userId="d1c7cfb340f2c7ab" providerId="LiveId" clId="{1D50EDFD-FDB9-4B98-93C3-EED63AC15317}" dt="2023-03-21T17:05:15.080" v="88" actId="20577"/>
          <ac:spMkLst>
            <pc:docMk/>
            <pc:sldMk cId="1381959363" sldId="455"/>
            <ac:spMk id="2" creationId="{ECB272DC-AA5B-556A-1DA4-025612CA1FB6}"/>
          </ac:spMkLst>
        </pc:spChg>
        <pc:spChg chg="del">
          <ac:chgData name="Tim Cook" userId="d1c7cfb340f2c7ab" providerId="LiveId" clId="{1D50EDFD-FDB9-4B98-93C3-EED63AC15317}" dt="2023-03-21T17:05:09.186" v="76" actId="478"/>
          <ac:spMkLst>
            <pc:docMk/>
            <pc:sldMk cId="1381959363" sldId="455"/>
            <ac:spMk id="3" creationId="{93F79F9B-F114-8869-307F-9131552C42DF}"/>
          </ac:spMkLst>
        </pc:spChg>
      </pc:sldChg>
      <pc:sldChg chg="addSp delSp modSp new mod">
        <pc:chgData name="Tim Cook" userId="d1c7cfb340f2c7ab" providerId="LiveId" clId="{1D50EDFD-FDB9-4B98-93C3-EED63AC15317}" dt="2023-03-21T21:57:51.743" v="223"/>
        <pc:sldMkLst>
          <pc:docMk/>
          <pc:sldMk cId="3776161612" sldId="456"/>
        </pc:sldMkLst>
        <pc:spChg chg="mod">
          <ac:chgData name="Tim Cook" userId="d1c7cfb340f2c7ab" providerId="LiveId" clId="{1D50EDFD-FDB9-4B98-93C3-EED63AC15317}" dt="2023-03-21T17:05:29.656" v="132" actId="20577"/>
          <ac:spMkLst>
            <pc:docMk/>
            <pc:sldMk cId="3776161612" sldId="456"/>
            <ac:spMk id="2" creationId="{D82330CB-CE69-6CC0-82F4-7CAA728F9313}"/>
          </ac:spMkLst>
        </pc:spChg>
        <pc:spChg chg="del">
          <ac:chgData name="Tim Cook" userId="d1c7cfb340f2c7ab" providerId="LiveId" clId="{1D50EDFD-FDB9-4B98-93C3-EED63AC15317}" dt="2023-03-21T17:11:37.144" v="161" actId="478"/>
          <ac:spMkLst>
            <pc:docMk/>
            <pc:sldMk cId="3776161612" sldId="456"/>
            <ac:spMk id="3" creationId="{78B7DA3B-4AC8-C395-FB2D-173148861EAA}"/>
          </ac:spMkLst>
        </pc:spChg>
        <pc:cxnChg chg="add del mod">
          <ac:chgData name="Tim Cook" userId="d1c7cfb340f2c7ab" providerId="LiveId" clId="{1D50EDFD-FDB9-4B98-93C3-EED63AC15317}" dt="2023-03-21T21:57:51.743" v="223"/>
          <ac:cxnSpMkLst>
            <pc:docMk/>
            <pc:sldMk cId="3776161612" sldId="456"/>
            <ac:cxnSpMk id="4" creationId="{E276F63B-FE23-9BA0-CED4-0CE0897B86DB}"/>
          </ac:cxnSpMkLst>
        </pc:cxnChg>
      </pc:sldChg>
      <pc:sldChg chg="addSp delSp modSp new mod">
        <pc:chgData name="Tim Cook" userId="d1c7cfb340f2c7ab" providerId="LiveId" clId="{1D50EDFD-FDB9-4B98-93C3-EED63AC15317}" dt="2023-03-21T21:56:43.499" v="217" actId="1076"/>
        <pc:sldMkLst>
          <pc:docMk/>
          <pc:sldMk cId="2902850203" sldId="457"/>
        </pc:sldMkLst>
        <pc:spChg chg="mod">
          <ac:chgData name="Tim Cook" userId="d1c7cfb340f2c7ab" providerId="LiveId" clId="{1D50EDFD-FDB9-4B98-93C3-EED63AC15317}" dt="2023-03-21T17:11:26.975" v="159" actId="20577"/>
          <ac:spMkLst>
            <pc:docMk/>
            <pc:sldMk cId="2902850203" sldId="457"/>
            <ac:spMk id="2" creationId="{6264CD60-3684-D46E-40A0-5A5BD36E60D2}"/>
          </ac:spMkLst>
        </pc:spChg>
        <pc:spChg chg="del">
          <ac:chgData name="Tim Cook" userId="d1c7cfb340f2c7ab" providerId="LiveId" clId="{1D50EDFD-FDB9-4B98-93C3-EED63AC15317}" dt="2023-03-21T17:11:32.986" v="160" actId="478"/>
          <ac:spMkLst>
            <pc:docMk/>
            <pc:sldMk cId="2902850203" sldId="457"/>
            <ac:spMk id="3" creationId="{21FB6C35-5502-82A0-AA1E-2FBBE5661390}"/>
          </ac:spMkLst>
        </pc:spChg>
        <pc:spChg chg="add del">
          <ac:chgData name="Tim Cook" userId="d1c7cfb340f2c7ab" providerId="LiveId" clId="{1D50EDFD-FDB9-4B98-93C3-EED63AC15317}" dt="2023-03-21T17:11:20.756" v="146" actId="22"/>
          <ac:spMkLst>
            <pc:docMk/>
            <pc:sldMk cId="2902850203" sldId="457"/>
            <ac:spMk id="5" creationId="{DC511AE9-FE57-EB55-FB54-A8BE68DB1A5C}"/>
          </ac:spMkLst>
        </pc:s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5" creationId="{DDE295AB-EA99-6686-BFFA-C68F91FD70E9}"/>
          </ac:grpSpMkLst>
        </pc:grpChg>
        <pc:cxnChg chg="add mod">
          <ac:chgData name="Tim Cook" userId="d1c7cfb340f2c7ab" providerId="LiveId" clId="{1D50EDFD-FDB9-4B98-93C3-EED63AC15317}" dt="2023-03-21T21:56:40.307" v="216" actId="1076"/>
          <ac:cxnSpMkLst>
            <pc:docMk/>
            <pc:sldMk cId="2902850203" sldId="457"/>
            <ac:cxnSpMk id="3" creationId="{CB429F1B-7302-4AB1-41E3-D451FD76E626}"/>
          </ac:cxnSpMkLst>
        </pc:cxnChg>
      </pc:sldChg>
      <pc:sldChg chg="addSp modSp new mod">
        <pc:chgData name="Tim Cook" userId="d1c7cfb340f2c7ab" providerId="LiveId" clId="{1D50EDFD-FDB9-4B98-93C3-EED63AC15317}" dt="2023-03-21T21:56:30.079" v="214" actId="1036"/>
        <pc:sldMkLst>
          <pc:docMk/>
          <pc:sldMk cId="4071529067" sldId="458"/>
        </pc:sldMkLst>
        <pc:spChg chg="mod">
          <ac:chgData name="Tim Cook" userId="d1c7cfb340f2c7ab" providerId="LiveId" clId="{1D50EDFD-FDB9-4B98-93C3-EED63AC15317}" dt="2023-03-21T21:49:31.942" v="204" actId="20577"/>
          <ac:spMkLst>
            <pc:docMk/>
            <pc:sldMk cId="4071529067" sldId="458"/>
            <ac:spMk id="2" creationId="{11D4B2A6-4086-DAC1-16B1-933B9438A3BB}"/>
          </ac:spMkLst>
        </pc:spChg>
        <pc:cxnChg chg="add mod">
          <ac:chgData name="Tim Cook" userId="d1c7cfb340f2c7ab" providerId="LiveId" clId="{1D50EDFD-FDB9-4B98-93C3-EED63AC15317}" dt="2023-03-21T21:56:30.079" v="214" actId="1036"/>
          <ac:cxnSpMkLst>
            <pc:docMk/>
            <pc:sldMk cId="4071529067" sldId="458"/>
            <ac:cxnSpMk id="78" creationId="{DA5A3F49-3BFB-E6B1-0F5D-BA27E8611F4E}"/>
          </ac:cxnSpMkLst>
        </pc:cxn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6265F804-37C8-49E6-8A6A-D1629C90BE45}"/>
    <pc:docChg chg="undo redo custSel addSld delSld modSld">
      <pc:chgData name="Tim Cook" userId="d1c7cfb340f2c7ab" providerId="LiveId" clId="{6265F804-37C8-49E6-8A6A-D1629C90BE45}" dt="2023-04-07T00:58:47.327" v="758" actId="255"/>
      <pc:docMkLst>
        <pc:docMk/>
      </pc:docMkLst>
      <pc:sldChg chg="modSp mod">
        <pc:chgData name="Tim Cook" userId="d1c7cfb340f2c7ab" providerId="LiveId" clId="{6265F804-37C8-49E6-8A6A-D1629C90BE45}" dt="2023-04-06T23:11:49.372" v="660" actId="20577"/>
        <pc:sldMkLst>
          <pc:docMk/>
          <pc:sldMk cId="1484025802" sldId="449"/>
        </pc:sldMkLst>
        <pc:spChg chg="mod">
          <ac:chgData name="Tim Cook" userId="d1c7cfb340f2c7ab" providerId="LiveId" clId="{6265F804-37C8-49E6-8A6A-D1629C90BE45}" dt="2023-04-06T23:11:49.372" v="660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6265F804-37C8-49E6-8A6A-D1629C90BE45}" dt="2023-04-06T22:49:46.731" v="23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addSp delSp modSp new mod">
        <pc:chgData name="Tim Cook" userId="d1c7cfb340f2c7ab" providerId="LiveId" clId="{6265F804-37C8-49E6-8A6A-D1629C90BE45}" dt="2023-04-06T23:45:26.610" v="677" actId="1076"/>
        <pc:sldMkLst>
          <pc:docMk/>
          <pc:sldMk cId="2438392124" sldId="450"/>
        </pc:sldMkLst>
        <pc:spChg chg="mod">
          <ac:chgData name="Tim Cook" userId="d1c7cfb340f2c7ab" providerId="LiveId" clId="{6265F804-37C8-49E6-8A6A-D1629C90BE45}" dt="2023-04-06T22:54:48.790" v="107" actId="20577"/>
          <ac:spMkLst>
            <pc:docMk/>
            <pc:sldMk cId="2438392124" sldId="450"/>
            <ac:spMk id="2" creationId="{78B9290D-F58D-E2F2-0ED1-CB819E0AEDE0}"/>
          </ac:spMkLst>
        </pc:spChg>
        <pc:spChg chg="del">
          <ac:chgData name="Tim Cook" userId="d1c7cfb340f2c7ab" providerId="LiveId" clId="{6265F804-37C8-49E6-8A6A-D1629C90BE45}" dt="2023-04-06T22:49:44.466" v="21" actId="478"/>
          <ac:spMkLst>
            <pc:docMk/>
            <pc:sldMk cId="2438392124" sldId="450"/>
            <ac:spMk id="3" creationId="{31D576BC-E5A9-C0B1-7A3D-F1DE85BC88BF}"/>
          </ac:spMkLst>
        </pc:s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" creationId="{5A1EA635-C1A7-1D73-3321-87DC607769AB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4" creationId="{1E81DEF0-FDC5-11E7-5E57-4E016EC3A1E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31" creationId="{641BE1EA-3601-9D41-73D5-F57D2800B3E8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32" creationId="{CC9991C9-C9A2-E76E-132C-E8D2D9678FA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42" creationId="{0E1A6916-471B-D852-6794-B212DF73F78F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53" creationId="{4388EA3E-BCC1-A336-579D-19ABA8F3CA54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56" creationId="{C6329899-107F-7F62-D678-4F4493757599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64" creationId="{FDB07841-B430-6D12-4F34-8FD27ADFD9C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66" creationId="{91CE8772-2AB9-FD52-09CB-72835FBB4A9B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77" creationId="{6740B04B-CD02-470A-70D1-C257D5A735B6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86" creationId="{44F30E12-F684-7B17-58FA-22ED89987077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7" creationId="{654B9B10-D29A-8E31-D573-4D98587B5529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9" creationId="{2EF97A34-DCA5-4E9E-82B7-699A55DB9C16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28" creationId="{A6F7013A-A852-11A5-352D-E232F184F8A7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42" creationId="{C204F9CE-9CC8-BB6D-7450-47E2FBFEBE2E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43" creationId="{33462BE7-FCB5-C16D-EAA0-2F21541F4B3A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56" creationId="{159EDD00-47EF-6D40-E151-6CE47E1255ED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59" creationId="{9DF7C2AD-04F1-315F-D022-DB42EAC041F8}"/>
          </ac:grpSpMkLst>
        </pc:grpChg>
        <pc:inkChg chg="mod">
          <ac:chgData name="Tim Cook" userId="d1c7cfb340f2c7ab" providerId="LiveId" clId="{6265F804-37C8-49E6-8A6A-D1629C90BE45}" dt="2023-04-06T23:45:26.610" v="677" actId="1076"/>
          <ac:inkMkLst>
            <pc:docMk/>
            <pc:sldMk cId="2438392124" sldId="450"/>
            <ac:inkMk id="87" creationId="{EA4AD1CE-41DF-9AC6-C31F-CF93864CC3C9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4" creationId="{95FA449F-9D15-8354-40EC-B8CDCDCB8605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5" creationId="{B4DC6B39-D7FC-6546-ED30-EC1AF5F15C1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6" creationId="{8451E573-1ACE-4CA2-3380-96EABD0B11F5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7" creationId="{6A803F26-2F74-18A6-223E-D2A705B1C83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8" creationId="{57884B15-6DDA-9DB6-F30D-E421FDA3819E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9" creationId="{955B56DF-7EE1-3A72-37A3-FC12A94F927D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0" creationId="{26F8934C-B997-F27C-7879-1866D7CE6573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1" creationId="{A2F068AE-5A54-1475-8AC3-0B6AAE7375D0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2" creationId="{BF6F9389-C9CA-83E9-ACE1-53384684D37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3" creationId="{BDA6D92C-87E4-3EE6-94C1-246CEB0AAB34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4" creationId="{ED61ED0A-61A9-4F93-FA99-18A53441D94B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5" creationId="{B6E1FBC2-3DDC-31F6-A279-8AC92807210B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7" creationId="{0CA5DC81-C093-B139-E675-97908D8D6684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8" creationId="{ADD230E7-3D9C-8CAB-6686-A59735CEC259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0" creationId="{94CD0EB0-8EE2-2552-79A9-6BD5166F179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1" creationId="{99A217F4-1B36-3EC4-67BB-DF7C0F1B10AC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2" creationId="{CD81BB17-872D-B265-6AFE-527390BF80B8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3" creationId="{ABBCC840-5B7B-70ED-0443-5A0ADD1E5F3D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4" creationId="{EE88AFA6-375C-48F7-5BC2-BF50A86AA089}"/>
          </ac:inkMkLst>
        </pc:inkChg>
        <pc:inkChg chg="add mod">
          <ac:chgData name="Tim Cook" userId="d1c7cfb340f2c7ab" providerId="LiveId" clId="{6265F804-37C8-49E6-8A6A-D1629C90BE45}" dt="2023-04-06T23:44:42.357" v="673" actId="1076"/>
          <ac:inkMkLst>
            <pc:docMk/>
            <pc:sldMk cId="2438392124" sldId="450"/>
            <ac:inkMk id="165" creationId="{1A6BB309-DFBF-8B5F-D8A6-32F544C1CFA1}"/>
          </ac:inkMkLst>
        </pc:inkChg>
        <pc:cxnChg chg="add mod">
          <ac:chgData name="Tim Cook" userId="d1c7cfb340f2c7ab" providerId="LiveId" clId="{6265F804-37C8-49E6-8A6A-D1629C90BE45}" dt="2023-04-06T23:45:12.125" v="676" actId="1076"/>
          <ac:cxnSpMkLst>
            <pc:docMk/>
            <pc:sldMk cId="2438392124" sldId="450"/>
            <ac:cxnSpMk id="166" creationId="{01CCE9D6-6F0D-5704-2E12-E4710BF903FC}"/>
          </ac:cxnSpMkLst>
        </pc:cxnChg>
      </pc:sldChg>
      <pc:sldChg chg="delSp modSp new mod">
        <pc:chgData name="Tim Cook" userId="d1c7cfb340f2c7ab" providerId="LiveId" clId="{6265F804-37C8-49E6-8A6A-D1629C90BE45}" dt="2023-04-06T22:59:40.627" v="158" actId="20577"/>
        <pc:sldMkLst>
          <pc:docMk/>
          <pc:sldMk cId="1147500214" sldId="451"/>
        </pc:sldMkLst>
        <pc:spChg chg="mod">
          <ac:chgData name="Tim Cook" userId="d1c7cfb340f2c7ab" providerId="LiveId" clId="{6265F804-37C8-49E6-8A6A-D1629C90BE45}" dt="2023-04-06T22:59:40.627" v="158" actId="20577"/>
          <ac:spMkLst>
            <pc:docMk/>
            <pc:sldMk cId="1147500214" sldId="451"/>
            <ac:spMk id="2" creationId="{3AB01920-58B3-9B74-5658-DC7F035CDD82}"/>
          </ac:spMkLst>
        </pc:spChg>
        <pc:spChg chg="del">
          <ac:chgData name="Tim Cook" userId="d1c7cfb340f2c7ab" providerId="LiveId" clId="{6265F804-37C8-49E6-8A6A-D1629C90BE45}" dt="2023-04-06T22:49:42.169" v="20" actId="478"/>
          <ac:spMkLst>
            <pc:docMk/>
            <pc:sldMk cId="1147500214" sldId="451"/>
            <ac:spMk id="3" creationId="{29BF8F21-7EF9-0648-E6FB-D0A355DE1441}"/>
          </ac:spMkLst>
        </pc:spChg>
      </pc:sldChg>
      <pc:sldChg chg="delSp modSp new mod">
        <pc:chgData name="Tim Cook" userId="d1c7cfb340f2c7ab" providerId="LiveId" clId="{6265F804-37C8-49E6-8A6A-D1629C90BE45}" dt="2023-04-06T23:07:46.514" v="410" actId="20577"/>
        <pc:sldMkLst>
          <pc:docMk/>
          <pc:sldMk cId="1519997658" sldId="452"/>
        </pc:sldMkLst>
        <pc:spChg chg="mod">
          <ac:chgData name="Tim Cook" userId="d1c7cfb340f2c7ab" providerId="LiveId" clId="{6265F804-37C8-49E6-8A6A-D1629C90BE45}" dt="2023-04-06T23:07:46.514" v="410" actId="20577"/>
          <ac:spMkLst>
            <pc:docMk/>
            <pc:sldMk cId="1519997658" sldId="452"/>
            <ac:spMk id="2" creationId="{155DC663-FBF6-316C-A844-9F95D704304F}"/>
          </ac:spMkLst>
        </pc:spChg>
        <pc:spChg chg="del">
          <ac:chgData name="Tim Cook" userId="d1c7cfb340f2c7ab" providerId="LiveId" clId="{6265F804-37C8-49E6-8A6A-D1629C90BE45}" dt="2023-04-06T22:49:40.658" v="19" actId="478"/>
          <ac:spMkLst>
            <pc:docMk/>
            <pc:sldMk cId="1519997658" sldId="452"/>
            <ac:spMk id="3" creationId="{3ECD0A34-0A06-94D0-DDAA-BC08DDE21C69}"/>
          </ac:spMkLst>
        </pc:spChg>
      </pc:sldChg>
      <pc:sldChg chg="delSp modSp new mod">
        <pc:chgData name="Tim Cook" userId="d1c7cfb340f2c7ab" providerId="LiveId" clId="{6265F804-37C8-49E6-8A6A-D1629C90BE45}" dt="2023-04-07T00:01:26.264" v="720" actId="1076"/>
        <pc:sldMkLst>
          <pc:docMk/>
          <pc:sldMk cId="1809284250" sldId="453"/>
        </pc:sldMkLst>
        <pc:spChg chg="mod">
          <ac:chgData name="Tim Cook" userId="d1c7cfb340f2c7ab" providerId="LiveId" clId="{6265F804-37C8-49E6-8A6A-D1629C90BE45}" dt="2023-04-06T23:11:42.833" v="659" actId="20577"/>
          <ac:spMkLst>
            <pc:docMk/>
            <pc:sldMk cId="1809284250" sldId="453"/>
            <ac:spMk id="2" creationId="{73DE579C-0DF3-CE34-57FF-27CE2CC51840}"/>
          </ac:spMkLst>
        </pc:spChg>
        <pc:spChg chg="del">
          <ac:chgData name="Tim Cook" userId="d1c7cfb340f2c7ab" providerId="LiveId" clId="{6265F804-37C8-49E6-8A6A-D1629C90BE45}" dt="2023-04-06T22:49:39.417" v="18" actId="478"/>
          <ac:spMkLst>
            <pc:docMk/>
            <pc:sldMk cId="1809284250" sldId="453"/>
            <ac:spMk id="3" creationId="{7E14773C-0102-BC1D-874F-C295590536C6}"/>
          </ac:spMkLst>
        </pc:s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0" creationId="{0C129042-E8EE-08AD-776A-ADD8E6F34D0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1" creationId="{B866CA95-B938-03FB-9305-0E7557B9DD3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3" creationId="{0D06A40C-5F69-0261-9456-FE29B2E65569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49" creationId="{FA6303FD-0DBF-8A18-7B1E-6A0ECAACDEA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55" creationId="{6EE5F7DD-6922-E1CC-1DB9-271DF3E70B7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7" creationId="{FA27D087-DBBE-B832-0A30-42B89D4FD85B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8" creationId="{5B87D36F-4909-2922-0ABA-AA49B23DA25A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9" creationId="{FC4DE4FB-E3EE-0EB9-58FF-A85081CD31E3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0" creationId="{25E314EF-5778-89DF-591E-429E38077AAB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1" creationId="{172CE568-7269-D9EA-B6B9-D10F3495311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2" creationId="{D61BE1AE-6AAD-D261-7935-95D0E971B2D1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3" creationId="{F31BFD3E-E1C1-B27A-47F4-995D40D61D9C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4" creationId="{8741AE9E-DC93-F834-54EC-4E0CB002B733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5" creationId="{53E432AC-7ADB-01D2-AE14-E137E281B2EA}"/>
          </ac:grpSpMkLst>
        </pc:grpChg>
        <pc:grpChg chg="mod">
          <ac:chgData name="Tim Cook" userId="d1c7cfb340f2c7ab" providerId="LiveId" clId="{6265F804-37C8-49E6-8A6A-D1629C90BE45}" dt="2023-04-07T00:01:21.807" v="719" actId="1076"/>
          <ac:grpSpMkLst>
            <pc:docMk/>
            <pc:sldMk cId="1809284250" sldId="453"/>
            <ac:grpSpMk id="164" creationId="{35482ADA-72A1-610E-347C-96E8BD8AB300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174" creationId="{086D0BE1-64EE-B36B-CD4B-EFC723348FFD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182" creationId="{2DE60CC3-57B3-E925-9D70-ED3619D13A39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5" creationId="{3639D244-1E00-AD2F-41F8-0C242E953E39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6" creationId="{4C1C5188-B91E-00DE-5554-C49B441D600B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7" creationId="{0DE963E7-AD1C-F2A4-B4B4-C96B2E12922D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19" creationId="{003C782C-3F46-643E-86AB-D8E9013D2381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0" creationId="{E696484F-A7D9-7A67-C192-D9F9D43F51A2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1" creationId="{49FFA7DF-590A-377D-76AB-8CC8F7008CEF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5" creationId="{E4C33CF5-B24A-F974-D10E-294CD59C1615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2" creationId="{9E7259CE-4BCE-B5B9-7766-0B919FDF5A17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3" creationId="{1D8672BF-0120-5404-D234-79E1D477A817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4" creationId="{DF868178-161F-3729-BFBB-42A57CCE8A19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54" creationId="{725422A2-56F4-AD78-CC93-7556A89CD4D3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60" creationId="{0B5E8C81-1E89-7BCE-67B8-45300B98C7E8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67" creationId="{A4830860-0AB8-7696-896C-F2DB4E0BE170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74" creationId="{CFF7FB3E-F7C7-C6AC-35F0-8961146913A1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82" creationId="{BC0E234C-F34E-3AA8-83C3-16F9340C2BB4}"/>
          </ac:grpSpMkLst>
        </pc:grpChg>
        <pc:grpChg chg="mod">
          <ac:chgData name="Tim Cook" userId="d1c7cfb340f2c7ab" providerId="LiveId" clId="{6265F804-37C8-49E6-8A6A-D1629C90BE45}" dt="2023-04-07T00:01:26.264" v="720" actId="1076"/>
          <ac:grpSpMkLst>
            <pc:docMk/>
            <pc:sldMk cId="1809284250" sldId="453"/>
            <ac:grpSpMk id="308" creationId="{693982E8-2FDB-751B-3805-99DA01CEE774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309" creationId="{F8226ABC-FB90-B482-E989-D07DFB80FE76}"/>
          </ac:grpSpMkLst>
        </pc:grpChg>
        <pc:grpChg chg="mod">
          <ac:chgData name="Tim Cook" userId="d1c7cfb340f2c7ab" providerId="LiveId" clId="{6265F804-37C8-49E6-8A6A-D1629C90BE45}" dt="2023-04-07T00:01:26.264" v="720" actId="1076"/>
          <ac:grpSpMkLst>
            <pc:docMk/>
            <pc:sldMk cId="1809284250" sldId="453"/>
            <ac:grpSpMk id="326" creationId="{3841E711-2A1F-F744-63D3-AA3BCF6E74E6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327" creationId="{3353E463-818A-A29F-B67B-EFF740C1B884}"/>
          </ac:grpSpMkLst>
        </pc:grpChg>
        <pc:inkChg chg="mod">
          <ac:chgData name="Tim Cook" userId="d1c7cfb340f2c7ab" providerId="LiveId" clId="{6265F804-37C8-49E6-8A6A-D1629C90BE45}" dt="2023-04-06T23:56:26.093" v="693" actId="14100"/>
          <ac:inkMkLst>
            <pc:docMk/>
            <pc:sldMk cId="1809284250" sldId="453"/>
            <ac:inkMk id="13" creationId="{944694AE-17D2-A162-397C-185ABCA6D90F}"/>
          </ac:inkMkLst>
        </pc:inkChg>
        <pc:inkChg chg="mod">
          <ac:chgData name="Tim Cook" userId="d1c7cfb340f2c7ab" providerId="LiveId" clId="{6265F804-37C8-49E6-8A6A-D1629C90BE45}" dt="2023-04-07T00:00:30.986" v="704" actId="1076"/>
          <ac:inkMkLst>
            <pc:docMk/>
            <pc:sldMk cId="1809284250" sldId="453"/>
            <ac:inkMk id="183" creationId="{45EF9556-65C6-B470-65DC-48C8F66D91ED}"/>
          </ac:inkMkLst>
        </pc:inkChg>
        <pc:inkChg chg="mod">
          <ac:chgData name="Tim Cook" userId="d1c7cfb340f2c7ab" providerId="LiveId" clId="{6265F804-37C8-49E6-8A6A-D1629C90BE45}" dt="2023-04-07T00:01:16.388" v="717" actId="1076"/>
          <ac:inkMkLst>
            <pc:docMk/>
            <pc:sldMk cId="1809284250" sldId="453"/>
            <ac:inkMk id="261" creationId="{143EEE26-1D10-96F1-181C-386B9E1C9207}"/>
          </ac:inkMkLst>
        </pc:inkChg>
      </pc:sldChg>
      <pc:sldChg chg="addSp delSp modSp new mod">
        <pc:chgData name="Tim Cook" userId="d1c7cfb340f2c7ab" providerId="LiveId" clId="{6265F804-37C8-49E6-8A6A-D1629C90BE45}" dt="2023-04-07T00:58:47.327" v="758" actId="255"/>
        <pc:sldMkLst>
          <pc:docMk/>
          <pc:sldMk cId="417398348" sldId="454"/>
        </pc:sldMkLst>
        <pc:spChg chg="mod">
          <ac:chgData name="Tim Cook" userId="d1c7cfb340f2c7ab" providerId="LiveId" clId="{6265F804-37C8-49E6-8A6A-D1629C90BE45}" dt="2023-04-07T00:58:47.327" v="758" actId="255"/>
          <ac:spMkLst>
            <pc:docMk/>
            <pc:sldMk cId="417398348" sldId="454"/>
            <ac:spMk id="2" creationId="{0D0BCF5C-B9FB-ECB9-34B6-873EC95FA1E7}"/>
          </ac:spMkLst>
        </pc:spChg>
        <pc:spChg chg="del">
          <ac:chgData name="Tim Cook" userId="d1c7cfb340f2c7ab" providerId="LiveId" clId="{6265F804-37C8-49E6-8A6A-D1629C90BE45}" dt="2023-04-06T22:49:37.835" v="17" actId="478"/>
          <ac:spMkLst>
            <pc:docMk/>
            <pc:sldMk cId="417398348" sldId="454"/>
            <ac:spMk id="3" creationId="{EC10F655-E413-BCA9-5AC2-29163C933B82}"/>
          </ac:spMkLst>
        </pc:s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" creationId="{59EAC126-2402-8D83-CAF9-ADB420B1FD37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6" creationId="{D96A3BAF-0DC9-5986-1965-4E62AE5625CB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" creationId="{E6D9F50D-9631-B2D8-F09F-3C0D4AE089F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2" creationId="{BB4C3A4A-A65B-AAF9-2669-8B909C757BE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36" creationId="{9750A572-6B54-B351-D590-984B55192B79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37" creationId="{33D81AF2-19EC-777D-1CA6-40AE370EF698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5" creationId="{00A40765-6040-F914-998B-A47B49B914C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6" creationId="{43A6658A-2A1E-87E6-EC73-99E0C30AEAC6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9" creationId="{68024BA1-9880-71E0-1B36-043A0AA1B8F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1" creationId="{A73551FE-B541-390D-A0AF-6B3C6767AF72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2" creationId="{4D964A7C-E871-F750-1B82-B170A294EA8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3" creationId="{A1BC5984-6064-E901-CB43-F231021C1DF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03" creationId="{2941F21E-3612-C408-9914-FC0380768ED9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15" creationId="{CE234A53-96F3-0350-2C79-D2C5BD4299FF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6" creationId="{1C33C32B-7350-EF16-C5B0-CBDEF226072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7" creationId="{C8963688-2376-A1F5-4239-EBF060BEE31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8" creationId="{41B0E65A-7C44-5D82-94FC-6F09EC6FAAD0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51" creationId="{BCCD6D38-A65A-2A09-8E6F-4EFCA8211707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0" creationId="{625984F9-D476-FEE3-92E1-2E64AF45A413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1" creationId="{BEBB65B9-AA52-A049-949D-821564393A98}"/>
          </ac:grpSpMkLst>
        </pc:grpChg>
        <pc:grpChg chg="mod">
          <ac:chgData name="Tim Cook" userId="d1c7cfb340f2c7ab" providerId="LiveId" clId="{6265F804-37C8-49E6-8A6A-D1629C90BE45}" dt="2023-04-07T00:09:44.867" v="723" actId="1076"/>
          <ac:grpSpMkLst>
            <pc:docMk/>
            <pc:sldMk cId="417398348" sldId="454"/>
            <ac:grpSpMk id="172" creationId="{E108A791-F628-B1EB-6547-56E9B23B6B1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83" creationId="{1A018557-46FB-E0B5-B5A6-03719162227F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99" creationId="{0E59DEC0-3233-F523-A136-F7C31E2ED75A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09" creationId="{464D6F02-DCD1-0355-BFF2-8DD629E66B5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10" creationId="{69EFE95A-8B9C-DDD7-8985-354771745985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51" creationId="{D620D371-BD77-439D-17B6-8FA12DB927F9}"/>
          </ac:grpSpMkLst>
        </pc:grpChg>
        <pc:grpChg chg="mod">
          <ac:chgData name="Tim Cook" userId="d1c7cfb340f2c7ab" providerId="LiveId" clId="{6265F804-37C8-49E6-8A6A-D1629C90BE45}" dt="2023-04-07T00:09:44.867" v="723" actId="1076"/>
          <ac:grpSpMkLst>
            <pc:docMk/>
            <pc:sldMk cId="417398348" sldId="454"/>
            <ac:grpSpMk id="259" creationId="{C9FB22CC-2925-6D0B-AC7E-02F76C55CD87}"/>
          </ac:grpSpMkLst>
        </pc:grp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6" creationId="{B56C185C-D7FA-706A-55BB-7C4BA0052541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8" creationId="{DC7D426B-2A9D-CE93-D47E-37EB71708955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53" creationId="{70F85EE2-618D-C7AA-8738-329961BBE8A3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87" creationId="{8B1D0246-4804-2613-9A02-320936616408}"/>
          </ac:inkMkLst>
        </pc:inkChg>
        <pc:inkChg chg="del">
          <ac:chgData name="Tim Cook" userId="d1c7cfb340f2c7ab" providerId="LiveId" clId="{6265F804-37C8-49E6-8A6A-D1629C90BE45}" dt="2023-04-07T00:09:25.933" v="721" actId="21"/>
          <ac:inkMkLst>
            <pc:docMk/>
            <pc:sldMk cId="417398348" sldId="454"/>
            <ac:inkMk id="120" creationId="{74ECAA9B-1FA0-FDF1-5B2A-28AF508B4138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123" creationId="{044C43A8-C285-A513-4A39-0A0865CD29ED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156" creationId="{44D23004-6E97-1EA3-FE8F-2434F1F1F852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13" creationId="{F9671DAF-8DF3-FD81-22D6-DF00EE3F7C37}"/>
          </ac:inkMkLst>
        </pc:inkChg>
        <pc:inkChg chg="mod">
          <ac:chgData name="Tim Cook" userId="d1c7cfb340f2c7ab" providerId="LiveId" clId="{6265F804-37C8-49E6-8A6A-D1629C90BE45}" dt="2023-04-07T00:09:44.867" v="723" actId="1076"/>
          <ac:inkMkLst>
            <pc:docMk/>
            <pc:sldMk cId="417398348" sldId="454"/>
            <ac:inkMk id="252" creationId="{610762C0-9C99-A8EA-92B3-7D4031CF6D67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60" creationId="{89310E49-CE13-CB36-569C-A0BC498531C0}"/>
          </ac:inkMkLst>
        </pc:inkChg>
        <pc:cxnChg chg="add mod">
          <ac:chgData name="Tim Cook" userId="d1c7cfb340f2c7ab" providerId="LiveId" clId="{6265F804-37C8-49E6-8A6A-D1629C90BE45}" dt="2023-04-07T00:58:37.766" v="748" actId="1038"/>
          <ac:cxnSpMkLst>
            <pc:docMk/>
            <pc:sldMk cId="417398348" sldId="454"/>
            <ac:cxnSpMk id="225" creationId="{816C7462-D292-2888-0F0A-6B1F50BC6AC1}"/>
          </ac:cxnSpMkLst>
        </pc:cxnChg>
      </pc:sldChg>
      <pc:sldChg chg="delSp modSp new mod">
        <pc:chgData name="Tim Cook" userId="d1c7cfb340f2c7ab" providerId="LiveId" clId="{6265F804-37C8-49E6-8A6A-D1629C90BE45}" dt="2023-04-06T23:11:39.572" v="657" actId="20577"/>
        <pc:sldMkLst>
          <pc:docMk/>
          <pc:sldMk cId="1256741025" sldId="455"/>
        </pc:sldMkLst>
        <pc:spChg chg="mod">
          <ac:chgData name="Tim Cook" userId="d1c7cfb340f2c7ab" providerId="LiveId" clId="{6265F804-37C8-49E6-8A6A-D1629C90BE45}" dt="2023-04-06T23:11:39.572" v="657" actId="20577"/>
          <ac:spMkLst>
            <pc:docMk/>
            <pc:sldMk cId="1256741025" sldId="455"/>
            <ac:spMk id="2" creationId="{5673984C-0193-7F41-FB71-BD98FD39D668}"/>
          </ac:spMkLst>
        </pc:spChg>
        <pc:spChg chg="del">
          <ac:chgData name="Tim Cook" userId="d1c7cfb340f2c7ab" providerId="LiveId" clId="{6265F804-37C8-49E6-8A6A-D1629C90BE45}" dt="2023-04-06T22:49:34.234" v="16" actId="478"/>
          <ac:spMkLst>
            <pc:docMk/>
            <pc:sldMk cId="1256741025" sldId="455"/>
            <ac:spMk id="3" creationId="{6893A766-91CA-908F-BE3C-5F54E842863A}"/>
          </ac:spMkLst>
        </pc:spChg>
      </pc:sldChg>
      <pc:sldChg chg="addSp delSp modSp add mod">
        <pc:chgData name="Tim Cook" userId="d1c7cfb340f2c7ab" providerId="LiveId" clId="{6265F804-37C8-49E6-8A6A-D1629C90BE45}" dt="2023-04-07T00:34:25.697" v="731" actId="1076"/>
        <pc:sldMkLst>
          <pc:docMk/>
          <pc:sldMk cId="1544525645" sldId="456"/>
        </pc:sldMkLst>
        <pc:spChg chg="mod">
          <ac:chgData name="Tim Cook" userId="d1c7cfb340f2c7ab" providerId="LiveId" clId="{6265F804-37C8-49E6-8A6A-D1629C90BE45}" dt="2023-04-06T23:52:42.428" v="686" actId="255"/>
          <ac:spMkLst>
            <pc:docMk/>
            <pc:sldMk cId="1544525645" sldId="456"/>
            <ac:spMk id="2" creationId="{3AB01920-58B3-9B74-5658-DC7F035CDD82}"/>
          </ac:spMkLst>
        </pc:s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19" creationId="{B31AFED0-2ED6-9096-FF28-77D623857FDE}"/>
          </ac:grpSpMkLst>
        </pc:gr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23" creationId="{E122C041-68D6-D3F4-E3D2-935E961E007B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29" creationId="{BEDFD034-ACBA-7F58-6958-66255E0F7CF7}"/>
          </ac:grpSpMkLst>
        </pc:gr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38" creationId="{9745EEE1-F4F7-0874-196D-4E4A95B4E052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66" creationId="{4CCBFF00-1EEC-8C0C-2D96-D558ED8DD018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69" creationId="{FFE4081B-9D6E-78EF-97D6-3E19505EB637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0" creationId="{31997185-CEFA-413A-9A31-10F6155C80C7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1" creationId="{1A61647D-8C96-5555-FE17-21B94710E083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2" creationId="{A386367F-C93C-88A0-DCED-91B6B89F6180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101" creationId="{798C698D-C1CA-CE93-9DAB-2A5424DA017D}"/>
          </ac:grpSpMkLst>
        </pc:grpChg>
        <pc:inkChg chg="mod">
          <ac:chgData name="Tim Cook" userId="d1c7cfb340f2c7ab" providerId="LiveId" clId="{6265F804-37C8-49E6-8A6A-D1629C90BE45}" dt="2023-04-06T23:52:54.424" v="687" actId="1076"/>
          <ac:inkMkLst>
            <pc:docMk/>
            <pc:sldMk cId="1544525645" sldId="456"/>
            <ac:inkMk id="39" creationId="{1DBA5BD8-9465-D7B8-5782-55F1EA530AED}"/>
          </ac:inkMkLst>
        </pc:inkChg>
        <pc:inkChg chg="mod">
          <ac:chgData name="Tim Cook" userId="d1c7cfb340f2c7ab" providerId="LiveId" clId="{6265F804-37C8-49E6-8A6A-D1629C90BE45}" dt="2023-04-06T23:53:02.508" v="689" actId="1076"/>
          <ac:inkMkLst>
            <pc:docMk/>
            <pc:sldMk cId="1544525645" sldId="456"/>
            <ac:inkMk id="67" creationId="{428725FD-065E-F410-D1C5-FD7BC0379EDF}"/>
          </ac:inkMkLst>
        </pc:inkChg>
        <pc:cxnChg chg="add del mod">
          <ac:chgData name="Tim Cook" userId="d1c7cfb340f2c7ab" providerId="LiveId" clId="{6265F804-37C8-49E6-8A6A-D1629C90BE45}" dt="2023-04-06T23:52:56.964" v="688" actId="1076"/>
          <ac:cxnSpMkLst>
            <pc:docMk/>
            <pc:sldMk cId="1544525645" sldId="456"/>
            <ac:cxnSpMk id="102" creationId="{4C01F360-E9D6-5697-913B-84C5175E410E}"/>
          </ac:cxnSpMkLst>
        </pc:cxnChg>
        <pc:cxnChg chg="add mod">
          <ac:chgData name="Tim Cook" userId="d1c7cfb340f2c7ab" providerId="LiveId" clId="{6265F804-37C8-49E6-8A6A-D1629C90BE45}" dt="2023-04-06T23:57:43.184" v="697" actId="1076"/>
          <ac:cxnSpMkLst>
            <pc:docMk/>
            <pc:sldMk cId="1544525645" sldId="456"/>
            <ac:cxnSpMk id="103" creationId="{DDC7EC05-3050-8D40-66FA-665FB862243B}"/>
          </ac:cxnSpMkLst>
        </pc:cxnChg>
      </pc:sldChg>
      <pc:sldChg chg="del">
        <pc:chgData name="Tim Cook" userId="d1c7cfb340f2c7ab" providerId="LiveId" clId="{6265F804-37C8-49E6-8A6A-D1629C90BE45}" dt="2023-04-06T22:49:08.829" v="0" actId="47"/>
        <pc:sldMkLst>
          <pc:docMk/>
          <pc:sldMk cId="1739644181" sldId="477"/>
        </pc:sldMkLst>
      </pc:sldChg>
      <pc:sldChg chg="del">
        <pc:chgData name="Tim Cook" userId="d1c7cfb340f2c7ab" providerId="LiveId" clId="{6265F804-37C8-49E6-8A6A-D1629C90BE45}" dt="2023-04-06T22:49:08.996" v="1" actId="47"/>
        <pc:sldMkLst>
          <pc:docMk/>
          <pc:sldMk cId="2791238777" sldId="478"/>
        </pc:sldMkLst>
      </pc:sldChg>
      <pc:sldChg chg="del">
        <pc:chgData name="Tim Cook" userId="d1c7cfb340f2c7ab" providerId="LiveId" clId="{6265F804-37C8-49E6-8A6A-D1629C90BE45}" dt="2023-04-06T22:49:09.226" v="2" actId="47"/>
        <pc:sldMkLst>
          <pc:docMk/>
          <pc:sldMk cId="979898832" sldId="479"/>
        </pc:sldMkLst>
      </pc:sldChg>
      <pc:sldChg chg="del">
        <pc:chgData name="Tim Cook" userId="d1c7cfb340f2c7ab" providerId="LiveId" clId="{6265F804-37C8-49E6-8A6A-D1629C90BE45}" dt="2023-04-06T22:49:09.470" v="3" actId="47"/>
        <pc:sldMkLst>
          <pc:docMk/>
          <pc:sldMk cId="2512266364" sldId="481"/>
        </pc:sldMkLst>
      </pc:sldChg>
      <pc:sldChg chg="del">
        <pc:chgData name="Tim Cook" userId="d1c7cfb340f2c7ab" providerId="LiveId" clId="{6265F804-37C8-49E6-8A6A-D1629C90BE45}" dt="2023-04-06T22:49:11.283" v="6" actId="47"/>
        <pc:sldMkLst>
          <pc:docMk/>
          <pc:sldMk cId="1472492200" sldId="482"/>
        </pc:sldMkLst>
      </pc:sldChg>
      <pc:sldChg chg="addSp delSp del mod">
        <pc:chgData name="Tim Cook" userId="d1c7cfb340f2c7ab" providerId="LiveId" clId="{6265F804-37C8-49E6-8A6A-D1629C90BE45}" dt="2023-04-06T22:49:23.833" v="9" actId="47"/>
        <pc:sldMkLst>
          <pc:docMk/>
          <pc:sldMk cId="796618182" sldId="483"/>
        </pc:sldMkLst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33" creationId="{318DD3A0-040F-C2D4-04F1-54DD9233A52C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71" creationId="{9B67B9F9-3905-67E5-1E54-0A2A38D66C32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81" creationId="{42809F15-02F4-76A6-51FA-2BCFF8F793A7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87" creationId="{EA5AEB34-1673-95CC-5822-48986D8F6A70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93" creationId="{BAF03526-3E60-7D10-AFAA-782170894BE6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03" creationId="{C9A5CD98-3184-36BE-71E7-C3AABCC68796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10" creationId="{F7CF58FB-A5FC-556F-A692-744B78FE91F8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13" creationId="{A64F5576-A155-4F70-2DE8-6E3A9F10F453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1" creationId="{7A105630-8B4D-20D3-43D3-9A6901C48B01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4" creationId="{A38D3703-B635-0A36-4DB0-EBDDAE6A1FF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7" creationId="{6A98F3EB-4A6A-C5DD-7F11-27088D646329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32" creationId="{C6B3A72A-875C-D2C4-E5EB-1AAEFA24F5B2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38" creationId="{C8F205BD-6868-D092-F0AF-181BB1BDE86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46" creationId="{518561B0-49A2-0B4B-75DE-189F3A7038D3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47" creationId="{71E82CE4-D346-4D5E-5149-2E137E7D46C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98" creationId="{1F59B9DE-0018-9796-C462-CC4091818847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240" creationId="{F9FDB063-ADE6-7993-5C92-C291B22782CC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254" creationId="{B83A5B6A-170C-1A00-96CF-297639DAC051}"/>
          </ac:grpSpMkLst>
        </pc:grp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4" creationId="{E86F81F5-2FFE-5FFE-6101-B913B6AC3314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52" creationId="{C3E1915C-2291-FE12-22F8-FF7E3DB209D1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88" creationId="{43CE5A13-8E3C-F07C-B65F-ACB56A59676B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104" creationId="{7FBE450B-BBF1-AD7C-8FE1-D9E3E1ED8CC7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139" creationId="{F1DE8AA9-F31B-74D8-1A57-DBF105F7E8AB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205" creationId="{0570F6E8-FC35-4A49-DBD2-9C31355EF312}"/>
          </ac:inkMkLst>
        </pc:inkChg>
      </pc:sldChg>
      <pc:sldChg chg="del">
        <pc:chgData name="Tim Cook" userId="d1c7cfb340f2c7ab" providerId="LiveId" clId="{6265F804-37C8-49E6-8A6A-D1629C90BE45}" dt="2023-04-06T22:49:10.217" v="4" actId="47"/>
        <pc:sldMkLst>
          <pc:docMk/>
          <pc:sldMk cId="2077976016" sldId="484"/>
        </pc:sldMkLst>
      </pc:sldChg>
      <pc:sldChg chg="del">
        <pc:chgData name="Tim Cook" userId="d1c7cfb340f2c7ab" providerId="LiveId" clId="{6265F804-37C8-49E6-8A6A-D1629C90BE45}" dt="2023-04-06T22:49:10.652" v="5" actId="47"/>
        <pc:sldMkLst>
          <pc:docMk/>
          <pc:sldMk cId="3653246030" sldId="485"/>
        </pc:sldMkLst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4AE02590-10C4-4D94-8CD6-64CCB83F44E5}"/>
    <pc:docChg chg="undo custSel addSld modSld sldOrd">
      <pc:chgData name="Tim Cook" userId="d1c7cfb340f2c7ab" providerId="LiveId" clId="{4AE02590-10C4-4D94-8CD6-64CCB83F44E5}" dt="2023-04-03T02:14:04.118" v="89" actId="1076"/>
      <pc:docMkLst>
        <pc:docMk/>
      </pc:docMkLst>
      <pc:sldChg chg="delSp mod">
        <pc:chgData name="Tim Cook" userId="d1c7cfb340f2c7ab" providerId="LiveId" clId="{4AE02590-10C4-4D94-8CD6-64CCB83F44E5}" dt="2023-04-03T01:04:52.214" v="71" actId="478"/>
        <pc:sldMkLst>
          <pc:docMk/>
          <pc:sldMk cId="2791238777" sldId="478"/>
        </pc:sldMkLst>
        <pc:spChg chg="del">
          <ac:chgData name="Tim Cook" userId="d1c7cfb340f2c7ab" providerId="LiveId" clId="{4AE02590-10C4-4D94-8CD6-64CCB83F44E5}" dt="2023-04-03T01:04:52.214" v="71" actId="478"/>
          <ac:spMkLst>
            <pc:docMk/>
            <pc:sldMk cId="2791238777" sldId="478"/>
            <ac:spMk id="3" creationId="{8F39A728-1A0D-793D-966E-49BC834AB920}"/>
          </ac:spMkLst>
        </pc:spChg>
      </pc:sldChg>
      <pc:sldChg chg="delSp modSp mod">
        <pc:chgData name="Tim Cook" userId="d1c7cfb340f2c7ab" providerId="LiveId" clId="{4AE02590-10C4-4D94-8CD6-64CCB83F44E5}" dt="2023-04-03T02:13:58.038" v="88" actId="1076"/>
        <pc:sldMkLst>
          <pc:docMk/>
          <pc:sldMk cId="979898832" sldId="479"/>
        </pc:sldMkLst>
        <pc:spChg chg="del">
          <ac:chgData name="Tim Cook" userId="d1c7cfb340f2c7ab" providerId="LiveId" clId="{4AE02590-10C4-4D94-8CD6-64CCB83F44E5}" dt="2023-04-03T01:04:44.128" v="69" actId="478"/>
          <ac:spMkLst>
            <pc:docMk/>
            <pc:sldMk cId="979898832" sldId="479"/>
            <ac:spMk id="3" creationId="{CC31E6EF-C821-4061-65AE-FE9A081C6EAE}"/>
          </ac:spMkLst>
        </pc:s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4AE02590-10C4-4D94-8CD6-64CCB83F44E5}" dt="2023-04-03T02:13:58.038" v="88" actId="1076"/>
          <ac:grpSpMkLst>
            <pc:docMk/>
            <pc:sldMk cId="979898832" sldId="479"/>
            <ac:grpSpMk id="38" creationId="{1F8E99CC-D1A2-F2B0-D2E4-99907D378044}"/>
          </ac:grpSpMkLst>
        </pc:grp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5" creationId="{B03A4989-411B-F6B5-EC52-DD5C4C1F442D}"/>
          </ac:inkMkLst>
        </pc:ink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21" creationId="{1013CA8E-9514-745B-A5A5-947B43CC04DD}"/>
          </ac:inkMkLst>
        </pc:inkChg>
      </pc:sldChg>
      <pc:sldChg chg="delSp mod ord">
        <pc:chgData name="Tim Cook" userId="d1c7cfb340f2c7ab" providerId="LiveId" clId="{4AE02590-10C4-4D94-8CD6-64CCB83F44E5}" dt="2023-04-03T01:25:54.489" v="82"/>
        <pc:sldMkLst>
          <pc:docMk/>
          <pc:sldMk cId="2512266364" sldId="481"/>
        </pc:sldMkLst>
        <pc:spChg chg="del">
          <ac:chgData name="Tim Cook" userId="d1c7cfb340f2c7ab" providerId="LiveId" clId="{4AE02590-10C4-4D94-8CD6-64CCB83F44E5}" dt="2023-04-03T01:04:46.502" v="70" actId="478"/>
          <ac:spMkLst>
            <pc:docMk/>
            <pc:sldMk cId="2512266364" sldId="481"/>
            <ac:spMk id="3" creationId="{501D9961-F7F6-1D4D-05F2-5A7246BE14E3}"/>
          </ac:spMkLst>
        </pc:spChg>
      </pc:sldChg>
      <pc:sldChg chg="modSp mod">
        <pc:chgData name="Tim Cook" userId="d1c7cfb340f2c7ab" providerId="LiveId" clId="{4AE02590-10C4-4D94-8CD6-64CCB83F44E5}" dt="2023-04-03T02:14:04.118" v="89" actId="1076"/>
        <pc:sldMkLst>
          <pc:docMk/>
          <pc:sldMk cId="1472492200" sldId="482"/>
        </pc:sldMkLst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5" creationId="{99EF56BD-824E-9DBE-628A-5B9B3553DC79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31" creationId="{007A2ED3-768A-2D3C-9A04-2D564AD30ACC}"/>
          </ac:grpSpMkLst>
        </pc:grp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18" creationId="{F884F954-3548-A27A-C02A-F766D1AA40C3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2" creationId="{6ECA5FB4-0FD0-A96F-E781-C6C839D0183D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modSp mod">
        <pc:chgData name="Tim Cook" userId="d1c7cfb340f2c7ab" providerId="LiveId" clId="{4AE02590-10C4-4D94-8CD6-64CCB83F44E5}" dt="2023-04-03T01:41:11.436" v="86" actId="208"/>
        <pc:sldMkLst>
          <pc:docMk/>
          <pc:sldMk cId="796618182" sldId="483"/>
        </pc:sldMkLst>
        <pc:spChg chg="mod">
          <ac:chgData name="Tim Cook" userId="d1c7cfb340f2c7ab" providerId="LiveId" clId="{4AE02590-10C4-4D94-8CD6-64CCB83F44E5}" dt="2023-04-03T01:35:46.849" v="84" actId="113"/>
          <ac:spMkLst>
            <pc:docMk/>
            <pc:sldMk cId="796618182" sldId="483"/>
            <ac:spMk id="2" creationId="{B9733861-A0FD-E72C-3F94-0C73CA0E9BD3}"/>
          </ac:spMkLst>
        </pc:spChg>
        <pc:cxnChg chg="add mod">
          <ac:chgData name="Tim Cook" userId="d1c7cfb340f2c7ab" providerId="LiveId" clId="{4AE02590-10C4-4D94-8CD6-64CCB83F44E5}" dt="2023-04-03T01:41:11.436" v="86" actId="208"/>
          <ac:cxnSpMkLst>
            <pc:docMk/>
            <pc:sldMk cId="796618182" sldId="483"/>
            <ac:cxnSpMk id="63" creationId="{6BC83C01-1C33-A71A-EE61-3CB3E893B2D3}"/>
          </ac:cxnSpMkLst>
        </pc:cxnChg>
      </pc:sldChg>
      <pc:sldChg chg="delSp modSp add mod">
        <pc:chgData name="Tim Cook" userId="d1c7cfb340f2c7ab" providerId="LiveId" clId="{4AE02590-10C4-4D94-8CD6-64CCB83F44E5}" dt="2023-04-03T01:25:34.950" v="77" actId="478"/>
        <pc:sldMkLst>
          <pc:docMk/>
          <pc:sldMk cId="2077976016" sldId="484"/>
        </pc:sldMkLst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0" creationId="{7AD1DAC0-58C6-3D25-78B7-C6034B8488F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36" creationId="{23E5AE31-4762-E355-CCEB-24369547F0CF}"/>
          </ac:grpSpMkLst>
        </pc:grpChg>
        <pc:grpChg chg="mod">
          <ac:chgData name="Tim Cook" userId="d1c7cfb340f2c7ab" providerId="LiveId" clId="{4AE02590-10C4-4D94-8CD6-64CCB83F44E5}" dt="2023-04-03T01:24:21.456" v="75" actId="14100"/>
          <ac:grpSpMkLst>
            <pc:docMk/>
            <pc:sldMk cId="2077976016" sldId="484"/>
            <ac:grpSpMk id="39" creationId="{598EABD4-3568-6BEC-7771-98CF0F878691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8" creationId="{242C7447-B7DB-CD6B-6907-EB2E3EB8513E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4" creationId="{91DE922D-501D-B514-D355-27D4BC651F99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7" creationId="{360C0408-CB3D-7F15-7A08-4299EDF7E459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0" creationId="{63C83937-0A6F-DB10-6F77-8EA00E649CD5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1" creationId="{F3557333-EB07-7832-D4FF-992E892981D2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7" creationId="{7443712E-7577-A2D6-2A7C-35347D29D8DB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28" creationId="{07CE8473-47DF-15C7-BFA5-B2F8CF81CDE7}"/>
          </ac:grpSpMkLst>
        </pc:grp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21" creationId="{1BF6A853-07EF-3441-8B7D-B6C882107B93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58" creationId="{456FDB1B-DF01-5F32-42C2-6A7A3EAC26E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3" creationId="{5472D852-A945-62B5-3DFA-D16CB6552B2A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4" creationId="{60E573D9-A5CD-7D7E-F72D-F3E07E106487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95" creationId="{4F0D2195-5697-B0B1-F4A8-40DD67ED3605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6" creationId="{FDE27751-A8BF-5B3D-FC77-496B1AD18ECC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7" creationId="{865377EC-F116-B686-5E0B-2D6E47B75944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0" creationId="{20766EB6-B184-179C-FDC2-9A321EA5071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1" creationId="{60E9FA3C-451C-99CB-AAF1-500EF759DEC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4" creationId="{4595ECA0-CDAB-8658-C233-17BDD25FD218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119" creationId="{3FB23C70-F719-7BCF-2E3D-9A3E7B188CDB}"/>
          </ac:inkMkLst>
        </pc:ink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129" creationId="{BD515DD5-D5B3-423B-6FE1-996CB12B5D47}"/>
          </ac:inkMkLst>
        </pc:inkChg>
      </pc:sldChg>
      <pc:sldChg chg="delSp add mod">
        <pc:chgData name="Tim Cook" userId="d1c7cfb340f2c7ab" providerId="LiveId" clId="{4AE02590-10C4-4D94-8CD6-64CCB83F44E5}" dt="2023-04-03T01:25:53.487" v="80" actId="478"/>
        <pc:sldMkLst>
          <pc:docMk/>
          <pc:sldMk cId="3653246030" sldId="485"/>
        </pc:sldMkLst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36" creationId="{23E5AE31-4762-E355-CCEB-24369547F0CF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8" creationId="{242C7447-B7DB-CD6B-6907-EB2E3EB8513E}"/>
          </ac:grpSpMkLst>
        </pc:grp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58" creationId="{456FDB1B-DF01-5F32-42C2-6A7A3EAC26EB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95" creationId="{4F0D2195-5697-B0B1-F4A8-40DD67ED3605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119" creationId="{3FB23C70-F719-7BCF-2E3D-9A3E7B188CDB}"/>
          </ac:inkMkLst>
        </pc:inkChg>
      </pc:sldChg>
    </pc:docChg>
  </pc:docChgLst>
  <pc:docChgLst>
    <pc:chgData name="Tim Cook" userId="d1c7cfb340f2c7ab" providerId="LiveId" clId="{B6E5410C-7F9D-4121-8203-B0F9D3651030}"/>
    <pc:docChg chg="undo custSel addSld delSld modSld">
      <pc:chgData name="Tim Cook" userId="d1c7cfb340f2c7ab" providerId="LiveId" clId="{B6E5410C-7F9D-4121-8203-B0F9D3651030}" dt="2023-04-12T02:15:25.165" v="528" actId="1076"/>
      <pc:docMkLst>
        <pc:docMk/>
      </pc:docMkLst>
      <pc:sldChg chg="del">
        <pc:chgData name="Tim Cook" userId="d1c7cfb340f2c7ab" providerId="LiveId" clId="{B6E5410C-7F9D-4121-8203-B0F9D3651030}" dt="2023-04-12T00:05:01.519" v="2" actId="47"/>
        <pc:sldMkLst>
          <pc:docMk/>
          <pc:sldMk cId="417398348" sldId="454"/>
        </pc:sldMkLst>
      </pc:sldChg>
      <pc:sldChg chg="del">
        <pc:chgData name="Tim Cook" userId="d1c7cfb340f2c7ab" providerId="LiveId" clId="{B6E5410C-7F9D-4121-8203-B0F9D3651030}" dt="2023-04-12T00:05:01.032" v="1" actId="47"/>
        <pc:sldMkLst>
          <pc:docMk/>
          <pc:sldMk cId="1256741025" sldId="455"/>
        </pc:sldMkLst>
      </pc:sldChg>
      <pc:sldChg chg="del">
        <pc:chgData name="Tim Cook" userId="d1c7cfb340f2c7ab" providerId="LiveId" clId="{B6E5410C-7F9D-4121-8203-B0F9D3651030}" dt="2023-04-12T00:05:02.245" v="3" actId="47"/>
        <pc:sldMkLst>
          <pc:docMk/>
          <pc:sldMk cId="2454235297" sldId="456"/>
        </pc:sldMkLst>
      </pc:sldChg>
      <pc:sldChg chg="del">
        <pc:chgData name="Tim Cook" userId="d1c7cfb340f2c7ab" providerId="LiveId" clId="{B6E5410C-7F9D-4121-8203-B0F9D3651030}" dt="2023-04-12T00:05:02.728" v="4" actId="47"/>
        <pc:sldMkLst>
          <pc:docMk/>
          <pc:sldMk cId="2591906903" sldId="457"/>
        </pc:sldMkLst>
      </pc:sldChg>
      <pc:sldChg chg="del">
        <pc:chgData name="Tim Cook" userId="d1c7cfb340f2c7ab" providerId="LiveId" clId="{B6E5410C-7F9D-4121-8203-B0F9D3651030}" dt="2023-04-12T00:05:16.274" v="5" actId="47"/>
        <pc:sldMkLst>
          <pc:docMk/>
          <pc:sldMk cId="2838924306" sldId="458"/>
        </pc:sldMkLst>
      </pc:sldChg>
      <pc:sldChg chg="delSp modSp new mod">
        <pc:chgData name="Tim Cook" userId="d1c7cfb340f2c7ab" providerId="LiveId" clId="{B6E5410C-7F9D-4121-8203-B0F9D3651030}" dt="2023-04-12T00:06:43.919" v="139" actId="478"/>
        <pc:sldMkLst>
          <pc:docMk/>
          <pc:sldMk cId="3344337587" sldId="460"/>
        </pc:sldMkLst>
        <pc:spChg chg="mod">
          <ac:chgData name="Tim Cook" userId="d1c7cfb340f2c7ab" providerId="LiveId" clId="{B6E5410C-7F9D-4121-8203-B0F9D3651030}" dt="2023-04-12T00:06:07.870" v="138" actId="20577"/>
          <ac:spMkLst>
            <pc:docMk/>
            <pc:sldMk cId="3344337587" sldId="460"/>
            <ac:spMk id="2" creationId="{BDB64F34-DE40-238E-A43C-1F785ED6B7E7}"/>
          </ac:spMkLst>
        </pc:spChg>
        <pc:spChg chg="del">
          <ac:chgData name="Tim Cook" userId="d1c7cfb340f2c7ab" providerId="LiveId" clId="{B6E5410C-7F9D-4121-8203-B0F9D3651030}" dt="2023-04-12T00:06:43.919" v="139" actId="478"/>
          <ac:spMkLst>
            <pc:docMk/>
            <pc:sldMk cId="3344337587" sldId="460"/>
            <ac:spMk id="3" creationId="{FCD2FCC4-DE60-A983-4898-F7F5E6CF4CD1}"/>
          </ac:spMkLst>
        </pc:spChg>
      </pc:sldChg>
      <pc:sldChg chg="del">
        <pc:chgData name="Tim Cook" userId="d1c7cfb340f2c7ab" providerId="LiveId" clId="{B6E5410C-7F9D-4121-8203-B0F9D3651030}" dt="2023-04-12T00:05:17.959" v="6" actId="47"/>
        <pc:sldMkLst>
          <pc:docMk/>
          <pc:sldMk cId="4283204170" sldId="460"/>
        </pc:sldMkLst>
      </pc:sldChg>
      <pc:sldChg chg="del">
        <pc:chgData name="Tim Cook" userId="d1c7cfb340f2c7ab" providerId="LiveId" clId="{B6E5410C-7F9D-4121-8203-B0F9D3651030}" dt="2023-04-12T00:05:19.181" v="7" actId="47"/>
        <pc:sldMkLst>
          <pc:docMk/>
          <pc:sldMk cId="153036159" sldId="461"/>
        </pc:sldMkLst>
      </pc:sldChg>
      <pc:sldChg chg="delSp modSp new mod">
        <pc:chgData name="Tim Cook" userId="d1c7cfb340f2c7ab" providerId="LiveId" clId="{B6E5410C-7F9D-4121-8203-B0F9D3651030}" dt="2023-04-12T00:09:00.173" v="192" actId="20577"/>
        <pc:sldMkLst>
          <pc:docMk/>
          <pc:sldMk cId="1677961341" sldId="461"/>
        </pc:sldMkLst>
        <pc:spChg chg="mod">
          <ac:chgData name="Tim Cook" userId="d1c7cfb340f2c7ab" providerId="LiveId" clId="{B6E5410C-7F9D-4121-8203-B0F9D3651030}" dt="2023-04-12T00:09:00.173" v="192" actId="20577"/>
          <ac:spMkLst>
            <pc:docMk/>
            <pc:sldMk cId="1677961341" sldId="461"/>
            <ac:spMk id="2" creationId="{C55F7498-535F-6834-9DB5-593CDE59BF9B}"/>
          </ac:spMkLst>
        </pc:spChg>
        <pc:spChg chg="del">
          <ac:chgData name="Tim Cook" userId="d1c7cfb340f2c7ab" providerId="LiveId" clId="{B6E5410C-7F9D-4121-8203-B0F9D3651030}" dt="2023-04-12T00:06:53.439" v="145" actId="478"/>
          <ac:spMkLst>
            <pc:docMk/>
            <pc:sldMk cId="1677961341" sldId="461"/>
            <ac:spMk id="3" creationId="{8DC14230-3A7B-C739-AF8F-62B73C3D31E7}"/>
          </ac:spMkLst>
        </pc:spChg>
      </pc:sldChg>
      <pc:sldChg chg="del">
        <pc:chgData name="Tim Cook" userId="d1c7cfb340f2c7ab" providerId="LiveId" clId="{B6E5410C-7F9D-4121-8203-B0F9D3651030}" dt="2023-04-12T00:05:00.645" v="0" actId="47"/>
        <pc:sldMkLst>
          <pc:docMk/>
          <pc:sldMk cId="159631003" sldId="462"/>
        </pc:sldMkLst>
      </pc:sldChg>
      <pc:sldChg chg="delSp modSp new mod">
        <pc:chgData name="Tim Cook" userId="d1c7cfb340f2c7ab" providerId="LiveId" clId="{B6E5410C-7F9D-4121-8203-B0F9D3651030}" dt="2023-04-12T02:01:11.491" v="523" actId="1076"/>
        <pc:sldMkLst>
          <pc:docMk/>
          <pc:sldMk cId="1009273492" sldId="462"/>
        </pc:sldMkLst>
        <pc:spChg chg="mod">
          <ac:chgData name="Tim Cook" userId="d1c7cfb340f2c7ab" providerId="LiveId" clId="{B6E5410C-7F9D-4121-8203-B0F9D3651030}" dt="2023-04-12T02:00:55.811" v="521" actId="1076"/>
          <ac:spMkLst>
            <pc:docMk/>
            <pc:sldMk cId="1009273492" sldId="462"/>
            <ac:spMk id="2" creationId="{9E54C523-E8C1-B1E9-811B-64A5C0BAC4A2}"/>
          </ac:spMkLst>
        </pc:spChg>
        <pc:spChg chg="del">
          <ac:chgData name="Tim Cook" userId="d1c7cfb340f2c7ab" providerId="LiveId" clId="{B6E5410C-7F9D-4121-8203-B0F9D3651030}" dt="2023-04-12T00:06:51.607" v="144" actId="478"/>
          <ac:spMkLst>
            <pc:docMk/>
            <pc:sldMk cId="1009273492" sldId="462"/>
            <ac:spMk id="3" creationId="{47ECDC5B-301C-FE49-EBCA-2EE162818261}"/>
          </ac:spMkLst>
        </pc:s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83" creationId="{46756237-596D-8CD0-9FB9-26CF0297130B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91" creationId="{3A58CEAF-57DF-A27E-CAAC-81F4AF955AE7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97" creationId="{E1B541D0-CEFD-20FA-1D6D-0365FA3425C4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11" creationId="{C799937C-192A-CBBF-8ACE-662778B4D1FE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12" creationId="{4EECA794-24E1-31D6-FFED-3627DB2AC9ED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23" creationId="{41CB96A1-5538-94E3-AAC4-B903E794473F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28" creationId="{50241AE7-280F-EA9F-94A8-E9DC504EC41E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32" creationId="{F57C6816-B79C-D9CD-B479-CB81837EC10C}"/>
          </ac:grpSpMkLst>
        </pc:grpChg>
        <pc:inkChg chg="mod">
          <ac:chgData name="Tim Cook" userId="d1c7cfb340f2c7ab" providerId="LiveId" clId="{B6E5410C-7F9D-4121-8203-B0F9D3651030}" dt="2023-04-12T02:01:11.491" v="523" actId="1076"/>
          <ac:inkMkLst>
            <pc:docMk/>
            <pc:sldMk cId="1009273492" sldId="462"/>
            <ac:inkMk id="22" creationId="{2A766364-2D3A-B78D-6797-85117708EC43}"/>
          </ac:inkMkLst>
        </pc:inkChg>
        <pc:inkChg chg="mod">
          <ac:chgData name="Tim Cook" userId="d1c7cfb340f2c7ab" providerId="LiveId" clId="{B6E5410C-7F9D-4121-8203-B0F9D3651030}" dt="2023-04-12T02:01:11.491" v="523" actId="1076"/>
          <ac:inkMkLst>
            <pc:docMk/>
            <pc:sldMk cId="1009273492" sldId="462"/>
            <ac:inkMk id="131" creationId="{8BD6D587-E9DF-69A3-B1BE-720D4DDBA096}"/>
          </ac:inkMkLst>
        </pc:inkChg>
      </pc:sldChg>
      <pc:sldChg chg="addSp delSp modSp new mod">
        <pc:chgData name="Tim Cook" userId="d1c7cfb340f2c7ab" providerId="LiveId" clId="{B6E5410C-7F9D-4121-8203-B0F9D3651030}" dt="2023-04-12T01:22:05.254" v="491" actId="478"/>
        <pc:sldMkLst>
          <pc:docMk/>
          <pc:sldMk cId="2714024876" sldId="463"/>
        </pc:sldMkLst>
        <pc:spChg chg="mod">
          <ac:chgData name="Tim Cook" userId="d1c7cfb340f2c7ab" providerId="LiveId" clId="{B6E5410C-7F9D-4121-8203-B0F9D3651030}" dt="2023-04-12T00:12:32.503" v="375" actId="20577"/>
          <ac:spMkLst>
            <pc:docMk/>
            <pc:sldMk cId="2714024876" sldId="463"/>
            <ac:spMk id="2" creationId="{AE083720-89B5-0660-34A8-12A26A3291F4}"/>
          </ac:spMkLst>
        </pc:spChg>
        <pc:spChg chg="del">
          <ac:chgData name="Tim Cook" userId="d1c7cfb340f2c7ab" providerId="LiveId" clId="{B6E5410C-7F9D-4121-8203-B0F9D3651030}" dt="2023-04-12T00:06:49.873" v="143" actId="478"/>
          <ac:spMkLst>
            <pc:docMk/>
            <pc:sldMk cId="2714024876" sldId="463"/>
            <ac:spMk id="3" creationId="{FA8C1493-FA74-5E4D-6F6B-34402D7130C6}"/>
          </ac:spMkLst>
        </pc:spChg>
        <pc:grpChg chg="add del">
          <ac:chgData name="Tim Cook" userId="d1c7cfb340f2c7ab" providerId="LiveId" clId="{B6E5410C-7F9D-4121-8203-B0F9D3651030}" dt="2023-04-12T01:21:14.595" v="481" actId="21"/>
          <ac:grpSpMkLst>
            <pc:docMk/>
            <pc:sldMk cId="2714024876" sldId="463"/>
            <ac:grpSpMk id="161" creationId="{2E2A1F38-7942-A6A5-627A-960FE9EAA880}"/>
          </ac:grpSpMkLst>
        </pc:grpChg>
        <pc:grpChg chg="add del mod">
          <ac:chgData name="Tim Cook" userId="d1c7cfb340f2c7ab" providerId="LiveId" clId="{B6E5410C-7F9D-4121-8203-B0F9D3651030}" dt="2023-04-12T01:22:03.461" v="490" actId="478"/>
          <ac:grpSpMkLst>
            <pc:docMk/>
            <pc:sldMk cId="2714024876" sldId="463"/>
            <ac:grpSpMk id="175" creationId="{5D63CB2F-9661-D3ED-125E-DE6418204315}"/>
          </ac:grpSpMkLst>
        </pc:grp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4" creationId="{1ED5F3E5-63BF-425D-27B9-43381705C4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4" creationId="{5D50EFEE-195C-EA5C-1CE6-3E488169E593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5" creationId="{CC186759-E9FE-80E6-0206-3DF376D74C00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6" creationId="{05F4943C-707F-1BAA-7960-7E940CACE980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6" creationId="{3B07B5D9-BA0B-6149-F976-076FFAC6EF3C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7" creationId="{8ADAD3A4-0239-70A1-FD66-897DCF1A0139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8" creationId="{B616D9DE-4677-3F78-CEA9-14697CEFF5AE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9" creationId="{DD53682A-2215-D09E-C94E-71E0463BD11B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0" creationId="{A88F9388-4270-0674-7352-2DA99A10E6A5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1" creationId="{E2F40D49-4B82-D6AB-A37F-40D8C9E0CD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2" creationId="{C496FAD2-7150-8279-FF6A-B9F9B0FB9336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3" creationId="{558A24E0-2F2B-85D1-EE55-0EBFFBB9CBDF}"/>
          </ac:inkMkLst>
        </pc:inkChg>
        <pc:inkChg chg="add mod">
          <ac:chgData name="Tim Cook" userId="d1c7cfb340f2c7ab" providerId="LiveId" clId="{B6E5410C-7F9D-4121-8203-B0F9D3651030}" dt="2023-04-12T01:20:39.326" v="477" actId="1076"/>
          <ac:inkMkLst>
            <pc:docMk/>
            <pc:sldMk cId="2714024876" sldId="463"/>
            <ac:inkMk id="161" creationId="{1ED5F3E5-63BF-425D-27B9-43381705C4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2" creationId="{5D0216AF-9470-FE6E-30A4-88596AB6D908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3" creationId="{23AA9CA3-F79B-4D54-057B-77DDE2FC76EB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4" creationId="{6B463BE8-52B1-85FA-D727-B6B3DF8650F0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5" creationId="{4E3A813F-B462-C62F-EC8F-CD650CE0D8F8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6" creationId="{028E897B-AB51-ECD1-C2FF-FD725254AB33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7" creationId="{2B259542-67D3-89D4-1F0B-16198528585A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8" creationId="{99364CF4-F7E6-197C-A7A4-42BDB2A048D2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69" creationId="{F33B04AD-978D-75E4-345B-897AC5CFDED6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0" creationId="{62352E7E-07FC-37CF-46DD-894833513F0D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1" creationId="{A677A488-A040-C081-D0F6-9F4E44F59EB9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2" creationId="{CB83432E-EBCE-5964-6F53-5E137297F5FC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3" creationId="{20FADB6A-8F58-8C8C-5898-B8BFDC288C32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4" creationId="{34F13CF7-9170-3F8C-E197-AD0A8D895060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6" creationId="{8643EAFB-A955-4D0E-5B8A-6D79A8A8924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7" creationId="{A3F102B0-A1DE-7B23-572F-1E09CCE51FF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8" creationId="{06389ECC-65C6-6D4E-A8E6-426761DAFBD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9" creationId="{781E0FDC-F5E1-4B3C-78D8-443FC23F50F1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0" creationId="{8F6770BB-9234-99CF-102A-39BEDC6F3A64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1" creationId="{5C53B661-1A11-7F7D-31AE-262584E30646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2" creationId="{A3FAA73B-C3EE-23FD-BF3D-EF3CE1C7A849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3" creationId="{522CCAD1-27A6-FB7D-D257-F7F8F59D8FF6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4" creationId="{497A245A-159E-89DF-7C4F-DBBB49887344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5" creationId="{AA918A60-76BA-7870-5E2C-E26D97D5DE65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6" creationId="{216314D8-D4F2-3DE9-17D6-E71EF099E957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7" creationId="{5A12E673-B5E9-F8AC-B65B-AA4F134AE2F0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8" creationId="{41540B44-2357-4AAA-A397-F1989D3C8129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9" creationId="{60CBBD0A-3706-71C2-8867-5C6E5AC03D1B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0" creationId="{DA58E9A4-9030-A31E-0F66-3563F81AE31F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1" creationId="{B7B65D4C-FBC8-98A6-CE8A-F11CA1E96932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2" creationId="{360D3C4A-9E8D-6817-9C49-8606AC245D26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3" creationId="{2F77AEC8-9C72-F385-30C3-5275D5A3BEAF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4" creationId="{63AD7C32-B62F-7D1D-7F94-FE8E7E3D498B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5" creationId="{D1692C65-7F27-84BD-4165-F54FF2E5E331}"/>
          </ac:inkMkLst>
        </pc:inkChg>
      </pc:sldChg>
      <pc:sldChg chg="addSp delSp modSp new mod">
        <pc:chgData name="Tim Cook" userId="d1c7cfb340f2c7ab" providerId="LiveId" clId="{B6E5410C-7F9D-4121-8203-B0F9D3651030}" dt="2023-04-12T01:27:22.683" v="501" actId="478"/>
        <pc:sldMkLst>
          <pc:docMk/>
          <pc:sldMk cId="2617001551" sldId="464"/>
        </pc:sldMkLst>
        <pc:spChg chg="mod">
          <ac:chgData name="Tim Cook" userId="d1c7cfb340f2c7ab" providerId="LiveId" clId="{B6E5410C-7F9D-4121-8203-B0F9D3651030}" dt="2023-04-12T00:13:17.553" v="404" actId="20577"/>
          <ac:spMkLst>
            <pc:docMk/>
            <pc:sldMk cId="2617001551" sldId="464"/>
            <ac:spMk id="2" creationId="{CC0306BF-37EE-0FC1-B1AB-9F07588718F6}"/>
          </ac:spMkLst>
        </pc:spChg>
        <pc:spChg chg="del">
          <ac:chgData name="Tim Cook" userId="d1c7cfb340f2c7ab" providerId="LiveId" clId="{B6E5410C-7F9D-4121-8203-B0F9D3651030}" dt="2023-04-12T00:40:38.763" v="474" actId="478"/>
          <ac:spMkLst>
            <pc:docMk/>
            <pc:sldMk cId="2617001551" sldId="464"/>
            <ac:spMk id="3" creationId="{1F33F10A-471D-4E0E-3D66-8BE307F6F68F}"/>
          </ac:spMkLst>
        </pc:s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44" creationId="{9D345009-5DA6-7898-65F8-DC15C27D9E6B}"/>
          </ac:grpSpMkLst>
        </pc:gr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109" creationId="{CDB11387-7401-0D19-6488-48122C04D8E0}"/>
          </ac:grpSpMkLst>
        </pc:gr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118" creationId="{836FECA0-3452-B86F-3266-68A1F9878F58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26" creationId="{340FF9AD-2F95-7E47-B415-58BF1A660EB8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31" creationId="{2F2B9413-06A2-3067-8BC4-8CEFCAAC17AB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40" creationId="{5FE91D34-B5F6-D720-3671-2E23B5125BB9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48" creationId="{644C82A8-7CDF-E7CB-FAC9-D44E508848AC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53" creationId="{3E4A923E-ADA4-D89E-88B3-4F004F95E9E1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62" creationId="{60D416FB-649B-4B84-539E-3E194ED8FB54}"/>
          </ac:grpSpMkLst>
        </pc:grp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60" creationId="{61F5D099-DF1E-2994-FF78-63DCEB4D7686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06" creationId="{4331C0FE-FA82-08B6-F878-844D6AAFA004}"/>
          </ac:inkMkLst>
        </pc:inkChg>
        <pc:inkChg chg="add del mod">
          <ac:chgData name="Tim Cook" userId="d1c7cfb340f2c7ab" providerId="LiveId" clId="{B6E5410C-7F9D-4121-8203-B0F9D3651030}" dt="2023-04-12T01:27:21.139" v="500" actId="478"/>
          <ac:inkMkLst>
            <pc:docMk/>
            <pc:sldMk cId="2617001551" sldId="464"/>
            <ac:inkMk id="107" creationId="{A1D0B678-3989-0E81-8B07-491B8FA931E3}"/>
          </ac:inkMkLst>
        </pc:inkChg>
        <pc:inkChg chg="add del mod">
          <ac:chgData name="Tim Cook" userId="d1c7cfb340f2c7ab" providerId="LiveId" clId="{B6E5410C-7F9D-4121-8203-B0F9D3651030}" dt="2023-04-12T01:27:21.139" v="500" actId="478"/>
          <ac:inkMkLst>
            <pc:docMk/>
            <pc:sldMk cId="2617001551" sldId="464"/>
            <ac:inkMk id="108" creationId="{906D7A09-77CF-DAE3-EF57-CB5E445445BA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0" creationId="{FF81D0B1-27D2-1228-099C-D4CB93728C4B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1" creationId="{98826DAD-9828-C6DB-A770-B63B67258C0E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2" creationId="{AB489470-47B6-8E49-8610-776341935BA6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3" creationId="{89309457-B664-223B-198B-1ED53E9C2478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4" creationId="{6527F037-7092-8ED0-AFEF-8999A343870C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5" creationId="{5AE4EC47-8B8D-E4E0-E952-5FBC91199F31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6" creationId="{316348D1-3254-09A7-16B8-0BD462B4CC04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7" creationId="{21C5524C-CB92-358E-F681-C500D402AB1A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9" creationId="{1AF96E37-E16C-8A7D-6A86-805257258E78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0" creationId="{763202B9-DF2E-02B5-73C1-6683D77F1BC1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1" creationId="{5EDF45F6-6AF0-7A46-CAEA-0B06F3D260AE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2" creationId="{983B4CE1-8875-F3C0-2F29-971875345415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3" creationId="{195E9619-4FB1-D3AD-F6A3-3D59D931022C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4" creationId="{B84C87AA-7A87-FA3F-C388-A2C1CF3CBC4F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5" creationId="{86DE47D5-4E75-79D8-0AD9-F04E1866EBB9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27" creationId="{FF612B98-96E4-587F-FFD9-DC0E84CEBC0F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28" creationId="{B748DFE4-B354-CA21-CCCA-118DF4EE3262}"/>
          </ac:inkMkLst>
        </pc:inkChg>
        <pc:inkChg chg="add mod">
          <ac:chgData name="Tim Cook" userId="d1c7cfb340f2c7ab" providerId="LiveId" clId="{B6E5410C-7F9D-4121-8203-B0F9D3651030}" dt="2023-04-12T01:27:11.864" v="499" actId="1076"/>
          <ac:inkMkLst>
            <pc:docMk/>
            <pc:sldMk cId="2617001551" sldId="464"/>
            <ac:inkMk id="129" creationId="{6C8A986A-DA05-017B-34B1-ACF29ED503FC}"/>
          </ac:inkMkLst>
        </pc:inkChg>
        <pc:inkChg chg="add mod">
          <ac:chgData name="Tim Cook" userId="d1c7cfb340f2c7ab" providerId="LiveId" clId="{B6E5410C-7F9D-4121-8203-B0F9D3651030}" dt="2023-04-12T01:27:11.864" v="499" actId="1076"/>
          <ac:inkMkLst>
            <pc:docMk/>
            <pc:sldMk cId="2617001551" sldId="464"/>
            <ac:inkMk id="130" creationId="{E25D8C45-968F-02F4-5F05-9CCA876B7F0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2" creationId="{48FA9B20-1FC1-19F9-D245-532505B117F5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3" creationId="{3D303F69-414F-33B2-160B-0B8F8FCDB12C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4" creationId="{DB63F770-6D02-362F-7126-A6DC8CF0478D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5" creationId="{7BBA7D81-63F0-5511-4CEA-89488D12AB42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6" creationId="{6C9FE023-8683-EEC0-A467-C2CDE8BDE04E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7" creationId="{9FBECB3E-D4E6-ED59-5511-93C5A25E05FB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8" creationId="{F0E36D58-65AF-E7E3-6C27-9490D9BECE85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9" creationId="{2BA6A637-EC65-47B5-36D5-44691332049B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1" creationId="{842386F7-7876-BCB2-577E-B7B41B7E5AB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2" creationId="{66A5F8F3-86EE-213E-D32A-B5E7011B2710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3" creationId="{95F9C186-3927-C62D-DA73-F907E01B30C0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4" creationId="{46840A2B-B099-1E20-6FC9-8E4886BE54B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5" creationId="{66B44F14-46C6-7AC3-2A93-9606FB858259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6" creationId="{688FEC10-4681-AC1A-F2D7-B1DDA8C72448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7" creationId="{E87E14E8-EC43-08B5-2ECE-0E0A70619138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49" creationId="{9D70457C-AA6C-0994-0802-062B573B5C2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0" creationId="{705F509B-5183-A6D8-271C-5658A4DA67F4}"/>
          </ac:inkMkLst>
        </pc:inkChg>
        <pc:inkChg chg="add del mod">
          <ac:chgData name="Tim Cook" userId="d1c7cfb340f2c7ab" providerId="LiveId" clId="{B6E5410C-7F9D-4121-8203-B0F9D3651030}" dt="2023-04-12T01:27:22.683" v="501" actId="478"/>
          <ac:inkMkLst>
            <pc:docMk/>
            <pc:sldMk cId="2617001551" sldId="464"/>
            <ac:inkMk id="151" creationId="{37A2C36C-13C5-C0E4-A03A-2F7E8DCFA731}"/>
          </ac:inkMkLst>
        </pc:inkChg>
        <pc:inkChg chg="add del mod">
          <ac:chgData name="Tim Cook" userId="d1c7cfb340f2c7ab" providerId="LiveId" clId="{B6E5410C-7F9D-4121-8203-B0F9D3651030}" dt="2023-04-12T01:27:22.683" v="501" actId="478"/>
          <ac:inkMkLst>
            <pc:docMk/>
            <pc:sldMk cId="2617001551" sldId="464"/>
            <ac:inkMk id="152" creationId="{A0555C48-81E7-5589-B37E-482488C10ED5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4" creationId="{2CD2867A-FA00-0921-E2BD-B5D2FB256A9F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5" creationId="{D32EE722-F384-C156-0E98-0DBD46BB2FCD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6" creationId="{1F51B1B6-5617-B7CC-83B9-E8A6CB2645F9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7" creationId="{DF5E4DED-1A55-6EE0-1A0B-67AA450CB39C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8" creationId="{3D91AC12-5FFE-0095-1C1C-6A21F7F83F5D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9" creationId="{E633A85D-EDEA-22D1-39EB-D153D532766B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0" creationId="{3619AD1C-569D-315A-5455-16C1260F0E1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1" creationId="{D49998E3-D5E4-2B6E-BFEB-BAC337E1125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3" creationId="{A4BE3E8F-BA73-495A-D7D5-E07192AD56BB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4" creationId="{54CEC4F6-2717-1697-7EBC-3F6CA64CDC0A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5" creationId="{E76E8475-F676-9B0D-CA63-5435CD2624F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6" creationId="{625992BD-D7F0-0676-648D-465381D3EE86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7" creationId="{6EE735A7-AC61-4FCA-16CD-3468D5F1FF42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8" creationId="{F24DE151-C081-BE99-DBA4-9AB9DC55D386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9" creationId="{8C358A1B-1388-3835-A886-BFF9B2D3520D}"/>
          </ac:inkMkLst>
        </pc:inkChg>
      </pc:sldChg>
      <pc:sldChg chg="delSp modSp new mod">
        <pc:chgData name="Tim Cook" userId="d1c7cfb340f2c7ab" providerId="LiveId" clId="{B6E5410C-7F9D-4121-8203-B0F9D3651030}" dt="2023-04-12T00:40:34.011" v="473" actId="478"/>
        <pc:sldMkLst>
          <pc:docMk/>
          <pc:sldMk cId="1340693401" sldId="465"/>
        </pc:sldMkLst>
        <pc:spChg chg="mod">
          <ac:chgData name="Tim Cook" userId="d1c7cfb340f2c7ab" providerId="LiveId" clId="{B6E5410C-7F9D-4121-8203-B0F9D3651030}" dt="2023-04-12T00:40:30.835" v="472" actId="20577"/>
          <ac:spMkLst>
            <pc:docMk/>
            <pc:sldMk cId="1340693401" sldId="465"/>
            <ac:spMk id="2" creationId="{05768897-0DF4-97C8-ACDF-4323C6190658}"/>
          </ac:spMkLst>
        </pc:spChg>
        <pc:spChg chg="del">
          <ac:chgData name="Tim Cook" userId="d1c7cfb340f2c7ab" providerId="LiveId" clId="{B6E5410C-7F9D-4121-8203-B0F9D3651030}" dt="2023-04-12T00:40:34.011" v="473" actId="478"/>
          <ac:spMkLst>
            <pc:docMk/>
            <pc:sldMk cId="1340693401" sldId="465"/>
            <ac:spMk id="3" creationId="{C92B07AF-2120-A3DB-1BAC-14E955E710A6}"/>
          </ac:spMkLst>
        </pc:spChg>
      </pc:sldChg>
      <pc:sldChg chg="add">
        <pc:chgData name="Tim Cook" userId="d1c7cfb340f2c7ab" providerId="LiveId" clId="{B6E5410C-7F9D-4121-8203-B0F9D3651030}" dt="2023-04-12T01:16:09.758" v="475"/>
        <pc:sldMkLst>
          <pc:docMk/>
          <pc:sldMk cId="1083178754" sldId="466"/>
        </pc:sldMkLst>
      </pc:sldChg>
      <pc:sldChg chg="delSp modSp add mod">
        <pc:chgData name="Tim Cook" userId="d1c7cfb340f2c7ab" providerId="LiveId" clId="{B6E5410C-7F9D-4121-8203-B0F9D3651030}" dt="2023-04-12T02:15:25.165" v="528" actId="1076"/>
        <pc:sldMkLst>
          <pc:docMk/>
          <pc:sldMk cId="4016249502" sldId="467"/>
        </pc:sldMkLst>
        <pc:spChg chg="mod">
          <ac:chgData name="Tim Cook" userId="d1c7cfb340f2c7ab" providerId="LiveId" clId="{B6E5410C-7F9D-4121-8203-B0F9D3651030}" dt="2023-04-12T01:21:51.086" v="487" actId="1076"/>
          <ac:spMkLst>
            <pc:docMk/>
            <pc:sldMk cId="4016249502" sldId="467"/>
            <ac:spMk id="2" creationId="{AE083720-89B5-0660-34A8-12A26A3291F4}"/>
          </ac:spMkLst>
        </pc:s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7" creationId="{63A3AC20-EB42-1A03-5BDF-15B17F756C91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8" creationId="{A7F18356-D55F-9C38-7FCB-815F6DBA3D5C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9" creationId="{3DEF178C-662A-21EF-A0F1-C54B7BF7B156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0" creationId="{252069B6-D9C2-2B07-D07A-4D2A51289BA1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7" creationId="{D76F00BC-1991-83B7-C2D8-35E9B8AEEBF3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8" creationId="{CBC18BC9-41A9-651D-CAAA-14E911DFC0E7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34" creationId="{25797812-AC69-737B-9D65-FE13AA31626D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35" creationId="{1641F00F-7907-2BBA-F049-BD1761E35FCF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43" creationId="{295A6C3B-7678-98DD-63D2-B2482A483C86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47" creationId="{04EDC50B-D501-EC0E-92F4-34A537E7B8D8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63" creationId="{F08CFCA0-1446-4E8B-F336-025AD5B939AA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78" creationId="{6F6F9AC0-B1F2-7032-E8B1-C3C0614AA8B6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82" creationId="{801FCEC2-3391-71D0-6B88-4083DE719A19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86" creationId="{7FF46D49-2892-73E4-DA0B-CDC75A1491C3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87" creationId="{F2F68D92-620A-2C34-5E27-63BA4FE41A37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0" creationId="{A2F533FE-6980-679A-16D5-B4C7E7A6478E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1" creationId="{D98ADCC6-9BF9-AB56-3EAE-93130BB790F4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2" creationId="{CD6AC0C1-915A-8BF8-D8FF-114DADC4458B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3" creationId="{5D92102A-0F7C-3414-82FD-A22DB1D05DE0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4" creationId="{166F5988-90A5-4F8A-55CF-A46AE0A29151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00" creationId="{C402AD16-BC76-B2A7-054B-E7C20399D78D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17" creationId="{98844BB8-01EA-C5AA-B11A-B81DB29C6A6D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18" creationId="{F2FE3711-D71F-C67E-8E9F-9C569697EAC2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25" creationId="{20E1CBF1-B202-F71B-B08C-3CA96F3934FD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26" creationId="{3E7B5DB4-2B1C-0E16-7ACE-4C75909F71C4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44" creationId="{EF2EE8F2-283E-ABFE-AA11-F3F4667A1E41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45" creationId="{3A97CC8A-D469-F176-C918-28795E0A5FEA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152" creationId="{03418BF1-13B4-13A4-AEEA-70F2763F7884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59" creationId="{5C471581-6D6F-F095-52F5-D141B8EA6878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163" creationId="{DD6464BD-D77D-8CAF-2913-6454F1434114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75" creationId="{5D63CB2F-9661-D3ED-125E-DE6418204315}"/>
          </ac:grpSpMkLst>
        </pc:grpChg>
        <pc:inkChg chg="del">
          <ac:chgData name="Tim Cook" userId="d1c7cfb340f2c7ab" providerId="LiveId" clId="{B6E5410C-7F9D-4121-8203-B0F9D3651030}" dt="2023-04-12T01:21:48.942" v="485" actId="478"/>
          <ac:inkMkLst>
            <pc:docMk/>
            <pc:sldMk cId="4016249502" sldId="467"/>
            <ac:inkMk id="74" creationId="{4BCF91F9-AC81-F48C-3030-E87439EBFFE0}"/>
          </ac:inkMkLst>
        </pc:inkChg>
        <pc:inkChg chg="del">
          <ac:chgData name="Tim Cook" userId="d1c7cfb340f2c7ab" providerId="LiveId" clId="{B6E5410C-7F9D-4121-8203-B0F9D3651030}" dt="2023-04-12T01:21:53.502" v="488" actId="478"/>
          <ac:inkMkLst>
            <pc:docMk/>
            <pc:sldMk cId="4016249502" sldId="467"/>
            <ac:inkMk id="99" creationId="{A0E7990A-2B46-EC7B-630E-96FE8795B7FF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69" creationId="{F33B04AD-978D-75E4-345B-897AC5CFDED6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0" creationId="{62352E7E-07FC-37CF-46DD-894833513F0D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1" creationId="{A677A488-A040-C081-D0F6-9F4E44F59EB9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2" creationId="{CB83432E-EBCE-5964-6F53-5E137297F5FC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3" creationId="{20FADB6A-8F58-8C8C-5898-B8BFDC288C32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4" creationId="{34F13CF7-9170-3F8C-E197-AD0A8D895060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3" creationId="{522CCAD1-27A6-FB7D-D257-F7F8F59D8FF6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4" creationId="{497A245A-159E-89DF-7C4F-DBBB49887344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5" creationId="{AA918A60-76BA-7870-5E2C-E26D97D5DE65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6" creationId="{216314D8-D4F2-3DE9-17D6-E71EF099E957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7" creationId="{5A12E673-B5E9-F8AC-B65B-AA4F134AE2F0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8" creationId="{41540B44-2357-4AAA-A397-F1989D3C8129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9" creationId="{60CBBD0A-3706-71C2-8867-5C6E5AC03D1B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0" creationId="{DA58E9A4-9030-A31E-0F66-3563F81AE31F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1" creationId="{B7B65D4C-FBC8-98A6-CE8A-F11CA1E96932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2" creationId="{360D3C4A-9E8D-6817-9C49-8606AC245D26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3" creationId="{2F77AEC8-9C72-F385-30C3-5275D5A3BEAF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4" creationId="{63AD7C32-B62F-7D1D-7F94-FE8E7E3D498B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5" creationId="{D1692C65-7F27-84BD-4165-F54FF2E5E331}"/>
          </ac:inkMkLst>
        </pc:inkChg>
      </pc:sldChg>
      <pc:sldChg chg="addSp modSp add mod">
        <pc:chgData name="Tim Cook" userId="d1c7cfb340f2c7ab" providerId="LiveId" clId="{B6E5410C-7F9D-4121-8203-B0F9D3651030}" dt="2023-04-12T01:29:31.108" v="518" actId="1035"/>
        <pc:sldMkLst>
          <pc:docMk/>
          <pc:sldMk cId="2663209737" sldId="468"/>
        </pc:sldMkLst>
        <pc:spChg chg="mod">
          <ac:chgData name="Tim Cook" userId="d1c7cfb340f2c7ab" providerId="LiveId" clId="{B6E5410C-7F9D-4121-8203-B0F9D3651030}" dt="2023-04-12T01:29:31.108" v="518" actId="1035"/>
          <ac:spMkLst>
            <pc:docMk/>
            <pc:sldMk cId="2663209737" sldId="468"/>
            <ac:spMk id="2" creationId="{CC0306BF-37EE-0FC1-B1AB-9F07588718F6}"/>
          </ac:spMkLst>
        </pc:spChg>
        <pc:picChg chg="add mod">
          <ac:chgData name="Tim Cook" userId="d1c7cfb340f2c7ab" providerId="LiveId" clId="{B6E5410C-7F9D-4121-8203-B0F9D3651030}" dt="2023-04-12T01:28:57.419" v="508" actId="1076"/>
          <ac:picMkLst>
            <pc:docMk/>
            <pc:sldMk cId="2663209737" sldId="468"/>
            <ac:picMk id="4" creationId="{B3D560D9-9F43-3056-D322-E8DBEF54DE78}"/>
          </ac:picMkLst>
        </pc:picChg>
        <pc:picChg chg="add mod">
          <ac:chgData name="Tim Cook" userId="d1c7cfb340f2c7ab" providerId="LiveId" clId="{B6E5410C-7F9D-4121-8203-B0F9D3651030}" dt="2023-04-12T01:28:50.368" v="507" actId="1076"/>
          <ac:picMkLst>
            <pc:docMk/>
            <pc:sldMk cId="2663209737" sldId="468"/>
            <ac:picMk id="6" creationId="{7AF05796-03BF-011C-82A6-75E2508B2AED}"/>
          </ac:picMkLst>
        </pc:picChg>
        <pc:cxnChg chg="add mod">
          <ac:chgData name="Tim Cook" userId="d1c7cfb340f2c7ab" providerId="LiveId" clId="{B6E5410C-7F9D-4121-8203-B0F9D3651030}" dt="2023-04-12T01:29:21.612" v="512" actId="1036"/>
          <ac:cxnSpMkLst>
            <pc:docMk/>
            <pc:sldMk cId="2663209737" sldId="468"/>
            <ac:cxnSpMk id="8" creationId="{3FAC36B4-5FC5-5EFA-E911-163605A53390}"/>
          </ac:cxnSpMkLst>
        </pc:cxnChg>
      </pc:sldChg>
    </pc:docChg>
  </pc:docChgLst>
  <pc:docChgLst>
    <pc:chgData name="Tim Cook" userId="d1c7cfb340f2c7ab" providerId="LiveId" clId="{FAA41CA0-58A2-43D6-AEB4-78039B1EF375}"/>
    <pc:docChg chg="undo redo custSel addSld delSld modSld">
      <pc:chgData name="Tim Cook" userId="d1c7cfb340f2c7ab" providerId="LiveId" clId="{FAA41CA0-58A2-43D6-AEB4-78039B1EF375}" dt="2023-04-07T00:53:43.618" v="1829"/>
      <pc:docMkLst>
        <pc:docMk/>
      </pc:docMkLst>
      <pc:sldChg chg="addSp delSp modSp mod">
        <pc:chgData name="Tim Cook" userId="d1c7cfb340f2c7ab" providerId="LiveId" clId="{FAA41CA0-58A2-43D6-AEB4-78039B1EF375}" dt="2023-04-06T23:45:49.660" v="277" actId="9405"/>
        <pc:sldMkLst>
          <pc:docMk/>
          <pc:sldMk cId="2438392124" sldId="450"/>
        </pc:sldMkLst>
        <pc:grpChg chg="del mod">
          <ac:chgData name="Tim Cook" userId="d1c7cfb340f2c7ab" providerId="LiveId" clId="{FAA41CA0-58A2-43D6-AEB4-78039B1EF375}" dt="2023-04-06T23:43:34.631" v="201"/>
          <ac:grpSpMkLst>
            <pc:docMk/>
            <pc:sldMk cId="2438392124" sldId="450"/>
            <ac:grpSpMk id="6" creationId="{0AE3182D-0F5E-3597-D640-9EE01333D8C1}"/>
          </ac:grpSpMkLst>
        </pc:grpChg>
        <pc:grpChg chg="mod">
          <ac:chgData name="Tim Cook" userId="d1c7cfb340f2c7ab" providerId="LiveId" clId="{FAA41CA0-58A2-43D6-AEB4-78039B1EF375}" dt="2023-04-06T23:38:56.181" v="16"/>
          <ac:grpSpMkLst>
            <pc:docMk/>
            <pc:sldMk cId="2438392124" sldId="450"/>
            <ac:grpSpMk id="11" creationId="{5A1EA635-C1A7-1D73-3321-87DC607769AB}"/>
          </ac:grpSpMkLst>
        </pc:grpChg>
        <pc:grpChg chg="mod">
          <ac:chgData name="Tim Cook" userId="d1c7cfb340f2c7ab" providerId="LiveId" clId="{FAA41CA0-58A2-43D6-AEB4-78039B1EF375}" dt="2023-04-06T23:38:57.620" v="19"/>
          <ac:grpSpMkLst>
            <pc:docMk/>
            <pc:sldMk cId="2438392124" sldId="450"/>
            <ac:grpSpMk id="14" creationId="{1E81DEF0-FDC5-11E7-5E57-4E016EC3A1E0}"/>
          </ac:grpSpMkLst>
        </pc:grpChg>
        <pc:grpChg chg="del mod">
          <ac:chgData name="Tim Cook" userId="d1c7cfb340f2c7ab" providerId="LiveId" clId="{FAA41CA0-58A2-43D6-AEB4-78039B1EF375}" dt="2023-04-06T23:43:46.708" v="206"/>
          <ac:grpSpMkLst>
            <pc:docMk/>
            <pc:sldMk cId="2438392124" sldId="450"/>
            <ac:grpSpMk id="15" creationId="{FFCD08A4-AB9C-1A02-C4A4-1D549A52BA95}"/>
          </ac:grpSpMkLst>
        </pc:grpChg>
        <pc:grpChg chg="mod">
          <ac:chgData name="Tim Cook" userId="d1c7cfb340f2c7ab" providerId="LiveId" clId="{FAA41CA0-58A2-43D6-AEB4-78039B1EF375}" dt="2023-04-06T23:45:37.760" v="271"/>
          <ac:grpSpMkLst>
            <pc:docMk/>
            <pc:sldMk cId="2438392124" sldId="450"/>
            <ac:grpSpMk id="17" creationId="{1A3CF3EF-F79C-79F2-BB0A-102A8E0109AC}"/>
          </ac:grpSpMkLst>
        </pc:grpChg>
        <pc:grpChg chg="del mod">
          <ac:chgData name="Tim Cook" userId="d1c7cfb340f2c7ab" providerId="LiveId" clId="{FAA41CA0-58A2-43D6-AEB4-78039B1EF375}" dt="2023-04-06T23:39:01.203" v="23"/>
          <ac:grpSpMkLst>
            <pc:docMk/>
            <pc:sldMk cId="2438392124" sldId="450"/>
            <ac:grpSpMk id="17" creationId="{24AEB162-07B9-6748-BE79-BC4DA3F12935}"/>
          </ac:grpSpMkLst>
        </pc:grpChg>
        <pc:grpChg chg="del mod">
          <ac:chgData name="Tim Cook" userId="d1c7cfb340f2c7ab" providerId="LiveId" clId="{FAA41CA0-58A2-43D6-AEB4-78039B1EF375}" dt="2023-04-06T23:39:18.918" v="48"/>
          <ac:grpSpMkLst>
            <pc:docMk/>
            <pc:sldMk cId="2438392124" sldId="450"/>
            <ac:grpSpMk id="30" creationId="{BA809F27-314B-6497-F261-A8C158F620EB}"/>
          </ac:grpSpMkLst>
        </pc:grpChg>
        <pc:grpChg chg="mod">
          <ac:chgData name="Tim Cook" userId="d1c7cfb340f2c7ab" providerId="LiveId" clId="{FAA41CA0-58A2-43D6-AEB4-78039B1EF375}" dt="2023-04-06T23:39:09.674" v="37"/>
          <ac:grpSpMkLst>
            <pc:docMk/>
            <pc:sldMk cId="2438392124" sldId="450"/>
            <ac:grpSpMk id="31" creationId="{641BE1EA-3601-9D41-73D5-F57D2800B3E8}"/>
          </ac:grpSpMkLst>
        </pc:grpChg>
        <pc:grpChg chg="mod">
          <ac:chgData name="Tim Cook" userId="d1c7cfb340f2c7ab" providerId="LiveId" clId="{FAA41CA0-58A2-43D6-AEB4-78039B1EF375}" dt="2023-04-06T23:39:09.674" v="37"/>
          <ac:grpSpMkLst>
            <pc:docMk/>
            <pc:sldMk cId="2438392124" sldId="450"/>
            <ac:grpSpMk id="32" creationId="{CC9991C9-C9A2-E76E-132C-E8D2D9678FA0}"/>
          </ac:grpSpMkLst>
        </pc:grpChg>
        <pc:grpChg chg="del mod">
          <ac:chgData name="Tim Cook" userId="d1c7cfb340f2c7ab" providerId="LiveId" clId="{FAA41CA0-58A2-43D6-AEB4-78039B1EF375}" dt="2023-04-06T23:43:58.419" v="224"/>
          <ac:grpSpMkLst>
            <pc:docMk/>
            <pc:sldMk cId="2438392124" sldId="450"/>
            <ac:grpSpMk id="39" creationId="{EDBD501A-2F4C-3B06-75E5-28AAD6337952}"/>
          </ac:grpSpMkLst>
        </pc:grpChg>
        <pc:grpChg chg="del mod">
          <ac:chgData name="Tim Cook" userId="d1c7cfb340f2c7ab" providerId="LiveId" clId="{FAA41CA0-58A2-43D6-AEB4-78039B1EF375}" dt="2023-04-06T23:39:21.460" v="55"/>
          <ac:grpSpMkLst>
            <pc:docMk/>
            <pc:sldMk cId="2438392124" sldId="450"/>
            <ac:grpSpMk id="41" creationId="{6018DD5A-591D-B19E-03B7-0D67FD468142}"/>
          </ac:grpSpMkLst>
        </pc:grpChg>
        <pc:grpChg chg="mod">
          <ac:chgData name="Tim Cook" userId="d1c7cfb340f2c7ab" providerId="LiveId" clId="{FAA41CA0-58A2-43D6-AEB4-78039B1EF375}" dt="2023-04-06T23:39:18.918" v="48"/>
          <ac:grpSpMkLst>
            <pc:docMk/>
            <pc:sldMk cId="2438392124" sldId="450"/>
            <ac:grpSpMk id="42" creationId="{0E1A6916-471B-D852-6794-B212DF73F78F}"/>
          </ac:grpSpMkLst>
        </pc:grpChg>
        <pc:grpChg chg="del mod">
          <ac:chgData name="Tim Cook" userId="d1c7cfb340f2c7ab" providerId="LiveId" clId="{FAA41CA0-58A2-43D6-AEB4-78039B1EF375}" dt="2023-04-06T23:44:03.647" v="234"/>
          <ac:grpSpMkLst>
            <pc:docMk/>
            <pc:sldMk cId="2438392124" sldId="450"/>
            <ac:grpSpMk id="43" creationId="{BC720555-BE1D-A75A-294A-7EF606052590}"/>
          </ac:grpSpMkLst>
        </pc:grpChg>
        <pc:grpChg chg="del mod">
          <ac:chgData name="Tim Cook" userId="d1c7cfb340f2c7ab" providerId="LiveId" clId="{FAA41CA0-58A2-43D6-AEB4-78039B1EF375}" dt="2023-04-06T23:41:41.128" v="180"/>
          <ac:grpSpMkLst>
            <pc:docMk/>
            <pc:sldMk cId="2438392124" sldId="450"/>
            <ac:grpSpMk id="49" creationId="{C6555BB6-E6B7-3DD1-6874-4085D064BD8E}"/>
          </ac:grpSpMkLst>
        </pc:grpChg>
        <pc:grpChg chg="mod">
          <ac:chgData name="Tim Cook" userId="d1c7cfb340f2c7ab" providerId="LiveId" clId="{FAA41CA0-58A2-43D6-AEB4-78039B1EF375}" dt="2023-04-06T23:39:24.877" v="59"/>
          <ac:grpSpMkLst>
            <pc:docMk/>
            <pc:sldMk cId="2438392124" sldId="450"/>
            <ac:grpSpMk id="53" creationId="{4388EA3E-BCC1-A336-579D-19ABA8F3CA54}"/>
          </ac:grpSpMkLst>
        </pc:grpChg>
        <pc:grpChg chg="mod">
          <ac:chgData name="Tim Cook" userId="d1c7cfb340f2c7ab" providerId="LiveId" clId="{FAA41CA0-58A2-43D6-AEB4-78039B1EF375}" dt="2023-04-06T23:39:25.963" v="62"/>
          <ac:grpSpMkLst>
            <pc:docMk/>
            <pc:sldMk cId="2438392124" sldId="450"/>
            <ac:grpSpMk id="56" creationId="{C6329899-107F-7F62-D678-4F4493757599}"/>
          </ac:grpSpMkLst>
        </pc:grpChg>
        <pc:grpChg chg="del mod">
          <ac:chgData name="Tim Cook" userId="d1c7cfb340f2c7ab" providerId="LiveId" clId="{FAA41CA0-58A2-43D6-AEB4-78039B1EF375}" dt="2023-04-06T23:44:06.876" v="239"/>
          <ac:grpSpMkLst>
            <pc:docMk/>
            <pc:sldMk cId="2438392124" sldId="450"/>
            <ac:grpSpMk id="59" creationId="{4123E3BE-7E50-BE46-2850-CD96C77CE102}"/>
          </ac:grpSpMkLst>
        </pc:grpChg>
        <pc:grpChg chg="mod">
          <ac:chgData name="Tim Cook" userId="d1c7cfb340f2c7ab" providerId="LiveId" clId="{FAA41CA0-58A2-43D6-AEB4-78039B1EF375}" dt="2023-04-06T23:44:06.876" v="239"/>
          <ac:grpSpMkLst>
            <pc:docMk/>
            <pc:sldMk cId="2438392124" sldId="450"/>
            <ac:grpSpMk id="64" creationId="{FDB07841-B430-6D12-4F34-8FD27ADFD9C0}"/>
          </ac:grpSpMkLst>
        </pc:grpChg>
        <pc:grpChg chg="mod">
          <ac:chgData name="Tim Cook" userId="d1c7cfb340f2c7ab" providerId="LiveId" clId="{FAA41CA0-58A2-43D6-AEB4-78039B1EF375}" dt="2023-04-06T23:39:32.237" v="78"/>
          <ac:grpSpMkLst>
            <pc:docMk/>
            <pc:sldMk cId="2438392124" sldId="450"/>
            <ac:grpSpMk id="66" creationId="{91CE8772-2AB9-FD52-09CB-72835FBB4A9B}"/>
          </ac:grpSpMkLst>
        </pc:grpChg>
        <pc:grpChg chg="mod">
          <ac:chgData name="Tim Cook" userId="d1c7cfb340f2c7ab" providerId="LiveId" clId="{FAA41CA0-58A2-43D6-AEB4-78039B1EF375}" dt="2023-04-06T23:44:09.793" v="242"/>
          <ac:grpSpMkLst>
            <pc:docMk/>
            <pc:sldMk cId="2438392124" sldId="450"/>
            <ac:grpSpMk id="77" creationId="{6740B04B-CD02-470A-70D1-C257D5A735B6}"/>
          </ac:grpSpMkLst>
        </pc:grpChg>
        <pc:grpChg chg="del mod">
          <ac:chgData name="Tim Cook" userId="d1c7cfb340f2c7ab" providerId="LiveId" clId="{FAA41CA0-58A2-43D6-AEB4-78039B1EF375}" dt="2023-04-06T23:44:16.882" v="247"/>
          <ac:grpSpMkLst>
            <pc:docMk/>
            <pc:sldMk cId="2438392124" sldId="450"/>
            <ac:grpSpMk id="80" creationId="{BC798F90-9E8D-913F-B62B-779A586A84CC}"/>
          </ac:grpSpMkLst>
        </pc:grpChg>
        <pc:grpChg chg="del mod">
          <ac:chgData name="Tim Cook" userId="d1c7cfb340f2c7ab" providerId="LiveId" clId="{FAA41CA0-58A2-43D6-AEB4-78039B1EF375}" dt="2023-04-06T23:44:19.859" v="252"/>
          <ac:grpSpMkLst>
            <pc:docMk/>
            <pc:sldMk cId="2438392124" sldId="450"/>
            <ac:grpSpMk id="82" creationId="{24A18C8F-7268-AA35-0B5C-6663A6C55FB7}"/>
          </ac:grpSpMkLst>
        </pc:grpChg>
        <pc:grpChg chg="del mod">
          <ac:chgData name="Tim Cook" userId="d1c7cfb340f2c7ab" providerId="LiveId" clId="{FAA41CA0-58A2-43D6-AEB4-78039B1EF375}" dt="2023-04-06T23:41:31.368" v="158"/>
          <ac:grpSpMkLst>
            <pc:docMk/>
            <pc:sldMk cId="2438392124" sldId="450"/>
            <ac:grpSpMk id="83" creationId="{300D42EF-6536-D202-9F60-F9A40A435EA1}"/>
          </ac:grpSpMkLst>
        </pc:grpChg>
        <pc:grpChg chg="del mod">
          <ac:chgData name="Tim Cook" userId="d1c7cfb340f2c7ab" providerId="LiveId" clId="{FAA41CA0-58A2-43D6-AEB4-78039B1EF375}" dt="2023-04-06T23:41:33.011" v="160"/>
          <ac:grpSpMkLst>
            <pc:docMk/>
            <pc:sldMk cId="2438392124" sldId="450"/>
            <ac:grpSpMk id="84" creationId="{B6AF9C94-5734-1D5F-E95C-4CE267A3E2B6}"/>
          </ac:grpSpMkLst>
        </pc:grpChg>
        <pc:grpChg chg="mod">
          <ac:chgData name="Tim Cook" userId="d1c7cfb340f2c7ab" providerId="LiveId" clId="{FAA41CA0-58A2-43D6-AEB4-78039B1EF375}" dt="2023-04-06T23:44:19.859" v="252"/>
          <ac:grpSpMkLst>
            <pc:docMk/>
            <pc:sldMk cId="2438392124" sldId="450"/>
            <ac:grpSpMk id="86" creationId="{44F30E12-F684-7B17-58FA-22ED89987077}"/>
          </ac:grpSpMkLst>
        </pc:grpChg>
        <pc:grpChg chg="del mod">
          <ac:chgData name="Tim Cook" userId="d1c7cfb340f2c7ab" providerId="LiveId" clId="{FAA41CA0-58A2-43D6-AEB4-78039B1EF375}" dt="2023-04-06T23:41:13.038" v="131"/>
          <ac:grpSpMkLst>
            <pc:docMk/>
            <pc:sldMk cId="2438392124" sldId="450"/>
            <ac:grpSpMk id="97" creationId="{FD63351D-26B2-54C3-B257-F4603687ECBF}"/>
          </ac:grpSpMkLst>
        </pc:grpChg>
        <pc:grpChg chg="mod">
          <ac:chgData name="Tim Cook" userId="d1c7cfb340f2c7ab" providerId="LiveId" clId="{FAA41CA0-58A2-43D6-AEB4-78039B1EF375}" dt="2023-04-06T23:41:25.252" v="152"/>
          <ac:grpSpMkLst>
            <pc:docMk/>
            <pc:sldMk cId="2438392124" sldId="450"/>
            <ac:grpSpMk id="117" creationId="{654B9B10-D29A-8E31-D573-4D98587B5529}"/>
          </ac:grpSpMkLst>
        </pc:grpChg>
        <pc:grpChg chg="mod">
          <ac:chgData name="Tim Cook" userId="d1c7cfb340f2c7ab" providerId="LiveId" clId="{FAA41CA0-58A2-43D6-AEB4-78039B1EF375}" dt="2023-04-06T23:41:33.011" v="160"/>
          <ac:grpSpMkLst>
            <pc:docMk/>
            <pc:sldMk cId="2438392124" sldId="450"/>
            <ac:grpSpMk id="119" creationId="{2EF97A34-DCA5-4E9E-82B7-699A55DB9C16}"/>
          </ac:grpSpMkLst>
        </pc:grpChg>
        <pc:grpChg chg="mod">
          <ac:chgData name="Tim Cook" userId="d1c7cfb340f2c7ab" providerId="LiveId" clId="{FAA41CA0-58A2-43D6-AEB4-78039B1EF375}" dt="2023-04-06T23:41:38.576" v="170"/>
          <ac:grpSpMkLst>
            <pc:docMk/>
            <pc:sldMk cId="2438392124" sldId="450"/>
            <ac:grpSpMk id="128" creationId="{A6F7013A-A852-11A5-352D-E232F184F8A7}"/>
          </ac:grpSpMkLst>
        </pc:grpChg>
        <pc:grpChg chg="mod">
          <ac:chgData name="Tim Cook" userId="d1c7cfb340f2c7ab" providerId="LiveId" clId="{FAA41CA0-58A2-43D6-AEB4-78039B1EF375}" dt="2023-04-06T23:41:51.590" v="195"/>
          <ac:grpSpMkLst>
            <pc:docMk/>
            <pc:sldMk cId="2438392124" sldId="450"/>
            <ac:grpSpMk id="142" creationId="{C204F9CE-9CC8-BB6D-7450-47E2FBFEBE2E}"/>
          </ac:grpSpMkLst>
        </pc:grpChg>
        <pc:grpChg chg="mod">
          <ac:chgData name="Tim Cook" userId="d1c7cfb340f2c7ab" providerId="LiveId" clId="{FAA41CA0-58A2-43D6-AEB4-78039B1EF375}" dt="2023-04-06T23:45:29.636" v="259"/>
          <ac:grpSpMkLst>
            <pc:docMk/>
            <pc:sldMk cId="2438392124" sldId="450"/>
            <ac:grpSpMk id="143" creationId="{33462BE7-FCB5-C16D-EAA0-2F21541F4B3A}"/>
          </ac:grpSpMkLst>
        </pc:grpChg>
        <pc:inkChg chg="add del">
          <ac:chgData name="Tim Cook" userId="d1c7cfb340f2c7ab" providerId="LiveId" clId="{FAA41CA0-58A2-43D6-AEB4-78039B1EF375}" dt="2023-04-06T23:38:44.889" v="5"/>
          <ac:inkMkLst>
            <pc:docMk/>
            <pc:sldMk cId="2438392124" sldId="450"/>
            <ac:inkMk id="3" creationId="{24A98B89-60CE-65F9-9710-FD1A97A61BC3}"/>
          </ac:inkMkLst>
        </pc:inkChg>
        <pc:inkChg chg="add del mod">
          <ac:chgData name="Tim Cook" userId="d1c7cfb340f2c7ab" providerId="LiveId" clId="{FAA41CA0-58A2-43D6-AEB4-78039B1EF375}" dt="2023-04-06T23:43:34.631" v="202"/>
          <ac:inkMkLst>
            <pc:docMk/>
            <pc:sldMk cId="2438392124" sldId="450"/>
            <ac:inkMk id="3" creationId="{4B4F75AB-D2A6-FA2D-3F6A-03CEA37E890E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3" creationId="{BF451EE7-ADFB-9E2F-2594-02D14D6FDD7C}"/>
          </ac:inkMkLst>
        </pc:inkChg>
        <pc:inkChg chg="add del">
          <ac:chgData name="Tim Cook" userId="d1c7cfb340f2c7ab" providerId="LiveId" clId="{FAA41CA0-58A2-43D6-AEB4-78039B1EF375}" dt="2023-04-06T23:45:34.604" v="266"/>
          <ac:inkMkLst>
            <pc:docMk/>
            <pc:sldMk cId="2438392124" sldId="450"/>
            <ac:inkMk id="4" creationId="{9CB157C1-289E-5C77-5F25-772F884CE33A}"/>
          </ac:inkMkLst>
        </pc:inkChg>
        <pc:inkChg chg="add del mod">
          <ac:chgData name="Tim Cook" userId="d1c7cfb340f2c7ab" providerId="LiveId" clId="{FAA41CA0-58A2-43D6-AEB4-78039B1EF375}" dt="2023-04-06T23:43:34.631" v="200"/>
          <ac:inkMkLst>
            <pc:docMk/>
            <pc:sldMk cId="2438392124" sldId="450"/>
            <ac:inkMk id="4" creationId="{A4BC6A6B-C8AD-79DE-B6BC-7D97634C7709}"/>
          </ac:inkMkLst>
        </pc:inkChg>
        <pc:inkChg chg="add del">
          <ac:chgData name="Tim Cook" userId="d1c7cfb340f2c7ab" providerId="LiveId" clId="{FAA41CA0-58A2-43D6-AEB4-78039B1EF375}" dt="2023-04-06T23:38:44.889" v="4"/>
          <ac:inkMkLst>
            <pc:docMk/>
            <pc:sldMk cId="2438392124" sldId="450"/>
            <ac:inkMk id="4" creationId="{E60CE5CE-14E5-1BA6-EC0D-6C6FC091314A}"/>
          </ac:inkMkLst>
        </pc:inkChg>
        <pc:inkChg chg="add del">
          <ac:chgData name="Tim Cook" userId="d1c7cfb340f2c7ab" providerId="LiveId" clId="{FAA41CA0-58A2-43D6-AEB4-78039B1EF375}" dt="2023-04-06T23:45:34.304" v="264"/>
          <ac:inkMkLst>
            <pc:docMk/>
            <pc:sldMk cId="2438392124" sldId="450"/>
            <ac:inkMk id="5" creationId="{3FDFC84E-388E-87E5-9A90-916A342B5E3D}"/>
          </ac:inkMkLst>
        </pc:inkChg>
        <pc:inkChg chg="add del mod">
          <ac:chgData name="Tim Cook" userId="d1c7cfb340f2c7ab" providerId="LiveId" clId="{FAA41CA0-58A2-43D6-AEB4-78039B1EF375}" dt="2023-04-06T23:43:34.631" v="201"/>
          <ac:inkMkLst>
            <pc:docMk/>
            <pc:sldMk cId="2438392124" sldId="450"/>
            <ac:inkMk id="5" creationId="{A93355AA-23C7-144B-14F4-7EFF2EA05AA0}"/>
          </ac:inkMkLst>
        </pc:inkChg>
        <pc:inkChg chg="add del">
          <ac:chgData name="Tim Cook" userId="d1c7cfb340f2c7ab" providerId="LiveId" clId="{FAA41CA0-58A2-43D6-AEB4-78039B1EF375}" dt="2023-04-06T23:38:48.261" v="8"/>
          <ac:inkMkLst>
            <pc:docMk/>
            <pc:sldMk cId="2438392124" sldId="450"/>
            <ac:inkMk id="5" creationId="{AEE79137-34A5-5B29-3707-4C6AEFB7B50B}"/>
          </ac:inkMkLst>
        </pc:inkChg>
        <pc:inkChg chg="add del">
          <ac:chgData name="Tim Cook" userId="d1c7cfb340f2c7ab" providerId="LiveId" clId="{FAA41CA0-58A2-43D6-AEB4-78039B1EF375}" dt="2023-04-06T23:38:48.261" v="9"/>
          <ac:inkMkLst>
            <pc:docMk/>
            <pc:sldMk cId="2438392124" sldId="450"/>
            <ac:inkMk id="6" creationId="{1CADCE4F-75C0-B5E5-42A2-771404C18570}"/>
          </ac:inkMkLst>
        </pc:inkChg>
        <pc:inkChg chg="add del">
          <ac:chgData name="Tim Cook" userId="d1c7cfb340f2c7ab" providerId="LiveId" clId="{FAA41CA0-58A2-43D6-AEB4-78039B1EF375}" dt="2023-04-06T23:45:34.604" v="265"/>
          <ac:inkMkLst>
            <pc:docMk/>
            <pc:sldMk cId="2438392124" sldId="450"/>
            <ac:inkMk id="6" creationId="{5585BDBB-56D2-A6A7-5466-E0E1856700CC}"/>
          </ac:inkMkLst>
        </pc:inkChg>
        <pc:inkChg chg="add del mod">
          <ac:chgData name="Tim Cook" userId="d1c7cfb340f2c7ab" providerId="LiveId" clId="{FAA41CA0-58A2-43D6-AEB4-78039B1EF375}" dt="2023-04-06T23:43:46.724" v="207"/>
          <ac:inkMkLst>
            <pc:docMk/>
            <pc:sldMk cId="2438392124" sldId="450"/>
            <ac:inkMk id="7" creationId="{871CF9B4-B430-BED7-F2E0-F8392F56CAF8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7" creationId="{9D2DFC27-208A-23A9-8228-9E36A838DEC4}"/>
          </ac:inkMkLst>
        </pc:inkChg>
        <pc:inkChg chg="add del">
          <ac:chgData name="Tim Cook" userId="d1c7cfb340f2c7ab" providerId="LiveId" clId="{FAA41CA0-58A2-43D6-AEB4-78039B1EF375}" dt="2023-04-06T23:38:52.614" v="13"/>
          <ac:inkMkLst>
            <pc:docMk/>
            <pc:sldMk cId="2438392124" sldId="450"/>
            <ac:inkMk id="7" creationId="{D971F7B9-77EF-908C-08D5-85E7F9C21A8E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8" creationId="{19969E6B-610B-88FF-CD4A-AF9393BA0569}"/>
          </ac:inkMkLst>
        </pc:inkChg>
        <pc:inkChg chg="add del">
          <ac:chgData name="Tim Cook" userId="d1c7cfb340f2c7ab" providerId="LiveId" clId="{FAA41CA0-58A2-43D6-AEB4-78039B1EF375}" dt="2023-04-06T23:38:52.614" v="12"/>
          <ac:inkMkLst>
            <pc:docMk/>
            <pc:sldMk cId="2438392124" sldId="450"/>
            <ac:inkMk id="8" creationId="{7D7190A4-04DD-C84B-D9DC-2700B51C9D74}"/>
          </ac:inkMkLst>
        </pc:inkChg>
        <pc:inkChg chg="add del mod">
          <ac:chgData name="Tim Cook" userId="d1c7cfb340f2c7ab" providerId="LiveId" clId="{FAA41CA0-58A2-43D6-AEB4-78039B1EF375}" dt="2023-04-06T23:43:46.708" v="206"/>
          <ac:inkMkLst>
            <pc:docMk/>
            <pc:sldMk cId="2438392124" sldId="450"/>
            <ac:inkMk id="8" creationId="{CD8BDF82-9B03-0133-7905-2FBD05FD8EB9}"/>
          </ac:inkMkLst>
        </pc:inkChg>
        <pc:inkChg chg="add mod">
          <ac:chgData name="Tim Cook" userId="d1c7cfb340f2c7ab" providerId="LiveId" clId="{FAA41CA0-58A2-43D6-AEB4-78039B1EF375}" dt="2023-04-06T23:38:56.181" v="16"/>
          <ac:inkMkLst>
            <pc:docMk/>
            <pc:sldMk cId="2438392124" sldId="450"/>
            <ac:inkMk id="9" creationId="{6953C509-B1F4-5D7C-9B7D-48AB21BB6C47}"/>
          </ac:inkMkLst>
        </pc:inkChg>
        <pc:inkChg chg="add mod">
          <ac:chgData name="Tim Cook" userId="d1c7cfb340f2c7ab" providerId="LiveId" clId="{FAA41CA0-58A2-43D6-AEB4-78039B1EF375}" dt="2023-04-06T23:38:56.181" v="16"/>
          <ac:inkMkLst>
            <pc:docMk/>
            <pc:sldMk cId="2438392124" sldId="450"/>
            <ac:inkMk id="10" creationId="{5A258F2B-C579-25C4-C1E3-DCF42D0876B0}"/>
          </ac:inkMkLst>
        </pc:inkChg>
        <pc:inkChg chg="add mod">
          <ac:chgData name="Tim Cook" userId="d1c7cfb340f2c7ab" providerId="LiveId" clId="{FAA41CA0-58A2-43D6-AEB4-78039B1EF375}" dt="2023-04-06T23:38:57.620" v="19"/>
          <ac:inkMkLst>
            <pc:docMk/>
            <pc:sldMk cId="2438392124" sldId="450"/>
            <ac:inkMk id="12" creationId="{B27D044D-09C3-8B26-2CDF-EAF30289CF23}"/>
          </ac:inkMkLst>
        </pc:inkChg>
        <pc:inkChg chg="add mod">
          <ac:chgData name="Tim Cook" userId="d1c7cfb340f2c7ab" providerId="LiveId" clId="{FAA41CA0-58A2-43D6-AEB4-78039B1EF375}" dt="2023-04-06T23:38:57.620" v="19"/>
          <ac:inkMkLst>
            <pc:docMk/>
            <pc:sldMk cId="2438392124" sldId="450"/>
            <ac:inkMk id="13" creationId="{1CBDB536-9D3C-935F-34DD-3A2F2F41EF6D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15" creationId="{94446DCC-2600-0EA8-A977-18F6B27CC6D3}"/>
          </ac:inkMkLst>
        </pc:inkChg>
        <pc:inkChg chg="add del mod">
          <ac:chgData name="Tim Cook" userId="d1c7cfb340f2c7ab" providerId="LiveId" clId="{FAA41CA0-58A2-43D6-AEB4-78039B1EF375}" dt="2023-04-06T23:39:01.219" v="24"/>
          <ac:inkMkLst>
            <pc:docMk/>
            <pc:sldMk cId="2438392124" sldId="450"/>
            <ac:inkMk id="15" creationId="{B343845D-D5EA-5009-4F55-7737CF64A702}"/>
          </ac:inkMkLst>
        </pc:inkChg>
        <pc:inkChg chg="add del">
          <ac:chgData name="Tim Cook" userId="d1c7cfb340f2c7ab" providerId="LiveId" clId="{FAA41CA0-58A2-43D6-AEB4-78039B1EF375}" dt="2023-04-06T23:43:52.109" v="213"/>
          <ac:inkMkLst>
            <pc:docMk/>
            <pc:sldMk cId="2438392124" sldId="450"/>
            <ac:inkMk id="16" creationId="{06B991CE-439D-4CFD-30BF-0D7B10E74579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16" creationId="{38CAE447-B285-D3E0-D915-E99C159343D8}"/>
          </ac:inkMkLst>
        </pc:inkChg>
        <pc:inkChg chg="add del mod">
          <ac:chgData name="Tim Cook" userId="d1c7cfb340f2c7ab" providerId="LiveId" clId="{FAA41CA0-58A2-43D6-AEB4-78039B1EF375}" dt="2023-04-06T23:39:01.203" v="23"/>
          <ac:inkMkLst>
            <pc:docMk/>
            <pc:sldMk cId="2438392124" sldId="450"/>
            <ac:inkMk id="16" creationId="{451D493B-36AD-E18C-A54B-052F2A18C988}"/>
          </ac:inkMkLst>
        </pc:inkChg>
        <pc:inkChg chg="add del">
          <ac:chgData name="Tim Cook" userId="d1c7cfb340f2c7ab" providerId="LiveId" clId="{FAA41CA0-58A2-43D6-AEB4-78039B1EF375}" dt="2023-04-06T23:43:52.109" v="215"/>
          <ac:inkMkLst>
            <pc:docMk/>
            <pc:sldMk cId="2438392124" sldId="450"/>
            <ac:inkMk id="17" creationId="{77BFA53A-0CE3-9FDD-0996-E93958D758C6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18" creationId="{7EE82FD0-C50B-7532-0573-AABC3E64D073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19" creationId="{B64D4815-C935-E2E8-B922-F904BFC739CC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0" creationId="{C85D0FC8-B9EC-1F85-F1D4-473F460896AB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1" creationId="{468E2819-C3FA-76B7-09A6-E8D7BD1447D5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2" creationId="{BB4E142C-06E1-B415-155E-B8600DC69063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3" creationId="{626FFD90-68BA-E34D-4286-3232D6D610BD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4" creationId="{D6B98A79-A3C0-5176-0768-FBACE759E90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5" creationId="{52CAA697-D55E-8B20-C741-84F76C5B529A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6" creationId="{A2CFBA16-10C6-F164-8859-72C362E24891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7" creationId="{784BC730-D348-82A9-185E-16CC54F47F97}"/>
          </ac:inkMkLst>
        </pc:inkChg>
        <pc:inkChg chg="add del mod">
          <ac:chgData name="Tim Cook" userId="d1c7cfb340f2c7ab" providerId="LiveId" clId="{FAA41CA0-58A2-43D6-AEB4-78039B1EF375}" dt="2023-04-06T23:39:12.778" v="38"/>
          <ac:inkMkLst>
            <pc:docMk/>
            <pc:sldMk cId="2438392124" sldId="450"/>
            <ac:inkMk id="28" creationId="{27B90A8A-2FF6-7DA8-F968-602A8EE283F8}"/>
          </ac:inkMkLst>
        </pc:inkChg>
        <pc:inkChg chg="add del">
          <ac:chgData name="Tim Cook" userId="d1c7cfb340f2c7ab" providerId="LiveId" clId="{FAA41CA0-58A2-43D6-AEB4-78039B1EF375}" dt="2023-04-06T23:43:52.109" v="214"/>
          <ac:inkMkLst>
            <pc:docMk/>
            <pc:sldMk cId="2438392124" sldId="450"/>
            <ac:inkMk id="28" creationId="{896E2810-A9E6-607E-3E8B-50293E8C6334}"/>
          </ac:inkMkLst>
        </pc:inkChg>
        <pc:inkChg chg="add del">
          <ac:chgData name="Tim Cook" userId="d1c7cfb340f2c7ab" providerId="LiveId" clId="{FAA41CA0-58A2-43D6-AEB4-78039B1EF375}" dt="2023-04-06T23:45:45.323" v="274"/>
          <ac:inkMkLst>
            <pc:docMk/>
            <pc:sldMk cId="2438392124" sldId="450"/>
            <ac:inkMk id="28" creationId="{D4C00E97-1EF5-E4B2-F7BD-354F84F00591}"/>
          </ac:inkMkLst>
        </pc:inkChg>
        <pc:inkChg chg="add del">
          <ac:chgData name="Tim Cook" userId="d1c7cfb340f2c7ab" providerId="LiveId" clId="{FAA41CA0-58A2-43D6-AEB4-78039B1EF375}" dt="2023-04-06T23:43:52.109" v="217"/>
          <ac:inkMkLst>
            <pc:docMk/>
            <pc:sldMk cId="2438392124" sldId="450"/>
            <ac:inkMk id="29" creationId="{08490A2D-8532-3E27-16BB-4DAE0A391CE6}"/>
          </ac:inkMkLst>
        </pc:inkChg>
        <pc:inkChg chg="add del">
          <ac:chgData name="Tim Cook" userId="d1c7cfb340f2c7ab" providerId="LiveId" clId="{FAA41CA0-58A2-43D6-AEB4-78039B1EF375}" dt="2023-04-06T23:45:46.122" v="275"/>
          <ac:inkMkLst>
            <pc:docMk/>
            <pc:sldMk cId="2438392124" sldId="450"/>
            <ac:inkMk id="29" creationId="{8DE51F78-B9D4-9AA2-6A75-994DE17D4A23}"/>
          </ac:inkMkLst>
        </pc:inkChg>
        <pc:inkChg chg="add del mod">
          <ac:chgData name="Tim Cook" userId="d1c7cfb340f2c7ab" providerId="LiveId" clId="{FAA41CA0-58A2-43D6-AEB4-78039B1EF375}" dt="2023-04-06T23:39:12.788" v="39"/>
          <ac:inkMkLst>
            <pc:docMk/>
            <pc:sldMk cId="2438392124" sldId="450"/>
            <ac:inkMk id="29" creationId="{BB7576DC-C060-2349-D033-C4ECB11727E2}"/>
          </ac:inkMkLst>
        </pc:inkChg>
        <pc:inkChg chg="add del">
          <ac:chgData name="Tim Cook" userId="d1c7cfb340f2c7ab" providerId="LiveId" clId="{FAA41CA0-58A2-43D6-AEB4-78039B1EF375}" dt="2023-04-06T23:43:52.109" v="216"/>
          <ac:inkMkLst>
            <pc:docMk/>
            <pc:sldMk cId="2438392124" sldId="450"/>
            <ac:inkMk id="30" creationId="{58DBC9D3-6090-F23F-17E3-7036498C50D5}"/>
          </ac:inkMkLst>
        </pc:inkChg>
        <pc:inkChg chg="add">
          <ac:chgData name="Tim Cook" userId="d1c7cfb340f2c7ab" providerId="LiveId" clId="{FAA41CA0-58A2-43D6-AEB4-78039B1EF375}" dt="2023-04-06T23:45:48.187" v="276" actId="9405"/>
          <ac:inkMkLst>
            <pc:docMk/>
            <pc:sldMk cId="2438392124" sldId="450"/>
            <ac:inkMk id="30" creationId="{BE4F051D-0048-7016-7D81-64AABC482AA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3" creationId="{66B06734-EA11-EBB5-C584-B3160C59273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4" creationId="{2EA781FB-7D86-ABE9-CC51-30DD5D0C0635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5" creationId="{E69E3AA3-205F-0569-35C7-654CE24B9CED}"/>
          </ac:inkMkLst>
        </pc:inkChg>
        <pc:inkChg chg="add del mod">
          <ac:chgData name="Tim Cook" userId="d1c7cfb340f2c7ab" providerId="LiveId" clId="{FAA41CA0-58A2-43D6-AEB4-78039B1EF375}" dt="2023-04-06T23:41:42.358" v="181"/>
          <ac:inkMkLst>
            <pc:docMk/>
            <pc:sldMk cId="2438392124" sldId="450"/>
            <ac:inkMk id="36" creationId="{83CF527D-C57B-DCE6-B8B0-65AE0E0D941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6" creationId="{DA471245-B79D-6039-DE47-830A390561B7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7" creationId="{0DE0BE44-B47E-1433-7889-62D7ADBB307C}"/>
          </ac:inkMkLst>
        </pc:inkChg>
        <pc:inkChg chg="add del mod">
          <ac:chgData name="Tim Cook" userId="d1c7cfb340f2c7ab" providerId="LiveId" clId="{FAA41CA0-58A2-43D6-AEB4-78039B1EF375}" dt="2023-04-06T23:41:41.127" v="178"/>
          <ac:inkMkLst>
            <pc:docMk/>
            <pc:sldMk cId="2438392124" sldId="450"/>
            <ac:inkMk id="37" creationId="{B683C4DA-341E-5914-A547-B2C7234ED832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8" creationId="{7B367D4F-AA4C-A95F-0078-D19E41D00199}"/>
          </ac:inkMkLst>
        </pc:inkChg>
        <pc:inkChg chg="add del mod">
          <ac:chgData name="Tim Cook" userId="d1c7cfb340f2c7ab" providerId="LiveId" clId="{FAA41CA0-58A2-43D6-AEB4-78039B1EF375}" dt="2023-04-06T23:41:41.124" v="174"/>
          <ac:inkMkLst>
            <pc:docMk/>
            <pc:sldMk cId="2438392124" sldId="450"/>
            <ac:inkMk id="38" creationId="{8F2C8930-67F4-B958-818A-EFFD69549739}"/>
          </ac:inkMkLst>
        </pc:inkChg>
        <pc:inkChg chg="add">
          <ac:chgData name="Tim Cook" userId="d1c7cfb340f2c7ab" providerId="LiveId" clId="{FAA41CA0-58A2-43D6-AEB4-78039B1EF375}" dt="2023-04-06T23:45:49.660" v="277" actId="9405"/>
          <ac:inkMkLst>
            <pc:docMk/>
            <pc:sldMk cId="2438392124" sldId="450"/>
            <ac:inkMk id="39" creationId="{69625B69-2E61-996A-587E-A0DB47F54983}"/>
          </ac:inkMkLst>
        </pc:inkChg>
        <pc:inkChg chg="add del mod">
          <ac:chgData name="Tim Cook" userId="d1c7cfb340f2c7ab" providerId="LiveId" clId="{FAA41CA0-58A2-43D6-AEB4-78039B1EF375}" dt="2023-04-06T23:41:41.114" v="171"/>
          <ac:inkMkLst>
            <pc:docMk/>
            <pc:sldMk cId="2438392124" sldId="450"/>
            <ac:inkMk id="39" creationId="{CC1BB49C-C354-B57F-FD9C-B9684E870410}"/>
          </ac:inkMkLst>
        </pc:inkChg>
        <pc:inkChg chg="add del mod">
          <ac:chgData name="Tim Cook" userId="d1c7cfb340f2c7ab" providerId="LiveId" clId="{FAA41CA0-58A2-43D6-AEB4-78039B1EF375}" dt="2023-04-06T23:41:41.127" v="177"/>
          <ac:inkMkLst>
            <pc:docMk/>
            <pc:sldMk cId="2438392124" sldId="450"/>
            <ac:inkMk id="40" creationId="{13778A67-5CDC-37D8-15D3-1941D4B8B56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0" creationId="{4594C0E6-19D8-1F14-E214-EB1362B1626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1" creationId="{D3FFC328-FC3F-904B-7F9A-952B5EF4A45F}"/>
          </ac:inkMkLst>
        </pc:inkChg>
        <pc:inkChg chg="add del mod">
          <ac:chgData name="Tim Cook" userId="d1c7cfb340f2c7ab" providerId="LiveId" clId="{FAA41CA0-58A2-43D6-AEB4-78039B1EF375}" dt="2023-04-06T23:41:41.128" v="179"/>
          <ac:inkMkLst>
            <pc:docMk/>
            <pc:sldMk cId="2438392124" sldId="450"/>
            <ac:inkMk id="43" creationId="{2C08C2E0-5F7E-30EC-E987-4C976C5E241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4" creationId="{4C7B73D1-3D10-CA06-6435-EC505620FD61}"/>
          </ac:inkMkLst>
        </pc:inkChg>
        <pc:inkChg chg="add del mod">
          <ac:chgData name="Tim Cook" userId="d1c7cfb340f2c7ab" providerId="LiveId" clId="{FAA41CA0-58A2-43D6-AEB4-78039B1EF375}" dt="2023-04-06T23:41:41.124" v="172"/>
          <ac:inkMkLst>
            <pc:docMk/>
            <pc:sldMk cId="2438392124" sldId="450"/>
            <ac:inkMk id="44" creationId="{A8501731-D314-BCD0-F164-4DCFB0EAE5E3}"/>
          </ac:inkMkLst>
        </pc:inkChg>
        <pc:inkChg chg="add del mod">
          <ac:chgData name="Tim Cook" userId="d1c7cfb340f2c7ab" providerId="LiveId" clId="{FAA41CA0-58A2-43D6-AEB4-78039B1EF375}" dt="2023-04-06T23:41:41.124" v="175"/>
          <ac:inkMkLst>
            <pc:docMk/>
            <pc:sldMk cId="2438392124" sldId="450"/>
            <ac:inkMk id="45" creationId="{A19A81B0-97D3-847C-949C-C5C0165B974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5" creationId="{EBE6A9EE-26CB-77E7-EDCE-3164417BE6C5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6" creationId="{55B49DFC-2792-2E82-8F8A-330C0DDCF7AB}"/>
          </ac:inkMkLst>
        </pc:inkChg>
        <pc:inkChg chg="add del mod">
          <ac:chgData name="Tim Cook" userId="d1c7cfb340f2c7ab" providerId="LiveId" clId="{FAA41CA0-58A2-43D6-AEB4-78039B1EF375}" dt="2023-04-06T23:41:41.124" v="173"/>
          <ac:inkMkLst>
            <pc:docMk/>
            <pc:sldMk cId="2438392124" sldId="450"/>
            <ac:inkMk id="46" creationId="{DCD323CD-338D-0F8D-8DB5-0E0BFBB9C88E}"/>
          </ac:inkMkLst>
        </pc:inkChg>
        <pc:inkChg chg="add del mod">
          <ac:chgData name="Tim Cook" userId="d1c7cfb340f2c7ab" providerId="LiveId" clId="{FAA41CA0-58A2-43D6-AEB4-78039B1EF375}" dt="2023-04-06T23:41:41.128" v="180"/>
          <ac:inkMkLst>
            <pc:docMk/>
            <pc:sldMk cId="2438392124" sldId="450"/>
            <ac:inkMk id="47" creationId="{5EEC54ED-9CBB-3B08-3E0F-A7DFEBA54E04}"/>
          </ac:inkMkLst>
        </pc:inkChg>
        <pc:inkChg chg="add del">
          <ac:chgData name="Tim Cook" userId="d1c7cfb340f2c7ab" providerId="LiveId" clId="{FAA41CA0-58A2-43D6-AEB4-78039B1EF375}" dt="2023-04-06T23:44:03.380" v="231"/>
          <ac:inkMkLst>
            <pc:docMk/>
            <pc:sldMk cId="2438392124" sldId="450"/>
            <ac:inkMk id="47" creationId="{E72D968D-2FCC-3066-8AC1-E4DA4D426731}"/>
          </ac:inkMkLst>
        </pc:inkChg>
        <pc:inkChg chg="add del mod">
          <ac:chgData name="Tim Cook" userId="d1c7cfb340f2c7ab" providerId="LiveId" clId="{FAA41CA0-58A2-43D6-AEB4-78039B1EF375}" dt="2023-04-06T23:41:41.124" v="176"/>
          <ac:inkMkLst>
            <pc:docMk/>
            <pc:sldMk cId="2438392124" sldId="450"/>
            <ac:inkMk id="48" creationId="{C67A7793-D2C5-2258-7A8C-8FD56C715FF9}"/>
          </ac:inkMkLst>
        </pc:inkChg>
        <pc:inkChg chg="add del">
          <ac:chgData name="Tim Cook" userId="d1c7cfb340f2c7ab" providerId="LiveId" clId="{FAA41CA0-58A2-43D6-AEB4-78039B1EF375}" dt="2023-04-06T23:44:03.380" v="233"/>
          <ac:inkMkLst>
            <pc:docMk/>
            <pc:sldMk cId="2438392124" sldId="450"/>
            <ac:inkMk id="48" creationId="{D7F05847-F412-0735-2274-AE794FB669EF}"/>
          </ac:inkMkLst>
        </pc:inkChg>
        <pc:inkChg chg="add del">
          <ac:chgData name="Tim Cook" userId="d1c7cfb340f2c7ab" providerId="LiveId" clId="{FAA41CA0-58A2-43D6-AEB4-78039B1EF375}" dt="2023-04-06T23:44:03.380" v="232"/>
          <ac:inkMkLst>
            <pc:docMk/>
            <pc:sldMk cId="2438392124" sldId="450"/>
            <ac:inkMk id="49" creationId="{A3DB9E10-4CB8-C76B-DDEF-158DE3173D4C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0" creationId="{8EC90775-FB42-0F77-9F4E-26BE53CB043D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1" creationId="{3C0CE3EB-3B79-BD15-22D5-63176EB1788E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2" creationId="{4A3D8B56-B5BE-069C-1261-C62501B5E794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4" creationId="{842071E0-2B5C-17E4-B95A-10DF576E8F87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5" creationId="{D028B297-CEA3-A2D4-4139-981885936101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7" creationId="{5A80E0DD-7A61-3719-1E82-78EEFE52E232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8" creationId="{5ACA3477-AB93-0468-1744-6E1829106EE1}"/>
          </ac:inkMkLst>
        </pc:inkChg>
        <pc:inkChg chg="add del">
          <ac:chgData name="Tim Cook" userId="d1c7cfb340f2c7ab" providerId="LiveId" clId="{FAA41CA0-58A2-43D6-AEB4-78039B1EF375}" dt="2023-04-06T23:39:31.754" v="75"/>
          <ac:inkMkLst>
            <pc:docMk/>
            <pc:sldMk cId="2438392124" sldId="450"/>
            <ac:inkMk id="59" creationId="{6132CDBE-E4EB-C1BB-2411-9AFCD2D3216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0" creationId="{8C658FEC-0952-2E2B-079A-139882A25FBF}"/>
          </ac:inkMkLst>
        </pc:inkChg>
        <pc:inkChg chg="add del">
          <ac:chgData name="Tim Cook" userId="d1c7cfb340f2c7ab" providerId="LiveId" clId="{FAA41CA0-58A2-43D6-AEB4-78039B1EF375}" dt="2023-04-06T23:39:31.754" v="76"/>
          <ac:inkMkLst>
            <pc:docMk/>
            <pc:sldMk cId="2438392124" sldId="450"/>
            <ac:inkMk id="60" creationId="{C393EFA5-0D04-2273-7D9C-E5E90E50B91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1" creationId="{D68F2B4D-5BCB-F5F8-F2A9-CEFEF7AD6F9C}"/>
          </ac:inkMkLst>
        </pc:inkChg>
        <pc:inkChg chg="add del">
          <ac:chgData name="Tim Cook" userId="d1c7cfb340f2c7ab" providerId="LiveId" clId="{FAA41CA0-58A2-43D6-AEB4-78039B1EF375}" dt="2023-04-06T23:39:31.754" v="77"/>
          <ac:inkMkLst>
            <pc:docMk/>
            <pc:sldMk cId="2438392124" sldId="450"/>
            <ac:inkMk id="61" creationId="{FCA93A31-6DBF-1233-C5BF-5EB98F3D6D21}"/>
          </ac:inkMkLst>
        </pc:inkChg>
        <pc:inkChg chg="add del">
          <ac:chgData name="Tim Cook" userId="d1c7cfb340f2c7ab" providerId="LiveId" clId="{FAA41CA0-58A2-43D6-AEB4-78039B1EF375}" dt="2023-04-06T23:39:31.754" v="74"/>
          <ac:inkMkLst>
            <pc:docMk/>
            <pc:sldMk cId="2438392124" sldId="450"/>
            <ac:inkMk id="62" creationId="{AE6E48C1-048D-4988-260F-B81DD8ABEE8E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2" creationId="{E2187C2B-452E-1CDB-9C11-027038AA63F1}"/>
          </ac:inkMkLst>
        </pc:inkChg>
        <pc:inkChg chg="add del">
          <ac:chgData name="Tim Cook" userId="d1c7cfb340f2c7ab" providerId="LiveId" clId="{FAA41CA0-58A2-43D6-AEB4-78039B1EF375}" dt="2023-04-06T23:39:31.754" v="72"/>
          <ac:inkMkLst>
            <pc:docMk/>
            <pc:sldMk cId="2438392124" sldId="450"/>
            <ac:inkMk id="63" creationId="{662E1DB8-66CB-238E-01B9-614CF0AF9247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3" creationId="{AD8FA3DA-6EF2-1FC4-BB57-83046C808EFE}"/>
          </ac:inkMkLst>
        </pc:inkChg>
        <pc:inkChg chg="add del">
          <ac:chgData name="Tim Cook" userId="d1c7cfb340f2c7ab" providerId="LiveId" clId="{FAA41CA0-58A2-43D6-AEB4-78039B1EF375}" dt="2023-04-06T23:39:33.184" v="79"/>
          <ac:inkMkLst>
            <pc:docMk/>
            <pc:sldMk cId="2438392124" sldId="450"/>
            <ac:inkMk id="64" creationId="{BD1598BB-B530-CA91-F755-03681396FA66}"/>
          </ac:inkMkLst>
        </pc:inkChg>
        <pc:inkChg chg="add mod">
          <ac:chgData name="Tim Cook" userId="d1c7cfb340f2c7ab" providerId="LiveId" clId="{FAA41CA0-58A2-43D6-AEB4-78039B1EF375}" dt="2023-04-06T23:44:09.793" v="242"/>
          <ac:inkMkLst>
            <pc:docMk/>
            <pc:sldMk cId="2438392124" sldId="450"/>
            <ac:inkMk id="65" creationId="{0D750532-93C1-BA5A-BE9E-BFDC2E1319AF}"/>
          </ac:inkMkLst>
        </pc:inkChg>
        <pc:inkChg chg="add del">
          <ac:chgData name="Tim Cook" userId="d1c7cfb340f2c7ab" providerId="LiveId" clId="{FAA41CA0-58A2-43D6-AEB4-78039B1EF375}" dt="2023-04-06T23:39:31.754" v="73"/>
          <ac:inkMkLst>
            <pc:docMk/>
            <pc:sldMk cId="2438392124" sldId="450"/>
            <ac:inkMk id="65" creationId="{F9BF76D0-39BE-3EE9-38CC-C9E6859423B7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7" creationId="{7F47A5B5-A3C0-D956-CC96-AA5A5479BCC5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8" creationId="{1610AA39-6147-195B-13AE-605AE485E7EB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9" creationId="{8D8CF233-8363-EA19-1667-2505743C24D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0" creationId="{C3CE27B0-53A1-30B9-BFFB-B4D8E6A97065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1" creationId="{8576BE8F-267A-CF5F-3212-C8D692F38E38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2" creationId="{2DA5C7B6-FFDB-5F38-2E05-9AE197AE70E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3" creationId="{73D0FF9D-1D65-DA0A-66DA-DF7FCD49EB27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4" creationId="{DF692195-C0FA-13E2-99B8-9443B76066F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5" creationId="{34A748BB-F9AF-FDBF-3C7F-50802EA1ACC6}"/>
          </ac:inkMkLst>
        </pc:inkChg>
        <pc:inkChg chg="add del mod">
          <ac:chgData name="Tim Cook" userId="d1c7cfb340f2c7ab" providerId="LiveId" clId="{FAA41CA0-58A2-43D6-AEB4-78039B1EF375}" dt="2023-04-06T23:41:31.368" v="158"/>
          <ac:inkMkLst>
            <pc:docMk/>
            <pc:sldMk cId="2438392124" sldId="450"/>
            <ac:inkMk id="76" creationId="{843300F0-77FA-5A4E-C2FD-DC55CB591BB7}"/>
          </ac:inkMkLst>
        </pc:inkChg>
        <pc:inkChg chg="add mod">
          <ac:chgData name="Tim Cook" userId="d1c7cfb340f2c7ab" providerId="LiveId" clId="{FAA41CA0-58A2-43D6-AEB4-78039B1EF375}" dt="2023-04-06T23:44:09.793" v="242"/>
          <ac:inkMkLst>
            <pc:docMk/>
            <pc:sldMk cId="2438392124" sldId="450"/>
            <ac:inkMk id="76" creationId="{ED00DDF6-288A-B8DA-2003-B2828CCA7379}"/>
          </ac:inkMkLst>
        </pc:inkChg>
        <pc:inkChg chg="add del mod">
          <ac:chgData name="Tim Cook" userId="d1c7cfb340f2c7ab" providerId="LiveId" clId="{FAA41CA0-58A2-43D6-AEB4-78039B1EF375}" dt="2023-04-06T23:41:31.368" v="157"/>
          <ac:inkMkLst>
            <pc:docMk/>
            <pc:sldMk cId="2438392124" sldId="450"/>
            <ac:inkMk id="77" creationId="{1B5E6A46-7EC2-5BB6-99A5-D2D626F7DBF0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78" creationId="{20F08C36-345A-A062-83EB-34E59F33613F}"/>
          </ac:inkMkLst>
        </pc:inkChg>
        <pc:inkChg chg="add del mod">
          <ac:chgData name="Tim Cook" userId="d1c7cfb340f2c7ab" providerId="LiveId" clId="{FAA41CA0-58A2-43D6-AEB4-78039B1EF375}" dt="2023-04-06T23:41:31.368" v="156"/>
          <ac:inkMkLst>
            <pc:docMk/>
            <pc:sldMk cId="2438392124" sldId="450"/>
            <ac:inkMk id="78" creationId="{FBA48728-D590-F2FC-43E7-30164ED2B21F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79" creationId="{6B1E042C-B471-4C62-86EB-CE28D5D5D8A1}"/>
          </ac:inkMkLst>
        </pc:inkChg>
        <pc:inkChg chg="add del mod">
          <ac:chgData name="Tim Cook" userId="d1c7cfb340f2c7ab" providerId="LiveId" clId="{FAA41CA0-58A2-43D6-AEB4-78039B1EF375}" dt="2023-04-06T23:41:30.363" v="153"/>
          <ac:inkMkLst>
            <pc:docMk/>
            <pc:sldMk cId="2438392124" sldId="450"/>
            <ac:inkMk id="79" creationId="{BD28B825-4C5D-BE29-3AA1-B7C253DF9AF2}"/>
          </ac:inkMkLst>
        </pc:inkChg>
        <pc:inkChg chg="add del mod">
          <ac:chgData name="Tim Cook" userId="d1c7cfb340f2c7ab" providerId="LiveId" clId="{FAA41CA0-58A2-43D6-AEB4-78039B1EF375}" dt="2023-04-06T23:41:30.384" v="154"/>
          <ac:inkMkLst>
            <pc:docMk/>
            <pc:sldMk cId="2438392124" sldId="450"/>
            <ac:inkMk id="80" creationId="{793D59C6-A310-B564-478A-EDEE5AF99057}"/>
          </ac:inkMkLst>
        </pc:inkChg>
        <pc:inkChg chg="add del mod">
          <ac:chgData name="Tim Cook" userId="d1c7cfb340f2c7ab" providerId="LiveId" clId="{FAA41CA0-58A2-43D6-AEB4-78039B1EF375}" dt="2023-04-06T23:41:33.365" v="161"/>
          <ac:inkMkLst>
            <pc:docMk/>
            <pc:sldMk cId="2438392124" sldId="450"/>
            <ac:inkMk id="81" creationId="{46CDAC75-A1D1-0415-6374-195EE170A51F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1" creationId="{7FA0C6F5-6506-8087-AD9D-2C516682A4B0}"/>
          </ac:inkMkLst>
        </pc:inkChg>
        <pc:inkChg chg="add del mod">
          <ac:chgData name="Tim Cook" userId="d1c7cfb340f2c7ab" providerId="LiveId" clId="{FAA41CA0-58A2-43D6-AEB4-78039B1EF375}" dt="2023-04-06T23:41:13.038" v="123"/>
          <ac:inkMkLst>
            <pc:docMk/>
            <pc:sldMk cId="2438392124" sldId="450"/>
            <ac:inkMk id="82" creationId="{CEF28ED8-33D6-B411-6AF4-ED215E8518B1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3" creationId="{3E86C59E-62C9-BA30-6866-91A0508AC5CC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4" creationId="{75844CA4-27E9-5DFD-2485-7EEB77E9B98F}"/>
          </ac:inkMkLst>
        </pc:inkChg>
        <pc:inkChg chg="add del mod">
          <ac:chgData name="Tim Cook" userId="d1c7cfb340f2c7ab" providerId="LiveId" clId="{FAA41CA0-58A2-43D6-AEB4-78039B1EF375}" dt="2023-04-06T23:41:13.038" v="130"/>
          <ac:inkMkLst>
            <pc:docMk/>
            <pc:sldMk cId="2438392124" sldId="450"/>
            <ac:inkMk id="85" creationId="{6C527BB5-12BF-D8DA-ED17-C36653E135D3}"/>
          </ac:inkMkLst>
        </pc:inkChg>
        <pc:inkChg chg="add del">
          <ac:chgData name="Tim Cook" userId="d1c7cfb340f2c7ab" providerId="LiveId" clId="{FAA41CA0-58A2-43D6-AEB4-78039B1EF375}" dt="2023-04-06T23:44:19.416" v="251"/>
          <ac:inkMkLst>
            <pc:docMk/>
            <pc:sldMk cId="2438392124" sldId="450"/>
            <ac:inkMk id="85" creationId="{7BA2F76F-EBF6-6F8C-5BCB-080D98904105}"/>
          </ac:inkMkLst>
        </pc:inkChg>
        <pc:inkChg chg="add del mod">
          <ac:chgData name="Tim Cook" userId="d1c7cfb340f2c7ab" providerId="LiveId" clId="{FAA41CA0-58A2-43D6-AEB4-78039B1EF375}" dt="2023-04-06T23:41:13.038" v="132"/>
          <ac:inkMkLst>
            <pc:docMk/>
            <pc:sldMk cId="2438392124" sldId="450"/>
            <ac:inkMk id="86" creationId="{C5CDD747-2B72-4D39-1507-6BA99564431F}"/>
          </ac:inkMkLst>
        </pc:inkChg>
        <pc:inkChg chg="add del mod">
          <ac:chgData name="Tim Cook" userId="d1c7cfb340f2c7ab" providerId="LiveId" clId="{FAA41CA0-58A2-43D6-AEB4-78039B1EF375}" dt="2023-04-06T23:41:13.038" v="129"/>
          <ac:inkMkLst>
            <pc:docMk/>
            <pc:sldMk cId="2438392124" sldId="450"/>
            <ac:inkMk id="87" creationId="{0E44CB30-D5E5-EAC8-D9C6-C9401F266EF8}"/>
          </ac:inkMkLst>
        </pc:inkChg>
        <pc:inkChg chg="add">
          <ac:chgData name="Tim Cook" userId="d1c7cfb340f2c7ab" providerId="LiveId" clId="{FAA41CA0-58A2-43D6-AEB4-78039B1EF375}" dt="2023-04-06T23:44:20.943" v="253" actId="9405"/>
          <ac:inkMkLst>
            <pc:docMk/>
            <pc:sldMk cId="2438392124" sldId="450"/>
            <ac:inkMk id="87" creationId="{EA4AD1CE-41DF-9AC6-C31F-CF93864CC3C9}"/>
          </ac:inkMkLst>
        </pc:inkChg>
        <pc:inkChg chg="add del mod">
          <ac:chgData name="Tim Cook" userId="d1c7cfb340f2c7ab" providerId="LiveId" clId="{FAA41CA0-58A2-43D6-AEB4-78039B1EF375}" dt="2023-04-06T23:41:13.038" v="124"/>
          <ac:inkMkLst>
            <pc:docMk/>
            <pc:sldMk cId="2438392124" sldId="450"/>
            <ac:inkMk id="88" creationId="{BD1D7D2B-EE58-0BD1-CA9E-B65930E2388E}"/>
          </ac:inkMkLst>
        </pc:inkChg>
        <pc:inkChg chg="add del mod">
          <ac:chgData name="Tim Cook" userId="d1c7cfb340f2c7ab" providerId="LiveId" clId="{FAA41CA0-58A2-43D6-AEB4-78039B1EF375}" dt="2023-04-06T23:41:13.038" v="131"/>
          <ac:inkMkLst>
            <pc:docMk/>
            <pc:sldMk cId="2438392124" sldId="450"/>
            <ac:inkMk id="89" creationId="{58A69FEE-6966-EAD3-CE95-8DAD30502575}"/>
          </ac:inkMkLst>
        </pc:inkChg>
        <pc:inkChg chg="add del mod">
          <ac:chgData name="Tim Cook" userId="d1c7cfb340f2c7ab" providerId="LiveId" clId="{FAA41CA0-58A2-43D6-AEB4-78039B1EF375}" dt="2023-04-06T23:41:13.025" v="120"/>
          <ac:inkMkLst>
            <pc:docMk/>
            <pc:sldMk cId="2438392124" sldId="450"/>
            <ac:inkMk id="90" creationId="{13A4B6CD-BEA0-CD62-FD64-44897FCD7120}"/>
          </ac:inkMkLst>
        </pc:inkChg>
        <pc:inkChg chg="add del mod">
          <ac:chgData name="Tim Cook" userId="d1c7cfb340f2c7ab" providerId="LiveId" clId="{FAA41CA0-58A2-43D6-AEB4-78039B1EF375}" dt="2023-04-06T23:41:13.038" v="127"/>
          <ac:inkMkLst>
            <pc:docMk/>
            <pc:sldMk cId="2438392124" sldId="450"/>
            <ac:inkMk id="91" creationId="{4E863719-6AE3-3050-7920-AEC2040D15ED}"/>
          </ac:inkMkLst>
        </pc:inkChg>
        <pc:inkChg chg="add del mod">
          <ac:chgData name="Tim Cook" userId="d1c7cfb340f2c7ab" providerId="LiveId" clId="{FAA41CA0-58A2-43D6-AEB4-78039B1EF375}" dt="2023-04-06T23:41:13.038" v="126"/>
          <ac:inkMkLst>
            <pc:docMk/>
            <pc:sldMk cId="2438392124" sldId="450"/>
            <ac:inkMk id="92" creationId="{75B93A5D-44D4-5B96-266F-A3DDA0926903}"/>
          </ac:inkMkLst>
        </pc:inkChg>
        <pc:inkChg chg="add del mod">
          <ac:chgData name="Tim Cook" userId="d1c7cfb340f2c7ab" providerId="LiveId" clId="{FAA41CA0-58A2-43D6-AEB4-78039B1EF375}" dt="2023-04-06T23:41:13.038" v="128"/>
          <ac:inkMkLst>
            <pc:docMk/>
            <pc:sldMk cId="2438392124" sldId="450"/>
            <ac:inkMk id="93" creationId="{1A3E2458-25CF-55B2-647B-28ABA5185B1E}"/>
          </ac:inkMkLst>
        </pc:inkChg>
        <pc:inkChg chg="add del mod">
          <ac:chgData name="Tim Cook" userId="d1c7cfb340f2c7ab" providerId="LiveId" clId="{FAA41CA0-58A2-43D6-AEB4-78039B1EF375}" dt="2023-04-06T23:41:13.037" v="121"/>
          <ac:inkMkLst>
            <pc:docMk/>
            <pc:sldMk cId="2438392124" sldId="450"/>
            <ac:inkMk id="94" creationId="{38A751B1-937A-FAEF-ABF4-16F01B405800}"/>
          </ac:inkMkLst>
        </pc:inkChg>
        <pc:inkChg chg="add del mod">
          <ac:chgData name="Tim Cook" userId="d1c7cfb340f2c7ab" providerId="LiveId" clId="{FAA41CA0-58A2-43D6-AEB4-78039B1EF375}" dt="2023-04-06T23:41:13.038" v="125"/>
          <ac:inkMkLst>
            <pc:docMk/>
            <pc:sldMk cId="2438392124" sldId="450"/>
            <ac:inkMk id="95" creationId="{FBE3CF0F-244C-34D7-0339-9DB088287ACC}"/>
          </ac:inkMkLst>
        </pc:inkChg>
        <pc:inkChg chg="add del mod">
          <ac:chgData name="Tim Cook" userId="d1c7cfb340f2c7ab" providerId="LiveId" clId="{FAA41CA0-58A2-43D6-AEB4-78039B1EF375}" dt="2023-04-06T23:41:13.038" v="122"/>
          <ac:inkMkLst>
            <pc:docMk/>
            <pc:sldMk cId="2438392124" sldId="450"/>
            <ac:inkMk id="96" creationId="{A2E40E1B-4ACD-23E0-A3B6-D720934E8081}"/>
          </ac:inkMkLst>
        </pc:inkChg>
        <pc:inkChg chg="add del">
          <ac:chgData name="Tim Cook" userId="d1c7cfb340f2c7ab" providerId="LiveId" clId="{FAA41CA0-58A2-43D6-AEB4-78039B1EF375}" dt="2023-04-06T23:40:02.026" v="112" actId="9405"/>
          <ac:inkMkLst>
            <pc:docMk/>
            <pc:sldMk cId="2438392124" sldId="450"/>
            <ac:inkMk id="98" creationId="{C1CD284E-56BC-6994-CE7A-CC81729914F3}"/>
          </ac:inkMkLst>
        </pc:inkChg>
        <pc:inkChg chg="add del">
          <ac:chgData name="Tim Cook" userId="d1c7cfb340f2c7ab" providerId="LiveId" clId="{FAA41CA0-58A2-43D6-AEB4-78039B1EF375}" dt="2023-04-06T23:41:16.145" v="134"/>
          <ac:inkMkLst>
            <pc:docMk/>
            <pc:sldMk cId="2438392124" sldId="450"/>
            <ac:inkMk id="99" creationId="{5E94F936-DE20-67C2-4394-EB3F2E3A87FD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0" creationId="{5AA349D4-CA6E-1330-A855-DC0C55F4A07D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1" creationId="{DCCEFDAA-CEB8-44FB-7AEC-0358A6F62965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2" creationId="{F9426F06-B09C-1FC6-A1C0-5E764623DBDE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3" creationId="{B66BB8C0-BF68-7182-DD34-33E0916450AC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4" creationId="{D1901E95-B75A-28B0-AE5F-033C8A51749C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5" creationId="{B94E6C7C-01AB-F953-A887-AFE665F97B5F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6" creationId="{E0272D63-111C-FD35-A1D0-A4519F450C24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7" creationId="{B02540E5-697D-6772-9A98-713E822D60C8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8" creationId="{0164E3D0-0B48-B6A4-CBEC-960D8223D83B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9" creationId="{FDECB806-9675-2835-504F-F1E322749CF0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0" creationId="{ACFE8DD7-B7B9-886C-0B22-00B6C8D6DA5E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1" creationId="{C1BDD5EB-94C9-6D2B-4F41-E0180DFE8672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2" creationId="{5C8B5D0A-AF1F-6BF1-C306-FA7B261D54BF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3" creationId="{EEF25A73-3F0C-61AA-4A48-A7A9300D185B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4" creationId="{2B4533F7-F0C8-3601-7BBF-737152DC0BE0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5" creationId="{5CE56B45-9C16-53B7-BF1A-1FA76C6FE563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6" creationId="{3EE45F19-57AA-C5D6-318E-00130689C3E1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118" creationId="{E9E65FF9-74A1-58B9-4D89-9BEB502781B5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0" creationId="{F1B7679A-3473-3FB9-0F9A-7520F7735BC2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1" creationId="{365694AB-EC6E-A289-09EA-EBCFFA57A4F7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2" creationId="{5E6400B2-FCC3-BBF1-C9C4-700231982663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3" creationId="{1215819D-9DFD-112A-419A-F25A3451025F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4" creationId="{D48371DB-CFBF-4676-F85B-341416D85723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5" creationId="{269D56EC-4AD1-0C5D-3C60-811BAF18FB52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6" creationId="{C951850C-F4E0-3E17-CFB7-732FF54B3EE9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7" creationId="{444A0F06-E7AA-CDDA-BF65-6E23C6049849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29" creationId="{FBFD78E4-C4DE-04E6-1099-93E3470D1206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0" creationId="{6E245A50-FC44-B80E-7D4C-086684F04AF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1" creationId="{0550CC9D-AC8B-EBFF-2CB7-9931985A664D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2" creationId="{D9F44D50-F27E-F2BF-49B4-5BD2ECD8F81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3" creationId="{6EBFFEAA-A412-1559-C8F8-3311CCA7BE4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4" creationId="{76B86AE4-0BF9-7746-C0E6-FC3B6547252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5" creationId="{B7709126-FB95-AD1D-148B-D7F3A1E67D19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6" creationId="{65F77741-78FD-1030-1262-8FA3591274EA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7" creationId="{6E2A2826-893B-45E5-4651-869ABC91A8DC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8" creationId="{F0FF32AC-CAF9-775C-28C5-37D625A897C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9" creationId="{3041EF52-BFCF-7D1A-ACDF-65F4C1156620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40" creationId="{B424FCF5-6521-CEB8-65D3-84D27D49B95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41" creationId="{EA3F731E-2E68-FBD8-ED17-96F677EFFE9F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4" creationId="{95FA449F-9D15-8354-40EC-B8CDCDCB8605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5" creationId="{B4DC6B39-D7FC-6546-ED30-EC1AF5F15C12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6" creationId="{8451E573-1ACE-4CA2-3380-96EABD0B11F5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7" creationId="{6A803F26-2F74-18A6-223E-D2A705B1C832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8" creationId="{57884B15-6DDA-9DB6-F30D-E421FDA3819E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9" creationId="{955B56DF-7EE1-3A72-37A3-FC12A94F927D}"/>
          </ac:inkMkLst>
        </pc:inkChg>
        <pc:inkChg chg="del mod">
          <ac:chgData name="Tim Cook" userId="d1c7cfb340f2c7ab" providerId="LiveId" clId="{FAA41CA0-58A2-43D6-AEB4-78039B1EF375}" dt="2023-04-06T23:45:29.636" v="257"/>
          <ac:inkMkLst>
            <pc:docMk/>
            <pc:sldMk cId="2438392124" sldId="450"/>
            <ac:inkMk id="150" creationId="{26F8934C-B997-F27C-7879-1866D7CE6573}"/>
          </ac:inkMkLst>
        </pc:inkChg>
        <pc:inkChg chg="del 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51" creationId="{A2F068AE-5A54-1475-8AC3-0B6AAE7375D0}"/>
          </ac:inkMkLst>
        </pc:inkChg>
        <pc:inkChg chg="del mod">
          <ac:chgData name="Tim Cook" userId="d1c7cfb340f2c7ab" providerId="LiveId" clId="{FAA41CA0-58A2-43D6-AEB4-78039B1EF375}" dt="2023-04-06T23:45:29.636" v="256"/>
          <ac:inkMkLst>
            <pc:docMk/>
            <pc:sldMk cId="2438392124" sldId="450"/>
            <ac:inkMk id="152" creationId="{BF6F9389-C9CA-83E9-ACE1-53384684D372}"/>
          </ac:inkMkLst>
        </pc:inkChg>
        <pc:inkChg chg="del mod">
          <ac:chgData name="Tim Cook" userId="d1c7cfb340f2c7ab" providerId="LiveId" clId="{FAA41CA0-58A2-43D6-AEB4-78039B1EF375}" dt="2023-04-06T23:45:29.636" v="258"/>
          <ac:inkMkLst>
            <pc:docMk/>
            <pc:sldMk cId="2438392124" sldId="450"/>
            <ac:inkMk id="153" creationId="{BDA6D92C-87E4-3EE6-94C1-246CEB0AAB34}"/>
          </ac:inkMkLst>
        </pc:inkChg>
        <pc:inkChg chg="del mod">
          <ac:chgData name="Tim Cook" userId="d1c7cfb340f2c7ab" providerId="LiveId" clId="{FAA41CA0-58A2-43D6-AEB4-78039B1EF375}" dt="2023-04-06T23:45:29.636" v="255"/>
          <ac:inkMkLst>
            <pc:docMk/>
            <pc:sldMk cId="2438392124" sldId="450"/>
            <ac:inkMk id="154" creationId="{ED61ED0A-61A9-4F93-FA99-18A53441D94B}"/>
          </ac:inkMkLst>
        </pc:inkChg>
        <pc:inkChg chg="del">
          <ac:chgData name="Tim Cook" userId="d1c7cfb340f2c7ab" providerId="LiveId" clId="{FAA41CA0-58A2-43D6-AEB4-78039B1EF375}" dt="2023-04-06T23:45:29.618" v="254"/>
          <ac:inkMkLst>
            <pc:docMk/>
            <pc:sldMk cId="2438392124" sldId="450"/>
            <ac:inkMk id="155" creationId="{B6E1FBC2-3DDC-31F6-A279-8AC92807210B}"/>
          </ac:inkMkLst>
        </pc:inkChg>
      </pc:sldChg>
      <pc:sldChg chg="addSp delSp modSp mod">
        <pc:chgData name="Tim Cook" userId="d1c7cfb340f2c7ab" providerId="LiveId" clId="{FAA41CA0-58A2-43D6-AEB4-78039B1EF375}" dt="2023-04-06T23:48:25.117" v="326" actId="1076"/>
        <pc:sldMkLst>
          <pc:docMk/>
          <pc:sldMk cId="1147500214" sldId="451"/>
        </pc:sldMkLst>
        <pc:grpChg chg="del mod">
          <ac:chgData name="Tim Cook" userId="d1c7cfb340f2c7ab" providerId="LiveId" clId="{FAA41CA0-58A2-43D6-AEB4-78039B1EF375}" dt="2023-04-06T23:46:54.604" v="284"/>
          <ac:grpSpMkLst>
            <pc:docMk/>
            <pc:sldMk cId="1147500214" sldId="451"/>
            <ac:grpSpMk id="6" creationId="{B5E3E39D-7A2B-A516-066A-A1921FDFEAF8}"/>
          </ac:grpSpMkLst>
        </pc:grpChg>
        <pc:grpChg chg="del mod">
          <ac:chgData name="Tim Cook" userId="d1c7cfb340f2c7ab" providerId="LiveId" clId="{FAA41CA0-58A2-43D6-AEB4-78039B1EF375}" dt="2023-04-06T23:46:59.041" v="290"/>
          <ac:grpSpMkLst>
            <pc:docMk/>
            <pc:sldMk cId="1147500214" sldId="451"/>
            <ac:grpSpMk id="9" creationId="{A4823421-E448-B2D9-5736-9E7241134ABF}"/>
          </ac:grpSpMkLst>
        </pc:grpChg>
        <pc:grpChg chg="mod">
          <ac:chgData name="Tim Cook" userId="d1c7cfb340f2c7ab" providerId="LiveId" clId="{FAA41CA0-58A2-43D6-AEB4-78039B1EF375}" dt="2023-04-06T23:46:59.041" v="290"/>
          <ac:grpSpMkLst>
            <pc:docMk/>
            <pc:sldMk cId="1147500214" sldId="451"/>
            <ac:grpSpMk id="14" creationId="{2E4CD8B8-79EF-3955-D43F-70BFB2537A5B}"/>
          </ac:grpSpMkLst>
        </pc:grpChg>
        <pc:grpChg chg="mod">
          <ac:chgData name="Tim Cook" userId="d1c7cfb340f2c7ab" providerId="LiveId" clId="{FAA41CA0-58A2-43D6-AEB4-78039B1EF375}" dt="2023-04-06T23:47:01.475" v="293"/>
          <ac:grpSpMkLst>
            <pc:docMk/>
            <pc:sldMk cId="1147500214" sldId="451"/>
            <ac:grpSpMk id="17" creationId="{09C774AE-55CC-B52A-539B-E73182F7B5D9}"/>
          </ac:grpSpMkLst>
        </pc:grpChg>
        <pc:grpChg chg="del mod">
          <ac:chgData name="Tim Cook" userId="d1c7cfb340f2c7ab" providerId="LiveId" clId="{FAA41CA0-58A2-43D6-AEB4-78039B1EF375}" dt="2023-04-06T23:47:39.577" v="299"/>
          <ac:grpSpMkLst>
            <pc:docMk/>
            <pc:sldMk cId="1147500214" sldId="451"/>
            <ac:grpSpMk id="20" creationId="{F0C2DB76-E480-5CA7-FEAF-4D4A51E14707}"/>
          </ac:grpSpMkLst>
        </pc:grpChg>
        <pc:grpChg chg="mod">
          <ac:chgData name="Tim Cook" userId="d1c7cfb340f2c7ab" providerId="LiveId" clId="{FAA41CA0-58A2-43D6-AEB4-78039B1EF375}" dt="2023-04-06T23:47:39.966" v="300"/>
          <ac:grpSpMkLst>
            <pc:docMk/>
            <pc:sldMk cId="1147500214" sldId="451"/>
            <ac:grpSpMk id="23" creationId="{C9050F1F-2672-8E02-7FFC-2765D881D934}"/>
          </ac:grpSpMkLst>
        </pc:grpChg>
        <pc:grpChg chg="mod">
          <ac:chgData name="Tim Cook" userId="d1c7cfb340f2c7ab" providerId="LiveId" clId="{FAA41CA0-58A2-43D6-AEB4-78039B1EF375}" dt="2023-04-06T23:48:03.889" v="311"/>
          <ac:grpSpMkLst>
            <pc:docMk/>
            <pc:sldMk cId="1147500214" sldId="451"/>
            <ac:grpSpMk id="34" creationId="{7207347B-FC5A-B32F-8E18-52C7A4676C79}"/>
          </ac:grpSpMkLst>
        </pc:grpChg>
        <pc:grpChg chg="del mod">
          <ac:chgData name="Tim Cook" userId="d1c7cfb340f2c7ab" providerId="LiveId" clId="{FAA41CA0-58A2-43D6-AEB4-78039B1EF375}" dt="2023-04-06T23:48:10.356" v="319"/>
          <ac:grpSpMkLst>
            <pc:docMk/>
            <pc:sldMk cId="1147500214" sldId="451"/>
            <ac:grpSpMk id="39" creationId="{C862B6AE-4AAC-9E5F-1E8F-44A9BF5083E7}"/>
          </ac:grpSpMkLst>
        </pc:grpChg>
        <pc:grpChg chg="mod">
          <ac:chgData name="Tim Cook" userId="d1c7cfb340f2c7ab" providerId="LiveId" clId="{FAA41CA0-58A2-43D6-AEB4-78039B1EF375}" dt="2023-04-06T23:48:10.356" v="319"/>
          <ac:grpSpMkLst>
            <pc:docMk/>
            <pc:sldMk cId="1147500214" sldId="451"/>
            <ac:grpSpMk id="41" creationId="{337D0EE3-E349-F378-8C55-E31AB3B86981}"/>
          </ac:grpSpMkLst>
        </pc:grpChg>
        <pc:grpChg chg="mod">
          <ac:chgData name="Tim Cook" userId="d1c7cfb340f2c7ab" providerId="LiveId" clId="{FAA41CA0-58A2-43D6-AEB4-78039B1EF375}" dt="2023-04-06T23:48:14.050" v="322"/>
          <ac:grpSpMkLst>
            <pc:docMk/>
            <pc:sldMk cId="1147500214" sldId="451"/>
            <ac:grpSpMk id="44" creationId="{C4388214-DE0D-C3AC-F0B2-2C95B82C2F56}"/>
          </ac:grpSpMkLst>
        </pc:grp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3" creationId="{765B421F-2FE1-4C1D-5EAF-05A03679D99A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4" creationId="{F40D7735-4D62-D151-53A4-C8389E22B47A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5" creationId="{11254F28-1445-87F7-58BD-2D638F7080F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7" creationId="{DE498D31-5CB9-8569-A54A-9B2D40A4333A}"/>
          </ac:inkMkLst>
        </pc:inkChg>
        <pc:inkChg chg="add del mod">
          <ac:chgData name="Tim Cook" userId="d1c7cfb340f2c7ab" providerId="LiveId" clId="{FAA41CA0-58A2-43D6-AEB4-78039B1EF375}" dt="2023-04-06T23:46:54.986" v="285"/>
          <ac:inkMkLst>
            <pc:docMk/>
            <pc:sldMk cId="1147500214" sldId="451"/>
            <ac:inkMk id="8" creationId="{7F8F18C5-4478-D2FA-A0B7-2718F50473A5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0" creationId="{EB1952BF-8973-1015-B775-365838976224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1" creationId="{7011F06E-0A62-EAAF-D7C2-3436404DADF8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2" creationId="{F032E9FD-9EF0-8F2A-752F-1DE9503CB441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3" creationId="{25EE643F-2337-54A2-B602-9CF118BA816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5" creationId="{EDF38753-3144-F76B-1EDE-311FF0B34843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6" creationId="{5D2EAD17-8D85-07EB-FC55-ED46BA4B6986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8" creationId="{EE02CDAC-3BFA-4537-76FA-3A4E1A54085F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9" creationId="{A3CF06D2-30F0-AA27-1897-CD1498D0674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1" creationId="{DE98598F-A4B8-65C9-8025-71F27D7DA0BA}"/>
          </ac:inkMkLst>
        </pc:inkChg>
        <pc:inkChg chg="add del mod">
          <ac:chgData name="Tim Cook" userId="d1c7cfb340f2c7ab" providerId="LiveId" clId="{FAA41CA0-58A2-43D6-AEB4-78039B1EF375}" dt="2023-04-06T23:47:39.966" v="300"/>
          <ac:inkMkLst>
            <pc:docMk/>
            <pc:sldMk cId="1147500214" sldId="451"/>
            <ac:inkMk id="22" creationId="{CF8DA8C5-6911-FA47-14D4-A68BF59D3111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4" creationId="{4A874982-C8DB-F81F-C1A8-FE5633E9CF6E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5" creationId="{08CBE984-739D-1DBC-0FB5-890FC25A3B2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6" creationId="{556D4FF1-72DB-0FF1-CC39-A26E07DE44F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7" creationId="{20A3A42C-4AD5-82FF-DFAE-391EC3E97EA2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8" creationId="{0B32744A-1C1F-24A0-D6F9-624AC7F746F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9" creationId="{6EE4A081-D6ED-A124-895A-EA3D62724CE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0" creationId="{149A00C4-B377-6E97-6D03-1A53846A95E7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1" creationId="{151942CD-0000-629E-1683-B4457AC6AB5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2" creationId="{094611C2-4074-8F45-C4A6-905E560C97A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3" creationId="{5BC7B67A-252F-9F85-2744-44819CF34D1E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5" creationId="{D7B4B102-E812-E4AE-4556-2EBE92094740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6" creationId="{D76AE1C9-E00C-D9E6-A973-F3F63C2AF37C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7" creationId="{C08242FC-9432-2359-0943-2CC420589A23}"/>
          </ac:inkMkLst>
        </pc:inkChg>
        <pc:inkChg chg="add del">
          <ac:chgData name="Tim Cook" userId="d1c7cfb340f2c7ab" providerId="LiveId" clId="{FAA41CA0-58A2-43D6-AEB4-78039B1EF375}" dt="2023-04-06T23:48:08.343" v="316"/>
          <ac:inkMkLst>
            <pc:docMk/>
            <pc:sldMk cId="1147500214" sldId="451"/>
            <ac:inkMk id="38" creationId="{FA37833D-A2B7-B767-806B-C45CE6138737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40" creationId="{4F8A5976-A839-F8D9-CE37-2EF8F2941969}"/>
          </ac:inkMkLst>
        </pc:inkChg>
        <pc:inkChg chg="add mod">
          <ac:chgData name="Tim Cook" userId="d1c7cfb340f2c7ab" providerId="LiveId" clId="{FAA41CA0-58A2-43D6-AEB4-78039B1EF375}" dt="2023-04-06T23:48:14.050" v="322"/>
          <ac:inkMkLst>
            <pc:docMk/>
            <pc:sldMk cId="1147500214" sldId="451"/>
            <ac:inkMk id="42" creationId="{CA1CC321-2611-74E8-A8C9-B27552C5050E}"/>
          </ac:inkMkLst>
        </pc:inkChg>
        <pc:inkChg chg="add mod">
          <ac:chgData name="Tim Cook" userId="d1c7cfb340f2c7ab" providerId="LiveId" clId="{FAA41CA0-58A2-43D6-AEB4-78039B1EF375}" dt="2023-04-06T23:48:14.050" v="322"/>
          <ac:inkMkLst>
            <pc:docMk/>
            <pc:sldMk cId="1147500214" sldId="451"/>
            <ac:inkMk id="43" creationId="{D949AEEB-50EF-0485-B2C1-2AF7638DE892}"/>
          </ac:inkMkLst>
        </pc:inkChg>
        <pc:inkChg chg="add">
          <ac:chgData name="Tim Cook" userId="d1c7cfb340f2c7ab" providerId="LiveId" clId="{FAA41CA0-58A2-43D6-AEB4-78039B1EF375}" dt="2023-04-06T23:48:14.924" v="323" actId="9405"/>
          <ac:inkMkLst>
            <pc:docMk/>
            <pc:sldMk cId="1147500214" sldId="451"/>
            <ac:inkMk id="45" creationId="{0D4374C4-A87C-A6EB-A6BF-293ABD1CBD4C}"/>
          </ac:inkMkLst>
        </pc:inkChg>
      </pc:sldChg>
      <pc:sldChg chg="addSp delSp modSp mod">
        <pc:chgData name="Tim Cook" userId="d1c7cfb340f2c7ab" providerId="LiveId" clId="{FAA41CA0-58A2-43D6-AEB4-78039B1EF375}" dt="2023-04-06T23:54:16.307" v="503" actId="1076"/>
        <pc:sldMkLst>
          <pc:docMk/>
          <pc:sldMk cId="1519997658" sldId="452"/>
        </pc:sldMkLst>
        <pc:grpChg chg="del mod">
          <ac:chgData name="Tim Cook" userId="d1c7cfb340f2c7ab" providerId="LiveId" clId="{FAA41CA0-58A2-43D6-AEB4-78039B1EF375}" dt="2023-04-06T23:53:38.274" v="468"/>
          <ac:grpSpMkLst>
            <pc:docMk/>
            <pc:sldMk cId="1519997658" sldId="452"/>
            <ac:grpSpMk id="6" creationId="{CE905439-BC8B-BF69-B9D9-C25FEC48378A}"/>
          </ac:grpSpMkLst>
        </pc:grpChg>
        <pc:grpChg chg="del mod">
          <ac:chgData name="Tim Cook" userId="d1c7cfb340f2c7ab" providerId="LiveId" clId="{FAA41CA0-58A2-43D6-AEB4-78039B1EF375}" dt="2023-04-06T23:53:38.274" v="468"/>
          <ac:grpSpMkLst>
            <pc:docMk/>
            <pc:sldMk cId="1519997658" sldId="452"/>
            <ac:grpSpMk id="10" creationId="{1BE3D3D4-111B-B746-DEBA-B6D1C502739D}"/>
          </ac:grpSpMkLst>
        </pc:grpChg>
        <pc:grpChg chg="del mod">
          <ac:chgData name="Tim Cook" userId="d1c7cfb340f2c7ab" providerId="LiveId" clId="{FAA41CA0-58A2-43D6-AEB4-78039B1EF375}" dt="2023-04-06T23:53:40.734" v="472"/>
          <ac:grpSpMkLst>
            <pc:docMk/>
            <pc:sldMk cId="1519997658" sldId="452"/>
            <ac:grpSpMk id="11" creationId="{7B32AA24-2365-0118-B6ED-C2D88171732D}"/>
          </ac:grpSpMkLst>
        </pc:grpChg>
        <pc:grpChg chg="mod">
          <ac:chgData name="Tim Cook" userId="d1c7cfb340f2c7ab" providerId="LiveId" clId="{FAA41CA0-58A2-43D6-AEB4-78039B1EF375}" dt="2023-04-06T23:53:40.734" v="472"/>
          <ac:grpSpMkLst>
            <pc:docMk/>
            <pc:sldMk cId="1519997658" sldId="452"/>
            <ac:grpSpMk id="13" creationId="{B7C3EF88-D79E-B60C-8E80-B1520ECEDCF3}"/>
          </ac:grpSpMkLst>
        </pc:grpChg>
        <pc:grpChg chg="del mod">
          <ac:chgData name="Tim Cook" userId="d1c7cfb340f2c7ab" providerId="LiveId" clId="{FAA41CA0-58A2-43D6-AEB4-78039B1EF375}" dt="2023-04-06T23:53:57.209" v="485"/>
          <ac:grpSpMkLst>
            <pc:docMk/>
            <pc:sldMk cId="1519997658" sldId="452"/>
            <ac:grpSpMk id="20" creationId="{BFC9FC2E-AE92-BB06-A147-E7CE3EAD7E39}"/>
          </ac:grpSpMkLst>
        </pc:grpChg>
        <pc:grpChg chg="mod">
          <ac:chgData name="Tim Cook" userId="d1c7cfb340f2c7ab" providerId="LiveId" clId="{FAA41CA0-58A2-43D6-AEB4-78039B1EF375}" dt="2023-04-06T23:53:57.678" v="486"/>
          <ac:grpSpMkLst>
            <pc:docMk/>
            <pc:sldMk cId="1519997658" sldId="452"/>
            <ac:grpSpMk id="22" creationId="{CEFDA021-8349-27EC-F582-73EBDB646B3A}"/>
          </ac:grpSpMkLst>
        </pc:grpChg>
        <pc:grpChg chg="del mod">
          <ac:chgData name="Tim Cook" userId="d1c7cfb340f2c7ab" providerId="LiveId" clId="{FAA41CA0-58A2-43D6-AEB4-78039B1EF375}" dt="2023-04-06T23:54:04.463" v="496"/>
          <ac:grpSpMkLst>
            <pc:docMk/>
            <pc:sldMk cId="1519997658" sldId="452"/>
            <ac:grpSpMk id="28" creationId="{76C43625-FA52-2963-53A7-72DDFDA84E94}"/>
          </ac:grpSpMkLst>
        </pc:grpChg>
        <pc:grpChg chg="mod">
          <ac:chgData name="Tim Cook" userId="d1c7cfb340f2c7ab" providerId="LiveId" clId="{FAA41CA0-58A2-43D6-AEB4-78039B1EF375}" dt="2023-04-06T23:54:08.754" v="502"/>
          <ac:grpSpMkLst>
            <pc:docMk/>
            <pc:sldMk cId="1519997658" sldId="452"/>
            <ac:grpSpMk id="34" creationId="{FC64B379-54FA-6864-212C-9C00F7C690B1}"/>
          </ac:grpSpMkLst>
        </pc:grp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" creationId="{DFA2CDD4-B33E-20AC-64FC-85402A67C984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4" creationId="{B1379939-9E36-4BFA-3D74-1A9E6A741048}"/>
          </ac:inkMkLst>
        </pc:inkChg>
        <pc:inkChg chg="add del">
          <ac:chgData name="Tim Cook" userId="d1c7cfb340f2c7ab" providerId="LiveId" clId="{FAA41CA0-58A2-43D6-AEB4-78039B1EF375}" dt="2023-04-06T23:53:34.481" v="463"/>
          <ac:inkMkLst>
            <pc:docMk/>
            <pc:sldMk cId="1519997658" sldId="452"/>
            <ac:inkMk id="5" creationId="{399F5FB2-3B74-5BB5-ACAC-C0E5F0F44484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7" creationId="{2D55873E-0B06-203B-19F1-C812D51E178F}"/>
          </ac:inkMkLst>
        </pc:inkChg>
        <pc:inkChg chg="add del mod">
          <ac:chgData name="Tim Cook" userId="d1c7cfb340f2c7ab" providerId="LiveId" clId="{FAA41CA0-58A2-43D6-AEB4-78039B1EF375}" dt="2023-04-06T23:53:38.793" v="470"/>
          <ac:inkMkLst>
            <pc:docMk/>
            <pc:sldMk cId="1519997658" sldId="452"/>
            <ac:inkMk id="8" creationId="{16C94D9E-7078-2E29-1FCD-5084F3CD4A73}"/>
          </ac:inkMkLst>
        </pc:inkChg>
        <pc:inkChg chg="add del mod">
          <ac:chgData name="Tim Cook" userId="d1c7cfb340f2c7ab" providerId="LiveId" clId="{FAA41CA0-58A2-43D6-AEB4-78039B1EF375}" dt="2023-04-06T23:53:38.793" v="469"/>
          <ac:inkMkLst>
            <pc:docMk/>
            <pc:sldMk cId="1519997658" sldId="452"/>
            <ac:inkMk id="9" creationId="{04B63C84-C3AD-D18C-2032-CB3ECD12EE95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2" creationId="{651F87F0-2A39-8C92-9320-7DED5710B91B}"/>
          </ac:inkMkLst>
        </pc:inkChg>
        <pc:inkChg chg="add del">
          <ac:chgData name="Tim Cook" userId="d1c7cfb340f2c7ab" providerId="LiveId" clId="{FAA41CA0-58A2-43D6-AEB4-78039B1EF375}" dt="2023-04-06T23:53:41.987" v="474"/>
          <ac:inkMkLst>
            <pc:docMk/>
            <pc:sldMk cId="1519997658" sldId="452"/>
            <ac:inkMk id="14" creationId="{9C477ECE-71EF-F8A8-55AD-DAB0609D7B98}"/>
          </ac:inkMkLst>
        </pc:inkChg>
        <pc:inkChg chg="add del">
          <ac:chgData name="Tim Cook" userId="d1c7cfb340f2c7ab" providerId="LiveId" clId="{FAA41CA0-58A2-43D6-AEB4-78039B1EF375}" dt="2023-04-06T23:53:45.021" v="476"/>
          <ac:inkMkLst>
            <pc:docMk/>
            <pc:sldMk cId="1519997658" sldId="452"/>
            <ac:inkMk id="15" creationId="{AB1304B4-3035-44CA-F4D8-1C14AC23B4FC}"/>
          </ac:inkMkLst>
        </pc:inkChg>
        <pc:inkChg chg="add del">
          <ac:chgData name="Tim Cook" userId="d1c7cfb340f2c7ab" providerId="LiveId" clId="{FAA41CA0-58A2-43D6-AEB4-78039B1EF375}" dt="2023-04-06T23:53:48.354" v="478"/>
          <ac:inkMkLst>
            <pc:docMk/>
            <pc:sldMk cId="1519997658" sldId="452"/>
            <ac:inkMk id="16" creationId="{509FB643-6740-0FA1-C5B3-3CA537B0505F}"/>
          </ac:inkMkLst>
        </pc:inkChg>
        <pc:inkChg chg="add del">
          <ac:chgData name="Tim Cook" userId="d1c7cfb340f2c7ab" providerId="LiveId" clId="{FAA41CA0-58A2-43D6-AEB4-78039B1EF375}" dt="2023-04-06T23:53:51.359" v="480"/>
          <ac:inkMkLst>
            <pc:docMk/>
            <pc:sldMk cId="1519997658" sldId="452"/>
            <ac:inkMk id="17" creationId="{C5C05F0A-FE88-A155-6678-E1C88CEE7D7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8" creationId="{3A5CB279-49B1-3CCD-3BBE-33C4752BEE8C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9" creationId="{B23806E2-340D-1DA8-18F4-7A261702111D}"/>
          </ac:inkMkLst>
        </pc:inkChg>
        <pc:inkChg chg="add del mod">
          <ac:chgData name="Tim Cook" userId="d1c7cfb340f2c7ab" providerId="LiveId" clId="{FAA41CA0-58A2-43D6-AEB4-78039B1EF375}" dt="2023-04-06T23:53:57.678" v="486"/>
          <ac:inkMkLst>
            <pc:docMk/>
            <pc:sldMk cId="1519997658" sldId="452"/>
            <ac:inkMk id="21" creationId="{1F5A6312-C744-05A6-D2B2-4D6C939DDEA8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23" creationId="{F88849C5-EFE2-2D95-F54B-448C8AAA58DB}"/>
          </ac:inkMkLst>
        </pc:inkChg>
        <pc:inkChg chg="add del mod">
          <ac:chgData name="Tim Cook" userId="d1c7cfb340f2c7ab" providerId="LiveId" clId="{FAA41CA0-58A2-43D6-AEB4-78039B1EF375}" dt="2023-04-06T23:54:03.968" v="493"/>
          <ac:inkMkLst>
            <pc:docMk/>
            <pc:sldMk cId="1519997658" sldId="452"/>
            <ac:inkMk id="24" creationId="{8BE72DD9-F53B-F626-FE49-B62B6E8FFF9A}"/>
          </ac:inkMkLst>
        </pc:inkChg>
        <pc:inkChg chg="add del mod">
          <ac:chgData name="Tim Cook" userId="d1c7cfb340f2c7ab" providerId="LiveId" clId="{FAA41CA0-58A2-43D6-AEB4-78039B1EF375}" dt="2023-04-06T23:54:04.463" v="495"/>
          <ac:inkMkLst>
            <pc:docMk/>
            <pc:sldMk cId="1519997658" sldId="452"/>
            <ac:inkMk id="25" creationId="{C53A0C69-79EA-FD77-7B70-46EF8F8D000D}"/>
          </ac:inkMkLst>
        </pc:inkChg>
        <pc:inkChg chg="add del mod">
          <ac:chgData name="Tim Cook" userId="d1c7cfb340f2c7ab" providerId="LiveId" clId="{FAA41CA0-58A2-43D6-AEB4-78039B1EF375}" dt="2023-04-06T23:54:04.463" v="496"/>
          <ac:inkMkLst>
            <pc:docMk/>
            <pc:sldMk cId="1519997658" sldId="452"/>
            <ac:inkMk id="26" creationId="{E8E5081D-8528-229C-6A0A-063E2583AC24}"/>
          </ac:inkMkLst>
        </pc:inkChg>
        <pc:inkChg chg="add del mod">
          <ac:chgData name="Tim Cook" userId="d1c7cfb340f2c7ab" providerId="LiveId" clId="{FAA41CA0-58A2-43D6-AEB4-78039B1EF375}" dt="2023-04-06T23:54:04.463" v="494"/>
          <ac:inkMkLst>
            <pc:docMk/>
            <pc:sldMk cId="1519997658" sldId="452"/>
            <ac:inkMk id="27" creationId="{2DCF0FF4-1C88-3171-8410-44ADA94CE8D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29" creationId="{3CA1AD96-066C-6EFA-14D4-F96DC9E08A90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0" creationId="{38B2BCD2-8CA4-FB85-7FE3-50EEFC6395E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1" creationId="{416A6372-FD53-28CD-2CCF-1A29AE8C9FBE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2" creationId="{4D234979-90D1-316F-66C5-4E20816EB1B0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3" creationId="{B1DD975C-CE1E-9B88-0508-81E4332BF005}"/>
          </ac:inkMkLst>
        </pc:inkChg>
      </pc:sldChg>
      <pc:sldChg chg="addSp delSp modSp mod">
        <pc:chgData name="Tim Cook" userId="d1c7cfb340f2c7ab" providerId="LiveId" clId="{FAA41CA0-58A2-43D6-AEB4-78039B1EF375}" dt="2023-04-07T00:01:45.414" v="1037" actId="1076"/>
        <pc:sldMkLst>
          <pc:docMk/>
          <pc:sldMk cId="1809284250" sldId="453"/>
        </pc:sldMkLst>
        <pc:grpChg chg="del mod">
          <ac:chgData name="Tim Cook" userId="d1c7cfb340f2c7ab" providerId="LiveId" clId="{FAA41CA0-58A2-43D6-AEB4-78039B1EF375}" dt="2023-04-06T23:55:06.576" v="507"/>
          <ac:grpSpMkLst>
            <pc:docMk/>
            <pc:sldMk cId="1809284250" sldId="453"/>
            <ac:grpSpMk id="5" creationId="{458DD7D2-1F46-0D0A-D760-B83B10491DFD}"/>
          </ac:grpSpMkLst>
        </pc:grpChg>
        <pc:grpChg chg="del mod">
          <ac:chgData name="Tim Cook" userId="d1c7cfb340f2c7ab" providerId="LiveId" clId="{FAA41CA0-58A2-43D6-AEB4-78039B1EF375}" dt="2023-04-07T00:01:40.648" v="1036"/>
          <ac:grpSpMkLst>
            <pc:docMk/>
            <pc:sldMk cId="1809284250" sldId="453"/>
            <ac:grpSpMk id="6" creationId="{D3BEC4F3-C530-F65B-E44F-6412D2280AC4}"/>
          </ac:grpSpMkLst>
        </pc:grpChg>
        <pc:grpChg chg="mod">
          <ac:chgData name="Tim Cook" userId="d1c7cfb340f2c7ab" providerId="LiveId" clId="{FAA41CA0-58A2-43D6-AEB4-78039B1EF375}" dt="2023-04-07T00:01:45.414" v="1037" actId="1076"/>
          <ac:grpSpMkLst>
            <pc:docMk/>
            <pc:sldMk cId="1809284250" sldId="453"/>
            <ac:grpSpMk id="12" creationId="{2C9B7983-9AD1-FF56-84DE-4D0A703F0DEF}"/>
          </ac:grpSpMkLst>
        </pc:grpChg>
        <pc:grpChg chg="del mod">
          <ac:chgData name="Tim Cook" userId="d1c7cfb340f2c7ab" providerId="LiveId" clId="{FAA41CA0-58A2-43D6-AEB4-78039B1EF375}" dt="2023-04-06T23:55:16.653" v="525"/>
          <ac:grpSpMkLst>
            <pc:docMk/>
            <pc:sldMk cId="1809284250" sldId="453"/>
            <ac:grpSpMk id="19" creationId="{6409F6D4-3C5A-F19E-6005-D739E78BC9D5}"/>
          </ac:grpSpMkLst>
        </pc:grpChg>
        <pc:grpChg chg="del mod">
          <ac:chgData name="Tim Cook" userId="d1c7cfb340f2c7ab" providerId="LiveId" clId="{FAA41CA0-58A2-43D6-AEB4-78039B1EF375}" dt="2023-04-06T23:57:54.707" v="828"/>
          <ac:grpSpMkLst>
            <pc:docMk/>
            <pc:sldMk cId="1809284250" sldId="453"/>
            <ac:grpSpMk id="20" creationId="{0C129042-E8EE-08AD-776A-ADD8E6F34D04}"/>
          </ac:grpSpMkLst>
        </pc:grpChg>
        <pc:grpChg chg="del mod">
          <ac:chgData name="Tim Cook" userId="d1c7cfb340f2c7ab" providerId="LiveId" clId="{FAA41CA0-58A2-43D6-AEB4-78039B1EF375}" dt="2023-04-06T23:57:54.701" v="760"/>
          <ac:grpSpMkLst>
            <pc:docMk/>
            <pc:sldMk cId="1809284250" sldId="453"/>
            <ac:grpSpMk id="21" creationId="{B866CA95-B938-03FB-9305-0E7557B9DD34}"/>
          </ac:grpSpMkLst>
        </pc:grpChg>
        <pc:grpChg chg="del mod">
          <ac:chgData name="Tim Cook" userId="d1c7cfb340f2c7ab" providerId="LiveId" clId="{FAA41CA0-58A2-43D6-AEB4-78039B1EF375}" dt="2023-04-06T23:57:54.707" v="817"/>
          <ac:grpSpMkLst>
            <pc:docMk/>
            <pc:sldMk cId="1809284250" sldId="453"/>
            <ac:grpSpMk id="23" creationId="{0D06A40C-5F69-0261-9456-FE29B2E65569}"/>
          </ac:grpSpMkLst>
        </pc:grpChg>
        <pc:grpChg chg="del mod">
          <ac:chgData name="Tim Cook" userId="d1c7cfb340f2c7ab" providerId="LiveId" clId="{FAA41CA0-58A2-43D6-AEB4-78039B1EF375}" dt="2023-04-06T23:55:21.314" v="541"/>
          <ac:grpSpMkLst>
            <pc:docMk/>
            <pc:sldMk cId="1809284250" sldId="453"/>
            <ac:grpSpMk id="32" creationId="{650FBBE2-AB69-E2A8-BB9C-638249E58019}"/>
          </ac:grpSpMkLst>
        </pc:grpChg>
        <pc:grpChg chg="del mod">
          <ac:chgData name="Tim Cook" userId="d1c7cfb340f2c7ab" providerId="LiveId" clId="{FAA41CA0-58A2-43D6-AEB4-78039B1EF375}" dt="2023-04-06T23:55:25.479" v="546"/>
          <ac:grpSpMkLst>
            <pc:docMk/>
            <pc:sldMk cId="1809284250" sldId="453"/>
            <ac:grpSpMk id="35" creationId="{E003D86C-ABB0-D8AB-97F7-EC4F8F52E5F9}"/>
          </ac:grpSpMkLst>
        </pc:grpChg>
        <pc:grpChg chg="del mod">
          <ac:chgData name="Tim Cook" userId="d1c7cfb340f2c7ab" providerId="LiveId" clId="{FAA41CA0-58A2-43D6-AEB4-78039B1EF375}" dt="2023-04-06T23:55:32.517" v="561"/>
          <ac:grpSpMkLst>
            <pc:docMk/>
            <pc:sldMk cId="1809284250" sldId="453"/>
            <ac:grpSpMk id="48" creationId="{31290985-2762-B2FB-4253-57DA46FD050A}"/>
          </ac:grpSpMkLst>
        </pc:grpChg>
        <pc:grpChg chg="del mod">
          <ac:chgData name="Tim Cook" userId="d1c7cfb340f2c7ab" providerId="LiveId" clId="{FAA41CA0-58A2-43D6-AEB4-78039B1EF375}" dt="2023-04-06T23:57:54.707" v="839"/>
          <ac:grpSpMkLst>
            <pc:docMk/>
            <pc:sldMk cId="1809284250" sldId="453"/>
            <ac:grpSpMk id="49" creationId="{FA6303FD-0DBF-8A18-7B1E-6A0ECAACDEA4}"/>
          </ac:grpSpMkLst>
        </pc:grpChg>
        <pc:grpChg chg="del mod">
          <ac:chgData name="Tim Cook" userId="d1c7cfb340f2c7ab" providerId="LiveId" clId="{FAA41CA0-58A2-43D6-AEB4-78039B1EF375}" dt="2023-04-06T23:57:54.707" v="795"/>
          <ac:grpSpMkLst>
            <pc:docMk/>
            <pc:sldMk cId="1809284250" sldId="453"/>
            <ac:grpSpMk id="55" creationId="{6EE5F7DD-6922-E1CC-1DB9-271DF3E70B74}"/>
          </ac:grpSpMkLst>
        </pc:grpChg>
        <pc:grpChg chg="del mod">
          <ac:chgData name="Tim Cook" userId="d1c7cfb340f2c7ab" providerId="LiveId" clId="{FAA41CA0-58A2-43D6-AEB4-78039B1EF375}" dt="2023-04-06T23:57:54.707" v="821"/>
          <ac:grpSpMkLst>
            <pc:docMk/>
            <pc:sldMk cId="1809284250" sldId="453"/>
            <ac:grpSpMk id="87" creationId="{FA27D087-DBBE-B832-0A30-42B89D4FD85B}"/>
          </ac:grpSpMkLst>
        </pc:grpChg>
        <pc:grpChg chg="del mod">
          <ac:chgData name="Tim Cook" userId="d1c7cfb340f2c7ab" providerId="LiveId" clId="{FAA41CA0-58A2-43D6-AEB4-78039B1EF375}" dt="2023-04-06T23:57:54.701" v="772"/>
          <ac:grpSpMkLst>
            <pc:docMk/>
            <pc:sldMk cId="1809284250" sldId="453"/>
            <ac:grpSpMk id="88" creationId="{5B87D36F-4909-2922-0ABA-AA49B23DA25A}"/>
          </ac:grpSpMkLst>
        </pc:grpChg>
        <pc:grpChg chg="del mod">
          <ac:chgData name="Tim Cook" userId="d1c7cfb340f2c7ab" providerId="LiveId" clId="{FAA41CA0-58A2-43D6-AEB4-78039B1EF375}" dt="2023-04-06T23:57:54.707" v="813"/>
          <ac:grpSpMkLst>
            <pc:docMk/>
            <pc:sldMk cId="1809284250" sldId="453"/>
            <ac:grpSpMk id="89" creationId="{FC4DE4FB-E3EE-0EB9-58FF-A85081CD31E3}"/>
          </ac:grpSpMkLst>
        </pc:grpChg>
        <pc:grpChg chg="del mod">
          <ac:chgData name="Tim Cook" userId="d1c7cfb340f2c7ab" providerId="LiveId" clId="{FAA41CA0-58A2-43D6-AEB4-78039B1EF375}" dt="2023-04-06T23:57:54.707" v="814"/>
          <ac:grpSpMkLst>
            <pc:docMk/>
            <pc:sldMk cId="1809284250" sldId="453"/>
            <ac:grpSpMk id="90" creationId="{25E314EF-5778-89DF-591E-429E38077AAB}"/>
          </ac:grpSpMkLst>
        </pc:grpChg>
        <pc:grpChg chg="del mod">
          <ac:chgData name="Tim Cook" userId="d1c7cfb340f2c7ab" providerId="LiveId" clId="{FAA41CA0-58A2-43D6-AEB4-78039B1EF375}" dt="2023-04-06T23:57:54.707" v="808"/>
          <ac:grpSpMkLst>
            <pc:docMk/>
            <pc:sldMk cId="1809284250" sldId="453"/>
            <ac:grpSpMk id="91" creationId="{172CE568-7269-D9EA-B6B9-D10F34953114}"/>
          </ac:grpSpMkLst>
        </pc:grpChg>
        <pc:grpChg chg="del mod">
          <ac:chgData name="Tim Cook" userId="d1c7cfb340f2c7ab" providerId="LiveId" clId="{FAA41CA0-58A2-43D6-AEB4-78039B1EF375}" dt="2023-04-06T23:57:54.707" v="800"/>
          <ac:grpSpMkLst>
            <pc:docMk/>
            <pc:sldMk cId="1809284250" sldId="453"/>
            <ac:grpSpMk id="92" creationId="{D61BE1AE-6AAD-D261-7935-95D0E971B2D1}"/>
          </ac:grpSpMkLst>
        </pc:grpChg>
        <pc:grpChg chg="del mod">
          <ac:chgData name="Tim Cook" userId="d1c7cfb340f2c7ab" providerId="LiveId" clId="{FAA41CA0-58A2-43D6-AEB4-78039B1EF375}" dt="2023-04-06T23:57:54.701" v="779"/>
          <ac:grpSpMkLst>
            <pc:docMk/>
            <pc:sldMk cId="1809284250" sldId="453"/>
            <ac:grpSpMk id="93" creationId="{F31BFD3E-E1C1-B27A-47F4-995D40D61D9C}"/>
          </ac:grpSpMkLst>
        </pc:grpChg>
        <pc:grpChg chg="del mod">
          <ac:chgData name="Tim Cook" userId="d1c7cfb340f2c7ab" providerId="LiveId" clId="{FAA41CA0-58A2-43D6-AEB4-78039B1EF375}" dt="2023-04-06T23:57:54.701" v="776"/>
          <ac:grpSpMkLst>
            <pc:docMk/>
            <pc:sldMk cId="1809284250" sldId="453"/>
            <ac:grpSpMk id="94" creationId="{8741AE9E-DC93-F834-54EC-4E0CB002B733}"/>
          </ac:grpSpMkLst>
        </pc:grpChg>
        <pc:grpChg chg="del mod">
          <ac:chgData name="Tim Cook" userId="d1c7cfb340f2c7ab" providerId="LiveId" clId="{FAA41CA0-58A2-43D6-AEB4-78039B1EF375}" dt="2023-04-06T23:57:54.701" v="768"/>
          <ac:grpSpMkLst>
            <pc:docMk/>
            <pc:sldMk cId="1809284250" sldId="453"/>
            <ac:grpSpMk id="95" creationId="{53E432AC-7ADB-01D2-AE14-E137E281B2EA}"/>
          </ac:grpSpMkLst>
        </pc:grpChg>
        <pc:grpChg chg="del mod">
          <ac:chgData name="Tim Cook" userId="d1c7cfb340f2c7ab" providerId="LiveId" clId="{FAA41CA0-58A2-43D6-AEB4-78039B1EF375}" dt="2023-04-06T23:56:13.595" v="609"/>
          <ac:grpSpMkLst>
            <pc:docMk/>
            <pc:sldMk cId="1809284250" sldId="453"/>
            <ac:grpSpMk id="99" creationId="{498B58A9-2A73-3AEE-1961-1E47BBA13CD7}"/>
          </ac:grpSpMkLst>
        </pc:grpChg>
        <pc:grpChg chg="del mod">
          <ac:chgData name="Tim Cook" userId="d1c7cfb340f2c7ab" providerId="LiveId" clId="{FAA41CA0-58A2-43D6-AEB4-78039B1EF375}" dt="2023-04-06T23:57:54.685" v="746"/>
          <ac:grpSpMkLst>
            <pc:docMk/>
            <pc:sldMk cId="1809284250" sldId="453"/>
            <ac:grpSpMk id="102" creationId="{F59FEC95-1235-2D39-FE62-EAC931512FD7}"/>
          </ac:grpSpMkLst>
        </pc:grpChg>
        <pc:grpChg chg="del mod">
          <ac:chgData name="Tim Cook" userId="d1c7cfb340f2c7ab" providerId="LiveId" clId="{FAA41CA0-58A2-43D6-AEB4-78039B1EF375}" dt="2023-04-06T23:56:48.718" v="688"/>
          <ac:grpSpMkLst>
            <pc:docMk/>
            <pc:sldMk cId="1809284250" sldId="453"/>
            <ac:grpSpMk id="109" creationId="{E6634931-BCF8-23B8-7CB9-208EFFE71FF0}"/>
          </ac:grpSpMkLst>
        </pc:grpChg>
        <pc:grpChg chg="del mod">
          <ac:chgData name="Tim Cook" userId="d1c7cfb340f2c7ab" providerId="LiveId" clId="{FAA41CA0-58A2-43D6-AEB4-78039B1EF375}" dt="2023-04-06T23:57:54.701" v="778"/>
          <ac:grpSpMkLst>
            <pc:docMk/>
            <pc:sldMk cId="1809284250" sldId="453"/>
            <ac:grpSpMk id="117" creationId="{7CA932FF-5639-E61D-8C82-30440E7FC753}"/>
          </ac:grpSpMkLst>
        </pc:grpChg>
        <pc:grpChg chg="del mod">
          <ac:chgData name="Tim Cook" userId="d1c7cfb340f2c7ab" providerId="LiveId" clId="{FAA41CA0-58A2-43D6-AEB4-78039B1EF375}" dt="2023-04-06T23:57:54.707" v="801"/>
          <ac:grpSpMkLst>
            <pc:docMk/>
            <pc:sldMk cId="1809284250" sldId="453"/>
            <ac:grpSpMk id="118" creationId="{938B4F3C-D819-9BE9-6958-F4C211106F8A}"/>
          </ac:grpSpMkLst>
        </pc:grpChg>
        <pc:grpChg chg="del mod">
          <ac:chgData name="Tim Cook" userId="d1c7cfb340f2c7ab" providerId="LiveId" clId="{FAA41CA0-58A2-43D6-AEB4-78039B1EF375}" dt="2023-04-06T23:57:05.411" v="714"/>
          <ac:grpSpMkLst>
            <pc:docMk/>
            <pc:sldMk cId="1809284250" sldId="453"/>
            <ac:grpSpMk id="129" creationId="{9509A384-9A89-138D-3289-ECC623D4E4E8}"/>
          </ac:grpSpMkLst>
        </pc:grpChg>
        <pc:grpChg chg="del mod">
          <ac:chgData name="Tim Cook" userId="d1c7cfb340f2c7ab" providerId="LiveId" clId="{FAA41CA0-58A2-43D6-AEB4-78039B1EF375}" dt="2023-04-06T23:57:54.707" v="827"/>
          <ac:grpSpMkLst>
            <pc:docMk/>
            <pc:sldMk cId="1809284250" sldId="453"/>
            <ac:grpSpMk id="140" creationId="{68975E12-9111-1206-BB38-F792AE9BDC36}"/>
          </ac:grpSpMkLst>
        </pc:grpChg>
        <pc:grpChg chg="del mod">
          <ac:chgData name="Tim Cook" userId="d1c7cfb340f2c7ab" providerId="LiveId" clId="{FAA41CA0-58A2-43D6-AEB4-78039B1EF375}" dt="2023-04-06T23:57:54.707" v="837"/>
          <ac:grpSpMkLst>
            <pc:docMk/>
            <pc:sldMk cId="1809284250" sldId="453"/>
            <ac:grpSpMk id="141" creationId="{311986C7-6B7A-EDBC-6423-209338651FB0}"/>
          </ac:grpSpMkLst>
        </pc:grpChg>
        <pc:grpChg chg="del mod">
          <ac:chgData name="Tim Cook" userId="d1c7cfb340f2c7ab" providerId="LiveId" clId="{FAA41CA0-58A2-43D6-AEB4-78039B1EF375}" dt="2023-04-06T23:57:54.707" v="829"/>
          <ac:grpSpMkLst>
            <pc:docMk/>
            <pc:sldMk cId="1809284250" sldId="453"/>
            <ac:grpSpMk id="142" creationId="{BCA7A775-4781-CB6E-A54C-B9C1665B5F43}"/>
          </ac:grpSpMkLst>
        </pc:grpChg>
        <pc:grpChg chg="del mod">
          <ac:chgData name="Tim Cook" userId="d1c7cfb340f2c7ab" providerId="LiveId" clId="{FAA41CA0-58A2-43D6-AEB4-78039B1EF375}" dt="2023-04-06T23:57:54.701" v="761"/>
          <ac:grpSpMkLst>
            <pc:docMk/>
            <pc:sldMk cId="1809284250" sldId="453"/>
            <ac:grpSpMk id="145" creationId="{7EE392D4-77FA-49A4-F95C-D2DF5076C80D}"/>
          </ac:grpSpMkLst>
        </pc:grpChg>
        <pc:grpChg chg="del mod">
          <ac:chgData name="Tim Cook" userId="d1c7cfb340f2c7ab" providerId="LiveId" clId="{FAA41CA0-58A2-43D6-AEB4-78039B1EF375}" dt="2023-04-06T23:57:54.707" v="811"/>
          <ac:grpSpMkLst>
            <pc:docMk/>
            <pc:sldMk cId="1809284250" sldId="453"/>
            <ac:grpSpMk id="160" creationId="{13E48BF6-1C0A-DF03-B545-8003FBA3383D}"/>
          </ac:grpSpMkLst>
        </pc:grpChg>
        <pc:grpChg chg="del mod">
          <ac:chgData name="Tim Cook" userId="d1c7cfb340f2c7ab" providerId="LiveId" clId="{FAA41CA0-58A2-43D6-AEB4-78039B1EF375}" dt="2023-04-06T23:57:54.707" v="812"/>
          <ac:grpSpMkLst>
            <pc:docMk/>
            <pc:sldMk cId="1809284250" sldId="453"/>
            <ac:grpSpMk id="161" creationId="{B4F66DB7-2329-4282-B900-BCB53363ED44}"/>
          </ac:grpSpMkLst>
        </pc:grpChg>
        <pc:grpChg chg="mod">
          <ac:chgData name="Tim Cook" userId="d1c7cfb340f2c7ab" providerId="LiveId" clId="{FAA41CA0-58A2-43D6-AEB4-78039B1EF375}" dt="2023-04-06T23:57:19.001" v="735"/>
          <ac:grpSpMkLst>
            <pc:docMk/>
            <pc:sldMk cId="1809284250" sldId="453"/>
            <ac:grpSpMk id="164" creationId="{35482ADA-72A1-610E-347C-96E8BD8AB300}"/>
          </ac:grpSpMkLst>
        </pc:grpChg>
        <pc:grpChg chg="mod">
          <ac:chgData name="Tim Cook" userId="d1c7cfb340f2c7ab" providerId="LiveId" clId="{FAA41CA0-58A2-43D6-AEB4-78039B1EF375}" dt="2023-04-06T23:57:59.778" v="854"/>
          <ac:grpSpMkLst>
            <pc:docMk/>
            <pc:sldMk cId="1809284250" sldId="453"/>
            <ac:grpSpMk id="174" creationId="{086D0BE1-64EE-B36B-CD4B-EFC723348FFD}"/>
          </ac:grpSpMkLst>
        </pc:grpChg>
        <pc:grpChg chg="del mod">
          <ac:chgData name="Tim Cook" userId="d1c7cfb340f2c7ab" providerId="LiveId" clId="{FAA41CA0-58A2-43D6-AEB4-78039B1EF375}" dt="2023-04-06T23:58:08.716" v="861"/>
          <ac:grpSpMkLst>
            <pc:docMk/>
            <pc:sldMk cId="1809284250" sldId="453"/>
            <ac:grpSpMk id="177" creationId="{B1F47EC1-57E5-BAC2-9A42-F23290A3DEB3}"/>
          </ac:grpSpMkLst>
        </pc:grpChg>
        <pc:grpChg chg="del mod">
          <ac:chgData name="Tim Cook" userId="d1c7cfb340f2c7ab" providerId="LiveId" clId="{FAA41CA0-58A2-43D6-AEB4-78039B1EF375}" dt="2023-04-06T23:58:09.219" v="863"/>
          <ac:grpSpMkLst>
            <pc:docMk/>
            <pc:sldMk cId="1809284250" sldId="453"/>
            <ac:grpSpMk id="180" creationId="{C71ADB31-6581-C0BD-5181-C57743CD4BBD}"/>
          </ac:grpSpMkLst>
        </pc:grpChg>
        <pc:grpChg chg="mod">
          <ac:chgData name="Tim Cook" userId="d1c7cfb340f2c7ab" providerId="LiveId" clId="{FAA41CA0-58A2-43D6-AEB4-78039B1EF375}" dt="2023-04-06T23:58:09.219" v="863"/>
          <ac:grpSpMkLst>
            <pc:docMk/>
            <pc:sldMk cId="1809284250" sldId="453"/>
            <ac:grpSpMk id="182" creationId="{2DE60CC3-57B3-E925-9D70-ED3619D13A39}"/>
          </ac:grpSpMkLst>
        </pc:grpChg>
        <pc:grpChg chg="del mod">
          <ac:chgData name="Tim Cook" userId="d1c7cfb340f2c7ab" providerId="LiveId" clId="{FAA41CA0-58A2-43D6-AEB4-78039B1EF375}" dt="2023-04-06T23:58:26.435" v="892"/>
          <ac:grpSpMkLst>
            <pc:docMk/>
            <pc:sldMk cId="1809284250" sldId="453"/>
            <ac:grpSpMk id="204" creationId="{A4A11FB3-5214-5A9C-8A76-3907D45E01D5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5" creationId="{3639D244-1E00-AD2F-41F8-0C242E953E39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6" creationId="{4C1C5188-B91E-00DE-5554-C49B441D600B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7" creationId="{0DE963E7-AD1C-F2A4-B4B4-C96B2E12922D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19" creationId="{003C782C-3F46-643E-86AB-D8E9013D2381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20" creationId="{E696484F-A7D9-7A67-C192-D9F9D43F51A2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21" creationId="{49FFA7DF-590A-377D-76AB-8CC8F7008CEF}"/>
          </ac:grpSpMkLst>
        </pc:grpChg>
        <pc:grpChg chg="mod">
          <ac:chgData name="Tim Cook" userId="d1c7cfb340f2c7ab" providerId="LiveId" clId="{FAA41CA0-58A2-43D6-AEB4-78039B1EF375}" dt="2023-04-06T23:58:34.855" v="906"/>
          <ac:grpSpMkLst>
            <pc:docMk/>
            <pc:sldMk cId="1809284250" sldId="453"/>
            <ac:grpSpMk id="225" creationId="{E4C33CF5-B24A-F974-D10E-294CD59C1615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2" creationId="{9E7259CE-4BCE-B5B9-7766-0B919FDF5A17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3" creationId="{1D8672BF-0120-5404-D234-79E1D477A817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4" creationId="{DF868178-161F-3729-BFBB-42A57CCE8A19}"/>
          </ac:grpSpMkLst>
        </pc:grpChg>
        <pc:grpChg chg="mod">
          <ac:chgData name="Tim Cook" userId="d1c7cfb340f2c7ab" providerId="LiveId" clId="{FAA41CA0-58A2-43D6-AEB4-78039B1EF375}" dt="2023-04-06T23:58:53.251" v="933"/>
          <ac:grpSpMkLst>
            <pc:docMk/>
            <pc:sldMk cId="1809284250" sldId="453"/>
            <ac:grpSpMk id="254" creationId="{725422A2-56F4-AD78-CC93-7556A89CD4D3}"/>
          </ac:grpSpMkLst>
        </pc:grpChg>
        <pc:grpChg chg="mod">
          <ac:chgData name="Tim Cook" userId="d1c7cfb340f2c7ab" providerId="LiveId" clId="{FAA41CA0-58A2-43D6-AEB4-78039B1EF375}" dt="2023-04-06T23:58:56.465" v="939"/>
          <ac:grpSpMkLst>
            <pc:docMk/>
            <pc:sldMk cId="1809284250" sldId="453"/>
            <ac:grpSpMk id="260" creationId="{0B5E8C81-1E89-7BCE-67B8-45300B98C7E8}"/>
          </ac:grpSpMkLst>
        </pc:grpChg>
        <pc:grpChg chg="mod">
          <ac:chgData name="Tim Cook" userId="d1c7cfb340f2c7ab" providerId="LiveId" clId="{FAA41CA0-58A2-43D6-AEB4-78039B1EF375}" dt="2023-04-06T23:59:03.638" v="946"/>
          <ac:grpSpMkLst>
            <pc:docMk/>
            <pc:sldMk cId="1809284250" sldId="453"/>
            <ac:grpSpMk id="267" creationId="{A4830860-0AB8-7696-896C-F2DB4E0BE170}"/>
          </ac:grpSpMkLst>
        </pc:grpChg>
        <pc:grpChg chg="mod">
          <ac:chgData name="Tim Cook" userId="d1c7cfb340f2c7ab" providerId="LiveId" clId="{FAA41CA0-58A2-43D6-AEB4-78039B1EF375}" dt="2023-04-06T23:59:08.329" v="953"/>
          <ac:grpSpMkLst>
            <pc:docMk/>
            <pc:sldMk cId="1809284250" sldId="453"/>
            <ac:grpSpMk id="274" creationId="{CFF7FB3E-F7C7-C6AC-35F0-8961146913A1}"/>
          </ac:grpSpMkLst>
        </pc:grpChg>
        <pc:grpChg chg="mod">
          <ac:chgData name="Tim Cook" userId="d1c7cfb340f2c7ab" providerId="LiveId" clId="{FAA41CA0-58A2-43D6-AEB4-78039B1EF375}" dt="2023-04-06T23:59:12.350" v="961"/>
          <ac:grpSpMkLst>
            <pc:docMk/>
            <pc:sldMk cId="1809284250" sldId="453"/>
            <ac:grpSpMk id="282" creationId="{BC0E234C-F34E-3AA8-83C3-16F9340C2BB4}"/>
          </ac:grpSpMkLst>
        </pc:grpChg>
        <pc:grpChg chg="del mod">
          <ac:chgData name="Tim Cook" userId="d1c7cfb340f2c7ab" providerId="LiveId" clId="{FAA41CA0-58A2-43D6-AEB4-78039B1EF375}" dt="2023-04-07T00:01:32.980" v="1025"/>
          <ac:grpSpMkLst>
            <pc:docMk/>
            <pc:sldMk cId="1809284250" sldId="453"/>
            <ac:grpSpMk id="308" creationId="{693982E8-2FDB-751B-3805-99DA01CEE774}"/>
          </ac:grpSpMkLst>
        </pc:grpChg>
        <pc:grpChg chg="mod">
          <ac:chgData name="Tim Cook" userId="d1c7cfb340f2c7ab" providerId="LiveId" clId="{FAA41CA0-58A2-43D6-AEB4-78039B1EF375}" dt="2023-04-06T23:59:27.291" v="1001"/>
          <ac:grpSpMkLst>
            <pc:docMk/>
            <pc:sldMk cId="1809284250" sldId="453"/>
            <ac:grpSpMk id="309" creationId="{F8226ABC-FB90-B482-E989-D07DFB80FE76}"/>
          </ac:grpSpMkLst>
        </pc:grpChg>
        <pc:grpChg chg="mod">
          <ac:chgData name="Tim Cook" userId="d1c7cfb340f2c7ab" providerId="LiveId" clId="{FAA41CA0-58A2-43D6-AEB4-78039B1EF375}" dt="2023-04-06T23:59:36.819" v="1018"/>
          <ac:grpSpMkLst>
            <pc:docMk/>
            <pc:sldMk cId="1809284250" sldId="453"/>
            <ac:grpSpMk id="326" creationId="{3841E711-2A1F-F744-63D3-AA3BCF6E74E6}"/>
          </ac:grpSpMkLst>
        </pc:grpChg>
        <pc:grpChg chg="mod">
          <ac:chgData name="Tim Cook" userId="d1c7cfb340f2c7ab" providerId="LiveId" clId="{FAA41CA0-58A2-43D6-AEB4-78039B1EF375}" dt="2023-04-06T23:59:36.819" v="1018"/>
          <ac:grpSpMkLst>
            <pc:docMk/>
            <pc:sldMk cId="1809284250" sldId="453"/>
            <ac:grpSpMk id="327" creationId="{3353E463-818A-A29F-B67B-EFF740C1B884}"/>
          </ac:grpSpMkLst>
        </pc:grp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3" creationId="{360A2561-F240-D518-CC70-5DB151B0DEE6}"/>
          </ac:inkMkLst>
        </pc:inkChg>
        <pc:inkChg chg="add del mod">
          <ac:chgData name="Tim Cook" userId="d1c7cfb340f2c7ab" providerId="LiveId" clId="{FAA41CA0-58A2-43D6-AEB4-78039B1EF375}" dt="2023-04-06T23:55:06.576" v="507"/>
          <ac:inkMkLst>
            <pc:docMk/>
            <pc:sldMk cId="1809284250" sldId="453"/>
            <ac:inkMk id="3" creationId="{4E85EAAA-DBE1-C52A-E80A-7508F8767209}"/>
          </ac:inkMkLst>
        </pc:inkChg>
        <pc:inkChg chg="add del mod">
          <ac:chgData name="Tim Cook" userId="d1c7cfb340f2c7ab" providerId="LiveId" clId="{FAA41CA0-58A2-43D6-AEB4-78039B1EF375}" dt="2023-04-06T23:55:06.816" v="508"/>
          <ac:inkMkLst>
            <pc:docMk/>
            <pc:sldMk cId="1809284250" sldId="453"/>
            <ac:inkMk id="4" creationId="{0AE224B6-3671-CCAB-BEC4-D4659CB40EB7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4" creationId="{B0E98020-9476-3701-001C-B3EF4AD79364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5" creationId="{3462EAE6-7B63-518D-14B3-08380E50FEFC}"/>
          </ac:inkMkLst>
        </pc:inkChg>
        <pc:inkChg chg="add del mod">
          <ac:chgData name="Tim Cook" userId="d1c7cfb340f2c7ab" providerId="LiveId" clId="{FAA41CA0-58A2-43D6-AEB4-78039B1EF375}" dt="2023-04-06T23:57:54.707" v="838"/>
          <ac:inkMkLst>
            <pc:docMk/>
            <pc:sldMk cId="1809284250" sldId="453"/>
            <ac:inkMk id="6" creationId="{9CB01C34-6F0B-34D0-09D1-4C89ED88E43B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7" creationId="{2763ABFD-EB86-C9FC-E499-3184273711B2}"/>
          </ac:inkMkLst>
        </pc:inkChg>
        <pc:inkChg chg="add del mod">
          <ac:chgData name="Tim Cook" userId="d1c7cfb340f2c7ab" providerId="LiveId" clId="{FAA41CA0-58A2-43D6-AEB4-78039B1EF375}" dt="2023-04-06T23:57:54.701" v="760"/>
          <ac:inkMkLst>
            <pc:docMk/>
            <pc:sldMk cId="1809284250" sldId="453"/>
            <ac:inkMk id="7" creationId="{CF3E8B81-9280-FDF4-98B4-C970AEC71EDA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8" creationId="{56329924-EF40-2438-A2AC-6CE9E456A6BF}"/>
          </ac:inkMkLst>
        </pc:inkChg>
        <pc:inkChg chg="add del mod">
          <ac:chgData name="Tim Cook" userId="d1c7cfb340f2c7ab" providerId="LiveId" clId="{FAA41CA0-58A2-43D6-AEB4-78039B1EF375}" dt="2023-04-06T23:57:54.707" v="836"/>
          <ac:inkMkLst>
            <pc:docMk/>
            <pc:sldMk cId="1809284250" sldId="453"/>
            <ac:inkMk id="8" creationId="{A8A6E10D-341A-BC29-657C-D3CCBEF72EBF}"/>
          </ac:inkMkLst>
        </pc:inkChg>
        <pc:inkChg chg="add del mod">
          <ac:chgData name="Tim Cook" userId="d1c7cfb340f2c7ab" providerId="LiveId" clId="{FAA41CA0-58A2-43D6-AEB4-78039B1EF375}" dt="2023-04-06T23:57:54.707" v="828"/>
          <ac:inkMkLst>
            <pc:docMk/>
            <pc:sldMk cId="1809284250" sldId="453"/>
            <ac:inkMk id="9" creationId="{990631A5-EE76-6DA9-F216-C192B8302836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9" creationId="{E59C61F6-77F2-61D9-2EAC-0802593CB40C}"/>
          </ac:inkMkLst>
        </pc:inkChg>
        <pc:inkChg chg="add del mod">
          <ac:chgData name="Tim Cook" userId="d1c7cfb340f2c7ab" providerId="LiveId" clId="{FAA41CA0-58A2-43D6-AEB4-78039B1EF375}" dt="2023-04-06T23:57:54.701" v="764"/>
          <ac:inkMkLst>
            <pc:docMk/>
            <pc:sldMk cId="1809284250" sldId="453"/>
            <ac:inkMk id="10" creationId="{4514CE03-EA20-6566-52BC-B528406FAE48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10" creationId="{5BCB1DF0-C3F4-E133-4808-5363884AFE28}"/>
          </ac:inkMkLst>
        </pc:inkChg>
        <pc:inkChg chg="add del mod">
          <ac:chgData name="Tim Cook" userId="d1c7cfb340f2c7ab" providerId="LiveId" clId="{FAA41CA0-58A2-43D6-AEB4-78039B1EF375}" dt="2023-04-06T23:57:54.707" v="786"/>
          <ac:inkMkLst>
            <pc:docMk/>
            <pc:sldMk cId="1809284250" sldId="453"/>
            <ac:inkMk id="11" creationId="{6C3E0D0E-88B9-65BB-C0CF-C4A4534227E5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11" creationId="{CF4B764B-E025-2FCB-D123-FC414C9AE792}"/>
          </ac:inkMkLst>
        </pc:inkChg>
        <pc:inkChg chg="add del mod">
          <ac:chgData name="Tim Cook" userId="d1c7cfb340f2c7ab" providerId="LiveId" clId="{FAA41CA0-58A2-43D6-AEB4-78039B1EF375}" dt="2023-04-06T23:57:54.707" v="781"/>
          <ac:inkMkLst>
            <pc:docMk/>
            <pc:sldMk cId="1809284250" sldId="453"/>
            <ac:inkMk id="12" creationId="{BCC59A10-012A-695B-2247-FB012213F7D4}"/>
          </ac:inkMkLst>
        </pc:inkChg>
        <pc:inkChg chg="add del">
          <ac:chgData name="Tim Cook" userId="d1c7cfb340f2c7ab" providerId="LiveId" clId="{FAA41CA0-58A2-43D6-AEB4-78039B1EF375}" dt="2023-04-06T23:57:54.707" v="825"/>
          <ac:inkMkLst>
            <pc:docMk/>
            <pc:sldMk cId="1809284250" sldId="453"/>
            <ac:inkMk id="13" creationId="{944694AE-17D2-A162-397C-185ABCA6D90F}"/>
          </ac:inkMkLst>
        </pc:inkChg>
        <pc:inkChg chg="add del mod">
          <ac:chgData name="Tim Cook" userId="d1c7cfb340f2c7ab" providerId="LiveId" clId="{FAA41CA0-58A2-43D6-AEB4-78039B1EF375}" dt="2023-04-06T23:57:54.707" v="817"/>
          <ac:inkMkLst>
            <pc:docMk/>
            <pc:sldMk cId="1809284250" sldId="453"/>
            <ac:inkMk id="14" creationId="{48299170-DD27-EC19-BB76-BAAAB4E60E5F}"/>
          </ac:inkMkLst>
        </pc:inkChg>
        <pc:inkChg chg="add del mod">
          <ac:chgData name="Tim Cook" userId="d1c7cfb340f2c7ab" providerId="LiveId" clId="{FAA41CA0-58A2-43D6-AEB4-78039B1EF375}" dt="2023-04-06T23:57:54.707" v="794"/>
          <ac:inkMkLst>
            <pc:docMk/>
            <pc:sldMk cId="1809284250" sldId="453"/>
            <ac:inkMk id="15" creationId="{F260A6B1-01C2-7C1D-5DF6-8B67BAECC707}"/>
          </ac:inkMkLst>
        </pc:inkChg>
        <pc:inkChg chg="add del mod">
          <ac:chgData name="Tim Cook" userId="d1c7cfb340f2c7ab" providerId="LiveId" clId="{FAA41CA0-58A2-43D6-AEB4-78039B1EF375}" dt="2023-04-06T23:57:54.707" v="796"/>
          <ac:inkMkLst>
            <pc:docMk/>
            <pc:sldMk cId="1809284250" sldId="453"/>
            <ac:inkMk id="16" creationId="{0695E31A-582E-B88E-5550-333F6E7093CA}"/>
          </ac:inkMkLst>
        </pc:inkChg>
        <pc:inkChg chg="add del mod">
          <ac:chgData name="Tim Cook" userId="d1c7cfb340f2c7ab" providerId="LiveId" clId="{FAA41CA0-58A2-43D6-AEB4-78039B1EF375}" dt="2023-04-06T23:57:54.707" v="806"/>
          <ac:inkMkLst>
            <pc:docMk/>
            <pc:sldMk cId="1809284250" sldId="453"/>
            <ac:inkMk id="17" creationId="{A9CAFD63-15D5-80AB-CBA7-84BB664FB5CC}"/>
          </ac:inkMkLst>
        </pc:inkChg>
        <pc:inkChg chg="add del mod">
          <ac:chgData name="Tim Cook" userId="d1c7cfb340f2c7ab" providerId="LiveId" clId="{FAA41CA0-58A2-43D6-AEB4-78039B1EF375}" dt="2023-04-06T23:55:14.833" v="523"/>
          <ac:inkMkLst>
            <pc:docMk/>
            <pc:sldMk cId="1809284250" sldId="453"/>
            <ac:inkMk id="18" creationId="{91819767-C566-F73A-8439-ED5C7955BEDA}"/>
          </ac:inkMkLst>
        </pc:inkChg>
        <pc:inkChg chg="add del mod">
          <ac:chgData name="Tim Cook" userId="d1c7cfb340f2c7ab" providerId="LiveId" clId="{FAA41CA0-58A2-43D6-AEB4-78039B1EF375}" dt="2023-04-06T23:57:54.707" v="833"/>
          <ac:inkMkLst>
            <pc:docMk/>
            <pc:sldMk cId="1809284250" sldId="453"/>
            <ac:inkMk id="22" creationId="{6C2E7D13-F7D5-B5CB-8423-02E63D319E91}"/>
          </ac:inkMkLst>
        </pc:inkChg>
        <pc:inkChg chg="add del mod">
          <ac:chgData name="Tim Cook" userId="d1c7cfb340f2c7ab" providerId="LiveId" clId="{FAA41CA0-58A2-43D6-AEB4-78039B1EF375}" dt="2023-04-06T23:55:21.314" v="541"/>
          <ac:inkMkLst>
            <pc:docMk/>
            <pc:sldMk cId="1809284250" sldId="453"/>
            <ac:inkMk id="24" creationId="{2984123E-34D9-C100-6F17-F15470175050}"/>
          </ac:inkMkLst>
        </pc:inkChg>
        <pc:inkChg chg="add del mod">
          <ac:chgData name="Tim Cook" userId="d1c7cfb340f2c7ab" providerId="LiveId" clId="{FAA41CA0-58A2-43D6-AEB4-78039B1EF375}" dt="2023-04-06T23:55:21.314" v="539"/>
          <ac:inkMkLst>
            <pc:docMk/>
            <pc:sldMk cId="1809284250" sldId="453"/>
            <ac:inkMk id="25" creationId="{5947693C-15AA-49E9-E8CE-4338FFAC97C7}"/>
          </ac:inkMkLst>
        </pc:inkChg>
        <pc:inkChg chg="add del mod">
          <ac:chgData name="Tim Cook" userId="d1c7cfb340f2c7ab" providerId="LiveId" clId="{FAA41CA0-58A2-43D6-AEB4-78039B1EF375}" dt="2023-04-06T23:55:21.314" v="535"/>
          <ac:inkMkLst>
            <pc:docMk/>
            <pc:sldMk cId="1809284250" sldId="453"/>
            <ac:inkMk id="26" creationId="{4C507BB2-8E15-5DCB-0701-E04AD8C723D6}"/>
          </ac:inkMkLst>
        </pc:inkChg>
        <pc:inkChg chg="add del mod">
          <ac:chgData name="Tim Cook" userId="d1c7cfb340f2c7ab" providerId="LiveId" clId="{FAA41CA0-58A2-43D6-AEB4-78039B1EF375}" dt="2023-04-06T23:55:21.314" v="542"/>
          <ac:inkMkLst>
            <pc:docMk/>
            <pc:sldMk cId="1809284250" sldId="453"/>
            <ac:inkMk id="27" creationId="{E7F8E163-C2F5-668B-E615-41279C733F09}"/>
          </ac:inkMkLst>
        </pc:inkChg>
        <pc:inkChg chg="add del mod">
          <ac:chgData name="Tim Cook" userId="d1c7cfb340f2c7ab" providerId="LiveId" clId="{FAA41CA0-58A2-43D6-AEB4-78039B1EF375}" dt="2023-04-06T23:55:21.314" v="537"/>
          <ac:inkMkLst>
            <pc:docMk/>
            <pc:sldMk cId="1809284250" sldId="453"/>
            <ac:inkMk id="28" creationId="{D77A4A77-0CAE-CAD7-16A8-E91A76F190E7}"/>
          </ac:inkMkLst>
        </pc:inkChg>
        <pc:inkChg chg="add del mod">
          <ac:chgData name="Tim Cook" userId="d1c7cfb340f2c7ab" providerId="LiveId" clId="{FAA41CA0-58A2-43D6-AEB4-78039B1EF375}" dt="2023-04-06T23:55:21.314" v="540"/>
          <ac:inkMkLst>
            <pc:docMk/>
            <pc:sldMk cId="1809284250" sldId="453"/>
            <ac:inkMk id="29" creationId="{FA3E4EFE-EBA9-2585-02FF-CD473F927202}"/>
          </ac:inkMkLst>
        </pc:inkChg>
        <pc:inkChg chg="add del mod">
          <ac:chgData name="Tim Cook" userId="d1c7cfb340f2c7ab" providerId="LiveId" clId="{FAA41CA0-58A2-43D6-AEB4-78039B1EF375}" dt="2023-04-06T23:55:21.314" v="538"/>
          <ac:inkMkLst>
            <pc:docMk/>
            <pc:sldMk cId="1809284250" sldId="453"/>
            <ac:inkMk id="30" creationId="{471E8304-77F7-1B0A-3839-5F3C51C4AE93}"/>
          </ac:inkMkLst>
        </pc:inkChg>
        <pc:inkChg chg="add del mod">
          <ac:chgData name="Tim Cook" userId="d1c7cfb340f2c7ab" providerId="LiveId" clId="{FAA41CA0-58A2-43D6-AEB4-78039B1EF375}" dt="2023-04-06T23:55:21.314" v="536"/>
          <ac:inkMkLst>
            <pc:docMk/>
            <pc:sldMk cId="1809284250" sldId="453"/>
            <ac:inkMk id="31" creationId="{5E727F83-20A4-44D0-263B-B30AFE21D7E5}"/>
          </ac:inkMkLst>
        </pc:inkChg>
        <pc:inkChg chg="add del mod">
          <ac:chgData name="Tim Cook" userId="d1c7cfb340f2c7ab" providerId="LiveId" clId="{FAA41CA0-58A2-43D6-AEB4-78039B1EF375}" dt="2023-04-06T23:55:25.479" v="547"/>
          <ac:inkMkLst>
            <pc:docMk/>
            <pc:sldMk cId="1809284250" sldId="453"/>
            <ac:inkMk id="33" creationId="{5C045DEC-7511-512E-AEC4-2F8599B5FEE4}"/>
          </ac:inkMkLst>
        </pc:inkChg>
        <pc:inkChg chg="add del mod">
          <ac:chgData name="Tim Cook" userId="d1c7cfb340f2c7ab" providerId="LiveId" clId="{FAA41CA0-58A2-43D6-AEB4-78039B1EF375}" dt="2023-04-06T23:55:25.479" v="546"/>
          <ac:inkMkLst>
            <pc:docMk/>
            <pc:sldMk cId="1809284250" sldId="453"/>
            <ac:inkMk id="34" creationId="{6151076F-4E95-A0D2-9C1E-C458440CFD39}"/>
          </ac:inkMkLst>
        </pc:inkChg>
        <pc:inkChg chg="add del mod">
          <ac:chgData name="Tim Cook" userId="d1c7cfb340f2c7ab" providerId="LiveId" clId="{FAA41CA0-58A2-43D6-AEB4-78039B1EF375}" dt="2023-04-06T23:57:54.707" v="839"/>
          <ac:inkMkLst>
            <pc:docMk/>
            <pc:sldMk cId="1809284250" sldId="453"/>
            <ac:inkMk id="36" creationId="{95261E46-C055-7DE7-0997-58E507797AA2}"/>
          </ac:inkMkLst>
        </pc:inkChg>
        <pc:inkChg chg="add del mod">
          <ac:chgData name="Tim Cook" userId="d1c7cfb340f2c7ab" providerId="LiveId" clId="{FAA41CA0-58A2-43D6-AEB4-78039B1EF375}" dt="2023-04-06T23:57:54.707" v="823"/>
          <ac:inkMkLst>
            <pc:docMk/>
            <pc:sldMk cId="1809284250" sldId="453"/>
            <ac:inkMk id="37" creationId="{A46E1C16-4E2A-73D6-285C-E601CC6F0ECE}"/>
          </ac:inkMkLst>
        </pc:inkChg>
        <pc:inkChg chg="add del mod">
          <ac:chgData name="Tim Cook" userId="d1c7cfb340f2c7ab" providerId="LiveId" clId="{FAA41CA0-58A2-43D6-AEB4-78039B1EF375}" dt="2023-04-06T23:57:54.707" v="818"/>
          <ac:inkMkLst>
            <pc:docMk/>
            <pc:sldMk cId="1809284250" sldId="453"/>
            <ac:inkMk id="38" creationId="{132A9795-D878-6711-3EA3-829AE1B6EC03}"/>
          </ac:inkMkLst>
        </pc:inkChg>
        <pc:inkChg chg="add del mod">
          <ac:chgData name="Tim Cook" userId="d1c7cfb340f2c7ab" providerId="LiveId" clId="{FAA41CA0-58A2-43D6-AEB4-78039B1EF375}" dt="2023-04-06T23:57:54.685" v="750"/>
          <ac:inkMkLst>
            <pc:docMk/>
            <pc:sldMk cId="1809284250" sldId="453"/>
            <ac:inkMk id="39" creationId="{08F968B7-BB5B-6943-46E7-DA0D0327570C}"/>
          </ac:inkMkLst>
        </pc:inkChg>
        <pc:inkChg chg="add del mod">
          <ac:chgData name="Tim Cook" userId="d1c7cfb340f2c7ab" providerId="LiveId" clId="{FAA41CA0-58A2-43D6-AEB4-78039B1EF375}" dt="2023-04-06T23:57:54.685" v="752"/>
          <ac:inkMkLst>
            <pc:docMk/>
            <pc:sldMk cId="1809284250" sldId="453"/>
            <ac:inkMk id="40" creationId="{017591CA-C298-05E1-9EAB-8CDAE08AB0A4}"/>
          </ac:inkMkLst>
        </pc:inkChg>
        <pc:inkChg chg="add del mod">
          <ac:chgData name="Tim Cook" userId="d1c7cfb340f2c7ab" providerId="LiveId" clId="{FAA41CA0-58A2-43D6-AEB4-78039B1EF375}" dt="2023-04-06T23:57:54.707" v="793"/>
          <ac:inkMkLst>
            <pc:docMk/>
            <pc:sldMk cId="1809284250" sldId="453"/>
            <ac:inkMk id="41" creationId="{A49C296E-F3A3-CC2F-6967-FCDD8008B5DE}"/>
          </ac:inkMkLst>
        </pc:inkChg>
        <pc:inkChg chg="add del mod">
          <ac:chgData name="Tim Cook" userId="d1c7cfb340f2c7ab" providerId="LiveId" clId="{FAA41CA0-58A2-43D6-AEB4-78039B1EF375}" dt="2023-04-06T23:57:54.701" v="769"/>
          <ac:inkMkLst>
            <pc:docMk/>
            <pc:sldMk cId="1809284250" sldId="453"/>
            <ac:inkMk id="42" creationId="{E34092CC-4942-8611-A147-CE40A8850971}"/>
          </ac:inkMkLst>
        </pc:inkChg>
        <pc:inkChg chg="add del mod">
          <ac:chgData name="Tim Cook" userId="d1c7cfb340f2c7ab" providerId="LiveId" clId="{FAA41CA0-58A2-43D6-AEB4-78039B1EF375}" dt="2023-04-06T23:57:54.707" v="840"/>
          <ac:inkMkLst>
            <pc:docMk/>
            <pc:sldMk cId="1809284250" sldId="453"/>
            <ac:inkMk id="43" creationId="{D2F1BC2B-1E36-ED34-7F0F-B9BF83701193}"/>
          </ac:inkMkLst>
        </pc:inkChg>
        <pc:inkChg chg="add del mod">
          <ac:chgData name="Tim Cook" userId="d1c7cfb340f2c7ab" providerId="LiveId" clId="{FAA41CA0-58A2-43D6-AEB4-78039B1EF375}" dt="2023-04-06T23:57:54.707" v="824"/>
          <ac:inkMkLst>
            <pc:docMk/>
            <pc:sldMk cId="1809284250" sldId="453"/>
            <ac:inkMk id="44" creationId="{900F13BF-DC16-82D7-FE02-8AF5E29A7EEE}"/>
          </ac:inkMkLst>
        </pc:inkChg>
        <pc:inkChg chg="add del mod">
          <ac:chgData name="Tim Cook" userId="d1c7cfb340f2c7ab" providerId="LiveId" clId="{FAA41CA0-58A2-43D6-AEB4-78039B1EF375}" dt="2023-04-06T23:57:54.707" v="799"/>
          <ac:inkMkLst>
            <pc:docMk/>
            <pc:sldMk cId="1809284250" sldId="453"/>
            <ac:inkMk id="45" creationId="{7D5AF252-EABC-157D-9484-4443963BD05B}"/>
          </ac:inkMkLst>
        </pc:inkChg>
        <pc:inkChg chg="add del mod">
          <ac:chgData name="Tim Cook" userId="d1c7cfb340f2c7ab" providerId="LiveId" clId="{FAA41CA0-58A2-43D6-AEB4-78039B1EF375}" dt="2023-04-06T23:55:33.209" v="562"/>
          <ac:inkMkLst>
            <pc:docMk/>
            <pc:sldMk cId="1809284250" sldId="453"/>
            <ac:inkMk id="46" creationId="{A6357B20-AAC1-4CE9-505B-25607533983E}"/>
          </ac:inkMkLst>
        </pc:inkChg>
        <pc:inkChg chg="add del mod">
          <ac:chgData name="Tim Cook" userId="d1c7cfb340f2c7ab" providerId="LiveId" clId="{FAA41CA0-58A2-43D6-AEB4-78039B1EF375}" dt="2023-04-06T23:55:32.517" v="561"/>
          <ac:inkMkLst>
            <pc:docMk/>
            <pc:sldMk cId="1809284250" sldId="453"/>
            <ac:inkMk id="47" creationId="{2A5B26D4-E20D-EB6F-4DAF-9CE5E9C974FD}"/>
          </ac:inkMkLst>
        </pc:inkChg>
        <pc:inkChg chg="add del mod">
          <ac:chgData name="Tim Cook" userId="d1c7cfb340f2c7ab" providerId="LiveId" clId="{FAA41CA0-58A2-43D6-AEB4-78039B1EF375}" dt="2023-04-06T23:57:54.707" v="795"/>
          <ac:inkMkLst>
            <pc:docMk/>
            <pc:sldMk cId="1809284250" sldId="453"/>
            <ac:inkMk id="50" creationId="{DC28A286-5348-B006-7963-C47E8C8F5C85}"/>
          </ac:inkMkLst>
        </pc:inkChg>
        <pc:inkChg chg="add del mod">
          <ac:chgData name="Tim Cook" userId="d1c7cfb340f2c7ab" providerId="LiveId" clId="{FAA41CA0-58A2-43D6-AEB4-78039B1EF375}" dt="2023-04-06T23:57:54.707" v="802"/>
          <ac:inkMkLst>
            <pc:docMk/>
            <pc:sldMk cId="1809284250" sldId="453"/>
            <ac:inkMk id="51" creationId="{F6175060-8A9F-D653-2B79-F04E23987CD4}"/>
          </ac:inkMkLst>
        </pc:inkChg>
        <pc:inkChg chg="add del">
          <ac:chgData name="Tim Cook" userId="d1c7cfb340f2c7ab" providerId="LiveId" clId="{FAA41CA0-58A2-43D6-AEB4-78039B1EF375}" dt="2023-04-06T23:55:37.247" v="569"/>
          <ac:inkMkLst>
            <pc:docMk/>
            <pc:sldMk cId="1809284250" sldId="453"/>
            <ac:inkMk id="52" creationId="{6ECA797C-5560-6960-967B-2C10B215D7B9}"/>
          </ac:inkMkLst>
        </pc:inkChg>
        <pc:inkChg chg="add del">
          <ac:chgData name="Tim Cook" userId="d1c7cfb340f2c7ab" providerId="LiveId" clId="{FAA41CA0-58A2-43D6-AEB4-78039B1EF375}" dt="2023-04-06T23:55:37.247" v="568"/>
          <ac:inkMkLst>
            <pc:docMk/>
            <pc:sldMk cId="1809284250" sldId="453"/>
            <ac:inkMk id="53" creationId="{9048A36B-79E8-970F-5FC7-195140106233}"/>
          </ac:inkMkLst>
        </pc:inkChg>
        <pc:inkChg chg="add del">
          <ac:chgData name="Tim Cook" userId="d1c7cfb340f2c7ab" providerId="LiveId" clId="{FAA41CA0-58A2-43D6-AEB4-78039B1EF375}" dt="2023-04-06T23:55:37.247" v="570"/>
          <ac:inkMkLst>
            <pc:docMk/>
            <pc:sldMk cId="1809284250" sldId="453"/>
            <ac:inkMk id="54" creationId="{8948D0DB-A02C-284C-B70B-E3AEBBDA7876}"/>
          </ac:inkMkLst>
        </pc:inkChg>
        <pc:inkChg chg="add del mod">
          <ac:chgData name="Tim Cook" userId="d1c7cfb340f2c7ab" providerId="LiveId" clId="{FAA41CA0-58A2-43D6-AEB4-78039B1EF375}" dt="2023-04-06T23:57:54.701" v="768"/>
          <ac:inkMkLst>
            <pc:docMk/>
            <pc:sldMk cId="1809284250" sldId="453"/>
            <ac:inkMk id="56" creationId="{B08E78FC-0495-F305-33AC-F78B614B5C62}"/>
          </ac:inkMkLst>
        </pc:inkChg>
        <pc:inkChg chg="add del mod">
          <ac:chgData name="Tim Cook" userId="d1c7cfb340f2c7ab" providerId="LiveId" clId="{FAA41CA0-58A2-43D6-AEB4-78039B1EF375}" dt="2023-04-06T23:57:54.701" v="773"/>
          <ac:inkMkLst>
            <pc:docMk/>
            <pc:sldMk cId="1809284250" sldId="453"/>
            <ac:inkMk id="57" creationId="{584D02EA-F005-A789-C149-5749C3C90AC1}"/>
          </ac:inkMkLst>
        </pc:inkChg>
        <pc:inkChg chg="add del mod">
          <ac:chgData name="Tim Cook" userId="d1c7cfb340f2c7ab" providerId="LiveId" clId="{FAA41CA0-58A2-43D6-AEB4-78039B1EF375}" dt="2023-04-06T23:57:54.701" v="766"/>
          <ac:inkMkLst>
            <pc:docMk/>
            <pc:sldMk cId="1809284250" sldId="453"/>
            <ac:inkMk id="58" creationId="{76037308-6C66-2177-EC0E-618891D265C5}"/>
          </ac:inkMkLst>
        </pc:inkChg>
        <pc:inkChg chg="add del mod">
          <ac:chgData name="Tim Cook" userId="d1c7cfb340f2c7ab" providerId="LiveId" clId="{FAA41CA0-58A2-43D6-AEB4-78039B1EF375}" dt="2023-04-06T23:57:54.707" v="792"/>
          <ac:inkMkLst>
            <pc:docMk/>
            <pc:sldMk cId="1809284250" sldId="453"/>
            <ac:inkMk id="59" creationId="{7D8496BC-A4E8-4C3F-E7D0-8F696AC5604A}"/>
          </ac:inkMkLst>
        </pc:inkChg>
        <pc:inkChg chg="add del mod">
          <ac:chgData name="Tim Cook" userId="d1c7cfb340f2c7ab" providerId="LiveId" clId="{FAA41CA0-58A2-43D6-AEB4-78039B1EF375}" dt="2023-04-06T23:57:54.701" v="776"/>
          <ac:inkMkLst>
            <pc:docMk/>
            <pc:sldMk cId="1809284250" sldId="453"/>
            <ac:inkMk id="60" creationId="{F5FE5D4F-A495-AAFB-C04A-D7636F42B1F6}"/>
          </ac:inkMkLst>
        </pc:inkChg>
        <pc:inkChg chg="add del mod">
          <ac:chgData name="Tim Cook" userId="d1c7cfb340f2c7ab" providerId="LiveId" clId="{FAA41CA0-58A2-43D6-AEB4-78039B1EF375}" dt="2023-04-06T23:57:54.701" v="779"/>
          <ac:inkMkLst>
            <pc:docMk/>
            <pc:sldMk cId="1809284250" sldId="453"/>
            <ac:inkMk id="61" creationId="{E3401CFC-1B22-06A6-A7B7-EBF88B9A83D7}"/>
          </ac:inkMkLst>
        </pc:inkChg>
        <pc:inkChg chg="add del mod">
          <ac:chgData name="Tim Cook" userId="d1c7cfb340f2c7ab" providerId="LiveId" clId="{FAA41CA0-58A2-43D6-AEB4-78039B1EF375}" dt="2023-04-06T23:57:54.707" v="815"/>
          <ac:inkMkLst>
            <pc:docMk/>
            <pc:sldMk cId="1809284250" sldId="453"/>
            <ac:inkMk id="62" creationId="{E1BD161D-FCAB-410B-0CC5-6865EC6FCE6E}"/>
          </ac:inkMkLst>
        </pc:inkChg>
        <pc:inkChg chg="add del mod">
          <ac:chgData name="Tim Cook" userId="d1c7cfb340f2c7ab" providerId="LiveId" clId="{FAA41CA0-58A2-43D6-AEB4-78039B1EF375}" dt="2023-04-06T23:57:54.707" v="834"/>
          <ac:inkMkLst>
            <pc:docMk/>
            <pc:sldMk cId="1809284250" sldId="453"/>
            <ac:inkMk id="63" creationId="{0B253443-B772-6D23-3D98-D5E66ACBCFC9}"/>
          </ac:inkMkLst>
        </pc:inkChg>
        <pc:inkChg chg="add del mod">
          <ac:chgData name="Tim Cook" userId="d1c7cfb340f2c7ab" providerId="LiveId" clId="{FAA41CA0-58A2-43D6-AEB4-78039B1EF375}" dt="2023-04-06T23:57:54.707" v="800"/>
          <ac:inkMkLst>
            <pc:docMk/>
            <pc:sldMk cId="1809284250" sldId="453"/>
            <ac:inkMk id="64" creationId="{A61FCCC6-7491-CC4E-4A65-DF33B5FD6653}"/>
          </ac:inkMkLst>
        </pc:inkChg>
        <pc:inkChg chg="add del mod">
          <ac:chgData name="Tim Cook" userId="d1c7cfb340f2c7ab" providerId="LiveId" clId="{FAA41CA0-58A2-43D6-AEB4-78039B1EF375}" dt="2023-04-06T23:57:54.685" v="747"/>
          <ac:inkMkLst>
            <pc:docMk/>
            <pc:sldMk cId="1809284250" sldId="453"/>
            <ac:inkMk id="65" creationId="{62F8AC9F-AD7F-1C1A-8ED5-63CC75FE3A67}"/>
          </ac:inkMkLst>
        </pc:inkChg>
        <pc:inkChg chg="add del mod">
          <ac:chgData name="Tim Cook" userId="d1c7cfb340f2c7ab" providerId="LiveId" clId="{FAA41CA0-58A2-43D6-AEB4-78039B1EF375}" dt="2023-04-06T23:57:54.701" v="767"/>
          <ac:inkMkLst>
            <pc:docMk/>
            <pc:sldMk cId="1809284250" sldId="453"/>
            <ac:inkMk id="66" creationId="{D23BFD06-5EF0-9A61-BC16-3B4650A57CB8}"/>
          </ac:inkMkLst>
        </pc:inkChg>
        <pc:inkChg chg="add del mod">
          <ac:chgData name="Tim Cook" userId="d1c7cfb340f2c7ab" providerId="LiveId" clId="{FAA41CA0-58A2-43D6-AEB4-78039B1EF375}" dt="2023-04-06T23:57:54.707" v="808"/>
          <ac:inkMkLst>
            <pc:docMk/>
            <pc:sldMk cId="1809284250" sldId="453"/>
            <ac:inkMk id="67" creationId="{E20C232B-A2DD-D95C-FA96-A48B4062E14C}"/>
          </ac:inkMkLst>
        </pc:inkChg>
        <pc:inkChg chg="add del mod">
          <ac:chgData name="Tim Cook" userId="d1c7cfb340f2c7ab" providerId="LiveId" clId="{FAA41CA0-58A2-43D6-AEB4-78039B1EF375}" dt="2023-04-06T23:57:54.701" v="777"/>
          <ac:inkMkLst>
            <pc:docMk/>
            <pc:sldMk cId="1809284250" sldId="453"/>
            <ac:inkMk id="68" creationId="{FC5AD20B-C63F-0704-A03E-432376BF9294}"/>
          </ac:inkMkLst>
        </pc:inkChg>
        <pc:inkChg chg="add del mod">
          <ac:chgData name="Tim Cook" userId="d1c7cfb340f2c7ab" providerId="LiveId" clId="{FAA41CA0-58A2-43D6-AEB4-78039B1EF375}" dt="2023-04-06T23:57:54.707" v="809"/>
          <ac:inkMkLst>
            <pc:docMk/>
            <pc:sldMk cId="1809284250" sldId="453"/>
            <ac:inkMk id="69" creationId="{0AE728EB-6B11-E873-BD60-E7D38FED59E4}"/>
          </ac:inkMkLst>
        </pc:inkChg>
        <pc:inkChg chg="add del mod">
          <ac:chgData name="Tim Cook" userId="d1c7cfb340f2c7ab" providerId="LiveId" clId="{FAA41CA0-58A2-43D6-AEB4-78039B1EF375}" dt="2023-04-06T23:57:54.707" v="804"/>
          <ac:inkMkLst>
            <pc:docMk/>
            <pc:sldMk cId="1809284250" sldId="453"/>
            <ac:inkMk id="70" creationId="{5ABF6B87-2D93-F2A9-5D2A-39ED45D772DB}"/>
          </ac:inkMkLst>
        </pc:inkChg>
        <pc:inkChg chg="add del mod">
          <ac:chgData name="Tim Cook" userId="d1c7cfb340f2c7ab" providerId="LiveId" clId="{FAA41CA0-58A2-43D6-AEB4-78039B1EF375}" dt="2023-04-06T23:57:54.707" v="832"/>
          <ac:inkMkLst>
            <pc:docMk/>
            <pc:sldMk cId="1809284250" sldId="453"/>
            <ac:inkMk id="71" creationId="{2AB8596D-164E-1C78-F0A0-67D15FA3DE75}"/>
          </ac:inkMkLst>
        </pc:inkChg>
        <pc:inkChg chg="add del mod">
          <ac:chgData name="Tim Cook" userId="d1c7cfb340f2c7ab" providerId="LiveId" clId="{FAA41CA0-58A2-43D6-AEB4-78039B1EF375}" dt="2023-04-06T23:57:54.707" v="814"/>
          <ac:inkMkLst>
            <pc:docMk/>
            <pc:sldMk cId="1809284250" sldId="453"/>
            <ac:inkMk id="72" creationId="{83540900-B0A9-49F4-BAF0-17BA5BC7A118}"/>
          </ac:inkMkLst>
        </pc:inkChg>
        <pc:inkChg chg="add del mod">
          <ac:chgData name="Tim Cook" userId="d1c7cfb340f2c7ab" providerId="LiveId" clId="{FAA41CA0-58A2-43D6-AEB4-78039B1EF375}" dt="2023-04-06T23:57:54.707" v="813"/>
          <ac:inkMkLst>
            <pc:docMk/>
            <pc:sldMk cId="1809284250" sldId="453"/>
            <ac:inkMk id="73" creationId="{9E7AA28E-129C-994F-8BEC-608BE37ECF18}"/>
          </ac:inkMkLst>
        </pc:inkChg>
        <pc:inkChg chg="add del mod">
          <ac:chgData name="Tim Cook" userId="d1c7cfb340f2c7ab" providerId="LiveId" clId="{FAA41CA0-58A2-43D6-AEB4-78039B1EF375}" dt="2023-04-06T23:57:54.685" v="758"/>
          <ac:inkMkLst>
            <pc:docMk/>
            <pc:sldMk cId="1809284250" sldId="453"/>
            <ac:inkMk id="74" creationId="{49311107-E2E7-CB3D-FFB9-88C011B0D158}"/>
          </ac:inkMkLst>
        </pc:inkChg>
        <pc:inkChg chg="add del mod">
          <ac:chgData name="Tim Cook" userId="d1c7cfb340f2c7ab" providerId="LiveId" clId="{FAA41CA0-58A2-43D6-AEB4-78039B1EF375}" dt="2023-04-06T23:57:54.707" v="845"/>
          <ac:inkMkLst>
            <pc:docMk/>
            <pc:sldMk cId="1809284250" sldId="453"/>
            <ac:inkMk id="75" creationId="{16D45F14-A736-B948-DE58-9828DCCEB4E2}"/>
          </ac:inkMkLst>
        </pc:inkChg>
        <pc:inkChg chg="add del mod">
          <ac:chgData name="Tim Cook" userId="d1c7cfb340f2c7ab" providerId="LiveId" clId="{FAA41CA0-58A2-43D6-AEB4-78039B1EF375}" dt="2023-04-06T23:57:54.707" v="843"/>
          <ac:inkMkLst>
            <pc:docMk/>
            <pc:sldMk cId="1809284250" sldId="453"/>
            <ac:inkMk id="76" creationId="{87680ED4-B02F-D0B6-2B48-E1FFA2E3D58C}"/>
          </ac:inkMkLst>
        </pc:inkChg>
        <pc:inkChg chg="add del mod">
          <ac:chgData name="Tim Cook" userId="d1c7cfb340f2c7ab" providerId="LiveId" clId="{FAA41CA0-58A2-43D6-AEB4-78039B1EF375}" dt="2023-04-06T23:57:54.701" v="772"/>
          <ac:inkMkLst>
            <pc:docMk/>
            <pc:sldMk cId="1809284250" sldId="453"/>
            <ac:inkMk id="77" creationId="{92FFC78D-30A0-7AF9-B5F6-9424AF9B69A8}"/>
          </ac:inkMkLst>
        </pc:inkChg>
        <pc:inkChg chg="add del mod">
          <ac:chgData name="Tim Cook" userId="d1c7cfb340f2c7ab" providerId="LiveId" clId="{FAA41CA0-58A2-43D6-AEB4-78039B1EF375}" dt="2023-04-06T23:57:54.701" v="765"/>
          <ac:inkMkLst>
            <pc:docMk/>
            <pc:sldMk cId="1809284250" sldId="453"/>
            <ac:inkMk id="78" creationId="{78535424-F4AA-54DF-C9D7-61268830666A}"/>
          </ac:inkMkLst>
        </pc:inkChg>
        <pc:inkChg chg="add del mod">
          <ac:chgData name="Tim Cook" userId="d1c7cfb340f2c7ab" providerId="LiveId" clId="{FAA41CA0-58A2-43D6-AEB4-78039B1EF375}" dt="2023-04-06T23:57:54.701" v="780"/>
          <ac:inkMkLst>
            <pc:docMk/>
            <pc:sldMk cId="1809284250" sldId="453"/>
            <ac:inkMk id="79" creationId="{9408BF60-E8DA-449D-5661-30660FDF6D3E}"/>
          </ac:inkMkLst>
        </pc:inkChg>
        <pc:inkChg chg="add del mod">
          <ac:chgData name="Tim Cook" userId="d1c7cfb340f2c7ab" providerId="LiveId" clId="{FAA41CA0-58A2-43D6-AEB4-78039B1EF375}" dt="2023-04-06T23:57:54.685" v="759"/>
          <ac:inkMkLst>
            <pc:docMk/>
            <pc:sldMk cId="1809284250" sldId="453"/>
            <ac:inkMk id="80" creationId="{874FB374-D6F7-B2D5-6E8A-35EC92D958E9}"/>
          </ac:inkMkLst>
        </pc:inkChg>
        <pc:inkChg chg="add del mod">
          <ac:chgData name="Tim Cook" userId="d1c7cfb340f2c7ab" providerId="LiveId" clId="{FAA41CA0-58A2-43D6-AEB4-78039B1EF375}" dt="2023-04-06T23:57:54.707" v="821"/>
          <ac:inkMkLst>
            <pc:docMk/>
            <pc:sldMk cId="1809284250" sldId="453"/>
            <ac:inkMk id="81" creationId="{254A8AFD-DD3D-9BA5-3227-6B9BD506D0E2}"/>
          </ac:inkMkLst>
        </pc:inkChg>
        <pc:inkChg chg="add del mod">
          <ac:chgData name="Tim Cook" userId="d1c7cfb340f2c7ab" providerId="LiveId" clId="{FAA41CA0-58A2-43D6-AEB4-78039B1EF375}" dt="2023-04-06T23:57:54.685" v="756"/>
          <ac:inkMkLst>
            <pc:docMk/>
            <pc:sldMk cId="1809284250" sldId="453"/>
            <ac:inkMk id="82" creationId="{A5E44306-E73F-26AE-EEFE-A2A20BFD0952}"/>
          </ac:inkMkLst>
        </pc:inkChg>
        <pc:inkChg chg="add del mod">
          <ac:chgData name="Tim Cook" userId="d1c7cfb340f2c7ab" providerId="LiveId" clId="{FAA41CA0-58A2-43D6-AEB4-78039B1EF375}" dt="2023-04-06T23:57:54.707" v="797"/>
          <ac:inkMkLst>
            <pc:docMk/>
            <pc:sldMk cId="1809284250" sldId="453"/>
            <ac:inkMk id="83" creationId="{1444AED6-61AA-AFD6-1673-401282F04115}"/>
          </ac:inkMkLst>
        </pc:inkChg>
        <pc:inkChg chg="add del mod">
          <ac:chgData name="Tim Cook" userId="d1c7cfb340f2c7ab" providerId="LiveId" clId="{FAA41CA0-58A2-43D6-AEB4-78039B1EF375}" dt="2023-04-06T23:57:54.707" v="830"/>
          <ac:inkMkLst>
            <pc:docMk/>
            <pc:sldMk cId="1809284250" sldId="453"/>
            <ac:inkMk id="84" creationId="{B91DB860-1CF2-D010-4E09-77437011C1A3}"/>
          </ac:inkMkLst>
        </pc:inkChg>
        <pc:inkChg chg="add del mod">
          <ac:chgData name="Tim Cook" userId="d1c7cfb340f2c7ab" providerId="LiveId" clId="{FAA41CA0-58A2-43D6-AEB4-78039B1EF375}" dt="2023-04-06T23:57:54.685" v="757"/>
          <ac:inkMkLst>
            <pc:docMk/>
            <pc:sldMk cId="1809284250" sldId="453"/>
            <ac:inkMk id="85" creationId="{CC7B938D-33C5-5E5C-F1B2-E68078BD896E}"/>
          </ac:inkMkLst>
        </pc:inkChg>
        <pc:inkChg chg="add del mod">
          <ac:chgData name="Tim Cook" userId="d1c7cfb340f2c7ab" providerId="LiveId" clId="{FAA41CA0-58A2-43D6-AEB4-78039B1EF375}" dt="2023-04-06T23:57:54.707" v="805"/>
          <ac:inkMkLst>
            <pc:docMk/>
            <pc:sldMk cId="1809284250" sldId="453"/>
            <ac:inkMk id="86" creationId="{24C2760B-3254-971E-83BA-E0AA0820AD1A}"/>
          </ac:inkMkLst>
        </pc:inkChg>
        <pc:inkChg chg="add del">
          <ac:chgData name="Tim Cook" userId="d1c7cfb340f2c7ab" providerId="LiveId" clId="{FAA41CA0-58A2-43D6-AEB4-78039B1EF375}" dt="2023-04-06T23:56:07.081" v="605"/>
          <ac:inkMkLst>
            <pc:docMk/>
            <pc:sldMk cId="1809284250" sldId="453"/>
            <ac:inkMk id="96" creationId="{D315D200-080A-D7EF-47BA-2186050DCDC7}"/>
          </ac:inkMkLst>
        </pc:inkChg>
        <pc:inkChg chg="add del mod">
          <ac:chgData name="Tim Cook" userId="d1c7cfb340f2c7ab" providerId="LiveId" clId="{FAA41CA0-58A2-43D6-AEB4-78039B1EF375}" dt="2023-04-06T23:56:13.595" v="609"/>
          <ac:inkMkLst>
            <pc:docMk/>
            <pc:sldMk cId="1809284250" sldId="453"/>
            <ac:inkMk id="97" creationId="{1019CF03-9E31-5117-312F-7F0490233E31}"/>
          </ac:inkMkLst>
        </pc:inkChg>
        <pc:inkChg chg="add del mod">
          <ac:chgData name="Tim Cook" userId="d1c7cfb340f2c7ab" providerId="LiveId" clId="{FAA41CA0-58A2-43D6-AEB4-78039B1EF375}" dt="2023-04-06T23:56:13.612" v="610"/>
          <ac:inkMkLst>
            <pc:docMk/>
            <pc:sldMk cId="1809284250" sldId="453"/>
            <ac:inkMk id="98" creationId="{58625C31-A4D5-9268-1B99-8C2CE0DB3CE2}"/>
          </ac:inkMkLst>
        </pc:inkChg>
        <pc:inkChg chg="add del mod">
          <ac:chgData name="Tim Cook" userId="d1c7cfb340f2c7ab" providerId="LiveId" clId="{FAA41CA0-58A2-43D6-AEB4-78039B1EF375}" dt="2023-04-06T23:57:54.685" v="746"/>
          <ac:inkMkLst>
            <pc:docMk/>
            <pc:sldMk cId="1809284250" sldId="453"/>
            <ac:inkMk id="100" creationId="{741D2B6C-499B-4E82-338F-19929DAB5D53}"/>
          </ac:inkMkLst>
        </pc:inkChg>
        <pc:inkChg chg="add del mod">
          <ac:chgData name="Tim Cook" userId="d1c7cfb340f2c7ab" providerId="LiveId" clId="{FAA41CA0-58A2-43D6-AEB4-78039B1EF375}" dt="2023-04-06T23:57:54.701" v="771"/>
          <ac:inkMkLst>
            <pc:docMk/>
            <pc:sldMk cId="1809284250" sldId="453"/>
            <ac:inkMk id="101" creationId="{B6BF60A5-E8D9-4209-BD02-10A004829F7B}"/>
          </ac:inkMkLst>
        </pc:inkChg>
        <pc:inkChg chg="add del">
          <ac:chgData name="Tim Cook" userId="d1c7cfb340f2c7ab" providerId="LiveId" clId="{FAA41CA0-58A2-43D6-AEB4-78039B1EF375}" dt="2023-04-06T23:56:41.490" v="677"/>
          <ac:inkMkLst>
            <pc:docMk/>
            <pc:sldMk cId="1809284250" sldId="453"/>
            <ac:inkMk id="103" creationId="{C2AC2FFA-F864-05B9-A0AB-AFA17070AC1E}"/>
          </ac:inkMkLst>
        </pc:inkChg>
        <pc:inkChg chg="add del">
          <ac:chgData name="Tim Cook" userId="d1c7cfb340f2c7ab" providerId="LiveId" clId="{FAA41CA0-58A2-43D6-AEB4-78039B1EF375}" dt="2023-04-06T23:56:41.490" v="675"/>
          <ac:inkMkLst>
            <pc:docMk/>
            <pc:sldMk cId="1809284250" sldId="453"/>
            <ac:inkMk id="104" creationId="{F86CC565-398C-0D16-69EB-75C78932C1C1}"/>
          </ac:inkMkLst>
        </pc:inkChg>
        <pc:inkChg chg="add del">
          <ac:chgData name="Tim Cook" userId="d1c7cfb340f2c7ab" providerId="LiveId" clId="{FAA41CA0-58A2-43D6-AEB4-78039B1EF375}" dt="2023-04-06T23:56:41.490" v="674"/>
          <ac:inkMkLst>
            <pc:docMk/>
            <pc:sldMk cId="1809284250" sldId="453"/>
            <ac:inkMk id="105" creationId="{6FEEB5BE-4645-D443-B36B-241F406499D5}"/>
          </ac:inkMkLst>
        </pc:inkChg>
        <pc:inkChg chg="add del">
          <ac:chgData name="Tim Cook" userId="d1c7cfb340f2c7ab" providerId="LiveId" clId="{FAA41CA0-58A2-43D6-AEB4-78039B1EF375}" dt="2023-04-06T23:56:41.490" v="676"/>
          <ac:inkMkLst>
            <pc:docMk/>
            <pc:sldMk cId="1809284250" sldId="453"/>
            <ac:inkMk id="106" creationId="{03362568-E553-6ABA-623A-EDE58901844F}"/>
          </ac:inkMkLst>
        </pc:inkChg>
        <pc:inkChg chg="add del mod">
          <ac:chgData name="Tim Cook" userId="d1c7cfb340f2c7ab" providerId="LiveId" clId="{FAA41CA0-58A2-43D6-AEB4-78039B1EF375}" dt="2023-04-06T23:57:54.707" v="788"/>
          <ac:inkMkLst>
            <pc:docMk/>
            <pc:sldMk cId="1809284250" sldId="453"/>
            <ac:inkMk id="107" creationId="{322E1209-F77D-48C7-1350-8AB83927BA7A}"/>
          </ac:inkMkLst>
        </pc:inkChg>
        <pc:inkChg chg="add del mod">
          <ac:chgData name="Tim Cook" userId="d1c7cfb340f2c7ab" providerId="LiveId" clId="{FAA41CA0-58A2-43D6-AEB4-78039B1EF375}" dt="2023-04-06T23:57:54.707" v="801"/>
          <ac:inkMkLst>
            <pc:docMk/>
            <pc:sldMk cId="1809284250" sldId="453"/>
            <ac:inkMk id="108" creationId="{1287A0F6-B0DD-A825-35C9-D5B11B5F0C57}"/>
          </ac:inkMkLst>
        </pc:inkChg>
        <pc:inkChg chg="add del mod">
          <ac:chgData name="Tim Cook" userId="d1c7cfb340f2c7ab" providerId="LiveId" clId="{FAA41CA0-58A2-43D6-AEB4-78039B1EF375}" dt="2023-04-06T23:57:54.707" v="842"/>
          <ac:inkMkLst>
            <pc:docMk/>
            <pc:sldMk cId="1809284250" sldId="453"/>
            <ac:inkMk id="110" creationId="{43908AE5-E91D-11D7-D9C2-CDBFF6879208}"/>
          </ac:inkMkLst>
        </pc:inkChg>
        <pc:inkChg chg="add del">
          <ac:chgData name="Tim Cook" userId="d1c7cfb340f2c7ab" providerId="LiveId" clId="{FAA41CA0-58A2-43D6-AEB4-78039B1EF375}" dt="2023-04-06T23:57:54.707" v="841"/>
          <ac:inkMkLst>
            <pc:docMk/>
            <pc:sldMk cId="1809284250" sldId="453"/>
            <ac:inkMk id="111" creationId="{9A687005-9D04-B8AF-7912-42AE269AE991}"/>
          </ac:inkMkLst>
        </pc:inkChg>
        <pc:inkChg chg="add del mod">
          <ac:chgData name="Tim Cook" userId="d1c7cfb340f2c7ab" providerId="LiveId" clId="{FAA41CA0-58A2-43D6-AEB4-78039B1EF375}" dt="2023-04-06T23:57:54.701" v="762"/>
          <ac:inkMkLst>
            <pc:docMk/>
            <pc:sldMk cId="1809284250" sldId="453"/>
            <ac:inkMk id="112" creationId="{634D0313-B237-2C60-D48E-03423A62BECC}"/>
          </ac:inkMkLst>
        </pc:inkChg>
        <pc:inkChg chg="add del mod">
          <ac:chgData name="Tim Cook" userId="d1c7cfb340f2c7ab" providerId="LiveId" clId="{FAA41CA0-58A2-43D6-AEB4-78039B1EF375}" dt="2023-04-06T23:57:54.685" v="754"/>
          <ac:inkMkLst>
            <pc:docMk/>
            <pc:sldMk cId="1809284250" sldId="453"/>
            <ac:inkMk id="113" creationId="{03034D1D-0AEE-5410-C700-EF9EAC3B498E}"/>
          </ac:inkMkLst>
        </pc:inkChg>
        <pc:inkChg chg="add del mod">
          <ac:chgData name="Tim Cook" userId="d1c7cfb340f2c7ab" providerId="LiveId" clId="{FAA41CA0-58A2-43D6-AEB4-78039B1EF375}" dt="2023-04-06T23:57:54.707" v="790"/>
          <ac:inkMkLst>
            <pc:docMk/>
            <pc:sldMk cId="1809284250" sldId="453"/>
            <ac:inkMk id="114" creationId="{A6FBC592-A2F5-4132-280B-A27E583F35E0}"/>
          </ac:inkMkLst>
        </pc:inkChg>
        <pc:inkChg chg="add del mod">
          <ac:chgData name="Tim Cook" userId="d1c7cfb340f2c7ab" providerId="LiveId" clId="{FAA41CA0-58A2-43D6-AEB4-78039B1EF375}" dt="2023-04-06T23:57:54.701" v="778"/>
          <ac:inkMkLst>
            <pc:docMk/>
            <pc:sldMk cId="1809284250" sldId="453"/>
            <ac:inkMk id="115" creationId="{C2766CC6-9279-92DD-6DDB-64C1EAF06D70}"/>
          </ac:inkMkLst>
        </pc:inkChg>
        <pc:inkChg chg="add del mod">
          <ac:chgData name="Tim Cook" userId="d1c7cfb340f2c7ab" providerId="LiveId" clId="{FAA41CA0-58A2-43D6-AEB4-78039B1EF375}" dt="2023-04-06T23:56:49.552" v="689"/>
          <ac:inkMkLst>
            <pc:docMk/>
            <pc:sldMk cId="1809284250" sldId="453"/>
            <ac:inkMk id="116" creationId="{5D8D180F-CD5E-7385-302D-8EB8079FB348}"/>
          </ac:inkMkLst>
        </pc:inkChg>
        <pc:inkChg chg="add del">
          <ac:chgData name="Tim Cook" userId="d1c7cfb340f2c7ab" providerId="LiveId" clId="{FAA41CA0-58A2-43D6-AEB4-78039B1EF375}" dt="2023-04-06T23:57:54.707" v="822"/>
          <ac:inkMkLst>
            <pc:docMk/>
            <pc:sldMk cId="1809284250" sldId="453"/>
            <ac:inkMk id="119" creationId="{4CB47DE3-7E47-0F1B-32C4-3F37D02BBF9E}"/>
          </ac:inkMkLst>
        </pc:inkChg>
        <pc:inkChg chg="add del mod">
          <ac:chgData name="Tim Cook" userId="d1c7cfb340f2c7ab" providerId="LiveId" clId="{FAA41CA0-58A2-43D6-AEB4-78039B1EF375}" dt="2023-04-06T23:57:54.707" v="791"/>
          <ac:inkMkLst>
            <pc:docMk/>
            <pc:sldMk cId="1809284250" sldId="453"/>
            <ac:inkMk id="120" creationId="{753B0BCA-CFCC-54F0-A5F1-9F63CD0C026C}"/>
          </ac:inkMkLst>
        </pc:inkChg>
        <pc:inkChg chg="add del mod">
          <ac:chgData name="Tim Cook" userId="d1c7cfb340f2c7ab" providerId="LiveId" clId="{FAA41CA0-58A2-43D6-AEB4-78039B1EF375}" dt="2023-04-06T23:57:54.707" v="819"/>
          <ac:inkMkLst>
            <pc:docMk/>
            <pc:sldMk cId="1809284250" sldId="453"/>
            <ac:inkMk id="121" creationId="{511CB995-B7C8-B13E-21DD-F5597E7B739E}"/>
          </ac:inkMkLst>
        </pc:inkChg>
        <pc:inkChg chg="add del mod">
          <ac:chgData name="Tim Cook" userId="d1c7cfb340f2c7ab" providerId="LiveId" clId="{FAA41CA0-58A2-43D6-AEB4-78039B1EF375}" dt="2023-04-06T23:57:54.685" v="755"/>
          <ac:inkMkLst>
            <pc:docMk/>
            <pc:sldMk cId="1809284250" sldId="453"/>
            <ac:inkMk id="122" creationId="{8510CCF4-372F-21B4-7B0B-A7A9413456ED}"/>
          </ac:inkMkLst>
        </pc:inkChg>
        <pc:inkChg chg="add del mod">
          <ac:chgData name="Tim Cook" userId="d1c7cfb340f2c7ab" providerId="LiveId" clId="{FAA41CA0-58A2-43D6-AEB4-78039B1EF375}" dt="2023-04-06T23:57:54.685" v="751"/>
          <ac:inkMkLst>
            <pc:docMk/>
            <pc:sldMk cId="1809284250" sldId="453"/>
            <ac:inkMk id="123" creationId="{F2F57A18-D565-6A8D-8DD9-BF3EE1848769}"/>
          </ac:inkMkLst>
        </pc:inkChg>
        <pc:inkChg chg="add del mod">
          <ac:chgData name="Tim Cook" userId="d1c7cfb340f2c7ab" providerId="LiveId" clId="{FAA41CA0-58A2-43D6-AEB4-78039B1EF375}" dt="2023-04-06T23:57:54.707" v="782"/>
          <ac:inkMkLst>
            <pc:docMk/>
            <pc:sldMk cId="1809284250" sldId="453"/>
            <ac:inkMk id="124" creationId="{A2D55A59-3BB0-CAD0-D720-F00D969B73CF}"/>
          </ac:inkMkLst>
        </pc:inkChg>
        <pc:inkChg chg="add del mod">
          <ac:chgData name="Tim Cook" userId="d1c7cfb340f2c7ab" providerId="LiveId" clId="{FAA41CA0-58A2-43D6-AEB4-78039B1EF375}" dt="2023-04-06T23:57:54.707" v="835"/>
          <ac:inkMkLst>
            <pc:docMk/>
            <pc:sldMk cId="1809284250" sldId="453"/>
            <ac:inkMk id="125" creationId="{A1B0C065-B2ED-433D-64AA-70DE80F90DD1}"/>
          </ac:inkMkLst>
        </pc:inkChg>
        <pc:inkChg chg="add del mod">
          <ac:chgData name="Tim Cook" userId="d1c7cfb340f2c7ab" providerId="LiveId" clId="{FAA41CA0-58A2-43D6-AEB4-78039B1EF375}" dt="2023-04-06T23:57:54.707" v="826"/>
          <ac:inkMkLst>
            <pc:docMk/>
            <pc:sldMk cId="1809284250" sldId="453"/>
            <ac:inkMk id="126" creationId="{DD2A1EA0-93CE-0C6B-0825-DF3B6FF53D26}"/>
          </ac:inkMkLst>
        </pc:inkChg>
        <pc:inkChg chg="add del mod">
          <ac:chgData name="Tim Cook" userId="d1c7cfb340f2c7ab" providerId="LiveId" clId="{FAA41CA0-58A2-43D6-AEB4-78039B1EF375}" dt="2023-04-06T23:56:56.984" v="701"/>
          <ac:inkMkLst>
            <pc:docMk/>
            <pc:sldMk cId="1809284250" sldId="453"/>
            <ac:inkMk id="127" creationId="{9E5ADE1E-8669-FEFD-625D-1527ECBB4600}"/>
          </ac:inkMkLst>
        </pc:inkChg>
        <pc:inkChg chg="add del mod">
          <ac:chgData name="Tim Cook" userId="d1c7cfb340f2c7ab" providerId="LiveId" clId="{FAA41CA0-58A2-43D6-AEB4-78039B1EF375}" dt="2023-04-06T23:56:56.984" v="703"/>
          <ac:inkMkLst>
            <pc:docMk/>
            <pc:sldMk cId="1809284250" sldId="453"/>
            <ac:inkMk id="128" creationId="{56DA8BEC-A3C2-45D1-2FB8-E280C6497742}"/>
          </ac:inkMkLst>
        </pc:inkChg>
        <pc:inkChg chg="add del mod">
          <ac:chgData name="Tim Cook" userId="d1c7cfb340f2c7ab" providerId="LiveId" clId="{FAA41CA0-58A2-43D6-AEB4-78039B1EF375}" dt="2023-04-06T23:57:54.707" v="798"/>
          <ac:inkMkLst>
            <pc:docMk/>
            <pc:sldMk cId="1809284250" sldId="453"/>
            <ac:inkMk id="130" creationId="{400615D7-0F3A-6448-0200-7B250F92A626}"/>
          </ac:inkMkLst>
        </pc:inkChg>
        <pc:inkChg chg="add del mod">
          <ac:chgData name="Tim Cook" userId="d1c7cfb340f2c7ab" providerId="LiveId" clId="{FAA41CA0-58A2-43D6-AEB4-78039B1EF375}" dt="2023-04-06T23:57:54.707" v="829"/>
          <ac:inkMkLst>
            <pc:docMk/>
            <pc:sldMk cId="1809284250" sldId="453"/>
            <ac:inkMk id="131" creationId="{4A2A69F8-6062-9DA4-FA02-DEC6C52B633C}"/>
          </ac:inkMkLst>
        </pc:inkChg>
        <pc:inkChg chg="add del mod">
          <ac:chgData name="Tim Cook" userId="d1c7cfb340f2c7ab" providerId="LiveId" clId="{FAA41CA0-58A2-43D6-AEB4-78039B1EF375}" dt="2023-04-06T23:57:54.707" v="803"/>
          <ac:inkMkLst>
            <pc:docMk/>
            <pc:sldMk cId="1809284250" sldId="453"/>
            <ac:inkMk id="132" creationId="{9149B30D-EAA8-74A1-9DF1-03403730E9C9}"/>
          </ac:inkMkLst>
        </pc:inkChg>
        <pc:inkChg chg="add del mod">
          <ac:chgData name="Tim Cook" userId="d1c7cfb340f2c7ab" providerId="LiveId" clId="{FAA41CA0-58A2-43D6-AEB4-78039B1EF375}" dt="2023-04-06T23:57:54.707" v="831"/>
          <ac:inkMkLst>
            <pc:docMk/>
            <pc:sldMk cId="1809284250" sldId="453"/>
            <ac:inkMk id="133" creationId="{38D1CA4D-C4F9-C11D-2430-C23FF5EFEA23}"/>
          </ac:inkMkLst>
        </pc:inkChg>
        <pc:inkChg chg="add del mod">
          <ac:chgData name="Tim Cook" userId="d1c7cfb340f2c7ab" providerId="LiveId" clId="{FAA41CA0-58A2-43D6-AEB4-78039B1EF375}" dt="2023-04-06T23:57:54.707" v="784"/>
          <ac:inkMkLst>
            <pc:docMk/>
            <pc:sldMk cId="1809284250" sldId="453"/>
            <ac:inkMk id="134" creationId="{D30C3873-0DB7-C340-8560-11A5CBDA21CC}"/>
          </ac:inkMkLst>
        </pc:inkChg>
        <pc:inkChg chg="add del mod">
          <ac:chgData name="Tim Cook" userId="d1c7cfb340f2c7ab" providerId="LiveId" clId="{FAA41CA0-58A2-43D6-AEB4-78039B1EF375}" dt="2023-04-06T23:57:54.707" v="827"/>
          <ac:inkMkLst>
            <pc:docMk/>
            <pc:sldMk cId="1809284250" sldId="453"/>
            <ac:inkMk id="135" creationId="{F2F50FCA-6103-724B-94FF-CA220B6B7F82}"/>
          </ac:inkMkLst>
        </pc:inkChg>
        <pc:inkChg chg="add del mod">
          <ac:chgData name="Tim Cook" userId="d1c7cfb340f2c7ab" providerId="LiveId" clId="{FAA41CA0-58A2-43D6-AEB4-78039B1EF375}" dt="2023-04-06T23:57:54.707" v="844"/>
          <ac:inkMkLst>
            <pc:docMk/>
            <pc:sldMk cId="1809284250" sldId="453"/>
            <ac:inkMk id="136" creationId="{AED50B41-E0DE-0C1A-D670-503482977E37}"/>
          </ac:inkMkLst>
        </pc:inkChg>
        <pc:inkChg chg="add del mod">
          <ac:chgData name="Tim Cook" userId="d1c7cfb340f2c7ab" providerId="LiveId" clId="{FAA41CA0-58A2-43D6-AEB4-78039B1EF375}" dt="2023-04-06T23:57:54.707" v="837"/>
          <ac:inkMkLst>
            <pc:docMk/>
            <pc:sldMk cId="1809284250" sldId="453"/>
            <ac:inkMk id="137" creationId="{BDC667AF-DBB5-240B-FF84-07536DD51617}"/>
          </ac:inkMkLst>
        </pc:inkChg>
        <pc:inkChg chg="add del mod">
          <ac:chgData name="Tim Cook" userId="d1c7cfb340f2c7ab" providerId="LiveId" clId="{FAA41CA0-58A2-43D6-AEB4-78039B1EF375}" dt="2023-04-06T23:57:54.701" v="770"/>
          <ac:inkMkLst>
            <pc:docMk/>
            <pc:sldMk cId="1809284250" sldId="453"/>
            <ac:inkMk id="138" creationId="{11EB2ED2-1D4F-2BB5-560D-E38E1645F754}"/>
          </ac:inkMkLst>
        </pc:inkChg>
        <pc:inkChg chg="add del mod">
          <ac:chgData name="Tim Cook" userId="d1c7cfb340f2c7ab" providerId="LiveId" clId="{FAA41CA0-58A2-43D6-AEB4-78039B1EF375}" dt="2023-04-06T23:57:54.707" v="783"/>
          <ac:inkMkLst>
            <pc:docMk/>
            <pc:sldMk cId="1809284250" sldId="453"/>
            <ac:inkMk id="139" creationId="{FD8777BC-4A86-107F-2FEA-87664A88E0DA}"/>
          </ac:inkMkLst>
        </pc:inkChg>
        <pc:inkChg chg="add del mod">
          <ac:chgData name="Tim Cook" userId="d1c7cfb340f2c7ab" providerId="LiveId" clId="{FAA41CA0-58A2-43D6-AEB4-78039B1EF375}" dt="2023-04-06T23:57:54.701" v="775"/>
          <ac:inkMkLst>
            <pc:docMk/>
            <pc:sldMk cId="1809284250" sldId="453"/>
            <ac:inkMk id="143" creationId="{A956263A-CB53-40BE-B078-C576C181902D}"/>
          </ac:inkMkLst>
        </pc:inkChg>
        <pc:inkChg chg="add del mod">
          <ac:chgData name="Tim Cook" userId="d1c7cfb340f2c7ab" providerId="LiveId" clId="{FAA41CA0-58A2-43D6-AEB4-78039B1EF375}" dt="2023-04-06T23:57:54.701" v="761"/>
          <ac:inkMkLst>
            <pc:docMk/>
            <pc:sldMk cId="1809284250" sldId="453"/>
            <ac:inkMk id="144" creationId="{2DCB55C2-6AEF-ADC5-FADD-F813B48C24F9}"/>
          </ac:inkMkLst>
        </pc:inkChg>
        <pc:inkChg chg="add del mod">
          <ac:chgData name="Tim Cook" userId="d1c7cfb340f2c7ab" providerId="LiveId" clId="{FAA41CA0-58A2-43D6-AEB4-78039B1EF375}" dt="2023-04-06T23:57:54.707" v="812"/>
          <ac:inkMkLst>
            <pc:docMk/>
            <pc:sldMk cId="1809284250" sldId="453"/>
            <ac:inkMk id="146" creationId="{557F947E-4FA2-AF6D-15DD-3AA43009FF04}"/>
          </ac:inkMkLst>
        </pc:inkChg>
        <pc:inkChg chg="add del mod">
          <ac:chgData name="Tim Cook" userId="d1c7cfb340f2c7ab" providerId="LiveId" clId="{FAA41CA0-58A2-43D6-AEB4-78039B1EF375}" dt="2023-04-06T23:57:54.707" v="789"/>
          <ac:inkMkLst>
            <pc:docMk/>
            <pc:sldMk cId="1809284250" sldId="453"/>
            <ac:inkMk id="147" creationId="{A4DD4393-95BB-015F-4DD9-F8E07AF8498D}"/>
          </ac:inkMkLst>
        </pc:inkChg>
        <pc:inkChg chg="add del mod">
          <ac:chgData name="Tim Cook" userId="d1c7cfb340f2c7ab" providerId="LiveId" clId="{FAA41CA0-58A2-43D6-AEB4-78039B1EF375}" dt="2023-04-06T23:57:54.685" v="753"/>
          <ac:inkMkLst>
            <pc:docMk/>
            <pc:sldMk cId="1809284250" sldId="453"/>
            <ac:inkMk id="148" creationId="{EE51E53F-FCEB-BCC7-A13D-BFD34C43F7D6}"/>
          </ac:inkMkLst>
        </pc:inkChg>
        <pc:inkChg chg="add del mod">
          <ac:chgData name="Tim Cook" userId="d1c7cfb340f2c7ab" providerId="LiveId" clId="{FAA41CA0-58A2-43D6-AEB4-78039B1EF375}" dt="2023-04-06T23:57:54.707" v="807"/>
          <ac:inkMkLst>
            <pc:docMk/>
            <pc:sldMk cId="1809284250" sldId="453"/>
            <ac:inkMk id="149" creationId="{981C630B-17B5-B03C-5D6E-3C70E1767EC6}"/>
          </ac:inkMkLst>
        </pc:inkChg>
        <pc:inkChg chg="add del mod">
          <ac:chgData name="Tim Cook" userId="d1c7cfb340f2c7ab" providerId="LiveId" clId="{FAA41CA0-58A2-43D6-AEB4-78039B1EF375}" dt="2023-04-06T23:57:54.707" v="787"/>
          <ac:inkMkLst>
            <pc:docMk/>
            <pc:sldMk cId="1809284250" sldId="453"/>
            <ac:inkMk id="150" creationId="{821C449F-3813-9602-F987-E2827E343E91}"/>
          </ac:inkMkLst>
        </pc:inkChg>
        <pc:inkChg chg="add del mod">
          <ac:chgData name="Tim Cook" userId="d1c7cfb340f2c7ab" providerId="LiveId" clId="{FAA41CA0-58A2-43D6-AEB4-78039B1EF375}" dt="2023-04-06T23:57:54.707" v="816"/>
          <ac:inkMkLst>
            <pc:docMk/>
            <pc:sldMk cId="1809284250" sldId="453"/>
            <ac:inkMk id="151" creationId="{F74E64BC-F8BC-0307-2C95-B13450EA45E3}"/>
          </ac:inkMkLst>
        </pc:inkChg>
        <pc:inkChg chg="add del mod">
          <ac:chgData name="Tim Cook" userId="d1c7cfb340f2c7ab" providerId="LiveId" clId="{FAA41CA0-58A2-43D6-AEB4-78039B1EF375}" dt="2023-04-06T23:57:54.707" v="785"/>
          <ac:inkMkLst>
            <pc:docMk/>
            <pc:sldMk cId="1809284250" sldId="453"/>
            <ac:inkMk id="152" creationId="{2BDEC790-17BF-D6B5-D2DE-D45C943D5607}"/>
          </ac:inkMkLst>
        </pc:inkChg>
        <pc:inkChg chg="add del mod">
          <ac:chgData name="Tim Cook" userId="d1c7cfb340f2c7ab" providerId="LiveId" clId="{FAA41CA0-58A2-43D6-AEB4-78039B1EF375}" dt="2023-04-06T23:57:54.707" v="820"/>
          <ac:inkMkLst>
            <pc:docMk/>
            <pc:sldMk cId="1809284250" sldId="453"/>
            <ac:inkMk id="153" creationId="{C063F04A-E6DE-1420-5140-AEB60EC641FA}"/>
          </ac:inkMkLst>
        </pc:inkChg>
        <pc:inkChg chg="add del mod">
          <ac:chgData name="Tim Cook" userId="d1c7cfb340f2c7ab" providerId="LiveId" clId="{FAA41CA0-58A2-43D6-AEB4-78039B1EF375}" dt="2023-04-06T23:57:54.707" v="810"/>
          <ac:inkMkLst>
            <pc:docMk/>
            <pc:sldMk cId="1809284250" sldId="453"/>
            <ac:inkMk id="154" creationId="{F10BF45F-15FE-8E6B-27F9-7B9410143935}"/>
          </ac:inkMkLst>
        </pc:inkChg>
        <pc:inkChg chg="add del mod">
          <ac:chgData name="Tim Cook" userId="d1c7cfb340f2c7ab" providerId="LiveId" clId="{FAA41CA0-58A2-43D6-AEB4-78039B1EF375}" dt="2023-04-06T23:57:54.685" v="749"/>
          <ac:inkMkLst>
            <pc:docMk/>
            <pc:sldMk cId="1809284250" sldId="453"/>
            <ac:inkMk id="155" creationId="{EDB47E75-836A-0A28-789B-CAF19712557E}"/>
          </ac:inkMkLst>
        </pc:inkChg>
        <pc:inkChg chg="add del mod">
          <ac:chgData name="Tim Cook" userId="d1c7cfb340f2c7ab" providerId="LiveId" clId="{FAA41CA0-58A2-43D6-AEB4-78039B1EF375}" dt="2023-04-06T23:57:54.701" v="763"/>
          <ac:inkMkLst>
            <pc:docMk/>
            <pc:sldMk cId="1809284250" sldId="453"/>
            <ac:inkMk id="156" creationId="{F73B6510-B651-6D39-BC25-53E5377AD39E}"/>
          </ac:inkMkLst>
        </pc:inkChg>
        <pc:inkChg chg="add del mod">
          <ac:chgData name="Tim Cook" userId="d1c7cfb340f2c7ab" providerId="LiveId" clId="{FAA41CA0-58A2-43D6-AEB4-78039B1EF375}" dt="2023-04-06T23:57:54.701" v="774"/>
          <ac:inkMkLst>
            <pc:docMk/>
            <pc:sldMk cId="1809284250" sldId="453"/>
            <ac:inkMk id="157" creationId="{E890E897-C180-5D59-37E5-3A536417E2E6}"/>
          </ac:inkMkLst>
        </pc:inkChg>
        <pc:inkChg chg="add del mod">
          <ac:chgData name="Tim Cook" userId="d1c7cfb340f2c7ab" providerId="LiveId" clId="{FAA41CA0-58A2-43D6-AEB4-78039B1EF375}" dt="2023-04-06T23:57:54.707" v="811"/>
          <ac:inkMkLst>
            <pc:docMk/>
            <pc:sldMk cId="1809284250" sldId="453"/>
            <ac:inkMk id="158" creationId="{7A8305D3-685B-28FB-3732-4A548FC9B60A}"/>
          </ac:inkMkLst>
        </pc:inkChg>
        <pc:inkChg chg="add del mod">
          <ac:chgData name="Tim Cook" userId="d1c7cfb340f2c7ab" providerId="LiveId" clId="{FAA41CA0-58A2-43D6-AEB4-78039B1EF375}" dt="2023-04-06T23:57:54.685" v="748"/>
          <ac:inkMkLst>
            <pc:docMk/>
            <pc:sldMk cId="1809284250" sldId="453"/>
            <ac:inkMk id="159" creationId="{0334EFE7-A5F5-CE53-198A-CFB21E68EFAC}"/>
          </ac:inkMkLst>
        </pc:inkChg>
        <pc:inkChg chg="add mod">
          <ac:chgData name="Tim Cook" userId="d1c7cfb340f2c7ab" providerId="LiveId" clId="{FAA41CA0-58A2-43D6-AEB4-78039B1EF375}" dt="2023-04-06T23:57:19.001" v="735"/>
          <ac:inkMkLst>
            <pc:docMk/>
            <pc:sldMk cId="1809284250" sldId="453"/>
            <ac:inkMk id="162" creationId="{3DBD6976-C2EF-B6F5-C9AF-FF4458576D0E}"/>
          </ac:inkMkLst>
        </pc:inkChg>
        <pc:inkChg chg="add mod">
          <ac:chgData name="Tim Cook" userId="d1c7cfb340f2c7ab" providerId="LiveId" clId="{FAA41CA0-58A2-43D6-AEB4-78039B1EF375}" dt="2023-04-06T23:57:19.001" v="735"/>
          <ac:inkMkLst>
            <pc:docMk/>
            <pc:sldMk cId="1809284250" sldId="453"/>
            <ac:inkMk id="163" creationId="{AB9DF627-9FAB-4AB8-5A0A-844F74257C75}"/>
          </ac:inkMkLst>
        </pc:inkChg>
        <pc:inkChg chg="add del">
          <ac:chgData name="Tim Cook" userId="d1c7cfb340f2c7ab" providerId="LiveId" clId="{FAA41CA0-58A2-43D6-AEB4-78039B1EF375}" dt="2023-04-06T23:57:22.838" v="739"/>
          <ac:inkMkLst>
            <pc:docMk/>
            <pc:sldMk cId="1809284250" sldId="453"/>
            <ac:inkMk id="165" creationId="{6E8808A8-E788-B79B-F5EB-F79A1291E240}"/>
          </ac:inkMkLst>
        </pc:inkChg>
        <pc:inkChg chg="add del">
          <ac:chgData name="Tim Cook" userId="d1c7cfb340f2c7ab" providerId="LiveId" clId="{FAA41CA0-58A2-43D6-AEB4-78039B1EF375}" dt="2023-04-06T23:57:22.838" v="740"/>
          <ac:inkMkLst>
            <pc:docMk/>
            <pc:sldMk cId="1809284250" sldId="453"/>
            <ac:inkMk id="166" creationId="{3FF2C95A-36E8-C3E0-352B-2DBA9E837B56}"/>
          </ac:inkMkLst>
        </pc:inkChg>
        <pc:inkChg chg="add del">
          <ac:chgData name="Tim Cook" userId="d1c7cfb340f2c7ab" providerId="LiveId" clId="{FAA41CA0-58A2-43D6-AEB4-78039B1EF375}" dt="2023-04-06T23:57:22.838" v="741"/>
          <ac:inkMkLst>
            <pc:docMk/>
            <pc:sldMk cId="1809284250" sldId="453"/>
            <ac:inkMk id="167" creationId="{8EDB0541-0F15-2DDA-77A4-B2DC3734A7BE}"/>
          </ac:inkMkLst>
        </pc:inkChg>
        <pc:inkChg chg="add del">
          <ac:chgData name="Tim Cook" userId="d1c7cfb340f2c7ab" providerId="LiveId" clId="{FAA41CA0-58A2-43D6-AEB4-78039B1EF375}" dt="2023-04-06T23:57:34.473" v="745"/>
          <ac:inkMkLst>
            <pc:docMk/>
            <pc:sldMk cId="1809284250" sldId="453"/>
            <ac:inkMk id="168" creationId="{8C606D7A-6D24-890F-7280-90FCEC915CA3}"/>
          </ac:inkMkLst>
        </pc:inkChg>
        <pc:inkChg chg="add mod">
          <ac:chgData name="Tim Cook" userId="d1c7cfb340f2c7ab" providerId="LiveId" clId="{FAA41CA0-58A2-43D6-AEB4-78039B1EF375}" dt="2023-04-06T23:57:59.778" v="854"/>
          <ac:inkMkLst>
            <pc:docMk/>
            <pc:sldMk cId="1809284250" sldId="453"/>
            <ac:inkMk id="169" creationId="{579DF34A-661D-CC0B-3B22-CCE43D631718}"/>
          </ac:inkMkLst>
        </pc:inkChg>
        <pc:inkChg chg="add mod">
          <ac:chgData name="Tim Cook" userId="d1c7cfb340f2c7ab" providerId="LiveId" clId="{FAA41CA0-58A2-43D6-AEB4-78039B1EF375}" dt="2023-04-06T23:57:59.778" v="854"/>
          <ac:inkMkLst>
            <pc:docMk/>
            <pc:sldMk cId="1809284250" sldId="453"/>
            <ac:inkMk id="170" creationId="{50EFAD36-7E34-B911-6A31-9890A1AA194D}"/>
          </ac:inkMkLst>
        </pc:inkChg>
        <pc:inkChg chg="add del">
          <ac:chgData name="Tim Cook" userId="d1c7cfb340f2c7ab" providerId="LiveId" clId="{FAA41CA0-58A2-43D6-AEB4-78039B1EF375}" dt="2023-04-06T23:57:59.582" v="851"/>
          <ac:inkMkLst>
            <pc:docMk/>
            <pc:sldMk cId="1809284250" sldId="453"/>
            <ac:inkMk id="171" creationId="{C5768788-94D5-A35A-3444-EE864295056C}"/>
          </ac:inkMkLst>
        </pc:inkChg>
        <pc:inkChg chg="add del">
          <ac:chgData name="Tim Cook" userId="d1c7cfb340f2c7ab" providerId="LiveId" clId="{FAA41CA0-58A2-43D6-AEB4-78039B1EF375}" dt="2023-04-06T23:57:59.582" v="852"/>
          <ac:inkMkLst>
            <pc:docMk/>
            <pc:sldMk cId="1809284250" sldId="453"/>
            <ac:inkMk id="172" creationId="{70742558-A04E-DE05-BB8A-AFBD919779BA}"/>
          </ac:inkMkLst>
        </pc:inkChg>
        <pc:inkChg chg="add del">
          <ac:chgData name="Tim Cook" userId="d1c7cfb340f2c7ab" providerId="LiveId" clId="{FAA41CA0-58A2-43D6-AEB4-78039B1EF375}" dt="2023-04-06T23:57:59.582" v="853"/>
          <ac:inkMkLst>
            <pc:docMk/>
            <pc:sldMk cId="1809284250" sldId="453"/>
            <ac:inkMk id="173" creationId="{C3F6AD58-FFEA-5666-CD42-EC06446ECF7E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5" creationId="{BCBDE119-E94D-36A9-2A74-5F7CE5ACFB1E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6" creationId="{F5157CF2-A436-559B-8721-670CB31B4688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8" creationId="{933FC299-8C65-D68E-7FA9-6AFE53FECECB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9" creationId="{7A627B11-FE36-8205-FE5A-4DA788210A17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81" creationId="{8EF352CC-F7CE-2318-B67D-A5468829A5D8}"/>
          </ac:inkMkLst>
        </pc:inkChg>
        <pc:inkChg chg="add">
          <ac:chgData name="Tim Cook" userId="d1c7cfb340f2c7ab" providerId="LiveId" clId="{FAA41CA0-58A2-43D6-AEB4-78039B1EF375}" dt="2023-04-06T23:58:09.558" v="864" actId="9405"/>
          <ac:inkMkLst>
            <pc:docMk/>
            <pc:sldMk cId="1809284250" sldId="453"/>
            <ac:inkMk id="183" creationId="{45EF9556-65C6-B470-65DC-48C8F66D91E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4" creationId="{9B624AEF-E290-6537-BFC9-AD2B4896547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5" creationId="{FA60CF16-FC33-6943-B2FD-09C3E901BEFC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6" creationId="{7FA3D8AF-6345-49C7-6ABC-46A485457FB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7" creationId="{EC73E97A-AA79-F94A-7205-8F1ED54ACE75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8" creationId="{8CB63AFD-F887-13DD-275A-64B6E5D1363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9" creationId="{E6D5E476-426D-4FCC-2F35-59C3530F6C9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0" creationId="{4487F484-3233-85C2-8990-586435A8718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1" creationId="{71A1ABB6-A58B-A0A4-6794-C740ED44D318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2" creationId="{44A63517-DDD4-96F6-D046-C0906843A5B0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3" creationId="{2F10EAC9-D61A-E499-C051-F75A7127208F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4" creationId="{7E692156-CEF5-547E-3B8F-3FCC86047A6F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5" creationId="{B7ECC29D-5650-E0B0-A3A0-9047D17F63D0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6" creationId="{DAC19B1C-518C-E710-AB3B-A171740A9A8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7" creationId="{8E6B067D-20DB-D461-8B6B-162BE63E4B04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8" creationId="{D2537DB4-5941-34D9-269B-27C4BFF7B02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9" creationId="{459714B0-CF45-11CE-0B02-3A6D1EEBAFF1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200" creationId="{A014BD8A-A919-9522-EDC9-478EC177BE49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201" creationId="{19861BEC-2FC5-2038-7183-DDF069ABF12B}"/>
          </ac:inkMkLst>
        </pc:inkChg>
        <pc:inkChg chg="add del mod">
          <ac:chgData name="Tim Cook" userId="d1c7cfb340f2c7ab" providerId="LiveId" clId="{FAA41CA0-58A2-43D6-AEB4-78039B1EF375}" dt="2023-04-06T23:58:27.352" v="893"/>
          <ac:inkMkLst>
            <pc:docMk/>
            <pc:sldMk cId="1809284250" sldId="453"/>
            <ac:inkMk id="202" creationId="{91169CC9-96E7-5E93-E50E-D7B4DA7AEC7D}"/>
          </ac:inkMkLst>
        </pc:inkChg>
        <pc:inkChg chg="add del mod">
          <ac:chgData name="Tim Cook" userId="d1c7cfb340f2c7ab" providerId="LiveId" clId="{FAA41CA0-58A2-43D6-AEB4-78039B1EF375}" dt="2023-04-06T23:58:26.435" v="892"/>
          <ac:inkMkLst>
            <pc:docMk/>
            <pc:sldMk cId="1809284250" sldId="453"/>
            <ac:inkMk id="203" creationId="{EEE6F681-C758-2818-A607-018E9C741ADB}"/>
          </ac:inkMkLst>
        </pc:inkChg>
        <pc:inkChg chg="add del">
          <ac:chgData name="Tim Cook" userId="d1c7cfb340f2c7ab" providerId="LiveId" clId="{FAA41CA0-58A2-43D6-AEB4-78039B1EF375}" dt="2023-04-06T23:58:24.288" v="891"/>
          <ac:inkMkLst>
            <pc:docMk/>
            <pc:sldMk cId="1809284250" sldId="453"/>
            <ac:inkMk id="208" creationId="{2816F190-1DD4-C7CF-171F-4809DBD47FDD}"/>
          </ac:inkMkLst>
        </pc:inkChg>
        <pc:inkChg chg="add del">
          <ac:chgData name="Tim Cook" userId="d1c7cfb340f2c7ab" providerId="LiveId" clId="{FAA41CA0-58A2-43D6-AEB4-78039B1EF375}" dt="2023-04-06T23:58:24.288" v="889"/>
          <ac:inkMkLst>
            <pc:docMk/>
            <pc:sldMk cId="1809284250" sldId="453"/>
            <ac:inkMk id="209" creationId="{4C360C85-4BB5-CAA2-0200-A7FFAE6F115B}"/>
          </ac:inkMkLst>
        </pc:inkChg>
        <pc:inkChg chg="add del">
          <ac:chgData name="Tim Cook" userId="d1c7cfb340f2c7ab" providerId="LiveId" clId="{FAA41CA0-58A2-43D6-AEB4-78039B1EF375}" dt="2023-04-06T23:58:24.288" v="890"/>
          <ac:inkMkLst>
            <pc:docMk/>
            <pc:sldMk cId="1809284250" sldId="453"/>
            <ac:inkMk id="210" creationId="{364CA845-296E-3C16-4BD5-CA3E152E93B6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1" creationId="{9F6AB18D-7050-3C56-0965-C9FEBEED7384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2" creationId="{D592E624-0BB8-4457-131D-77BBE16457A2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3" creationId="{F54087E5-D1AF-D978-720A-F85EC61F070E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4" creationId="{5DB380B7-70A6-4F07-4CD6-3E9BA5A79636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5" creationId="{ABC4416A-EB40-FC5F-56B2-6590831FFFC3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6" creationId="{A71F5BE5-C653-D839-9A80-6AFF508D149F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7" creationId="{E51A48E1-8690-ADBB-95AA-9410AE9527A8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8" creationId="{AD6166E1-1AE9-47A2-143C-2E394C3AB4E3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2" creationId="{4018890A-28D4-55D2-24B3-5771068DB5F2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3" creationId="{6EC2A158-385C-B462-B809-3625A7433055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4" creationId="{29B84A3D-EA32-CC42-E76E-5D2F98F3289E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6" creationId="{BC9B9D89-90F1-0061-AFC5-64B761617E44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7" creationId="{D3005BEB-8204-0178-5579-6F244EA136E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8" creationId="{5549C0A9-AFB8-D2BA-BC07-7D640242BC9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9" creationId="{B729E50A-0675-ACF5-24FE-A70C909498B5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0" creationId="{FA80F5EE-CC07-FD60-D341-706ACE3FF2C0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1" creationId="{9ED57397-A8DF-B504-6865-A3A9BF305ACE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2" creationId="{BB0B98A7-8AE9-AF16-3DBD-D2775E64416D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3" creationId="{C1FC6431-07CF-AA43-85A6-86F3C31A3B9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4" creationId="{04C29C10-57A6-1BF3-B539-740BA762934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5" creationId="{CF170601-15A3-BE26-0D92-57942564ECF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6" creationId="{0D118C20-5F4E-05C8-2096-2A32583D32A0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7" creationId="{8B09ACB2-6FF4-C5FF-F739-552C4F594A82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8" creationId="{CE92358E-7CE8-DD79-1E49-B877AF69B47A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9" creationId="{F427CAB6-4C1C-6F3E-019A-2CD384A052C9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40" creationId="{0DD99D8E-3084-8C80-B233-78291CFA8B5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41" creationId="{A68B7CA7-B7EC-1B3A-879D-E79B4D331BCA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5" creationId="{78C04E8A-5613-A002-0C23-272250DEFAB1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6" creationId="{2095D185-1AAC-1DA4-E5E0-6E672C060341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7" creationId="{D07F6E68-2B2B-1368-7201-2379978C06C0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8" creationId="{00195CEE-05EE-CC13-EAB6-086E00185A3C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9" creationId="{3E09D647-2703-C532-5264-ABC31D367208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0" creationId="{181F5ABB-2D1B-5790-B6E1-2F4D3467A394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1" creationId="{57977778-DC42-343D-5A2C-0658584C2C69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2" creationId="{741AD2F4-62E8-3C91-1988-7534B14E0D34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3" creationId="{90099BE3-DD24-116C-A843-D8E868913206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5" creationId="{A8DFB704-7F3E-8FA6-97EF-2E4781D10FBB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6" creationId="{F92844BA-8D40-D7EB-283A-09ED30BEC42C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7" creationId="{A45A1404-B7BF-5757-FF72-4099C39499A3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8" creationId="{42BCC924-9FDF-59BD-0107-B862703AB417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9" creationId="{9ADE8D9D-7A0D-4385-98AC-B025E1C3097F}"/>
          </ac:inkMkLst>
        </pc:inkChg>
        <pc:inkChg chg="add">
          <ac:chgData name="Tim Cook" userId="d1c7cfb340f2c7ab" providerId="LiveId" clId="{FAA41CA0-58A2-43D6-AEB4-78039B1EF375}" dt="2023-04-06T23:58:58.584" v="940" actId="9405"/>
          <ac:inkMkLst>
            <pc:docMk/>
            <pc:sldMk cId="1809284250" sldId="453"/>
            <ac:inkMk id="261" creationId="{143EEE26-1D10-96F1-181C-386B9E1C9207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2" creationId="{8ADC782E-D25A-8227-7BBF-E58C6DB20F73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3" creationId="{5DC9887C-89E6-D217-911A-17015540D43F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4" creationId="{B5C7BDF6-F288-D7AE-AC95-58E5609E8933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5" creationId="{3ABF5E15-7CBB-C2F7-F007-A2650B7451B2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6" creationId="{B7DA9DF9-EC93-BB52-CA80-13C11451BDC8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68" creationId="{88F19116-A81E-06CE-19C1-B740E0A27F6B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69" creationId="{9376F642-A12C-AAE2-B7C0-486645F6B712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0" creationId="{516BBEAA-7880-EA23-18B4-0B1F74761467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1" creationId="{D90DD963-4903-E4C1-52D0-667748422EA8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2" creationId="{B57AB6E6-CB6B-B8A7-4D13-6A9773B6DD1B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3" creationId="{286713C5-729E-FCE8-66A7-7A22FD9DB3E7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5" creationId="{FABFB42F-B3E3-AA16-D47E-E64BB70843DD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6" creationId="{3111F4B7-7E4B-BD74-6189-A82133C166DC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7" creationId="{FAF5C361-A816-B942-B158-A0D4D875FEBD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8" creationId="{D6D8086C-882C-1125-8714-5E58B6F48417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9" creationId="{C9669DFE-7BB0-B6DB-A54E-DE2F3A151940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80" creationId="{E681EF71-857A-A17C-EE9C-6045C827691C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81" creationId="{37214734-D5D2-8A03-ED8D-90432202D682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3" creationId="{73C7B915-C88D-8852-D63D-273B5FCDD519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4" creationId="{FB253C1D-2446-D2ED-88C5-85A2B0142DBB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5" creationId="{5D860C0A-6D4D-5B89-D36A-99E0450CA588}"/>
          </ac:inkMkLst>
        </pc:inkChg>
        <pc:inkChg chg="add del">
          <ac:chgData name="Tim Cook" userId="d1c7cfb340f2c7ab" providerId="LiveId" clId="{FAA41CA0-58A2-43D6-AEB4-78039B1EF375}" dt="2023-04-06T23:59:27.062" v="996"/>
          <ac:inkMkLst>
            <pc:docMk/>
            <pc:sldMk cId="1809284250" sldId="453"/>
            <ac:inkMk id="286" creationId="{A66D996C-7A67-5F0F-614E-CF5A0B8D912A}"/>
          </ac:inkMkLst>
        </pc:inkChg>
        <pc:inkChg chg="add del">
          <ac:chgData name="Tim Cook" userId="d1c7cfb340f2c7ab" providerId="LiveId" clId="{FAA41CA0-58A2-43D6-AEB4-78039B1EF375}" dt="2023-04-06T23:59:27.062" v="1000"/>
          <ac:inkMkLst>
            <pc:docMk/>
            <pc:sldMk cId="1809284250" sldId="453"/>
            <ac:inkMk id="287" creationId="{632EA769-4399-A38E-444A-9A179CF3988D}"/>
          </ac:inkMkLst>
        </pc:inkChg>
        <pc:inkChg chg="add del">
          <ac:chgData name="Tim Cook" userId="d1c7cfb340f2c7ab" providerId="LiveId" clId="{FAA41CA0-58A2-43D6-AEB4-78039B1EF375}" dt="2023-04-06T23:59:27.062" v="999"/>
          <ac:inkMkLst>
            <pc:docMk/>
            <pc:sldMk cId="1809284250" sldId="453"/>
            <ac:inkMk id="288" creationId="{7ED0DB4A-DAAE-E5A0-9FF7-D68224D0D956}"/>
          </ac:inkMkLst>
        </pc:inkChg>
        <pc:inkChg chg="add del">
          <ac:chgData name="Tim Cook" userId="d1c7cfb340f2c7ab" providerId="LiveId" clId="{FAA41CA0-58A2-43D6-AEB4-78039B1EF375}" dt="2023-04-06T23:59:27.062" v="994"/>
          <ac:inkMkLst>
            <pc:docMk/>
            <pc:sldMk cId="1809284250" sldId="453"/>
            <ac:inkMk id="289" creationId="{CA28A95F-2864-4E9E-8537-9ADC99914605}"/>
          </ac:inkMkLst>
        </pc:inkChg>
        <pc:inkChg chg="add del">
          <ac:chgData name="Tim Cook" userId="d1c7cfb340f2c7ab" providerId="LiveId" clId="{FAA41CA0-58A2-43D6-AEB4-78039B1EF375}" dt="2023-04-06T23:59:27.062" v="988"/>
          <ac:inkMkLst>
            <pc:docMk/>
            <pc:sldMk cId="1809284250" sldId="453"/>
            <ac:inkMk id="290" creationId="{CE338B7B-5F07-009C-C9E4-454AB59B5704}"/>
          </ac:inkMkLst>
        </pc:inkChg>
        <pc:inkChg chg="add del">
          <ac:chgData name="Tim Cook" userId="d1c7cfb340f2c7ab" providerId="LiveId" clId="{FAA41CA0-58A2-43D6-AEB4-78039B1EF375}" dt="2023-04-06T23:59:27.062" v="993"/>
          <ac:inkMkLst>
            <pc:docMk/>
            <pc:sldMk cId="1809284250" sldId="453"/>
            <ac:inkMk id="291" creationId="{E2F32F9E-A4CB-C974-27B0-F508BC61FF2A}"/>
          </ac:inkMkLst>
        </pc:inkChg>
        <pc:inkChg chg="add del">
          <ac:chgData name="Tim Cook" userId="d1c7cfb340f2c7ab" providerId="LiveId" clId="{FAA41CA0-58A2-43D6-AEB4-78039B1EF375}" dt="2023-04-06T23:59:27.062" v="989"/>
          <ac:inkMkLst>
            <pc:docMk/>
            <pc:sldMk cId="1809284250" sldId="453"/>
            <ac:inkMk id="292" creationId="{3B62C078-88BB-6686-E96A-45BAA25A7B0A}"/>
          </ac:inkMkLst>
        </pc:inkChg>
        <pc:inkChg chg="add del">
          <ac:chgData name="Tim Cook" userId="d1c7cfb340f2c7ab" providerId="LiveId" clId="{FAA41CA0-58A2-43D6-AEB4-78039B1EF375}" dt="2023-04-06T23:59:27.062" v="995"/>
          <ac:inkMkLst>
            <pc:docMk/>
            <pc:sldMk cId="1809284250" sldId="453"/>
            <ac:inkMk id="293" creationId="{E344935F-D495-3334-7935-1A2F807EF7CD}"/>
          </ac:inkMkLst>
        </pc:inkChg>
        <pc:inkChg chg="add del mod">
          <ac:chgData name="Tim Cook" userId="d1c7cfb340f2c7ab" providerId="LiveId" clId="{FAA41CA0-58A2-43D6-AEB4-78039B1EF375}" dt="2023-04-07T00:01:32.980" v="1024"/>
          <ac:inkMkLst>
            <pc:docMk/>
            <pc:sldMk cId="1809284250" sldId="453"/>
            <ac:inkMk id="294" creationId="{359AEBB1-B92D-BC10-77F5-328FDC645E2B}"/>
          </ac:inkMkLst>
        </pc:inkChg>
        <pc:inkChg chg="add del mod">
          <ac:chgData name="Tim Cook" userId="d1c7cfb340f2c7ab" providerId="LiveId" clId="{FAA41CA0-58A2-43D6-AEB4-78039B1EF375}" dt="2023-04-07T00:01:32.980" v="1026"/>
          <ac:inkMkLst>
            <pc:docMk/>
            <pc:sldMk cId="1809284250" sldId="453"/>
            <ac:inkMk id="295" creationId="{67522A72-ACF0-0771-03FF-5120877A9204}"/>
          </ac:inkMkLst>
        </pc:inkChg>
        <pc:inkChg chg="add del mod">
          <ac:chgData name="Tim Cook" userId="d1c7cfb340f2c7ab" providerId="LiveId" clId="{FAA41CA0-58A2-43D6-AEB4-78039B1EF375}" dt="2023-04-07T00:01:32.980" v="1025"/>
          <ac:inkMkLst>
            <pc:docMk/>
            <pc:sldMk cId="1809284250" sldId="453"/>
            <ac:inkMk id="296" creationId="{1B0846BE-D19B-CF34-470B-9CD3B0B090ED}"/>
          </ac:inkMkLst>
        </pc:inkChg>
        <pc:inkChg chg="add del mod">
          <ac:chgData name="Tim Cook" userId="d1c7cfb340f2c7ab" providerId="LiveId" clId="{FAA41CA0-58A2-43D6-AEB4-78039B1EF375}" dt="2023-04-07T00:01:30.478" v="1019"/>
          <ac:inkMkLst>
            <pc:docMk/>
            <pc:sldMk cId="1809284250" sldId="453"/>
            <ac:inkMk id="297" creationId="{19837FED-262C-9765-B4AB-BAE30EB31871}"/>
          </ac:inkMkLst>
        </pc:inkChg>
        <pc:inkChg chg="add del mod">
          <ac:chgData name="Tim Cook" userId="d1c7cfb340f2c7ab" providerId="LiveId" clId="{FAA41CA0-58A2-43D6-AEB4-78039B1EF375}" dt="2023-04-07T00:01:30.494" v="1020"/>
          <ac:inkMkLst>
            <pc:docMk/>
            <pc:sldMk cId="1809284250" sldId="453"/>
            <ac:inkMk id="298" creationId="{D158FE58-4CEB-09E4-3C40-8D0E3840C4DA}"/>
          </ac:inkMkLst>
        </pc:inkChg>
        <pc:inkChg chg="add del mod">
          <ac:chgData name="Tim Cook" userId="d1c7cfb340f2c7ab" providerId="LiveId" clId="{FAA41CA0-58A2-43D6-AEB4-78039B1EF375}" dt="2023-04-07T00:01:31.221" v="1021"/>
          <ac:inkMkLst>
            <pc:docMk/>
            <pc:sldMk cId="1809284250" sldId="453"/>
            <ac:inkMk id="299" creationId="{3BE378F7-76B6-C657-78A8-89031A2B7603}"/>
          </ac:inkMkLst>
        </pc:inkChg>
        <pc:inkChg chg="add del mod">
          <ac:chgData name="Tim Cook" userId="d1c7cfb340f2c7ab" providerId="LiveId" clId="{FAA41CA0-58A2-43D6-AEB4-78039B1EF375}" dt="2023-04-07T00:01:32.980" v="1022"/>
          <ac:inkMkLst>
            <pc:docMk/>
            <pc:sldMk cId="1809284250" sldId="453"/>
            <ac:inkMk id="300" creationId="{FED10B29-248B-BF26-E3D2-A49B58B37FF8}"/>
          </ac:inkMkLst>
        </pc:inkChg>
        <pc:inkChg chg="add del mod">
          <ac:chgData name="Tim Cook" userId="d1c7cfb340f2c7ab" providerId="LiveId" clId="{FAA41CA0-58A2-43D6-AEB4-78039B1EF375}" dt="2023-04-07T00:01:32.980" v="1023"/>
          <ac:inkMkLst>
            <pc:docMk/>
            <pc:sldMk cId="1809284250" sldId="453"/>
            <ac:inkMk id="301" creationId="{613A966D-6A1B-36D5-C58C-64A6A70C25EE}"/>
          </ac:inkMkLst>
        </pc:inkChg>
        <pc:inkChg chg="add del">
          <ac:chgData name="Tim Cook" userId="d1c7cfb340f2c7ab" providerId="LiveId" clId="{FAA41CA0-58A2-43D6-AEB4-78039B1EF375}" dt="2023-04-06T23:59:27.062" v="987"/>
          <ac:inkMkLst>
            <pc:docMk/>
            <pc:sldMk cId="1809284250" sldId="453"/>
            <ac:inkMk id="302" creationId="{6FEE7039-8A51-3A82-6EF7-67FBBB0D630E}"/>
          </ac:inkMkLst>
        </pc:inkChg>
        <pc:inkChg chg="add del">
          <ac:chgData name="Tim Cook" userId="d1c7cfb340f2c7ab" providerId="LiveId" clId="{FAA41CA0-58A2-43D6-AEB4-78039B1EF375}" dt="2023-04-06T23:59:27.062" v="990"/>
          <ac:inkMkLst>
            <pc:docMk/>
            <pc:sldMk cId="1809284250" sldId="453"/>
            <ac:inkMk id="303" creationId="{FD77626B-7430-494C-B2B2-2BFA076CFA1E}"/>
          </ac:inkMkLst>
        </pc:inkChg>
        <pc:inkChg chg="add del">
          <ac:chgData name="Tim Cook" userId="d1c7cfb340f2c7ab" providerId="LiveId" clId="{FAA41CA0-58A2-43D6-AEB4-78039B1EF375}" dt="2023-04-06T23:59:27.062" v="997"/>
          <ac:inkMkLst>
            <pc:docMk/>
            <pc:sldMk cId="1809284250" sldId="453"/>
            <ac:inkMk id="304" creationId="{21CCAE50-439D-DE4B-457A-0FA5C4BCBE18}"/>
          </ac:inkMkLst>
        </pc:inkChg>
        <pc:inkChg chg="add del">
          <ac:chgData name="Tim Cook" userId="d1c7cfb340f2c7ab" providerId="LiveId" clId="{FAA41CA0-58A2-43D6-AEB4-78039B1EF375}" dt="2023-04-06T23:59:27.062" v="991"/>
          <ac:inkMkLst>
            <pc:docMk/>
            <pc:sldMk cId="1809284250" sldId="453"/>
            <ac:inkMk id="305" creationId="{4BCE3D23-2957-F18C-80CA-6E75C6953A65}"/>
          </ac:inkMkLst>
        </pc:inkChg>
        <pc:inkChg chg="add del">
          <ac:chgData name="Tim Cook" userId="d1c7cfb340f2c7ab" providerId="LiveId" clId="{FAA41CA0-58A2-43D6-AEB4-78039B1EF375}" dt="2023-04-06T23:59:27.062" v="992"/>
          <ac:inkMkLst>
            <pc:docMk/>
            <pc:sldMk cId="1809284250" sldId="453"/>
            <ac:inkMk id="306" creationId="{8EC3E612-AD6D-D2F8-DE6E-1C1E5FB9AAD3}"/>
          </ac:inkMkLst>
        </pc:inkChg>
        <pc:inkChg chg="add del">
          <ac:chgData name="Tim Cook" userId="d1c7cfb340f2c7ab" providerId="LiveId" clId="{FAA41CA0-58A2-43D6-AEB4-78039B1EF375}" dt="2023-04-06T23:59:27.062" v="998"/>
          <ac:inkMkLst>
            <pc:docMk/>
            <pc:sldMk cId="1809284250" sldId="453"/>
            <ac:inkMk id="307" creationId="{2809C28F-2E15-839C-3727-1BBFB486F5FC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0" creationId="{56DBA20A-0512-FF68-A58A-A4901F45E9A0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1" creationId="{719E4719-D435-79BB-5D60-B0249DAAC2BA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2" creationId="{212720B4-A48C-4EA6-0956-A5DCC4A0C5AD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3" creationId="{174EF966-0749-A58E-A7C4-B76F08718BA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4" creationId="{B51B9189-0D0A-C9AA-2121-34EC72D207F6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5" creationId="{70148D2C-3186-D071-1886-539913DF418A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6" creationId="{59C0C1ED-4AF9-6B2B-1580-C1CDCFA9F82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7" creationId="{B0924F58-0EE1-65E8-8F4B-B9EED5C08A98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8" creationId="{4706DFDA-400A-AA0A-1758-BFF16DD68915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9" creationId="{025E7CCC-A827-7C4D-3DF5-383B7A46E636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0" creationId="{ECE9A17C-7598-D9E1-CC6A-5598F95288E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1" creationId="{5C89A7BD-E1B4-B8E6-ED3E-877E80B468FB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2" creationId="{96E0AFF4-DC11-A1D6-1B9C-FF074DA21DFE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3" creationId="{9853DF19-6CBE-0D8D-E004-5C3F0DFA7F38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4" creationId="{EEF8785E-9F17-6935-C487-7BA6C4D0DAA1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5" creationId="{207A9433-015F-6F02-EE2A-2F2F0CAFA103}"/>
          </ac:inkMkLst>
        </pc:inkChg>
      </pc:sldChg>
      <pc:sldChg chg="addSp delSp modSp mod">
        <pc:chgData name="Tim Cook" userId="d1c7cfb340f2c7ab" providerId="LiveId" clId="{FAA41CA0-58A2-43D6-AEB4-78039B1EF375}" dt="2023-04-07T00:53:43.618" v="1829"/>
        <pc:sldMkLst>
          <pc:docMk/>
          <pc:sldMk cId="417398348" sldId="454"/>
        </pc:sldMkLst>
        <pc:grpChg chg="mod">
          <ac:chgData name="Tim Cook" userId="d1c7cfb340f2c7ab" providerId="LiveId" clId="{FAA41CA0-58A2-43D6-AEB4-78039B1EF375}" dt="2023-04-07T00:53:43.618" v="1829"/>
          <ac:grpSpMkLst>
            <pc:docMk/>
            <pc:sldMk cId="417398348" sldId="454"/>
            <ac:grpSpMk id="5" creationId="{59EAC126-2402-8D83-CAF9-ADB420B1FD37}"/>
          </ac:grpSpMkLst>
        </pc:grpChg>
        <pc:grpChg chg="del mod">
          <ac:chgData name="Tim Cook" userId="d1c7cfb340f2c7ab" providerId="LiveId" clId="{FAA41CA0-58A2-43D6-AEB4-78039B1EF375}" dt="2023-04-07T00:12:52.404" v="1732"/>
          <ac:grpSpMkLst>
            <pc:docMk/>
            <pc:sldMk cId="417398348" sldId="454"/>
            <ac:grpSpMk id="5" creationId="{EBD61413-C4C4-89F1-E275-B9EB978F5C72}"/>
          </ac:grpSpMkLst>
        </pc:grpChg>
        <pc:grpChg chg="del mod">
          <ac:chgData name="Tim Cook" userId="d1c7cfb340f2c7ab" providerId="LiveId" clId="{FAA41CA0-58A2-43D6-AEB4-78039B1EF375}" dt="2023-04-07T00:09:54.427" v="1615"/>
          <ac:grpSpMkLst>
            <pc:docMk/>
            <pc:sldMk cId="417398348" sldId="454"/>
            <ac:grpSpMk id="6" creationId="{1ECC2A04-4EBA-00C3-E627-5219FA768397}"/>
          </ac:grpSpMkLst>
        </pc:grpChg>
        <pc:grpChg chg="del mod">
          <ac:chgData name="Tim Cook" userId="d1c7cfb340f2c7ab" providerId="LiveId" clId="{FAA41CA0-58A2-43D6-AEB4-78039B1EF375}" dt="2023-04-07T00:05:26.759" v="1234"/>
          <ac:grpSpMkLst>
            <pc:docMk/>
            <pc:sldMk cId="417398348" sldId="454"/>
            <ac:grpSpMk id="7" creationId="{9AE371CB-5823-6498-2633-955F3A4CC14E}"/>
          </ac:grpSpMkLst>
        </pc:grpChg>
        <pc:grpChg chg="mod">
          <ac:chgData name="Tim Cook" userId="d1c7cfb340f2c7ab" providerId="LiveId" clId="{FAA41CA0-58A2-43D6-AEB4-78039B1EF375}" dt="2023-04-07T00:05:33.836" v="1245"/>
          <ac:grpSpMkLst>
            <pc:docMk/>
            <pc:sldMk cId="417398348" sldId="454"/>
            <ac:grpSpMk id="16" creationId="{D96A3BAF-0DC9-5986-1965-4E62AE5625CB}"/>
          </ac:grpSpMkLst>
        </pc:grpChg>
        <pc:grpChg chg="mod">
          <ac:chgData name="Tim Cook" userId="d1c7cfb340f2c7ab" providerId="LiveId" clId="{FAA41CA0-58A2-43D6-AEB4-78039B1EF375}" dt="2023-04-07T00:05:33.836" v="1245"/>
          <ac:grpSpMkLst>
            <pc:docMk/>
            <pc:sldMk cId="417398348" sldId="454"/>
            <ac:grpSpMk id="17" creationId="{E6D9F50D-9631-B2D8-F09F-3C0D4AE089F1}"/>
          </ac:grpSpMkLst>
        </pc:grpChg>
        <pc:grpChg chg="mod">
          <ac:chgData name="Tim Cook" userId="d1c7cfb340f2c7ab" providerId="LiveId" clId="{FAA41CA0-58A2-43D6-AEB4-78039B1EF375}" dt="2023-04-07T00:05:37.391" v="1250"/>
          <ac:grpSpMkLst>
            <pc:docMk/>
            <pc:sldMk cId="417398348" sldId="454"/>
            <ac:grpSpMk id="22" creationId="{BB4C3A4A-A65B-AAF9-2669-8B909C757BED}"/>
          </ac:grpSpMkLst>
        </pc:grpChg>
        <pc:grpChg chg="del mod">
          <ac:chgData name="Tim Cook" userId="d1c7cfb340f2c7ab" providerId="LiveId" clId="{FAA41CA0-58A2-43D6-AEB4-78039B1EF375}" dt="2023-04-07T00:10:02.692" v="1628"/>
          <ac:grpSpMkLst>
            <pc:docMk/>
            <pc:sldMk cId="417398348" sldId="454"/>
            <ac:grpSpMk id="28" creationId="{D4C9DE60-33B8-6A57-1909-954DA627C9B9}"/>
          </ac:grpSpMkLst>
        </pc:grpChg>
        <pc:grpChg chg="del 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36" creationId="{63628140-106A-A8EC-D8BB-2CF847ED48EF}"/>
          </ac:grpSpMkLst>
        </pc:grpChg>
        <pc:grpChg chg="mod">
          <ac:chgData name="Tim Cook" userId="d1c7cfb340f2c7ab" providerId="LiveId" clId="{FAA41CA0-58A2-43D6-AEB4-78039B1EF375}" dt="2023-04-07T00:10:02.692" v="1628"/>
          <ac:grpSpMkLst>
            <pc:docMk/>
            <pc:sldMk cId="417398348" sldId="454"/>
            <ac:grpSpMk id="36" creationId="{9750A572-6B54-B351-D590-984B55192B79}"/>
          </ac:grpSpMkLst>
        </pc:grpChg>
        <pc:grpChg chg="mod">
          <ac:chgData name="Tim Cook" userId="d1c7cfb340f2c7ab" providerId="LiveId" clId="{FAA41CA0-58A2-43D6-AEB4-78039B1EF375}" dt="2023-04-07T00:05:46.141" v="1271"/>
          <ac:grpSpMkLst>
            <pc:docMk/>
            <pc:sldMk cId="417398348" sldId="454"/>
            <ac:grpSpMk id="37" creationId="{33D81AF2-19EC-777D-1CA6-40AE370EF698}"/>
          </ac:grpSpMkLst>
        </pc:grpChg>
        <pc:grpChg chg="del mod">
          <ac:chgData name="Tim Cook" userId="d1c7cfb340f2c7ab" providerId="LiveId" clId="{FAA41CA0-58A2-43D6-AEB4-78039B1EF375}" dt="2023-04-07T00:13:00.415" v="1741"/>
          <ac:grpSpMkLst>
            <pc:docMk/>
            <pc:sldMk cId="417398348" sldId="454"/>
            <ac:grpSpMk id="54" creationId="{31EE2AD5-9A73-238E-5033-DDDBAA9133F4}"/>
          </ac:grpSpMkLst>
        </pc:grpChg>
        <pc:grpChg chg="del mod">
          <ac:chgData name="Tim Cook" userId="d1c7cfb340f2c7ab" providerId="LiveId" clId="{FAA41CA0-58A2-43D6-AEB4-78039B1EF375}" dt="2023-04-07T00:05:56.406" v="1290"/>
          <ac:grpSpMkLst>
            <pc:docMk/>
            <pc:sldMk cId="417398348" sldId="454"/>
            <ac:grpSpMk id="54" creationId="{3468C2B8-D82B-A1EB-ED43-590A5D4B1772}"/>
          </ac:grpSpMkLst>
        </pc:grpChg>
        <pc:grpChg chg="del mod">
          <ac:chgData name="Tim Cook" userId="d1c7cfb340f2c7ab" providerId="LiveId" clId="{FAA41CA0-58A2-43D6-AEB4-78039B1EF375}" dt="2023-04-07T00:10:16.647" v="1635"/>
          <ac:grpSpMkLst>
            <pc:docMk/>
            <pc:sldMk cId="417398348" sldId="454"/>
            <ac:grpSpMk id="54" creationId="{609EBDE2-3640-2707-FA30-4CBCEE7E5044}"/>
          </ac:grpSpMkLst>
        </pc:grpChg>
        <pc:grpChg chg="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55" creationId="{00A40765-6040-F914-998B-A47B49B914CC}"/>
          </ac:grpSpMkLst>
        </pc:grpChg>
        <pc:grpChg chg="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56" creationId="{43A6658A-2A1E-87E6-EC73-99E0C30AEAC6}"/>
          </ac:grpSpMkLst>
        </pc:grpChg>
        <pc:grpChg chg="mod">
          <ac:chgData name="Tim Cook" userId="d1c7cfb340f2c7ab" providerId="LiveId" clId="{FAA41CA0-58A2-43D6-AEB4-78039B1EF375}" dt="2023-04-07T00:06:04.625" v="1294"/>
          <ac:grpSpMkLst>
            <pc:docMk/>
            <pc:sldMk cId="417398348" sldId="454"/>
            <ac:grpSpMk id="59" creationId="{68024BA1-9880-71E0-1B36-043A0AA1B8FC}"/>
          </ac:grpSpMkLst>
        </pc:grpChg>
        <pc:grpChg chg="del 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0" creationId="{FC04BBDB-8D3F-5C77-B52B-9B1047AC304D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1" creationId="{A73551FE-B541-390D-A0AF-6B3C6767AF72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2" creationId="{4D964A7C-E871-F750-1B82-B170A294EA8C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3" creationId="{A1BC5984-6064-E901-CB43-F231021C1DFD}"/>
          </ac:grpSpMkLst>
        </pc:grpChg>
        <pc:grpChg chg="del mod">
          <ac:chgData name="Tim Cook" userId="d1c7cfb340f2c7ab" providerId="LiveId" clId="{FAA41CA0-58A2-43D6-AEB4-78039B1EF375}" dt="2023-04-07T00:13:04.221" v="1745"/>
          <ac:grpSpMkLst>
            <pc:docMk/>
            <pc:sldMk cId="417398348" sldId="454"/>
            <ac:grpSpMk id="84" creationId="{753E618E-96B2-2854-5DF5-3661D6FA0E42}"/>
          </ac:grpSpMkLst>
        </pc:grpChg>
        <pc:grpChg chg="del mod">
          <ac:chgData name="Tim Cook" userId="d1c7cfb340f2c7ab" providerId="LiveId" clId="{FAA41CA0-58A2-43D6-AEB4-78039B1EF375}" dt="2023-04-07T00:10:33.796" v="1642"/>
          <ac:grpSpMkLst>
            <pc:docMk/>
            <pc:sldMk cId="417398348" sldId="454"/>
            <ac:grpSpMk id="85" creationId="{AB2EE137-36DA-2D42-4E5C-77921D807103}"/>
          </ac:grpSpMkLst>
        </pc:grpChg>
        <pc:grpChg chg="del mod">
          <ac:chgData name="Tim Cook" userId="d1c7cfb340f2c7ab" providerId="LiveId" clId="{FAA41CA0-58A2-43D6-AEB4-78039B1EF375}" dt="2023-04-07T00:06:24.241" v="1331"/>
          <ac:grpSpMkLst>
            <pc:docMk/>
            <pc:sldMk cId="417398348" sldId="454"/>
            <ac:grpSpMk id="86" creationId="{0D196C93-F6B4-5AB4-0373-C137B141288D}"/>
          </ac:grpSpMkLst>
        </pc:grpChg>
        <pc:grpChg chg="del mod">
          <ac:chgData name="Tim Cook" userId="d1c7cfb340f2c7ab" providerId="LiveId" clId="{FAA41CA0-58A2-43D6-AEB4-78039B1EF375}" dt="2023-04-07T00:13:06.908" v="1748"/>
          <ac:grpSpMkLst>
            <pc:docMk/>
            <pc:sldMk cId="417398348" sldId="454"/>
            <ac:grpSpMk id="86" creationId="{E6A1883A-6673-12F6-FBB9-43CF43258F98}"/>
          </ac:grpSpMkLst>
        </pc:grpChg>
        <pc:grpChg chg="del mod">
          <ac:chgData name="Tim Cook" userId="d1c7cfb340f2c7ab" providerId="LiveId" clId="{FAA41CA0-58A2-43D6-AEB4-78039B1EF375}" dt="2023-04-07T00:13:08.363" v="1750"/>
          <ac:grpSpMkLst>
            <pc:docMk/>
            <pc:sldMk cId="417398348" sldId="454"/>
            <ac:grpSpMk id="88" creationId="{CE26A875-957E-8B6E-BDE7-EF81DB30FEF2}"/>
          </ac:grpSpMkLst>
        </pc:grpChg>
        <pc:grpChg chg="del mod">
          <ac:chgData name="Tim Cook" userId="d1c7cfb340f2c7ab" providerId="LiveId" clId="{FAA41CA0-58A2-43D6-AEB4-78039B1EF375}" dt="2023-04-07T00:13:14.597" v="1753"/>
          <ac:grpSpMkLst>
            <pc:docMk/>
            <pc:sldMk cId="417398348" sldId="454"/>
            <ac:grpSpMk id="90" creationId="{4A574AC8-75D7-570D-3522-8F17425A5812}"/>
          </ac:grpSpMkLst>
        </pc:grpChg>
        <pc:grpChg chg="del mod">
          <ac:chgData name="Tim Cook" userId="d1c7cfb340f2c7ab" providerId="LiveId" clId="{FAA41CA0-58A2-43D6-AEB4-78039B1EF375}" dt="2023-04-07T00:10:47.669" v="1657"/>
          <ac:grpSpMkLst>
            <pc:docMk/>
            <pc:sldMk cId="417398348" sldId="454"/>
            <ac:grpSpMk id="92" creationId="{C58FA64F-F135-F08E-9DE2-39F4BD422E05}"/>
          </ac:grpSpMkLst>
        </pc:grpChg>
        <pc:grpChg chg="del mod">
          <ac:chgData name="Tim Cook" userId="d1c7cfb340f2c7ab" providerId="LiveId" clId="{FAA41CA0-58A2-43D6-AEB4-78039B1EF375}" dt="2023-04-07T00:13:19.595" v="1761"/>
          <ac:grpSpMkLst>
            <pc:docMk/>
            <pc:sldMk cId="417398348" sldId="454"/>
            <ac:grpSpMk id="92" creationId="{F7550E90-98C3-8460-7666-E67D3DE4F980}"/>
          </ac:grpSpMkLst>
        </pc:grpChg>
        <pc:grpChg chg="del mod">
          <ac:chgData name="Tim Cook" userId="d1c7cfb340f2c7ab" providerId="LiveId" clId="{FAA41CA0-58A2-43D6-AEB4-78039B1EF375}" dt="2023-04-07T00:06:24.241" v="1332"/>
          <ac:grpSpMkLst>
            <pc:docMk/>
            <pc:sldMk cId="417398348" sldId="454"/>
            <ac:grpSpMk id="95" creationId="{7BFBC47A-6739-E797-B6D2-F03C48160474}"/>
          </ac:grpSpMkLst>
        </pc:grpChg>
        <pc:grpChg chg="del mod">
          <ac:chgData name="Tim Cook" userId="d1c7cfb340f2c7ab" providerId="LiveId" clId="{FAA41CA0-58A2-43D6-AEB4-78039B1EF375}" dt="2023-04-07T00:10:47.669" v="1650"/>
          <ac:grpSpMkLst>
            <pc:docMk/>
            <pc:sldMk cId="417398348" sldId="454"/>
            <ac:grpSpMk id="95" creationId="{9F92EE72-80F2-C40A-202F-AA6CF6CFD6D8}"/>
          </ac:grpSpMkLst>
        </pc:grpChg>
        <pc:grpChg chg="del mod">
          <ac:chgData name="Tim Cook" userId="d1c7cfb340f2c7ab" providerId="LiveId" clId="{FAA41CA0-58A2-43D6-AEB4-78039B1EF375}" dt="2023-04-07T00:06:24.241" v="1328"/>
          <ac:grpSpMkLst>
            <pc:docMk/>
            <pc:sldMk cId="417398348" sldId="454"/>
            <ac:grpSpMk id="96" creationId="{522C7FAC-C22C-EB4B-9E40-79B8477756C1}"/>
          </ac:grpSpMkLst>
        </pc:grpChg>
        <pc:grpChg chg="del mod">
          <ac:chgData name="Tim Cook" userId="d1c7cfb340f2c7ab" providerId="LiveId" clId="{FAA41CA0-58A2-43D6-AEB4-78039B1EF375}" dt="2023-04-07T00:06:24.241" v="1335"/>
          <ac:grpSpMkLst>
            <pc:docMk/>
            <pc:sldMk cId="417398348" sldId="454"/>
            <ac:grpSpMk id="97" creationId="{AF71F33A-7526-D370-7AC1-CDAF5DECE745}"/>
          </ac:grpSpMkLst>
        </pc:grpChg>
        <pc:grpChg chg="del mod">
          <ac:chgData name="Tim Cook" userId="d1c7cfb340f2c7ab" providerId="LiveId" clId="{FAA41CA0-58A2-43D6-AEB4-78039B1EF375}" dt="2023-04-07T00:13:27.646" v="1768"/>
          <ac:grpSpMkLst>
            <pc:docMk/>
            <pc:sldMk cId="417398348" sldId="454"/>
            <ac:grpSpMk id="101" creationId="{31CD44F8-1F77-7984-7479-46F84A08577B}"/>
          </ac:grpSpMkLst>
        </pc:grpChg>
        <pc:grpChg chg="add del mod">
          <ac:chgData name="Tim Cook" userId="d1c7cfb340f2c7ab" providerId="LiveId" clId="{FAA41CA0-58A2-43D6-AEB4-78039B1EF375}" dt="2023-04-07T00:09:14.588" v="1593"/>
          <ac:grpSpMkLst>
            <pc:docMk/>
            <pc:sldMk cId="417398348" sldId="454"/>
            <ac:grpSpMk id="102" creationId="{8B12D10E-51E6-06D0-9C20-93E63BB15618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03" creationId="{2941F21E-3612-C408-9914-FC0380768ED9}"/>
          </ac:grpSpMkLst>
        </pc:grpChg>
        <pc:grpChg chg="del mod">
          <ac:chgData name="Tim Cook" userId="d1c7cfb340f2c7ab" providerId="LiveId" clId="{FAA41CA0-58A2-43D6-AEB4-78039B1EF375}" dt="2023-04-07T00:11:00.137" v="1670"/>
          <ac:grpSpMkLst>
            <pc:docMk/>
            <pc:sldMk cId="417398348" sldId="454"/>
            <ac:grpSpMk id="104" creationId="{1160FEE5-0F59-1E3C-B13B-7EBB49869692}"/>
          </ac:grpSpMkLst>
        </pc:grpChg>
        <pc:grpChg chg="del mod">
          <ac:chgData name="Tim Cook" userId="d1c7cfb340f2c7ab" providerId="LiveId" clId="{FAA41CA0-58A2-43D6-AEB4-78039B1EF375}" dt="2023-04-07T00:11:08.090" v="1679"/>
          <ac:grpSpMkLst>
            <pc:docMk/>
            <pc:sldMk cId="417398348" sldId="454"/>
            <ac:grpSpMk id="108" creationId="{1FCCC382-478E-AA63-90B6-2C6891421C4B}"/>
          </ac:grpSpMkLst>
        </pc:grpChg>
        <pc:grpChg chg="del mod">
          <ac:chgData name="Tim Cook" userId="d1c7cfb340f2c7ab" providerId="LiveId" clId="{FAA41CA0-58A2-43D6-AEB4-78039B1EF375}" dt="2023-04-07T00:11:10.011" v="1681"/>
          <ac:grpSpMkLst>
            <pc:docMk/>
            <pc:sldMk cId="417398348" sldId="454"/>
            <ac:grpSpMk id="112" creationId="{390213BF-1B64-7776-E46B-F23F77EEAFAB}"/>
          </ac:grpSpMkLst>
        </pc:grpChg>
        <pc:grpChg chg="del mod">
          <ac:chgData name="Tim Cook" userId="d1c7cfb340f2c7ab" providerId="LiveId" clId="{FAA41CA0-58A2-43D6-AEB4-78039B1EF375}" dt="2023-04-07T00:11:11.433" v="1683"/>
          <ac:grpSpMkLst>
            <pc:docMk/>
            <pc:sldMk cId="417398348" sldId="454"/>
            <ac:grpSpMk id="114" creationId="{2B62B648-36E8-4F06-C6DB-71D744E4F1D3}"/>
          </ac:grpSpMkLst>
        </pc:grpChg>
        <pc:grpChg chg="mod">
          <ac:chgData name="Tim Cook" userId="d1c7cfb340f2c7ab" providerId="LiveId" clId="{FAA41CA0-58A2-43D6-AEB4-78039B1EF375}" dt="2023-04-07T00:13:36.920" v="1778"/>
          <ac:grpSpMkLst>
            <pc:docMk/>
            <pc:sldMk cId="417398348" sldId="454"/>
            <ac:grpSpMk id="115" creationId="{CE234A53-96F3-0350-2C79-D2C5BD4299FF}"/>
          </ac:grpSpMkLst>
        </pc:grpChg>
        <pc:grpChg chg="del mod">
          <ac:chgData name="Tim Cook" userId="d1c7cfb340f2c7ab" providerId="LiveId" clId="{FAA41CA0-58A2-43D6-AEB4-78039B1EF375}" dt="2023-04-07T00:12:47.417" v="1725"/>
          <ac:grpSpMkLst>
            <pc:docMk/>
            <pc:sldMk cId="417398348" sldId="454"/>
            <ac:grpSpMk id="116" creationId="{9A28B0F7-80CE-E310-BD25-74547C869EC1}"/>
          </ac:grpSpMkLst>
        </pc:grpChg>
        <pc:grpChg chg="add del mod">
          <ac:chgData name="Tim Cook" userId="d1c7cfb340f2c7ab" providerId="LiveId" clId="{FAA41CA0-58A2-43D6-AEB4-78039B1EF375}" dt="2023-04-07T00:09:14.588" v="1601"/>
          <ac:grpSpMkLst>
            <pc:docMk/>
            <pc:sldMk cId="417398348" sldId="454"/>
            <ac:grpSpMk id="118" creationId="{5F3EF77C-A17D-59F3-6476-5D1FAF6D2014}"/>
          </ac:grpSpMkLst>
        </pc:grpChg>
        <pc:grpChg chg="add del mod">
          <ac:chgData name="Tim Cook" userId="d1c7cfb340f2c7ab" providerId="LiveId" clId="{FAA41CA0-58A2-43D6-AEB4-78039B1EF375}" dt="2023-04-07T00:09:14.588" v="1600"/>
          <ac:grpSpMkLst>
            <pc:docMk/>
            <pc:sldMk cId="417398348" sldId="454"/>
            <ac:grpSpMk id="119" creationId="{502BEBEE-B102-3BC0-519C-2AC4B69A30F9}"/>
          </ac:grpSpMkLst>
        </pc:grpChg>
        <pc:grpChg chg="del mod">
          <ac:chgData name="Tim Cook" userId="d1c7cfb340f2c7ab" providerId="LiveId" clId="{FAA41CA0-58A2-43D6-AEB4-78039B1EF375}" dt="2023-04-07T00:06:36.387" v="1362"/>
          <ac:grpSpMkLst>
            <pc:docMk/>
            <pc:sldMk cId="417398348" sldId="454"/>
            <ac:grpSpMk id="123" creationId="{A9835DDA-4FF1-018A-3AA0-3FB9F2B2D5CF}"/>
          </ac:grpSpMkLst>
        </pc:grpChg>
        <pc:grpChg chg="del mod">
          <ac:chgData name="Tim Cook" userId="d1c7cfb340f2c7ab" providerId="LiveId" clId="{FAA41CA0-58A2-43D6-AEB4-78039B1EF375}" dt="2023-04-07T00:11:20.893" v="1694"/>
          <ac:grpSpMkLst>
            <pc:docMk/>
            <pc:sldMk cId="417398348" sldId="454"/>
            <ac:grpSpMk id="123" creationId="{D9B3D46E-D391-217B-264D-8AAC7BC51438}"/>
          </ac:grpSpMkLst>
        </pc:grpChg>
        <pc:grpChg chg="del mod">
          <ac:chgData name="Tim Cook" userId="d1c7cfb340f2c7ab" providerId="LiveId" clId="{FAA41CA0-58A2-43D6-AEB4-78039B1EF375}" dt="2023-04-07T00:12:47.417" v="1726"/>
          <ac:grpSpMkLst>
            <pc:docMk/>
            <pc:sldMk cId="417398348" sldId="454"/>
            <ac:grpSpMk id="125" creationId="{CD48E443-A43A-4309-9BEE-361055B56616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6" creationId="{1C33C32B-7350-EF16-C5B0-CBDEF2260721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7" creationId="{C8963688-2376-A1F5-4239-EBF060BEE31D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8" creationId="{41B0E65A-7C44-5D82-94FC-6F09EC6FAAD0}"/>
          </ac:grpSpMkLst>
        </pc:grpChg>
        <pc:grpChg chg="add del mod">
          <ac:chgData name="Tim Cook" userId="d1c7cfb340f2c7ab" providerId="LiveId" clId="{FAA41CA0-58A2-43D6-AEB4-78039B1EF375}" dt="2023-04-07T00:09:14.588" v="1587"/>
          <ac:grpSpMkLst>
            <pc:docMk/>
            <pc:sldMk cId="417398348" sldId="454"/>
            <ac:grpSpMk id="149" creationId="{1AE26020-222B-6C61-7546-A656B0137A0D}"/>
          </ac:grpSpMkLst>
        </pc:grpChg>
        <pc:grpChg chg="mod">
          <ac:chgData name="Tim Cook" userId="d1c7cfb340f2c7ab" providerId="LiveId" clId="{FAA41CA0-58A2-43D6-AEB4-78039B1EF375}" dt="2023-04-07T00:11:26.752" v="1697"/>
          <ac:grpSpMkLst>
            <pc:docMk/>
            <pc:sldMk cId="417398348" sldId="454"/>
            <ac:grpSpMk id="151" creationId="{BCCD6D38-A65A-2A09-8E6F-4EFCA8211707}"/>
          </ac:grpSpMkLst>
        </pc:grpChg>
        <pc:grpChg chg="del mod">
          <ac:chgData name="Tim Cook" userId="d1c7cfb340f2c7ab" providerId="LiveId" clId="{FAA41CA0-58A2-43D6-AEB4-78039B1EF375}" dt="2023-04-07T00:06:52.184" v="1392"/>
          <ac:grpSpMkLst>
            <pc:docMk/>
            <pc:sldMk cId="417398348" sldId="454"/>
            <ac:grpSpMk id="153" creationId="{6864D53E-2228-FD5D-E839-F12C1F8B90A9}"/>
          </ac:grpSpMkLst>
        </pc:grpChg>
        <pc:grpChg chg="del mod">
          <ac:chgData name="Tim Cook" userId="d1c7cfb340f2c7ab" providerId="LiveId" clId="{FAA41CA0-58A2-43D6-AEB4-78039B1EF375}" dt="2023-04-07T00:11:32.048" v="1702"/>
          <ac:grpSpMkLst>
            <pc:docMk/>
            <pc:sldMk cId="417398348" sldId="454"/>
            <ac:grpSpMk id="154" creationId="{5DFE71E0-76B8-ECC5-29F2-8CAC030D9F91}"/>
          </ac:grpSpMkLst>
        </pc:grpChg>
        <pc:grpChg chg="del mod">
          <ac:chgData name="Tim Cook" userId="d1c7cfb340f2c7ab" providerId="LiveId" clId="{FAA41CA0-58A2-43D6-AEB4-78039B1EF375}" dt="2023-04-07T00:09:13.260" v="1585"/>
          <ac:grpSpMkLst>
            <pc:docMk/>
            <pc:sldMk cId="417398348" sldId="454"/>
            <ac:grpSpMk id="155" creationId="{3D21FD33-6D6C-60C6-C364-46A752C6375A}"/>
          </ac:grpSpMkLst>
        </pc:grpChg>
        <pc:grpChg chg="mod">
          <ac:chgData name="Tim Cook" userId="d1c7cfb340f2c7ab" providerId="LiveId" clId="{FAA41CA0-58A2-43D6-AEB4-78039B1EF375}" dt="2023-04-07T00:07:01.139" v="1407"/>
          <ac:grpSpMkLst>
            <pc:docMk/>
            <pc:sldMk cId="417398348" sldId="454"/>
            <ac:grpSpMk id="170" creationId="{625984F9-D476-FEE3-92E1-2E64AF45A413}"/>
          </ac:grpSpMkLst>
        </pc:grpChg>
        <pc:grpChg chg="mod">
          <ac:chgData name="Tim Cook" userId="d1c7cfb340f2c7ab" providerId="LiveId" clId="{FAA41CA0-58A2-43D6-AEB4-78039B1EF375}" dt="2023-04-07T00:07:01.139" v="1407"/>
          <ac:grpSpMkLst>
            <pc:docMk/>
            <pc:sldMk cId="417398348" sldId="454"/>
            <ac:grpSpMk id="171" creationId="{BEBB65B9-AA52-A049-949D-821564393A98}"/>
          </ac:grpSpMkLst>
        </pc:grpChg>
        <pc:grpChg chg="del mod">
          <ac:chgData name="Tim Cook" userId="d1c7cfb340f2c7ab" providerId="LiveId" clId="{FAA41CA0-58A2-43D6-AEB4-78039B1EF375}" dt="2023-04-07T00:12:44.941" v="1716"/>
          <ac:grpSpMkLst>
            <pc:docMk/>
            <pc:sldMk cId="417398348" sldId="454"/>
            <ac:grpSpMk id="172" creationId="{E108A791-F628-B1EB-6547-56E9B23B6B1D}"/>
          </ac:grpSpMkLst>
        </pc:grpChg>
        <pc:grpChg chg="del mod">
          <ac:chgData name="Tim Cook" userId="d1c7cfb340f2c7ab" providerId="LiveId" clId="{FAA41CA0-58A2-43D6-AEB4-78039B1EF375}" dt="2023-04-07T00:13:43.763" v="1784"/>
          <ac:grpSpMkLst>
            <pc:docMk/>
            <pc:sldMk cId="417398348" sldId="454"/>
            <ac:grpSpMk id="173" creationId="{083B24F5-CA68-F760-BE47-BD277A05D253}"/>
          </ac:grpSpMkLst>
        </pc:grpChg>
        <pc:grpChg chg="del mod">
          <ac:chgData name="Tim Cook" userId="d1c7cfb340f2c7ab" providerId="LiveId" clId="{FAA41CA0-58A2-43D6-AEB4-78039B1EF375}" dt="2023-04-07T00:11:37.496" v="1712"/>
          <ac:grpSpMkLst>
            <pc:docMk/>
            <pc:sldMk cId="417398348" sldId="454"/>
            <ac:grpSpMk id="173" creationId="{E7499DA1-64DE-9651-3EF5-6C40858C996F}"/>
          </ac:grpSpMkLst>
        </pc:grpChg>
        <pc:grpChg chg="mod">
          <ac:chgData name="Tim Cook" userId="d1c7cfb340f2c7ab" providerId="LiveId" clId="{FAA41CA0-58A2-43D6-AEB4-78039B1EF375}" dt="2023-04-07T00:11:37.496" v="1712"/>
          <ac:grpSpMkLst>
            <pc:docMk/>
            <pc:sldMk cId="417398348" sldId="454"/>
            <ac:grpSpMk id="183" creationId="{1A018557-46FB-E0B5-B5A6-03719162227F}"/>
          </ac:grpSpMkLst>
        </pc:grpChg>
        <pc:grpChg chg="del mod">
          <ac:chgData name="Tim Cook" userId="d1c7cfb340f2c7ab" providerId="LiveId" clId="{FAA41CA0-58A2-43D6-AEB4-78039B1EF375}" dt="2023-04-07T00:07:11.765" v="1429"/>
          <ac:grpSpMkLst>
            <pc:docMk/>
            <pc:sldMk cId="417398348" sldId="454"/>
            <ac:grpSpMk id="184" creationId="{0374394D-8E34-6219-87ED-FD609F01F510}"/>
          </ac:grpSpMkLst>
        </pc:grpChg>
        <pc:grpChg chg="del mod">
          <ac:chgData name="Tim Cook" userId="d1c7cfb340f2c7ab" providerId="LiveId" clId="{FAA41CA0-58A2-43D6-AEB4-78039B1EF375}" dt="2023-04-07T00:07:23.591" v="1454"/>
          <ac:grpSpMkLst>
            <pc:docMk/>
            <pc:sldMk cId="417398348" sldId="454"/>
            <ac:grpSpMk id="198" creationId="{D9AFF363-1DBF-4A93-4695-70D92E334E81}"/>
          </ac:grpSpMkLst>
        </pc:grpChg>
        <pc:grpChg chg="mod">
          <ac:chgData name="Tim Cook" userId="d1c7cfb340f2c7ab" providerId="LiveId" clId="{FAA41CA0-58A2-43D6-AEB4-78039B1EF375}" dt="2023-04-07T00:07:19.306" v="1444"/>
          <ac:grpSpMkLst>
            <pc:docMk/>
            <pc:sldMk cId="417398348" sldId="454"/>
            <ac:grpSpMk id="199" creationId="{0E59DEC0-3233-F523-A136-F7C31E2ED75A}"/>
          </ac:grpSpMkLst>
        </pc:grpChg>
        <pc:grpChg chg="mod">
          <ac:chgData name="Tim Cook" userId="d1c7cfb340f2c7ab" providerId="LiveId" clId="{FAA41CA0-58A2-43D6-AEB4-78039B1EF375}" dt="2023-04-07T00:07:23.591" v="1454"/>
          <ac:grpSpMkLst>
            <pc:docMk/>
            <pc:sldMk cId="417398348" sldId="454"/>
            <ac:grpSpMk id="209" creationId="{464D6F02-DCD1-0355-BFF2-8DD629E66B51}"/>
          </ac:grpSpMkLst>
        </pc:grpChg>
        <pc:grpChg chg="mod">
          <ac:chgData name="Tim Cook" userId="d1c7cfb340f2c7ab" providerId="LiveId" clId="{FAA41CA0-58A2-43D6-AEB4-78039B1EF375}" dt="2023-04-07T00:11:43.839" v="1715"/>
          <ac:grpSpMkLst>
            <pc:docMk/>
            <pc:sldMk cId="417398348" sldId="454"/>
            <ac:grpSpMk id="210" creationId="{69EFE95A-8B9C-DDD7-8985-354771745985}"/>
          </ac:grpSpMkLst>
        </pc:grpChg>
        <pc:grpChg chg="del mod">
          <ac:chgData name="Tim Cook" userId="d1c7cfb340f2c7ab" providerId="LiveId" clId="{FAA41CA0-58A2-43D6-AEB4-78039B1EF375}" dt="2023-04-07T00:07:36.306" v="1484"/>
          <ac:grpSpMkLst>
            <pc:docMk/>
            <pc:sldMk cId="417398348" sldId="454"/>
            <ac:grpSpMk id="225" creationId="{2BD7B478-9954-D31C-F777-BFE21555C4B6}"/>
          </ac:grpSpMkLst>
        </pc:grpChg>
        <pc:grpChg chg="del mod">
          <ac:chgData name="Tim Cook" userId="d1c7cfb340f2c7ab" providerId="LiveId" clId="{FAA41CA0-58A2-43D6-AEB4-78039B1EF375}" dt="2023-04-07T00:07:48.613" v="1503"/>
          <ac:grpSpMkLst>
            <pc:docMk/>
            <pc:sldMk cId="417398348" sldId="454"/>
            <ac:grpSpMk id="235" creationId="{2F983CF3-CD43-6CA9-ECB8-21392C870CA1}"/>
          </ac:grpSpMkLst>
        </pc:grpChg>
        <pc:grpChg chg="del mod">
          <ac:chgData name="Tim Cook" userId="d1c7cfb340f2c7ab" providerId="LiveId" clId="{FAA41CA0-58A2-43D6-AEB4-78039B1EF375}" dt="2023-04-07T00:07:47.906" v="1500"/>
          <ac:grpSpMkLst>
            <pc:docMk/>
            <pc:sldMk cId="417398348" sldId="454"/>
            <ac:grpSpMk id="236" creationId="{B1FA52C3-6F92-FC3B-1A7C-0FDD8C4B3F14}"/>
          </ac:grpSpMkLst>
        </pc:grpChg>
        <pc:grpChg chg="mod">
          <ac:chgData name="Tim Cook" userId="d1c7cfb340f2c7ab" providerId="LiveId" clId="{FAA41CA0-58A2-43D6-AEB4-78039B1EF375}" dt="2023-04-07T00:08:00.708" v="1525"/>
          <ac:grpSpMkLst>
            <pc:docMk/>
            <pc:sldMk cId="417398348" sldId="454"/>
            <ac:grpSpMk id="251" creationId="{D620D371-BD77-439D-17B6-8FA12DB927F9}"/>
          </ac:grpSpMkLst>
        </pc:grpChg>
        <pc:grpChg chg="del mod">
          <ac:chgData name="Tim Cook" userId="d1c7cfb340f2c7ab" providerId="LiveId" clId="{FAA41CA0-58A2-43D6-AEB4-78039B1EF375}" dt="2023-04-07T00:09:48.084" v="1609"/>
          <ac:grpSpMkLst>
            <pc:docMk/>
            <pc:sldMk cId="417398348" sldId="454"/>
            <ac:grpSpMk id="259" creationId="{C9FB22CC-2925-6D0B-AC7E-02F76C55CD87}"/>
          </ac:grpSpMkLst>
        </pc:grpChg>
        <pc:inkChg chg="add del">
          <ac:chgData name="Tim Cook" userId="d1c7cfb340f2c7ab" providerId="LiveId" clId="{FAA41CA0-58A2-43D6-AEB4-78039B1EF375}" dt="2023-04-07T00:05:24.039" v="1230"/>
          <ac:inkMkLst>
            <pc:docMk/>
            <pc:sldMk cId="417398348" sldId="454"/>
            <ac:inkMk id="3" creationId="{36E6AF5F-28C1-FB4D-FD0D-D24B0B42E6C4}"/>
          </ac:inkMkLst>
        </pc:inkChg>
        <pc:inkChg chg="add mod">
          <ac:chgData name="Tim Cook" userId="d1c7cfb340f2c7ab" providerId="LiveId" clId="{FAA41CA0-58A2-43D6-AEB4-78039B1EF375}" dt="2023-04-07T00:53:43.618" v="1829"/>
          <ac:inkMkLst>
            <pc:docMk/>
            <pc:sldMk cId="417398348" sldId="454"/>
            <ac:inkMk id="3" creationId="{59D06269-F442-7320-6831-D310E4417714}"/>
          </ac:inkMkLst>
        </pc:inkChg>
        <pc:inkChg chg="add del mod">
          <ac:chgData name="Tim Cook" userId="d1c7cfb340f2c7ab" providerId="LiveId" clId="{FAA41CA0-58A2-43D6-AEB4-78039B1EF375}" dt="2023-04-07T00:12:52.404" v="1733"/>
          <ac:inkMkLst>
            <pc:docMk/>
            <pc:sldMk cId="417398348" sldId="454"/>
            <ac:inkMk id="3" creationId="{7955DB1B-EF28-03E4-10E0-4ED0F30D79E5}"/>
          </ac:inkMkLst>
        </pc:inkChg>
        <pc:inkChg chg="add del mod">
          <ac:chgData name="Tim Cook" userId="d1c7cfb340f2c7ab" providerId="LiveId" clId="{FAA41CA0-58A2-43D6-AEB4-78039B1EF375}" dt="2023-04-07T00:09:54.427" v="1614"/>
          <ac:inkMkLst>
            <pc:docMk/>
            <pc:sldMk cId="417398348" sldId="454"/>
            <ac:inkMk id="3" creationId="{C10EA982-B9D8-4D1A-445C-5723B161E9AC}"/>
          </ac:inkMkLst>
        </pc:inkChg>
        <pc:inkChg chg="add del">
          <ac:chgData name="Tim Cook" userId="d1c7cfb340f2c7ab" providerId="LiveId" clId="{FAA41CA0-58A2-43D6-AEB4-78039B1EF375}" dt="2023-04-07T00:05:24.039" v="1229"/>
          <ac:inkMkLst>
            <pc:docMk/>
            <pc:sldMk cId="417398348" sldId="454"/>
            <ac:inkMk id="4" creationId="{29BDFA82-80C8-492C-9D11-AAAE64F32C25}"/>
          </ac:inkMkLst>
        </pc:inkChg>
        <pc:inkChg chg="add del mod">
          <ac:chgData name="Tim Cook" userId="d1c7cfb340f2c7ab" providerId="LiveId" clId="{FAA41CA0-58A2-43D6-AEB4-78039B1EF375}" dt="2023-04-07T00:12:52.404" v="1732"/>
          <ac:inkMkLst>
            <pc:docMk/>
            <pc:sldMk cId="417398348" sldId="454"/>
            <ac:inkMk id="4" creationId="{360DD00C-A46C-B246-7CE0-C95A626DE5BA}"/>
          </ac:inkMkLst>
        </pc:inkChg>
        <pc:inkChg chg="add del mod">
          <ac:chgData name="Tim Cook" userId="d1c7cfb340f2c7ab" providerId="LiveId" clId="{FAA41CA0-58A2-43D6-AEB4-78039B1EF375}" dt="2023-04-07T00:09:54.427" v="1616"/>
          <ac:inkMkLst>
            <pc:docMk/>
            <pc:sldMk cId="417398348" sldId="454"/>
            <ac:inkMk id="4" creationId="{52CB27F5-7F3F-1879-8614-90FACFABE69F}"/>
          </ac:inkMkLst>
        </pc:inkChg>
        <pc:inkChg chg="add mod">
          <ac:chgData name="Tim Cook" userId="d1c7cfb340f2c7ab" providerId="LiveId" clId="{FAA41CA0-58A2-43D6-AEB4-78039B1EF375}" dt="2023-04-07T00:53:43.618" v="1829"/>
          <ac:inkMkLst>
            <pc:docMk/>
            <pc:sldMk cId="417398348" sldId="454"/>
            <ac:inkMk id="4" creationId="{819FDFB8-1111-4A92-7021-D5C5A5304026}"/>
          </ac:inkMkLst>
        </pc:inkChg>
        <pc:inkChg chg="add del mod">
          <ac:chgData name="Tim Cook" userId="d1c7cfb340f2c7ab" providerId="LiveId" clId="{FAA41CA0-58A2-43D6-AEB4-78039B1EF375}" dt="2023-04-07T00:05:26.759" v="1235"/>
          <ac:inkMkLst>
            <pc:docMk/>
            <pc:sldMk cId="417398348" sldId="454"/>
            <ac:inkMk id="5" creationId="{66F8D9A0-266D-29CD-7605-994625984ADD}"/>
          </ac:inkMkLst>
        </pc:inkChg>
        <pc:inkChg chg="add del mod">
          <ac:chgData name="Tim Cook" userId="d1c7cfb340f2c7ab" providerId="LiveId" clId="{FAA41CA0-58A2-43D6-AEB4-78039B1EF375}" dt="2023-04-07T00:09:54.427" v="1615"/>
          <ac:inkMkLst>
            <pc:docMk/>
            <pc:sldMk cId="417398348" sldId="454"/>
            <ac:inkMk id="5" creationId="{DE393A57-372A-1100-C2A4-98637A0F556D}"/>
          </ac:inkMkLst>
        </pc:inkChg>
        <pc:inkChg chg="add del mod">
          <ac:chgData name="Tim Cook" userId="d1c7cfb340f2c7ab" providerId="LiveId" clId="{FAA41CA0-58A2-43D6-AEB4-78039B1EF375}" dt="2023-04-07T00:05:26.759" v="1234"/>
          <ac:inkMkLst>
            <pc:docMk/>
            <pc:sldMk cId="417398348" sldId="454"/>
            <ac:inkMk id="6" creationId="{80E78897-7B62-F3C4-988F-1D47A01D58B7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6" creationId="{B56C185C-D7FA-706A-55BB-7C4BA0052541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7" creationId="{01CA9EDE-6B80-1CCB-C140-93FE97DC8DA1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8" creationId="{D444A573-0190-74A0-0594-3FC87D26BBED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9" creationId="{CACF3EB9-6E75-F20A-E30C-A9B0925F58E3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0" creationId="{58A4AC23-5877-C7AF-A69A-56BE3BE14C24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1" creationId="{EF4D0E32-4860-2867-0D43-0C1CD698F5CF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2" creationId="{35CD36DC-7693-5FA2-6268-37ACC927A315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3" creationId="{67B230EC-F647-FFF1-C077-687204F80BBD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4" creationId="{F30A8921-8A34-4570-F55A-D66793A42852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15" creationId="{2A100965-25A4-F93C-AA13-CA558D4977AD}"/>
          </ac:inkMkLst>
        </pc:inkChg>
        <pc:inkChg chg="add del">
          <ac:chgData name="Tim Cook" userId="d1c7cfb340f2c7ab" providerId="LiveId" clId="{FAA41CA0-58A2-43D6-AEB4-78039B1EF375}" dt="2023-04-07T00:05:33.585" v="1244"/>
          <ac:inkMkLst>
            <pc:docMk/>
            <pc:sldMk cId="417398348" sldId="454"/>
            <ac:inkMk id="15" creationId="{5BE93C6D-980F-1C1F-8B33-5D246EAE006B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18" creationId="{39477209-75CD-4921-36DC-65AA3EA6962A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19" creationId="{FEFBF1F0-E2ED-1A94-B434-50EE79A8B84E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20" creationId="{92898F1E-4D96-2C70-044E-442334260F4D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21" creationId="{A4675029-6C30-558B-9189-D6E3E6E548EB}"/>
          </ac:inkMkLst>
        </pc:inkChg>
        <pc:inkChg chg="add del">
          <ac:chgData name="Tim Cook" userId="d1c7cfb340f2c7ab" providerId="LiveId" clId="{FAA41CA0-58A2-43D6-AEB4-78039B1EF375}" dt="2023-04-07T00:05:42.399" v="1258"/>
          <ac:inkMkLst>
            <pc:docMk/>
            <pc:sldMk cId="417398348" sldId="454"/>
            <ac:inkMk id="23" creationId="{A1B95B24-E789-4043-C6B3-88A4736A7612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3" creationId="{CC98357E-B91A-53FF-149C-41AF4A2FBF28}"/>
          </ac:inkMkLst>
        </pc:inkChg>
        <pc:inkChg chg="add del">
          <ac:chgData name="Tim Cook" userId="d1c7cfb340f2c7ab" providerId="LiveId" clId="{FAA41CA0-58A2-43D6-AEB4-78039B1EF375}" dt="2023-04-07T00:05:42.399" v="1263"/>
          <ac:inkMkLst>
            <pc:docMk/>
            <pc:sldMk cId="417398348" sldId="454"/>
            <ac:inkMk id="24" creationId="{6B696D4A-F630-880D-61F1-1B240CDE951D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4" creationId="{D436C37F-8232-440B-7DE1-1BCE1B0A1993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5" creationId="{0509D80D-5EC9-B0BA-C660-29CA113B1775}"/>
          </ac:inkMkLst>
        </pc:inkChg>
        <pc:inkChg chg="add del">
          <ac:chgData name="Tim Cook" userId="d1c7cfb340f2c7ab" providerId="LiveId" clId="{FAA41CA0-58A2-43D6-AEB4-78039B1EF375}" dt="2023-04-07T00:05:42.399" v="1259"/>
          <ac:inkMkLst>
            <pc:docMk/>
            <pc:sldMk cId="417398348" sldId="454"/>
            <ac:inkMk id="25" creationId="{D6D703AC-A5A7-015F-7DB5-4AA4BEB72636}"/>
          </ac:inkMkLst>
        </pc:inkChg>
        <pc:inkChg chg="add del">
          <ac:chgData name="Tim Cook" userId="d1c7cfb340f2c7ab" providerId="LiveId" clId="{FAA41CA0-58A2-43D6-AEB4-78039B1EF375}" dt="2023-04-07T00:05:42.399" v="1262"/>
          <ac:inkMkLst>
            <pc:docMk/>
            <pc:sldMk cId="417398348" sldId="454"/>
            <ac:inkMk id="26" creationId="{4E4F2EDE-4B49-A425-19D5-ADBF6B518151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6" creationId="{5B1BD1D0-72A8-F424-D6DE-53C1ED30F7C9}"/>
          </ac:inkMkLst>
        </pc:inkChg>
        <pc:inkChg chg="add del">
          <ac:chgData name="Tim Cook" userId="d1c7cfb340f2c7ab" providerId="LiveId" clId="{FAA41CA0-58A2-43D6-AEB4-78039B1EF375}" dt="2023-04-07T00:05:42.399" v="1260"/>
          <ac:inkMkLst>
            <pc:docMk/>
            <pc:sldMk cId="417398348" sldId="454"/>
            <ac:inkMk id="27" creationId="{48B5BCC8-90D6-A841-CE1E-F47F721A1A2D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7" creationId="{692FF3FD-1AF3-04AD-9880-DCD192B6A317}"/>
          </ac:inkMkLst>
        </pc:inkChg>
        <pc:inkChg chg="add del">
          <ac:chgData name="Tim Cook" userId="d1c7cfb340f2c7ab" providerId="LiveId" clId="{FAA41CA0-58A2-43D6-AEB4-78039B1EF375}" dt="2023-04-07T00:05:42.399" v="1261"/>
          <ac:inkMkLst>
            <pc:docMk/>
            <pc:sldMk cId="417398348" sldId="454"/>
            <ac:inkMk id="28" creationId="{C604F0B9-94AB-1F0C-A536-50BC2A8135A0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28" creationId="{DC7D426B-2A9D-CE93-D47E-37EB71708955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9" creationId="{64B79615-8AB4-9816-7168-D03A9E8B0F44}"/>
          </ac:inkMkLst>
        </pc:inkChg>
        <pc:inkChg chg="add del">
          <ac:chgData name="Tim Cook" userId="d1c7cfb340f2c7ab" providerId="LiveId" clId="{FAA41CA0-58A2-43D6-AEB4-78039B1EF375}" dt="2023-04-07T00:05:42.399" v="1264"/>
          <ac:inkMkLst>
            <pc:docMk/>
            <pc:sldMk cId="417398348" sldId="454"/>
            <ac:inkMk id="29" creationId="{C3CC608E-7A43-7FDA-4CC6-A1E8700DF143}"/>
          </ac:inkMkLst>
        </pc:inkChg>
        <pc:inkChg chg="add mod">
          <ac:chgData name="Tim Cook" userId="d1c7cfb340f2c7ab" providerId="LiveId" clId="{FAA41CA0-58A2-43D6-AEB4-78039B1EF375}" dt="2023-04-07T00:05:46.141" v="1271"/>
          <ac:inkMkLst>
            <pc:docMk/>
            <pc:sldMk cId="417398348" sldId="454"/>
            <ac:inkMk id="30" creationId="{D44A16F8-58D4-B4DC-9E6D-F28784C1B923}"/>
          </ac:inkMkLst>
        </pc:inkChg>
        <pc:inkChg chg="add mod">
          <ac:chgData name="Tim Cook" userId="d1c7cfb340f2c7ab" providerId="LiveId" clId="{FAA41CA0-58A2-43D6-AEB4-78039B1EF375}" dt="2023-04-07T00:05:46.141" v="1271"/>
          <ac:inkMkLst>
            <pc:docMk/>
            <pc:sldMk cId="417398348" sldId="454"/>
            <ac:inkMk id="31" creationId="{EC7A994B-62AD-8199-C2EB-3F81C99A8BF4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2" creationId="{11CD4A72-55ED-A3A4-C7E2-4B18EA32198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3" creationId="{E0DBB1BE-ECD2-DAF1-FC32-3E282D7ED8FA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4" creationId="{2B7953EE-7CC4-7F35-9EA5-21D098EBF8A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5" creationId="{AB43404D-E54E-903B-007F-F7A832D5C400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8" creationId="{2C41A8BE-D3A8-0490-F8EC-B177030AF97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9" creationId="{7B9991A0-CB2D-2391-2E45-D513CBB2B1D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0" creationId="{E4CBB9F5-7F56-97EB-0AE4-04F1151106D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1" creationId="{E36F02C3-0E67-1137-B868-243BB4EC0041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2" creationId="{C8E4A003-6FA1-21CC-B9B0-6C5D4939AB6B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3" creationId="{3560C484-48F4-4E8F-33A3-A9A162747BC5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4" creationId="{11F33ECE-BDE6-E94F-5655-B3B8582B9D6A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5" creationId="{84AFB987-22BE-CD93-819C-4D8E768E5AA6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6" creationId="{9CF5180E-D224-3BB6-EE27-40687C51AAE5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7" creationId="{AB6AEB9A-CDA6-89CE-5DE7-4D4E2E6C35B2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8" creationId="{A0B40496-FC5B-AC16-E198-CE1116BAE482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9" creationId="{84FE6270-2ADC-2CC7-6455-B800083AD88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50" creationId="{B4BA771F-B346-BA3E-EDC0-922E52DDCFDB}"/>
          </ac:inkMkLst>
        </pc:inkChg>
        <pc:inkChg chg="add del mod">
          <ac:chgData name="Tim Cook" userId="d1c7cfb340f2c7ab" providerId="LiveId" clId="{FAA41CA0-58A2-43D6-AEB4-78039B1EF375}" dt="2023-04-07T00:13:01.884" v="1742"/>
          <ac:inkMkLst>
            <pc:docMk/>
            <pc:sldMk cId="417398348" sldId="454"/>
            <ac:inkMk id="51" creationId="{93A2EA04-9CAD-7C3D-8795-3D0253FE3255}"/>
          </ac:inkMkLst>
        </pc:inkChg>
        <pc:inkChg chg="add del mod">
          <ac:chgData name="Tim Cook" userId="d1c7cfb340f2c7ab" providerId="LiveId" clId="{FAA41CA0-58A2-43D6-AEB4-78039B1EF375}" dt="2023-04-07T00:05:56.406" v="1291"/>
          <ac:inkMkLst>
            <pc:docMk/>
            <pc:sldMk cId="417398348" sldId="454"/>
            <ac:inkMk id="51" creationId="{A950F940-3E71-370C-D234-41BF295443CA}"/>
          </ac:inkMkLst>
        </pc:inkChg>
        <pc:inkChg chg="add del mod">
          <ac:chgData name="Tim Cook" userId="d1c7cfb340f2c7ab" providerId="LiveId" clId="{FAA41CA0-58A2-43D6-AEB4-78039B1EF375}" dt="2023-04-07T00:10:47.669" v="1657"/>
          <ac:inkMkLst>
            <pc:docMk/>
            <pc:sldMk cId="417398348" sldId="454"/>
            <ac:inkMk id="51" creationId="{EFF94801-E86E-9CA1-4CC5-513E881B7B5A}"/>
          </ac:inkMkLst>
        </pc:inkChg>
        <pc:inkChg chg="add del mod">
          <ac:chgData name="Tim Cook" userId="d1c7cfb340f2c7ab" providerId="LiveId" clId="{FAA41CA0-58A2-43D6-AEB4-78039B1EF375}" dt="2023-04-07T00:10:47.669" v="1654"/>
          <ac:inkMkLst>
            <pc:docMk/>
            <pc:sldMk cId="417398348" sldId="454"/>
            <ac:inkMk id="52" creationId="{53C5772F-89D1-A9C1-F193-9732B209AEA8}"/>
          </ac:inkMkLst>
        </pc:inkChg>
        <pc:inkChg chg="add del mod">
          <ac:chgData name="Tim Cook" userId="d1c7cfb340f2c7ab" providerId="LiveId" clId="{FAA41CA0-58A2-43D6-AEB4-78039B1EF375}" dt="2023-04-07T00:05:56.406" v="1289"/>
          <ac:inkMkLst>
            <pc:docMk/>
            <pc:sldMk cId="417398348" sldId="454"/>
            <ac:inkMk id="52" creationId="{9CBD8232-8ACD-140B-D9C7-BDCEADB7394C}"/>
          </ac:inkMkLst>
        </pc:inkChg>
        <pc:inkChg chg="add del mod">
          <ac:chgData name="Tim Cook" userId="d1c7cfb340f2c7ab" providerId="LiveId" clId="{FAA41CA0-58A2-43D6-AEB4-78039B1EF375}" dt="2023-04-07T00:13:10.660" v="1751"/>
          <ac:inkMkLst>
            <pc:docMk/>
            <pc:sldMk cId="417398348" sldId="454"/>
            <ac:inkMk id="52" creationId="{B78B1E04-3473-ECFF-BAAF-DC23B1233D90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53" creationId="{70F85EE2-618D-C7AA-8738-329961BBE8A3}"/>
          </ac:inkMkLst>
        </pc:inkChg>
        <pc:inkChg chg="add del mod">
          <ac:chgData name="Tim Cook" userId="d1c7cfb340f2c7ab" providerId="LiveId" clId="{FAA41CA0-58A2-43D6-AEB4-78039B1EF375}" dt="2023-04-07T00:05:56.406" v="1290"/>
          <ac:inkMkLst>
            <pc:docMk/>
            <pc:sldMk cId="417398348" sldId="454"/>
            <ac:inkMk id="53" creationId="{93061FDB-76A9-BA3C-70C8-58EE10F836C2}"/>
          </ac:inkMkLst>
        </pc:inkChg>
        <pc:inkChg chg="add del mod">
          <ac:chgData name="Tim Cook" userId="d1c7cfb340f2c7ab" providerId="LiveId" clId="{FAA41CA0-58A2-43D6-AEB4-78039B1EF375}" dt="2023-04-07T00:10:47.669" v="1647"/>
          <ac:inkMkLst>
            <pc:docMk/>
            <pc:sldMk cId="417398348" sldId="454"/>
            <ac:inkMk id="53" creationId="{E2A73D8D-BB6E-CC92-FF5F-2A371E4AAC2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57" creationId="{934C27FA-ED99-84C0-3B12-53925EE1651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58" creationId="{961D8F17-F73F-731D-B186-92EB349E1DB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0" creationId="{BC997F9F-D0C5-A301-B478-F1122C0E49D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1" creationId="{BE5B3935-BA17-E425-D42B-08AD0B34A1E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2" creationId="{CFF1349B-1DDA-538F-809F-A43E100C5D3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3" creationId="{6F688B83-2D44-3C81-5F57-004DCE58D9A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4" creationId="{94986AC4-EA84-C921-E97F-2758E80CFCA0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5" creationId="{5DA6209D-4CA7-C6E0-72B6-F03263C64DF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6" creationId="{91CCDDCA-F229-92E9-2577-D9EE62C8135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7" creationId="{EF62CD56-4894-4361-88A6-23C6C8E157D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8" creationId="{4EB57A69-31D9-5E34-3FBE-2130AD24454F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9" creationId="{40060DFB-62B4-F6C5-71D4-13594BCFA521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0" creationId="{E7A58F29-5AF1-53CD-C231-65CF0E13C8A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1" creationId="{84D026B7-1A27-7A96-7519-E149068F3F3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2" creationId="{856CFA10-B13E-B595-E117-D6912348079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3" creationId="{60675E06-8D9F-7D6E-EC02-1DDCE4BF35B3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4" creationId="{128FDEAC-02AE-8C56-E6E2-C2E9D884433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5" creationId="{7F04CDEB-BAEF-2E63-3C53-13DBAD3873E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6" creationId="{0778B93F-36E3-1DF2-79DA-83B3A8CC2FF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7" creationId="{3FC9A6B6-F8F1-79A7-27B8-D65E670711A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8" creationId="{4C27BCFE-2783-D0F4-80B3-FC17203197A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9" creationId="{6CF4C966-94B6-27B5-2C1B-07DA57B0FC3D}"/>
          </ac:inkMkLst>
        </pc:inkChg>
        <pc:inkChg chg="add del mod">
          <ac:chgData name="Tim Cook" userId="d1c7cfb340f2c7ab" providerId="LiveId" clId="{FAA41CA0-58A2-43D6-AEB4-78039B1EF375}" dt="2023-04-07T00:10:47.669" v="1658"/>
          <ac:inkMkLst>
            <pc:docMk/>
            <pc:sldMk cId="417398348" sldId="454"/>
            <ac:inkMk id="80" creationId="{0EDD8E6F-A6E6-938A-27DB-BCDF63D03390}"/>
          </ac:inkMkLst>
        </pc:inkChg>
        <pc:inkChg chg="add del mod">
          <ac:chgData name="Tim Cook" userId="d1c7cfb340f2c7ab" providerId="LiveId" clId="{FAA41CA0-58A2-43D6-AEB4-78039B1EF375}" dt="2023-04-07T00:13:01.884" v="1743"/>
          <ac:inkMkLst>
            <pc:docMk/>
            <pc:sldMk cId="417398348" sldId="454"/>
            <ac:inkMk id="80" creationId="{28B92490-8C5B-7DF7-2E5F-5EC5D41B73A3}"/>
          </ac:inkMkLst>
        </pc:inkChg>
        <pc:inkChg chg="add del mod">
          <ac:chgData name="Tim Cook" userId="d1c7cfb340f2c7ab" providerId="LiveId" clId="{FAA41CA0-58A2-43D6-AEB4-78039B1EF375}" dt="2023-04-07T00:06:24.241" v="1333"/>
          <ac:inkMkLst>
            <pc:docMk/>
            <pc:sldMk cId="417398348" sldId="454"/>
            <ac:inkMk id="84" creationId="{0F8A0512-DFC4-0C47-2F10-349636997C51}"/>
          </ac:inkMkLst>
        </pc:inkChg>
        <pc:inkChg chg="add del mod">
          <ac:chgData name="Tim Cook" userId="d1c7cfb340f2c7ab" providerId="LiveId" clId="{FAA41CA0-58A2-43D6-AEB4-78039B1EF375}" dt="2023-04-07T00:10:47.669" v="1652"/>
          <ac:inkMkLst>
            <pc:docMk/>
            <pc:sldMk cId="417398348" sldId="454"/>
            <ac:inkMk id="84" creationId="{CD6DC041-03AC-5BCA-AF6B-C590AC36FE1A}"/>
          </ac:inkMkLst>
        </pc:inkChg>
        <pc:inkChg chg="add del mod">
          <ac:chgData name="Tim Cook" userId="d1c7cfb340f2c7ab" providerId="LiveId" clId="{FAA41CA0-58A2-43D6-AEB4-78039B1EF375}" dt="2023-04-07T00:13:04.799" v="1746"/>
          <ac:inkMkLst>
            <pc:docMk/>
            <pc:sldMk cId="417398348" sldId="454"/>
            <ac:inkMk id="85" creationId="{4FFDF1DC-B4C8-A239-EE0B-AD136817ADB1}"/>
          </ac:inkMkLst>
        </pc:inkChg>
        <pc:inkChg chg="add del mod">
          <ac:chgData name="Tim Cook" userId="d1c7cfb340f2c7ab" providerId="LiveId" clId="{FAA41CA0-58A2-43D6-AEB4-78039B1EF375}" dt="2023-04-07T00:06:24.241" v="1331"/>
          <ac:inkMkLst>
            <pc:docMk/>
            <pc:sldMk cId="417398348" sldId="454"/>
            <ac:inkMk id="85" creationId="{A3F44826-B2E2-8129-C7A4-072348731FCA}"/>
          </ac:inkMkLst>
        </pc:inkChg>
        <pc:inkChg chg="add del mod">
          <ac:chgData name="Tim Cook" userId="d1c7cfb340f2c7ab" providerId="LiveId" clId="{FAA41CA0-58A2-43D6-AEB4-78039B1EF375}" dt="2023-04-07T00:10:47.669" v="1651"/>
          <ac:inkMkLst>
            <pc:docMk/>
            <pc:sldMk cId="417398348" sldId="454"/>
            <ac:inkMk id="86" creationId="{44766B5D-731F-84F4-B5BF-903AFB85EF12}"/>
          </ac:inkMkLst>
        </pc:inkChg>
        <pc:inkChg chg="add del mod">
          <ac:chgData name="Tim Cook" userId="d1c7cfb340f2c7ab" providerId="LiveId" clId="{FAA41CA0-58A2-43D6-AEB4-78039B1EF375}" dt="2023-04-07T00:10:47.669" v="1646"/>
          <ac:inkMkLst>
            <pc:docMk/>
            <pc:sldMk cId="417398348" sldId="454"/>
            <ac:inkMk id="87" creationId="{44838141-AC95-D2F2-FCD0-FFEF91DD9729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87" creationId="{8B1D0246-4804-2613-9A02-320936616408}"/>
          </ac:inkMkLst>
        </pc:inkChg>
        <pc:inkChg chg="add del mod">
          <ac:chgData name="Tim Cook" userId="d1c7cfb340f2c7ab" providerId="LiveId" clId="{FAA41CA0-58A2-43D6-AEB4-78039B1EF375}" dt="2023-04-07T00:06:24.241" v="1337"/>
          <ac:inkMkLst>
            <pc:docMk/>
            <pc:sldMk cId="417398348" sldId="454"/>
            <ac:inkMk id="87" creationId="{DC80198A-FE25-B731-7A53-06BD51369920}"/>
          </ac:inkMkLst>
        </pc:inkChg>
        <pc:inkChg chg="add del mod">
          <ac:chgData name="Tim Cook" userId="d1c7cfb340f2c7ab" providerId="LiveId" clId="{FAA41CA0-58A2-43D6-AEB4-78039B1EF375}" dt="2023-04-07T00:10:47.669" v="1649"/>
          <ac:inkMkLst>
            <pc:docMk/>
            <pc:sldMk cId="417398348" sldId="454"/>
            <ac:inkMk id="88" creationId="{5AFEB1E0-C244-DA4B-D9FA-68D754564449}"/>
          </ac:inkMkLst>
        </pc:inkChg>
        <pc:inkChg chg="add del mod">
          <ac:chgData name="Tim Cook" userId="d1c7cfb340f2c7ab" providerId="LiveId" clId="{FAA41CA0-58A2-43D6-AEB4-78039B1EF375}" dt="2023-04-07T00:06:24.241" v="1335"/>
          <ac:inkMkLst>
            <pc:docMk/>
            <pc:sldMk cId="417398348" sldId="454"/>
            <ac:inkMk id="88" creationId="{842B202D-636E-2E79-C711-62D2924BC8FB}"/>
          </ac:inkMkLst>
        </pc:inkChg>
        <pc:inkChg chg="add del mod">
          <ac:chgData name="Tim Cook" userId="d1c7cfb340f2c7ab" providerId="LiveId" clId="{FAA41CA0-58A2-43D6-AEB4-78039B1EF375}" dt="2023-04-07T00:13:27.646" v="1768"/>
          <ac:inkMkLst>
            <pc:docMk/>
            <pc:sldMk cId="417398348" sldId="454"/>
            <ac:inkMk id="89" creationId="{180E42B9-05D6-5489-724E-0767BF05962C}"/>
          </ac:inkMkLst>
        </pc:inkChg>
        <pc:inkChg chg="add del mod">
          <ac:chgData name="Tim Cook" userId="d1c7cfb340f2c7ab" providerId="LiveId" clId="{FAA41CA0-58A2-43D6-AEB4-78039B1EF375}" dt="2023-04-07T00:10:47.669" v="1648"/>
          <ac:inkMkLst>
            <pc:docMk/>
            <pc:sldMk cId="417398348" sldId="454"/>
            <ac:inkMk id="89" creationId="{96E30B35-B378-EDD6-04B8-B5F85CC892D5}"/>
          </ac:inkMkLst>
        </pc:inkChg>
        <pc:inkChg chg="add del mod">
          <ac:chgData name="Tim Cook" userId="d1c7cfb340f2c7ab" providerId="LiveId" clId="{FAA41CA0-58A2-43D6-AEB4-78039B1EF375}" dt="2023-04-07T00:06:24.241" v="1334"/>
          <ac:inkMkLst>
            <pc:docMk/>
            <pc:sldMk cId="417398348" sldId="454"/>
            <ac:inkMk id="89" creationId="{E7732ACC-8C51-DEC6-77BC-2AB6A8D59E78}"/>
          </ac:inkMkLst>
        </pc:inkChg>
        <pc:inkChg chg="add del mod">
          <ac:chgData name="Tim Cook" userId="d1c7cfb340f2c7ab" providerId="LiveId" clId="{FAA41CA0-58A2-43D6-AEB4-78039B1EF375}" dt="2023-04-07T00:10:47.669" v="1653"/>
          <ac:inkMkLst>
            <pc:docMk/>
            <pc:sldMk cId="417398348" sldId="454"/>
            <ac:inkMk id="90" creationId="{0ED6367E-FB75-B518-599E-DC1FCC5934B3}"/>
          </ac:inkMkLst>
        </pc:inkChg>
        <pc:inkChg chg="add del mod">
          <ac:chgData name="Tim Cook" userId="d1c7cfb340f2c7ab" providerId="LiveId" clId="{FAA41CA0-58A2-43D6-AEB4-78039B1EF375}" dt="2023-04-07T00:06:24.241" v="1330"/>
          <ac:inkMkLst>
            <pc:docMk/>
            <pc:sldMk cId="417398348" sldId="454"/>
            <ac:inkMk id="90" creationId="{11054F96-AE80-4C94-E597-5DBC032A308D}"/>
          </ac:inkMkLst>
        </pc:inkChg>
        <pc:inkChg chg="add del mod">
          <ac:chgData name="Tim Cook" userId="d1c7cfb340f2c7ab" providerId="LiveId" clId="{FAA41CA0-58A2-43D6-AEB4-78039B1EF375}" dt="2023-04-07T00:13:14.956" v="1754"/>
          <ac:inkMkLst>
            <pc:docMk/>
            <pc:sldMk cId="417398348" sldId="454"/>
            <ac:inkMk id="91" creationId="{7898B4A4-76B3-E179-2008-AC182D823412}"/>
          </ac:inkMkLst>
        </pc:inkChg>
        <pc:inkChg chg="add del mod">
          <ac:chgData name="Tim Cook" userId="d1c7cfb340f2c7ab" providerId="LiveId" clId="{FAA41CA0-58A2-43D6-AEB4-78039B1EF375}" dt="2023-04-07T00:06:24.241" v="1328"/>
          <ac:inkMkLst>
            <pc:docMk/>
            <pc:sldMk cId="417398348" sldId="454"/>
            <ac:inkMk id="91" creationId="{CD83945D-11E8-1E15-EB5A-59897883E0DD}"/>
          </ac:inkMkLst>
        </pc:inkChg>
        <pc:inkChg chg="add del mod">
          <ac:chgData name="Tim Cook" userId="d1c7cfb340f2c7ab" providerId="LiveId" clId="{FAA41CA0-58A2-43D6-AEB4-78039B1EF375}" dt="2023-04-07T00:10:47.669" v="1656"/>
          <ac:inkMkLst>
            <pc:docMk/>
            <pc:sldMk cId="417398348" sldId="454"/>
            <ac:inkMk id="91" creationId="{D6D5E4FB-C63E-A795-C54E-70F6F1F3A5DD}"/>
          </ac:inkMkLst>
        </pc:inkChg>
        <pc:inkChg chg="add del mod">
          <ac:chgData name="Tim Cook" userId="d1c7cfb340f2c7ab" providerId="LiveId" clId="{FAA41CA0-58A2-43D6-AEB4-78039B1EF375}" dt="2023-04-07T00:06:24.241" v="1332"/>
          <ac:inkMkLst>
            <pc:docMk/>
            <pc:sldMk cId="417398348" sldId="454"/>
            <ac:inkMk id="92" creationId="{2CD2E5A6-50C4-F729-E934-E9BFD5E472D8}"/>
          </ac:inkMkLst>
        </pc:inkChg>
        <pc:inkChg chg="add del mod">
          <ac:chgData name="Tim Cook" userId="d1c7cfb340f2c7ab" providerId="LiveId" clId="{FAA41CA0-58A2-43D6-AEB4-78039B1EF375}" dt="2023-04-07T00:06:24.241" v="1336"/>
          <ac:inkMkLst>
            <pc:docMk/>
            <pc:sldMk cId="417398348" sldId="454"/>
            <ac:inkMk id="93" creationId="{557263F1-B9C6-AE61-BCA9-F4166655FE9C}"/>
          </ac:inkMkLst>
        </pc:inkChg>
        <pc:inkChg chg="add del mod">
          <ac:chgData name="Tim Cook" userId="d1c7cfb340f2c7ab" providerId="LiveId" clId="{FAA41CA0-58A2-43D6-AEB4-78039B1EF375}" dt="2023-04-07T00:10:47.669" v="1655"/>
          <ac:inkMkLst>
            <pc:docMk/>
            <pc:sldMk cId="417398348" sldId="454"/>
            <ac:inkMk id="93" creationId="{65F34E4B-A240-EB07-F09A-FDD0A32BF3C1}"/>
          </ac:inkMkLst>
        </pc:inkChg>
        <pc:inkChg chg="add del mod">
          <ac:chgData name="Tim Cook" userId="d1c7cfb340f2c7ab" providerId="LiveId" clId="{FAA41CA0-58A2-43D6-AEB4-78039B1EF375}" dt="2023-04-07T00:13:23.033" v="1767"/>
          <ac:inkMkLst>
            <pc:docMk/>
            <pc:sldMk cId="417398348" sldId="454"/>
            <ac:inkMk id="93" creationId="{BF1D64F5-65D2-5D7A-9D8E-B8C7F2B5D7F9}"/>
          </ac:inkMkLst>
        </pc:inkChg>
        <pc:inkChg chg="add del mod">
          <ac:chgData name="Tim Cook" userId="d1c7cfb340f2c7ab" providerId="LiveId" clId="{FAA41CA0-58A2-43D6-AEB4-78039B1EF375}" dt="2023-04-07T00:13:23.033" v="1765"/>
          <ac:inkMkLst>
            <pc:docMk/>
            <pc:sldMk cId="417398348" sldId="454"/>
            <ac:inkMk id="94" creationId="{81562DC3-3A09-4424-6E62-2D9D57C0A4CF}"/>
          </ac:inkMkLst>
        </pc:inkChg>
        <pc:inkChg chg="add del mod">
          <ac:chgData name="Tim Cook" userId="d1c7cfb340f2c7ab" providerId="LiveId" clId="{FAA41CA0-58A2-43D6-AEB4-78039B1EF375}" dt="2023-04-07T00:10:47.669" v="1650"/>
          <ac:inkMkLst>
            <pc:docMk/>
            <pc:sldMk cId="417398348" sldId="454"/>
            <ac:inkMk id="94" creationId="{F1F0C30F-0910-AF38-B1F8-5D8885F5FFE1}"/>
          </ac:inkMkLst>
        </pc:inkChg>
        <pc:inkChg chg="add del mod">
          <ac:chgData name="Tim Cook" userId="d1c7cfb340f2c7ab" providerId="LiveId" clId="{FAA41CA0-58A2-43D6-AEB4-78039B1EF375}" dt="2023-04-07T00:06:24.241" v="1329"/>
          <ac:inkMkLst>
            <pc:docMk/>
            <pc:sldMk cId="417398348" sldId="454"/>
            <ac:inkMk id="94" creationId="{F7441E02-7DF8-4283-3836-CF184CB643A4}"/>
          </ac:inkMkLst>
        </pc:inkChg>
        <pc:inkChg chg="add del mod">
          <ac:chgData name="Tim Cook" userId="d1c7cfb340f2c7ab" providerId="LiveId" clId="{FAA41CA0-58A2-43D6-AEB4-78039B1EF375}" dt="2023-04-07T00:13:23.033" v="1766"/>
          <ac:inkMkLst>
            <pc:docMk/>
            <pc:sldMk cId="417398348" sldId="454"/>
            <ac:inkMk id="95" creationId="{35E67E27-A485-7EBD-0CA4-9994304EF169}"/>
          </ac:inkMkLst>
        </pc:inkChg>
        <pc:inkChg chg="add del mod">
          <ac:chgData name="Tim Cook" userId="d1c7cfb340f2c7ab" providerId="LiveId" clId="{FAA41CA0-58A2-43D6-AEB4-78039B1EF375}" dt="2023-04-07T00:13:23.033" v="1763"/>
          <ac:inkMkLst>
            <pc:docMk/>
            <pc:sldMk cId="417398348" sldId="454"/>
            <ac:inkMk id="96" creationId="{0842C1E6-AC36-69F4-D310-19ACB5CCF41D}"/>
          </ac:inkMkLst>
        </pc:inkChg>
        <pc:inkChg chg="add del mod">
          <ac:chgData name="Tim Cook" userId="d1c7cfb340f2c7ab" providerId="LiveId" clId="{FAA41CA0-58A2-43D6-AEB4-78039B1EF375}" dt="2023-04-07T00:11:00.137" v="1666"/>
          <ac:inkMkLst>
            <pc:docMk/>
            <pc:sldMk cId="417398348" sldId="454"/>
            <ac:inkMk id="96" creationId="{51B4171F-358D-1AAB-C0CD-84CA26562406}"/>
          </ac:inkMkLst>
        </pc:inkChg>
        <pc:inkChg chg="add del mod">
          <ac:chgData name="Tim Cook" userId="d1c7cfb340f2c7ab" providerId="LiveId" clId="{FAA41CA0-58A2-43D6-AEB4-78039B1EF375}" dt="2023-04-07T00:11:00.137" v="1669"/>
          <ac:inkMkLst>
            <pc:docMk/>
            <pc:sldMk cId="417398348" sldId="454"/>
            <ac:inkMk id="97" creationId="{41C5F220-1FF7-6BDA-EDCC-DD313F6B86D3}"/>
          </ac:inkMkLst>
        </pc:inkChg>
        <pc:inkChg chg="add del mod">
          <ac:chgData name="Tim Cook" userId="d1c7cfb340f2c7ab" providerId="LiveId" clId="{FAA41CA0-58A2-43D6-AEB4-78039B1EF375}" dt="2023-04-07T00:13:23.033" v="1764"/>
          <ac:inkMkLst>
            <pc:docMk/>
            <pc:sldMk cId="417398348" sldId="454"/>
            <ac:inkMk id="97" creationId="{6FC8ACC8-FDBE-21BD-C9BF-CE6A160EEEF6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98" creationId="{CB53B3C2-2BEA-2A4F-6748-FEA7F9E237B6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99" creationId="{DA9EA82E-5709-79C2-F243-D00691A8EB57}"/>
          </ac:inkMkLst>
        </pc:inkChg>
        <pc:inkChg chg="add del mod">
          <ac:chgData name="Tim Cook" userId="d1c7cfb340f2c7ab" providerId="LiveId" clId="{FAA41CA0-58A2-43D6-AEB4-78039B1EF375}" dt="2023-04-07T00:11:00.137" v="1670"/>
          <ac:inkMkLst>
            <pc:docMk/>
            <pc:sldMk cId="417398348" sldId="454"/>
            <ac:inkMk id="100" creationId="{9598DDF5-263E-6100-F3C6-002595879CDE}"/>
          </ac:inkMkLst>
        </pc:inkChg>
        <pc:inkChg chg="add del mod">
          <ac:chgData name="Tim Cook" userId="d1c7cfb340f2c7ab" providerId="LiveId" clId="{FAA41CA0-58A2-43D6-AEB4-78039B1EF375}" dt="2023-04-07T00:13:23.033" v="1762"/>
          <ac:inkMkLst>
            <pc:docMk/>
            <pc:sldMk cId="417398348" sldId="454"/>
            <ac:inkMk id="100" creationId="{CE486523-7683-8FDF-8C45-1576F47BC357}"/>
          </ac:inkMkLst>
        </pc:inkChg>
        <pc:inkChg chg="add del mod">
          <ac:chgData name="Tim Cook" userId="d1c7cfb340f2c7ab" providerId="LiveId" clId="{FAA41CA0-58A2-43D6-AEB4-78039B1EF375}" dt="2023-04-07T00:09:14.588" v="1604"/>
          <ac:inkMkLst>
            <pc:docMk/>
            <pc:sldMk cId="417398348" sldId="454"/>
            <ac:inkMk id="100" creationId="{DD7F23A0-F965-10C5-2779-B50D02CA0C4A}"/>
          </ac:inkMkLst>
        </pc:inkChg>
        <pc:inkChg chg="add del mod">
          <ac:chgData name="Tim Cook" userId="d1c7cfb340f2c7ab" providerId="LiveId" clId="{FAA41CA0-58A2-43D6-AEB4-78039B1EF375}" dt="2023-04-07T00:11:01.090" v="1671"/>
          <ac:inkMkLst>
            <pc:docMk/>
            <pc:sldMk cId="417398348" sldId="454"/>
            <ac:inkMk id="101" creationId="{3677B07F-1438-F03F-3BB4-B93A55A16FC2}"/>
          </ac:inkMkLst>
        </pc:inkChg>
        <pc:inkChg chg="add del mod">
          <ac:chgData name="Tim Cook" userId="d1c7cfb340f2c7ab" providerId="LiveId" clId="{FAA41CA0-58A2-43D6-AEB4-78039B1EF375}" dt="2023-04-07T00:09:14.588" v="1593"/>
          <ac:inkMkLst>
            <pc:docMk/>
            <pc:sldMk cId="417398348" sldId="454"/>
            <ac:inkMk id="101" creationId="{E9C0E338-FE0F-570F-A0DC-92BD58D31BC6}"/>
          </ac:inkMkLst>
        </pc:inkChg>
        <pc:inkChg chg="add del mod">
          <ac:chgData name="Tim Cook" userId="d1c7cfb340f2c7ab" providerId="LiveId" clId="{FAA41CA0-58A2-43D6-AEB4-78039B1EF375}" dt="2023-04-07T00:11:00.137" v="1668"/>
          <ac:inkMkLst>
            <pc:docMk/>
            <pc:sldMk cId="417398348" sldId="454"/>
            <ac:inkMk id="102" creationId="{6B86B00A-CEE4-2478-E235-00CF85C3EF51}"/>
          </ac:inkMkLst>
        </pc:inkChg>
        <pc:inkChg chg="add del mod">
          <ac:chgData name="Tim Cook" userId="d1c7cfb340f2c7ab" providerId="LiveId" clId="{FAA41CA0-58A2-43D6-AEB4-78039B1EF375}" dt="2023-04-07T00:13:34.911" v="1777"/>
          <ac:inkMkLst>
            <pc:docMk/>
            <pc:sldMk cId="417398348" sldId="454"/>
            <ac:inkMk id="102" creationId="{BCC82338-C2EC-2FC9-4FA5-7310FD60C08B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4" creationId="{08AFEDFE-686F-76F0-0AC0-36E3A941A0BD}"/>
          </ac:inkMkLst>
        </pc:inkChg>
        <pc:inkChg chg="add del mod">
          <ac:chgData name="Tim Cook" userId="d1c7cfb340f2c7ab" providerId="LiveId" clId="{FAA41CA0-58A2-43D6-AEB4-78039B1EF375}" dt="2023-04-07T00:09:14.588" v="1592"/>
          <ac:inkMkLst>
            <pc:docMk/>
            <pc:sldMk cId="417398348" sldId="454"/>
            <ac:inkMk id="104" creationId="{7EB92326-40B1-9031-B75D-FCD94741C4A0}"/>
          </ac:inkMkLst>
        </pc:inkChg>
        <pc:inkChg chg="add del">
          <ac:chgData name="Tim Cook" userId="d1c7cfb340f2c7ab" providerId="LiveId" clId="{FAA41CA0-58A2-43D6-AEB4-78039B1EF375}" dt="2023-04-07T00:11:00.137" v="1667"/>
          <ac:inkMkLst>
            <pc:docMk/>
            <pc:sldMk cId="417398348" sldId="454"/>
            <ac:inkMk id="105" creationId="{2A28184B-3E34-D8E0-0EFD-2DA66529FDAA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5" creationId="{6E186EC1-5014-A3BA-F0D0-8C703C387B98}"/>
          </ac:inkMkLst>
        </pc:inkChg>
        <pc:inkChg chg="add del mod">
          <ac:chgData name="Tim Cook" userId="d1c7cfb340f2c7ab" providerId="LiveId" clId="{FAA41CA0-58A2-43D6-AEB4-78039B1EF375}" dt="2023-04-07T00:09:14.588" v="1596"/>
          <ac:inkMkLst>
            <pc:docMk/>
            <pc:sldMk cId="417398348" sldId="454"/>
            <ac:inkMk id="105" creationId="{7CD9789B-8BCD-4A66-DBEB-10FACA7AED28}"/>
          </ac:inkMkLst>
        </pc:inkChg>
        <pc:inkChg chg="add del mod">
          <ac:chgData name="Tim Cook" userId="d1c7cfb340f2c7ab" providerId="LiveId" clId="{FAA41CA0-58A2-43D6-AEB4-78039B1EF375}" dt="2023-04-07T00:12:47.417" v="1723"/>
          <ac:inkMkLst>
            <pc:docMk/>
            <pc:sldMk cId="417398348" sldId="454"/>
            <ac:inkMk id="106" creationId="{FCFAE214-68C3-C14A-E91D-09E4C976FBBC}"/>
          </ac:inkMkLst>
        </pc:inkChg>
        <pc:inkChg chg="add del mod">
          <ac:chgData name="Tim Cook" userId="d1c7cfb340f2c7ab" providerId="LiveId" clId="{FAA41CA0-58A2-43D6-AEB4-78039B1EF375}" dt="2023-04-07T00:09:14.588" v="1602"/>
          <ac:inkMkLst>
            <pc:docMk/>
            <pc:sldMk cId="417398348" sldId="454"/>
            <ac:inkMk id="106" creationId="{FE59C92F-E594-115F-FF62-5DD330F2C286}"/>
          </ac:inkMkLst>
        </pc:inkChg>
        <pc:inkChg chg="add del mod">
          <ac:chgData name="Tim Cook" userId="d1c7cfb340f2c7ab" providerId="LiveId" clId="{FAA41CA0-58A2-43D6-AEB4-78039B1EF375}" dt="2023-04-07T00:12:47.417" v="1725"/>
          <ac:inkMkLst>
            <pc:docMk/>
            <pc:sldMk cId="417398348" sldId="454"/>
            <ac:inkMk id="107" creationId="{DFE24B07-0C03-0747-D3F1-11BC87D36D67}"/>
          </ac:inkMkLst>
        </pc:inkChg>
        <pc:inkChg chg="add del mod">
          <ac:chgData name="Tim Cook" userId="d1c7cfb340f2c7ab" providerId="LiveId" clId="{FAA41CA0-58A2-43D6-AEB4-78039B1EF375}" dt="2023-04-07T00:09:14.588" v="1597"/>
          <ac:inkMkLst>
            <pc:docMk/>
            <pc:sldMk cId="417398348" sldId="454"/>
            <ac:inkMk id="107" creationId="{F60A3CC1-0C16-28EC-5DD1-9CD2604B8423}"/>
          </ac:inkMkLst>
        </pc:inkChg>
        <pc:inkChg chg="add del mod">
          <ac:chgData name="Tim Cook" userId="d1c7cfb340f2c7ab" providerId="LiveId" clId="{FAA41CA0-58A2-43D6-AEB4-78039B1EF375}" dt="2023-04-07T00:09:14.588" v="1590"/>
          <ac:inkMkLst>
            <pc:docMk/>
            <pc:sldMk cId="417398348" sldId="454"/>
            <ac:inkMk id="108" creationId="{CE33B247-702F-9A88-D1BB-FC285EF9E754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8" creationId="{E8DA39B7-DF4E-6D0B-EF77-673ACBBDC6F9}"/>
          </ac:inkMkLst>
        </pc:inkChg>
        <pc:inkChg chg="add del mod">
          <ac:chgData name="Tim Cook" userId="d1c7cfb340f2c7ab" providerId="LiveId" clId="{FAA41CA0-58A2-43D6-AEB4-78039B1EF375}" dt="2023-04-07T00:09:14.588" v="1589"/>
          <ac:inkMkLst>
            <pc:docMk/>
            <pc:sldMk cId="417398348" sldId="454"/>
            <ac:inkMk id="109" creationId="{5CFB1287-E6A6-6A30-0D90-78E541461C24}"/>
          </ac:inkMkLst>
        </pc:inkChg>
        <pc:inkChg chg="add del mod">
          <ac:chgData name="Tim Cook" userId="d1c7cfb340f2c7ab" providerId="LiveId" clId="{FAA41CA0-58A2-43D6-AEB4-78039B1EF375}" dt="2023-04-07T00:12:47.417" v="1722"/>
          <ac:inkMkLst>
            <pc:docMk/>
            <pc:sldMk cId="417398348" sldId="454"/>
            <ac:inkMk id="109" creationId="{D49E4725-BAA9-64C6-1B07-B479618E7E7A}"/>
          </ac:inkMkLst>
        </pc:inkChg>
        <pc:inkChg chg="add del mod">
          <ac:chgData name="Tim Cook" userId="d1c7cfb340f2c7ab" providerId="LiveId" clId="{FAA41CA0-58A2-43D6-AEB4-78039B1EF375}" dt="2023-04-07T00:12:47.417" v="1727"/>
          <ac:inkMkLst>
            <pc:docMk/>
            <pc:sldMk cId="417398348" sldId="454"/>
            <ac:inkMk id="110" creationId="{21980C2A-E6A2-3015-56F6-FF6AC269084A}"/>
          </ac:inkMkLst>
        </pc:inkChg>
        <pc:inkChg chg="add del mod">
          <ac:chgData name="Tim Cook" userId="d1c7cfb340f2c7ab" providerId="LiveId" clId="{FAA41CA0-58A2-43D6-AEB4-78039B1EF375}" dt="2023-04-07T00:09:14.588" v="1600"/>
          <ac:inkMkLst>
            <pc:docMk/>
            <pc:sldMk cId="417398348" sldId="454"/>
            <ac:inkMk id="110" creationId="{9C72ED51-CD4E-D81A-066D-B0AC08EF433F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11" creationId="{5FB31FA6-FBBA-3676-488C-E3950A99DF59}"/>
          </ac:inkMkLst>
        </pc:inkChg>
        <pc:inkChg chg="add del">
          <ac:chgData name="Tim Cook" userId="d1c7cfb340f2c7ab" providerId="LiveId" clId="{FAA41CA0-58A2-43D6-AEB4-78039B1EF375}" dt="2023-04-07T00:11:07.590" v="1678"/>
          <ac:inkMkLst>
            <pc:docMk/>
            <pc:sldMk cId="417398348" sldId="454"/>
            <ac:inkMk id="111" creationId="{84D6E96D-9F8B-6475-D2A4-04264B959AFE}"/>
          </ac:inkMkLst>
        </pc:inkChg>
        <pc:inkChg chg="add del mod">
          <ac:chgData name="Tim Cook" userId="d1c7cfb340f2c7ab" providerId="LiveId" clId="{FAA41CA0-58A2-43D6-AEB4-78039B1EF375}" dt="2023-04-07T00:09:14.588" v="1598"/>
          <ac:inkMkLst>
            <pc:docMk/>
            <pc:sldMk cId="417398348" sldId="454"/>
            <ac:inkMk id="111" creationId="{B4D8EEBF-C4A5-EF01-4543-8AD863464801}"/>
          </ac:inkMkLst>
        </pc:inkChg>
        <pc:inkChg chg="add del mod">
          <ac:chgData name="Tim Cook" userId="d1c7cfb340f2c7ab" providerId="LiveId" clId="{FAA41CA0-58A2-43D6-AEB4-78039B1EF375}" dt="2023-04-07T00:09:14.588" v="1595"/>
          <ac:inkMkLst>
            <pc:docMk/>
            <pc:sldMk cId="417398348" sldId="454"/>
            <ac:inkMk id="112" creationId="{7D35E07B-49F3-4A2C-0ABA-0901ECBAC22C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12" creationId="{C0C7717A-15CB-0378-7528-6FD6E4D131D2}"/>
          </ac:inkMkLst>
        </pc:inkChg>
        <pc:inkChg chg="add del mod">
          <ac:chgData name="Tim Cook" userId="d1c7cfb340f2c7ab" providerId="LiveId" clId="{FAA41CA0-58A2-43D6-AEB4-78039B1EF375}" dt="2023-04-07T00:12:47.417" v="1721"/>
          <ac:inkMkLst>
            <pc:docMk/>
            <pc:sldMk cId="417398348" sldId="454"/>
            <ac:inkMk id="113" creationId="{1546B3F6-9693-2772-51EA-5C30527A49FC}"/>
          </ac:inkMkLst>
        </pc:inkChg>
        <pc:inkChg chg="add del mod">
          <ac:chgData name="Tim Cook" userId="d1c7cfb340f2c7ab" providerId="LiveId" clId="{FAA41CA0-58A2-43D6-AEB4-78039B1EF375}" dt="2023-04-07T00:09:14.588" v="1599"/>
          <ac:inkMkLst>
            <pc:docMk/>
            <pc:sldMk cId="417398348" sldId="454"/>
            <ac:inkMk id="113" creationId="{D941803E-69A4-B30F-DBA0-585BEDE6882E}"/>
          </ac:inkMkLst>
        </pc:inkChg>
        <pc:inkChg chg="add del mod">
          <ac:chgData name="Tim Cook" userId="d1c7cfb340f2c7ab" providerId="LiveId" clId="{FAA41CA0-58A2-43D6-AEB4-78039B1EF375}" dt="2023-04-07T00:09:14.588" v="1594"/>
          <ac:inkMkLst>
            <pc:docMk/>
            <pc:sldMk cId="417398348" sldId="454"/>
            <ac:inkMk id="114" creationId="{D9FC52A7-BBAD-1CDA-9578-531421335922}"/>
          </ac:inkMkLst>
        </pc:inkChg>
        <pc:inkChg chg="add del mod">
          <ac:chgData name="Tim Cook" userId="d1c7cfb340f2c7ab" providerId="LiveId" clId="{FAA41CA0-58A2-43D6-AEB4-78039B1EF375}" dt="2023-04-07T00:13:36.920" v="1778"/>
          <ac:inkMkLst>
            <pc:docMk/>
            <pc:sldMk cId="417398348" sldId="454"/>
            <ac:inkMk id="114" creationId="{E450B5FE-E55D-5658-F191-6A2A1A50F497}"/>
          </ac:inkMkLst>
        </pc:inkChg>
        <pc:inkChg chg="add del mod">
          <ac:chgData name="Tim Cook" userId="d1c7cfb340f2c7ab" providerId="LiveId" clId="{FAA41CA0-58A2-43D6-AEB4-78039B1EF375}" dt="2023-04-07T00:09:14.588" v="1603"/>
          <ac:inkMkLst>
            <pc:docMk/>
            <pc:sldMk cId="417398348" sldId="454"/>
            <ac:inkMk id="115" creationId="{4A7F77A5-A81A-1E43-D69F-9DA15C0C4BD5}"/>
          </ac:inkMkLst>
        </pc:inkChg>
        <pc:inkChg chg="add del mod">
          <ac:chgData name="Tim Cook" userId="d1c7cfb340f2c7ab" providerId="LiveId" clId="{FAA41CA0-58A2-43D6-AEB4-78039B1EF375}" dt="2023-04-07T00:11:13.964" v="1684"/>
          <ac:inkMkLst>
            <pc:docMk/>
            <pc:sldMk cId="417398348" sldId="454"/>
            <ac:inkMk id="115" creationId="{596D48C8-FD31-85C0-6F29-CD2236B7AEDC}"/>
          </ac:inkMkLst>
        </pc:inkChg>
        <pc:inkChg chg="add del mod">
          <ac:chgData name="Tim Cook" userId="d1c7cfb340f2c7ab" providerId="LiveId" clId="{FAA41CA0-58A2-43D6-AEB4-78039B1EF375}" dt="2023-04-07T00:09:14.588" v="1591"/>
          <ac:inkMkLst>
            <pc:docMk/>
            <pc:sldMk cId="417398348" sldId="454"/>
            <ac:inkMk id="116" creationId="{96E3D0BC-7E6E-6E67-2FE0-95B20BFAB81B}"/>
          </ac:inkMkLst>
        </pc:inkChg>
        <pc:inkChg chg="add del mod">
          <ac:chgData name="Tim Cook" userId="d1c7cfb340f2c7ab" providerId="LiveId" clId="{FAA41CA0-58A2-43D6-AEB4-78039B1EF375}" dt="2023-04-07T00:09:14.588" v="1601"/>
          <ac:inkMkLst>
            <pc:docMk/>
            <pc:sldMk cId="417398348" sldId="454"/>
            <ac:inkMk id="117" creationId="{A045176B-D0DC-47AB-2E88-FBA21704902F}"/>
          </ac:inkMkLst>
        </pc:inkChg>
        <pc:inkChg chg="add del">
          <ac:chgData name="Tim Cook" userId="d1c7cfb340f2c7ab" providerId="LiveId" clId="{FAA41CA0-58A2-43D6-AEB4-78039B1EF375}" dt="2023-04-07T00:13:39.420" v="1780"/>
          <ac:inkMkLst>
            <pc:docMk/>
            <pc:sldMk cId="417398348" sldId="454"/>
            <ac:inkMk id="117" creationId="{C70DE3A0-1A78-718E-5C3B-C099CA0BB510}"/>
          </ac:inkMkLst>
        </pc:inkChg>
        <pc:inkChg chg="add del mod">
          <ac:chgData name="Tim Cook" userId="d1c7cfb340f2c7ab" providerId="LiveId" clId="{FAA41CA0-58A2-43D6-AEB4-78039B1EF375}" dt="2023-04-07T00:11:18.282" v="1692"/>
          <ac:inkMkLst>
            <pc:docMk/>
            <pc:sldMk cId="417398348" sldId="454"/>
            <ac:inkMk id="117" creationId="{CA1E41BD-2E96-4665-E73F-C0B7A7040A0F}"/>
          </ac:inkMkLst>
        </pc:inkChg>
        <pc:inkChg chg="add del mod">
          <ac:chgData name="Tim Cook" userId="d1c7cfb340f2c7ab" providerId="LiveId" clId="{FAA41CA0-58A2-43D6-AEB4-78039B1EF375}" dt="2023-04-07T00:12:44.941" v="1720"/>
          <ac:inkMkLst>
            <pc:docMk/>
            <pc:sldMk cId="417398348" sldId="454"/>
            <ac:inkMk id="118" creationId="{EA39F1C5-C7FC-0B1A-D8CC-E1E6414EFF1F}"/>
          </ac:inkMkLst>
        </pc:inkChg>
        <pc:inkChg chg="add del mod">
          <ac:chgData name="Tim Cook" userId="d1c7cfb340f2c7ab" providerId="LiveId" clId="{FAA41CA0-58A2-43D6-AEB4-78039B1EF375}" dt="2023-04-07T00:12:44.941" v="1717"/>
          <ac:inkMkLst>
            <pc:docMk/>
            <pc:sldMk cId="417398348" sldId="454"/>
            <ac:inkMk id="119" creationId="{04BD59E8-B25B-0BC1-8369-F0A97B395A91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120" creationId="{74ECAA9B-1FA0-FDF1-5B2A-28AF508B4138}"/>
          </ac:inkMkLst>
        </pc:inkChg>
        <pc:inkChg chg="add del mod">
          <ac:chgData name="Tim Cook" userId="d1c7cfb340f2c7ab" providerId="LiveId" clId="{FAA41CA0-58A2-43D6-AEB4-78039B1EF375}" dt="2023-04-07T00:12:44.941" v="1718"/>
          <ac:inkMkLst>
            <pc:docMk/>
            <pc:sldMk cId="417398348" sldId="454"/>
            <ac:inkMk id="120" creationId="{F412FE00-9934-7798-6809-2FC00FBAB4EA}"/>
          </ac:inkMkLst>
        </pc:inkChg>
        <pc:inkChg chg="add del mod">
          <ac:chgData name="Tim Cook" userId="d1c7cfb340f2c7ab" providerId="LiveId" clId="{FAA41CA0-58A2-43D6-AEB4-78039B1EF375}" dt="2023-04-07T00:12:47.417" v="1726"/>
          <ac:inkMkLst>
            <pc:docMk/>
            <pc:sldMk cId="417398348" sldId="454"/>
            <ac:inkMk id="121" creationId="{C411C26C-7B86-066C-8F72-A565A9F65983}"/>
          </ac:inkMkLst>
        </pc:inkChg>
        <pc:inkChg chg="add del mod">
          <ac:chgData name="Tim Cook" userId="d1c7cfb340f2c7ab" providerId="LiveId" clId="{FAA41CA0-58A2-43D6-AEB4-78039B1EF375}" dt="2023-04-07T00:06:36.387" v="1362"/>
          <ac:inkMkLst>
            <pc:docMk/>
            <pc:sldMk cId="417398348" sldId="454"/>
            <ac:inkMk id="121" creationId="{D7E7A757-93EB-FFF1-C4A2-44DBB6205759}"/>
          </ac:inkMkLst>
        </pc:inkChg>
        <pc:inkChg chg="add del mod">
          <ac:chgData name="Tim Cook" userId="d1c7cfb340f2c7ab" providerId="LiveId" clId="{FAA41CA0-58A2-43D6-AEB4-78039B1EF375}" dt="2023-04-07T00:06:36.387" v="1363"/>
          <ac:inkMkLst>
            <pc:docMk/>
            <pc:sldMk cId="417398348" sldId="454"/>
            <ac:inkMk id="122" creationId="{19857FBF-7BC3-2A7A-FA64-2F8E9A08476B}"/>
          </ac:inkMkLst>
        </pc:inkChg>
        <pc:inkChg chg="add del mod">
          <ac:chgData name="Tim Cook" userId="d1c7cfb340f2c7ab" providerId="LiveId" clId="{FAA41CA0-58A2-43D6-AEB4-78039B1EF375}" dt="2023-04-07T00:12:47.417" v="1724"/>
          <ac:inkMkLst>
            <pc:docMk/>
            <pc:sldMk cId="417398348" sldId="454"/>
            <ac:inkMk id="122" creationId="{4D5680AE-1CAB-C51A-70D0-DFCF4D107C58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23" creationId="{044C43A8-C285-A513-4A39-0A0865CD29ED}"/>
          </ac:inkMkLst>
        </pc:inkChg>
        <pc:inkChg chg="add del mod">
          <ac:chgData name="Tim Cook" userId="d1c7cfb340f2c7ab" providerId="LiveId" clId="{FAA41CA0-58A2-43D6-AEB4-78039B1EF375}" dt="2023-04-07T00:09:14.588" v="1588"/>
          <ac:inkMkLst>
            <pc:docMk/>
            <pc:sldMk cId="417398348" sldId="454"/>
            <ac:inkMk id="124" creationId="{0015B999-A133-5E18-0125-5F0EED1D96E6}"/>
          </ac:inkMkLst>
        </pc:inkChg>
        <pc:inkChg chg="add del mod">
          <ac:chgData name="Tim Cook" userId="d1c7cfb340f2c7ab" providerId="LiveId" clId="{FAA41CA0-58A2-43D6-AEB4-78039B1EF375}" dt="2023-04-07T00:12:47.417" v="1728"/>
          <ac:inkMkLst>
            <pc:docMk/>
            <pc:sldMk cId="417398348" sldId="454"/>
            <ac:inkMk id="124" creationId="{F5A7F7F2-6596-6BE6-DC4E-4BD3F4E30292}"/>
          </ac:inkMkLst>
        </pc:inkChg>
        <pc:inkChg chg="add del mod">
          <ac:chgData name="Tim Cook" userId="d1c7cfb340f2c7ab" providerId="LiveId" clId="{FAA41CA0-58A2-43D6-AEB4-78039B1EF375}" dt="2023-04-07T00:09:14.588" v="1587"/>
          <ac:inkMkLst>
            <pc:docMk/>
            <pc:sldMk cId="417398348" sldId="454"/>
            <ac:inkMk id="125" creationId="{1CEE9F71-990B-9F56-554A-AFC1D9903195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6" creationId="{82134A9B-0CD1-698E-5EF4-8C51691B5C32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7" creationId="{34CAF977-FA60-E4DF-6C73-0D78C7C857AC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8" creationId="{D7E0D4AE-0C4F-2664-5C58-DC8CF9723A88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9" creationId="{96F8777C-98AC-1BC3-082D-DD22FCE321B8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0" creationId="{DBD153AC-510F-984C-B0C1-8C32B7A47A52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1" creationId="{7212295B-4542-E29B-89D3-26D6889E415A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2" creationId="{02D9F20C-B71A-9DBC-505E-667DEDAEA42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3" creationId="{38AD789B-378D-087B-A3C5-DE179EC0F6A1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4" creationId="{1EFC0FF3-C81C-59A0-F6C1-B6542A6954A6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5" creationId="{0F95D308-ABC5-A648-1088-214ACC46A94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6" creationId="{C1D2C402-8083-D26F-27B9-91D08947C100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7" creationId="{A9C005D1-8E81-5AE0-00A4-2A6A470936D4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8" creationId="{A39B89AA-2C41-F19D-D56F-C9A5F09D13BB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9" creationId="{00041981-893E-9223-664A-D4391869EBBC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0" creationId="{D9E119E6-88BB-4395-A6D0-2650B53CA931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1" creationId="{F7BA250A-8962-CBEA-0B69-DDFEAE2DBB07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2" creationId="{8987A438-EECC-82A7-6CF5-04C1B8FF7AB7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3" creationId="{9C811F07-0E5D-0E56-66CD-584E2CE04FE0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4" creationId="{C59CFE82-7F9F-573A-F870-4B3F34CE525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5" creationId="{F6AD8E39-812A-4EBC-4D0C-97789F385D93}"/>
          </ac:inkMkLst>
        </pc:inkChg>
        <pc:inkChg chg="add mod">
          <ac:chgData name="Tim Cook" userId="d1c7cfb340f2c7ab" providerId="LiveId" clId="{FAA41CA0-58A2-43D6-AEB4-78039B1EF375}" dt="2023-04-07T00:11:26.752" v="1697"/>
          <ac:inkMkLst>
            <pc:docMk/>
            <pc:sldMk cId="417398348" sldId="454"/>
            <ac:inkMk id="149" creationId="{BED9AC0A-739E-9C7B-2199-311A0CB22D61}"/>
          </ac:inkMkLst>
        </pc:inkChg>
        <pc:inkChg chg="add del mod">
          <ac:chgData name="Tim Cook" userId="d1c7cfb340f2c7ab" providerId="LiveId" clId="{FAA41CA0-58A2-43D6-AEB4-78039B1EF375}" dt="2023-04-07T00:09:13.260" v="1584"/>
          <ac:inkMkLst>
            <pc:docMk/>
            <pc:sldMk cId="417398348" sldId="454"/>
            <ac:inkMk id="150" creationId="{7EDFE06E-5F3E-E81C-F97E-B8C3996067B2}"/>
          </ac:inkMkLst>
        </pc:inkChg>
        <pc:inkChg chg="add mod">
          <ac:chgData name="Tim Cook" userId="d1c7cfb340f2c7ab" providerId="LiveId" clId="{FAA41CA0-58A2-43D6-AEB4-78039B1EF375}" dt="2023-04-07T00:11:26.752" v="1697"/>
          <ac:inkMkLst>
            <pc:docMk/>
            <pc:sldMk cId="417398348" sldId="454"/>
            <ac:inkMk id="150" creationId="{A68BA939-3357-3C22-10E0-C156A27D51E6}"/>
          </ac:inkMkLst>
        </pc:inkChg>
        <pc:inkChg chg="add del mod">
          <ac:chgData name="Tim Cook" userId="d1c7cfb340f2c7ab" providerId="LiveId" clId="{FAA41CA0-58A2-43D6-AEB4-78039B1EF375}" dt="2023-04-07T00:09:13.260" v="1586"/>
          <ac:inkMkLst>
            <pc:docMk/>
            <pc:sldMk cId="417398348" sldId="454"/>
            <ac:inkMk id="151" creationId="{9967F164-BC28-DC02-3557-911C703C2F9E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2" creationId="{6B84B44E-E2DA-82D4-3DC7-2658A716D5EC}"/>
          </ac:inkMkLst>
        </pc:inkChg>
        <pc:inkChg chg="add del mod">
          <ac:chgData name="Tim Cook" userId="d1c7cfb340f2c7ab" providerId="LiveId" clId="{FAA41CA0-58A2-43D6-AEB4-78039B1EF375}" dt="2023-04-07T00:09:13.260" v="1583"/>
          <ac:inkMkLst>
            <pc:docMk/>
            <pc:sldMk cId="417398348" sldId="454"/>
            <ac:inkMk id="152" creationId="{E96A5089-A1CD-F2C2-8EA6-E8A421C7C54B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3" creationId="{5F8EFD3E-60D6-CEED-FD94-6975EE163FD0}"/>
          </ac:inkMkLst>
        </pc:inkChg>
        <pc:inkChg chg="add del mod">
          <ac:chgData name="Tim Cook" userId="d1c7cfb340f2c7ab" providerId="LiveId" clId="{FAA41CA0-58A2-43D6-AEB4-78039B1EF375}" dt="2023-04-07T00:13:43.763" v="1784"/>
          <ac:inkMkLst>
            <pc:docMk/>
            <pc:sldMk cId="417398348" sldId="454"/>
            <ac:inkMk id="154" creationId="{73D68C50-329B-4F6A-23FB-4CCAC12B4D82}"/>
          </ac:inkMkLst>
        </pc:inkChg>
        <pc:inkChg chg="add del mod">
          <ac:chgData name="Tim Cook" userId="d1c7cfb340f2c7ab" providerId="LiveId" clId="{FAA41CA0-58A2-43D6-AEB4-78039B1EF375}" dt="2023-04-07T00:09:13.260" v="1585"/>
          <ac:inkMkLst>
            <pc:docMk/>
            <pc:sldMk cId="417398348" sldId="454"/>
            <ac:inkMk id="154" creationId="{7846D7FB-5988-4363-1E88-DA1A7B1DFA19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5" creationId="{59F841D6-DD1A-4B07-3888-8D7474BF57D4}"/>
          </ac:inkMkLst>
        </pc:inkChg>
        <pc:inkChg chg="add mod">
          <ac:chgData name="Tim Cook" userId="d1c7cfb340f2c7ab" providerId="LiveId" clId="{FAA41CA0-58A2-43D6-AEB4-78039B1EF375}" dt="2023-04-07T00:12:44.941" v="1716"/>
          <ac:inkMkLst>
            <pc:docMk/>
            <pc:sldMk cId="417398348" sldId="454"/>
            <ac:inkMk id="156" creationId="{44D23004-6E97-1EA3-FE8F-2434F1F1F852}"/>
          </ac:inkMkLst>
        </pc:inkChg>
        <pc:inkChg chg="add del mod">
          <ac:chgData name="Tim Cook" userId="d1c7cfb340f2c7ab" providerId="LiveId" clId="{FAA41CA0-58A2-43D6-AEB4-78039B1EF375}" dt="2023-04-07T00:12:44.941" v="1716"/>
          <ac:inkMkLst>
            <pc:docMk/>
            <pc:sldMk cId="417398348" sldId="454"/>
            <ac:inkMk id="157" creationId="{3CA410A0-985E-6119-9DDA-FE8EBF034F9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58" creationId="{59500E41-FCE9-4D09-BBD3-8C0E926A91E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59" creationId="{3917EEE2-1FB9-A44D-5D78-15DC879F0B4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0" creationId="{ED5C76C3-704C-FD44-4F22-1C0B8B56622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1" creationId="{D0AA058B-8D2D-D107-213A-652A65BEF49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2" creationId="{5E2F8583-A92E-F9D0-2297-5C38013AAB2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3" creationId="{AEA4F35C-01DA-52B2-0D2D-CACFE6FE259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4" creationId="{B02E2350-9AC8-C25C-23FF-195483B86CC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5" creationId="{24D521E2-CB7B-418B-170A-7467A56289B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6" creationId="{2998459C-0C9D-EA71-0C3B-C724B8F41E0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7" creationId="{D412C891-3446-167B-0F00-1C2BEEF3DF4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8" creationId="{E2E33BC6-CA68-B579-2D76-3A67CB69987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9" creationId="{098D2EAB-8315-A7E2-0442-ACCBF358C908}"/>
          </ac:inkMkLst>
        </pc:inkChg>
        <pc:inkChg chg="add del">
          <ac:chgData name="Tim Cook" userId="d1c7cfb340f2c7ab" providerId="LiveId" clId="{FAA41CA0-58A2-43D6-AEB4-78039B1EF375}" dt="2023-04-07T00:07:05.949" v="1413"/>
          <ac:inkMkLst>
            <pc:docMk/>
            <pc:sldMk cId="417398348" sldId="454"/>
            <ac:inkMk id="173" creationId="{BA246DF3-5850-81E7-184B-731FD8079A48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4" creationId="{4478EC59-78FE-4B5A-C65D-47D7E695E8DC}"/>
          </ac:inkMkLst>
        </pc:inkChg>
        <pc:inkChg chg="add del">
          <ac:chgData name="Tim Cook" userId="d1c7cfb340f2c7ab" providerId="LiveId" clId="{FAA41CA0-58A2-43D6-AEB4-78039B1EF375}" dt="2023-04-07T00:07:05.949" v="1411"/>
          <ac:inkMkLst>
            <pc:docMk/>
            <pc:sldMk cId="417398348" sldId="454"/>
            <ac:inkMk id="174" creationId="{BA89C131-8A8D-1714-66E1-D0C46F8F862A}"/>
          </ac:inkMkLst>
        </pc:inkChg>
        <pc:inkChg chg="add del">
          <ac:chgData name="Tim Cook" userId="d1c7cfb340f2c7ab" providerId="LiveId" clId="{FAA41CA0-58A2-43D6-AEB4-78039B1EF375}" dt="2023-04-07T00:07:05.949" v="1412"/>
          <ac:inkMkLst>
            <pc:docMk/>
            <pc:sldMk cId="417398348" sldId="454"/>
            <ac:inkMk id="175" creationId="{1EBA3C0B-F117-25D3-1310-E103A91C92C4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5" creationId="{94FAFBD6-3C78-9CF8-6022-E40EDF703AC3}"/>
          </ac:inkMkLst>
        </pc:inkChg>
        <pc:inkChg chg="add del mod">
          <ac:chgData name="Tim Cook" userId="d1c7cfb340f2c7ab" providerId="LiveId" clId="{FAA41CA0-58A2-43D6-AEB4-78039B1EF375}" dt="2023-04-07T00:07:11.763" v="1427"/>
          <ac:inkMkLst>
            <pc:docMk/>
            <pc:sldMk cId="417398348" sldId="454"/>
            <ac:inkMk id="176" creationId="{99C3C759-7CE7-0B46-DD85-BB9238B89675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6" creationId="{C9E972B9-63A5-BEED-763F-302A0F380E8F}"/>
          </ac:inkMkLst>
        </pc:inkChg>
        <pc:inkChg chg="add del mod">
          <ac:chgData name="Tim Cook" userId="d1c7cfb340f2c7ab" providerId="LiveId" clId="{FAA41CA0-58A2-43D6-AEB4-78039B1EF375}" dt="2023-04-07T00:07:11.765" v="1430"/>
          <ac:inkMkLst>
            <pc:docMk/>
            <pc:sldMk cId="417398348" sldId="454"/>
            <ac:inkMk id="177" creationId="{313EB8CD-73C0-5B19-A7AC-0D8C978CA691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7" creationId="{D0583FBA-B8E9-2029-68CB-6D33576A7563}"/>
          </ac:inkMkLst>
        </pc:inkChg>
        <pc:inkChg chg="add del mod">
          <ac:chgData name="Tim Cook" userId="d1c7cfb340f2c7ab" providerId="LiveId" clId="{FAA41CA0-58A2-43D6-AEB4-78039B1EF375}" dt="2023-04-07T00:07:11.763" v="1425"/>
          <ac:inkMkLst>
            <pc:docMk/>
            <pc:sldMk cId="417398348" sldId="454"/>
            <ac:inkMk id="178" creationId="{3E4469E1-D834-12E3-3ECA-C29812656C50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8" creationId="{77804BA5-5EFD-056D-A6E8-356A386C1B79}"/>
          </ac:inkMkLst>
        </pc:inkChg>
        <pc:inkChg chg="add del mod">
          <ac:chgData name="Tim Cook" userId="d1c7cfb340f2c7ab" providerId="LiveId" clId="{FAA41CA0-58A2-43D6-AEB4-78039B1EF375}" dt="2023-04-07T00:07:11.765" v="1429"/>
          <ac:inkMkLst>
            <pc:docMk/>
            <pc:sldMk cId="417398348" sldId="454"/>
            <ac:inkMk id="179" creationId="{B7CF8CFC-3728-967F-D818-73D3EA95633B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9" creationId="{E7556959-6406-D2AC-B6B8-06CE62CF6B68}"/>
          </ac:inkMkLst>
        </pc:inkChg>
        <pc:inkChg chg="add del mod">
          <ac:chgData name="Tim Cook" userId="d1c7cfb340f2c7ab" providerId="LiveId" clId="{FAA41CA0-58A2-43D6-AEB4-78039B1EF375}" dt="2023-04-07T00:07:11.763" v="1426"/>
          <ac:inkMkLst>
            <pc:docMk/>
            <pc:sldMk cId="417398348" sldId="454"/>
            <ac:inkMk id="180" creationId="{9BB3A713-C19E-9C20-7C99-B0610023EE77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0" creationId="{FB29E10D-C705-07C1-AA3C-FCEA7A7E1E03}"/>
          </ac:inkMkLst>
        </pc:inkChg>
        <pc:inkChg chg="add del mod">
          <ac:chgData name="Tim Cook" userId="d1c7cfb340f2c7ab" providerId="LiveId" clId="{FAA41CA0-58A2-43D6-AEB4-78039B1EF375}" dt="2023-04-07T00:07:11.763" v="1423"/>
          <ac:inkMkLst>
            <pc:docMk/>
            <pc:sldMk cId="417398348" sldId="454"/>
            <ac:inkMk id="181" creationId="{0996121B-8D97-1DDB-BCC4-7296C38ACAD9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1" creationId="{C9487545-22C3-ADFE-3657-52E95270A373}"/>
          </ac:inkMkLst>
        </pc:inkChg>
        <pc:inkChg chg="add del mod">
          <ac:chgData name="Tim Cook" userId="d1c7cfb340f2c7ab" providerId="LiveId" clId="{FAA41CA0-58A2-43D6-AEB4-78039B1EF375}" dt="2023-04-07T00:07:11.763" v="1424"/>
          <ac:inkMkLst>
            <pc:docMk/>
            <pc:sldMk cId="417398348" sldId="454"/>
            <ac:inkMk id="182" creationId="{69218641-2AB9-BDB9-77F0-0BBD9445B356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2" creationId="{6B969372-7BF6-69D5-0488-1ED14FBF6AD8}"/>
          </ac:inkMkLst>
        </pc:inkChg>
        <pc:inkChg chg="add del mod">
          <ac:chgData name="Tim Cook" userId="d1c7cfb340f2c7ab" providerId="LiveId" clId="{FAA41CA0-58A2-43D6-AEB4-78039B1EF375}" dt="2023-04-07T00:07:11.765" v="1428"/>
          <ac:inkMkLst>
            <pc:docMk/>
            <pc:sldMk cId="417398348" sldId="454"/>
            <ac:inkMk id="183" creationId="{656362C1-24F6-DBE4-DA4E-371E7A69588F}"/>
          </ac:inkMkLst>
        </pc:inkChg>
        <pc:inkChg chg="add mod">
          <ac:chgData name="Tim Cook" userId="d1c7cfb340f2c7ab" providerId="LiveId" clId="{FAA41CA0-58A2-43D6-AEB4-78039B1EF375}" dt="2023-04-07T00:11:43.839" v="1715"/>
          <ac:inkMkLst>
            <pc:docMk/>
            <pc:sldMk cId="417398348" sldId="454"/>
            <ac:inkMk id="184" creationId="{CABD456C-7388-9D8E-D89E-640AD352386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5" creationId="{E4DD6A32-3091-A961-308C-FD3AEF12291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6" creationId="{B3C378DC-ABFE-5350-6BF3-4DE759FCC64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7" creationId="{5DF0FF7C-8B07-5F03-45E6-6BDAC0D5E73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8" creationId="{D2786570-D0B5-0A2A-0C86-D438D55C132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9" creationId="{D8050535-2AC4-6CB7-8FAE-E405665B142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0" creationId="{3CB040BE-047A-085C-73EF-A4C7D6A8D4D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1" creationId="{9139696A-5FD3-A928-0B8A-CC6D0A4C0813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2" creationId="{17359B99-B277-9A6B-B791-06BFD112F09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3" creationId="{4752F916-E8B5-4780-570A-8C02F014138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4" creationId="{BFECAB96-5021-9C89-4700-2433894D287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5" creationId="{C651212E-D25A-119A-A428-EC2A897C95F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6" creationId="{A23E9C5E-C34F-1CF9-5AD2-7C3AC68EF03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7" creationId="{6F1A19F0-3C53-E5BF-B7EA-BAA87DC784E0}"/>
          </ac:inkMkLst>
        </pc:inkChg>
        <pc:inkChg chg="add mod">
          <ac:chgData name="Tim Cook" userId="d1c7cfb340f2c7ab" providerId="LiveId" clId="{FAA41CA0-58A2-43D6-AEB4-78039B1EF375}" dt="2023-04-07T00:11:43.839" v="1715"/>
          <ac:inkMkLst>
            <pc:docMk/>
            <pc:sldMk cId="417398348" sldId="454"/>
            <ac:inkMk id="198" creationId="{5E621A23-1996-6DE4-044C-5D3D87B8D78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0" creationId="{3145B803-C114-5569-F723-25F46B98174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1" creationId="{4491C66C-5CD1-E853-C687-3578116D7BC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2" creationId="{71D74192-F591-6CB4-51C6-E56B38D6033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3" creationId="{76A12E28-F0CA-55F2-11DB-189B97F1036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4" creationId="{2DC9A598-15BD-D1B1-C69E-081F5EF7E56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5" creationId="{66933CD9-0DCE-8CA1-2DA5-952DD7E0E84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6" creationId="{A2C379F9-D843-771B-E24B-8AB9B6E24041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7" creationId="{7D2F4E35-5A31-A031-ADCF-8D059574A7FF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8" creationId="{82CECD80-52D7-2A81-8D73-A93F968EF478}"/>
          </ac:inkMkLst>
        </pc:inkChg>
        <pc:inkChg chg="add del">
          <ac:chgData name="Tim Cook" userId="d1c7cfb340f2c7ab" providerId="LiveId" clId="{FAA41CA0-58A2-43D6-AEB4-78039B1EF375}" dt="2023-04-07T00:07:32.583" v="1476"/>
          <ac:inkMkLst>
            <pc:docMk/>
            <pc:sldMk cId="417398348" sldId="454"/>
            <ac:inkMk id="210" creationId="{DFE1BC61-71E1-734F-63DD-13BF8A4915D3}"/>
          </ac:inkMkLst>
        </pc:inkChg>
        <pc:inkChg chg="add del">
          <ac:chgData name="Tim Cook" userId="d1c7cfb340f2c7ab" providerId="LiveId" clId="{FAA41CA0-58A2-43D6-AEB4-78039B1EF375}" dt="2023-04-07T00:13:46.852" v="1786"/>
          <ac:inkMkLst>
            <pc:docMk/>
            <pc:sldMk cId="417398348" sldId="454"/>
            <ac:inkMk id="211" creationId="{9133D821-A444-7ED4-AC3D-3A6D29D0EB8A}"/>
          </ac:inkMkLst>
        </pc:inkChg>
        <pc:inkChg chg="add del">
          <ac:chgData name="Tim Cook" userId="d1c7cfb340f2c7ab" providerId="LiveId" clId="{FAA41CA0-58A2-43D6-AEB4-78039B1EF375}" dt="2023-04-07T00:07:32.583" v="1471"/>
          <ac:inkMkLst>
            <pc:docMk/>
            <pc:sldMk cId="417398348" sldId="454"/>
            <ac:inkMk id="211" creationId="{E7EE8420-D232-7FBC-3079-39CE2CF25572}"/>
          </ac:inkMkLst>
        </pc:inkChg>
        <pc:inkChg chg="add del">
          <ac:chgData name="Tim Cook" userId="d1c7cfb340f2c7ab" providerId="LiveId" clId="{FAA41CA0-58A2-43D6-AEB4-78039B1EF375}" dt="2023-04-07T00:13:50.448" v="1788"/>
          <ac:inkMkLst>
            <pc:docMk/>
            <pc:sldMk cId="417398348" sldId="454"/>
            <ac:inkMk id="212" creationId="{52876223-022A-1183-4032-2977917AB703}"/>
          </ac:inkMkLst>
        </pc:inkChg>
        <pc:inkChg chg="add del">
          <ac:chgData name="Tim Cook" userId="d1c7cfb340f2c7ab" providerId="LiveId" clId="{FAA41CA0-58A2-43D6-AEB4-78039B1EF375}" dt="2023-04-07T00:07:32.583" v="1478"/>
          <ac:inkMkLst>
            <pc:docMk/>
            <pc:sldMk cId="417398348" sldId="454"/>
            <ac:inkMk id="212" creationId="{7486B0FF-90EA-8C04-4420-F3013F0494EA}"/>
          </ac:inkMkLst>
        </pc:inkChg>
        <pc:inkChg chg="add del">
          <ac:chgData name="Tim Cook" userId="d1c7cfb340f2c7ab" providerId="LiveId" clId="{FAA41CA0-58A2-43D6-AEB4-78039B1EF375}" dt="2023-04-07T00:07:32.583" v="1472"/>
          <ac:inkMkLst>
            <pc:docMk/>
            <pc:sldMk cId="417398348" sldId="454"/>
            <ac:inkMk id="213" creationId="{0D3084E8-29AA-86CC-B1F4-09B8D25D8058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213" creationId="{F9671DAF-8DF3-FD81-22D6-DF00EE3F7C37}"/>
          </ac:inkMkLst>
        </pc:inkChg>
        <pc:inkChg chg="add del">
          <ac:chgData name="Tim Cook" userId="d1c7cfb340f2c7ab" providerId="LiveId" clId="{FAA41CA0-58A2-43D6-AEB4-78039B1EF375}" dt="2023-04-07T00:07:32.583" v="1475"/>
          <ac:inkMkLst>
            <pc:docMk/>
            <pc:sldMk cId="417398348" sldId="454"/>
            <ac:inkMk id="214" creationId="{512F2487-F8D5-B7C8-94C8-20BE9B33EFB2}"/>
          </ac:inkMkLst>
        </pc:inkChg>
        <pc:inkChg chg="add del">
          <ac:chgData name="Tim Cook" userId="d1c7cfb340f2c7ab" providerId="LiveId" clId="{FAA41CA0-58A2-43D6-AEB4-78039B1EF375}" dt="2023-04-07T00:07:32.583" v="1473"/>
          <ac:inkMkLst>
            <pc:docMk/>
            <pc:sldMk cId="417398348" sldId="454"/>
            <ac:inkMk id="215" creationId="{076BE210-D476-534C-6873-9A43FC309320}"/>
          </ac:inkMkLst>
        </pc:inkChg>
        <pc:inkChg chg="add del">
          <ac:chgData name="Tim Cook" userId="d1c7cfb340f2c7ab" providerId="LiveId" clId="{FAA41CA0-58A2-43D6-AEB4-78039B1EF375}" dt="2023-04-07T00:07:32.583" v="1467"/>
          <ac:inkMkLst>
            <pc:docMk/>
            <pc:sldMk cId="417398348" sldId="454"/>
            <ac:inkMk id="216" creationId="{C2F71B55-5F93-DACF-482F-4449C8AC0892}"/>
          </ac:inkMkLst>
        </pc:inkChg>
        <pc:inkChg chg="add del">
          <ac:chgData name="Tim Cook" userId="d1c7cfb340f2c7ab" providerId="LiveId" clId="{FAA41CA0-58A2-43D6-AEB4-78039B1EF375}" dt="2023-04-07T00:07:32.583" v="1477"/>
          <ac:inkMkLst>
            <pc:docMk/>
            <pc:sldMk cId="417398348" sldId="454"/>
            <ac:inkMk id="217" creationId="{CA16E984-5C6C-35E6-0115-01FEB21E5D80}"/>
          </ac:inkMkLst>
        </pc:inkChg>
        <pc:inkChg chg="add del">
          <ac:chgData name="Tim Cook" userId="d1c7cfb340f2c7ab" providerId="LiveId" clId="{FAA41CA0-58A2-43D6-AEB4-78039B1EF375}" dt="2023-04-07T00:07:32.583" v="1470"/>
          <ac:inkMkLst>
            <pc:docMk/>
            <pc:sldMk cId="417398348" sldId="454"/>
            <ac:inkMk id="218" creationId="{0328DD6D-2796-4773-E50D-5EAD670F815B}"/>
          </ac:inkMkLst>
        </pc:inkChg>
        <pc:inkChg chg="add del">
          <ac:chgData name="Tim Cook" userId="d1c7cfb340f2c7ab" providerId="LiveId" clId="{FAA41CA0-58A2-43D6-AEB4-78039B1EF375}" dt="2023-04-07T00:07:32.583" v="1468"/>
          <ac:inkMkLst>
            <pc:docMk/>
            <pc:sldMk cId="417398348" sldId="454"/>
            <ac:inkMk id="219" creationId="{C83F75DE-1698-8502-11CC-28E6A3BC2577}"/>
          </ac:inkMkLst>
        </pc:inkChg>
        <pc:inkChg chg="add del">
          <ac:chgData name="Tim Cook" userId="d1c7cfb340f2c7ab" providerId="LiveId" clId="{FAA41CA0-58A2-43D6-AEB4-78039B1EF375}" dt="2023-04-07T00:07:32.583" v="1474"/>
          <ac:inkMkLst>
            <pc:docMk/>
            <pc:sldMk cId="417398348" sldId="454"/>
            <ac:inkMk id="220" creationId="{9D11F384-D5BE-9816-78B1-0307947C889E}"/>
          </ac:inkMkLst>
        </pc:inkChg>
        <pc:inkChg chg="add del">
          <ac:chgData name="Tim Cook" userId="d1c7cfb340f2c7ab" providerId="LiveId" clId="{FAA41CA0-58A2-43D6-AEB4-78039B1EF375}" dt="2023-04-07T00:07:32.583" v="1469"/>
          <ac:inkMkLst>
            <pc:docMk/>
            <pc:sldMk cId="417398348" sldId="454"/>
            <ac:inkMk id="221" creationId="{DE186C47-7A49-88D2-D6FB-D8521CF88725}"/>
          </ac:inkMkLst>
        </pc:inkChg>
        <pc:inkChg chg="add del mod">
          <ac:chgData name="Tim Cook" userId="d1c7cfb340f2c7ab" providerId="LiveId" clId="{FAA41CA0-58A2-43D6-AEB4-78039B1EF375}" dt="2023-04-07T00:07:36.306" v="1485"/>
          <ac:inkMkLst>
            <pc:docMk/>
            <pc:sldMk cId="417398348" sldId="454"/>
            <ac:inkMk id="222" creationId="{D513A261-C9B7-86F4-AABB-C4AA0ECF9550}"/>
          </ac:inkMkLst>
        </pc:inkChg>
        <pc:inkChg chg="add del mod">
          <ac:chgData name="Tim Cook" userId="d1c7cfb340f2c7ab" providerId="LiveId" clId="{FAA41CA0-58A2-43D6-AEB4-78039B1EF375}" dt="2023-04-07T00:07:36.306" v="1483"/>
          <ac:inkMkLst>
            <pc:docMk/>
            <pc:sldMk cId="417398348" sldId="454"/>
            <ac:inkMk id="223" creationId="{AF90B12E-B9E6-68BD-70FB-C7BBB5931EA4}"/>
          </ac:inkMkLst>
        </pc:inkChg>
        <pc:inkChg chg="add del mod">
          <ac:chgData name="Tim Cook" userId="d1c7cfb340f2c7ab" providerId="LiveId" clId="{FAA41CA0-58A2-43D6-AEB4-78039B1EF375}" dt="2023-04-07T00:07:36.306" v="1484"/>
          <ac:inkMkLst>
            <pc:docMk/>
            <pc:sldMk cId="417398348" sldId="454"/>
            <ac:inkMk id="224" creationId="{F950E021-BD88-F9CC-29EE-AAC0915FF3A9}"/>
          </ac:inkMkLst>
        </pc:inkChg>
        <pc:inkChg chg="add del mod">
          <ac:chgData name="Tim Cook" userId="d1c7cfb340f2c7ab" providerId="LiveId" clId="{FAA41CA0-58A2-43D6-AEB4-78039B1EF375}" dt="2023-04-07T00:07:47.905" v="1498"/>
          <ac:inkMkLst>
            <pc:docMk/>
            <pc:sldMk cId="417398348" sldId="454"/>
            <ac:inkMk id="226" creationId="{963461EB-167D-4FF0-9F56-D836033B126E}"/>
          </ac:inkMkLst>
        </pc:inkChg>
        <pc:inkChg chg="add del mod">
          <ac:chgData name="Tim Cook" userId="d1c7cfb340f2c7ab" providerId="LiveId" clId="{FAA41CA0-58A2-43D6-AEB4-78039B1EF375}" dt="2023-04-07T00:07:47.903" v="1496"/>
          <ac:inkMkLst>
            <pc:docMk/>
            <pc:sldMk cId="417398348" sldId="454"/>
            <ac:inkMk id="227" creationId="{D1FB991E-7393-3457-DDD7-1F31213AE119}"/>
          </ac:inkMkLst>
        </pc:inkChg>
        <pc:inkChg chg="add del mod">
          <ac:chgData name="Tim Cook" userId="d1c7cfb340f2c7ab" providerId="LiveId" clId="{FAA41CA0-58A2-43D6-AEB4-78039B1EF375}" dt="2023-04-07T00:07:47.906" v="1501"/>
          <ac:inkMkLst>
            <pc:docMk/>
            <pc:sldMk cId="417398348" sldId="454"/>
            <ac:inkMk id="228" creationId="{E6B43FCC-C514-758E-254B-5F53FFFDC8A5}"/>
          </ac:inkMkLst>
        </pc:inkChg>
        <pc:inkChg chg="add del mod">
          <ac:chgData name="Tim Cook" userId="d1c7cfb340f2c7ab" providerId="LiveId" clId="{FAA41CA0-58A2-43D6-AEB4-78039B1EF375}" dt="2023-04-07T00:07:47.906" v="1500"/>
          <ac:inkMkLst>
            <pc:docMk/>
            <pc:sldMk cId="417398348" sldId="454"/>
            <ac:inkMk id="229" creationId="{EAE96E76-D5F5-BD2E-4B67-3022F0B280E8}"/>
          </ac:inkMkLst>
        </pc:inkChg>
        <pc:inkChg chg="add del">
          <ac:chgData name="Tim Cook" userId="d1c7cfb340f2c7ab" providerId="LiveId" clId="{FAA41CA0-58A2-43D6-AEB4-78039B1EF375}" dt="2023-04-07T00:07:47.905" v="1499"/>
          <ac:inkMkLst>
            <pc:docMk/>
            <pc:sldMk cId="417398348" sldId="454"/>
            <ac:inkMk id="230" creationId="{B5F42B27-5156-FB6E-281B-BB8AF443C03D}"/>
          </ac:inkMkLst>
        </pc:inkChg>
        <pc:inkChg chg="add del mod">
          <ac:chgData name="Tim Cook" userId="d1c7cfb340f2c7ab" providerId="LiveId" clId="{FAA41CA0-58A2-43D6-AEB4-78039B1EF375}" dt="2023-04-07T00:07:48.613" v="1503"/>
          <ac:inkMkLst>
            <pc:docMk/>
            <pc:sldMk cId="417398348" sldId="454"/>
            <ac:inkMk id="231" creationId="{F9EA3CB2-F43C-14A6-A8CF-FE27175738D1}"/>
          </ac:inkMkLst>
        </pc:inkChg>
        <pc:inkChg chg="add del mod">
          <ac:chgData name="Tim Cook" userId="d1c7cfb340f2c7ab" providerId="LiveId" clId="{FAA41CA0-58A2-43D6-AEB4-78039B1EF375}" dt="2023-04-07T00:07:48.613" v="1502"/>
          <ac:inkMkLst>
            <pc:docMk/>
            <pc:sldMk cId="417398348" sldId="454"/>
            <ac:inkMk id="232" creationId="{17D32261-E388-DB64-9053-40A84F35635C}"/>
          </ac:inkMkLst>
        </pc:inkChg>
        <pc:inkChg chg="add del mod">
          <ac:chgData name="Tim Cook" userId="d1c7cfb340f2c7ab" providerId="LiveId" clId="{FAA41CA0-58A2-43D6-AEB4-78039B1EF375}" dt="2023-04-07T00:07:48.613" v="1504"/>
          <ac:inkMkLst>
            <pc:docMk/>
            <pc:sldMk cId="417398348" sldId="454"/>
            <ac:inkMk id="233" creationId="{C464106C-6B02-D0B3-A9AD-67A83CA67A32}"/>
          </ac:inkMkLst>
        </pc:inkChg>
        <pc:inkChg chg="add del mod">
          <ac:chgData name="Tim Cook" userId="d1c7cfb340f2c7ab" providerId="LiveId" clId="{FAA41CA0-58A2-43D6-AEB4-78039B1EF375}" dt="2023-04-07T00:07:47.904" v="1497"/>
          <ac:inkMkLst>
            <pc:docMk/>
            <pc:sldMk cId="417398348" sldId="454"/>
            <ac:inkMk id="234" creationId="{A359608A-5E14-21D7-5741-0ACCB5B2371A}"/>
          </ac:inkMkLst>
        </pc:inkChg>
        <pc:inkChg chg="add del">
          <ac:chgData name="Tim Cook" userId="d1c7cfb340f2c7ab" providerId="LiveId" clId="{FAA41CA0-58A2-43D6-AEB4-78039B1EF375}" dt="2023-04-07T00:07:53.146" v="1511"/>
          <ac:inkMkLst>
            <pc:docMk/>
            <pc:sldMk cId="417398348" sldId="454"/>
            <ac:inkMk id="237" creationId="{5215EF0B-9F21-CD7A-F634-63091829F663}"/>
          </ac:inkMkLst>
        </pc:inkChg>
        <pc:inkChg chg="add del">
          <ac:chgData name="Tim Cook" userId="d1c7cfb340f2c7ab" providerId="LiveId" clId="{FAA41CA0-58A2-43D6-AEB4-78039B1EF375}" dt="2023-04-07T00:07:53.159" v="1514"/>
          <ac:inkMkLst>
            <pc:docMk/>
            <pc:sldMk cId="417398348" sldId="454"/>
            <ac:inkMk id="238" creationId="{0C8AEB60-537C-6FAE-E0E7-4D81054E92B4}"/>
          </ac:inkMkLst>
        </pc:inkChg>
        <pc:inkChg chg="add del">
          <ac:chgData name="Tim Cook" userId="d1c7cfb340f2c7ab" providerId="LiveId" clId="{FAA41CA0-58A2-43D6-AEB4-78039B1EF375}" dt="2023-04-07T00:07:53.146" v="1513"/>
          <ac:inkMkLst>
            <pc:docMk/>
            <pc:sldMk cId="417398348" sldId="454"/>
            <ac:inkMk id="239" creationId="{1081934C-485A-F67F-FB4F-1AD9C3CD7E6A}"/>
          </ac:inkMkLst>
        </pc:inkChg>
        <pc:inkChg chg="add del">
          <ac:chgData name="Tim Cook" userId="d1c7cfb340f2c7ab" providerId="LiveId" clId="{FAA41CA0-58A2-43D6-AEB4-78039B1EF375}" dt="2023-04-07T00:07:53.146" v="1510"/>
          <ac:inkMkLst>
            <pc:docMk/>
            <pc:sldMk cId="417398348" sldId="454"/>
            <ac:inkMk id="240" creationId="{2442A1B7-7BFA-E13F-06A7-7803FECB3EC0}"/>
          </ac:inkMkLst>
        </pc:inkChg>
        <pc:inkChg chg="add del">
          <ac:chgData name="Tim Cook" userId="d1c7cfb340f2c7ab" providerId="LiveId" clId="{FAA41CA0-58A2-43D6-AEB4-78039B1EF375}" dt="2023-04-07T00:07:53.146" v="1512"/>
          <ac:inkMkLst>
            <pc:docMk/>
            <pc:sldMk cId="417398348" sldId="454"/>
            <ac:inkMk id="241" creationId="{16A0024F-CD86-76C4-2FBB-168E23E0468C}"/>
          </ac:inkMkLst>
        </pc:inkChg>
        <pc:inkChg chg="add del">
          <ac:chgData name="Tim Cook" userId="d1c7cfb340f2c7ab" providerId="LiveId" clId="{FAA41CA0-58A2-43D6-AEB4-78039B1EF375}" dt="2023-04-07T00:08:00.388" v="1524"/>
          <ac:inkMkLst>
            <pc:docMk/>
            <pc:sldMk cId="417398348" sldId="454"/>
            <ac:inkMk id="242" creationId="{11BEDC00-A7C9-C9A2-0DA3-303D4E4D1A2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3" creationId="{687220AB-5AC0-C9E1-BFA9-D6729568D33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4" creationId="{09E16E92-6BAD-836D-AFA1-662B0B16181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5" creationId="{2AAD5511-7E40-8431-CE5F-36C2D6820A7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6" creationId="{5C2B63B2-14D1-31B4-B0AC-F192F03C3C0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7" creationId="{3E11086F-D843-843A-8866-B60B3858A31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8" creationId="{54668D4D-939B-C0B9-2B0D-6AB3FBC2A39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9" creationId="{F0630188-22FF-953A-73ED-BD94BDBBD58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50" creationId="{843ED4DD-F94D-3A39-F650-01614821A3F0}"/>
          </ac:inkMkLst>
        </pc:inkChg>
        <pc:inkChg chg="add del mod">
          <ac:chgData name="Tim Cook" userId="d1c7cfb340f2c7ab" providerId="LiveId" clId="{FAA41CA0-58A2-43D6-AEB4-78039B1EF375}" dt="2023-04-07T00:09:54.427" v="1617"/>
          <ac:inkMkLst>
            <pc:docMk/>
            <pc:sldMk cId="417398348" sldId="454"/>
            <ac:inkMk id="252" creationId="{610762C0-9C99-A8EA-92B3-7D4031CF6D67}"/>
          </ac:inkMkLst>
        </pc:inkChg>
        <pc:inkChg chg="add del mod">
          <ac:chgData name="Tim Cook" userId="d1c7cfb340f2c7ab" providerId="LiveId" clId="{FAA41CA0-58A2-43D6-AEB4-78039B1EF375}" dt="2023-04-07T00:09:48.084" v="1607"/>
          <ac:inkMkLst>
            <pc:docMk/>
            <pc:sldMk cId="417398348" sldId="454"/>
            <ac:inkMk id="253" creationId="{DC928FB5-3A9B-283D-82B2-21596C839B17}"/>
          </ac:inkMkLst>
        </pc:inkChg>
        <pc:inkChg chg="add del mod">
          <ac:chgData name="Tim Cook" userId="d1c7cfb340f2c7ab" providerId="LiveId" clId="{FAA41CA0-58A2-43D6-AEB4-78039B1EF375}" dt="2023-04-07T00:09:48.084" v="1609"/>
          <ac:inkMkLst>
            <pc:docMk/>
            <pc:sldMk cId="417398348" sldId="454"/>
            <ac:inkMk id="254" creationId="{7BC32C5C-62A5-8338-57BE-D43B5F012511}"/>
          </ac:inkMkLst>
        </pc:inkChg>
        <pc:inkChg chg="add del mod">
          <ac:chgData name="Tim Cook" userId="d1c7cfb340f2c7ab" providerId="LiveId" clId="{FAA41CA0-58A2-43D6-AEB4-78039B1EF375}" dt="2023-04-07T00:09:48.084" v="1606"/>
          <ac:inkMkLst>
            <pc:docMk/>
            <pc:sldMk cId="417398348" sldId="454"/>
            <ac:inkMk id="255" creationId="{46766BAA-36CA-1303-25E1-9E85D3C9A012}"/>
          </ac:inkMkLst>
        </pc:inkChg>
        <pc:inkChg chg="add del mod">
          <ac:chgData name="Tim Cook" userId="d1c7cfb340f2c7ab" providerId="LiveId" clId="{FAA41CA0-58A2-43D6-AEB4-78039B1EF375}" dt="2023-04-07T00:09:48.084" v="1608"/>
          <ac:inkMkLst>
            <pc:docMk/>
            <pc:sldMk cId="417398348" sldId="454"/>
            <ac:inkMk id="256" creationId="{F8D24903-CEA6-2A3C-5FFE-67C96B38F873}"/>
          </ac:inkMkLst>
        </pc:inkChg>
        <pc:inkChg chg="add del mod">
          <ac:chgData name="Tim Cook" userId="d1c7cfb340f2c7ab" providerId="LiveId" clId="{FAA41CA0-58A2-43D6-AEB4-78039B1EF375}" dt="2023-04-07T00:09:46.490" v="1605"/>
          <ac:inkMkLst>
            <pc:docMk/>
            <pc:sldMk cId="417398348" sldId="454"/>
            <ac:inkMk id="257" creationId="{89BD2B9B-2A57-BB74-7A30-315493C252E6}"/>
          </ac:inkMkLst>
        </pc:inkChg>
        <pc:inkChg chg="add del mod">
          <ac:chgData name="Tim Cook" userId="d1c7cfb340f2c7ab" providerId="LiveId" clId="{FAA41CA0-58A2-43D6-AEB4-78039B1EF375}" dt="2023-04-07T00:10:00.474" v="1626"/>
          <ac:inkMkLst>
            <pc:docMk/>
            <pc:sldMk cId="417398348" sldId="454"/>
            <ac:inkMk id="258" creationId="{0B258651-DF4B-7F8E-A235-1135E3CD0AD6}"/>
          </ac:inkMkLst>
        </pc:inkChg>
        <pc:inkChg chg="add">
          <ac:chgData name="Tim Cook" userId="d1c7cfb340f2c7ab" providerId="LiveId" clId="{FAA41CA0-58A2-43D6-AEB4-78039B1EF375}" dt="2023-04-07T00:08:57.876" v="1577" actId="9405"/>
          <ac:inkMkLst>
            <pc:docMk/>
            <pc:sldMk cId="417398348" sldId="454"/>
            <ac:inkMk id="260" creationId="{89310E49-CE13-CB36-569C-A0BC498531C0}"/>
          </ac:inkMkLst>
        </pc:inkChg>
      </pc:sldChg>
      <pc:sldChg chg="addSp delSp modSp mod">
        <pc:chgData name="Tim Cook" userId="d1c7cfb340f2c7ab" providerId="LiveId" clId="{FAA41CA0-58A2-43D6-AEB4-78039B1EF375}" dt="2023-04-07T00:15:01.347" v="1826"/>
        <pc:sldMkLst>
          <pc:docMk/>
          <pc:sldMk cId="1256741025" sldId="455"/>
        </pc:sldMkLst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7" creationId="{ABD50FF7-2B1B-0CDB-F4A9-F12280C76FFB}"/>
          </ac:grpSpMkLst>
        </pc:grpChg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10" creationId="{3E8437D2-C023-0D4C-3FC4-78C3E1791DEB}"/>
          </ac:grpSpMkLst>
        </pc:grpChg>
        <pc:grpChg chg="mod">
          <ac:chgData name="Tim Cook" userId="d1c7cfb340f2c7ab" providerId="LiveId" clId="{FAA41CA0-58A2-43D6-AEB4-78039B1EF375}" dt="2023-04-07T00:02:57.065" v="1049"/>
          <ac:grpSpMkLst>
            <pc:docMk/>
            <pc:sldMk cId="1256741025" sldId="455"/>
            <ac:grpSpMk id="13" creationId="{191977F1-EC4D-A8DE-891B-62B03EE3E7BB}"/>
          </ac:grpSpMkLst>
        </pc:grpChg>
        <pc:grpChg chg="del mod">
          <ac:chgData name="Tim Cook" userId="d1c7cfb340f2c7ab" providerId="LiveId" clId="{FAA41CA0-58A2-43D6-AEB4-78039B1EF375}" dt="2023-04-07T00:03:04.840" v="1059"/>
          <ac:grpSpMkLst>
            <pc:docMk/>
            <pc:sldMk cId="1256741025" sldId="455"/>
            <ac:grpSpMk id="16" creationId="{B449C93F-5C05-47CF-E5EC-582AF30E777B}"/>
          </ac:grpSpMkLst>
        </pc:grpChg>
        <pc:grpChg chg="del mod">
          <ac:chgData name="Tim Cook" userId="d1c7cfb340f2c7ab" providerId="LiveId" clId="{FAA41CA0-58A2-43D6-AEB4-78039B1EF375}" dt="2023-04-07T00:03:17.126" v="1065"/>
          <ac:grpSpMkLst>
            <pc:docMk/>
            <pc:sldMk cId="1256741025" sldId="455"/>
            <ac:grpSpMk id="23" creationId="{20A61C59-DA27-9E79-D9C8-BBF4A5904826}"/>
          </ac:grpSpMkLst>
        </pc:grpChg>
        <pc:grpChg chg="del mod">
          <ac:chgData name="Tim Cook" userId="d1c7cfb340f2c7ab" providerId="LiveId" clId="{FAA41CA0-58A2-43D6-AEB4-78039B1EF375}" dt="2023-04-07T00:03:44.653" v="1115"/>
          <ac:grpSpMkLst>
            <pc:docMk/>
            <pc:sldMk cId="1256741025" sldId="455"/>
            <ac:grpSpMk id="29" creationId="{81739706-1395-3C9F-DA6D-82A4F5529058}"/>
          </ac:grpSpMkLst>
        </pc:grpChg>
        <pc:grpChg chg="del mod">
          <ac:chgData name="Tim Cook" userId="d1c7cfb340f2c7ab" providerId="LiveId" clId="{FAA41CA0-58A2-43D6-AEB4-78039B1EF375}" dt="2023-04-07T00:03:30.745" v="1091"/>
          <ac:grpSpMkLst>
            <pc:docMk/>
            <pc:sldMk cId="1256741025" sldId="455"/>
            <ac:grpSpMk id="47" creationId="{E8B0F0E5-39E4-392C-ED71-5037393E92D1}"/>
          </ac:grpSpMkLst>
        </pc:grpChg>
        <pc:grpChg chg="del mod">
          <ac:chgData name="Tim Cook" userId="d1c7cfb340f2c7ab" providerId="LiveId" clId="{FAA41CA0-58A2-43D6-AEB4-78039B1EF375}" dt="2023-04-07T00:03:42.287" v="1113"/>
          <ac:grpSpMkLst>
            <pc:docMk/>
            <pc:sldMk cId="1256741025" sldId="455"/>
            <ac:grpSpMk id="49" creationId="{B04CB220-097F-6C6B-C347-1DB4035A6342}"/>
          </ac:grpSpMkLst>
        </pc:grpChg>
        <pc:grpChg chg="del mod">
          <ac:chgData name="Tim Cook" userId="d1c7cfb340f2c7ab" providerId="LiveId" clId="{FAA41CA0-58A2-43D6-AEB4-78039B1EF375}" dt="2023-04-07T00:03:42.287" v="1113"/>
          <ac:grpSpMkLst>
            <pc:docMk/>
            <pc:sldMk cId="1256741025" sldId="455"/>
            <ac:grpSpMk id="57" creationId="{EBC52F84-5081-F0F6-2EFB-D2E62E222C87}"/>
          </ac:grpSpMkLst>
        </pc:grpChg>
        <pc:grpChg chg="del mod">
          <ac:chgData name="Tim Cook" userId="d1c7cfb340f2c7ab" providerId="LiveId" clId="{FAA41CA0-58A2-43D6-AEB4-78039B1EF375}" dt="2023-04-07T00:03:38.221" v="1106"/>
          <ac:grpSpMkLst>
            <pc:docMk/>
            <pc:sldMk cId="1256741025" sldId="455"/>
            <ac:grpSpMk id="58" creationId="{B41B1257-2457-C321-AE89-7C6EC2BFB585}"/>
          </ac:grpSpMkLst>
        </pc:grpChg>
        <pc:grpChg chg="del mod">
          <ac:chgData name="Tim Cook" userId="d1c7cfb340f2c7ab" providerId="LiveId" clId="{FAA41CA0-58A2-43D6-AEB4-78039B1EF375}" dt="2023-04-07T00:04:20.910" v="1209"/>
          <ac:grpSpMkLst>
            <pc:docMk/>
            <pc:sldMk cId="1256741025" sldId="455"/>
            <ac:grpSpMk id="64" creationId="{625A74F2-9CBD-2BF1-5138-6006D7A6196C}"/>
          </ac:grpSpMkLst>
        </pc:grpChg>
        <pc:grpChg chg="del mod">
          <ac:chgData name="Tim Cook" userId="d1c7cfb340f2c7ab" providerId="LiveId" clId="{FAA41CA0-58A2-43D6-AEB4-78039B1EF375}" dt="2023-04-07T00:03:49.999" v="1129"/>
          <ac:grpSpMkLst>
            <pc:docMk/>
            <pc:sldMk cId="1256741025" sldId="455"/>
            <ac:grpSpMk id="66" creationId="{782BBE7C-2B36-F896-D898-79DFCC0F9876}"/>
          </ac:grpSpMkLst>
        </pc:grpChg>
        <pc:grpChg chg="del mod">
          <ac:chgData name="Tim Cook" userId="d1c7cfb340f2c7ab" providerId="LiveId" clId="{FAA41CA0-58A2-43D6-AEB4-78039B1EF375}" dt="2023-04-07T00:04:36.898" v="1225"/>
          <ac:grpSpMkLst>
            <pc:docMk/>
            <pc:sldMk cId="1256741025" sldId="455"/>
            <ac:grpSpMk id="74" creationId="{F29A7880-90E5-F1A9-1D22-381B72A5C0AC}"/>
          </ac:grpSpMkLst>
        </pc:grpChg>
        <pc:grpChg chg="del mod">
          <ac:chgData name="Tim Cook" userId="d1c7cfb340f2c7ab" providerId="LiveId" clId="{FAA41CA0-58A2-43D6-AEB4-78039B1EF375}" dt="2023-04-07T00:04:18.562" v="1191"/>
          <ac:grpSpMkLst>
            <pc:docMk/>
            <pc:sldMk cId="1256741025" sldId="455"/>
            <ac:grpSpMk id="82" creationId="{ED021B2C-BC55-E36C-AE39-BEE83351232F}"/>
          </ac:grpSpMkLst>
        </pc:grpChg>
        <pc:grpChg chg="del mod">
          <ac:chgData name="Tim Cook" userId="d1c7cfb340f2c7ab" providerId="LiveId" clId="{FAA41CA0-58A2-43D6-AEB4-78039B1EF375}" dt="2023-04-07T00:04:18.562" v="1193"/>
          <ac:grpSpMkLst>
            <pc:docMk/>
            <pc:sldMk cId="1256741025" sldId="455"/>
            <ac:grpSpMk id="90" creationId="{AE8654AD-F1E6-045E-CFB6-EC7239580E2C}"/>
          </ac:grpSpMkLst>
        </pc:grpChg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99" creationId="{C167DE22-A267-7B12-CC49-0C37015BDB32}"/>
          </ac:grpSpMkLst>
        </pc:grpChg>
        <pc:grpChg chg="del mod">
          <ac:chgData name="Tim Cook" userId="d1c7cfb340f2c7ab" providerId="LiveId" clId="{FAA41CA0-58A2-43D6-AEB4-78039B1EF375}" dt="2023-04-07T00:04:11.435" v="1169"/>
          <ac:grpSpMkLst>
            <pc:docMk/>
            <pc:sldMk cId="1256741025" sldId="455"/>
            <ac:grpSpMk id="100" creationId="{48F47344-9A82-2CA8-E44C-6EA1D767DF73}"/>
          </ac:grpSpMkLst>
        </pc:grpChg>
        <pc:grpChg chg="del mod">
          <ac:chgData name="Tim Cook" userId="d1c7cfb340f2c7ab" providerId="LiveId" clId="{FAA41CA0-58A2-43D6-AEB4-78039B1EF375}" dt="2023-04-07T00:04:11.435" v="1169"/>
          <ac:grpSpMkLst>
            <pc:docMk/>
            <pc:sldMk cId="1256741025" sldId="455"/>
            <ac:grpSpMk id="108" creationId="{11A9B274-AA1D-7B0D-25CB-64381AF7DCCF}"/>
          </ac:grpSpMkLst>
        </pc:grpChg>
        <pc:grpChg chg="del mod">
          <ac:chgData name="Tim Cook" userId="d1c7cfb340f2c7ab" providerId="LiveId" clId="{FAA41CA0-58A2-43D6-AEB4-78039B1EF375}" dt="2023-04-07T00:04:15.367" v="1182"/>
          <ac:grpSpMkLst>
            <pc:docMk/>
            <pc:sldMk cId="1256741025" sldId="455"/>
            <ac:grpSpMk id="109" creationId="{01E9CD15-F4B5-29FE-0FE0-A9F931713D14}"/>
          </ac:grpSpMkLst>
        </pc:grpChg>
        <pc:grpChg chg="del mod">
          <ac:chgData name="Tim Cook" userId="d1c7cfb340f2c7ab" providerId="LiveId" clId="{FAA41CA0-58A2-43D6-AEB4-78039B1EF375}" dt="2023-04-07T00:04:28.987" v="1217"/>
          <ac:grpSpMkLst>
            <pc:docMk/>
            <pc:sldMk cId="1256741025" sldId="455"/>
            <ac:grpSpMk id="110" creationId="{1A7A726B-7348-ABEE-461F-5361C6F27A50}"/>
          </ac:grpSpMkLst>
        </pc:grpChg>
        <pc:grpChg chg="del mod">
          <ac:chgData name="Tim Cook" userId="d1c7cfb340f2c7ab" providerId="LiveId" clId="{FAA41CA0-58A2-43D6-AEB4-78039B1EF375}" dt="2023-04-07T00:04:29.969" v="1219"/>
          <ac:grpSpMkLst>
            <pc:docMk/>
            <pc:sldMk cId="1256741025" sldId="455"/>
            <ac:grpSpMk id="113" creationId="{235AEA6D-EB3E-F5FA-F100-8FDC235A26F5}"/>
          </ac:grpSpMkLst>
        </pc:grpChg>
        <pc:grpChg chg="del mod">
          <ac:chgData name="Tim Cook" userId="d1c7cfb340f2c7ab" providerId="LiveId" clId="{FAA41CA0-58A2-43D6-AEB4-78039B1EF375}" dt="2023-04-07T00:04:30.874" v="1221"/>
          <ac:grpSpMkLst>
            <pc:docMk/>
            <pc:sldMk cId="1256741025" sldId="455"/>
            <ac:grpSpMk id="115" creationId="{327B18C9-79E7-6195-924A-38C9E2E7EDFD}"/>
          </ac:grpSpMkLst>
        </pc:grpChg>
        <pc:grpChg chg="del mod">
          <ac:chgData name="Tim Cook" userId="d1c7cfb340f2c7ab" providerId="LiveId" clId="{FAA41CA0-58A2-43D6-AEB4-78039B1EF375}" dt="2023-04-07T00:14:20.561" v="1793"/>
          <ac:grpSpMkLst>
            <pc:docMk/>
            <pc:sldMk cId="1256741025" sldId="455"/>
            <ac:grpSpMk id="117" creationId="{A1A8AD71-0707-A6A9-97F7-1546FE45E46A}"/>
          </ac:grpSpMkLst>
        </pc:grpChg>
        <pc:grpChg chg="del mod">
          <ac:chgData name="Tim Cook" userId="d1c7cfb340f2c7ab" providerId="LiveId" clId="{FAA41CA0-58A2-43D6-AEB4-78039B1EF375}" dt="2023-04-07T00:15:01.347" v="1826"/>
          <ac:grpSpMkLst>
            <pc:docMk/>
            <pc:sldMk cId="1256741025" sldId="455"/>
            <ac:grpSpMk id="121" creationId="{C26EF812-1077-D512-BB10-3E4ECE7CD243}"/>
          </ac:grpSpMkLst>
        </pc:grpChg>
        <pc:grpChg chg="del mod">
          <ac:chgData name="Tim Cook" userId="d1c7cfb340f2c7ab" providerId="LiveId" clId="{FAA41CA0-58A2-43D6-AEB4-78039B1EF375}" dt="2023-04-07T00:14:34.028" v="1808"/>
          <ac:grpSpMkLst>
            <pc:docMk/>
            <pc:sldMk cId="1256741025" sldId="455"/>
            <ac:grpSpMk id="125" creationId="{81C80249-B879-ED59-04F6-21D0A04B9464}"/>
          </ac:grpSpMkLst>
        </pc:grpChg>
        <pc:grpChg chg="del mod">
          <ac:chgData name="Tim Cook" userId="d1c7cfb340f2c7ab" providerId="LiveId" clId="{FAA41CA0-58A2-43D6-AEB4-78039B1EF375}" dt="2023-04-07T00:14:31.966" v="1806"/>
          <ac:grpSpMkLst>
            <pc:docMk/>
            <pc:sldMk cId="1256741025" sldId="455"/>
            <ac:grpSpMk id="128" creationId="{238D4950-4198-80DE-149B-252F95D50737}"/>
          </ac:grpSpMkLst>
        </pc:grpChg>
        <pc:grpChg chg="del mod">
          <ac:chgData name="Tim Cook" userId="d1c7cfb340f2c7ab" providerId="LiveId" clId="{FAA41CA0-58A2-43D6-AEB4-78039B1EF375}" dt="2023-04-07T00:14:34.028" v="1808"/>
          <ac:grpSpMkLst>
            <pc:docMk/>
            <pc:sldMk cId="1256741025" sldId="455"/>
            <ac:grpSpMk id="131" creationId="{DFF6113E-B437-3DB6-0A97-DF7B50A02C08}"/>
          </ac:grpSpMkLst>
        </pc:grpChg>
        <pc:grpChg chg="mod">
          <ac:chgData name="Tim Cook" userId="d1c7cfb340f2c7ab" providerId="LiveId" clId="{FAA41CA0-58A2-43D6-AEB4-78039B1EF375}" dt="2023-04-07T00:14:38.095" v="1812"/>
          <ac:grpSpMkLst>
            <pc:docMk/>
            <pc:sldMk cId="1256741025" sldId="455"/>
            <ac:grpSpMk id="133" creationId="{87212123-7264-C073-08FA-A3D2464EC66E}"/>
          </ac:grpSpMkLst>
        </pc:grpChg>
        <pc:grpChg chg="del mod">
          <ac:chgData name="Tim Cook" userId="d1c7cfb340f2c7ab" providerId="LiveId" clId="{FAA41CA0-58A2-43D6-AEB4-78039B1EF375}" dt="2023-04-07T00:14:44.840" v="1818"/>
          <ac:grpSpMkLst>
            <pc:docMk/>
            <pc:sldMk cId="1256741025" sldId="455"/>
            <ac:grpSpMk id="137" creationId="{A595FFE3-E456-63CD-4D20-4D3B79D80E23}"/>
          </ac:grpSpMkLst>
        </pc:grpChg>
        <pc:grpChg chg="del mod">
          <ac:chgData name="Tim Cook" userId="d1c7cfb340f2c7ab" providerId="LiveId" clId="{FAA41CA0-58A2-43D6-AEB4-78039B1EF375}" dt="2023-04-07T00:14:50.363" v="1821"/>
          <ac:grpSpMkLst>
            <pc:docMk/>
            <pc:sldMk cId="1256741025" sldId="455"/>
            <ac:grpSpMk id="139" creationId="{CFF27ACA-5E56-E9E1-DBAB-7FADDEC21916}"/>
          </ac:grpSpMkLst>
        </pc:grpChg>
        <pc:grpChg chg="mod">
          <ac:chgData name="Tim Cook" userId="d1c7cfb340f2c7ab" providerId="LiveId" clId="{FAA41CA0-58A2-43D6-AEB4-78039B1EF375}" dt="2023-04-07T00:14:50.363" v="1821"/>
          <ac:grpSpMkLst>
            <pc:docMk/>
            <pc:sldMk cId="1256741025" sldId="455"/>
            <ac:grpSpMk id="141" creationId="{51F2DF9A-841D-E1E7-187F-303DD7DC040D}"/>
          </ac:grpSpMkLst>
        </pc:grpChg>
        <pc:grpChg chg="mod">
          <ac:chgData name="Tim Cook" userId="d1c7cfb340f2c7ab" providerId="LiveId" clId="{FAA41CA0-58A2-43D6-AEB4-78039B1EF375}" dt="2023-04-07T00:15:01.347" v="1826"/>
          <ac:grpSpMkLst>
            <pc:docMk/>
            <pc:sldMk cId="1256741025" sldId="455"/>
            <ac:grpSpMk id="144" creationId="{36DE8D8C-0066-F323-DF4F-F3DCF6B60908}"/>
          </ac:grpSpMkLst>
        </pc:grpChg>
        <pc:inkChg chg="add del mod">
          <ac:chgData name="Tim Cook" userId="d1c7cfb340f2c7ab" providerId="LiveId" clId="{FAA41CA0-58A2-43D6-AEB4-78039B1EF375}" dt="2023-04-07T00:14:38.095" v="1811"/>
          <ac:inkMkLst>
            <pc:docMk/>
            <pc:sldMk cId="1256741025" sldId="455"/>
            <ac:inkMk id="3" creationId="{E137545D-1949-8704-59BD-FE4E078471F4}"/>
          </ac:inkMkLst>
        </pc:inkChg>
        <pc:inkChg chg="add del mod">
          <ac:chgData name="Tim Cook" userId="d1c7cfb340f2c7ab" providerId="LiveId" clId="{FAA41CA0-58A2-43D6-AEB4-78039B1EF375}" dt="2023-04-07T00:14:21.014" v="1794"/>
          <ac:inkMkLst>
            <pc:docMk/>
            <pc:sldMk cId="1256741025" sldId="455"/>
            <ac:inkMk id="4" creationId="{974D2010-E4C8-9F36-9077-AF09B3404580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5" creationId="{5BF1669A-0E8A-D851-119C-61D2A390346A}"/>
          </ac:inkMkLst>
        </pc:inkChg>
        <pc:inkChg chg="add del">
          <ac:chgData name="Tim Cook" userId="d1c7cfb340f2c7ab" providerId="LiveId" clId="{FAA41CA0-58A2-43D6-AEB4-78039B1EF375}" dt="2023-04-07T00:02:50.688" v="1042"/>
          <ac:inkMkLst>
            <pc:docMk/>
            <pc:sldMk cId="1256741025" sldId="455"/>
            <ac:inkMk id="6" creationId="{C8FCACEB-D168-753E-1F14-7F4050B21EA3}"/>
          </ac:inkMkLst>
        </pc:inkChg>
        <pc:inkChg chg="add mod">
          <ac:chgData name="Tim Cook" userId="d1c7cfb340f2c7ab" providerId="LiveId" clId="{FAA41CA0-58A2-43D6-AEB4-78039B1EF375}" dt="2023-04-07T00:14:20.561" v="1793"/>
          <ac:inkMkLst>
            <pc:docMk/>
            <pc:sldMk cId="1256741025" sldId="455"/>
            <ac:inkMk id="8" creationId="{4259EB1E-1920-FE23-1227-7432C8D36841}"/>
          </ac:inkMkLst>
        </pc:inkChg>
        <pc:inkChg chg="add del mod">
          <ac:chgData name="Tim Cook" userId="d1c7cfb340f2c7ab" providerId="LiveId" clId="{FAA41CA0-58A2-43D6-AEB4-78039B1EF375}" dt="2023-04-07T00:14:20.561" v="1793"/>
          <ac:inkMkLst>
            <pc:docMk/>
            <pc:sldMk cId="1256741025" sldId="455"/>
            <ac:inkMk id="9" creationId="{34724C18-9743-E966-3B49-F63C85B5E36C}"/>
          </ac:inkMkLst>
        </pc:inkChg>
        <pc:inkChg chg="add mod">
          <ac:chgData name="Tim Cook" userId="d1c7cfb340f2c7ab" providerId="LiveId" clId="{FAA41CA0-58A2-43D6-AEB4-78039B1EF375}" dt="2023-04-07T00:02:57.065" v="1049"/>
          <ac:inkMkLst>
            <pc:docMk/>
            <pc:sldMk cId="1256741025" sldId="455"/>
            <ac:inkMk id="11" creationId="{51F918E3-942C-B1B2-9CA7-231F68D1C0BF}"/>
          </ac:inkMkLst>
        </pc:inkChg>
        <pc:inkChg chg="add mod">
          <ac:chgData name="Tim Cook" userId="d1c7cfb340f2c7ab" providerId="LiveId" clId="{FAA41CA0-58A2-43D6-AEB4-78039B1EF375}" dt="2023-04-07T00:02:57.065" v="1049"/>
          <ac:inkMkLst>
            <pc:docMk/>
            <pc:sldMk cId="1256741025" sldId="455"/>
            <ac:inkMk id="12" creationId="{0308EE90-E057-6965-8584-362F40059D3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" creationId="{66ADFBCD-F45D-4EDA-61BC-8A5450F2399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5" creationId="{F3D93519-10BD-77AE-B4B3-BEA67761254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7" creationId="{135D2827-2AEB-470D-B2C5-15BAD9416253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8" creationId="{1482D72B-9C7F-2363-0E7A-751809E82F22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9" creationId="{993FC8F7-9CD0-CB62-65AD-05A6CD00F127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0" creationId="{18380AA9-5064-D8B1-A90F-8F92A20B699F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1" creationId="{12BD836E-0798-86B9-AF03-C6404C5FB0E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2" creationId="{56886E10-8829-1E62-4E8C-161DFD5BEA4E}"/>
          </ac:inkMkLst>
        </pc:inkChg>
        <pc:inkChg chg="add del mod">
          <ac:chgData name="Tim Cook" userId="d1c7cfb340f2c7ab" providerId="LiveId" clId="{FAA41CA0-58A2-43D6-AEB4-78039B1EF375}" dt="2023-04-07T00:04:22" v="1212"/>
          <ac:inkMkLst>
            <pc:docMk/>
            <pc:sldMk cId="1256741025" sldId="455"/>
            <ac:inkMk id="24" creationId="{4C07E539-6E9F-1939-A9A0-C123526928A0}"/>
          </ac:inkMkLst>
        </pc:inkChg>
        <pc:inkChg chg="add del mod">
          <ac:chgData name="Tim Cook" userId="d1c7cfb340f2c7ab" providerId="LiveId" clId="{FAA41CA0-58A2-43D6-AEB4-78039B1EF375}" dt="2023-04-07T00:04:17.063" v="1186"/>
          <ac:inkMkLst>
            <pc:docMk/>
            <pc:sldMk cId="1256741025" sldId="455"/>
            <ac:inkMk id="25" creationId="{05117BA3-D088-F812-E76A-DEF74CF72170}"/>
          </ac:inkMkLst>
        </pc:inkChg>
        <pc:inkChg chg="add del mod">
          <ac:chgData name="Tim Cook" userId="d1c7cfb340f2c7ab" providerId="LiveId" clId="{FAA41CA0-58A2-43D6-AEB4-78039B1EF375}" dt="2023-04-07T00:04:17.063" v="1187"/>
          <ac:inkMkLst>
            <pc:docMk/>
            <pc:sldMk cId="1256741025" sldId="455"/>
            <ac:inkMk id="26" creationId="{2ECEE491-2F02-262C-B778-28B814A2FE69}"/>
          </ac:inkMkLst>
        </pc:inkChg>
        <pc:inkChg chg="add del mod">
          <ac:chgData name="Tim Cook" userId="d1c7cfb340f2c7ab" providerId="LiveId" clId="{FAA41CA0-58A2-43D6-AEB4-78039B1EF375}" dt="2023-04-07T00:04:17.063" v="1185"/>
          <ac:inkMkLst>
            <pc:docMk/>
            <pc:sldMk cId="1256741025" sldId="455"/>
            <ac:inkMk id="27" creationId="{E6B3CA94-3F54-9BD1-8961-FFB60B44834C}"/>
          </ac:inkMkLst>
        </pc:inkChg>
        <pc:inkChg chg="add del mod">
          <ac:chgData name="Tim Cook" userId="d1c7cfb340f2c7ab" providerId="LiveId" clId="{FAA41CA0-58A2-43D6-AEB4-78039B1EF375}" dt="2023-04-07T00:04:17.063" v="1188"/>
          <ac:inkMkLst>
            <pc:docMk/>
            <pc:sldMk cId="1256741025" sldId="455"/>
            <ac:inkMk id="28" creationId="{CF05CF03-EF87-1A93-A979-4C8FF99B482A}"/>
          </ac:inkMkLst>
        </pc:inkChg>
        <pc:inkChg chg="add del">
          <ac:chgData name="Tim Cook" userId="d1c7cfb340f2c7ab" providerId="LiveId" clId="{FAA41CA0-58A2-43D6-AEB4-78039B1EF375}" dt="2023-04-07T00:03:21.336" v="1073"/>
          <ac:inkMkLst>
            <pc:docMk/>
            <pc:sldMk cId="1256741025" sldId="455"/>
            <ac:inkMk id="30" creationId="{605EE7C9-DFB7-AE7A-38D0-B6D5051925EB}"/>
          </ac:inkMkLst>
        </pc:inkChg>
        <pc:inkChg chg="add del">
          <ac:chgData name="Tim Cook" userId="d1c7cfb340f2c7ab" providerId="LiveId" clId="{FAA41CA0-58A2-43D6-AEB4-78039B1EF375}" dt="2023-04-07T00:03:20.792" v="1071"/>
          <ac:inkMkLst>
            <pc:docMk/>
            <pc:sldMk cId="1256741025" sldId="455"/>
            <ac:inkMk id="31" creationId="{7AD61C14-402B-1C8E-6FBF-97DB3A7344D9}"/>
          </ac:inkMkLst>
        </pc:inkChg>
        <pc:inkChg chg="add del">
          <ac:chgData name="Tim Cook" userId="d1c7cfb340f2c7ab" providerId="LiveId" clId="{FAA41CA0-58A2-43D6-AEB4-78039B1EF375}" dt="2023-04-07T00:03:20.792" v="1072"/>
          <ac:inkMkLst>
            <pc:docMk/>
            <pc:sldMk cId="1256741025" sldId="455"/>
            <ac:inkMk id="32" creationId="{1DFAFEAA-FDEB-EEFA-4E6C-96F432D7CDFD}"/>
          </ac:inkMkLst>
        </pc:inkChg>
        <pc:inkChg chg="add del">
          <ac:chgData name="Tim Cook" userId="d1c7cfb340f2c7ab" providerId="LiveId" clId="{FAA41CA0-58A2-43D6-AEB4-78039B1EF375}" dt="2023-04-07T00:03:21.336" v="1074"/>
          <ac:inkMkLst>
            <pc:docMk/>
            <pc:sldMk cId="1256741025" sldId="455"/>
            <ac:inkMk id="33" creationId="{0CB2A215-136F-AFEA-3AE7-FE9A68E7142E}"/>
          </ac:inkMkLst>
        </pc:inkChg>
        <pc:inkChg chg="add del">
          <ac:chgData name="Tim Cook" userId="d1c7cfb340f2c7ab" providerId="LiveId" clId="{FAA41CA0-58A2-43D6-AEB4-78039B1EF375}" dt="2023-04-07T00:03:21.336" v="1075"/>
          <ac:inkMkLst>
            <pc:docMk/>
            <pc:sldMk cId="1256741025" sldId="455"/>
            <ac:inkMk id="34" creationId="{E8BEC579-784F-29C1-7294-5A60E28495FE}"/>
          </ac:inkMkLst>
        </pc:inkChg>
        <pc:inkChg chg="add del mod">
          <ac:chgData name="Tim Cook" userId="d1c7cfb340f2c7ab" providerId="LiveId" clId="{FAA41CA0-58A2-43D6-AEB4-78039B1EF375}" dt="2023-04-07T00:03:28.673" v="1089"/>
          <ac:inkMkLst>
            <pc:docMk/>
            <pc:sldMk cId="1256741025" sldId="455"/>
            <ac:inkMk id="35" creationId="{3EC76142-19FF-F2E8-5B32-0CD123A094D1}"/>
          </ac:inkMkLst>
        </pc:inkChg>
        <pc:inkChg chg="add del mod">
          <ac:chgData name="Tim Cook" userId="d1c7cfb340f2c7ab" providerId="LiveId" clId="{FAA41CA0-58A2-43D6-AEB4-78039B1EF375}" dt="2023-04-07T00:04:19.028" v="1197"/>
          <ac:inkMkLst>
            <pc:docMk/>
            <pc:sldMk cId="1256741025" sldId="455"/>
            <ac:inkMk id="36" creationId="{08CF4273-DBF3-C3E2-6FA7-52187B34E6F1}"/>
          </ac:inkMkLst>
        </pc:inkChg>
        <pc:inkChg chg="add del mod">
          <ac:chgData name="Tim Cook" userId="d1c7cfb340f2c7ab" providerId="LiveId" clId="{FAA41CA0-58A2-43D6-AEB4-78039B1EF375}" dt="2023-04-07T00:04:19.028" v="1196"/>
          <ac:inkMkLst>
            <pc:docMk/>
            <pc:sldMk cId="1256741025" sldId="455"/>
            <ac:inkMk id="37" creationId="{44B4378B-6367-BE47-DF09-6BA75D2227F1}"/>
          </ac:inkMkLst>
        </pc:inkChg>
        <pc:inkChg chg="add del mod">
          <ac:chgData name="Tim Cook" userId="d1c7cfb340f2c7ab" providerId="LiveId" clId="{FAA41CA0-58A2-43D6-AEB4-78039B1EF375}" dt="2023-04-07T00:04:20.906" v="1202"/>
          <ac:inkMkLst>
            <pc:docMk/>
            <pc:sldMk cId="1256741025" sldId="455"/>
            <ac:inkMk id="38" creationId="{1A3BB1D3-D6B4-808A-7F1C-09A4493C725B}"/>
          </ac:inkMkLst>
        </pc:inkChg>
        <pc:inkChg chg="add del mod">
          <ac:chgData name="Tim Cook" userId="d1c7cfb340f2c7ab" providerId="LiveId" clId="{FAA41CA0-58A2-43D6-AEB4-78039B1EF375}" dt="2023-04-07T00:04:20.906" v="1205"/>
          <ac:inkMkLst>
            <pc:docMk/>
            <pc:sldMk cId="1256741025" sldId="455"/>
            <ac:inkMk id="39" creationId="{D7C2CBB3-370D-0F17-7CA0-2F552D40FB12}"/>
          </ac:inkMkLst>
        </pc:inkChg>
        <pc:inkChg chg="add del mod">
          <ac:chgData name="Tim Cook" userId="d1c7cfb340f2c7ab" providerId="LiveId" clId="{FAA41CA0-58A2-43D6-AEB4-78039B1EF375}" dt="2023-04-07T00:04:20.906" v="1208"/>
          <ac:inkMkLst>
            <pc:docMk/>
            <pc:sldMk cId="1256741025" sldId="455"/>
            <ac:inkMk id="40" creationId="{070780ED-724A-E15B-A661-B0B5F868C2C0}"/>
          </ac:inkMkLst>
        </pc:inkChg>
        <pc:inkChg chg="add del mod">
          <ac:chgData name="Tim Cook" userId="d1c7cfb340f2c7ab" providerId="LiveId" clId="{FAA41CA0-58A2-43D6-AEB4-78039B1EF375}" dt="2023-04-07T00:03:32.425" v="1093"/>
          <ac:inkMkLst>
            <pc:docMk/>
            <pc:sldMk cId="1256741025" sldId="455"/>
            <ac:inkMk id="41" creationId="{D7EE7B14-B55C-9804-298B-D27662F14E78}"/>
          </ac:inkMkLst>
        </pc:inkChg>
        <pc:inkChg chg="add del mod">
          <ac:chgData name="Tim Cook" userId="d1c7cfb340f2c7ab" providerId="LiveId" clId="{FAA41CA0-58A2-43D6-AEB4-78039B1EF375}" dt="2023-04-07T00:03:32.425" v="1097"/>
          <ac:inkMkLst>
            <pc:docMk/>
            <pc:sldMk cId="1256741025" sldId="455"/>
            <ac:inkMk id="42" creationId="{1194571D-00C2-C4CA-342F-4F2F9F8C8936}"/>
          </ac:inkMkLst>
        </pc:inkChg>
        <pc:inkChg chg="add del mod">
          <ac:chgData name="Tim Cook" userId="d1c7cfb340f2c7ab" providerId="LiveId" clId="{FAA41CA0-58A2-43D6-AEB4-78039B1EF375}" dt="2023-04-07T00:03:32.425" v="1092"/>
          <ac:inkMkLst>
            <pc:docMk/>
            <pc:sldMk cId="1256741025" sldId="455"/>
            <ac:inkMk id="43" creationId="{F86820B8-20C2-A68B-0EFE-59E7A58EF079}"/>
          </ac:inkMkLst>
        </pc:inkChg>
        <pc:inkChg chg="add del mod">
          <ac:chgData name="Tim Cook" userId="d1c7cfb340f2c7ab" providerId="LiveId" clId="{FAA41CA0-58A2-43D6-AEB4-78039B1EF375}" dt="2023-04-07T00:03:32.425" v="1095"/>
          <ac:inkMkLst>
            <pc:docMk/>
            <pc:sldMk cId="1256741025" sldId="455"/>
            <ac:inkMk id="44" creationId="{25F2C132-6AD1-18D1-6DD8-594F31E4A9F0}"/>
          </ac:inkMkLst>
        </pc:inkChg>
        <pc:inkChg chg="add del mod">
          <ac:chgData name="Tim Cook" userId="d1c7cfb340f2c7ab" providerId="LiveId" clId="{FAA41CA0-58A2-43D6-AEB4-78039B1EF375}" dt="2023-04-07T00:03:32.425" v="1096"/>
          <ac:inkMkLst>
            <pc:docMk/>
            <pc:sldMk cId="1256741025" sldId="455"/>
            <ac:inkMk id="45" creationId="{94BD0A38-AEC2-42FF-D4BD-EC40A08AC98A}"/>
          </ac:inkMkLst>
        </pc:inkChg>
        <pc:inkChg chg="add del mod">
          <ac:chgData name="Tim Cook" userId="d1c7cfb340f2c7ab" providerId="LiveId" clId="{FAA41CA0-58A2-43D6-AEB4-78039B1EF375}" dt="2023-04-07T00:03:32.425" v="1094"/>
          <ac:inkMkLst>
            <pc:docMk/>
            <pc:sldMk cId="1256741025" sldId="455"/>
            <ac:inkMk id="46" creationId="{F7E1C3FB-1098-2655-11F8-4269963F2252}"/>
          </ac:inkMkLst>
        </pc:inkChg>
        <pc:inkChg chg="add del mod">
          <ac:chgData name="Tim Cook" userId="d1c7cfb340f2c7ab" providerId="LiveId" clId="{FAA41CA0-58A2-43D6-AEB4-78039B1EF375}" dt="2023-04-07T00:04:20.910" v="1211"/>
          <ac:inkMkLst>
            <pc:docMk/>
            <pc:sldMk cId="1256741025" sldId="455"/>
            <ac:inkMk id="48" creationId="{941623FE-07FC-C50F-E7F6-9C637382D9CF}"/>
          </ac:inkMkLst>
        </pc:inkChg>
        <pc:inkChg chg="add del mod">
          <ac:chgData name="Tim Cook" userId="d1c7cfb340f2c7ab" providerId="LiveId" clId="{FAA41CA0-58A2-43D6-AEB4-78039B1EF375}" dt="2023-04-07T00:03:38.221" v="1106"/>
          <ac:inkMkLst>
            <pc:docMk/>
            <pc:sldMk cId="1256741025" sldId="455"/>
            <ac:inkMk id="50" creationId="{EA70D34F-B1AE-A28F-FACC-4123A36A2358}"/>
          </ac:inkMkLst>
        </pc:inkChg>
        <pc:inkChg chg="add del mod">
          <ac:chgData name="Tim Cook" userId="d1c7cfb340f2c7ab" providerId="LiveId" clId="{FAA41CA0-58A2-43D6-AEB4-78039B1EF375}" dt="2023-04-07T00:03:38.221" v="1107"/>
          <ac:inkMkLst>
            <pc:docMk/>
            <pc:sldMk cId="1256741025" sldId="455"/>
            <ac:inkMk id="51" creationId="{D80DE535-8FB6-B69D-DDAE-5D3B2C8ABDE3}"/>
          </ac:inkMkLst>
        </pc:inkChg>
        <pc:inkChg chg="add del mod">
          <ac:chgData name="Tim Cook" userId="d1c7cfb340f2c7ab" providerId="LiveId" clId="{FAA41CA0-58A2-43D6-AEB4-78039B1EF375}" dt="2023-04-07T00:04:20.906" v="1207"/>
          <ac:inkMkLst>
            <pc:docMk/>
            <pc:sldMk cId="1256741025" sldId="455"/>
            <ac:inkMk id="52" creationId="{C1B80E26-BC71-BA4D-4E19-2028031BA357}"/>
          </ac:inkMkLst>
        </pc:inkChg>
        <pc:inkChg chg="add del mod">
          <ac:chgData name="Tim Cook" userId="d1c7cfb340f2c7ab" providerId="LiveId" clId="{FAA41CA0-58A2-43D6-AEB4-78039B1EF375}" dt="2023-04-07T00:04:20.906" v="1206"/>
          <ac:inkMkLst>
            <pc:docMk/>
            <pc:sldMk cId="1256741025" sldId="455"/>
            <ac:inkMk id="53" creationId="{588611ED-05A4-C4C0-9564-7A87AEFE1759}"/>
          </ac:inkMkLst>
        </pc:inkChg>
        <pc:inkChg chg="add del mod">
          <ac:chgData name="Tim Cook" userId="d1c7cfb340f2c7ab" providerId="LiveId" clId="{FAA41CA0-58A2-43D6-AEB4-78039B1EF375}" dt="2023-04-07T00:04:20.906" v="1198"/>
          <ac:inkMkLst>
            <pc:docMk/>
            <pc:sldMk cId="1256741025" sldId="455"/>
            <ac:inkMk id="54" creationId="{6FF4EEEC-1C30-3124-C2D8-E14C802FAC5E}"/>
          </ac:inkMkLst>
        </pc:inkChg>
        <pc:inkChg chg="add del mod">
          <ac:chgData name="Tim Cook" userId="d1c7cfb340f2c7ab" providerId="LiveId" clId="{FAA41CA0-58A2-43D6-AEB4-78039B1EF375}" dt="2023-04-07T00:04:20.906" v="1200"/>
          <ac:inkMkLst>
            <pc:docMk/>
            <pc:sldMk cId="1256741025" sldId="455"/>
            <ac:inkMk id="55" creationId="{5383EE5A-4F6B-CADA-7CFC-12EC393A8E48}"/>
          </ac:inkMkLst>
        </pc:inkChg>
        <pc:inkChg chg="add del mod">
          <ac:chgData name="Tim Cook" userId="d1c7cfb340f2c7ab" providerId="LiveId" clId="{FAA41CA0-58A2-43D6-AEB4-78039B1EF375}" dt="2023-04-07T00:04:20.910" v="1209"/>
          <ac:inkMkLst>
            <pc:docMk/>
            <pc:sldMk cId="1256741025" sldId="455"/>
            <ac:inkMk id="56" creationId="{7568D0E8-DDF5-B59B-224F-A084A29F054E}"/>
          </ac:inkMkLst>
        </pc:inkChg>
        <pc:inkChg chg="add del mod">
          <ac:chgData name="Tim Cook" userId="d1c7cfb340f2c7ab" providerId="LiveId" clId="{FAA41CA0-58A2-43D6-AEB4-78039B1EF375}" dt="2023-04-07T00:04:20.906" v="1203"/>
          <ac:inkMkLst>
            <pc:docMk/>
            <pc:sldMk cId="1256741025" sldId="455"/>
            <ac:inkMk id="59" creationId="{05DAA762-5DC7-1A74-4DB8-3DFC27EB0777}"/>
          </ac:inkMkLst>
        </pc:inkChg>
        <pc:inkChg chg="add del mod">
          <ac:chgData name="Tim Cook" userId="d1c7cfb340f2c7ab" providerId="LiveId" clId="{FAA41CA0-58A2-43D6-AEB4-78039B1EF375}" dt="2023-04-07T00:04:20.906" v="1199"/>
          <ac:inkMkLst>
            <pc:docMk/>
            <pc:sldMk cId="1256741025" sldId="455"/>
            <ac:inkMk id="60" creationId="{900551A7-52E5-CE62-4EDF-438F0C2FC674}"/>
          </ac:inkMkLst>
        </pc:inkChg>
        <pc:inkChg chg="add del mod">
          <ac:chgData name="Tim Cook" userId="d1c7cfb340f2c7ab" providerId="LiveId" clId="{FAA41CA0-58A2-43D6-AEB4-78039B1EF375}" dt="2023-04-07T00:04:20.906" v="1201"/>
          <ac:inkMkLst>
            <pc:docMk/>
            <pc:sldMk cId="1256741025" sldId="455"/>
            <ac:inkMk id="61" creationId="{661A1F17-EE75-5FBC-60AE-8F9648210CAB}"/>
          </ac:inkMkLst>
        </pc:inkChg>
        <pc:inkChg chg="add del mod">
          <ac:chgData name="Tim Cook" userId="d1c7cfb340f2c7ab" providerId="LiveId" clId="{FAA41CA0-58A2-43D6-AEB4-78039B1EF375}" dt="2023-04-07T00:04:20.910" v="1210"/>
          <ac:inkMkLst>
            <pc:docMk/>
            <pc:sldMk cId="1256741025" sldId="455"/>
            <ac:inkMk id="62" creationId="{3286003C-9BB5-DD68-4D60-754857D4CAC6}"/>
          </ac:inkMkLst>
        </pc:inkChg>
        <pc:inkChg chg="add del mod">
          <ac:chgData name="Tim Cook" userId="d1c7cfb340f2c7ab" providerId="LiveId" clId="{FAA41CA0-58A2-43D6-AEB4-78039B1EF375}" dt="2023-04-07T00:04:20.906" v="1204"/>
          <ac:inkMkLst>
            <pc:docMk/>
            <pc:sldMk cId="1256741025" sldId="455"/>
            <ac:inkMk id="63" creationId="{742DF9AF-025B-25C0-8E2F-D520F0287742}"/>
          </ac:inkMkLst>
        </pc:inkChg>
        <pc:inkChg chg="add del mod">
          <ac:chgData name="Tim Cook" userId="d1c7cfb340f2c7ab" providerId="LiveId" clId="{FAA41CA0-58A2-43D6-AEB4-78039B1EF375}" dt="2023-04-07T00:04:22.545" v="1214"/>
          <ac:inkMkLst>
            <pc:docMk/>
            <pc:sldMk cId="1256741025" sldId="455"/>
            <ac:inkMk id="65" creationId="{CD99B638-E561-E0DE-3529-2E1A8D698186}"/>
          </ac:inkMkLst>
        </pc:inkChg>
        <pc:inkChg chg="add del">
          <ac:chgData name="Tim Cook" userId="d1c7cfb340f2c7ab" providerId="LiveId" clId="{FAA41CA0-58A2-43D6-AEB4-78039B1EF375}" dt="2023-04-07T00:03:49.075" v="1125"/>
          <ac:inkMkLst>
            <pc:docMk/>
            <pc:sldMk cId="1256741025" sldId="455"/>
            <ac:inkMk id="67" creationId="{F272D5E5-37E9-E1E6-FE38-E7A61D414D91}"/>
          </ac:inkMkLst>
        </pc:inkChg>
        <pc:inkChg chg="add del">
          <ac:chgData name="Tim Cook" userId="d1c7cfb340f2c7ab" providerId="LiveId" clId="{FAA41CA0-58A2-43D6-AEB4-78039B1EF375}" dt="2023-04-07T00:03:49.075" v="1124"/>
          <ac:inkMkLst>
            <pc:docMk/>
            <pc:sldMk cId="1256741025" sldId="455"/>
            <ac:inkMk id="68" creationId="{C2D09D45-BF8D-F277-49D6-012D497DB57F}"/>
          </ac:inkMkLst>
        </pc:inkChg>
        <pc:inkChg chg="add del">
          <ac:chgData name="Tim Cook" userId="d1c7cfb340f2c7ab" providerId="LiveId" clId="{FAA41CA0-58A2-43D6-AEB4-78039B1EF375}" dt="2023-04-07T00:03:49.075" v="1123"/>
          <ac:inkMkLst>
            <pc:docMk/>
            <pc:sldMk cId="1256741025" sldId="455"/>
            <ac:inkMk id="69" creationId="{E2C274BC-FB92-A512-813D-B7A4C88F03DD}"/>
          </ac:inkMkLst>
        </pc:inkChg>
        <pc:inkChg chg="add del mod">
          <ac:chgData name="Tim Cook" userId="d1c7cfb340f2c7ab" providerId="LiveId" clId="{FAA41CA0-58A2-43D6-AEB4-78039B1EF375}" dt="2023-04-07T00:04:22" v="1213"/>
          <ac:inkMkLst>
            <pc:docMk/>
            <pc:sldMk cId="1256741025" sldId="455"/>
            <ac:inkMk id="70" creationId="{818DE2BD-59CA-202E-6AB1-E0FC9EE713C6}"/>
          </ac:inkMkLst>
        </pc:inkChg>
        <pc:inkChg chg="add del">
          <ac:chgData name="Tim Cook" userId="d1c7cfb340f2c7ab" providerId="LiveId" clId="{FAA41CA0-58A2-43D6-AEB4-78039B1EF375}" dt="2023-04-07T00:03:49.782" v="1128"/>
          <ac:inkMkLst>
            <pc:docMk/>
            <pc:sldMk cId="1256741025" sldId="455"/>
            <ac:inkMk id="71" creationId="{2C50F4E3-6FFD-C672-9128-543FD1AE4363}"/>
          </ac:inkMkLst>
        </pc:inkChg>
        <pc:inkChg chg="add del">
          <ac:chgData name="Tim Cook" userId="d1c7cfb340f2c7ab" providerId="LiveId" clId="{FAA41CA0-58A2-43D6-AEB4-78039B1EF375}" dt="2023-04-07T00:03:49.782" v="1126"/>
          <ac:inkMkLst>
            <pc:docMk/>
            <pc:sldMk cId="1256741025" sldId="455"/>
            <ac:inkMk id="72" creationId="{C9C8753A-629C-0B6E-79D3-19259B57FC1E}"/>
          </ac:inkMkLst>
        </pc:inkChg>
        <pc:inkChg chg="add del">
          <ac:chgData name="Tim Cook" userId="d1c7cfb340f2c7ab" providerId="LiveId" clId="{FAA41CA0-58A2-43D6-AEB4-78039B1EF375}" dt="2023-04-07T00:03:49.782" v="1127"/>
          <ac:inkMkLst>
            <pc:docMk/>
            <pc:sldMk cId="1256741025" sldId="455"/>
            <ac:inkMk id="73" creationId="{3A564743-34C7-AA57-765C-3A0D9DD8A884}"/>
          </ac:inkMkLst>
        </pc:inkChg>
        <pc:inkChg chg="add del mod">
          <ac:chgData name="Tim Cook" userId="d1c7cfb340f2c7ab" providerId="LiveId" clId="{FAA41CA0-58A2-43D6-AEB4-78039B1EF375}" dt="2023-04-07T00:04:18.562" v="1190"/>
          <ac:inkMkLst>
            <pc:docMk/>
            <pc:sldMk cId="1256741025" sldId="455"/>
            <ac:inkMk id="75" creationId="{170F995F-95CC-7295-04E1-7F913ECEA52B}"/>
          </ac:inkMkLst>
        </pc:inkChg>
        <pc:inkChg chg="add del mod">
          <ac:chgData name="Tim Cook" userId="d1c7cfb340f2c7ab" providerId="LiveId" clId="{FAA41CA0-58A2-43D6-AEB4-78039B1EF375}" dt="2023-04-07T00:04:18.562" v="1191"/>
          <ac:inkMkLst>
            <pc:docMk/>
            <pc:sldMk cId="1256741025" sldId="455"/>
            <ac:inkMk id="76" creationId="{2C36E464-7E37-DCCF-597F-B8EFB97481A4}"/>
          </ac:inkMkLst>
        </pc:inkChg>
        <pc:inkChg chg="add del mod">
          <ac:chgData name="Tim Cook" userId="d1c7cfb340f2c7ab" providerId="LiveId" clId="{FAA41CA0-58A2-43D6-AEB4-78039B1EF375}" dt="2023-04-07T00:04:18.562" v="1195"/>
          <ac:inkMkLst>
            <pc:docMk/>
            <pc:sldMk cId="1256741025" sldId="455"/>
            <ac:inkMk id="77" creationId="{39E42F5C-824C-F973-F07A-465FDE05B09D}"/>
          </ac:inkMkLst>
        </pc:inkChg>
        <pc:inkChg chg="add del">
          <ac:chgData name="Tim Cook" userId="d1c7cfb340f2c7ab" providerId="LiveId" clId="{FAA41CA0-58A2-43D6-AEB4-78039B1EF375}" dt="2023-04-07T00:03:55.060" v="1139"/>
          <ac:inkMkLst>
            <pc:docMk/>
            <pc:sldMk cId="1256741025" sldId="455"/>
            <ac:inkMk id="78" creationId="{D6CB98DD-88C9-2463-601D-46E008465729}"/>
          </ac:inkMkLst>
        </pc:inkChg>
        <pc:inkChg chg="add del">
          <ac:chgData name="Tim Cook" userId="d1c7cfb340f2c7ab" providerId="LiveId" clId="{FAA41CA0-58A2-43D6-AEB4-78039B1EF375}" dt="2023-04-07T00:03:55.060" v="1138"/>
          <ac:inkMkLst>
            <pc:docMk/>
            <pc:sldMk cId="1256741025" sldId="455"/>
            <ac:inkMk id="79" creationId="{B945E0BC-9835-7A9A-69E5-DBC28318BAE4}"/>
          </ac:inkMkLst>
        </pc:inkChg>
        <pc:inkChg chg="add del">
          <ac:chgData name="Tim Cook" userId="d1c7cfb340f2c7ab" providerId="LiveId" clId="{FAA41CA0-58A2-43D6-AEB4-78039B1EF375}" dt="2023-04-07T00:03:55.060" v="1137"/>
          <ac:inkMkLst>
            <pc:docMk/>
            <pc:sldMk cId="1256741025" sldId="455"/>
            <ac:inkMk id="80" creationId="{0B077E34-1118-45AC-12CF-BE1FF1DB3CA7}"/>
          </ac:inkMkLst>
        </pc:inkChg>
        <pc:inkChg chg="add del">
          <ac:chgData name="Tim Cook" userId="d1c7cfb340f2c7ab" providerId="LiveId" clId="{FAA41CA0-58A2-43D6-AEB4-78039B1EF375}" dt="2023-04-07T00:03:55.060" v="1140"/>
          <ac:inkMkLst>
            <pc:docMk/>
            <pc:sldMk cId="1256741025" sldId="455"/>
            <ac:inkMk id="81" creationId="{9C12D081-2EA4-615B-EF90-4963F471FF02}"/>
          </ac:inkMkLst>
        </pc:inkChg>
        <pc:inkChg chg="add del">
          <ac:chgData name="Tim Cook" userId="d1c7cfb340f2c7ab" providerId="LiveId" clId="{FAA41CA0-58A2-43D6-AEB4-78039B1EF375}" dt="2023-04-07T00:03:59.184" v="1145"/>
          <ac:inkMkLst>
            <pc:docMk/>
            <pc:sldMk cId="1256741025" sldId="455"/>
            <ac:inkMk id="83" creationId="{8E7F2981-6754-43E0-60DF-B25610BC3E6F}"/>
          </ac:inkMkLst>
        </pc:inkChg>
        <pc:inkChg chg="add del">
          <ac:chgData name="Tim Cook" userId="d1c7cfb340f2c7ab" providerId="LiveId" clId="{FAA41CA0-58A2-43D6-AEB4-78039B1EF375}" dt="2023-04-07T00:03:59.185" v="1146"/>
          <ac:inkMkLst>
            <pc:docMk/>
            <pc:sldMk cId="1256741025" sldId="455"/>
            <ac:inkMk id="84" creationId="{29B40950-C669-2443-0E17-1BEDB67640AB}"/>
          </ac:inkMkLst>
        </pc:inkChg>
        <pc:inkChg chg="add del">
          <ac:chgData name="Tim Cook" userId="d1c7cfb340f2c7ab" providerId="LiveId" clId="{FAA41CA0-58A2-43D6-AEB4-78039B1EF375}" dt="2023-04-07T00:03:59.185" v="1147"/>
          <ac:inkMkLst>
            <pc:docMk/>
            <pc:sldMk cId="1256741025" sldId="455"/>
            <ac:inkMk id="85" creationId="{804EB8EA-EBC8-4F28-F6AA-347E945B0AC3}"/>
          </ac:inkMkLst>
        </pc:inkChg>
        <pc:inkChg chg="add del mod">
          <ac:chgData name="Tim Cook" userId="d1c7cfb340f2c7ab" providerId="LiveId" clId="{FAA41CA0-58A2-43D6-AEB4-78039B1EF375}" dt="2023-04-07T00:04:18.562" v="1193"/>
          <ac:inkMkLst>
            <pc:docMk/>
            <pc:sldMk cId="1256741025" sldId="455"/>
            <ac:inkMk id="86" creationId="{BE3E0DF6-09E7-DFE4-A663-86E8EAFD23DC}"/>
          </ac:inkMkLst>
        </pc:inkChg>
        <pc:inkChg chg="add del mod">
          <ac:chgData name="Tim Cook" userId="d1c7cfb340f2c7ab" providerId="LiveId" clId="{FAA41CA0-58A2-43D6-AEB4-78039B1EF375}" dt="2023-04-07T00:04:18.562" v="1192"/>
          <ac:inkMkLst>
            <pc:docMk/>
            <pc:sldMk cId="1256741025" sldId="455"/>
            <ac:inkMk id="87" creationId="{791E6DBF-FD5C-AC06-C786-38F500AF8577}"/>
          </ac:inkMkLst>
        </pc:inkChg>
        <pc:inkChg chg="add del mod">
          <ac:chgData name="Tim Cook" userId="d1c7cfb340f2c7ab" providerId="LiveId" clId="{FAA41CA0-58A2-43D6-AEB4-78039B1EF375}" dt="2023-04-07T00:04:18.562" v="1194"/>
          <ac:inkMkLst>
            <pc:docMk/>
            <pc:sldMk cId="1256741025" sldId="455"/>
            <ac:inkMk id="88" creationId="{AA8F0632-1300-EE13-E6BB-C177C14FFA6E}"/>
          </ac:inkMkLst>
        </pc:inkChg>
        <pc:inkChg chg="add del mod">
          <ac:chgData name="Tim Cook" userId="d1c7cfb340f2c7ab" providerId="LiveId" clId="{FAA41CA0-58A2-43D6-AEB4-78039B1EF375}" dt="2023-04-07T00:04:18.562" v="1189"/>
          <ac:inkMkLst>
            <pc:docMk/>
            <pc:sldMk cId="1256741025" sldId="455"/>
            <ac:inkMk id="89" creationId="{FC476192-D1D5-D17A-454C-96B0496913AF}"/>
          </ac:inkMkLst>
        </pc:inkChg>
        <pc:inkChg chg="add del mod">
          <ac:chgData name="Tim Cook" userId="d1c7cfb340f2c7ab" providerId="LiveId" clId="{FAA41CA0-58A2-43D6-AEB4-78039B1EF375}" dt="2023-04-07T00:04:15.367" v="1178"/>
          <ac:inkMkLst>
            <pc:docMk/>
            <pc:sldMk cId="1256741025" sldId="455"/>
            <ac:inkMk id="91" creationId="{9A4E0285-99D2-FC7F-855B-3B279462E3CC}"/>
          </ac:inkMkLst>
        </pc:inkChg>
        <pc:inkChg chg="add del mod">
          <ac:chgData name="Tim Cook" userId="d1c7cfb340f2c7ab" providerId="LiveId" clId="{FAA41CA0-58A2-43D6-AEB4-78039B1EF375}" dt="2023-04-07T00:04:15.367" v="1177"/>
          <ac:inkMkLst>
            <pc:docMk/>
            <pc:sldMk cId="1256741025" sldId="455"/>
            <ac:inkMk id="92" creationId="{DC751FF9-B4AB-F2E4-7AD2-BF2CFC2CA41E}"/>
          </ac:inkMkLst>
        </pc:inkChg>
        <pc:inkChg chg="add del mod">
          <ac:chgData name="Tim Cook" userId="d1c7cfb340f2c7ab" providerId="LiveId" clId="{FAA41CA0-58A2-43D6-AEB4-78039B1EF375}" dt="2023-04-07T00:04:15.367" v="1170"/>
          <ac:inkMkLst>
            <pc:docMk/>
            <pc:sldMk cId="1256741025" sldId="455"/>
            <ac:inkMk id="93" creationId="{1D709A88-796F-F75B-253F-EDE00C55E635}"/>
          </ac:inkMkLst>
        </pc:inkChg>
        <pc:inkChg chg="add del mod">
          <ac:chgData name="Tim Cook" userId="d1c7cfb340f2c7ab" providerId="LiveId" clId="{FAA41CA0-58A2-43D6-AEB4-78039B1EF375}" dt="2023-04-07T00:04:15.367" v="1174"/>
          <ac:inkMkLst>
            <pc:docMk/>
            <pc:sldMk cId="1256741025" sldId="455"/>
            <ac:inkMk id="94" creationId="{7C827CCE-71B9-F941-7944-F07DF24AF7C6}"/>
          </ac:inkMkLst>
        </pc:inkChg>
        <pc:inkChg chg="add del mod">
          <ac:chgData name="Tim Cook" userId="d1c7cfb340f2c7ab" providerId="LiveId" clId="{FAA41CA0-58A2-43D6-AEB4-78039B1EF375}" dt="2023-04-07T00:04:15.367" v="1175"/>
          <ac:inkMkLst>
            <pc:docMk/>
            <pc:sldMk cId="1256741025" sldId="455"/>
            <ac:inkMk id="95" creationId="{B7C07E52-1A88-1E02-B272-308D5765E194}"/>
          </ac:inkMkLst>
        </pc:inkChg>
        <pc:inkChg chg="add del mod">
          <ac:chgData name="Tim Cook" userId="d1c7cfb340f2c7ab" providerId="LiveId" clId="{FAA41CA0-58A2-43D6-AEB4-78039B1EF375}" dt="2023-04-07T00:04:15.367" v="1181"/>
          <ac:inkMkLst>
            <pc:docMk/>
            <pc:sldMk cId="1256741025" sldId="455"/>
            <ac:inkMk id="96" creationId="{5CE4DACB-4C88-380A-FF8A-95D8EDDFA22C}"/>
          </ac:inkMkLst>
        </pc:inkChg>
        <pc:inkChg chg="add del mod">
          <ac:chgData name="Tim Cook" userId="d1c7cfb340f2c7ab" providerId="LiveId" clId="{FAA41CA0-58A2-43D6-AEB4-78039B1EF375}" dt="2023-04-07T00:04:15.367" v="1184"/>
          <ac:inkMkLst>
            <pc:docMk/>
            <pc:sldMk cId="1256741025" sldId="455"/>
            <ac:inkMk id="97" creationId="{984F68F5-EAA9-E21A-2993-A17443524A94}"/>
          </ac:inkMkLst>
        </pc:inkChg>
        <pc:inkChg chg="add del mod">
          <ac:chgData name="Tim Cook" userId="d1c7cfb340f2c7ab" providerId="LiveId" clId="{FAA41CA0-58A2-43D6-AEB4-78039B1EF375}" dt="2023-04-07T00:04:15.367" v="1179"/>
          <ac:inkMkLst>
            <pc:docMk/>
            <pc:sldMk cId="1256741025" sldId="455"/>
            <ac:inkMk id="98" creationId="{5A7D405F-09D0-A185-A503-C945A5CFB7DD}"/>
          </ac:inkMkLst>
        </pc:inkChg>
        <pc:inkChg chg="add del mod">
          <ac:chgData name="Tim Cook" userId="d1c7cfb340f2c7ab" providerId="LiveId" clId="{FAA41CA0-58A2-43D6-AEB4-78039B1EF375}" dt="2023-04-07T00:04:15.367" v="1172"/>
          <ac:inkMkLst>
            <pc:docMk/>
            <pc:sldMk cId="1256741025" sldId="455"/>
            <ac:inkMk id="101" creationId="{2535D2D4-EC6B-DAFF-064F-5EFA5B9E125E}"/>
          </ac:inkMkLst>
        </pc:inkChg>
        <pc:inkChg chg="add del mod">
          <ac:chgData name="Tim Cook" userId="d1c7cfb340f2c7ab" providerId="LiveId" clId="{FAA41CA0-58A2-43D6-AEB4-78039B1EF375}" dt="2023-04-07T00:04:15.367" v="1180"/>
          <ac:inkMkLst>
            <pc:docMk/>
            <pc:sldMk cId="1256741025" sldId="455"/>
            <ac:inkMk id="102" creationId="{EC928423-66FC-C189-27CC-7FA4A33FB3B3}"/>
          </ac:inkMkLst>
        </pc:inkChg>
        <pc:inkChg chg="add del mod">
          <ac:chgData name="Tim Cook" userId="d1c7cfb340f2c7ab" providerId="LiveId" clId="{FAA41CA0-58A2-43D6-AEB4-78039B1EF375}" dt="2023-04-07T00:04:15.367" v="1182"/>
          <ac:inkMkLst>
            <pc:docMk/>
            <pc:sldMk cId="1256741025" sldId="455"/>
            <ac:inkMk id="103" creationId="{ED98B009-1613-9A55-9240-BB1BB29F8DD3}"/>
          </ac:inkMkLst>
        </pc:inkChg>
        <pc:inkChg chg="add del mod">
          <ac:chgData name="Tim Cook" userId="d1c7cfb340f2c7ab" providerId="LiveId" clId="{FAA41CA0-58A2-43D6-AEB4-78039B1EF375}" dt="2023-04-07T00:04:15.367" v="1183"/>
          <ac:inkMkLst>
            <pc:docMk/>
            <pc:sldMk cId="1256741025" sldId="455"/>
            <ac:inkMk id="104" creationId="{FBEABF22-A118-D809-F570-4BF59220D81C}"/>
          </ac:inkMkLst>
        </pc:inkChg>
        <pc:inkChg chg="add del mod">
          <ac:chgData name="Tim Cook" userId="d1c7cfb340f2c7ab" providerId="LiveId" clId="{FAA41CA0-58A2-43D6-AEB4-78039B1EF375}" dt="2023-04-07T00:04:15.367" v="1171"/>
          <ac:inkMkLst>
            <pc:docMk/>
            <pc:sldMk cId="1256741025" sldId="455"/>
            <ac:inkMk id="105" creationId="{E671EB69-5C56-3AA2-1E97-84C84797A8C4}"/>
          </ac:inkMkLst>
        </pc:inkChg>
        <pc:inkChg chg="add del mod">
          <ac:chgData name="Tim Cook" userId="d1c7cfb340f2c7ab" providerId="LiveId" clId="{FAA41CA0-58A2-43D6-AEB4-78039B1EF375}" dt="2023-04-07T00:04:15.367" v="1176"/>
          <ac:inkMkLst>
            <pc:docMk/>
            <pc:sldMk cId="1256741025" sldId="455"/>
            <ac:inkMk id="106" creationId="{2F24B1D5-F427-C9CF-1AFE-702871E0E74E}"/>
          </ac:inkMkLst>
        </pc:inkChg>
        <pc:inkChg chg="add del">
          <ac:chgData name="Tim Cook" userId="d1c7cfb340f2c7ab" providerId="LiveId" clId="{FAA41CA0-58A2-43D6-AEB4-78039B1EF375}" dt="2023-04-07T00:04:15.367" v="1173"/>
          <ac:inkMkLst>
            <pc:docMk/>
            <pc:sldMk cId="1256741025" sldId="455"/>
            <ac:inkMk id="107" creationId="{6917B479-E302-F47A-CB81-69F622A39C48}"/>
          </ac:inkMkLst>
        </pc:inkChg>
        <pc:inkChg chg="add del mod">
          <ac:chgData name="Tim Cook" userId="d1c7cfb340f2c7ab" providerId="LiveId" clId="{FAA41CA0-58A2-43D6-AEB4-78039B1EF375}" dt="2023-04-07T00:14:21.967" v="1796"/>
          <ac:inkMkLst>
            <pc:docMk/>
            <pc:sldMk cId="1256741025" sldId="455"/>
            <ac:inkMk id="111" creationId="{62098AB2-7965-3F77-DEBB-3A10B4EB4433}"/>
          </ac:inkMkLst>
        </pc:inkChg>
        <pc:inkChg chg="add del mod">
          <ac:chgData name="Tim Cook" userId="d1c7cfb340f2c7ab" providerId="LiveId" clId="{FAA41CA0-58A2-43D6-AEB4-78039B1EF375}" dt="2023-04-07T00:14:21.967" v="1795"/>
          <ac:inkMkLst>
            <pc:docMk/>
            <pc:sldMk cId="1256741025" sldId="455"/>
            <ac:inkMk id="112" creationId="{C2E18D30-6ED2-CB2B-7987-333F2D44960A}"/>
          </ac:inkMkLst>
        </pc:inkChg>
        <pc:inkChg chg="add del mod">
          <ac:chgData name="Tim Cook" userId="d1c7cfb340f2c7ab" providerId="LiveId" clId="{FAA41CA0-58A2-43D6-AEB4-78039B1EF375}" dt="2023-04-07T00:14:18.964" v="1791"/>
          <ac:inkMkLst>
            <pc:docMk/>
            <pc:sldMk cId="1256741025" sldId="455"/>
            <ac:inkMk id="114" creationId="{05FEE1F7-9024-8918-A0B9-218BFB2D06F2}"/>
          </ac:inkMkLst>
        </pc:inkChg>
        <pc:inkChg chg="add del mod">
          <ac:chgData name="Tim Cook" userId="d1c7cfb340f2c7ab" providerId="LiveId" clId="{FAA41CA0-58A2-43D6-AEB4-78039B1EF375}" dt="2023-04-07T00:14:18.964" v="1792"/>
          <ac:inkMkLst>
            <pc:docMk/>
            <pc:sldMk cId="1256741025" sldId="455"/>
            <ac:inkMk id="116" creationId="{7D055999-3869-EAAA-D34B-49C0DFCD284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18" creationId="{94C18D16-60AE-B3DA-0DAF-5BC939ECBBF8}"/>
          </ac:inkMkLst>
        </pc:inkChg>
        <pc:inkChg chg="add del mod">
          <ac:chgData name="Tim Cook" userId="d1c7cfb340f2c7ab" providerId="LiveId" clId="{FAA41CA0-58A2-43D6-AEB4-78039B1EF375}" dt="2023-04-07T00:14:55.084" v="1822"/>
          <ac:inkMkLst>
            <pc:docMk/>
            <pc:sldMk cId="1256741025" sldId="455"/>
            <ac:inkMk id="119" creationId="{1F1ECA67-9B53-6085-2BD7-A282B4FE26E2}"/>
          </ac:inkMkLst>
        </pc:inkChg>
        <pc:inkChg chg="add del mod">
          <ac:chgData name="Tim Cook" userId="d1c7cfb340f2c7ab" providerId="LiveId" clId="{FAA41CA0-58A2-43D6-AEB4-78039B1EF375}" dt="2023-04-07T00:14:57.437" v="1823"/>
          <ac:inkMkLst>
            <pc:docMk/>
            <pc:sldMk cId="1256741025" sldId="455"/>
            <ac:inkMk id="120" creationId="{47A31008-D8EB-3471-6E86-2F65A6170E05}"/>
          </ac:inkMkLst>
        </pc:inkChg>
        <pc:inkChg chg="add">
          <ac:chgData name="Tim Cook" userId="d1c7cfb340f2c7ab" providerId="LiveId" clId="{FAA41CA0-58A2-43D6-AEB4-78039B1EF375}" dt="2023-04-07T00:04:44.818" v="1226" actId="9405"/>
          <ac:inkMkLst>
            <pc:docMk/>
            <pc:sldMk cId="1256741025" sldId="455"/>
            <ac:inkMk id="122" creationId="{24DB145B-0C74-5A76-B4C3-9B3070B8F207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3" creationId="{79083DDD-21D4-A8D3-0E5D-AD9EB08B0926}"/>
          </ac:inkMkLst>
        </pc:inkChg>
        <pc:inkChg chg="add del mod">
          <ac:chgData name="Tim Cook" userId="d1c7cfb340f2c7ab" providerId="LiveId" clId="{FAA41CA0-58A2-43D6-AEB4-78039B1EF375}" dt="2023-04-07T00:14:35.372" v="1809"/>
          <ac:inkMkLst>
            <pc:docMk/>
            <pc:sldMk cId="1256741025" sldId="455"/>
            <ac:inkMk id="124" creationId="{19750B3A-BE02-18F2-1DF2-B37C367B5EA1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6" creationId="{2907D3BB-AA63-FAB6-0933-8279D82B191C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7" creationId="{B73C63C6-F3DA-C458-C657-865564E9EB92}"/>
          </ac:inkMkLst>
        </pc:inkChg>
        <pc:inkChg chg="add del">
          <ac:chgData name="Tim Cook" userId="d1c7cfb340f2c7ab" providerId="LiveId" clId="{FAA41CA0-58A2-43D6-AEB4-78039B1EF375}" dt="2023-04-07T00:14:29.217" v="1804"/>
          <ac:inkMkLst>
            <pc:docMk/>
            <pc:sldMk cId="1256741025" sldId="455"/>
            <ac:inkMk id="129" creationId="{A226E02E-0F19-41CB-461A-CFEB329DE751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30" creationId="{7A49CC08-B1D7-1A07-9A6D-A9D5B8732D95}"/>
          </ac:inkMkLst>
        </pc:inkChg>
        <pc:inkChg chg="add del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32" creationId="{DB6AEBD1-8C70-4169-F173-6F1378F6A826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34" creationId="{D92AF34A-D901-BE05-1C6D-EB8196A7DE9B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35" creationId="{64DDAC1B-53B9-B724-31E8-A2AACD390CDA}"/>
          </ac:inkMkLst>
        </pc:inkChg>
        <pc:inkChg chg="add del mod">
          <ac:chgData name="Tim Cook" userId="d1c7cfb340f2c7ab" providerId="LiveId" clId="{FAA41CA0-58A2-43D6-AEB4-78039B1EF375}" dt="2023-04-07T00:14:42.469" v="1816"/>
          <ac:inkMkLst>
            <pc:docMk/>
            <pc:sldMk cId="1256741025" sldId="455"/>
            <ac:inkMk id="136" creationId="{D27B4E36-A86E-2018-B4CE-975406BF3A59}"/>
          </ac:inkMkLst>
        </pc:inkChg>
        <pc:inkChg chg="add del mod">
          <ac:chgData name="Tim Cook" userId="d1c7cfb340f2c7ab" providerId="LiveId" clId="{FAA41CA0-58A2-43D6-AEB4-78039B1EF375}" dt="2023-04-07T00:14:47.198" v="1819"/>
          <ac:inkMkLst>
            <pc:docMk/>
            <pc:sldMk cId="1256741025" sldId="455"/>
            <ac:inkMk id="138" creationId="{AD96FFCC-3AD2-A617-C6C4-45CD31A1D0E8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40" creationId="{97FCA939-AD48-C0BC-6391-A8CC79083C85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2" creationId="{0D5D931F-0FAF-0C28-40F1-1466A3CE9E9F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3" creationId="{01C99594-BE97-9DE2-12FA-A66226DB2E10}"/>
          </ac:inkMkLst>
        </pc:inkChg>
      </pc:sldChg>
      <pc:sldChg chg="addSp delSp modSp mod">
        <pc:chgData name="Tim Cook" userId="d1c7cfb340f2c7ab" providerId="LiveId" clId="{FAA41CA0-58A2-43D6-AEB4-78039B1EF375}" dt="2023-04-06T23:51:47.888" v="459"/>
        <pc:sldMkLst>
          <pc:docMk/>
          <pc:sldMk cId="1544525645" sldId="456"/>
        </pc:sldMkLst>
        <pc:grpChg chg="del mod">
          <ac:chgData name="Tim Cook" userId="d1c7cfb340f2c7ab" providerId="LiveId" clId="{FAA41CA0-58A2-43D6-AEB4-78039B1EF375}" dt="2023-04-06T23:48:52.465" v="347"/>
          <ac:grpSpMkLst>
            <pc:docMk/>
            <pc:sldMk cId="1544525645" sldId="456"/>
            <ac:grpSpMk id="12" creationId="{B3D326F7-2D90-2039-83B1-1AF73BAB7AAF}"/>
          </ac:grpSpMkLst>
        </pc:grpChg>
        <pc:grpChg chg="mod">
          <ac:chgData name="Tim Cook" userId="d1c7cfb340f2c7ab" providerId="LiveId" clId="{FAA41CA0-58A2-43D6-AEB4-78039B1EF375}" dt="2023-04-06T23:48:52.465" v="347"/>
          <ac:grpSpMkLst>
            <pc:docMk/>
            <pc:sldMk cId="1544525645" sldId="456"/>
            <ac:grpSpMk id="19" creationId="{B31AFED0-2ED6-9096-FF28-77D623857FDE}"/>
          </ac:grpSpMkLst>
        </pc:grpChg>
        <pc:grpChg chg="mod">
          <ac:chgData name="Tim Cook" userId="d1c7cfb340f2c7ab" providerId="LiveId" clId="{FAA41CA0-58A2-43D6-AEB4-78039B1EF375}" dt="2023-04-06T23:48:56.688" v="352"/>
          <ac:grpSpMkLst>
            <pc:docMk/>
            <pc:sldMk cId="1544525645" sldId="456"/>
            <ac:grpSpMk id="23" creationId="{E122C041-68D6-D3F4-E3D2-935E961E007B}"/>
          </ac:grpSpMkLst>
        </pc:grpChg>
        <pc:grpChg chg="del mod">
          <ac:chgData name="Tim Cook" userId="d1c7cfb340f2c7ab" providerId="LiveId" clId="{FAA41CA0-58A2-43D6-AEB4-78039B1EF375}" dt="2023-04-06T23:49:02.133" v="358"/>
          <ac:grpSpMkLst>
            <pc:docMk/>
            <pc:sldMk cId="1544525645" sldId="456"/>
            <ac:grpSpMk id="26" creationId="{B4993486-25FB-FFA2-ADC6-F243DA927E06}"/>
          </ac:grpSpMkLst>
        </pc:grpChg>
        <pc:grpChg chg="mod">
          <ac:chgData name="Tim Cook" userId="d1c7cfb340f2c7ab" providerId="LiveId" clId="{FAA41CA0-58A2-43D6-AEB4-78039B1EF375}" dt="2023-04-06T23:51:47.888" v="459"/>
          <ac:grpSpMkLst>
            <pc:docMk/>
            <pc:sldMk cId="1544525645" sldId="456"/>
            <ac:grpSpMk id="29" creationId="{BEDFD034-ACBA-7F58-6958-66255E0F7CF7}"/>
          </ac:grpSpMkLst>
        </pc:grpChg>
        <pc:grpChg chg="del mod">
          <ac:chgData name="Tim Cook" userId="d1c7cfb340f2c7ab" providerId="LiveId" clId="{FAA41CA0-58A2-43D6-AEB4-78039B1EF375}" dt="2023-04-06T23:49:05.712" v="367"/>
          <ac:grpSpMkLst>
            <pc:docMk/>
            <pc:sldMk cId="1544525645" sldId="456"/>
            <ac:grpSpMk id="29" creationId="{FD10FBA4-FFB6-7512-6AED-BC14486E9BE5}"/>
          </ac:grpSpMkLst>
        </pc:grpChg>
        <pc:grpChg chg="mod">
          <ac:chgData name="Tim Cook" userId="d1c7cfb340f2c7ab" providerId="LiveId" clId="{FAA41CA0-58A2-43D6-AEB4-78039B1EF375}" dt="2023-04-06T23:49:05.712" v="367"/>
          <ac:grpSpMkLst>
            <pc:docMk/>
            <pc:sldMk cId="1544525645" sldId="456"/>
            <ac:grpSpMk id="38" creationId="{9745EEE1-F4F7-0874-196D-4E4A95B4E052}"/>
          </ac:grpSpMkLst>
        </pc:grpChg>
        <pc:grpChg chg="del mod">
          <ac:chgData name="Tim Cook" userId="d1c7cfb340f2c7ab" providerId="LiveId" clId="{FAA41CA0-58A2-43D6-AEB4-78039B1EF375}" dt="2023-04-06T23:49:54.177" v="406"/>
          <ac:grpSpMkLst>
            <pc:docMk/>
            <pc:sldMk cId="1544525645" sldId="456"/>
            <ac:grpSpMk id="51" creationId="{54470E8A-2A91-7A75-9B9C-D95DEC7B757E}"/>
          </ac:grpSpMkLst>
        </pc:grpChg>
        <pc:grpChg chg="mod">
          <ac:chgData name="Tim Cook" userId="d1c7cfb340f2c7ab" providerId="LiveId" clId="{FAA41CA0-58A2-43D6-AEB4-78039B1EF375}" dt="2023-04-06T23:51:43.756" v="452"/>
          <ac:grpSpMkLst>
            <pc:docMk/>
            <pc:sldMk cId="1544525645" sldId="456"/>
            <ac:grpSpMk id="66" creationId="{4CCBFF00-1EEC-8C0C-2D96-D558ED8DD018}"/>
          </ac:grpSpMkLst>
        </pc:grpChg>
        <pc:grpChg chg="mod">
          <ac:chgData name="Tim Cook" userId="d1c7cfb340f2c7ab" providerId="LiveId" clId="{FAA41CA0-58A2-43D6-AEB4-78039B1EF375}" dt="2023-04-06T23:49:54.177" v="406"/>
          <ac:grpSpMkLst>
            <pc:docMk/>
            <pc:sldMk cId="1544525645" sldId="456"/>
            <ac:grpSpMk id="69" creationId="{FFE4081B-9D6E-78EF-97D6-3E19505EB637}"/>
          </ac:grpSpMkLst>
        </pc:grpChg>
        <pc:grpChg chg="mod">
          <ac:chgData name="Tim Cook" userId="d1c7cfb340f2c7ab" providerId="LiveId" clId="{FAA41CA0-58A2-43D6-AEB4-78039B1EF375}" dt="2023-04-06T23:50:46.540" v="437"/>
          <ac:grpSpMkLst>
            <pc:docMk/>
            <pc:sldMk cId="1544525645" sldId="456"/>
            <ac:grpSpMk id="90" creationId="{31997185-CEFA-413A-9A31-10F6155C80C7}"/>
          </ac:grpSpMkLst>
        </pc:grpChg>
        <pc:grpChg chg="mod">
          <ac:chgData name="Tim Cook" userId="d1c7cfb340f2c7ab" providerId="LiveId" clId="{FAA41CA0-58A2-43D6-AEB4-78039B1EF375}" dt="2023-04-06T23:50:46.169" v="436"/>
          <ac:grpSpMkLst>
            <pc:docMk/>
            <pc:sldMk cId="1544525645" sldId="456"/>
            <ac:grpSpMk id="91" creationId="{1A61647D-8C96-5555-FE17-21B94710E083}"/>
          </ac:grpSpMkLst>
        </pc:grpChg>
        <pc:grpChg chg="mod">
          <ac:chgData name="Tim Cook" userId="d1c7cfb340f2c7ab" providerId="LiveId" clId="{FAA41CA0-58A2-43D6-AEB4-78039B1EF375}" dt="2023-04-06T23:50:46.169" v="436"/>
          <ac:grpSpMkLst>
            <pc:docMk/>
            <pc:sldMk cId="1544525645" sldId="456"/>
            <ac:grpSpMk id="92" creationId="{A386367F-C93C-88A0-DCED-91B6B89F6180}"/>
          </ac:grpSpMkLst>
        </pc:grpChg>
        <pc:grpChg chg="mod">
          <ac:chgData name="Tim Cook" userId="d1c7cfb340f2c7ab" providerId="LiveId" clId="{FAA41CA0-58A2-43D6-AEB4-78039B1EF375}" dt="2023-04-06T23:50:51.744" v="446"/>
          <ac:grpSpMkLst>
            <pc:docMk/>
            <pc:sldMk cId="1544525645" sldId="456"/>
            <ac:grpSpMk id="101" creationId="{798C698D-C1CA-CE93-9DAB-2A5424DA017D}"/>
          </ac:grpSpMkLst>
        </pc:grpChg>
        <pc:inkChg chg="add del">
          <ac:chgData name="Tim Cook" userId="d1c7cfb340f2c7ab" providerId="LiveId" clId="{FAA41CA0-58A2-43D6-AEB4-78039B1EF375}" dt="2023-04-06T23:48:41.057" v="331"/>
          <ac:inkMkLst>
            <pc:docMk/>
            <pc:sldMk cId="1544525645" sldId="456"/>
            <ac:inkMk id="3" creationId="{02761B84-E0E0-2CBB-D0EF-7C9CA96CD0EC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3" creationId="{6C5AD2BC-AF3D-8D43-D5F8-E8ABFC3891D8}"/>
          </ac:inkMkLst>
        </pc:inkChg>
        <pc:inkChg chg="add del">
          <ac:chgData name="Tim Cook" userId="d1c7cfb340f2c7ab" providerId="LiveId" clId="{FAA41CA0-58A2-43D6-AEB4-78039B1EF375}" dt="2023-04-06T23:51:40.004" v="449"/>
          <ac:inkMkLst>
            <pc:docMk/>
            <pc:sldMk cId="1544525645" sldId="456"/>
            <ac:inkMk id="3" creationId="{BA308BCF-EFD0-5011-0B1D-719279D5E82E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4" creationId="{52A0694A-255D-2E43-C1E8-FDC75D73ED95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4" creationId="{C0BCDD26-E87D-872D-557E-CD25CD78956B}"/>
          </ac:inkMkLst>
        </pc:inkChg>
        <pc:inkChg chg="add del">
          <ac:chgData name="Tim Cook" userId="d1c7cfb340f2c7ab" providerId="LiveId" clId="{FAA41CA0-58A2-43D6-AEB4-78039B1EF375}" dt="2023-04-06T23:48:41.057" v="333"/>
          <ac:inkMkLst>
            <pc:docMk/>
            <pc:sldMk cId="1544525645" sldId="456"/>
            <ac:inkMk id="4" creationId="{D183F9C7-18E3-0D68-3F77-E584CB633ABC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5" creationId="{1B20CC8C-4EAD-0492-E7A0-8925DAFDC1F9}"/>
          </ac:inkMkLst>
        </pc:inkChg>
        <pc:inkChg chg="add del">
          <ac:chgData name="Tim Cook" userId="d1c7cfb340f2c7ab" providerId="LiveId" clId="{FAA41CA0-58A2-43D6-AEB4-78039B1EF375}" dt="2023-04-06T23:48:41.057" v="332"/>
          <ac:inkMkLst>
            <pc:docMk/>
            <pc:sldMk cId="1544525645" sldId="456"/>
            <ac:inkMk id="5" creationId="{4C26027B-14BB-174D-60F8-0DA8B6331671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5" creationId="{6B24A18B-B126-CFEB-66B0-B5EB6B04CE8E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6" creationId="{05F3A880-DC98-8590-F2B3-A7DC6BC45F83}"/>
          </ac:inkMkLst>
        </pc:inkChg>
        <pc:inkChg chg="add del">
          <ac:chgData name="Tim Cook" userId="d1c7cfb340f2c7ab" providerId="LiveId" clId="{FAA41CA0-58A2-43D6-AEB4-78039B1EF375}" dt="2023-04-06T23:48:41.057" v="334"/>
          <ac:inkMkLst>
            <pc:docMk/>
            <pc:sldMk cId="1544525645" sldId="456"/>
            <ac:inkMk id="6" creationId="{5B1364F7-3DAF-7BF9-4594-96CC04CE6E57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6" creationId="{D0CDACDD-D523-FF97-AA82-E3FB78C34B5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7" creationId="{092D8464-8F25-7B77-AB7D-5C89587987D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8" creationId="{75C4E47E-5771-C3DD-6333-67EA0BAF34E1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9" creationId="{002E1D81-9DE7-BB94-4573-3DDEAF370670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0" creationId="{7DA39983-4F39-264C-F731-EB4F8BAC5DCD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1" creationId="{D2F1497B-2D0E-6868-D9E6-4165F5640B14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12" creationId="{060BE8AA-358B-D6D3-8F73-CBBB99172466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12" creationId="{16DEE4FD-4C1A-3A97-C9DA-317619839CE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3" creationId="{15BAE7AB-1FEF-8EE5-4E9C-71D2736C89F9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4" creationId="{D2490F15-CC95-B961-D8C5-2EB8C95CF00F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5" creationId="{B4A429CD-3AC0-2438-C094-ADE5721E8681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6" creationId="{95E006E1-D440-E4DB-F02C-0470E39F256D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7" creationId="{3134DE46-C851-2921-4140-29A7E587421B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8" creationId="{AA4B5491-33D4-6D0D-9486-B2498B25EB36}"/>
          </ac:inkMkLst>
        </pc:inkChg>
        <pc:inkChg chg="add del">
          <ac:chgData name="Tim Cook" userId="d1c7cfb340f2c7ab" providerId="LiveId" clId="{FAA41CA0-58A2-43D6-AEB4-78039B1EF375}" dt="2023-04-06T23:48:54.058" v="349"/>
          <ac:inkMkLst>
            <pc:docMk/>
            <pc:sldMk cId="1544525645" sldId="456"/>
            <ac:inkMk id="20" creationId="{149B7AFF-8191-796D-E456-7B381914A69E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0" creationId="{20FC3155-8AE0-6B96-7EF1-63A9DFE23589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20" creationId="{58FCB902-6584-9B83-81B9-5F02288EA451}"/>
          </ac:inkMkLst>
        </pc:inkChg>
        <pc:inkChg chg="add mod">
          <ac:chgData name="Tim Cook" userId="d1c7cfb340f2c7ab" providerId="LiveId" clId="{FAA41CA0-58A2-43D6-AEB4-78039B1EF375}" dt="2023-04-06T23:48:56.688" v="352"/>
          <ac:inkMkLst>
            <pc:docMk/>
            <pc:sldMk cId="1544525645" sldId="456"/>
            <ac:inkMk id="21" creationId="{F2D1FB48-1E99-ACA1-31CB-86F01780791F}"/>
          </ac:inkMkLst>
        </pc:inkChg>
        <pc:inkChg chg="add mod">
          <ac:chgData name="Tim Cook" userId="d1c7cfb340f2c7ab" providerId="LiveId" clId="{FAA41CA0-58A2-43D6-AEB4-78039B1EF375}" dt="2023-04-06T23:48:56.688" v="352"/>
          <ac:inkMkLst>
            <pc:docMk/>
            <pc:sldMk cId="1544525645" sldId="456"/>
            <ac:inkMk id="22" creationId="{B5CBE0A7-05C3-8029-C2FB-58535BD492FE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4" creationId="{CE8E86A3-0675-23C9-B35F-3CE0107B2C92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5" creationId="{6B2A8712-494B-21AF-D2B9-04BCA8BCB48A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6" creationId="{15D6C422-E0F5-3F70-80B3-D62AB4BECE51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26" creationId="{A0F5D2CF-542F-F8FE-E169-26AC061BA418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7" creationId="{74E7A874-B55D-7431-CE67-F2E2D16F305D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8" creationId="{BCAB0600-0828-91E3-CC14-59A799CE55BB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9" creationId="{EB05B392-328A-0528-B915-CE1CBB9AEDBB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0" creationId="{DE41ED2A-B63E-DA72-E95A-BF4589688FE8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1" creationId="{647D38DB-E12A-1939-7BCF-A9534B20A230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2" creationId="{60CDFB8E-E823-7EC9-4521-019AD88ECC12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3" creationId="{C4DAB49C-FCBE-7109-C71B-3E1A72D13B75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4" creationId="{52083624-3CE5-221B-92ED-5B0BC7382FF6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5" creationId="{B1D27116-6700-E50D-5182-C976D4201DDB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6" creationId="{D0E237BA-DA69-7E64-0DD1-21C6ABAB32C1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7" creationId="{B19F6E16-D558-E108-BEE8-9D083AD94312}"/>
          </ac:inkMkLst>
        </pc:inkChg>
        <pc:inkChg chg="add">
          <ac:chgData name="Tim Cook" userId="d1c7cfb340f2c7ab" providerId="LiveId" clId="{FAA41CA0-58A2-43D6-AEB4-78039B1EF375}" dt="2023-04-06T23:49:09.589" v="368" actId="9405"/>
          <ac:inkMkLst>
            <pc:docMk/>
            <pc:sldMk cId="1544525645" sldId="456"/>
            <ac:inkMk id="39" creationId="{1DBA5BD8-9465-D7B8-5782-55F1EA530AED}"/>
          </ac:inkMkLst>
        </pc:inkChg>
        <pc:inkChg chg="add del">
          <ac:chgData name="Tim Cook" userId="d1c7cfb340f2c7ab" providerId="LiveId" clId="{FAA41CA0-58A2-43D6-AEB4-78039B1EF375}" dt="2023-04-06T23:49:33.649" v="377"/>
          <ac:inkMkLst>
            <pc:docMk/>
            <pc:sldMk cId="1544525645" sldId="456"/>
            <ac:inkMk id="40" creationId="{919EE4C4-0821-93C5-C706-00E859B0E936}"/>
          </ac:inkMkLst>
        </pc:inkChg>
        <pc:inkChg chg="add del">
          <ac:chgData name="Tim Cook" userId="d1c7cfb340f2c7ab" providerId="LiveId" clId="{FAA41CA0-58A2-43D6-AEB4-78039B1EF375}" dt="2023-04-06T23:49:33.649" v="376"/>
          <ac:inkMkLst>
            <pc:docMk/>
            <pc:sldMk cId="1544525645" sldId="456"/>
            <ac:inkMk id="41" creationId="{A10D8541-3FAB-4627-AD27-896243BEA88C}"/>
          </ac:inkMkLst>
        </pc:inkChg>
        <pc:inkChg chg="add del">
          <ac:chgData name="Tim Cook" userId="d1c7cfb340f2c7ab" providerId="LiveId" clId="{FAA41CA0-58A2-43D6-AEB4-78039B1EF375}" dt="2023-04-06T23:49:33.649" v="374"/>
          <ac:inkMkLst>
            <pc:docMk/>
            <pc:sldMk cId="1544525645" sldId="456"/>
            <ac:inkMk id="42" creationId="{BE05ADC9-588E-F01E-31EE-633865AF791D}"/>
          </ac:inkMkLst>
        </pc:inkChg>
        <pc:inkChg chg="add del">
          <ac:chgData name="Tim Cook" userId="d1c7cfb340f2c7ab" providerId="LiveId" clId="{FAA41CA0-58A2-43D6-AEB4-78039B1EF375}" dt="2023-04-06T23:49:33.649" v="378"/>
          <ac:inkMkLst>
            <pc:docMk/>
            <pc:sldMk cId="1544525645" sldId="456"/>
            <ac:inkMk id="43" creationId="{0C7CA316-068B-4E5E-0258-678D4E01F815}"/>
          </ac:inkMkLst>
        </pc:inkChg>
        <pc:inkChg chg="add del">
          <ac:chgData name="Tim Cook" userId="d1c7cfb340f2c7ab" providerId="LiveId" clId="{FAA41CA0-58A2-43D6-AEB4-78039B1EF375}" dt="2023-04-06T23:49:33.649" v="375"/>
          <ac:inkMkLst>
            <pc:docMk/>
            <pc:sldMk cId="1544525645" sldId="456"/>
            <ac:inkMk id="44" creationId="{C899E1E1-B493-6C83-3B46-5338B178E496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5" creationId="{0D921876-28E1-1971-AC07-9151A38350BE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6" creationId="{398EFBF7-C941-B1D0-E156-D681E2AFE9E7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7" creationId="{D8A61E2B-B9B9-4D98-3008-E5DE880425A2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8" creationId="{6ED74633-415E-8A08-6F63-1482D29F7D2A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9" creationId="{71355E3E-58AA-CD30-ADD5-B04FE3A35171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50" creationId="{E925E293-5003-603F-736C-B43D6C0B6218}"/>
          </ac:inkMkLst>
        </pc:inkChg>
        <pc:inkChg chg="add del">
          <ac:chgData name="Tim Cook" userId="d1c7cfb340f2c7ab" providerId="LiveId" clId="{FAA41CA0-58A2-43D6-AEB4-78039B1EF375}" dt="2023-04-06T23:49:42.697" v="390"/>
          <ac:inkMkLst>
            <pc:docMk/>
            <pc:sldMk cId="1544525645" sldId="456"/>
            <ac:inkMk id="52" creationId="{1CBFDBBB-0850-082B-A7A2-AFA7D639C85B}"/>
          </ac:inkMkLst>
        </pc:inkChg>
        <pc:inkChg chg="add del">
          <ac:chgData name="Tim Cook" userId="d1c7cfb340f2c7ab" providerId="LiveId" clId="{FAA41CA0-58A2-43D6-AEB4-78039B1EF375}" dt="2023-04-06T23:49:43.497" v="391"/>
          <ac:inkMkLst>
            <pc:docMk/>
            <pc:sldMk cId="1544525645" sldId="456"/>
            <ac:inkMk id="53" creationId="{A6923E00-1CF5-BC94-7A76-9C65B9945F25}"/>
          </ac:inkMkLst>
        </pc:inkChg>
        <pc:inkChg chg="add del">
          <ac:chgData name="Tim Cook" userId="d1c7cfb340f2c7ab" providerId="LiveId" clId="{FAA41CA0-58A2-43D6-AEB4-78039B1EF375}" dt="2023-04-06T23:49:42.681" v="389"/>
          <ac:inkMkLst>
            <pc:docMk/>
            <pc:sldMk cId="1544525645" sldId="456"/>
            <ac:inkMk id="54" creationId="{2E3BE7BD-96B4-6FC8-559B-B05961531A80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5" creationId="{16764910-AEC9-A1CF-6C29-46C4BF3EE72A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6" creationId="{F38D61B2-1424-0544-F48B-6573316F0292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7" creationId="{053DC724-9708-586B-4B8F-8A1B1FE04CAC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8" creationId="{184C1D73-697E-28EC-78B9-AF3506AE5F52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9" creationId="{5D55F64D-02F6-DC21-B8B5-0FC2614B21AB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0" creationId="{1F0C7493-EF48-53C2-4D2B-F6340694CA96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1" creationId="{445C0ADA-1E5F-654B-67C1-E36705A38D29}"/>
          </ac:inkMkLst>
        </pc:inkChg>
        <pc:inkChg chg="add del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2" creationId="{55AC8A0B-218D-31CB-EEE9-23377DE5002F}"/>
          </ac:inkMkLst>
        </pc:inkChg>
        <pc:inkChg chg="add del mod">
          <ac:chgData name="Tim Cook" userId="d1c7cfb340f2c7ab" providerId="LiveId" clId="{FAA41CA0-58A2-43D6-AEB4-78039B1EF375}" dt="2023-04-06T23:51:40.004" v="450"/>
          <ac:inkMkLst>
            <pc:docMk/>
            <pc:sldMk cId="1544525645" sldId="456"/>
            <ac:inkMk id="63" creationId="{CA547CAC-0570-6D0E-1533-6EBD8EFE3FA5}"/>
          </ac:inkMkLst>
        </pc:inkChg>
        <pc:inkChg chg="add del mod">
          <ac:chgData name="Tim Cook" userId="d1c7cfb340f2c7ab" providerId="LiveId" clId="{FAA41CA0-58A2-43D6-AEB4-78039B1EF375}" dt="2023-04-06T23:51:40.004" v="451"/>
          <ac:inkMkLst>
            <pc:docMk/>
            <pc:sldMk cId="1544525645" sldId="456"/>
            <ac:inkMk id="64" creationId="{DFA292C8-44D0-1FA9-0DA4-615F71352350}"/>
          </ac:inkMkLst>
        </pc:inkChg>
        <pc:inkChg chg="add del mod">
          <ac:chgData name="Tim Cook" userId="d1c7cfb340f2c7ab" providerId="LiveId" clId="{FAA41CA0-58A2-43D6-AEB4-78039B1EF375}" dt="2023-04-06T23:51:38.953" v="448"/>
          <ac:inkMkLst>
            <pc:docMk/>
            <pc:sldMk cId="1544525645" sldId="456"/>
            <ac:inkMk id="65" creationId="{09EF6D3C-F3A4-1FD9-201C-CDA0811C5466}"/>
          </ac:inkMkLst>
        </pc:inkChg>
        <pc:inkChg chg="add mod">
          <ac:chgData name="Tim Cook" userId="d1c7cfb340f2c7ab" providerId="LiveId" clId="{FAA41CA0-58A2-43D6-AEB4-78039B1EF375}" dt="2023-04-06T23:50:25.754" v="407" actId="1076"/>
          <ac:inkMkLst>
            <pc:docMk/>
            <pc:sldMk cId="1544525645" sldId="456"/>
            <ac:inkMk id="67" creationId="{428725FD-065E-F410-D1C5-FD7BC0379EDF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68" creationId="{F63A7ABB-5385-F45A-29C1-F9CBEC32DBF1}"/>
          </ac:inkMkLst>
        </pc:inkChg>
        <pc:inkChg chg="add del">
          <ac:chgData name="Tim Cook" userId="d1c7cfb340f2c7ab" providerId="LiveId" clId="{FAA41CA0-58A2-43D6-AEB4-78039B1EF375}" dt="2023-04-06T23:50:38.314" v="420"/>
          <ac:inkMkLst>
            <pc:docMk/>
            <pc:sldMk cId="1544525645" sldId="456"/>
            <ac:inkMk id="70" creationId="{39F79916-25FA-AAB2-9E24-6B8E4306EE49}"/>
          </ac:inkMkLst>
        </pc:inkChg>
        <pc:inkChg chg="add del">
          <ac:chgData name="Tim Cook" userId="d1c7cfb340f2c7ab" providerId="LiveId" clId="{FAA41CA0-58A2-43D6-AEB4-78039B1EF375}" dt="2023-04-06T23:50:38.314" v="421"/>
          <ac:inkMkLst>
            <pc:docMk/>
            <pc:sldMk cId="1544525645" sldId="456"/>
            <ac:inkMk id="71" creationId="{B2FCA2BA-B541-CA43-67FD-57A4E019B192}"/>
          </ac:inkMkLst>
        </pc:inkChg>
        <pc:inkChg chg="add del">
          <ac:chgData name="Tim Cook" userId="d1c7cfb340f2c7ab" providerId="LiveId" clId="{FAA41CA0-58A2-43D6-AEB4-78039B1EF375}" dt="2023-04-06T23:50:38.314" v="422"/>
          <ac:inkMkLst>
            <pc:docMk/>
            <pc:sldMk cId="1544525645" sldId="456"/>
            <ac:inkMk id="72" creationId="{899C7529-7871-06E1-FDFC-483942D9D8AD}"/>
          </ac:inkMkLst>
        </pc:inkChg>
        <pc:inkChg chg="add del">
          <ac:chgData name="Tim Cook" userId="d1c7cfb340f2c7ab" providerId="LiveId" clId="{FAA41CA0-58A2-43D6-AEB4-78039B1EF375}" dt="2023-04-06T23:50:38.298" v="416"/>
          <ac:inkMkLst>
            <pc:docMk/>
            <pc:sldMk cId="1544525645" sldId="456"/>
            <ac:inkMk id="73" creationId="{E25E29F8-2620-04E7-7E63-CA39D70F2A78}"/>
          </ac:inkMkLst>
        </pc:inkChg>
        <pc:inkChg chg="add del">
          <ac:chgData name="Tim Cook" userId="d1c7cfb340f2c7ab" providerId="LiveId" clId="{FAA41CA0-58A2-43D6-AEB4-78039B1EF375}" dt="2023-04-06T23:50:38.314" v="418"/>
          <ac:inkMkLst>
            <pc:docMk/>
            <pc:sldMk cId="1544525645" sldId="456"/>
            <ac:inkMk id="74" creationId="{889D2AD9-5554-FE39-4F22-2F4F78B35DB0}"/>
          </ac:inkMkLst>
        </pc:inkChg>
        <pc:inkChg chg="add del">
          <ac:chgData name="Tim Cook" userId="d1c7cfb340f2c7ab" providerId="LiveId" clId="{FAA41CA0-58A2-43D6-AEB4-78039B1EF375}" dt="2023-04-06T23:50:38.314" v="419"/>
          <ac:inkMkLst>
            <pc:docMk/>
            <pc:sldMk cId="1544525645" sldId="456"/>
            <ac:inkMk id="75" creationId="{B405F0E7-D193-6A7C-75D1-CFEFFA3975AC}"/>
          </ac:inkMkLst>
        </pc:inkChg>
        <pc:inkChg chg="add del">
          <ac:chgData name="Tim Cook" userId="d1c7cfb340f2c7ab" providerId="LiveId" clId="{FAA41CA0-58A2-43D6-AEB4-78039B1EF375}" dt="2023-04-06T23:50:38.313" v="417"/>
          <ac:inkMkLst>
            <pc:docMk/>
            <pc:sldMk cId="1544525645" sldId="456"/>
            <ac:inkMk id="76" creationId="{B2945890-A4A8-0977-1A15-BC2FFA771AB0}"/>
          </ac:inkMkLst>
        </pc:inkChg>
        <pc:inkChg chg="add del">
          <ac:chgData name="Tim Cook" userId="d1c7cfb340f2c7ab" providerId="LiveId" clId="{FAA41CA0-58A2-43D6-AEB4-78039B1EF375}" dt="2023-04-06T23:50:38.314" v="423"/>
          <ac:inkMkLst>
            <pc:docMk/>
            <pc:sldMk cId="1544525645" sldId="456"/>
            <ac:inkMk id="77" creationId="{C24B3D20-568C-078A-89F0-FA3FD6ED7EBD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78" creationId="{A909F636-2960-5D88-8A50-159FA78CCA42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79" creationId="{9ED4C02D-AE7A-061A-9068-9421C8058EFB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0" creationId="{CBC21B2C-A085-CBB9-FFC8-7BC074FE4B85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1" creationId="{061B4218-B969-7A9D-935C-0C212F032BB6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2" creationId="{D4A2D34F-843B-D53F-79CB-5ABF730B1CB5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3" creationId="{23E1A0EA-FEC6-4D2A-500E-769B258E0284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4" creationId="{E6BA5F93-4579-0E45-872A-AF6A7E4F62F8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5" creationId="{F592440E-92D9-0180-B890-D908581E76B6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6" creationId="{93139E06-DE01-11CE-B58D-961BD5DD9C4E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7" creationId="{323C1854-F848-7297-1C74-1109C2639371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8" creationId="{FB1E1ABB-74E5-B7BC-BEA5-DB3119F019AB}"/>
          </ac:inkMkLst>
        </pc:inkChg>
        <pc:inkChg chg="add del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9" creationId="{FAEE054E-828D-332C-D01B-E7194F574039}"/>
          </ac:inkMkLst>
        </pc:inkChg>
      </pc:sldChg>
      <pc:sldChg chg="new del">
        <pc:chgData name="Tim Cook" userId="d1c7cfb340f2c7ab" providerId="LiveId" clId="{FAA41CA0-58A2-43D6-AEB4-78039B1EF375}" dt="2023-04-06T23:38:32.635" v="1" actId="680"/>
        <pc:sldMkLst>
          <pc:docMk/>
          <pc:sldMk cId="3302849585" sldId="457"/>
        </pc:sldMkLst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7AABD04B-3A3E-43FE-94AC-7F702113F1A1}"/>
    <pc:docChg chg="custSel addSld delSld modSld">
      <pc:chgData name="Tim Cook" userId="d1c7cfb340f2c7ab" providerId="LiveId" clId="{7AABD04B-3A3E-43FE-94AC-7F702113F1A1}" dt="2023-03-20T01:38:26.899" v="258" actId="20577"/>
      <pc:docMkLst>
        <pc:docMk/>
      </pc:docMkLst>
      <pc:sldChg chg="delSp del mod delAnim">
        <pc:chgData name="Tim Cook" userId="d1c7cfb340f2c7ab" providerId="LiveId" clId="{7AABD04B-3A3E-43FE-94AC-7F702113F1A1}" dt="2023-03-20T00:56:09.063" v="1" actId="47"/>
        <pc:sldMkLst>
          <pc:docMk/>
          <pc:sldMk cId="72713086" sldId="315"/>
        </pc:sldMkLst>
        <pc:picChg chg="del">
          <ac:chgData name="Tim Cook" userId="d1c7cfb340f2c7ab" providerId="LiveId" clId="{7AABD04B-3A3E-43FE-94AC-7F702113F1A1}" dt="2023-03-20T00:56:07.106" v="0" actId="478"/>
          <ac:picMkLst>
            <pc:docMk/>
            <pc:sldMk cId="72713086" sldId="315"/>
            <ac:picMk id="6" creationId="{4239E327-318A-FEDD-DF99-43BAE2D42765}"/>
          </ac:picMkLst>
        </pc:picChg>
      </pc:sldChg>
      <pc:sldChg chg="del">
        <pc:chgData name="Tim Cook" userId="d1c7cfb340f2c7ab" providerId="LiveId" clId="{7AABD04B-3A3E-43FE-94AC-7F702113F1A1}" dt="2023-03-20T00:56:33.004" v="42" actId="47"/>
        <pc:sldMkLst>
          <pc:docMk/>
          <pc:sldMk cId="4226798449" sldId="442"/>
        </pc:sldMkLst>
      </pc:sldChg>
      <pc:sldChg chg="del">
        <pc:chgData name="Tim Cook" userId="d1c7cfb340f2c7ab" providerId="LiveId" clId="{7AABD04B-3A3E-43FE-94AC-7F702113F1A1}" dt="2023-03-20T00:56:33.348" v="43" actId="47"/>
        <pc:sldMkLst>
          <pc:docMk/>
          <pc:sldMk cId="3258248773" sldId="443"/>
        </pc:sldMkLst>
      </pc:sldChg>
      <pc:sldChg chg="del">
        <pc:chgData name="Tim Cook" userId="d1c7cfb340f2c7ab" providerId="LiveId" clId="{7AABD04B-3A3E-43FE-94AC-7F702113F1A1}" dt="2023-03-20T00:56:33.650" v="44" actId="47"/>
        <pc:sldMkLst>
          <pc:docMk/>
          <pc:sldMk cId="2531207467" sldId="444"/>
        </pc:sldMkLst>
      </pc:sldChg>
      <pc:sldChg chg="del">
        <pc:chgData name="Tim Cook" userId="d1c7cfb340f2c7ab" providerId="LiveId" clId="{7AABD04B-3A3E-43FE-94AC-7F702113F1A1}" dt="2023-03-20T00:56:33.988" v="45" actId="47"/>
        <pc:sldMkLst>
          <pc:docMk/>
          <pc:sldMk cId="427759700" sldId="445"/>
        </pc:sldMkLst>
      </pc:sldChg>
      <pc:sldChg chg="del">
        <pc:chgData name="Tim Cook" userId="d1c7cfb340f2c7ab" providerId="LiveId" clId="{7AABD04B-3A3E-43FE-94AC-7F702113F1A1}" dt="2023-03-20T00:56:41.747" v="46" actId="47"/>
        <pc:sldMkLst>
          <pc:docMk/>
          <pc:sldMk cId="2390277483" sldId="446"/>
        </pc:sldMkLst>
      </pc:sldChg>
      <pc:sldChg chg="modSp new mod">
        <pc:chgData name="Tim Cook" userId="d1c7cfb340f2c7ab" providerId="LiveId" clId="{7AABD04B-3A3E-43FE-94AC-7F702113F1A1}" dt="2023-03-20T00:56:30.003" v="41" actId="1076"/>
        <pc:sldMkLst>
          <pc:docMk/>
          <pc:sldMk cId="1484025802" sldId="449"/>
        </pc:sldMkLst>
        <pc:spChg chg="mod">
          <ac:chgData name="Tim Cook" userId="d1c7cfb340f2c7ab" providerId="LiveId" clId="{7AABD04B-3A3E-43FE-94AC-7F702113F1A1}" dt="2023-03-20T00:56:27.842" v="40" actId="255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7AABD04B-3A3E-43FE-94AC-7F702113F1A1}" dt="2023-03-20T00:56:30.003" v="41" actId="1076"/>
          <ac:spMkLst>
            <pc:docMk/>
            <pc:sldMk cId="1484025802" sldId="449"/>
            <ac:spMk id="3" creationId="{80650396-F24E-C882-0D40-7C2CE05F27B8}"/>
          </ac:spMkLst>
        </pc:spChg>
      </pc:sldChg>
      <pc:sldChg chg="delSp modSp new mod">
        <pc:chgData name="Tim Cook" userId="d1c7cfb340f2c7ab" providerId="LiveId" clId="{7AABD04B-3A3E-43FE-94AC-7F702113F1A1}" dt="2023-03-20T00:59:09.831" v="140" actId="478"/>
        <pc:sldMkLst>
          <pc:docMk/>
          <pc:sldMk cId="3792190756" sldId="450"/>
        </pc:sldMkLst>
        <pc:spChg chg="mod">
          <ac:chgData name="Tim Cook" userId="d1c7cfb340f2c7ab" providerId="LiveId" clId="{7AABD04B-3A3E-43FE-94AC-7F702113F1A1}" dt="2023-03-20T00:58:52.487" v="105" actId="20577"/>
          <ac:spMkLst>
            <pc:docMk/>
            <pc:sldMk cId="3792190756" sldId="450"/>
            <ac:spMk id="2" creationId="{784291F6-F641-CAB1-DF90-C7BEBE5A7FA8}"/>
          </ac:spMkLst>
        </pc:spChg>
        <pc:spChg chg="del">
          <ac:chgData name="Tim Cook" userId="d1c7cfb340f2c7ab" providerId="LiveId" clId="{7AABD04B-3A3E-43FE-94AC-7F702113F1A1}" dt="2023-03-20T00:59:09.831" v="140" actId="478"/>
          <ac:spMkLst>
            <pc:docMk/>
            <pc:sldMk cId="3792190756" sldId="450"/>
            <ac:spMk id="3" creationId="{98965A7B-BF1F-3BA1-A83B-B8D8DD2CBE8B}"/>
          </ac:spMkLst>
        </pc:spChg>
      </pc:sldChg>
      <pc:sldChg chg="delSp modSp new mod">
        <pc:chgData name="Tim Cook" userId="d1c7cfb340f2c7ab" providerId="LiveId" clId="{7AABD04B-3A3E-43FE-94AC-7F702113F1A1}" dt="2023-03-20T01:02:13.086" v="144" actId="20577"/>
        <pc:sldMkLst>
          <pc:docMk/>
          <pc:sldMk cId="4053217528" sldId="451"/>
        </pc:sldMkLst>
        <pc:spChg chg="mod">
          <ac:chgData name="Tim Cook" userId="d1c7cfb340f2c7ab" providerId="LiveId" clId="{7AABD04B-3A3E-43FE-94AC-7F702113F1A1}" dt="2023-03-20T01:02:13.086" v="144" actId="20577"/>
          <ac:spMkLst>
            <pc:docMk/>
            <pc:sldMk cId="4053217528" sldId="451"/>
            <ac:spMk id="2" creationId="{299223F5-4549-A9F2-7EC8-085772A59B36}"/>
          </ac:spMkLst>
        </pc:spChg>
        <pc:spChg chg="del">
          <ac:chgData name="Tim Cook" userId="d1c7cfb340f2c7ab" providerId="LiveId" clId="{7AABD04B-3A3E-43FE-94AC-7F702113F1A1}" dt="2023-03-20T00:59:11.502" v="141" actId="478"/>
          <ac:spMkLst>
            <pc:docMk/>
            <pc:sldMk cId="4053217528" sldId="451"/>
            <ac:spMk id="3" creationId="{A146C91B-A9C5-87E8-2248-EBC45D82F480}"/>
          </ac:spMkLst>
        </pc:spChg>
      </pc:sldChg>
      <pc:sldChg chg="delSp modSp new mod">
        <pc:chgData name="Tim Cook" userId="d1c7cfb340f2c7ab" providerId="LiveId" clId="{7AABD04B-3A3E-43FE-94AC-7F702113F1A1}" dt="2023-03-20T01:05:32.151" v="236" actId="478"/>
        <pc:sldMkLst>
          <pc:docMk/>
          <pc:sldMk cId="2589208940" sldId="452"/>
        </pc:sldMkLst>
        <pc:spChg chg="mod">
          <ac:chgData name="Tim Cook" userId="d1c7cfb340f2c7ab" providerId="LiveId" clId="{7AABD04B-3A3E-43FE-94AC-7F702113F1A1}" dt="2023-03-20T01:05:00.942" v="176" actId="20577"/>
          <ac:spMkLst>
            <pc:docMk/>
            <pc:sldMk cId="2589208940" sldId="452"/>
            <ac:spMk id="2" creationId="{981DD33F-186A-D7E1-353C-415A741DD852}"/>
          </ac:spMkLst>
        </pc:spChg>
        <pc:spChg chg="del">
          <ac:chgData name="Tim Cook" userId="d1c7cfb340f2c7ab" providerId="LiveId" clId="{7AABD04B-3A3E-43FE-94AC-7F702113F1A1}" dt="2023-03-20T01:05:32.151" v="236" actId="478"/>
          <ac:spMkLst>
            <pc:docMk/>
            <pc:sldMk cId="2589208940" sldId="452"/>
            <ac:spMk id="3" creationId="{219F2055-1CCF-09C9-87DD-7108921ABC5F}"/>
          </ac:spMkLst>
        </pc:spChg>
      </pc:sldChg>
      <pc:sldChg chg="delSp modSp new mod">
        <pc:chgData name="Tim Cook" userId="d1c7cfb340f2c7ab" providerId="LiveId" clId="{7AABD04B-3A3E-43FE-94AC-7F702113F1A1}" dt="2023-03-20T01:05:30.894" v="235" actId="478"/>
        <pc:sldMkLst>
          <pc:docMk/>
          <pc:sldMk cId="921114455" sldId="453"/>
        </pc:sldMkLst>
        <pc:spChg chg="mod">
          <ac:chgData name="Tim Cook" userId="d1c7cfb340f2c7ab" providerId="LiveId" clId="{7AABD04B-3A3E-43FE-94AC-7F702113F1A1}" dt="2023-03-20T01:05:10.094" v="203" actId="20577"/>
          <ac:spMkLst>
            <pc:docMk/>
            <pc:sldMk cId="921114455" sldId="453"/>
            <ac:spMk id="2" creationId="{53367E88-0F48-D4DD-3C0A-6F5FF1BDC238}"/>
          </ac:spMkLst>
        </pc:spChg>
        <pc:spChg chg="del">
          <ac:chgData name="Tim Cook" userId="d1c7cfb340f2c7ab" providerId="LiveId" clId="{7AABD04B-3A3E-43FE-94AC-7F702113F1A1}" dt="2023-03-20T01:05:30.894" v="235" actId="478"/>
          <ac:spMkLst>
            <pc:docMk/>
            <pc:sldMk cId="921114455" sldId="453"/>
            <ac:spMk id="3" creationId="{7A64E51D-EF2F-950F-2FEB-0BACA29E2360}"/>
          </ac:spMkLst>
        </pc:spChg>
      </pc:sldChg>
      <pc:sldChg chg="delSp modSp new mod">
        <pc:chgData name="Tim Cook" userId="d1c7cfb340f2c7ab" providerId="LiveId" clId="{7AABD04B-3A3E-43FE-94AC-7F702113F1A1}" dt="2023-03-20T01:38:26.899" v="258" actId="20577"/>
        <pc:sldMkLst>
          <pc:docMk/>
          <pc:sldMk cId="1188232337" sldId="454"/>
        </pc:sldMkLst>
        <pc:spChg chg="mod">
          <ac:chgData name="Tim Cook" userId="d1c7cfb340f2c7ab" providerId="LiveId" clId="{7AABD04B-3A3E-43FE-94AC-7F702113F1A1}" dt="2023-03-20T01:38:26.899" v="258" actId="20577"/>
          <ac:spMkLst>
            <pc:docMk/>
            <pc:sldMk cId="1188232337" sldId="454"/>
            <ac:spMk id="2" creationId="{595D459E-DB3A-092A-8BD8-502CFA5B9CE6}"/>
          </ac:spMkLst>
        </pc:spChg>
        <pc:spChg chg="del">
          <ac:chgData name="Tim Cook" userId="d1c7cfb340f2c7ab" providerId="LiveId" clId="{7AABD04B-3A3E-43FE-94AC-7F702113F1A1}" dt="2023-03-20T01:05:29.398" v="234" actId="478"/>
          <ac:spMkLst>
            <pc:docMk/>
            <pc:sldMk cId="1188232337" sldId="454"/>
            <ac:spMk id="3" creationId="{C3583CE9-3D6C-C263-D855-631D082C884F}"/>
          </ac:spMkLst>
        </pc:sp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D2C340A7-B1F4-4E9E-ADFD-B6FCFA9C1590}"/>
    <pc:docChg chg="undo custSel addSld delSld modSld">
      <pc:chgData name="Tim Cook" userId="d1c7cfb340f2c7ab" providerId="LiveId" clId="{D2C340A7-B1F4-4E9E-ADFD-B6FCFA9C1590}" dt="2023-03-26T23:55:18.933" v="675" actId="1076"/>
      <pc:docMkLst>
        <pc:docMk/>
      </pc:docMkLst>
      <pc:sldChg chg="modSp mod">
        <pc:chgData name="Tim Cook" userId="d1c7cfb340f2c7ab" providerId="LiveId" clId="{D2C340A7-B1F4-4E9E-ADFD-B6FCFA9C1590}" dt="2023-03-26T23:12:30.631" v="84" actId="20577"/>
        <pc:sldMkLst>
          <pc:docMk/>
          <pc:sldMk cId="1484025802" sldId="449"/>
        </pc:sldMkLst>
        <pc:spChg chg="mod">
          <ac:chgData name="Tim Cook" userId="d1c7cfb340f2c7ab" providerId="LiveId" clId="{D2C340A7-B1F4-4E9E-ADFD-B6FCFA9C1590}" dt="2023-03-26T23:12:25.879" v="8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D2C340A7-B1F4-4E9E-ADFD-B6FCFA9C1590}" dt="2023-03-26T23:12:30.631" v="8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D2C340A7-B1F4-4E9E-ADFD-B6FCFA9C1590}" dt="2023-03-26T23:12:33.306" v="86" actId="47"/>
        <pc:sldMkLst>
          <pc:docMk/>
          <pc:sldMk cId="2902850203" sldId="457"/>
        </pc:sldMkLst>
      </pc:sldChg>
      <pc:sldChg chg="del">
        <pc:chgData name="Tim Cook" userId="d1c7cfb340f2c7ab" providerId="LiveId" clId="{D2C340A7-B1F4-4E9E-ADFD-B6FCFA9C1590}" dt="2023-03-26T23:12:33.550" v="87" actId="47"/>
        <pc:sldMkLst>
          <pc:docMk/>
          <pc:sldMk cId="4071529067" sldId="458"/>
        </pc:sldMkLst>
      </pc:sldChg>
      <pc:sldChg chg="del">
        <pc:chgData name="Tim Cook" userId="d1c7cfb340f2c7ab" providerId="LiveId" clId="{D2C340A7-B1F4-4E9E-ADFD-B6FCFA9C1590}" dt="2023-03-26T23:12:32.917" v="85" actId="47"/>
        <pc:sldMkLst>
          <pc:docMk/>
          <pc:sldMk cId="4048246225" sldId="459"/>
        </pc:sldMkLst>
      </pc:sldChg>
      <pc:sldChg chg="del">
        <pc:chgData name="Tim Cook" userId="d1c7cfb340f2c7ab" providerId="LiveId" clId="{D2C340A7-B1F4-4E9E-ADFD-B6FCFA9C1590}" dt="2023-03-26T23:12:33.808" v="88" actId="47"/>
        <pc:sldMkLst>
          <pc:docMk/>
          <pc:sldMk cId="21017805" sldId="460"/>
        </pc:sldMkLst>
      </pc:sldChg>
      <pc:sldChg chg="del">
        <pc:chgData name="Tim Cook" userId="d1c7cfb340f2c7ab" providerId="LiveId" clId="{D2C340A7-B1F4-4E9E-ADFD-B6FCFA9C1590}" dt="2023-03-26T23:12:34.302" v="89" actId="47"/>
        <pc:sldMkLst>
          <pc:docMk/>
          <pc:sldMk cId="365444213" sldId="461"/>
        </pc:sldMkLst>
      </pc:sldChg>
      <pc:sldChg chg="del">
        <pc:chgData name="Tim Cook" userId="d1c7cfb340f2c7ab" providerId="LiveId" clId="{D2C340A7-B1F4-4E9E-ADFD-B6FCFA9C1590}" dt="2023-03-26T23:14:58.113" v="92" actId="47"/>
        <pc:sldMkLst>
          <pc:docMk/>
          <pc:sldMk cId="1618069129" sldId="462"/>
        </pc:sldMkLst>
      </pc:sldChg>
      <pc:sldChg chg="del">
        <pc:chgData name="Tim Cook" userId="d1c7cfb340f2c7ab" providerId="LiveId" clId="{D2C340A7-B1F4-4E9E-ADFD-B6FCFA9C1590}" dt="2023-03-26T23:14:58.785" v="93" actId="47"/>
        <pc:sldMkLst>
          <pc:docMk/>
          <pc:sldMk cId="3335481930" sldId="463"/>
        </pc:sldMkLst>
      </pc:sldChg>
      <pc:sldChg chg="del">
        <pc:chgData name="Tim Cook" userId="d1c7cfb340f2c7ab" providerId="LiveId" clId="{D2C340A7-B1F4-4E9E-ADFD-B6FCFA9C1590}" dt="2023-03-26T23:12:36.062" v="90" actId="47"/>
        <pc:sldMkLst>
          <pc:docMk/>
          <pc:sldMk cId="3075272184" sldId="464"/>
        </pc:sldMkLst>
      </pc:sldChg>
      <pc:sldChg chg="add">
        <pc:chgData name="Tim Cook" userId="d1c7cfb340f2c7ab" providerId="LiveId" clId="{D2C340A7-B1F4-4E9E-ADFD-B6FCFA9C1590}" dt="2023-03-26T23:14:45.374" v="91"/>
        <pc:sldMkLst>
          <pc:docMk/>
          <pc:sldMk cId="3335275008" sldId="464"/>
        </pc:sldMkLst>
      </pc:sldChg>
      <pc:sldChg chg="addSp delSp modSp new mod">
        <pc:chgData name="Tim Cook" userId="d1c7cfb340f2c7ab" providerId="LiveId" clId="{D2C340A7-B1F4-4E9E-ADFD-B6FCFA9C1590}" dt="2023-03-26T23:33:05.842" v="413" actId="1076"/>
        <pc:sldMkLst>
          <pc:docMk/>
          <pc:sldMk cId="2594090708" sldId="465"/>
        </pc:sldMkLst>
        <pc:spChg chg="mod">
          <ac:chgData name="Tim Cook" userId="d1c7cfb340f2c7ab" providerId="LiveId" clId="{D2C340A7-B1F4-4E9E-ADFD-B6FCFA9C1590}" dt="2023-03-26T23:28:29.929" v="391" actId="1076"/>
          <ac:spMkLst>
            <pc:docMk/>
            <pc:sldMk cId="2594090708" sldId="465"/>
            <ac:spMk id="2" creationId="{5C6A5A0B-3C2A-B553-E7A9-C9541CD3D574}"/>
          </ac:spMkLst>
        </pc:spChg>
        <pc:spChg chg="del">
          <ac:chgData name="Tim Cook" userId="d1c7cfb340f2c7ab" providerId="LiveId" clId="{D2C340A7-B1F4-4E9E-ADFD-B6FCFA9C1590}" dt="2023-03-26T23:16:19.703" v="132" actId="478"/>
          <ac:spMkLst>
            <pc:docMk/>
            <pc:sldMk cId="2594090708" sldId="465"/>
            <ac:spMk id="3" creationId="{93736AE7-7C4C-A51B-9B0B-190528A7C4A2}"/>
          </ac:spMkLst>
        </pc:spChg>
        <pc:grpChg chg="mod">
          <ac:chgData name="Tim Cook" userId="d1c7cfb340f2c7ab" providerId="LiveId" clId="{D2C340A7-B1F4-4E9E-ADFD-B6FCFA9C1590}" dt="2023-03-26T23:28:27.594" v="389" actId="1076"/>
          <ac:grpSpMkLst>
            <pc:docMk/>
            <pc:sldMk cId="2594090708" sldId="465"/>
            <ac:grpSpMk id="17" creationId="{5348F145-39D3-5B04-D169-C373B685D300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7" creationId="{8058114F-1D3E-3DA4-04F9-862B49CC1F15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88" creationId="{1E82E440-BDE6-65CA-1B40-C0CD3154773C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03" creationId="{329CFABD-8122-64E5-D9F3-85C796D15BF5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18" creationId="{086E5158-C66C-6FB5-1120-59806CF33163}"/>
          </ac:grpSpMkLst>
        </pc:grp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79" creationId="{097C0692-3297-EDEF-6FE8-E60B53864376}"/>
          </ac:inkMkLst>
        </pc:ink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90" creationId="{BFF11974-A47D-E0AD-1129-9EDEEE7BC5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4" creationId="{37D98CFF-61C0-9457-5B3E-D4EB9468F0D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5" creationId="{6F85E9E8-F6B3-D16E-3D88-0AF8ECC9822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6" creationId="{68E5D3BC-5DE4-2532-8878-4F7739EE99A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7" creationId="{5DCD7A41-5921-2D69-74E9-F20F3519184A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8" creationId="{869B7EF0-D93C-FEE1-ABC0-595EAB59FFD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9" creationId="{1303EACE-0C03-37CF-C55A-55494A6FF6E8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0" creationId="{C37B1926-37D1-258E-CAB1-807D5C1697EE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1" creationId="{340CB2FA-32D2-83D2-7391-F2CC1FC21E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2" creationId="{ABA26D10-F4EF-E1F2-E730-2181C1F14A7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3" creationId="{B758BEF3-6344-4B34-F1C4-C6EF6E38BFC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4" creationId="{79C1821A-594A-8CDF-D347-3542FB1171A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5" creationId="{4604C75D-F8F4-5DD6-A00F-38EEE1ADDC8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6" creationId="{CD80E26B-B369-C7F6-76AA-920DF82C61E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7" creationId="{2D34B536-B3C7-658E-8ABE-33DA0E9D52DC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9" creationId="{943BB3FC-32BD-9DD8-7649-900B7E2413F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0" creationId="{F0C744DE-3EF7-EDF6-1AED-DAD24D859C51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1" creationId="{6A92964C-5EE6-7D7C-7F6A-A3A3195BC86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2" creationId="{50F05B34-CD76-2F8A-AE33-BD4F51558E0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3" creationId="{83C771C3-D5EC-3833-D9A9-CA488809812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4" creationId="{EC1EDEC4-9F83-6385-F298-CE84A9AB8C02}"/>
          </ac:inkMkLst>
        </pc:inkChg>
        <pc:cxnChg chg="add mod">
          <ac:chgData name="Tim Cook" userId="d1c7cfb340f2c7ab" providerId="LiveId" clId="{D2C340A7-B1F4-4E9E-ADFD-B6FCFA9C1590}" dt="2023-03-26T23:33:05.842" v="413" actId="1076"/>
          <ac:cxnSpMkLst>
            <pc:docMk/>
            <pc:sldMk cId="2594090708" sldId="465"/>
            <ac:cxnSpMk id="125" creationId="{127FF90D-DAFB-45CB-C1D5-D174BF81080D}"/>
          </ac:cxnSpMkLst>
        </pc:cxnChg>
      </pc:sldChg>
      <pc:sldChg chg="addSp delSp modSp new mod">
        <pc:chgData name="Tim Cook" userId="d1c7cfb340f2c7ab" providerId="LiveId" clId="{D2C340A7-B1F4-4E9E-ADFD-B6FCFA9C1590}" dt="2023-03-26T23:32:59.363" v="411" actId="1076"/>
        <pc:sldMkLst>
          <pc:docMk/>
          <pc:sldMk cId="1751585905" sldId="466"/>
        </pc:sldMkLst>
        <pc:spChg chg="mod">
          <ac:chgData name="Tim Cook" userId="d1c7cfb340f2c7ab" providerId="LiveId" clId="{D2C340A7-B1F4-4E9E-ADFD-B6FCFA9C1590}" dt="2023-03-26T23:17:20.430" v="179" actId="20577"/>
          <ac:spMkLst>
            <pc:docMk/>
            <pc:sldMk cId="1751585905" sldId="466"/>
            <ac:spMk id="2" creationId="{F72BDE73-DF6B-CF5A-19C3-BACFAEF595A9}"/>
          </ac:spMkLst>
        </pc:spChg>
        <pc:spChg chg="del">
          <ac:chgData name="Tim Cook" userId="d1c7cfb340f2c7ab" providerId="LiveId" clId="{D2C340A7-B1F4-4E9E-ADFD-B6FCFA9C1590}" dt="2023-03-26T23:17:25.776" v="180" actId="478"/>
          <ac:spMkLst>
            <pc:docMk/>
            <pc:sldMk cId="1751585905" sldId="466"/>
            <ac:spMk id="3" creationId="{20BC3374-582A-58C5-9400-12D350F7716D}"/>
          </ac:spMkLst>
        </pc:spChg>
        <pc:grpChg chg="mod">
          <ac:chgData name="Tim Cook" userId="d1c7cfb340f2c7ab" providerId="LiveId" clId="{D2C340A7-B1F4-4E9E-ADFD-B6FCFA9C1590}" dt="2023-03-26T23:31:32.670" v="405" actId="1076"/>
          <ac:grpSpMkLst>
            <pc:docMk/>
            <pc:sldMk cId="1751585905" sldId="466"/>
            <ac:grpSpMk id="5" creationId="{857F7256-9876-97F3-108D-034C390A4FAF}"/>
          </ac:grpSpMkLst>
        </pc:grpChg>
        <pc:grpChg chg="del">
          <ac:chgData name="Tim Cook" userId="d1c7cfb340f2c7ab" providerId="LiveId" clId="{D2C340A7-B1F4-4E9E-ADFD-B6FCFA9C1590}" dt="2023-03-26T23:31:05.248" v="402" actId="478"/>
          <ac:grpSpMkLst>
            <pc:docMk/>
            <pc:sldMk cId="1751585905" sldId="466"/>
            <ac:grpSpMk id="12" creationId="{98B04741-F8A3-ACC3-16CF-D7A776AE8856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13" creationId="{EF127255-3D93-8A98-42D7-E3B214AE3900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28" creationId="{3E4ED953-0A6A-E0D2-A4DD-339B8E2E37C0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0" creationId="{D837C3C6-09CC-F3BC-86C0-3E398A3D3451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3" creationId="{AD554C7D-CF2C-87D4-4B3A-2F215C93B4F4}"/>
          </ac:grpSpMkLst>
        </pc:grp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6" creationId="{BCBB7218-14FA-2979-1E0C-370377CAFA22}"/>
          </ac:inkMkLst>
        </pc:inkChg>
        <pc:inkChg chg="del mod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7" creationId="{FE7F5EF0-AB0B-0090-14B4-B328904EE641}"/>
          </ac:inkMkLst>
        </pc:inkChg>
        <pc:inkChg chg="del">
          <ac:chgData name="Tim Cook" userId="d1c7cfb340f2c7ab" providerId="LiveId" clId="{D2C340A7-B1F4-4E9E-ADFD-B6FCFA9C1590}" dt="2023-03-26T23:30:59.590" v="398" actId="478"/>
          <ac:inkMkLst>
            <pc:docMk/>
            <pc:sldMk cId="1751585905" sldId="466"/>
            <ac:inkMk id="8" creationId="{37AE7461-725C-CFF5-7B79-C1262A76A957}"/>
          </ac:inkMkLst>
        </pc:ink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9" creationId="{97F6A241-9223-8779-1234-2DAD2E88E4EF}"/>
          </ac:inkMkLst>
        </pc:inkChg>
        <pc:inkChg chg="del">
          <ac:chgData name="Tim Cook" userId="d1c7cfb340f2c7ab" providerId="LiveId" clId="{D2C340A7-B1F4-4E9E-ADFD-B6FCFA9C1590}" dt="2023-03-26T23:30:56.263" v="396" actId="478"/>
          <ac:inkMkLst>
            <pc:docMk/>
            <pc:sldMk cId="1751585905" sldId="466"/>
            <ac:inkMk id="10" creationId="{B7329A26-BDD6-8734-9014-DF4980872363}"/>
          </ac:inkMkLst>
        </pc:inkChg>
        <pc:inkChg chg="del">
          <ac:chgData name="Tim Cook" userId="d1c7cfb340f2c7ab" providerId="LiveId" clId="{D2C340A7-B1F4-4E9E-ADFD-B6FCFA9C1590}" dt="2023-03-26T23:30:55.231" v="395" actId="478"/>
          <ac:inkMkLst>
            <pc:docMk/>
            <pc:sldMk cId="1751585905" sldId="466"/>
            <ac:inkMk id="11" creationId="{3ED0E39C-C5E1-76D9-7637-7A7C80E964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4" creationId="{454B82BE-F661-01D1-0352-179B9AA01A50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5" creationId="{40546058-4993-CEC8-275C-B03C286B2EFF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6" creationId="{D55E6462-9D51-FF28-3751-0B1B70958C7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7" creationId="{766A2039-4755-B64F-3F3F-D5BE8D7BE14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8" creationId="{135CE973-76B0-F4EA-909B-580761DC89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9" creationId="{B50FBAF0-D5EC-6996-A905-9E58463F758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0" creationId="{1F428CC9-CA12-DCCB-3920-92D55BD748D6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1" creationId="{45931273-D57B-C31E-A7EE-DA29ADDB95D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2" creationId="{4CFE9F5F-4D61-2897-AACC-F337E37401A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3" creationId="{9C01E078-5836-E94C-7799-8BC78C538CB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4" creationId="{7153160E-9A90-1CE0-8A99-CC04495E92A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5" creationId="{9F0E2170-ED30-1FD9-01C6-3AC7A28B93D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6" creationId="{2F06DF84-FF55-31E9-DFDB-DC05C089350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7" creationId="{B6CEDE22-6DF8-275B-AC0A-9FF60E436A1D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9" creationId="{93095C45-3B5B-7CD0-81B4-974CC69258AC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0" creationId="{2C22510B-2A46-0D91-F348-F0E941E2313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1" creationId="{86F475B8-763A-B105-75C8-B7EF712D069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2" creationId="{BDD277C9-0612-79C2-EC92-0A0F98AA1549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3" creationId="{B624B404-379D-2CD8-14A3-B5C4298D367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4" creationId="{7CCF1673-40AB-993C-EEE1-6E3FDAE42689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1" creationId="{53EFD506-083E-FAE1-C71D-1CF8C6904087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2" creationId="{6918D6A1-1094-C312-E822-2EAFAA6F33F4}"/>
          </ac:inkMkLst>
        </pc:inkChg>
        <pc:cxnChg chg="add mod">
          <ac:chgData name="Tim Cook" userId="d1c7cfb340f2c7ab" providerId="LiveId" clId="{D2C340A7-B1F4-4E9E-ADFD-B6FCFA9C1590}" dt="2023-03-26T23:32:53.738" v="409"/>
          <ac:cxnSpMkLst>
            <pc:docMk/>
            <pc:sldMk cId="1751585905" sldId="466"/>
            <ac:cxnSpMk id="44" creationId="{5F8E70B7-C543-8451-3F47-D10567C2B2DA}"/>
          </ac:cxnSpMkLst>
        </pc:cxnChg>
        <pc:cxnChg chg="add mod">
          <ac:chgData name="Tim Cook" userId="d1c7cfb340f2c7ab" providerId="LiveId" clId="{D2C340A7-B1F4-4E9E-ADFD-B6FCFA9C1590}" dt="2023-03-26T23:32:59.363" v="411" actId="1076"/>
          <ac:cxnSpMkLst>
            <pc:docMk/>
            <pc:sldMk cId="1751585905" sldId="466"/>
            <ac:cxnSpMk id="45" creationId="{CD15B121-CD3E-67DC-C354-256325E318C8}"/>
          </ac:cxnSpMkLst>
        </pc:cxnChg>
      </pc:sldChg>
      <pc:sldChg chg="addSp delSp modSp new mod">
        <pc:chgData name="Tim Cook" userId="d1c7cfb340f2c7ab" providerId="LiveId" clId="{D2C340A7-B1F4-4E9E-ADFD-B6FCFA9C1590}" dt="2023-03-26T23:37:36.126" v="495" actId="20577"/>
        <pc:sldMkLst>
          <pc:docMk/>
          <pc:sldMk cId="1237977900" sldId="467"/>
        </pc:sldMkLst>
        <pc:spChg chg="mod">
          <ac:chgData name="Tim Cook" userId="d1c7cfb340f2c7ab" providerId="LiveId" clId="{D2C340A7-B1F4-4E9E-ADFD-B6FCFA9C1590}" dt="2023-03-26T23:37:36.126" v="495" actId="20577"/>
          <ac:spMkLst>
            <pc:docMk/>
            <pc:sldMk cId="1237977900" sldId="467"/>
            <ac:spMk id="2" creationId="{72CA6B6C-A6BF-967E-8915-24E43BF096A8}"/>
          </ac:spMkLst>
        </pc:spChg>
        <pc:spChg chg="del">
          <ac:chgData name="Tim Cook" userId="d1c7cfb340f2c7ab" providerId="LiveId" clId="{D2C340A7-B1F4-4E9E-ADFD-B6FCFA9C1590}" dt="2023-03-26T23:19:50.574" v="282" actId="478"/>
          <ac:spMkLst>
            <pc:docMk/>
            <pc:sldMk cId="1237977900" sldId="467"/>
            <ac:spMk id="3" creationId="{FCAB17EB-1809-1DDC-1548-BC12919FA62E}"/>
          </ac:spMkLst>
        </pc:s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4" creationId="{BE33A2A5-CCAF-7A53-9C67-476E4671734E}"/>
          </ac:grpSpMkLst>
        </pc:gr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19" creationId="{09BA3A3A-064E-5CCD-27B6-70D847ACBCB7}"/>
          </ac:grpSpMkLst>
        </pc:grp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5" creationId="{4144D976-9EBF-5D1D-8C73-BD4789A1F8D5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6" creationId="{48D16667-1211-C63B-DA60-F5570BACFBD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7" creationId="{8687846F-0DDB-248E-B433-2AD5059EC79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8" creationId="{C5A3F9FA-F7F0-6EB8-D044-420ACE9A9DF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9" creationId="{423DC447-53BC-A01F-A464-0D0A8E97102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0" creationId="{9BA5F4F9-E384-18AF-C1CA-D24D3D4CE814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1" creationId="{64F89075-05BF-C5AC-3A11-BB89FE559921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2" creationId="{78AD38D8-A8FE-64F3-0093-FCE83CC639B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3" creationId="{A0EE3651-A9A2-7525-FBED-84D02F842E1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4" creationId="{29D3C5F6-5B12-2931-C51D-99BCDD934522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5" creationId="{435137AD-24CC-8136-7D08-2C3181FCA73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6" creationId="{A8823C9A-E2DD-9ECE-0622-D6D5CF5D544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7" creationId="{75C3D3FE-2A5B-9801-5172-A2A4EE927B2C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8" creationId="{A2352983-BAB7-D046-9EF5-315EEB60AED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0" creationId="{18B8E8D1-3277-EEF5-B4D3-0B5FD927CF2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1" creationId="{70DB87C0-6E9A-2955-C665-3FD87E040B4D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2" creationId="{EBC66FD8-6701-8F17-063A-7A8BEA7DFD6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3" creationId="{CD896F2B-EE88-2841-6C6B-44A0B4E52D6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4" creationId="{39B5F9BE-848F-D447-65A1-7DA2D4180E9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5" creationId="{B0F07FAD-C536-5F4B-D169-75FF5D226926}"/>
          </ac:inkMkLst>
        </pc:inkChg>
      </pc:sldChg>
      <pc:sldChg chg="delSp modSp new mod">
        <pc:chgData name="Tim Cook" userId="d1c7cfb340f2c7ab" providerId="LiveId" clId="{D2C340A7-B1F4-4E9E-ADFD-B6FCFA9C1590}" dt="2023-03-26T23:20:11.367" v="336" actId="478"/>
        <pc:sldMkLst>
          <pc:docMk/>
          <pc:sldMk cId="1235306705" sldId="468"/>
        </pc:sldMkLst>
        <pc:spChg chg="mod">
          <ac:chgData name="Tim Cook" userId="d1c7cfb340f2c7ab" providerId="LiveId" clId="{D2C340A7-B1F4-4E9E-ADFD-B6FCFA9C1590}" dt="2023-03-26T23:20:06.302" v="335" actId="20577"/>
          <ac:spMkLst>
            <pc:docMk/>
            <pc:sldMk cId="1235306705" sldId="468"/>
            <ac:spMk id="2" creationId="{7242D19D-D32F-BABF-2C13-8ACCAEB60B2F}"/>
          </ac:spMkLst>
        </pc:spChg>
        <pc:spChg chg="del">
          <ac:chgData name="Tim Cook" userId="d1c7cfb340f2c7ab" providerId="LiveId" clId="{D2C340A7-B1F4-4E9E-ADFD-B6FCFA9C1590}" dt="2023-03-26T23:20:11.367" v="336" actId="478"/>
          <ac:spMkLst>
            <pc:docMk/>
            <pc:sldMk cId="1235306705" sldId="468"/>
            <ac:spMk id="3" creationId="{11A2005F-CECA-3EF9-C952-8389F49F7B4D}"/>
          </ac:spMkLst>
        </pc:spChg>
      </pc:sldChg>
      <pc:sldChg chg="addSp delSp modSp new mod">
        <pc:chgData name="Tim Cook" userId="d1c7cfb340f2c7ab" providerId="LiveId" clId="{D2C340A7-B1F4-4E9E-ADFD-B6FCFA9C1590}" dt="2023-03-26T23:55:18.933" v="675" actId="1076"/>
        <pc:sldMkLst>
          <pc:docMk/>
          <pc:sldMk cId="937315450" sldId="469"/>
        </pc:sldMkLst>
        <pc:spChg chg="mod">
          <ac:chgData name="Tim Cook" userId="d1c7cfb340f2c7ab" providerId="LiveId" clId="{D2C340A7-B1F4-4E9E-ADFD-B6FCFA9C1590}" dt="2023-03-26T23:20:31.239" v="386" actId="20577"/>
          <ac:spMkLst>
            <pc:docMk/>
            <pc:sldMk cId="937315450" sldId="469"/>
            <ac:spMk id="2" creationId="{43E4883E-1690-3B3E-D63A-BA2190299060}"/>
          </ac:spMkLst>
        </pc:s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" creationId="{A3C8D10C-5629-B3F6-921B-97679840628F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4" creationId="{6C528080-4394-A770-5430-D30D33C0A95D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8" creationId="{2EFE1E8B-1EC5-D164-59DB-D21E38A78288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22" creationId="{73E05CAE-0334-06DF-F2DD-806F41AEDD49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1" creationId="{000D899E-F72E-3822-B133-17DD188C9777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5" creationId="{B85741B2-707C-B514-5E8A-AE11F1F2EA91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8" creationId="{06D4A4AE-117C-4EE9-AF76-3DDD7D3F0BB3}"/>
          </ac:grpSpMkLst>
        </pc:grpChg>
        <pc:grpChg chg="mod">
          <ac:chgData name="Tim Cook" userId="d1c7cfb340f2c7ab" providerId="LiveId" clId="{D2C340A7-B1F4-4E9E-ADFD-B6FCFA9C1590}" dt="2023-03-26T23:51:29.372" v="654" actId="1076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6" creationId="{4E0789F7-EB98-7048-BAA1-10DA6085D909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85" creationId="{57E58662-3BAF-0E69-7B25-85F2EBB39CC6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92" creationId="{359FB198-F2CD-46CB-8B54-427692AE9D8C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01" creationId="{7BE35222-BE45-67BF-51D5-3D0372EB55D1}"/>
          </ac:grpSpMkLst>
        </pc:grpChg>
        <pc:grpChg chg="mod">
          <ac:chgData name="Tim Cook" userId="d1c7cfb340f2c7ab" providerId="LiveId" clId="{D2C340A7-B1F4-4E9E-ADFD-B6FCFA9C1590}" dt="2023-03-26T23:51:26.855" v="653" actId="1076"/>
          <ac:grpSpMkLst>
            <pc:docMk/>
            <pc:sldMk cId="937315450" sldId="469"/>
            <ac:grpSpMk id="102" creationId="{9F164C42-C054-2702-6479-2CC45C4C18A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14" creationId="{CCA18C96-9BB0-5937-7CD8-C499025187BA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9" creationId="{761430E7-2FF0-8469-D093-462D707039E0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6" creationId="{94DD1506-2D8E-DD4D-0286-E813D45E2AFD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7" creationId="{5F2235AE-06F0-A197-8E11-01778EC9487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35" creationId="{3CFF905C-3647-FBB2-F809-F9905CA6B4A0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0" creationId="{93190235-AB66-DCFA-C093-2EB5228C8018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9" creationId="{6ABA47B0-2F06-4518-0CB5-03F7C6960CB3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53" creationId="{7B90EB75-A3D7-6097-F110-E34D1503BF83}"/>
          </ac:grpSpMkLst>
        </pc:grp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6" creationId="{2CE83D55-C32F-A91E-1658-E26A86837C1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7" creationId="{041E31D9-9D49-515F-2BAD-9772EE1EE5C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8" creationId="{2B1300CC-5E88-FD1E-D84B-B41FE0FEDC8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9" creationId="{20786448-2B0D-2D82-FCCF-B2ED1F98588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0" creationId="{B96B66F9-A2BB-09E5-DD31-5573620E1F69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1" creationId="{E8B9B7DA-7420-16A8-696B-DE9373F6BE7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2" creationId="{3F8F1039-BDC8-E737-BE6B-C5C2344F1CD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3" creationId="{5DAD2698-C6FA-92A5-B9EA-89AE76AAEEB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5" creationId="{20B5E82D-D193-8F55-06CA-9DC27085420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6" creationId="{EC246CCC-7732-FDCF-54E9-DF842DD832F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7" creationId="{B623C169-470D-275B-049D-70D3C050EC22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9" creationId="{1A94BF17-21FD-CB65-7D9A-E4A387A5D6A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20" creationId="{4EADA3C7-21AF-0B68-2C26-E7E63EECA37D}"/>
          </ac:inkMkLst>
        </pc:inkChg>
        <pc:inkChg chg="add 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21" creationId="{5CF3EB54-E611-4CF7-DF22-1045E42372F9}"/>
          </ac:inkMkLst>
        </pc:inkChg>
        <pc:inkChg chg="mod">
          <ac:chgData name="Tim Cook" userId="d1c7cfb340f2c7ab" providerId="LiveId" clId="{D2C340A7-B1F4-4E9E-ADFD-B6FCFA9C1590}" dt="2023-03-26T23:55:18.933" v="675" actId="1076"/>
          <ac:inkMkLst>
            <pc:docMk/>
            <pc:sldMk cId="937315450" sldId="469"/>
            <ac:inkMk id="22" creationId="{E447C18A-5AB6-6815-8172-6E4B4236023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3" creationId="{212C2979-C4F3-6AF7-FC8B-013DB1F42BF3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4" creationId="{A82F6CE0-9D61-83FD-290E-ED9F9AF25839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5" creationId="{67A8BBFA-70E3-14F4-00A8-C42060D6305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6" creationId="{C6B283B7-37F6-0B9A-FF4E-A7AD3238894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7" creationId="{7139CA9A-14FF-DD55-C414-145FF6C875CA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8" creationId="{17C3485D-6118-13AD-D696-71B62067972E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9" creationId="{4E807477-3267-8212-E69C-3FEE2E59DAF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0" creationId="{517B9C63-02F2-973C-0069-486ECB68AF7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2" creationId="{91455A74-AA08-7DD7-5A2A-05AD206DD9C0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3" creationId="{8D132F53-83FA-684F-1DE8-680FC56A823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4" creationId="{CC0A7725-7BD0-203D-1C8E-E86F1610D412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6" creationId="{D8F439D1-0524-84F9-0356-6B65EA560767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7" creationId="{6A5A429A-827B-E1BE-1572-C9A479F696A5}"/>
          </ac:inkMkLst>
        </pc:inkChg>
        <pc:inkChg chg="add 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38" creationId="{440B2211-D649-1C18-77F2-A9736458CC27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41" creationId="{8B6E83C6-E82D-72EB-4E52-FE28E7ED81FF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2" creationId="{7842648E-AF63-FDC0-CA3E-4F545FA3D0BD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4" creationId="{0BCCAEBC-E068-868D-B2E6-D21F1411A30C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6" creationId="{52196C30-B8BE-8704-BA99-409F3779FC6E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7" creationId="{90443C65-9FA7-4249-4654-B0E772DF7AF4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9" creationId="{9DA2A606-D6FD-EBCB-CCFA-B7DAFCE72F8C}"/>
          </ac:inkMkLst>
        </pc:inkChg>
        <pc:inkChg chg="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07" creationId="{74E4C618-0FE5-3916-4DD3-5C3D7462629E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6" creationId="{6DC3FA97-52C5-3230-D52A-422043F53C31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7" creationId="{533BDBE2-CAEC-FE75-31C3-C0E91AC0C898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8" creationId="{EBC7F7BB-2602-5283-F7B7-C1C35D40FD7D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1" creationId="{4E3F47EF-DD34-0F58-9DEF-7041222F769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2" creationId="{4CF78346-8C96-3101-A68E-06087721AC4F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3" creationId="{9B799AD0-D9E7-8CA4-7A91-3C715EFA4E7B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4" creationId="{EDB45F46-D3A4-9A58-48CA-952E8089E1D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5" creationId="{716D5ACA-70A2-291A-02F9-0C94CC52F4C1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6" creationId="{CDFC642C-4D2C-F214-8825-E043CFD1EBBE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7" creationId="{53C6A424-98D2-71AA-DB8E-9B5018BB0CA9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8" creationId="{A6572884-1DE9-A3F9-C113-9F2309209604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0" creationId="{672D6078-EC45-6AA9-C395-307B2B48C68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1" creationId="{A9B0B3F7-F58F-77F5-FA22-E34633F5CD37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2" creationId="{3C8B9101-EDBF-4421-97EC-87F5158557A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4" creationId="{56228508-9E39-C789-50F4-5068C4FDEC2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5" creationId="{45EAA37F-28A0-D190-CC72-15690878A2E6}"/>
          </ac:inkMkLst>
        </pc:inkChg>
        <pc:inkChg chg="add mod">
          <ac:chgData name="Tim Cook" userId="d1c7cfb340f2c7ab" providerId="LiveId" clId="{D2C340A7-B1F4-4E9E-ADFD-B6FCFA9C1590}" dt="2023-03-26T23:54:25.138" v="667" actId="1076"/>
          <ac:inkMkLst>
            <pc:docMk/>
            <pc:sldMk cId="937315450" sldId="469"/>
            <ac:inkMk id="156" creationId="{A7A4AFED-5BBE-2A32-2C8A-43812709E1A4}"/>
          </ac:inkMkLst>
        </pc:inkChg>
        <pc:cxnChg chg="add mod">
          <ac:chgData name="Tim Cook" userId="d1c7cfb340f2c7ab" providerId="LiveId" clId="{D2C340A7-B1F4-4E9E-ADFD-B6FCFA9C1590}" dt="2023-03-26T23:55:16.056" v="674" actId="1076"/>
          <ac:cxnSpMkLst>
            <pc:docMk/>
            <pc:sldMk cId="937315450" sldId="469"/>
            <ac:cxnSpMk id="39" creationId="{4D6D3BC6-BF66-89DC-8F3B-05FF0B872539}"/>
          </ac:cxnSpMkLst>
        </pc:cxnChg>
      </pc:sldChg>
      <pc:sldChg chg="new del">
        <pc:chgData name="Tim Cook" userId="d1c7cfb340f2c7ab" providerId="LiveId" clId="{D2C340A7-B1F4-4E9E-ADFD-B6FCFA9C1590}" dt="2023-03-26T23:47:32.326" v="639" actId="47"/>
        <pc:sldMkLst>
          <pc:docMk/>
          <pc:sldMk cId="2931058565" sldId="470"/>
        </pc:sldMkLst>
      </pc:sldChg>
      <pc:sldChg chg="delSp modSp new mod">
        <pc:chgData name="Tim Cook" userId="d1c7cfb340f2c7ab" providerId="LiveId" clId="{D2C340A7-B1F4-4E9E-ADFD-B6FCFA9C1590}" dt="2023-03-26T23:34:40.958" v="441" actId="478"/>
        <pc:sldMkLst>
          <pc:docMk/>
          <pc:sldMk cId="4012230917" sldId="471"/>
        </pc:sldMkLst>
        <pc:spChg chg="mod">
          <ac:chgData name="Tim Cook" userId="d1c7cfb340f2c7ab" providerId="LiveId" clId="{D2C340A7-B1F4-4E9E-ADFD-B6FCFA9C1590}" dt="2023-03-26T23:34:38.199" v="440" actId="20577"/>
          <ac:spMkLst>
            <pc:docMk/>
            <pc:sldMk cId="4012230917" sldId="471"/>
            <ac:spMk id="2" creationId="{2CCF63D2-082D-19F3-3223-74985938F58B}"/>
          </ac:spMkLst>
        </pc:spChg>
        <pc:spChg chg="del">
          <ac:chgData name="Tim Cook" userId="d1c7cfb340f2c7ab" providerId="LiveId" clId="{D2C340A7-B1F4-4E9E-ADFD-B6FCFA9C1590}" dt="2023-03-26T23:34:40.958" v="441" actId="478"/>
          <ac:spMkLst>
            <pc:docMk/>
            <pc:sldMk cId="4012230917" sldId="471"/>
            <ac:spMk id="3" creationId="{A88116F6-1BF7-1D3F-0B07-66A5F760BD0E}"/>
          </ac:spMkLst>
        </pc:spChg>
      </pc:sldChg>
      <pc:sldChg chg="addSp delSp modSp new mod">
        <pc:chgData name="Tim Cook" userId="d1c7cfb340f2c7ab" providerId="LiveId" clId="{D2C340A7-B1F4-4E9E-ADFD-B6FCFA9C1590}" dt="2023-03-26T23:39:21.562" v="638"/>
        <pc:sldMkLst>
          <pc:docMk/>
          <pc:sldMk cId="1509069945" sldId="472"/>
        </pc:sldMkLst>
        <pc:spChg chg="mod">
          <ac:chgData name="Tim Cook" userId="d1c7cfb340f2c7ab" providerId="LiveId" clId="{D2C340A7-B1F4-4E9E-ADFD-B6FCFA9C1590}" dt="2023-03-26T23:38:34.982" v="636" actId="20577"/>
          <ac:spMkLst>
            <pc:docMk/>
            <pc:sldMk cId="1509069945" sldId="472"/>
            <ac:spMk id="2" creationId="{E421D4C3-4E96-DA8D-083E-0E6687752DE5}"/>
          </ac:spMkLst>
        </pc:spChg>
        <pc:spChg chg="del">
          <ac:chgData name="Tim Cook" userId="d1c7cfb340f2c7ab" providerId="LiveId" clId="{D2C340A7-B1F4-4E9E-ADFD-B6FCFA9C1590}" dt="2023-03-26T23:38:36.967" v="637" actId="478"/>
          <ac:spMkLst>
            <pc:docMk/>
            <pc:sldMk cId="1509069945" sldId="472"/>
            <ac:spMk id="3" creationId="{85A681BF-8BEC-DF58-0743-3FCF2E1EA199}"/>
          </ac:spMkLst>
        </pc:s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4" creationId="{22837CF2-8AA8-E96A-4524-5727D8AD9D51}"/>
          </ac:grpSpMkLst>
        </pc:gr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19" creationId="{3CB9BF3E-256F-15FF-4C9F-8EB03305D004}"/>
          </ac:grpSpMkLst>
        </pc:grp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5" creationId="{1D6E372C-EE5C-62AC-05FA-5B55C4301772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6" creationId="{94A32239-BDB9-FE76-3890-C541269E3DAD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7" creationId="{B85614CE-90BF-BEC0-DBA7-6FC9CE9375A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8" creationId="{BD2BCBF3-D667-F0EF-FBF9-C024FCAEC2D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9" creationId="{5FAE69D5-D6BB-8773-4BB2-4C2549F7504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0" creationId="{A47A6635-C69B-9DC5-49FC-FA17A8BD287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1" creationId="{3A8F79E5-A5E6-F345-055A-D9B2F4A00BD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2" creationId="{CAEC3411-DAE7-140C-ED45-8B3F6FEB943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3" creationId="{E6B98BCD-0A89-C789-E0AB-747E0D7C99C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4" creationId="{16EA1CC0-9BE7-E1E7-C98F-B314E09852FC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5" creationId="{E7DAD0CD-4A4D-1E3A-C283-69A5C022E7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6" creationId="{81D4C107-989F-EDFD-FF45-D90416FE91C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7" creationId="{F7E70C10-DD7E-F30F-D3B3-ADFC4FFC25F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8" creationId="{E02B3100-C7AF-394B-729E-FCDE63AA9DE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0" creationId="{FCBF05C4-1018-7BFA-B215-A4AF859B8E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1" creationId="{DA363E4E-3BC6-577F-E9EE-2F4EE925371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2" creationId="{F2A2907B-191F-D467-54B8-33CCA2095C1F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3" creationId="{562333E3-9F7C-2CBC-6C62-5C10A1A7ECE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4" creationId="{71BC79DC-8A1A-E260-F46F-3DF89389B33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5" creationId="{4E1D967B-33C6-BB20-42B5-4A9A3B3383BF}"/>
          </ac:inkMkLst>
        </pc:inkChg>
      </pc:sld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816194AF-5F94-4EF3-8191-2948A8337A68}"/>
    <pc:docChg chg="undo custSel modSld">
      <pc:chgData name="Tim Cook" userId="d1c7cfb340f2c7ab" providerId="LiveId" clId="{816194AF-5F94-4EF3-8191-2948A8337A68}" dt="2023-04-16T22:45:59.610" v="981" actId="9405"/>
      <pc:docMkLst>
        <pc:docMk/>
      </pc:docMkLst>
      <pc:sldChg chg="addSp delSp modSp mod">
        <pc:chgData name="Tim Cook" userId="d1c7cfb340f2c7ab" providerId="LiveId" clId="{816194AF-5F94-4EF3-8191-2948A8337A68}" dt="2023-04-16T21:56:25.814" v="488"/>
        <pc:sldMkLst>
          <pc:docMk/>
          <pc:sldMk cId="4228420529" sldId="477"/>
        </pc:sldMkLst>
        <pc:grpChg chg="del mod">
          <ac:chgData name="Tim Cook" userId="d1c7cfb340f2c7ab" providerId="LiveId" clId="{816194AF-5F94-4EF3-8191-2948A8337A68}" dt="2023-04-16T21:47:12.291" v="12"/>
          <ac:grpSpMkLst>
            <pc:docMk/>
            <pc:sldMk cId="4228420529" sldId="477"/>
            <ac:grpSpMk id="8" creationId="{8F93A6F2-537E-6EF7-71EE-0CAA64723088}"/>
          </ac:grpSpMkLst>
        </pc:grpChg>
        <pc:grpChg chg="del mod">
          <ac:chgData name="Tim Cook" userId="d1c7cfb340f2c7ab" providerId="LiveId" clId="{816194AF-5F94-4EF3-8191-2948A8337A68}" dt="2023-04-16T21:47:55.322" v="47"/>
          <ac:grpSpMkLst>
            <pc:docMk/>
            <pc:sldMk cId="4228420529" sldId="477"/>
            <ac:grpSpMk id="12" creationId="{F8F20BDF-A7D8-BF5C-5A5C-95A0B9A91EA0}"/>
          </ac:grpSpMkLst>
        </pc:grpChg>
        <pc:grpChg chg="del mod">
          <ac:chgData name="Tim Cook" userId="d1c7cfb340f2c7ab" providerId="LiveId" clId="{816194AF-5F94-4EF3-8191-2948A8337A68}" dt="2023-04-16T21:47:55.322" v="47"/>
          <ac:grpSpMkLst>
            <pc:docMk/>
            <pc:sldMk cId="4228420529" sldId="477"/>
            <ac:grpSpMk id="16" creationId="{78C6B2F5-2DF8-2B79-1557-182AC04BDC04}"/>
          </ac:grpSpMkLst>
        </pc:grpChg>
        <pc:grpChg chg="del mod">
          <ac:chgData name="Tim Cook" userId="d1c7cfb340f2c7ab" providerId="LiveId" clId="{816194AF-5F94-4EF3-8191-2948A8337A68}" dt="2023-04-16T21:47:37.205" v="28"/>
          <ac:grpSpMkLst>
            <pc:docMk/>
            <pc:sldMk cId="4228420529" sldId="477"/>
            <ac:grpSpMk id="22" creationId="{589402D1-DFBE-F7DE-2B2C-291DED3368AD}"/>
          </ac:grpSpMkLst>
        </pc:grpChg>
        <pc:grpChg chg="del mod">
          <ac:chgData name="Tim Cook" userId="d1c7cfb340f2c7ab" providerId="LiveId" clId="{816194AF-5F94-4EF3-8191-2948A8337A68}" dt="2023-04-16T21:47:55.322" v="47"/>
          <ac:grpSpMkLst>
            <pc:docMk/>
            <pc:sldMk cId="4228420529" sldId="477"/>
            <ac:grpSpMk id="28" creationId="{2934DDFA-88BA-FAA7-1AA4-291287C51BA1}"/>
          </ac:grpSpMkLst>
        </pc:grpChg>
        <pc:grpChg chg="del mod">
          <ac:chgData name="Tim Cook" userId="d1c7cfb340f2c7ab" providerId="LiveId" clId="{816194AF-5F94-4EF3-8191-2948A8337A68}" dt="2023-04-16T21:47:59.502" v="50"/>
          <ac:grpSpMkLst>
            <pc:docMk/>
            <pc:sldMk cId="4228420529" sldId="477"/>
            <ac:grpSpMk id="34" creationId="{2D544696-FFF4-96BA-E509-B785105B321E}"/>
          </ac:grpSpMkLst>
        </pc:grpChg>
        <pc:grpChg chg="del mod">
          <ac:chgData name="Tim Cook" userId="d1c7cfb340f2c7ab" providerId="LiveId" clId="{816194AF-5F94-4EF3-8191-2948A8337A68}" dt="2023-04-16T21:48:10.595" v="58"/>
          <ac:grpSpMkLst>
            <pc:docMk/>
            <pc:sldMk cId="4228420529" sldId="477"/>
            <ac:grpSpMk id="37" creationId="{CB513CEA-B433-67A8-4CE6-F723763C28E1}"/>
          </ac:grpSpMkLst>
        </pc:grpChg>
        <pc:grpChg chg="del mod">
          <ac:chgData name="Tim Cook" userId="d1c7cfb340f2c7ab" providerId="LiveId" clId="{816194AF-5F94-4EF3-8191-2948A8337A68}" dt="2023-04-16T21:48:10.595" v="58"/>
          <ac:grpSpMkLst>
            <pc:docMk/>
            <pc:sldMk cId="4228420529" sldId="477"/>
            <ac:grpSpMk id="43" creationId="{9C659160-76E0-F8B5-40F9-AD85FFE8BA11}"/>
          </ac:grpSpMkLst>
        </pc:grpChg>
        <pc:grpChg chg="del mod">
          <ac:chgData name="Tim Cook" userId="d1c7cfb340f2c7ab" providerId="LiveId" clId="{816194AF-5F94-4EF3-8191-2948A8337A68}" dt="2023-04-16T21:48:12.329" v="62"/>
          <ac:grpSpMkLst>
            <pc:docMk/>
            <pc:sldMk cId="4228420529" sldId="477"/>
            <ac:grpSpMk id="45" creationId="{8F6D2EF2-4BCB-CF94-2FAC-BC755BD2F6C1}"/>
          </ac:grpSpMkLst>
        </pc:grpChg>
        <pc:grpChg chg="del mod">
          <ac:chgData name="Tim Cook" userId="d1c7cfb340f2c7ab" providerId="LiveId" clId="{816194AF-5F94-4EF3-8191-2948A8337A68}" dt="2023-04-16T21:48:53.909" v="84"/>
          <ac:grpSpMkLst>
            <pc:docMk/>
            <pc:sldMk cId="4228420529" sldId="477"/>
            <ac:grpSpMk id="49" creationId="{8EB19C9F-8014-BE32-BDD6-3CFE03643C90}"/>
          </ac:grpSpMkLst>
        </pc:grpChg>
        <pc:grpChg chg="del mod">
          <ac:chgData name="Tim Cook" userId="d1c7cfb340f2c7ab" providerId="LiveId" clId="{816194AF-5F94-4EF3-8191-2948A8337A68}" dt="2023-04-16T21:49:09.281" v="92"/>
          <ac:grpSpMkLst>
            <pc:docMk/>
            <pc:sldMk cId="4228420529" sldId="477"/>
            <ac:grpSpMk id="53" creationId="{6ACFD6B4-A0E2-8317-85CD-952FDBA321D8}"/>
          </ac:grpSpMkLst>
        </pc:grpChg>
        <pc:grpChg chg="del mod">
          <ac:chgData name="Tim Cook" userId="d1c7cfb340f2c7ab" providerId="LiveId" clId="{816194AF-5F94-4EF3-8191-2948A8337A68}" dt="2023-04-16T21:49:11.038" v="94"/>
          <ac:grpSpMkLst>
            <pc:docMk/>
            <pc:sldMk cId="4228420529" sldId="477"/>
            <ac:grpSpMk id="55" creationId="{8EC32882-914B-B927-ED27-291E58194B9F}"/>
          </ac:grpSpMkLst>
        </pc:grpChg>
        <pc:grpChg chg="del mod">
          <ac:chgData name="Tim Cook" userId="d1c7cfb340f2c7ab" providerId="LiveId" clId="{816194AF-5F94-4EF3-8191-2948A8337A68}" dt="2023-04-16T21:49:12.850" v="96"/>
          <ac:grpSpMkLst>
            <pc:docMk/>
            <pc:sldMk cId="4228420529" sldId="477"/>
            <ac:grpSpMk id="57" creationId="{D049CE49-223F-37E4-D100-1341F7885173}"/>
          </ac:grpSpMkLst>
        </pc:grpChg>
        <pc:grpChg chg="del mod">
          <ac:chgData name="Tim Cook" userId="d1c7cfb340f2c7ab" providerId="LiveId" clId="{816194AF-5F94-4EF3-8191-2948A8337A68}" dt="2023-04-16T21:49:29.841" v="113"/>
          <ac:grpSpMkLst>
            <pc:docMk/>
            <pc:sldMk cId="4228420529" sldId="477"/>
            <ac:grpSpMk id="59" creationId="{85D7841A-6805-FD1B-1B5A-1E682A4AC1C5}"/>
          </ac:grpSpMkLst>
        </pc:grpChg>
        <pc:grpChg chg="del mod">
          <ac:chgData name="Tim Cook" userId="d1c7cfb340f2c7ab" providerId="LiveId" clId="{816194AF-5F94-4EF3-8191-2948A8337A68}" dt="2023-04-16T21:49:24.017" v="106"/>
          <ac:grpSpMkLst>
            <pc:docMk/>
            <pc:sldMk cId="4228420529" sldId="477"/>
            <ac:grpSpMk id="64" creationId="{C18A06C3-F4D6-A616-21C4-7B03A27F0E84}"/>
          </ac:grpSpMkLst>
        </pc:grpChg>
        <pc:grpChg chg="del mod">
          <ac:chgData name="Tim Cook" userId="d1c7cfb340f2c7ab" providerId="LiveId" clId="{816194AF-5F94-4EF3-8191-2948A8337A68}" dt="2023-04-16T21:49:29.841" v="113"/>
          <ac:grpSpMkLst>
            <pc:docMk/>
            <pc:sldMk cId="4228420529" sldId="477"/>
            <ac:grpSpMk id="66" creationId="{3BBED2AC-1B5C-2717-E385-909EF5921AD6}"/>
          </ac:grpSpMkLst>
        </pc:grpChg>
        <pc:grpChg chg="del mod">
          <ac:chgData name="Tim Cook" userId="d1c7cfb340f2c7ab" providerId="LiveId" clId="{816194AF-5F94-4EF3-8191-2948A8337A68}" dt="2023-04-16T21:49:42.645" v="144"/>
          <ac:grpSpMkLst>
            <pc:docMk/>
            <pc:sldMk cId="4228420529" sldId="477"/>
            <ac:grpSpMk id="73" creationId="{61BB68AC-2D1B-7838-47A8-4C3CDA1725B2}"/>
          </ac:grpSpMkLst>
        </pc:grpChg>
        <pc:grpChg chg="del mod">
          <ac:chgData name="Tim Cook" userId="d1c7cfb340f2c7ab" providerId="LiveId" clId="{816194AF-5F94-4EF3-8191-2948A8337A68}" dt="2023-04-16T21:49:42.645" v="142"/>
          <ac:grpSpMkLst>
            <pc:docMk/>
            <pc:sldMk cId="4228420529" sldId="477"/>
            <ac:grpSpMk id="79" creationId="{067601AD-6111-E7C8-D588-AE15EA7B2DAE}"/>
          </ac:grpSpMkLst>
        </pc:grpChg>
        <pc:grpChg chg="del mod">
          <ac:chgData name="Tim Cook" userId="d1c7cfb340f2c7ab" providerId="LiveId" clId="{816194AF-5F94-4EF3-8191-2948A8337A68}" dt="2023-04-16T21:49:38.857" v="129"/>
          <ac:grpSpMkLst>
            <pc:docMk/>
            <pc:sldMk cId="4228420529" sldId="477"/>
            <ac:grpSpMk id="84" creationId="{64CC3F20-76A0-B5C4-E403-C4FC2F862EDA}"/>
          </ac:grpSpMkLst>
        </pc:grpChg>
        <pc:grpChg chg="del mod">
          <ac:chgData name="Tim Cook" userId="d1c7cfb340f2c7ab" providerId="LiveId" clId="{816194AF-5F94-4EF3-8191-2948A8337A68}" dt="2023-04-16T21:49:49.206" v="151"/>
          <ac:grpSpMkLst>
            <pc:docMk/>
            <pc:sldMk cId="4228420529" sldId="477"/>
            <ac:grpSpMk id="87" creationId="{42A7116A-D94C-8374-AF64-CDBFA3B248AB}"/>
          </ac:grpSpMkLst>
        </pc:grpChg>
        <pc:grpChg chg="del mod">
          <ac:chgData name="Tim Cook" userId="d1c7cfb340f2c7ab" providerId="LiveId" clId="{816194AF-5F94-4EF3-8191-2948A8337A68}" dt="2023-04-16T21:49:50.615" v="153"/>
          <ac:grpSpMkLst>
            <pc:docMk/>
            <pc:sldMk cId="4228420529" sldId="477"/>
            <ac:grpSpMk id="89" creationId="{1A594D27-C90D-9520-3490-9D52AE2211E8}"/>
          </ac:grpSpMkLst>
        </pc:grpChg>
        <pc:grpChg chg="del mod">
          <ac:chgData name="Tim Cook" userId="d1c7cfb340f2c7ab" providerId="LiveId" clId="{816194AF-5F94-4EF3-8191-2948A8337A68}" dt="2023-04-16T21:49:52.188" v="155"/>
          <ac:grpSpMkLst>
            <pc:docMk/>
            <pc:sldMk cId="4228420529" sldId="477"/>
            <ac:grpSpMk id="91" creationId="{6C0273E5-18B9-20C1-74D9-A22FF8BE0437}"/>
          </ac:grpSpMkLst>
        </pc:grpChg>
        <pc:grpChg chg="del mod">
          <ac:chgData name="Tim Cook" userId="d1c7cfb340f2c7ab" providerId="LiveId" clId="{816194AF-5F94-4EF3-8191-2948A8337A68}" dt="2023-04-16T21:50:00.049" v="161"/>
          <ac:grpSpMkLst>
            <pc:docMk/>
            <pc:sldMk cId="4228420529" sldId="477"/>
            <ac:grpSpMk id="93" creationId="{6527C552-187C-4BC6-8596-65049F006774}"/>
          </ac:grpSpMkLst>
        </pc:grpChg>
        <pc:grpChg chg="del mod">
          <ac:chgData name="Tim Cook" userId="d1c7cfb340f2c7ab" providerId="LiveId" clId="{816194AF-5F94-4EF3-8191-2948A8337A68}" dt="2023-04-16T21:50:04.369" v="163"/>
          <ac:grpSpMkLst>
            <pc:docMk/>
            <pc:sldMk cId="4228420529" sldId="477"/>
            <ac:grpSpMk id="98" creationId="{CC420060-02E9-E90F-7352-0E26A4997102}"/>
          </ac:grpSpMkLst>
        </pc:grpChg>
        <pc:grpChg chg="del mod">
          <ac:chgData name="Tim Cook" userId="d1c7cfb340f2c7ab" providerId="LiveId" clId="{816194AF-5F94-4EF3-8191-2948A8337A68}" dt="2023-04-16T21:50:11.372" v="171"/>
          <ac:grpSpMkLst>
            <pc:docMk/>
            <pc:sldMk cId="4228420529" sldId="477"/>
            <ac:grpSpMk id="100" creationId="{1617B71C-CC2B-6F62-500C-220912FB2161}"/>
          </ac:grpSpMkLst>
        </pc:grpChg>
        <pc:grpChg chg="del mod">
          <ac:chgData name="Tim Cook" userId="d1c7cfb340f2c7ab" providerId="LiveId" clId="{816194AF-5F94-4EF3-8191-2948A8337A68}" dt="2023-04-16T21:50:16.834" v="181"/>
          <ac:grpSpMkLst>
            <pc:docMk/>
            <pc:sldMk cId="4228420529" sldId="477"/>
            <ac:grpSpMk id="107" creationId="{76FCAA3F-E176-B3D0-BF02-443FCC714167}"/>
          </ac:grpSpMkLst>
        </pc:grpChg>
        <pc:grpChg chg="del mod">
          <ac:chgData name="Tim Cook" userId="d1c7cfb340f2c7ab" providerId="LiveId" clId="{816194AF-5F94-4EF3-8191-2948A8337A68}" dt="2023-04-16T21:50:20.560" v="183"/>
          <ac:grpSpMkLst>
            <pc:docMk/>
            <pc:sldMk cId="4228420529" sldId="477"/>
            <ac:grpSpMk id="117" creationId="{D72AEE98-CAF4-C529-2AAB-0F85847C9AE0}"/>
          </ac:grpSpMkLst>
        </pc:grpChg>
        <pc:grpChg chg="del mod">
          <ac:chgData name="Tim Cook" userId="d1c7cfb340f2c7ab" providerId="LiveId" clId="{816194AF-5F94-4EF3-8191-2948A8337A68}" dt="2023-04-16T21:50:25.375" v="189"/>
          <ac:grpSpMkLst>
            <pc:docMk/>
            <pc:sldMk cId="4228420529" sldId="477"/>
            <ac:grpSpMk id="119" creationId="{14759197-9491-AB15-6CCB-86C69B42D91A}"/>
          </ac:grpSpMkLst>
        </pc:grpChg>
        <pc:grpChg chg="del mod">
          <ac:chgData name="Tim Cook" userId="d1c7cfb340f2c7ab" providerId="LiveId" clId="{816194AF-5F94-4EF3-8191-2948A8337A68}" dt="2023-04-16T21:51:11.784" v="209"/>
          <ac:grpSpMkLst>
            <pc:docMk/>
            <pc:sldMk cId="4228420529" sldId="477"/>
            <ac:grpSpMk id="124" creationId="{D15B943D-D073-66C4-7098-26CF11A0AFF1}"/>
          </ac:grpSpMkLst>
        </pc:grpChg>
        <pc:grpChg chg="del mod">
          <ac:chgData name="Tim Cook" userId="d1c7cfb340f2c7ab" providerId="LiveId" clId="{816194AF-5F94-4EF3-8191-2948A8337A68}" dt="2023-04-16T21:51:55.916" v="245"/>
          <ac:grpSpMkLst>
            <pc:docMk/>
            <pc:sldMk cId="4228420529" sldId="477"/>
            <ac:grpSpMk id="133" creationId="{545CF1AB-08AE-8C8E-F6AB-2521408185D2}"/>
          </ac:grpSpMkLst>
        </pc:grpChg>
        <pc:grpChg chg="del mod">
          <ac:chgData name="Tim Cook" userId="d1c7cfb340f2c7ab" providerId="LiveId" clId="{816194AF-5F94-4EF3-8191-2948A8337A68}" dt="2023-04-16T21:51:20.542" v="220"/>
          <ac:grpSpMkLst>
            <pc:docMk/>
            <pc:sldMk cId="4228420529" sldId="477"/>
            <ac:grpSpMk id="137" creationId="{86337B69-E6A8-5EDE-7509-62D6F006BDA8}"/>
          </ac:grpSpMkLst>
        </pc:grpChg>
        <pc:grpChg chg="del mod">
          <ac:chgData name="Tim Cook" userId="d1c7cfb340f2c7ab" providerId="LiveId" clId="{816194AF-5F94-4EF3-8191-2948A8337A68}" dt="2023-04-16T21:51:42.590" v="232"/>
          <ac:grpSpMkLst>
            <pc:docMk/>
            <pc:sldMk cId="4228420529" sldId="477"/>
            <ac:grpSpMk id="143" creationId="{7226C2C4-83DB-6F24-2080-F14AE67EAABA}"/>
          </ac:grpSpMkLst>
        </pc:grpChg>
        <pc:grpChg chg="del mod">
          <ac:chgData name="Tim Cook" userId="d1c7cfb340f2c7ab" providerId="LiveId" clId="{816194AF-5F94-4EF3-8191-2948A8337A68}" dt="2023-04-16T21:51:49.822" v="242"/>
          <ac:grpSpMkLst>
            <pc:docMk/>
            <pc:sldMk cId="4228420529" sldId="477"/>
            <ac:grpSpMk id="149" creationId="{598FD143-32B0-F5E3-CFA3-4C1DEE1E0E7B}"/>
          </ac:grpSpMkLst>
        </pc:grpChg>
        <pc:grpChg chg="del mod">
          <ac:chgData name="Tim Cook" userId="d1c7cfb340f2c7ab" providerId="LiveId" clId="{816194AF-5F94-4EF3-8191-2948A8337A68}" dt="2023-04-16T21:55:54.457" v="461"/>
          <ac:grpSpMkLst>
            <pc:docMk/>
            <pc:sldMk cId="4228420529" sldId="477"/>
            <ac:grpSpMk id="154" creationId="{65F909B7-9ACA-AEB0-7C3B-B43CFCE83071}"/>
          </ac:grpSpMkLst>
        </pc:grpChg>
        <pc:grpChg chg="del mod">
          <ac:chgData name="Tim Cook" userId="d1c7cfb340f2c7ab" providerId="LiveId" clId="{816194AF-5F94-4EF3-8191-2948A8337A68}" dt="2023-04-16T21:56:05.022" v="474"/>
          <ac:grpSpMkLst>
            <pc:docMk/>
            <pc:sldMk cId="4228420529" sldId="477"/>
            <ac:grpSpMk id="159" creationId="{DDF018FA-ABBA-356C-CA4E-03C9D610C3CB}"/>
          </ac:grpSpMkLst>
        </pc:grpChg>
        <pc:grpChg chg="mod">
          <ac:chgData name="Tim Cook" userId="d1c7cfb340f2c7ab" providerId="LiveId" clId="{816194AF-5F94-4EF3-8191-2948A8337A68}" dt="2023-04-16T21:52:48.296" v="263"/>
          <ac:grpSpMkLst>
            <pc:docMk/>
            <pc:sldMk cId="4228420529" sldId="477"/>
            <ac:grpSpMk id="165" creationId="{159589C3-7540-B88B-5147-D3D8EA371CEE}"/>
          </ac:grpSpMkLst>
        </pc:grpChg>
        <pc:grpChg chg="del mod">
          <ac:chgData name="Tim Cook" userId="d1c7cfb340f2c7ab" providerId="LiveId" clId="{816194AF-5F94-4EF3-8191-2948A8337A68}" dt="2023-04-16T21:52:56.967" v="271"/>
          <ac:grpSpMkLst>
            <pc:docMk/>
            <pc:sldMk cId="4228420529" sldId="477"/>
            <ac:grpSpMk id="170" creationId="{2A902BAD-2919-F407-CD3F-5045ECB80EA5}"/>
          </ac:grpSpMkLst>
        </pc:grpChg>
        <pc:grpChg chg="del mod">
          <ac:chgData name="Tim Cook" userId="d1c7cfb340f2c7ab" providerId="LiveId" clId="{816194AF-5F94-4EF3-8191-2948A8337A68}" dt="2023-04-16T21:55:57.509" v="466"/>
          <ac:grpSpMkLst>
            <pc:docMk/>
            <pc:sldMk cId="4228420529" sldId="477"/>
            <ac:grpSpMk id="174" creationId="{DF12F3A0-8005-83C7-1FB2-6597C4B9A20B}"/>
          </ac:grpSpMkLst>
        </pc:grpChg>
        <pc:grpChg chg="del mod">
          <ac:chgData name="Tim Cook" userId="d1c7cfb340f2c7ab" providerId="LiveId" clId="{816194AF-5F94-4EF3-8191-2948A8337A68}" dt="2023-04-16T21:56:02.407" v="472"/>
          <ac:grpSpMkLst>
            <pc:docMk/>
            <pc:sldMk cId="4228420529" sldId="477"/>
            <ac:grpSpMk id="179" creationId="{D0D5D9D7-DCE2-D327-476F-ACD41C60C04F}"/>
          </ac:grpSpMkLst>
        </pc:grpChg>
        <pc:grpChg chg="del mod">
          <ac:chgData name="Tim Cook" userId="d1c7cfb340f2c7ab" providerId="LiveId" clId="{816194AF-5F94-4EF3-8191-2948A8337A68}" dt="2023-04-16T21:56:18.123" v="480"/>
          <ac:grpSpMkLst>
            <pc:docMk/>
            <pc:sldMk cId="4228420529" sldId="477"/>
            <ac:grpSpMk id="183" creationId="{E39A678D-8602-90B0-D2E5-F90F61CDCCF6}"/>
          </ac:grpSpMkLst>
        </pc:grpChg>
        <pc:grpChg chg="mod">
          <ac:chgData name="Tim Cook" userId="d1c7cfb340f2c7ab" providerId="LiveId" clId="{816194AF-5F94-4EF3-8191-2948A8337A68}" dt="2023-04-16T21:56:05.397" v="475"/>
          <ac:grpSpMkLst>
            <pc:docMk/>
            <pc:sldMk cId="4228420529" sldId="477"/>
            <ac:grpSpMk id="185" creationId="{F5131415-FD3E-3F29-087C-8F353D7DF87D}"/>
          </ac:grpSpMkLst>
        </pc:grpChg>
        <pc:grpChg chg="del mod">
          <ac:chgData name="Tim Cook" userId="d1c7cfb340f2c7ab" providerId="LiveId" clId="{816194AF-5F94-4EF3-8191-2948A8337A68}" dt="2023-04-16T21:56:22.995" v="483"/>
          <ac:grpSpMkLst>
            <pc:docMk/>
            <pc:sldMk cId="4228420529" sldId="477"/>
            <ac:grpSpMk id="189" creationId="{0FBE319C-87FB-4ABC-7748-CA2E07D63C8A}"/>
          </ac:grpSpMkLst>
        </pc:grpChg>
        <pc:grpChg chg="del mod">
          <ac:chgData name="Tim Cook" userId="d1c7cfb340f2c7ab" providerId="LiveId" clId="{816194AF-5F94-4EF3-8191-2948A8337A68}" dt="2023-04-16T21:56:25.814" v="488"/>
          <ac:grpSpMkLst>
            <pc:docMk/>
            <pc:sldMk cId="4228420529" sldId="477"/>
            <ac:grpSpMk id="191" creationId="{E3666B65-1DE2-38CB-2435-4C9010732C56}"/>
          </ac:grpSpMkLst>
        </pc:grpChg>
        <pc:grpChg chg="mod">
          <ac:chgData name="Tim Cook" userId="d1c7cfb340f2c7ab" providerId="LiveId" clId="{816194AF-5F94-4EF3-8191-2948A8337A68}" dt="2023-04-16T21:56:25.814" v="488"/>
          <ac:grpSpMkLst>
            <pc:docMk/>
            <pc:sldMk cId="4228420529" sldId="477"/>
            <ac:grpSpMk id="196" creationId="{6CF76099-2B35-D2AD-191E-31045DA5F52A}"/>
          </ac:grpSpMkLst>
        </pc:grpChg>
        <pc:inkChg chg="add del">
          <ac:chgData name="Tim Cook" userId="d1c7cfb340f2c7ab" providerId="LiveId" clId="{816194AF-5F94-4EF3-8191-2948A8337A68}" dt="2023-04-16T21:46:53.495" v="1"/>
          <ac:inkMkLst>
            <pc:docMk/>
            <pc:sldMk cId="4228420529" sldId="477"/>
            <ac:inkMk id="3" creationId="{C7F7FBA3-3E5E-5D87-8370-CF3705D77D9B}"/>
          </ac:inkMkLst>
        </pc:inkChg>
        <pc:inkChg chg="add del">
          <ac:chgData name="Tim Cook" userId="d1c7cfb340f2c7ab" providerId="LiveId" clId="{816194AF-5F94-4EF3-8191-2948A8337A68}" dt="2023-04-16T21:46:58.171" v="3"/>
          <ac:inkMkLst>
            <pc:docMk/>
            <pc:sldMk cId="4228420529" sldId="477"/>
            <ac:inkMk id="4" creationId="{C9F0AA68-D25E-EA64-30B7-DAAE91166506}"/>
          </ac:inkMkLst>
        </pc:inkChg>
        <pc:inkChg chg="add del mod">
          <ac:chgData name="Tim Cook" userId="d1c7cfb340f2c7ab" providerId="LiveId" clId="{816194AF-5F94-4EF3-8191-2948A8337A68}" dt="2023-04-16T21:48:53.909" v="84"/>
          <ac:inkMkLst>
            <pc:docMk/>
            <pc:sldMk cId="4228420529" sldId="477"/>
            <ac:inkMk id="5" creationId="{3D2BDE5D-DC2E-572E-0A37-C43C236F07B1}"/>
          </ac:inkMkLst>
        </pc:inkChg>
        <pc:inkChg chg="add del mod">
          <ac:chgData name="Tim Cook" userId="d1c7cfb340f2c7ab" providerId="LiveId" clId="{816194AF-5F94-4EF3-8191-2948A8337A68}" dt="2023-04-16T21:48:53.909" v="83"/>
          <ac:inkMkLst>
            <pc:docMk/>
            <pc:sldMk cId="4228420529" sldId="477"/>
            <ac:inkMk id="6" creationId="{5C57757B-3FD0-B555-D10E-3BA0B3AF2228}"/>
          </ac:inkMkLst>
        </pc:inkChg>
        <pc:inkChg chg="add del mod">
          <ac:chgData name="Tim Cook" userId="d1c7cfb340f2c7ab" providerId="LiveId" clId="{816194AF-5F94-4EF3-8191-2948A8337A68}" dt="2023-04-16T21:48:53.894" v="73"/>
          <ac:inkMkLst>
            <pc:docMk/>
            <pc:sldMk cId="4228420529" sldId="477"/>
            <ac:inkMk id="7" creationId="{EC0F3714-6B3C-A23B-8374-0786BEBD2659}"/>
          </ac:inkMkLst>
        </pc:inkChg>
        <pc:inkChg chg="add del">
          <ac:chgData name="Tim Cook" userId="d1c7cfb340f2c7ab" providerId="LiveId" clId="{816194AF-5F94-4EF3-8191-2948A8337A68}" dt="2023-04-16T21:47:07.968" v="9"/>
          <ac:inkMkLst>
            <pc:docMk/>
            <pc:sldMk cId="4228420529" sldId="477"/>
            <ac:inkMk id="9" creationId="{0F3270A5-0A9E-6A8A-D7BE-45DF81705BB8}"/>
          </ac:inkMkLst>
        </pc:inkChg>
        <pc:inkChg chg="add del mod">
          <ac:chgData name="Tim Cook" userId="d1c7cfb340f2c7ab" providerId="LiveId" clId="{816194AF-5F94-4EF3-8191-2948A8337A68}" dt="2023-04-16T21:48:47.213" v="64"/>
          <ac:inkMkLst>
            <pc:docMk/>
            <pc:sldMk cId="4228420529" sldId="477"/>
            <ac:inkMk id="10" creationId="{F66EC151-BDC7-C205-A2E1-7655C33AEE3E}"/>
          </ac:inkMkLst>
        </pc:inkChg>
        <pc:inkChg chg="add del mod">
          <ac:chgData name="Tim Cook" userId="d1c7cfb340f2c7ab" providerId="LiveId" clId="{816194AF-5F94-4EF3-8191-2948A8337A68}" dt="2023-04-16T21:47:50.874" v="45"/>
          <ac:inkMkLst>
            <pc:docMk/>
            <pc:sldMk cId="4228420529" sldId="477"/>
            <ac:inkMk id="11" creationId="{D8409B4A-6EE4-7525-32E8-2EFD76BB47BD}"/>
          </ac:inkMkLst>
        </pc:inkChg>
        <pc:inkChg chg="add del">
          <ac:chgData name="Tim Cook" userId="d1c7cfb340f2c7ab" providerId="LiveId" clId="{816194AF-5F94-4EF3-8191-2948A8337A68}" dt="2023-04-16T21:47:15.036" v="14"/>
          <ac:inkMkLst>
            <pc:docMk/>
            <pc:sldMk cId="4228420529" sldId="477"/>
            <ac:inkMk id="13" creationId="{86DCDB48-E466-60A3-BDBB-D1F2CB4C3425}"/>
          </ac:inkMkLst>
        </pc:inkChg>
        <pc:inkChg chg="add del mod">
          <ac:chgData name="Tim Cook" userId="d1c7cfb340f2c7ab" providerId="LiveId" clId="{816194AF-5F94-4EF3-8191-2948A8337A68}" dt="2023-04-16T21:48:53.909" v="80"/>
          <ac:inkMkLst>
            <pc:docMk/>
            <pc:sldMk cId="4228420529" sldId="477"/>
            <ac:inkMk id="14" creationId="{063F89A5-4E0C-7C4F-D9E8-96B30F7DF340}"/>
          </ac:inkMkLst>
        </pc:inkChg>
        <pc:inkChg chg="add del mod">
          <ac:chgData name="Tim Cook" userId="d1c7cfb340f2c7ab" providerId="LiveId" clId="{816194AF-5F94-4EF3-8191-2948A8337A68}" dt="2023-04-16T21:48:53.909" v="85"/>
          <ac:inkMkLst>
            <pc:docMk/>
            <pc:sldMk cId="4228420529" sldId="477"/>
            <ac:inkMk id="15" creationId="{2EFEC5B5-56DB-12D1-AD2E-FA9AC5BC809A}"/>
          </ac:inkMkLst>
        </pc:inkChg>
        <pc:inkChg chg="add del mod">
          <ac:chgData name="Tim Cook" userId="d1c7cfb340f2c7ab" providerId="LiveId" clId="{816194AF-5F94-4EF3-8191-2948A8337A68}" dt="2023-04-16T21:47:37.428" v="29"/>
          <ac:inkMkLst>
            <pc:docMk/>
            <pc:sldMk cId="4228420529" sldId="477"/>
            <ac:inkMk id="17" creationId="{2495FB57-E876-4C16-F648-10F19DD9051E}"/>
          </ac:inkMkLst>
        </pc:inkChg>
        <pc:inkChg chg="add del mod">
          <ac:chgData name="Tim Cook" userId="d1c7cfb340f2c7ab" providerId="LiveId" clId="{816194AF-5F94-4EF3-8191-2948A8337A68}" dt="2023-04-16T21:47:37.205" v="28"/>
          <ac:inkMkLst>
            <pc:docMk/>
            <pc:sldMk cId="4228420529" sldId="477"/>
            <ac:inkMk id="18" creationId="{65128C1B-48E6-1B8B-EC02-71101CFD5F6C}"/>
          </ac:inkMkLst>
        </pc:inkChg>
        <pc:inkChg chg="add del mod">
          <ac:chgData name="Tim Cook" userId="d1c7cfb340f2c7ab" providerId="LiveId" clId="{816194AF-5F94-4EF3-8191-2948A8337A68}" dt="2023-04-16T21:47:37.205" v="27"/>
          <ac:inkMkLst>
            <pc:docMk/>
            <pc:sldMk cId="4228420529" sldId="477"/>
            <ac:inkMk id="19" creationId="{6D81AD85-2662-C334-B5E2-203DFD047958}"/>
          </ac:inkMkLst>
        </pc:inkChg>
        <pc:inkChg chg="add del mod">
          <ac:chgData name="Tim Cook" userId="d1c7cfb340f2c7ab" providerId="LiveId" clId="{816194AF-5F94-4EF3-8191-2948A8337A68}" dt="2023-04-16T21:47:37.205" v="26"/>
          <ac:inkMkLst>
            <pc:docMk/>
            <pc:sldMk cId="4228420529" sldId="477"/>
            <ac:inkMk id="20" creationId="{AE3DE600-C514-B49B-B53D-601E065CEDDE}"/>
          </ac:inkMkLst>
        </pc:inkChg>
        <pc:inkChg chg="add del mod">
          <ac:chgData name="Tim Cook" userId="d1c7cfb340f2c7ab" providerId="LiveId" clId="{816194AF-5F94-4EF3-8191-2948A8337A68}" dt="2023-04-16T21:47:37.205" v="25"/>
          <ac:inkMkLst>
            <pc:docMk/>
            <pc:sldMk cId="4228420529" sldId="477"/>
            <ac:inkMk id="21" creationId="{EBB3D362-5B8F-6C88-8033-10E20D944842}"/>
          </ac:inkMkLst>
        </pc:inkChg>
        <pc:inkChg chg="add del mod">
          <ac:chgData name="Tim Cook" userId="d1c7cfb340f2c7ab" providerId="LiveId" clId="{816194AF-5F94-4EF3-8191-2948A8337A68}" dt="2023-04-16T21:48:53.894" v="69"/>
          <ac:inkMkLst>
            <pc:docMk/>
            <pc:sldMk cId="4228420529" sldId="477"/>
            <ac:inkMk id="23" creationId="{E0DFD274-CD9B-B350-79F9-42F505A6E907}"/>
          </ac:inkMkLst>
        </pc:inkChg>
        <pc:inkChg chg="add del mod">
          <ac:chgData name="Tim Cook" userId="d1c7cfb340f2c7ab" providerId="LiveId" clId="{816194AF-5F94-4EF3-8191-2948A8337A68}" dt="2023-04-16T21:48:53.894" v="74"/>
          <ac:inkMkLst>
            <pc:docMk/>
            <pc:sldMk cId="4228420529" sldId="477"/>
            <ac:inkMk id="24" creationId="{893FEE1D-D5E3-5988-0FDB-F32677EB1500}"/>
          </ac:inkMkLst>
        </pc:inkChg>
        <pc:inkChg chg="add del mod">
          <ac:chgData name="Tim Cook" userId="d1c7cfb340f2c7ab" providerId="LiveId" clId="{816194AF-5F94-4EF3-8191-2948A8337A68}" dt="2023-04-16T21:48:53.894" v="65"/>
          <ac:inkMkLst>
            <pc:docMk/>
            <pc:sldMk cId="4228420529" sldId="477"/>
            <ac:inkMk id="25" creationId="{4C15FC96-FFFA-90F3-F2FF-5C1C525C5549}"/>
          </ac:inkMkLst>
        </pc:inkChg>
        <pc:inkChg chg="add del mod">
          <ac:chgData name="Tim Cook" userId="d1c7cfb340f2c7ab" providerId="LiveId" clId="{816194AF-5F94-4EF3-8191-2948A8337A68}" dt="2023-04-16T21:48:53.909" v="82"/>
          <ac:inkMkLst>
            <pc:docMk/>
            <pc:sldMk cId="4228420529" sldId="477"/>
            <ac:inkMk id="26" creationId="{82381235-56FD-5FD4-1597-4E023BB45752}"/>
          </ac:inkMkLst>
        </pc:inkChg>
        <pc:inkChg chg="add del mod">
          <ac:chgData name="Tim Cook" userId="d1c7cfb340f2c7ab" providerId="LiveId" clId="{816194AF-5F94-4EF3-8191-2948A8337A68}" dt="2023-04-16T21:48:53.894" v="68"/>
          <ac:inkMkLst>
            <pc:docMk/>
            <pc:sldMk cId="4228420529" sldId="477"/>
            <ac:inkMk id="27" creationId="{0B2B68E4-826A-6B15-E13C-FF7E796095AF}"/>
          </ac:inkMkLst>
        </pc:inkChg>
        <pc:inkChg chg="add del">
          <ac:chgData name="Tim Cook" userId="d1c7cfb340f2c7ab" providerId="LiveId" clId="{816194AF-5F94-4EF3-8191-2948A8337A68}" dt="2023-04-16T21:47:47.359" v="41"/>
          <ac:inkMkLst>
            <pc:docMk/>
            <pc:sldMk cId="4228420529" sldId="477"/>
            <ac:inkMk id="29" creationId="{16E9ECA7-5C87-C8E2-C787-2464EC9A6B2B}"/>
          </ac:inkMkLst>
        </pc:inkChg>
        <pc:inkChg chg="add del">
          <ac:chgData name="Tim Cook" userId="d1c7cfb340f2c7ab" providerId="LiveId" clId="{816194AF-5F94-4EF3-8191-2948A8337A68}" dt="2023-04-16T21:47:47.359" v="42"/>
          <ac:inkMkLst>
            <pc:docMk/>
            <pc:sldMk cId="4228420529" sldId="477"/>
            <ac:inkMk id="30" creationId="{B7581D15-DF33-21D9-F88A-0AC2E9E0B77B}"/>
          </ac:inkMkLst>
        </pc:inkChg>
        <pc:inkChg chg="add del">
          <ac:chgData name="Tim Cook" userId="d1c7cfb340f2c7ab" providerId="LiveId" clId="{816194AF-5F94-4EF3-8191-2948A8337A68}" dt="2023-04-16T21:47:47.359" v="40"/>
          <ac:inkMkLst>
            <pc:docMk/>
            <pc:sldMk cId="4228420529" sldId="477"/>
            <ac:inkMk id="31" creationId="{73F14B49-A54A-327C-66BC-4E31F3F050D6}"/>
          </ac:inkMkLst>
        </pc:inkChg>
        <pc:inkChg chg="add del mod">
          <ac:chgData name="Tim Cook" userId="d1c7cfb340f2c7ab" providerId="LiveId" clId="{816194AF-5F94-4EF3-8191-2948A8337A68}" dt="2023-04-16T21:47:49.155" v="44"/>
          <ac:inkMkLst>
            <pc:docMk/>
            <pc:sldMk cId="4228420529" sldId="477"/>
            <ac:inkMk id="32" creationId="{C455CA0D-5042-1E35-9B85-BB4EB2766D96}"/>
          </ac:inkMkLst>
        </pc:inkChg>
        <pc:inkChg chg="add del mod">
          <ac:chgData name="Tim Cook" userId="d1c7cfb340f2c7ab" providerId="LiveId" clId="{816194AF-5F94-4EF3-8191-2948A8337A68}" dt="2023-04-16T21:48:47.213" v="63"/>
          <ac:inkMkLst>
            <pc:docMk/>
            <pc:sldMk cId="4228420529" sldId="477"/>
            <ac:inkMk id="33" creationId="{855ACAEA-BB06-8934-4A74-94C23D86516E}"/>
          </ac:inkMkLst>
        </pc:inkChg>
        <pc:inkChg chg="add del mod">
          <ac:chgData name="Tim Cook" userId="d1c7cfb340f2c7ab" providerId="LiveId" clId="{816194AF-5F94-4EF3-8191-2948A8337A68}" dt="2023-04-16T21:48:53.909" v="76"/>
          <ac:inkMkLst>
            <pc:docMk/>
            <pc:sldMk cId="4228420529" sldId="477"/>
            <ac:inkMk id="35" creationId="{074E837C-E7F8-C703-1CDA-B8B97FFBF7AF}"/>
          </ac:inkMkLst>
        </pc:inkChg>
        <pc:inkChg chg="add del mod">
          <ac:chgData name="Tim Cook" userId="d1c7cfb340f2c7ab" providerId="LiveId" clId="{816194AF-5F94-4EF3-8191-2948A8337A68}" dt="2023-04-16T21:48:53.894" v="70"/>
          <ac:inkMkLst>
            <pc:docMk/>
            <pc:sldMk cId="4228420529" sldId="477"/>
            <ac:inkMk id="36" creationId="{C7C11B13-1D22-93C4-A931-57F70AC6CFAB}"/>
          </ac:inkMkLst>
        </pc:inkChg>
        <pc:inkChg chg="add del mod">
          <ac:chgData name="Tim Cook" userId="d1c7cfb340f2c7ab" providerId="LiveId" clId="{816194AF-5F94-4EF3-8191-2948A8337A68}" dt="2023-04-16T21:48:53.909" v="79"/>
          <ac:inkMkLst>
            <pc:docMk/>
            <pc:sldMk cId="4228420529" sldId="477"/>
            <ac:inkMk id="38" creationId="{AD214784-CF56-423E-13D9-E6830B8E142A}"/>
          </ac:inkMkLst>
        </pc:inkChg>
        <pc:inkChg chg="add del mod">
          <ac:chgData name="Tim Cook" userId="d1c7cfb340f2c7ab" providerId="LiveId" clId="{816194AF-5F94-4EF3-8191-2948A8337A68}" dt="2023-04-16T21:48:53.894" v="75"/>
          <ac:inkMkLst>
            <pc:docMk/>
            <pc:sldMk cId="4228420529" sldId="477"/>
            <ac:inkMk id="39" creationId="{77A5F9E1-7374-6B5E-9ADB-E36A9ABAB568}"/>
          </ac:inkMkLst>
        </pc:inkChg>
        <pc:inkChg chg="add del mod">
          <ac:chgData name="Tim Cook" userId="d1c7cfb340f2c7ab" providerId="LiveId" clId="{816194AF-5F94-4EF3-8191-2948A8337A68}" dt="2023-04-16T21:48:53.894" v="66"/>
          <ac:inkMkLst>
            <pc:docMk/>
            <pc:sldMk cId="4228420529" sldId="477"/>
            <ac:inkMk id="40" creationId="{0DFED196-42BC-DEE1-F06A-EC6E52001CAD}"/>
          </ac:inkMkLst>
        </pc:inkChg>
        <pc:inkChg chg="add del mod">
          <ac:chgData name="Tim Cook" userId="d1c7cfb340f2c7ab" providerId="LiveId" clId="{816194AF-5F94-4EF3-8191-2948A8337A68}" dt="2023-04-16T21:48:53.894" v="71"/>
          <ac:inkMkLst>
            <pc:docMk/>
            <pc:sldMk cId="4228420529" sldId="477"/>
            <ac:inkMk id="41" creationId="{91AEC8C1-7F94-2FF5-B409-13252DFA2E30}"/>
          </ac:inkMkLst>
        </pc:inkChg>
        <pc:inkChg chg="add del mod">
          <ac:chgData name="Tim Cook" userId="d1c7cfb340f2c7ab" providerId="LiveId" clId="{816194AF-5F94-4EF3-8191-2948A8337A68}" dt="2023-04-16T21:48:53.894" v="67"/>
          <ac:inkMkLst>
            <pc:docMk/>
            <pc:sldMk cId="4228420529" sldId="477"/>
            <ac:inkMk id="42" creationId="{B71BB477-FE55-2D70-6A5D-74BA10CEF542}"/>
          </ac:inkMkLst>
        </pc:inkChg>
        <pc:inkChg chg="add del mod">
          <ac:chgData name="Tim Cook" userId="d1c7cfb340f2c7ab" providerId="LiveId" clId="{816194AF-5F94-4EF3-8191-2948A8337A68}" dt="2023-04-16T21:48:53.909" v="81"/>
          <ac:inkMkLst>
            <pc:docMk/>
            <pc:sldMk cId="4228420529" sldId="477"/>
            <ac:inkMk id="44" creationId="{79B2B6AB-4921-7BF4-B727-948129E2F3C3}"/>
          </ac:inkMkLst>
        </pc:inkChg>
        <pc:inkChg chg="add del mod">
          <ac:chgData name="Tim Cook" userId="d1c7cfb340f2c7ab" providerId="LiveId" clId="{816194AF-5F94-4EF3-8191-2948A8337A68}" dt="2023-04-16T21:48:53.909" v="77"/>
          <ac:inkMkLst>
            <pc:docMk/>
            <pc:sldMk cId="4228420529" sldId="477"/>
            <ac:inkMk id="46" creationId="{E0C4A22A-CBC0-2ABB-E686-DC1B500CD4A9}"/>
          </ac:inkMkLst>
        </pc:inkChg>
        <pc:inkChg chg="add del mod">
          <ac:chgData name="Tim Cook" userId="d1c7cfb340f2c7ab" providerId="LiveId" clId="{816194AF-5F94-4EF3-8191-2948A8337A68}" dt="2023-04-16T21:48:53.894" v="72"/>
          <ac:inkMkLst>
            <pc:docMk/>
            <pc:sldMk cId="4228420529" sldId="477"/>
            <ac:inkMk id="47" creationId="{F23063FA-8069-2D5F-B0BF-7A9B6292AD4B}"/>
          </ac:inkMkLst>
        </pc:inkChg>
        <pc:inkChg chg="add del mod">
          <ac:chgData name="Tim Cook" userId="d1c7cfb340f2c7ab" providerId="LiveId" clId="{816194AF-5F94-4EF3-8191-2948A8337A68}" dt="2023-04-16T21:48:53.909" v="78"/>
          <ac:inkMkLst>
            <pc:docMk/>
            <pc:sldMk cId="4228420529" sldId="477"/>
            <ac:inkMk id="48" creationId="{0C0A42B6-6391-7765-F52E-C94653735EE9}"/>
          </ac:inkMkLst>
        </pc:inkChg>
        <pc:inkChg chg="add del">
          <ac:chgData name="Tim Cook" userId="d1c7cfb340f2c7ab" providerId="LiveId" clId="{816194AF-5F94-4EF3-8191-2948A8337A68}" dt="2023-04-16T21:49:04.041" v="87"/>
          <ac:inkMkLst>
            <pc:docMk/>
            <pc:sldMk cId="4228420529" sldId="477"/>
            <ac:inkMk id="50" creationId="{915B72C7-914B-D1DF-DEA6-BBFB29560CD5}"/>
          </ac:inkMkLst>
        </pc:inkChg>
        <pc:inkChg chg="add del mod">
          <ac:chgData name="Tim Cook" userId="d1c7cfb340f2c7ab" providerId="LiveId" clId="{816194AF-5F94-4EF3-8191-2948A8337A68}" dt="2023-04-16T21:49:42.645" v="139"/>
          <ac:inkMkLst>
            <pc:docMk/>
            <pc:sldMk cId="4228420529" sldId="477"/>
            <ac:inkMk id="51" creationId="{F811AB0A-3A72-1D59-FA81-AB4A4A5E38AF}"/>
          </ac:inkMkLst>
        </pc:inkChg>
        <pc:inkChg chg="add del mod">
          <ac:chgData name="Tim Cook" userId="d1c7cfb340f2c7ab" providerId="LiveId" clId="{816194AF-5F94-4EF3-8191-2948A8337A68}" dt="2023-04-16T21:49:40.046" v="135"/>
          <ac:inkMkLst>
            <pc:docMk/>
            <pc:sldMk cId="4228420529" sldId="477"/>
            <ac:inkMk id="52" creationId="{06301BD4-7450-260B-E889-D354E0722006}"/>
          </ac:inkMkLst>
        </pc:inkChg>
        <pc:inkChg chg="add del mod">
          <ac:chgData name="Tim Cook" userId="d1c7cfb340f2c7ab" providerId="LiveId" clId="{816194AF-5F94-4EF3-8191-2948A8337A68}" dt="2023-04-16T21:49:42.645" v="137"/>
          <ac:inkMkLst>
            <pc:docMk/>
            <pc:sldMk cId="4228420529" sldId="477"/>
            <ac:inkMk id="54" creationId="{8C3AA0DB-354A-E3B9-51B1-4D57204EA94F}"/>
          </ac:inkMkLst>
        </pc:inkChg>
        <pc:inkChg chg="add del mod">
          <ac:chgData name="Tim Cook" userId="d1c7cfb340f2c7ab" providerId="LiveId" clId="{816194AF-5F94-4EF3-8191-2948A8337A68}" dt="2023-04-16T21:49:38.857" v="125"/>
          <ac:inkMkLst>
            <pc:docMk/>
            <pc:sldMk cId="4228420529" sldId="477"/>
            <ac:inkMk id="56" creationId="{25796F39-69DD-9887-B82F-C75D36D26F9E}"/>
          </ac:inkMkLst>
        </pc:inkChg>
        <pc:inkChg chg="add del mod">
          <ac:chgData name="Tim Cook" userId="d1c7cfb340f2c7ab" providerId="LiveId" clId="{816194AF-5F94-4EF3-8191-2948A8337A68}" dt="2023-04-16T21:49:13.149" v="97"/>
          <ac:inkMkLst>
            <pc:docMk/>
            <pc:sldMk cId="4228420529" sldId="477"/>
            <ac:inkMk id="58" creationId="{E41579DD-07C7-5BEF-E31A-38F83270ABBC}"/>
          </ac:inkMkLst>
        </pc:inkChg>
        <pc:inkChg chg="add del">
          <ac:chgData name="Tim Cook" userId="d1c7cfb340f2c7ab" providerId="LiveId" clId="{816194AF-5F94-4EF3-8191-2948A8337A68}" dt="2023-04-16T21:49:15.729" v="99"/>
          <ac:inkMkLst>
            <pc:docMk/>
            <pc:sldMk cId="4228420529" sldId="477"/>
            <ac:inkMk id="60" creationId="{42B06DDD-512D-EF70-B5B4-DFAEFACFFE16}"/>
          </ac:inkMkLst>
        </pc:inkChg>
        <pc:inkChg chg="add del mod">
          <ac:chgData name="Tim Cook" userId="d1c7cfb340f2c7ab" providerId="LiveId" clId="{816194AF-5F94-4EF3-8191-2948A8337A68}" dt="2023-04-16T21:49:40.046" v="134"/>
          <ac:inkMkLst>
            <pc:docMk/>
            <pc:sldMk cId="4228420529" sldId="477"/>
            <ac:inkMk id="61" creationId="{EBE1807A-A241-77C8-D8E9-9B51ED4B0E2F}"/>
          </ac:inkMkLst>
        </pc:inkChg>
        <pc:inkChg chg="add del mod">
          <ac:chgData name="Tim Cook" userId="d1c7cfb340f2c7ab" providerId="LiveId" clId="{816194AF-5F94-4EF3-8191-2948A8337A68}" dt="2023-04-16T21:49:38.857" v="127"/>
          <ac:inkMkLst>
            <pc:docMk/>
            <pc:sldMk cId="4228420529" sldId="477"/>
            <ac:inkMk id="62" creationId="{8D3F5701-D9F5-CB30-8B5C-A2AA0D603D31}"/>
          </ac:inkMkLst>
        </pc:inkChg>
        <pc:inkChg chg="add del mod">
          <ac:chgData name="Tim Cook" userId="d1c7cfb340f2c7ab" providerId="LiveId" clId="{816194AF-5F94-4EF3-8191-2948A8337A68}" dt="2023-04-16T21:49:21.376" v="104"/>
          <ac:inkMkLst>
            <pc:docMk/>
            <pc:sldMk cId="4228420529" sldId="477"/>
            <ac:inkMk id="63" creationId="{BB70F7E4-119F-F12D-FADE-A1204CCF32FD}"/>
          </ac:inkMkLst>
        </pc:inkChg>
        <pc:inkChg chg="add del mod">
          <ac:chgData name="Tim Cook" userId="d1c7cfb340f2c7ab" providerId="LiveId" clId="{816194AF-5F94-4EF3-8191-2948A8337A68}" dt="2023-04-16T21:49:39.733" v="133"/>
          <ac:inkMkLst>
            <pc:docMk/>
            <pc:sldMk cId="4228420529" sldId="477"/>
            <ac:inkMk id="65" creationId="{1E13F8FC-5EDB-74B4-E720-C84AA0CCFC64}"/>
          </ac:inkMkLst>
        </pc:inkChg>
        <pc:inkChg chg="add del mod">
          <ac:chgData name="Tim Cook" userId="d1c7cfb340f2c7ab" providerId="LiveId" clId="{816194AF-5F94-4EF3-8191-2948A8337A68}" dt="2023-04-16T21:49:42.645" v="143"/>
          <ac:inkMkLst>
            <pc:docMk/>
            <pc:sldMk cId="4228420529" sldId="477"/>
            <ac:inkMk id="67" creationId="{7974D868-A4C0-E72C-C2E4-85D7E06DF377}"/>
          </ac:inkMkLst>
        </pc:inkChg>
        <pc:inkChg chg="add del mod">
          <ac:chgData name="Tim Cook" userId="d1c7cfb340f2c7ab" providerId="LiveId" clId="{816194AF-5F94-4EF3-8191-2948A8337A68}" dt="2023-04-16T21:49:42.645" v="140"/>
          <ac:inkMkLst>
            <pc:docMk/>
            <pc:sldMk cId="4228420529" sldId="477"/>
            <ac:inkMk id="68" creationId="{DF546F56-2ACF-D4F6-6244-1FE2D7228227}"/>
          </ac:inkMkLst>
        </pc:inkChg>
        <pc:inkChg chg="add del mod">
          <ac:chgData name="Tim Cook" userId="d1c7cfb340f2c7ab" providerId="LiveId" clId="{816194AF-5F94-4EF3-8191-2948A8337A68}" dt="2023-04-16T21:49:42.645" v="144"/>
          <ac:inkMkLst>
            <pc:docMk/>
            <pc:sldMk cId="4228420529" sldId="477"/>
            <ac:inkMk id="69" creationId="{7631E796-41D0-F54A-7052-7A6C1C51BF00}"/>
          </ac:inkMkLst>
        </pc:inkChg>
        <pc:inkChg chg="add del mod">
          <ac:chgData name="Tim Cook" userId="d1c7cfb340f2c7ab" providerId="LiveId" clId="{816194AF-5F94-4EF3-8191-2948A8337A68}" dt="2023-04-16T21:49:42.645" v="136"/>
          <ac:inkMkLst>
            <pc:docMk/>
            <pc:sldMk cId="4228420529" sldId="477"/>
            <ac:inkMk id="70" creationId="{B9107BFB-1514-5CE2-DC76-CCE94BF2EDDC}"/>
          </ac:inkMkLst>
        </pc:inkChg>
        <pc:inkChg chg="add del mod">
          <ac:chgData name="Tim Cook" userId="d1c7cfb340f2c7ab" providerId="LiveId" clId="{816194AF-5F94-4EF3-8191-2948A8337A68}" dt="2023-04-16T21:49:42.645" v="138"/>
          <ac:inkMkLst>
            <pc:docMk/>
            <pc:sldMk cId="4228420529" sldId="477"/>
            <ac:inkMk id="71" creationId="{DBA6D913-B5CD-6081-6EDC-C5DB8A1F8125}"/>
          </ac:inkMkLst>
        </pc:inkChg>
        <pc:inkChg chg="add del mod">
          <ac:chgData name="Tim Cook" userId="d1c7cfb340f2c7ab" providerId="LiveId" clId="{816194AF-5F94-4EF3-8191-2948A8337A68}" dt="2023-04-16T21:49:42.645" v="146"/>
          <ac:inkMkLst>
            <pc:docMk/>
            <pc:sldMk cId="4228420529" sldId="477"/>
            <ac:inkMk id="72" creationId="{C4AD661F-F899-F1C0-D1CC-806C5A7096C0}"/>
          </ac:inkMkLst>
        </pc:inkChg>
        <pc:inkChg chg="add del mod">
          <ac:chgData name="Tim Cook" userId="d1c7cfb340f2c7ab" providerId="LiveId" clId="{816194AF-5F94-4EF3-8191-2948A8337A68}" dt="2023-04-16T21:49:39.733" v="132"/>
          <ac:inkMkLst>
            <pc:docMk/>
            <pc:sldMk cId="4228420529" sldId="477"/>
            <ac:inkMk id="74" creationId="{39B6C45E-8A4E-E6A5-B45E-167CFB54B38F}"/>
          </ac:inkMkLst>
        </pc:inkChg>
        <pc:inkChg chg="add del mod">
          <ac:chgData name="Tim Cook" userId="d1c7cfb340f2c7ab" providerId="LiveId" clId="{816194AF-5F94-4EF3-8191-2948A8337A68}" dt="2023-04-16T21:49:39.733" v="131"/>
          <ac:inkMkLst>
            <pc:docMk/>
            <pc:sldMk cId="4228420529" sldId="477"/>
            <ac:inkMk id="75" creationId="{897E1625-5B43-86DD-08E3-71F958F07768}"/>
          </ac:inkMkLst>
        </pc:inkChg>
        <pc:inkChg chg="add del mod">
          <ac:chgData name="Tim Cook" userId="d1c7cfb340f2c7ab" providerId="LiveId" clId="{816194AF-5F94-4EF3-8191-2948A8337A68}" dt="2023-04-16T21:49:42.645" v="141"/>
          <ac:inkMkLst>
            <pc:docMk/>
            <pc:sldMk cId="4228420529" sldId="477"/>
            <ac:inkMk id="76" creationId="{3FE10162-7865-89DE-93A5-94F846F8C8EB}"/>
          </ac:inkMkLst>
        </pc:inkChg>
        <pc:inkChg chg="add del mod">
          <ac:chgData name="Tim Cook" userId="d1c7cfb340f2c7ab" providerId="LiveId" clId="{816194AF-5F94-4EF3-8191-2948A8337A68}" dt="2023-04-16T21:49:42.645" v="142"/>
          <ac:inkMkLst>
            <pc:docMk/>
            <pc:sldMk cId="4228420529" sldId="477"/>
            <ac:inkMk id="77" creationId="{A8A81CD2-E3F5-3079-5CB3-E25F4B73C2F9}"/>
          </ac:inkMkLst>
        </pc:inkChg>
        <pc:inkChg chg="add del mod">
          <ac:chgData name="Tim Cook" userId="d1c7cfb340f2c7ab" providerId="LiveId" clId="{816194AF-5F94-4EF3-8191-2948A8337A68}" dt="2023-04-16T21:49:42.645" v="145"/>
          <ac:inkMkLst>
            <pc:docMk/>
            <pc:sldMk cId="4228420529" sldId="477"/>
            <ac:inkMk id="78" creationId="{5B590D3D-D248-DA7E-0C36-12BF7520A3C4}"/>
          </ac:inkMkLst>
        </pc:inkChg>
        <pc:inkChg chg="add del mod">
          <ac:chgData name="Tim Cook" userId="d1c7cfb340f2c7ab" providerId="LiveId" clId="{816194AF-5F94-4EF3-8191-2948A8337A68}" dt="2023-04-16T21:49:38.857" v="130"/>
          <ac:inkMkLst>
            <pc:docMk/>
            <pc:sldMk cId="4228420529" sldId="477"/>
            <ac:inkMk id="80" creationId="{36F6F2FF-30EE-6455-2F2B-662F3047B929}"/>
          </ac:inkMkLst>
        </pc:inkChg>
        <pc:inkChg chg="add del mod">
          <ac:chgData name="Tim Cook" userId="d1c7cfb340f2c7ab" providerId="LiveId" clId="{816194AF-5F94-4EF3-8191-2948A8337A68}" dt="2023-04-16T21:49:38.857" v="129"/>
          <ac:inkMkLst>
            <pc:docMk/>
            <pc:sldMk cId="4228420529" sldId="477"/>
            <ac:inkMk id="81" creationId="{AA1867D5-8042-EE36-3994-6DB25D18C35D}"/>
          </ac:inkMkLst>
        </pc:inkChg>
        <pc:inkChg chg="add del mod">
          <ac:chgData name="Tim Cook" userId="d1c7cfb340f2c7ab" providerId="LiveId" clId="{816194AF-5F94-4EF3-8191-2948A8337A68}" dt="2023-04-16T21:49:38.857" v="126"/>
          <ac:inkMkLst>
            <pc:docMk/>
            <pc:sldMk cId="4228420529" sldId="477"/>
            <ac:inkMk id="82" creationId="{180675BB-97E2-11D3-F6B1-15506A5FBCBC}"/>
          </ac:inkMkLst>
        </pc:inkChg>
        <pc:inkChg chg="add del mod">
          <ac:chgData name="Tim Cook" userId="d1c7cfb340f2c7ab" providerId="LiveId" clId="{816194AF-5F94-4EF3-8191-2948A8337A68}" dt="2023-04-16T21:49:38.857" v="128"/>
          <ac:inkMkLst>
            <pc:docMk/>
            <pc:sldMk cId="4228420529" sldId="477"/>
            <ac:inkMk id="83" creationId="{A96882FD-9A7C-1AD1-333B-BDAE26E65EB7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85" creationId="{42D5B316-7467-F144-39A8-17562E5E10D2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86" creationId="{4298B8AF-9C0C-BE22-3700-E82628E31844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88" creationId="{58BE66D8-9617-4FFD-94C3-4273261A5D74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0" creationId="{E63BBC46-FD25-FA53-9D22-B2DE4BEAA35C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2" creationId="{DDB8489E-2593-356E-6BBE-D2B3EDF6E809}"/>
          </ac:inkMkLst>
        </pc:inkChg>
        <pc:inkChg chg="add del">
          <ac:chgData name="Tim Cook" userId="d1c7cfb340f2c7ab" providerId="LiveId" clId="{816194AF-5F94-4EF3-8191-2948A8337A68}" dt="2023-04-16T21:49:54.771" v="157"/>
          <ac:inkMkLst>
            <pc:docMk/>
            <pc:sldMk cId="4228420529" sldId="477"/>
            <ac:inkMk id="94" creationId="{8CF435F5-D28F-F077-2EA4-381C5AC1CADA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5" creationId="{B12284FE-8916-1007-80BB-AD85E1B72A2C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6" creationId="{C303300F-BB30-92BA-1469-061E2857628D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7" creationId="{E267184A-023B-564E-CFE4-54B316F44409}"/>
          </ac:inkMkLst>
        </pc:inkChg>
        <pc:inkChg chg="add del mod">
          <ac:chgData name="Tim Cook" userId="d1c7cfb340f2c7ab" providerId="LiveId" clId="{816194AF-5F94-4EF3-8191-2948A8337A68}" dt="2023-04-16T21:50:06.579" v="164"/>
          <ac:inkMkLst>
            <pc:docMk/>
            <pc:sldMk cId="4228420529" sldId="477"/>
            <ac:inkMk id="99" creationId="{9EA2AB92-C343-AF9A-7DE4-ECF3A2716E21}"/>
          </ac:inkMkLst>
        </pc:inkChg>
        <pc:inkChg chg="add del mod">
          <ac:chgData name="Tim Cook" userId="d1c7cfb340f2c7ab" providerId="LiveId" clId="{816194AF-5F94-4EF3-8191-2948A8337A68}" dt="2023-04-16T21:51:34.329" v="225"/>
          <ac:inkMkLst>
            <pc:docMk/>
            <pc:sldMk cId="4228420529" sldId="477"/>
            <ac:inkMk id="101" creationId="{DC5C20F9-52EB-257A-559C-176D453DE075}"/>
          </ac:inkMkLst>
        </pc:inkChg>
        <pc:inkChg chg="add del mod">
          <ac:chgData name="Tim Cook" userId="d1c7cfb340f2c7ab" providerId="LiveId" clId="{816194AF-5F94-4EF3-8191-2948A8337A68}" dt="2023-04-16T21:51:33.829" v="224"/>
          <ac:inkMkLst>
            <pc:docMk/>
            <pc:sldMk cId="4228420529" sldId="477"/>
            <ac:inkMk id="102" creationId="{0573100A-00CE-64A7-69D5-DEEA74C8854B}"/>
          </ac:inkMkLst>
        </pc:inkChg>
        <pc:inkChg chg="add del mod">
          <ac:chgData name="Tim Cook" userId="d1c7cfb340f2c7ab" providerId="LiveId" clId="{816194AF-5F94-4EF3-8191-2948A8337A68}" dt="2023-04-16T21:51:33.829" v="221"/>
          <ac:inkMkLst>
            <pc:docMk/>
            <pc:sldMk cId="4228420529" sldId="477"/>
            <ac:inkMk id="103" creationId="{D15A3C22-A50E-90BA-4CCE-CDBA3FAA29B3}"/>
          </ac:inkMkLst>
        </pc:inkChg>
        <pc:inkChg chg="add del mod">
          <ac:chgData name="Tim Cook" userId="d1c7cfb340f2c7ab" providerId="LiveId" clId="{816194AF-5F94-4EF3-8191-2948A8337A68}" dt="2023-04-16T21:51:08.278" v="205"/>
          <ac:inkMkLst>
            <pc:docMk/>
            <pc:sldMk cId="4228420529" sldId="477"/>
            <ac:inkMk id="104" creationId="{047114D3-599F-8F87-E86B-62E1B42FA467}"/>
          </ac:inkMkLst>
        </pc:inkChg>
        <pc:inkChg chg="add del mod">
          <ac:chgData name="Tim Cook" userId="d1c7cfb340f2c7ab" providerId="LiveId" clId="{816194AF-5F94-4EF3-8191-2948A8337A68}" dt="2023-04-16T21:51:05.864" v="203"/>
          <ac:inkMkLst>
            <pc:docMk/>
            <pc:sldMk cId="4228420529" sldId="477"/>
            <ac:inkMk id="105" creationId="{10312165-D015-F164-B457-AEC4C0D15611}"/>
          </ac:inkMkLst>
        </pc:inkChg>
        <pc:inkChg chg="add del mod">
          <ac:chgData name="Tim Cook" userId="d1c7cfb340f2c7ab" providerId="LiveId" clId="{816194AF-5F94-4EF3-8191-2948A8337A68}" dt="2023-04-16T21:51:05.864" v="204"/>
          <ac:inkMkLst>
            <pc:docMk/>
            <pc:sldMk cId="4228420529" sldId="477"/>
            <ac:inkMk id="106" creationId="{DD44E14D-5A5D-F3D6-DD63-6033B2691FFB}"/>
          </ac:inkMkLst>
        </pc:inkChg>
        <pc:inkChg chg="add del mod">
          <ac:chgData name="Tim Cook" userId="d1c7cfb340f2c7ab" providerId="LiveId" clId="{816194AF-5F94-4EF3-8191-2948A8337A68}" dt="2023-04-16T21:51:15.878" v="214"/>
          <ac:inkMkLst>
            <pc:docMk/>
            <pc:sldMk cId="4228420529" sldId="477"/>
            <ac:inkMk id="108" creationId="{80707D51-4CAA-4C5F-E47E-B770E488806A}"/>
          </ac:inkMkLst>
        </pc:inkChg>
        <pc:inkChg chg="add del mod">
          <ac:chgData name="Tim Cook" userId="d1c7cfb340f2c7ab" providerId="LiveId" clId="{816194AF-5F94-4EF3-8191-2948A8337A68}" dt="2023-04-16T21:51:15.878" v="211"/>
          <ac:inkMkLst>
            <pc:docMk/>
            <pc:sldMk cId="4228420529" sldId="477"/>
            <ac:inkMk id="109" creationId="{4CF505D1-EF41-478F-8DD5-5891D9B9BD32}"/>
          </ac:inkMkLst>
        </pc:inkChg>
        <pc:inkChg chg="add del mod">
          <ac:chgData name="Tim Cook" userId="d1c7cfb340f2c7ab" providerId="LiveId" clId="{816194AF-5F94-4EF3-8191-2948A8337A68}" dt="2023-04-16T21:51:15.878" v="210"/>
          <ac:inkMkLst>
            <pc:docMk/>
            <pc:sldMk cId="4228420529" sldId="477"/>
            <ac:inkMk id="110" creationId="{6F33A615-859F-6EE2-7363-02B00422A542}"/>
          </ac:inkMkLst>
        </pc:inkChg>
        <pc:inkChg chg="add del mod">
          <ac:chgData name="Tim Cook" userId="d1c7cfb340f2c7ab" providerId="LiveId" clId="{816194AF-5F94-4EF3-8191-2948A8337A68}" dt="2023-04-16T21:51:15.878" v="212"/>
          <ac:inkMkLst>
            <pc:docMk/>
            <pc:sldMk cId="4228420529" sldId="477"/>
            <ac:inkMk id="111" creationId="{D1302AC9-36F5-E7FB-FD5C-0F19852AB7FC}"/>
          </ac:inkMkLst>
        </pc:inkChg>
        <pc:inkChg chg="add mod">
          <ac:chgData name="Tim Cook" userId="d1c7cfb340f2c7ab" providerId="LiveId" clId="{816194AF-5F94-4EF3-8191-2948A8337A68}" dt="2023-04-16T21:52:30.618" v="255" actId="14100"/>
          <ac:inkMkLst>
            <pc:docMk/>
            <pc:sldMk cId="4228420529" sldId="477"/>
            <ac:inkMk id="112" creationId="{E2BD5095-6DF6-0487-BE8B-CB19E022D826}"/>
          </ac:inkMkLst>
        </pc:inkChg>
        <pc:inkChg chg="add mod">
          <ac:chgData name="Tim Cook" userId="d1c7cfb340f2c7ab" providerId="LiveId" clId="{816194AF-5F94-4EF3-8191-2948A8337A68}" dt="2023-04-16T21:52:30.618" v="255" actId="14100"/>
          <ac:inkMkLst>
            <pc:docMk/>
            <pc:sldMk cId="4228420529" sldId="477"/>
            <ac:inkMk id="113" creationId="{923AB8FA-B060-DCF6-F4B1-B30CCF9DD2B1}"/>
          </ac:inkMkLst>
        </pc:inkChg>
        <pc:inkChg chg="add mod">
          <ac:chgData name="Tim Cook" userId="d1c7cfb340f2c7ab" providerId="LiveId" clId="{816194AF-5F94-4EF3-8191-2948A8337A68}" dt="2023-04-16T21:52:30.618" v="255" actId="14100"/>
          <ac:inkMkLst>
            <pc:docMk/>
            <pc:sldMk cId="4228420529" sldId="477"/>
            <ac:inkMk id="114" creationId="{799DBDCE-88EB-BEA5-5649-5F533C9EF931}"/>
          </ac:inkMkLst>
        </pc:inkChg>
        <pc:inkChg chg="add mod">
          <ac:chgData name="Tim Cook" userId="d1c7cfb340f2c7ab" providerId="LiveId" clId="{816194AF-5F94-4EF3-8191-2948A8337A68}" dt="2023-04-16T21:52:30.618" v="255" actId="14100"/>
          <ac:inkMkLst>
            <pc:docMk/>
            <pc:sldMk cId="4228420529" sldId="477"/>
            <ac:inkMk id="115" creationId="{4AE70C82-5DC9-3F9C-66F0-022917A8230D}"/>
          </ac:inkMkLst>
        </pc:inkChg>
        <pc:inkChg chg="add del mod">
          <ac:chgData name="Tim Cook" userId="d1c7cfb340f2c7ab" providerId="LiveId" clId="{816194AF-5F94-4EF3-8191-2948A8337A68}" dt="2023-04-16T21:51:15.878" v="213"/>
          <ac:inkMkLst>
            <pc:docMk/>
            <pc:sldMk cId="4228420529" sldId="477"/>
            <ac:inkMk id="116" creationId="{AEDEBC97-A053-B5E5-BA33-155B386C6FBD}"/>
          </ac:inkMkLst>
        </pc:inkChg>
        <pc:inkChg chg="add del mod">
          <ac:chgData name="Tim Cook" userId="d1c7cfb340f2c7ab" providerId="LiveId" clId="{816194AF-5F94-4EF3-8191-2948A8337A68}" dt="2023-04-16T21:50:20.857" v="184"/>
          <ac:inkMkLst>
            <pc:docMk/>
            <pc:sldMk cId="4228420529" sldId="477"/>
            <ac:inkMk id="118" creationId="{4AAB2152-D91D-275C-74F0-04CA7311BA42}"/>
          </ac:inkMkLst>
        </pc:inkChg>
        <pc:inkChg chg="add del mod">
          <ac:chgData name="Tim Cook" userId="d1c7cfb340f2c7ab" providerId="LiveId" clId="{816194AF-5F94-4EF3-8191-2948A8337A68}" dt="2023-04-16T21:55:50.240" v="454"/>
          <ac:inkMkLst>
            <pc:docMk/>
            <pc:sldMk cId="4228420529" sldId="477"/>
            <ac:inkMk id="120" creationId="{F8188090-9213-BA6B-C22E-0FF9147B4C83}"/>
          </ac:inkMkLst>
        </pc:inkChg>
        <pc:inkChg chg="add del mod">
          <ac:chgData name="Tim Cook" userId="d1c7cfb340f2c7ab" providerId="LiveId" clId="{816194AF-5F94-4EF3-8191-2948A8337A68}" dt="2023-04-16T21:55:48.660" v="452"/>
          <ac:inkMkLst>
            <pc:docMk/>
            <pc:sldMk cId="4228420529" sldId="477"/>
            <ac:inkMk id="121" creationId="{254DF068-45B3-D141-8BE2-16E6363F9D29}"/>
          </ac:inkMkLst>
        </pc:inkChg>
        <pc:inkChg chg="add del mod">
          <ac:chgData name="Tim Cook" userId="d1c7cfb340f2c7ab" providerId="LiveId" clId="{816194AF-5F94-4EF3-8191-2948A8337A68}" dt="2023-04-16T21:55:50.240" v="455"/>
          <ac:inkMkLst>
            <pc:docMk/>
            <pc:sldMk cId="4228420529" sldId="477"/>
            <ac:inkMk id="122" creationId="{2A0B7446-FD38-91D1-257F-16B802201B95}"/>
          </ac:inkMkLst>
        </pc:inkChg>
        <pc:inkChg chg="add del mod">
          <ac:chgData name="Tim Cook" userId="d1c7cfb340f2c7ab" providerId="LiveId" clId="{816194AF-5F94-4EF3-8191-2948A8337A68}" dt="2023-04-16T21:55:50.240" v="453"/>
          <ac:inkMkLst>
            <pc:docMk/>
            <pc:sldMk cId="4228420529" sldId="477"/>
            <ac:inkMk id="123" creationId="{D1913B38-2444-B422-D057-34CFC5D8B8C2}"/>
          </ac:inkMkLst>
        </pc:inkChg>
        <pc:inkChg chg="add del">
          <ac:chgData name="Tim Cook" userId="d1c7cfb340f2c7ab" providerId="LiveId" clId="{816194AF-5F94-4EF3-8191-2948A8337A68}" dt="2023-04-16T21:50:29.281" v="191"/>
          <ac:inkMkLst>
            <pc:docMk/>
            <pc:sldMk cId="4228420529" sldId="477"/>
            <ac:inkMk id="125" creationId="{2D104BE0-6398-EECA-9101-EAB0C59EFD92}"/>
          </ac:inkMkLst>
        </pc:inkChg>
        <pc:inkChg chg="add del">
          <ac:chgData name="Tim Cook" userId="d1c7cfb340f2c7ab" providerId="LiveId" clId="{816194AF-5F94-4EF3-8191-2948A8337A68}" dt="2023-04-16T21:50:32.709" v="193"/>
          <ac:inkMkLst>
            <pc:docMk/>
            <pc:sldMk cId="4228420529" sldId="477"/>
            <ac:inkMk id="126" creationId="{7B72DF72-9E13-820F-67C6-285627E7BBB1}"/>
          </ac:inkMkLst>
        </pc:inkChg>
        <pc:inkChg chg="add del">
          <ac:chgData name="Tim Cook" userId="d1c7cfb340f2c7ab" providerId="LiveId" clId="{816194AF-5F94-4EF3-8191-2948A8337A68}" dt="2023-04-16T21:50:36.187" v="195"/>
          <ac:inkMkLst>
            <pc:docMk/>
            <pc:sldMk cId="4228420529" sldId="477"/>
            <ac:inkMk id="127" creationId="{4C90AE03-0068-C475-A396-7DD14BB21F3E}"/>
          </ac:inkMkLst>
        </pc:inkChg>
        <pc:inkChg chg="add del">
          <ac:chgData name="Tim Cook" userId="d1c7cfb340f2c7ab" providerId="LiveId" clId="{816194AF-5F94-4EF3-8191-2948A8337A68}" dt="2023-04-16T21:50:40.859" v="197"/>
          <ac:inkMkLst>
            <pc:docMk/>
            <pc:sldMk cId="4228420529" sldId="477"/>
            <ac:inkMk id="128" creationId="{308BF054-66BC-A867-D4FB-75019764B803}"/>
          </ac:inkMkLst>
        </pc:inkChg>
        <pc:inkChg chg="add del mod">
          <ac:chgData name="Tim Cook" userId="d1c7cfb340f2c7ab" providerId="LiveId" clId="{816194AF-5F94-4EF3-8191-2948A8337A68}" dt="2023-04-16T21:55:48.660" v="451"/>
          <ac:inkMkLst>
            <pc:docMk/>
            <pc:sldMk cId="4228420529" sldId="477"/>
            <ac:inkMk id="129" creationId="{83EC0E53-7E96-4D61-CD85-C866685F072D}"/>
          </ac:inkMkLst>
        </pc:inkChg>
        <pc:inkChg chg="add del mod">
          <ac:chgData name="Tim Cook" userId="d1c7cfb340f2c7ab" providerId="LiveId" clId="{816194AF-5F94-4EF3-8191-2948A8337A68}" dt="2023-04-16T21:51:55.916" v="243"/>
          <ac:inkMkLst>
            <pc:docMk/>
            <pc:sldMk cId="4228420529" sldId="477"/>
            <ac:inkMk id="130" creationId="{DE944CF4-90E9-205B-2D49-DD94064CC529}"/>
          </ac:inkMkLst>
        </pc:inkChg>
        <pc:inkChg chg="add del mod">
          <ac:chgData name="Tim Cook" userId="d1c7cfb340f2c7ab" providerId="LiveId" clId="{816194AF-5F94-4EF3-8191-2948A8337A68}" dt="2023-04-16T21:51:55.916" v="245"/>
          <ac:inkMkLst>
            <pc:docMk/>
            <pc:sldMk cId="4228420529" sldId="477"/>
            <ac:inkMk id="131" creationId="{C16BA504-520C-FBD0-ECA9-B3DBEE8E3AD4}"/>
          </ac:inkMkLst>
        </pc:inkChg>
        <pc:inkChg chg="add del mod">
          <ac:chgData name="Tim Cook" userId="d1c7cfb340f2c7ab" providerId="LiveId" clId="{816194AF-5F94-4EF3-8191-2948A8337A68}" dt="2023-04-16T21:51:55.916" v="244"/>
          <ac:inkMkLst>
            <pc:docMk/>
            <pc:sldMk cId="4228420529" sldId="477"/>
            <ac:inkMk id="132" creationId="{2679D169-08B6-ED14-1088-66709F7D20A2}"/>
          </ac:inkMkLst>
        </pc:inkChg>
        <pc:inkChg chg="add del mod">
          <ac:chgData name="Tim Cook" userId="d1c7cfb340f2c7ab" providerId="LiveId" clId="{816194AF-5F94-4EF3-8191-2948A8337A68}" dt="2023-04-16T21:51:33.829" v="223"/>
          <ac:inkMkLst>
            <pc:docMk/>
            <pc:sldMk cId="4228420529" sldId="477"/>
            <ac:inkMk id="134" creationId="{5E103254-26FF-4394-8BF3-A8CAAD03F02D}"/>
          </ac:inkMkLst>
        </pc:inkChg>
        <pc:inkChg chg="add del mod">
          <ac:chgData name="Tim Cook" userId="d1c7cfb340f2c7ab" providerId="LiveId" clId="{816194AF-5F94-4EF3-8191-2948A8337A68}" dt="2023-04-16T21:51:33.829" v="222"/>
          <ac:inkMkLst>
            <pc:docMk/>
            <pc:sldMk cId="4228420529" sldId="477"/>
            <ac:inkMk id="135" creationId="{A32F99CD-D8A5-571C-0C17-F9286DF11108}"/>
          </ac:inkMkLst>
        </pc:inkChg>
        <pc:inkChg chg="add del mod">
          <ac:chgData name="Tim Cook" userId="d1c7cfb340f2c7ab" providerId="LiveId" clId="{816194AF-5F94-4EF3-8191-2948A8337A68}" dt="2023-04-16T21:51:35.759" v="226"/>
          <ac:inkMkLst>
            <pc:docMk/>
            <pc:sldMk cId="4228420529" sldId="477"/>
            <ac:inkMk id="136" creationId="{2A5FCD53-5A63-1E57-84EB-EE3344D05E21}"/>
          </ac:inkMkLst>
        </pc:inkChg>
        <pc:inkChg chg="add del mod">
          <ac:chgData name="Tim Cook" userId="d1c7cfb340f2c7ab" providerId="LiveId" clId="{816194AF-5F94-4EF3-8191-2948A8337A68}" dt="2023-04-16T21:51:44.895" v="237"/>
          <ac:inkMkLst>
            <pc:docMk/>
            <pc:sldMk cId="4228420529" sldId="477"/>
            <ac:inkMk id="138" creationId="{D8B53F6A-6A01-1752-BEE9-0B9EAEB14952}"/>
          </ac:inkMkLst>
        </pc:inkChg>
        <pc:inkChg chg="add del mod">
          <ac:chgData name="Tim Cook" userId="d1c7cfb340f2c7ab" providerId="LiveId" clId="{816194AF-5F94-4EF3-8191-2948A8337A68}" dt="2023-04-16T21:51:44.206" v="235"/>
          <ac:inkMkLst>
            <pc:docMk/>
            <pc:sldMk cId="4228420529" sldId="477"/>
            <ac:inkMk id="139" creationId="{BAD0FB1E-A60B-1249-F1B0-881060DB9F9D}"/>
          </ac:inkMkLst>
        </pc:inkChg>
        <pc:inkChg chg="add del mod">
          <ac:chgData name="Tim Cook" userId="d1c7cfb340f2c7ab" providerId="LiveId" clId="{816194AF-5F94-4EF3-8191-2948A8337A68}" dt="2023-04-16T21:51:44.206" v="233"/>
          <ac:inkMkLst>
            <pc:docMk/>
            <pc:sldMk cId="4228420529" sldId="477"/>
            <ac:inkMk id="140" creationId="{9C9A063C-9C1A-3EA5-C2D7-F9E9754DB76A}"/>
          </ac:inkMkLst>
        </pc:inkChg>
        <pc:inkChg chg="add del mod">
          <ac:chgData name="Tim Cook" userId="d1c7cfb340f2c7ab" providerId="LiveId" clId="{816194AF-5F94-4EF3-8191-2948A8337A68}" dt="2023-04-16T21:51:44.206" v="236"/>
          <ac:inkMkLst>
            <pc:docMk/>
            <pc:sldMk cId="4228420529" sldId="477"/>
            <ac:inkMk id="141" creationId="{8A533D40-11D0-32A0-149B-61E8FEDF233D}"/>
          </ac:inkMkLst>
        </pc:inkChg>
        <pc:inkChg chg="add del mod">
          <ac:chgData name="Tim Cook" userId="d1c7cfb340f2c7ab" providerId="LiveId" clId="{816194AF-5F94-4EF3-8191-2948A8337A68}" dt="2023-04-16T21:51:44.206" v="234"/>
          <ac:inkMkLst>
            <pc:docMk/>
            <pc:sldMk cId="4228420529" sldId="477"/>
            <ac:inkMk id="142" creationId="{F388AA42-0211-2ADB-1CE5-4533D42250D7}"/>
          </ac:inkMkLst>
        </pc:inkChg>
        <pc:inkChg chg="add mod">
          <ac:chgData name="Tim Cook" userId="d1c7cfb340f2c7ab" providerId="LiveId" clId="{816194AF-5F94-4EF3-8191-2948A8337A68}" dt="2023-04-16T21:55:54.457" v="461"/>
          <ac:inkMkLst>
            <pc:docMk/>
            <pc:sldMk cId="4228420529" sldId="477"/>
            <ac:inkMk id="144" creationId="{ADD6398C-9259-0705-D2D6-E3B2DF353682}"/>
          </ac:inkMkLst>
        </pc:inkChg>
        <pc:inkChg chg="add del mod">
          <ac:chgData name="Tim Cook" userId="d1c7cfb340f2c7ab" providerId="LiveId" clId="{816194AF-5F94-4EF3-8191-2948A8337A68}" dt="2023-04-16T21:55:51.041" v="456"/>
          <ac:inkMkLst>
            <pc:docMk/>
            <pc:sldMk cId="4228420529" sldId="477"/>
            <ac:inkMk id="145" creationId="{FAFEA6D2-ACF9-87DD-DF71-90E0A12B241A}"/>
          </ac:inkMkLst>
        </pc:inkChg>
        <pc:inkChg chg="add del mod">
          <ac:chgData name="Tim Cook" userId="d1c7cfb340f2c7ab" providerId="LiveId" clId="{816194AF-5F94-4EF3-8191-2948A8337A68}" dt="2023-04-16T21:55:54.223" v="460"/>
          <ac:inkMkLst>
            <pc:docMk/>
            <pc:sldMk cId="4228420529" sldId="477"/>
            <ac:inkMk id="146" creationId="{193052E5-8DB3-E7A2-D133-F618F41F08DF}"/>
          </ac:inkMkLst>
        </pc:inkChg>
        <pc:inkChg chg="add del mod">
          <ac:chgData name="Tim Cook" userId="d1c7cfb340f2c7ab" providerId="LiveId" clId="{816194AF-5F94-4EF3-8191-2948A8337A68}" dt="2023-04-16T21:55:54.223" v="459"/>
          <ac:inkMkLst>
            <pc:docMk/>
            <pc:sldMk cId="4228420529" sldId="477"/>
            <ac:inkMk id="147" creationId="{C9A58695-574B-C30D-154F-F34EFFCFEABC}"/>
          </ac:inkMkLst>
        </pc:inkChg>
        <pc:inkChg chg="add del mod">
          <ac:chgData name="Tim Cook" userId="d1c7cfb340f2c7ab" providerId="LiveId" clId="{816194AF-5F94-4EF3-8191-2948A8337A68}" dt="2023-04-16T21:55:54.223" v="458"/>
          <ac:inkMkLst>
            <pc:docMk/>
            <pc:sldMk cId="4228420529" sldId="477"/>
            <ac:inkMk id="148" creationId="{EF917EB9-1990-F642-267B-7D2D4C96F7AE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50" creationId="{52F7AA17-AA5D-73A4-F5F0-7B20E6F64889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51" creationId="{5B915317-BB86-B7F0-7127-D73BF0F12335}"/>
          </ac:inkMkLst>
        </pc:inkChg>
        <pc:inkChg chg="add del mod">
          <ac:chgData name="Tim Cook" userId="d1c7cfb340f2c7ab" providerId="LiveId" clId="{816194AF-5F94-4EF3-8191-2948A8337A68}" dt="2023-04-16T21:55:58.190" v="468"/>
          <ac:inkMkLst>
            <pc:docMk/>
            <pc:sldMk cId="4228420529" sldId="477"/>
            <ac:inkMk id="152" creationId="{182520EA-DB69-B568-27A1-6CDF0BCBA071}"/>
          </ac:inkMkLst>
        </pc:inkChg>
        <pc:inkChg chg="add del mod">
          <ac:chgData name="Tim Cook" userId="d1c7cfb340f2c7ab" providerId="LiveId" clId="{816194AF-5F94-4EF3-8191-2948A8337A68}" dt="2023-04-16T21:55:58.190" v="467"/>
          <ac:inkMkLst>
            <pc:docMk/>
            <pc:sldMk cId="4228420529" sldId="477"/>
            <ac:inkMk id="153" creationId="{EF77436F-6919-EAFB-51AD-E3A04C49E3B7}"/>
          </ac:inkMkLst>
        </pc:inkChg>
        <pc:inkChg chg="add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55" creationId="{0A933588-A864-7255-73BE-E90928E7259E}"/>
          </ac:inkMkLst>
        </pc:inkChg>
        <pc:inkChg chg="add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56" creationId="{A8DA57D7-E015-A175-3206-DBB80B672DF3}"/>
          </ac:inkMkLst>
        </pc:inkChg>
        <pc:inkChg chg="add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57" creationId="{69E3BD99-E910-BBD1-9C91-A593A9140D75}"/>
          </ac:inkMkLst>
        </pc:inkChg>
        <pc:inkChg chg="add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58" creationId="{AC3B95A0-95CB-1D04-9B86-E2D13EC083B6}"/>
          </ac:inkMkLst>
        </pc:inkChg>
        <pc:inkChg chg="add">
          <ac:chgData name="Tim Cook" userId="d1c7cfb340f2c7ab" providerId="LiveId" clId="{816194AF-5F94-4EF3-8191-2948A8337A68}" dt="2023-04-16T21:52:36.759" v="256" actId="9405"/>
          <ac:inkMkLst>
            <pc:docMk/>
            <pc:sldMk cId="4228420529" sldId="477"/>
            <ac:inkMk id="160" creationId="{5144294B-CB02-1FC2-516B-85687B9A1DF9}"/>
          </ac:inkMkLst>
        </pc:inkChg>
        <pc:inkChg chg="add del">
          <ac:chgData name="Tim Cook" userId="d1c7cfb340f2c7ab" providerId="LiveId" clId="{816194AF-5F94-4EF3-8191-2948A8337A68}" dt="2023-04-16T21:52:38.309" v="258"/>
          <ac:inkMkLst>
            <pc:docMk/>
            <pc:sldMk cId="4228420529" sldId="477"/>
            <ac:inkMk id="161" creationId="{96442425-87B1-0079-0905-62E422E9AB79}"/>
          </ac:inkMkLst>
        </pc:inkChg>
        <pc:inkChg chg="add del">
          <ac:chgData name="Tim Cook" userId="d1c7cfb340f2c7ab" providerId="LiveId" clId="{816194AF-5F94-4EF3-8191-2948A8337A68}" dt="2023-04-16T21:52:45.272" v="260"/>
          <ac:inkMkLst>
            <pc:docMk/>
            <pc:sldMk cId="4228420529" sldId="477"/>
            <ac:inkMk id="162" creationId="{DC55FAB0-9605-0E23-AEAB-50F3688C184B}"/>
          </ac:inkMkLst>
        </pc:inkChg>
        <pc:inkChg chg="add mod">
          <ac:chgData name="Tim Cook" userId="d1c7cfb340f2c7ab" providerId="LiveId" clId="{816194AF-5F94-4EF3-8191-2948A8337A68}" dt="2023-04-16T21:52:48.296" v="263"/>
          <ac:inkMkLst>
            <pc:docMk/>
            <pc:sldMk cId="4228420529" sldId="477"/>
            <ac:inkMk id="163" creationId="{22A68A38-E507-DB38-9483-6B515F00965D}"/>
          </ac:inkMkLst>
        </pc:inkChg>
        <pc:inkChg chg="add mod">
          <ac:chgData name="Tim Cook" userId="d1c7cfb340f2c7ab" providerId="LiveId" clId="{816194AF-5F94-4EF3-8191-2948A8337A68}" dt="2023-04-16T21:52:48.296" v="263"/>
          <ac:inkMkLst>
            <pc:docMk/>
            <pc:sldMk cId="4228420529" sldId="477"/>
            <ac:inkMk id="164" creationId="{FCAF60AA-B036-AF42-2312-679500317CD6}"/>
          </ac:inkMkLst>
        </pc:inkChg>
        <pc:inkChg chg="add mod">
          <ac:chgData name="Tim Cook" userId="d1c7cfb340f2c7ab" providerId="LiveId" clId="{816194AF-5F94-4EF3-8191-2948A8337A68}" dt="2023-04-16T21:52:56.967" v="271"/>
          <ac:inkMkLst>
            <pc:docMk/>
            <pc:sldMk cId="4228420529" sldId="477"/>
            <ac:inkMk id="166" creationId="{02687990-ABAB-0BEE-7168-90EA2E65732C}"/>
          </ac:inkMkLst>
        </pc:inkChg>
        <pc:inkChg chg="add del mod">
          <ac:chgData name="Tim Cook" userId="d1c7cfb340f2c7ab" providerId="LiveId" clId="{816194AF-5F94-4EF3-8191-2948A8337A68}" dt="2023-04-16T21:52:56.967" v="271"/>
          <ac:inkMkLst>
            <pc:docMk/>
            <pc:sldMk cId="4228420529" sldId="477"/>
            <ac:inkMk id="167" creationId="{D2284A47-FF81-8532-D499-075DDB0EC52A}"/>
          </ac:inkMkLst>
        </pc:inkChg>
        <pc:inkChg chg="add del mod">
          <ac:chgData name="Tim Cook" userId="d1c7cfb340f2c7ab" providerId="LiveId" clId="{816194AF-5F94-4EF3-8191-2948A8337A68}" dt="2023-04-16T21:52:56.967" v="270"/>
          <ac:inkMkLst>
            <pc:docMk/>
            <pc:sldMk cId="4228420529" sldId="477"/>
            <ac:inkMk id="168" creationId="{4288BD29-3199-FDEB-2D54-AA30E1593D38}"/>
          </ac:inkMkLst>
        </pc:inkChg>
        <pc:inkChg chg="add del mod">
          <ac:chgData name="Tim Cook" userId="d1c7cfb340f2c7ab" providerId="LiveId" clId="{816194AF-5F94-4EF3-8191-2948A8337A68}" dt="2023-04-16T21:52:56.967" v="269"/>
          <ac:inkMkLst>
            <pc:docMk/>
            <pc:sldMk cId="4228420529" sldId="477"/>
            <ac:inkMk id="169" creationId="{B972DD5E-6B40-F157-1468-AAEB28A543BE}"/>
          </ac:inkMkLst>
        </pc:inkChg>
        <pc:inkChg chg="add del">
          <ac:chgData name="Tim Cook" userId="d1c7cfb340f2c7ab" providerId="LiveId" clId="{816194AF-5F94-4EF3-8191-2948A8337A68}" dt="2023-04-16T21:53:02.199" v="273"/>
          <ac:inkMkLst>
            <pc:docMk/>
            <pc:sldMk cId="4228420529" sldId="477"/>
            <ac:inkMk id="171" creationId="{D145E230-93E0-BA0E-15AA-E91D4FC14738}"/>
          </ac:inkMkLst>
        </pc:inkChg>
        <pc:inkChg chg="add">
          <ac:chgData name="Tim Cook" userId="d1c7cfb340f2c7ab" providerId="LiveId" clId="{816194AF-5F94-4EF3-8191-2948A8337A68}" dt="2023-04-16T21:53:05.216" v="274" actId="9405"/>
          <ac:inkMkLst>
            <pc:docMk/>
            <pc:sldMk cId="4228420529" sldId="477"/>
            <ac:inkMk id="172" creationId="{956084A9-C474-B384-63B2-8885C7887618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3" creationId="{0B1E31CC-1DB8-1CDF-E0D5-7A0CB1C34446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5" creationId="{BFDCC953-9FFE-19E9-9191-70FD1EE3E9BA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6" creationId="{FBFD2DF5-E300-AAA1-B713-EED31EEF0FB2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7" creationId="{66D8B6E7-1D5C-59F6-E428-69E250084123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8" creationId="{1E06402F-3EF9-EAAE-50C3-6EF73AF639D1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80" creationId="{F19A9DD4-AD31-9512-708E-C8101C87435E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81" creationId="{0D08B9F9-5F45-E606-2A04-8BDDC1A62813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82" creationId="{EC05D909-7F99-3C09-76B4-33506728498F}"/>
          </ac:inkMkLst>
        </pc:inkChg>
        <pc:inkChg chg="add del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84" creationId="{46628110-3840-7E75-E343-FCBD56FE2F1F}"/>
          </ac:inkMkLst>
        </pc:inkChg>
        <pc:inkChg chg="add">
          <ac:chgData name="Tim Cook" userId="d1c7cfb340f2c7ab" providerId="LiveId" clId="{816194AF-5F94-4EF3-8191-2948A8337A68}" dt="2023-04-16T21:56:07.276" v="476" actId="9405"/>
          <ac:inkMkLst>
            <pc:docMk/>
            <pc:sldMk cId="4228420529" sldId="477"/>
            <ac:inkMk id="186" creationId="{C5A477E7-A76B-6CD8-A5A5-8EE958317D1C}"/>
          </ac:inkMkLst>
        </pc:inkChg>
        <pc:inkChg chg="add del">
          <ac:chgData name="Tim Cook" userId="d1c7cfb340f2c7ab" providerId="LiveId" clId="{816194AF-5F94-4EF3-8191-2948A8337A68}" dt="2023-04-16T21:56:14.649" v="478"/>
          <ac:inkMkLst>
            <pc:docMk/>
            <pc:sldMk cId="4228420529" sldId="477"/>
            <ac:inkMk id="187" creationId="{8EF65C13-5195-DB2E-7DBD-2C72FD68DD76}"/>
          </ac:inkMkLst>
        </pc:inkChg>
        <pc:inkChg chg="add del mod">
          <ac:chgData name="Tim Cook" userId="d1c7cfb340f2c7ab" providerId="LiveId" clId="{816194AF-5F94-4EF3-8191-2948A8337A68}" dt="2023-04-16T21:56:18.514" v="481"/>
          <ac:inkMkLst>
            <pc:docMk/>
            <pc:sldMk cId="4228420529" sldId="477"/>
            <ac:inkMk id="188" creationId="{B608F15C-CF30-ED88-544E-44052E908CD4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0" creationId="{561FECF6-7B5F-6C61-6CBF-337CAA35A412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2" creationId="{6C00517D-7C8B-79AA-FC92-34C07F2989B9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3" creationId="{CBD43C09-CAFA-1C63-0490-B07E0A64A937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4" creationId="{AE4FC027-658C-7D69-B6AC-DA36AE0F8478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5" creationId="{131AC4C2-722E-0913-0525-D5B7061F8EDA}"/>
          </ac:inkMkLst>
        </pc:inkChg>
      </pc:sldChg>
      <pc:sldChg chg="addSp delSp modSp mod">
        <pc:chgData name="Tim Cook" userId="d1c7cfb340f2c7ab" providerId="LiveId" clId="{816194AF-5F94-4EF3-8191-2948A8337A68}" dt="2023-04-16T22:17:13.971" v="896"/>
        <pc:sldMkLst>
          <pc:docMk/>
          <pc:sldMk cId="3146788915" sldId="478"/>
        </pc:sldMkLst>
        <pc:grpChg chg="del mod">
          <ac:chgData name="Tim Cook" userId="d1c7cfb340f2c7ab" providerId="LiveId" clId="{816194AF-5F94-4EF3-8191-2948A8337A68}" dt="2023-04-16T21:54:01.449" v="317"/>
          <ac:grpSpMkLst>
            <pc:docMk/>
            <pc:sldMk cId="3146788915" sldId="478"/>
            <ac:grpSpMk id="8" creationId="{2A7EE00C-C0B7-4363-A3B9-CF9E9A74AFCE}"/>
          </ac:grpSpMkLst>
        </pc:grpChg>
        <pc:grpChg chg="del mod">
          <ac:chgData name="Tim Cook" userId="d1c7cfb340f2c7ab" providerId="LiveId" clId="{816194AF-5F94-4EF3-8191-2948A8337A68}" dt="2023-04-16T21:53:38.809" v="290"/>
          <ac:grpSpMkLst>
            <pc:docMk/>
            <pc:sldMk cId="3146788915" sldId="478"/>
            <ac:grpSpMk id="12" creationId="{4FCD8A74-ABB4-6787-CCAC-667337A60D65}"/>
          </ac:grpSpMkLst>
        </pc:grpChg>
        <pc:grpChg chg="del mod">
          <ac:chgData name="Tim Cook" userId="d1c7cfb340f2c7ab" providerId="LiveId" clId="{816194AF-5F94-4EF3-8191-2948A8337A68}" dt="2023-04-16T21:54:01.449" v="318"/>
          <ac:grpSpMkLst>
            <pc:docMk/>
            <pc:sldMk cId="3146788915" sldId="478"/>
            <ac:grpSpMk id="18" creationId="{CFD31C1A-B2A3-42E5-3DA8-759FCDE8724A}"/>
          </ac:grpSpMkLst>
        </pc:grpChg>
        <pc:grpChg chg="del mod">
          <ac:chgData name="Tim Cook" userId="d1c7cfb340f2c7ab" providerId="LiveId" clId="{816194AF-5F94-4EF3-8191-2948A8337A68}" dt="2023-04-16T21:53:55.803" v="308"/>
          <ac:grpSpMkLst>
            <pc:docMk/>
            <pc:sldMk cId="3146788915" sldId="478"/>
            <ac:grpSpMk id="24" creationId="{1243A961-1184-101F-3822-091C7CCC9CE5}"/>
          </ac:grpSpMkLst>
        </pc:grpChg>
        <pc:grpChg chg="del mod">
          <ac:chgData name="Tim Cook" userId="d1c7cfb340f2c7ab" providerId="LiveId" clId="{816194AF-5F94-4EF3-8191-2948A8337A68}" dt="2023-04-16T21:53:58.956" v="311"/>
          <ac:grpSpMkLst>
            <pc:docMk/>
            <pc:sldMk cId="3146788915" sldId="478"/>
            <ac:grpSpMk id="26" creationId="{357FE7A0-42D2-66DA-EC60-8D31ED02A5BF}"/>
          </ac:grpSpMkLst>
        </pc:grpChg>
        <pc:grpChg chg="del mod">
          <ac:chgData name="Tim Cook" userId="d1c7cfb340f2c7ab" providerId="LiveId" clId="{816194AF-5F94-4EF3-8191-2948A8337A68}" dt="2023-04-16T21:54:01.449" v="315"/>
          <ac:grpSpMkLst>
            <pc:docMk/>
            <pc:sldMk cId="3146788915" sldId="478"/>
            <ac:grpSpMk id="28" creationId="{05B56F92-8220-46B5-922E-1244C923E0AC}"/>
          </ac:grpSpMkLst>
        </pc:grpChg>
        <pc:grpChg chg="del mod">
          <ac:chgData name="Tim Cook" userId="d1c7cfb340f2c7ab" providerId="LiveId" clId="{816194AF-5F94-4EF3-8191-2948A8337A68}" dt="2023-04-16T21:54:09.938" v="327"/>
          <ac:grpSpMkLst>
            <pc:docMk/>
            <pc:sldMk cId="3146788915" sldId="478"/>
            <ac:grpSpMk id="31" creationId="{43CA34FA-4978-0468-D05D-AF8923A6E417}"/>
          </ac:grpSpMkLst>
        </pc:grpChg>
        <pc:grpChg chg="del mod">
          <ac:chgData name="Tim Cook" userId="d1c7cfb340f2c7ab" providerId="LiveId" clId="{816194AF-5F94-4EF3-8191-2948A8337A68}" dt="2023-04-16T21:54:12.167" v="332"/>
          <ac:grpSpMkLst>
            <pc:docMk/>
            <pc:sldMk cId="3146788915" sldId="478"/>
            <ac:grpSpMk id="35" creationId="{46D35559-FE30-E7E5-A115-0B7668657404}"/>
          </ac:grpSpMkLst>
        </pc:grpChg>
        <pc:grpChg chg="del mod">
          <ac:chgData name="Tim Cook" userId="d1c7cfb340f2c7ab" providerId="LiveId" clId="{816194AF-5F94-4EF3-8191-2948A8337A68}" dt="2023-04-16T21:54:52.256" v="383"/>
          <ac:grpSpMkLst>
            <pc:docMk/>
            <pc:sldMk cId="3146788915" sldId="478"/>
            <ac:grpSpMk id="40" creationId="{8C05C8C1-163A-0F29-2D2E-F50757BAF5CF}"/>
          </ac:grpSpMkLst>
        </pc:grpChg>
        <pc:grpChg chg="del mod">
          <ac:chgData name="Tim Cook" userId="d1c7cfb340f2c7ab" providerId="LiveId" clId="{816194AF-5F94-4EF3-8191-2948A8337A68}" dt="2023-04-16T21:54:29.282" v="352"/>
          <ac:grpSpMkLst>
            <pc:docMk/>
            <pc:sldMk cId="3146788915" sldId="478"/>
            <ac:grpSpMk id="49" creationId="{6DAD70EC-D1C2-5092-71C9-3F3F3B412940}"/>
          </ac:grpSpMkLst>
        </pc:grpChg>
        <pc:grpChg chg="del mod">
          <ac:chgData name="Tim Cook" userId="d1c7cfb340f2c7ab" providerId="LiveId" clId="{816194AF-5F94-4EF3-8191-2948A8337A68}" dt="2023-04-16T21:55:10.137" v="415"/>
          <ac:grpSpMkLst>
            <pc:docMk/>
            <pc:sldMk cId="3146788915" sldId="478"/>
            <ac:grpSpMk id="50" creationId="{8990C30D-6BBE-F3D2-FF91-4DF953D3FC3F}"/>
          </ac:grpSpMkLst>
        </pc:grpChg>
        <pc:grpChg chg="del mod">
          <ac:chgData name="Tim Cook" userId="d1c7cfb340f2c7ab" providerId="LiveId" clId="{816194AF-5F94-4EF3-8191-2948A8337A68}" dt="2023-04-16T21:54:23.837" v="346"/>
          <ac:grpSpMkLst>
            <pc:docMk/>
            <pc:sldMk cId="3146788915" sldId="478"/>
            <ac:grpSpMk id="53" creationId="{1871A07B-1074-1314-1A55-29F68B8F5925}"/>
          </ac:grpSpMkLst>
        </pc:grpChg>
        <pc:grpChg chg="del mod">
          <ac:chgData name="Tim Cook" userId="d1c7cfb340f2c7ab" providerId="LiveId" clId="{816194AF-5F94-4EF3-8191-2948A8337A68}" dt="2023-04-16T22:14:02.277" v="857"/>
          <ac:grpSpMkLst>
            <pc:docMk/>
            <pc:sldMk cId="3146788915" sldId="478"/>
            <ac:grpSpMk id="56" creationId="{A16ACB5A-5804-AC84-E2A5-E79EE0D4EC78}"/>
          </ac:grpSpMkLst>
        </pc:grpChg>
        <pc:grpChg chg="del mod">
          <ac:chgData name="Tim Cook" userId="d1c7cfb340f2c7ab" providerId="LiveId" clId="{816194AF-5F94-4EF3-8191-2948A8337A68}" dt="2023-04-16T21:54:54.330" v="391"/>
          <ac:grpSpMkLst>
            <pc:docMk/>
            <pc:sldMk cId="3146788915" sldId="478"/>
            <ac:grpSpMk id="63" creationId="{42DE7D18-7277-0EFA-AB80-53EF3251952D}"/>
          </ac:grpSpMkLst>
        </pc:grpChg>
        <pc:grpChg chg="mod">
          <ac:chgData name="Tim Cook" userId="d1c7cfb340f2c7ab" providerId="LiveId" clId="{816194AF-5F94-4EF3-8191-2948A8337A68}" dt="2023-04-16T22:14:08.622" v="872"/>
          <ac:grpSpMkLst>
            <pc:docMk/>
            <pc:sldMk cId="3146788915" sldId="478"/>
            <ac:grpSpMk id="70" creationId="{C66D4423-83BB-CA4F-32E7-8289679C86BE}"/>
          </ac:grpSpMkLst>
        </pc:grpChg>
        <pc:grpChg chg="del mod">
          <ac:chgData name="Tim Cook" userId="d1c7cfb340f2c7ab" providerId="LiveId" clId="{816194AF-5F94-4EF3-8191-2948A8337A68}" dt="2023-04-16T22:17:07.085" v="884"/>
          <ac:grpSpMkLst>
            <pc:docMk/>
            <pc:sldMk cId="3146788915" sldId="478"/>
            <ac:grpSpMk id="71" creationId="{68796EEC-3789-CF78-C191-AC0496FFA11F}"/>
          </ac:grpSpMkLst>
        </pc:grpChg>
        <pc:grpChg chg="del mod">
          <ac:chgData name="Tim Cook" userId="d1c7cfb340f2c7ab" providerId="LiveId" clId="{816194AF-5F94-4EF3-8191-2948A8337A68}" dt="2023-04-16T21:54:54.330" v="394"/>
          <ac:grpSpMkLst>
            <pc:docMk/>
            <pc:sldMk cId="3146788915" sldId="478"/>
            <ac:grpSpMk id="72" creationId="{54F52A10-0AC1-D53D-1324-F564EDC32272}"/>
          </ac:grpSpMkLst>
        </pc:grpChg>
        <pc:grpChg chg="del mod">
          <ac:chgData name="Tim Cook" userId="d1c7cfb340f2c7ab" providerId="LiveId" clId="{816194AF-5F94-4EF3-8191-2948A8337A68}" dt="2023-04-16T22:17:07.085" v="878"/>
          <ac:grpSpMkLst>
            <pc:docMk/>
            <pc:sldMk cId="3146788915" sldId="478"/>
            <ac:grpSpMk id="78" creationId="{D91BE3BF-3D7A-42B2-DEEF-5F796CEE202F}"/>
          </ac:grpSpMkLst>
        </pc:grpChg>
        <pc:grpChg chg="del mod">
          <ac:chgData name="Tim Cook" userId="d1c7cfb340f2c7ab" providerId="LiveId" clId="{816194AF-5F94-4EF3-8191-2948A8337A68}" dt="2023-04-16T21:55:01.955" v="410"/>
          <ac:grpSpMkLst>
            <pc:docMk/>
            <pc:sldMk cId="3146788915" sldId="478"/>
            <ac:grpSpMk id="80" creationId="{E0B24794-9681-ADF7-2461-8C40127A6E8E}"/>
          </ac:grpSpMkLst>
        </pc:grpChg>
        <pc:grpChg chg="mod">
          <ac:chgData name="Tim Cook" userId="d1c7cfb340f2c7ab" providerId="LiveId" clId="{816194AF-5F94-4EF3-8191-2948A8337A68}" dt="2023-04-16T21:55:01.955" v="410"/>
          <ac:grpSpMkLst>
            <pc:docMk/>
            <pc:sldMk cId="3146788915" sldId="478"/>
            <ac:grpSpMk id="83" creationId="{3EDB46FD-F533-6A4C-6E2F-792D2C434416}"/>
          </ac:grpSpMkLst>
        </pc:grpChg>
        <pc:grpChg chg="del mod">
          <ac:chgData name="Tim Cook" userId="d1c7cfb340f2c7ab" providerId="LiveId" clId="{816194AF-5F94-4EF3-8191-2948A8337A68}" dt="2023-04-16T21:55:22.176" v="427"/>
          <ac:grpSpMkLst>
            <pc:docMk/>
            <pc:sldMk cId="3146788915" sldId="478"/>
            <ac:grpSpMk id="93" creationId="{AD5BE256-8049-4E0D-B21C-46CB518496DA}"/>
          </ac:grpSpMkLst>
        </pc:grpChg>
        <pc:grpChg chg="del mod">
          <ac:chgData name="Tim Cook" userId="d1c7cfb340f2c7ab" providerId="LiveId" clId="{816194AF-5F94-4EF3-8191-2948A8337A68}" dt="2023-04-16T21:55:24.149" v="429"/>
          <ac:grpSpMkLst>
            <pc:docMk/>
            <pc:sldMk cId="3146788915" sldId="478"/>
            <ac:grpSpMk id="95" creationId="{25B9F29A-8CBC-C2C5-ED9E-203F21C35F1F}"/>
          </ac:grpSpMkLst>
        </pc:grpChg>
        <pc:grpChg chg="mod">
          <ac:chgData name="Tim Cook" userId="d1c7cfb340f2c7ab" providerId="LiveId" clId="{816194AF-5F94-4EF3-8191-2948A8337A68}" dt="2023-04-16T21:55:24.149" v="429"/>
          <ac:grpSpMkLst>
            <pc:docMk/>
            <pc:sldMk cId="3146788915" sldId="478"/>
            <ac:grpSpMk id="97" creationId="{FFD42935-C2DF-2DCA-D71D-8DDD6DD5366D}"/>
          </ac:grpSpMkLst>
        </pc:grpChg>
        <pc:grpChg chg="del mod">
          <ac:chgData name="Tim Cook" userId="d1c7cfb340f2c7ab" providerId="LiveId" clId="{816194AF-5F94-4EF3-8191-2948A8337A68}" dt="2023-04-16T22:17:13.971" v="896"/>
          <ac:grpSpMkLst>
            <pc:docMk/>
            <pc:sldMk cId="3146788915" sldId="478"/>
            <ac:grpSpMk id="99" creationId="{1012146A-DE95-6190-7CD6-2DB8EED84A68}"/>
          </ac:grpSpMkLst>
        </pc:grpChg>
        <pc:grpChg chg="mod">
          <ac:chgData name="Tim Cook" userId="d1c7cfb340f2c7ab" providerId="LiveId" clId="{816194AF-5F94-4EF3-8191-2948A8337A68}" dt="2023-04-16T22:17:12.880" v="894"/>
          <ac:grpSpMkLst>
            <pc:docMk/>
            <pc:sldMk cId="3146788915" sldId="478"/>
            <ac:grpSpMk id="100" creationId="{C8F4260B-8D6C-DD20-593D-5AA75AB33B66}"/>
          </ac:grpSpMkLst>
        </pc:grpChg>
        <pc:grpChg chg="mod">
          <ac:chgData name="Tim Cook" userId="d1c7cfb340f2c7ab" providerId="LiveId" clId="{816194AF-5F94-4EF3-8191-2948A8337A68}" dt="2023-04-16T21:55:31.563" v="442"/>
          <ac:grpSpMkLst>
            <pc:docMk/>
            <pc:sldMk cId="3146788915" sldId="478"/>
            <ac:grpSpMk id="106" creationId="{10306BEF-5C8D-1064-2111-CB323CECC54C}"/>
          </ac:grpSpMkLst>
        </pc:grpChg>
        <pc:grpChg chg="mod">
          <ac:chgData name="Tim Cook" userId="d1c7cfb340f2c7ab" providerId="LiveId" clId="{816194AF-5F94-4EF3-8191-2948A8337A68}" dt="2023-04-16T21:55:36.221" v="450"/>
          <ac:grpSpMkLst>
            <pc:docMk/>
            <pc:sldMk cId="3146788915" sldId="478"/>
            <ac:grpSpMk id="114" creationId="{21122409-75B7-C357-DF2E-E842329CE02A}"/>
          </ac:grpSpMkLst>
        </pc:grpChg>
        <pc:grpChg chg="mod">
          <ac:chgData name="Tim Cook" userId="d1c7cfb340f2c7ab" providerId="LiveId" clId="{816194AF-5F94-4EF3-8191-2948A8337A68}" dt="2023-04-16T21:55:36.221" v="450"/>
          <ac:grpSpMkLst>
            <pc:docMk/>
            <pc:sldMk cId="3146788915" sldId="478"/>
            <ac:grpSpMk id="115" creationId="{C84BF342-2A28-8A76-1B5B-DFD47C17D7D5}"/>
          </ac:grpSpMkLst>
        </pc:grpChg>
        <pc:grpChg chg="mod">
          <ac:chgData name="Tim Cook" userId="d1c7cfb340f2c7ab" providerId="LiveId" clId="{816194AF-5F94-4EF3-8191-2948A8337A68}" dt="2023-04-16T22:17:13.971" v="896"/>
          <ac:grpSpMkLst>
            <pc:docMk/>
            <pc:sldMk cId="3146788915" sldId="478"/>
            <ac:grpSpMk id="117" creationId="{3006AA73-2FDC-5454-3AEF-936E47088551}"/>
          </ac:grpSpMkLst>
        </pc:grpChg>
        <pc:inkChg chg="add del mod">
          <ac:chgData name="Tim Cook" userId="d1c7cfb340f2c7ab" providerId="LiveId" clId="{816194AF-5F94-4EF3-8191-2948A8337A68}" dt="2023-04-16T21:53:44.914" v="297"/>
          <ac:inkMkLst>
            <pc:docMk/>
            <pc:sldMk cId="3146788915" sldId="478"/>
            <ac:inkMk id="3" creationId="{0D39C82F-F84A-8D95-4145-CE82EFEEFE51}"/>
          </ac:inkMkLst>
        </pc:inkChg>
        <pc:inkChg chg="add del mod">
          <ac:chgData name="Tim Cook" userId="d1c7cfb340f2c7ab" providerId="LiveId" clId="{816194AF-5F94-4EF3-8191-2948A8337A68}" dt="2023-04-16T21:54:01.449" v="312"/>
          <ac:inkMkLst>
            <pc:docMk/>
            <pc:sldMk cId="3146788915" sldId="478"/>
            <ac:inkMk id="4" creationId="{8BFD1201-10CF-AA01-73EA-D351A958F235}"/>
          </ac:inkMkLst>
        </pc:inkChg>
        <pc:inkChg chg="add del mod">
          <ac:chgData name="Tim Cook" userId="d1c7cfb340f2c7ab" providerId="LiveId" clId="{816194AF-5F94-4EF3-8191-2948A8337A68}" dt="2023-04-16T21:54:01.449" v="314"/>
          <ac:inkMkLst>
            <pc:docMk/>
            <pc:sldMk cId="3146788915" sldId="478"/>
            <ac:inkMk id="5" creationId="{F9693463-363B-EC9E-DCD8-10EDB717D38C}"/>
          </ac:inkMkLst>
        </pc:inkChg>
        <pc:inkChg chg="add del mod">
          <ac:chgData name="Tim Cook" userId="d1c7cfb340f2c7ab" providerId="LiveId" clId="{816194AF-5F94-4EF3-8191-2948A8337A68}" dt="2023-04-16T21:54:01.449" v="317"/>
          <ac:inkMkLst>
            <pc:docMk/>
            <pc:sldMk cId="3146788915" sldId="478"/>
            <ac:inkMk id="6" creationId="{FF15CF0D-5EAA-E833-12E3-0694437D94B5}"/>
          </ac:inkMkLst>
        </pc:inkChg>
        <pc:inkChg chg="add del mod">
          <ac:chgData name="Tim Cook" userId="d1c7cfb340f2c7ab" providerId="LiveId" clId="{816194AF-5F94-4EF3-8191-2948A8337A68}" dt="2023-04-16T21:54:01.449" v="319"/>
          <ac:inkMkLst>
            <pc:docMk/>
            <pc:sldMk cId="3146788915" sldId="478"/>
            <ac:inkMk id="7" creationId="{E93EF9C2-B260-5501-3F4D-D4DC8584D904}"/>
          </ac:inkMkLst>
        </pc:inkChg>
        <pc:inkChg chg="add del mod">
          <ac:chgData name="Tim Cook" userId="d1c7cfb340f2c7ab" providerId="LiveId" clId="{816194AF-5F94-4EF3-8191-2948A8337A68}" dt="2023-04-16T21:53:44.914" v="294"/>
          <ac:inkMkLst>
            <pc:docMk/>
            <pc:sldMk cId="3146788915" sldId="478"/>
            <ac:inkMk id="9" creationId="{DEA32C7C-567D-E7D1-3648-12BB97CC76E7}"/>
          </ac:inkMkLst>
        </pc:inkChg>
        <pc:inkChg chg="add del mod">
          <ac:chgData name="Tim Cook" userId="d1c7cfb340f2c7ab" providerId="LiveId" clId="{816194AF-5F94-4EF3-8191-2948A8337A68}" dt="2023-04-16T21:54:01.449" v="320"/>
          <ac:inkMkLst>
            <pc:docMk/>
            <pc:sldMk cId="3146788915" sldId="478"/>
            <ac:inkMk id="10" creationId="{A4A674C5-D086-5A26-63D2-E787B3C4525B}"/>
          </ac:inkMkLst>
        </pc:inkChg>
        <pc:inkChg chg="add del mod">
          <ac:chgData name="Tim Cook" userId="d1c7cfb340f2c7ab" providerId="LiveId" clId="{816194AF-5F94-4EF3-8191-2948A8337A68}" dt="2023-04-16T21:54:01.449" v="318"/>
          <ac:inkMkLst>
            <pc:docMk/>
            <pc:sldMk cId="3146788915" sldId="478"/>
            <ac:inkMk id="11" creationId="{933A50D1-BE0E-0039-B29C-3B8DD70107E2}"/>
          </ac:inkMkLst>
        </pc:inkChg>
        <pc:inkChg chg="add del mod">
          <ac:chgData name="Tim Cook" userId="d1c7cfb340f2c7ab" providerId="LiveId" clId="{816194AF-5F94-4EF3-8191-2948A8337A68}" dt="2023-04-16T21:53:44.914" v="296"/>
          <ac:inkMkLst>
            <pc:docMk/>
            <pc:sldMk cId="3146788915" sldId="478"/>
            <ac:inkMk id="13" creationId="{EE4F0CB2-239F-A6A5-FD4B-152D5484ADE4}"/>
          </ac:inkMkLst>
        </pc:inkChg>
        <pc:inkChg chg="add del mod">
          <ac:chgData name="Tim Cook" userId="d1c7cfb340f2c7ab" providerId="LiveId" clId="{816194AF-5F94-4EF3-8191-2948A8337A68}" dt="2023-04-16T21:53:44.914" v="292"/>
          <ac:inkMkLst>
            <pc:docMk/>
            <pc:sldMk cId="3146788915" sldId="478"/>
            <ac:inkMk id="14" creationId="{A7558AD6-F4FE-C548-98DA-2C5AE373B8EA}"/>
          </ac:inkMkLst>
        </pc:inkChg>
        <pc:inkChg chg="add del mod">
          <ac:chgData name="Tim Cook" userId="d1c7cfb340f2c7ab" providerId="LiveId" clId="{816194AF-5F94-4EF3-8191-2948A8337A68}" dt="2023-04-16T21:53:44.914" v="293"/>
          <ac:inkMkLst>
            <pc:docMk/>
            <pc:sldMk cId="3146788915" sldId="478"/>
            <ac:inkMk id="15" creationId="{E2DFC7B3-C34C-5323-67BE-6F7B6BBB8FF9}"/>
          </ac:inkMkLst>
        </pc:inkChg>
        <pc:inkChg chg="add del">
          <ac:chgData name="Tim Cook" userId="d1c7cfb340f2c7ab" providerId="LiveId" clId="{816194AF-5F94-4EF3-8191-2948A8337A68}" dt="2023-04-16T21:53:44.914" v="295"/>
          <ac:inkMkLst>
            <pc:docMk/>
            <pc:sldMk cId="3146788915" sldId="478"/>
            <ac:inkMk id="16" creationId="{13F8FF82-344E-DB36-3755-9C79FFE4F86A}"/>
          </ac:inkMkLst>
        </pc:inkChg>
        <pc:inkChg chg="add del mod">
          <ac:chgData name="Tim Cook" userId="d1c7cfb340f2c7ab" providerId="LiveId" clId="{816194AF-5F94-4EF3-8191-2948A8337A68}" dt="2023-04-16T21:53:44.914" v="291"/>
          <ac:inkMkLst>
            <pc:docMk/>
            <pc:sldMk cId="3146788915" sldId="478"/>
            <ac:inkMk id="17" creationId="{DF60182A-E327-6259-E8CD-4B09797BC4D0}"/>
          </ac:inkMkLst>
        </pc:inkChg>
        <pc:inkChg chg="add del">
          <ac:chgData name="Tim Cook" userId="d1c7cfb340f2c7ab" providerId="LiveId" clId="{816194AF-5F94-4EF3-8191-2948A8337A68}" dt="2023-04-16T21:53:47.614" v="299"/>
          <ac:inkMkLst>
            <pc:docMk/>
            <pc:sldMk cId="3146788915" sldId="478"/>
            <ac:inkMk id="19" creationId="{39F49F42-6683-A3C2-1D40-4B9EA7C1232C}"/>
          </ac:inkMkLst>
        </pc:inkChg>
        <pc:inkChg chg="add del">
          <ac:chgData name="Tim Cook" userId="d1c7cfb340f2c7ab" providerId="LiveId" clId="{816194AF-5F94-4EF3-8191-2948A8337A68}" dt="2023-04-16T21:53:51.357" v="303"/>
          <ac:inkMkLst>
            <pc:docMk/>
            <pc:sldMk cId="3146788915" sldId="478"/>
            <ac:inkMk id="20" creationId="{6B4E0340-4589-5613-E72F-7A2A9BC6E3B0}"/>
          </ac:inkMkLst>
        </pc:inkChg>
        <pc:inkChg chg="add del">
          <ac:chgData name="Tim Cook" userId="d1c7cfb340f2c7ab" providerId="LiveId" clId="{816194AF-5F94-4EF3-8191-2948A8337A68}" dt="2023-04-16T21:53:51.357" v="302"/>
          <ac:inkMkLst>
            <pc:docMk/>
            <pc:sldMk cId="3146788915" sldId="478"/>
            <ac:inkMk id="21" creationId="{E923D1EF-07FA-4524-80BF-A4AE56411810}"/>
          </ac:inkMkLst>
        </pc:inkChg>
        <pc:inkChg chg="add del mod">
          <ac:chgData name="Tim Cook" userId="d1c7cfb340f2c7ab" providerId="LiveId" clId="{816194AF-5F94-4EF3-8191-2948A8337A68}" dt="2023-04-16T21:54:01.449" v="316"/>
          <ac:inkMkLst>
            <pc:docMk/>
            <pc:sldMk cId="3146788915" sldId="478"/>
            <ac:inkMk id="22" creationId="{FBE1B247-CC6D-1743-7E9D-A256FB6D0583}"/>
          </ac:inkMkLst>
        </pc:inkChg>
        <pc:inkChg chg="add del mod">
          <ac:chgData name="Tim Cook" userId="d1c7cfb340f2c7ab" providerId="LiveId" clId="{816194AF-5F94-4EF3-8191-2948A8337A68}" dt="2023-04-16T21:54:01.449" v="315"/>
          <ac:inkMkLst>
            <pc:docMk/>
            <pc:sldMk cId="3146788915" sldId="478"/>
            <ac:inkMk id="23" creationId="{2676CF7C-32D3-C1E1-2FF8-82DE09F388DF}"/>
          </ac:inkMkLst>
        </pc:inkChg>
        <pc:inkChg chg="add del mod">
          <ac:chgData name="Tim Cook" userId="d1c7cfb340f2c7ab" providerId="LiveId" clId="{816194AF-5F94-4EF3-8191-2948A8337A68}" dt="2023-04-16T21:53:56.413" v="309"/>
          <ac:inkMkLst>
            <pc:docMk/>
            <pc:sldMk cId="3146788915" sldId="478"/>
            <ac:inkMk id="25" creationId="{4AC62923-8A23-8076-5FDA-CCD45CBCE98A}"/>
          </ac:inkMkLst>
        </pc:inkChg>
        <pc:inkChg chg="add del mod">
          <ac:chgData name="Tim Cook" userId="d1c7cfb340f2c7ab" providerId="LiveId" clId="{816194AF-5F94-4EF3-8191-2948A8337A68}" dt="2023-04-16T21:54:01.449" v="313"/>
          <ac:inkMkLst>
            <pc:docMk/>
            <pc:sldMk cId="3146788915" sldId="478"/>
            <ac:inkMk id="27" creationId="{D5D4D3F0-975A-DE80-37FB-1BC2D4AE8FB0}"/>
          </ac:inkMkLst>
        </pc:inkChg>
        <pc:inkChg chg="add del mod">
          <ac:chgData name="Tim Cook" userId="d1c7cfb340f2c7ab" providerId="LiveId" clId="{816194AF-5F94-4EF3-8191-2948A8337A68}" dt="2023-04-16T21:54:19.688" v="342"/>
          <ac:inkMkLst>
            <pc:docMk/>
            <pc:sldMk cId="3146788915" sldId="478"/>
            <ac:inkMk id="29" creationId="{E867898F-79B5-54BF-9437-9BE5B0D06AAE}"/>
          </ac:inkMkLst>
        </pc:inkChg>
        <pc:inkChg chg="add del mod">
          <ac:chgData name="Tim Cook" userId="d1c7cfb340f2c7ab" providerId="LiveId" clId="{816194AF-5F94-4EF3-8191-2948A8337A68}" dt="2023-04-16T21:54:52.256" v="382"/>
          <ac:inkMkLst>
            <pc:docMk/>
            <pc:sldMk cId="3146788915" sldId="478"/>
            <ac:inkMk id="30" creationId="{768EE40C-2D6B-E5DB-C371-3BC075279596}"/>
          </ac:inkMkLst>
        </pc:inkChg>
        <pc:inkChg chg="add del mod">
          <ac:chgData name="Tim Cook" userId="d1c7cfb340f2c7ab" providerId="LiveId" clId="{816194AF-5F94-4EF3-8191-2948A8337A68}" dt="2023-04-16T21:54:52.256" v="379"/>
          <ac:inkMkLst>
            <pc:docMk/>
            <pc:sldMk cId="3146788915" sldId="478"/>
            <ac:inkMk id="32" creationId="{46C6EAF1-A965-6191-6768-CFFD240804F0}"/>
          </ac:inkMkLst>
        </pc:inkChg>
        <pc:inkChg chg="add del mod">
          <ac:chgData name="Tim Cook" userId="d1c7cfb340f2c7ab" providerId="LiveId" clId="{816194AF-5F94-4EF3-8191-2948A8337A68}" dt="2023-04-16T21:54:52.256" v="381"/>
          <ac:inkMkLst>
            <pc:docMk/>
            <pc:sldMk cId="3146788915" sldId="478"/>
            <ac:inkMk id="33" creationId="{16E0F9E9-320C-A809-298F-C3894310A3EB}"/>
          </ac:inkMkLst>
        </pc:inkChg>
        <pc:inkChg chg="add del mod">
          <ac:chgData name="Tim Cook" userId="d1c7cfb340f2c7ab" providerId="LiveId" clId="{816194AF-5F94-4EF3-8191-2948A8337A68}" dt="2023-04-16T21:54:52.256" v="383"/>
          <ac:inkMkLst>
            <pc:docMk/>
            <pc:sldMk cId="3146788915" sldId="478"/>
            <ac:inkMk id="34" creationId="{9EB82098-0D57-D358-1133-A204B215AC13}"/>
          </ac:inkMkLst>
        </pc:inkChg>
        <pc:inkChg chg="add del mod">
          <ac:chgData name="Tim Cook" userId="d1c7cfb340f2c7ab" providerId="LiveId" clId="{816194AF-5F94-4EF3-8191-2948A8337A68}" dt="2023-04-16T21:54:52.256" v="378"/>
          <ac:inkMkLst>
            <pc:docMk/>
            <pc:sldMk cId="3146788915" sldId="478"/>
            <ac:inkMk id="36" creationId="{4BFEC0AA-3715-D271-D116-5D6D2D570267}"/>
          </ac:inkMkLst>
        </pc:inkChg>
        <pc:inkChg chg="add del mod">
          <ac:chgData name="Tim Cook" userId="d1c7cfb340f2c7ab" providerId="LiveId" clId="{816194AF-5F94-4EF3-8191-2948A8337A68}" dt="2023-04-16T21:54:52.256" v="376"/>
          <ac:inkMkLst>
            <pc:docMk/>
            <pc:sldMk cId="3146788915" sldId="478"/>
            <ac:inkMk id="37" creationId="{D43BE7A5-7E8D-A059-5733-617D7D421DF7}"/>
          </ac:inkMkLst>
        </pc:inkChg>
        <pc:inkChg chg="add del mod">
          <ac:chgData name="Tim Cook" userId="d1c7cfb340f2c7ab" providerId="LiveId" clId="{816194AF-5F94-4EF3-8191-2948A8337A68}" dt="2023-04-16T21:54:52.256" v="384"/>
          <ac:inkMkLst>
            <pc:docMk/>
            <pc:sldMk cId="3146788915" sldId="478"/>
            <ac:inkMk id="38" creationId="{4C30BD7D-1918-FFF0-91CC-F54D5AB724A2}"/>
          </ac:inkMkLst>
        </pc:inkChg>
        <pc:inkChg chg="add del mod">
          <ac:chgData name="Tim Cook" userId="d1c7cfb340f2c7ab" providerId="LiveId" clId="{816194AF-5F94-4EF3-8191-2948A8337A68}" dt="2023-04-16T21:54:52.256" v="377"/>
          <ac:inkMkLst>
            <pc:docMk/>
            <pc:sldMk cId="3146788915" sldId="478"/>
            <ac:inkMk id="39" creationId="{D75FCD95-81F2-7844-B37A-DD4F7E7FEC80}"/>
          </ac:inkMkLst>
        </pc:inkChg>
        <pc:inkChg chg="add del mod">
          <ac:chgData name="Tim Cook" userId="d1c7cfb340f2c7ab" providerId="LiveId" clId="{816194AF-5F94-4EF3-8191-2948A8337A68}" dt="2023-04-16T21:55:10.137" v="416"/>
          <ac:inkMkLst>
            <pc:docMk/>
            <pc:sldMk cId="3146788915" sldId="478"/>
            <ac:inkMk id="41" creationId="{EABFD1B5-C820-E24A-314A-A6E8CC58AF3C}"/>
          </ac:inkMkLst>
        </pc:inkChg>
        <pc:inkChg chg="add del mod">
          <ac:chgData name="Tim Cook" userId="d1c7cfb340f2c7ab" providerId="LiveId" clId="{816194AF-5F94-4EF3-8191-2948A8337A68}" dt="2023-04-16T21:55:10.137" v="415"/>
          <ac:inkMkLst>
            <pc:docMk/>
            <pc:sldMk cId="3146788915" sldId="478"/>
            <ac:inkMk id="42" creationId="{E82C39D8-A8B4-87DA-B7E6-3AEE2870409C}"/>
          </ac:inkMkLst>
        </pc:inkChg>
        <pc:inkChg chg="add del mod">
          <ac:chgData name="Tim Cook" userId="d1c7cfb340f2c7ab" providerId="LiveId" clId="{816194AF-5F94-4EF3-8191-2948A8337A68}" dt="2023-04-16T21:54:29.282" v="352"/>
          <ac:inkMkLst>
            <pc:docMk/>
            <pc:sldMk cId="3146788915" sldId="478"/>
            <ac:inkMk id="43" creationId="{4C63686B-64CB-0A91-F3C1-2530F2C07D7D}"/>
          </ac:inkMkLst>
        </pc:inkChg>
        <pc:inkChg chg="add del mod">
          <ac:chgData name="Tim Cook" userId="d1c7cfb340f2c7ab" providerId="LiveId" clId="{816194AF-5F94-4EF3-8191-2948A8337A68}" dt="2023-04-16T21:54:29.282" v="349"/>
          <ac:inkMkLst>
            <pc:docMk/>
            <pc:sldMk cId="3146788915" sldId="478"/>
            <ac:inkMk id="44" creationId="{6D4D5756-B716-CA77-AF27-022928FE641B}"/>
          </ac:inkMkLst>
        </pc:inkChg>
        <pc:inkChg chg="add del mod">
          <ac:chgData name="Tim Cook" userId="d1c7cfb340f2c7ab" providerId="LiveId" clId="{816194AF-5F94-4EF3-8191-2948A8337A68}" dt="2023-04-16T21:54:29.282" v="353"/>
          <ac:inkMkLst>
            <pc:docMk/>
            <pc:sldMk cId="3146788915" sldId="478"/>
            <ac:inkMk id="45" creationId="{68B9F3FD-B6C3-9692-0D0A-1304F6268A33}"/>
          </ac:inkMkLst>
        </pc:inkChg>
        <pc:inkChg chg="add">
          <ac:chgData name="Tim Cook" userId="d1c7cfb340f2c7ab" providerId="LiveId" clId="{816194AF-5F94-4EF3-8191-2948A8337A68}" dt="2023-04-16T22:13:45.294" v="838" actId="9405"/>
          <ac:inkMkLst>
            <pc:docMk/>
            <pc:sldMk cId="3146788915" sldId="478"/>
            <ac:inkMk id="45" creationId="{844D00F2-E97F-853C-C9DC-9D6F937F3F5A}"/>
          </ac:inkMkLst>
        </pc:inkChg>
        <pc:inkChg chg="add del">
          <ac:chgData name="Tim Cook" userId="d1c7cfb340f2c7ab" providerId="LiveId" clId="{816194AF-5F94-4EF3-8191-2948A8337A68}" dt="2023-04-16T22:13:47.479" v="840"/>
          <ac:inkMkLst>
            <pc:docMk/>
            <pc:sldMk cId="3146788915" sldId="478"/>
            <ac:inkMk id="46" creationId="{8C408D40-D5C9-B7DF-5653-697CDB209524}"/>
          </ac:inkMkLst>
        </pc:inkChg>
        <pc:inkChg chg="add del mod">
          <ac:chgData name="Tim Cook" userId="d1c7cfb340f2c7ab" providerId="LiveId" clId="{816194AF-5F94-4EF3-8191-2948A8337A68}" dt="2023-04-16T21:54:29.282" v="351"/>
          <ac:inkMkLst>
            <pc:docMk/>
            <pc:sldMk cId="3146788915" sldId="478"/>
            <ac:inkMk id="46" creationId="{9247589C-C3FD-0445-2505-1FCEE7580DFC}"/>
          </ac:inkMkLst>
        </pc:inkChg>
        <pc:inkChg chg="add del mod">
          <ac:chgData name="Tim Cook" userId="d1c7cfb340f2c7ab" providerId="LiveId" clId="{816194AF-5F94-4EF3-8191-2948A8337A68}" dt="2023-04-16T21:54:29.282" v="350"/>
          <ac:inkMkLst>
            <pc:docMk/>
            <pc:sldMk cId="3146788915" sldId="478"/>
            <ac:inkMk id="47" creationId="{0FEB24E2-EAA7-A183-B7F7-0B331C842429}"/>
          </ac:inkMkLst>
        </pc:inkChg>
        <pc:inkChg chg="add">
          <ac:chgData name="Tim Cook" userId="d1c7cfb340f2c7ab" providerId="LiveId" clId="{816194AF-5F94-4EF3-8191-2948A8337A68}" dt="2023-04-16T22:13:49.481" v="841" actId="9405"/>
          <ac:inkMkLst>
            <pc:docMk/>
            <pc:sldMk cId="3146788915" sldId="478"/>
            <ac:inkMk id="47" creationId="{897E4AA4-D217-AE4A-7CF5-32D383AF8E3C}"/>
          </ac:inkMkLst>
        </pc:inkChg>
        <pc:inkChg chg="add del">
          <ac:chgData name="Tim Cook" userId="d1c7cfb340f2c7ab" providerId="LiveId" clId="{816194AF-5F94-4EF3-8191-2948A8337A68}" dt="2023-04-16T22:13:52.925" v="843"/>
          <ac:inkMkLst>
            <pc:docMk/>
            <pc:sldMk cId="3146788915" sldId="478"/>
            <ac:inkMk id="48" creationId="{908AB7C9-3A02-FC8C-A3DC-46EFB14307E3}"/>
          </ac:inkMkLst>
        </pc:inkChg>
        <pc:inkChg chg="add del mod">
          <ac:chgData name="Tim Cook" userId="d1c7cfb340f2c7ab" providerId="LiveId" clId="{816194AF-5F94-4EF3-8191-2948A8337A68}" dt="2023-04-16T21:54:29.282" v="348"/>
          <ac:inkMkLst>
            <pc:docMk/>
            <pc:sldMk cId="3146788915" sldId="478"/>
            <ac:inkMk id="48" creationId="{AD564244-5198-5FDE-8D78-9A902772C78A}"/>
          </ac:inkMkLst>
        </pc:inkChg>
        <pc:inkChg chg="add del mod">
          <ac:chgData name="Tim Cook" userId="d1c7cfb340f2c7ab" providerId="LiveId" clId="{816194AF-5F94-4EF3-8191-2948A8337A68}" dt="2023-04-16T22:14:02.277" v="858"/>
          <ac:inkMkLst>
            <pc:docMk/>
            <pc:sldMk cId="3146788915" sldId="478"/>
            <ac:inkMk id="49" creationId="{C08F84A7-3706-81C4-FA36-E58C2BA44D63}"/>
          </ac:inkMkLst>
        </pc:inkChg>
        <pc:inkChg chg="add del mod">
          <ac:chgData name="Tim Cook" userId="d1c7cfb340f2c7ab" providerId="LiveId" clId="{816194AF-5F94-4EF3-8191-2948A8337A68}" dt="2023-04-16T22:14:02.277" v="853"/>
          <ac:inkMkLst>
            <pc:docMk/>
            <pc:sldMk cId="3146788915" sldId="478"/>
            <ac:inkMk id="50" creationId="{CB859376-BF17-2CD8-E02F-7D52387D73F7}"/>
          </ac:inkMkLst>
        </pc:inkChg>
        <pc:inkChg chg="add del mod">
          <ac:chgData name="Tim Cook" userId="d1c7cfb340f2c7ab" providerId="LiveId" clId="{816194AF-5F94-4EF3-8191-2948A8337A68}" dt="2023-04-16T21:54:52.256" v="375"/>
          <ac:inkMkLst>
            <pc:docMk/>
            <pc:sldMk cId="3146788915" sldId="478"/>
            <ac:inkMk id="51" creationId="{450CB941-FFA2-EF62-05E5-76DB31C0628F}"/>
          </ac:inkMkLst>
        </pc:inkChg>
        <pc:inkChg chg="add del mod">
          <ac:chgData name="Tim Cook" userId="d1c7cfb340f2c7ab" providerId="LiveId" clId="{816194AF-5F94-4EF3-8191-2948A8337A68}" dt="2023-04-16T22:14:02.277" v="856"/>
          <ac:inkMkLst>
            <pc:docMk/>
            <pc:sldMk cId="3146788915" sldId="478"/>
            <ac:inkMk id="51" creationId="{8977B0FC-9423-90D4-B5EB-1C8A037E593F}"/>
          </ac:inkMkLst>
        </pc:inkChg>
        <pc:inkChg chg="add del mod">
          <ac:chgData name="Tim Cook" userId="d1c7cfb340f2c7ab" providerId="LiveId" clId="{816194AF-5F94-4EF3-8191-2948A8337A68}" dt="2023-04-16T21:54:23.837" v="346"/>
          <ac:inkMkLst>
            <pc:docMk/>
            <pc:sldMk cId="3146788915" sldId="478"/>
            <ac:inkMk id="52" creationId="{9846B34B-BABE-7B9E-298E-14C728C1BC61}"/>
          </ac:inkMkLst>
        </pc:inkChg>
        <pc:inkChg chg="add del mod">
          <ac:chgData name="Tim Cook" userId="d1c7cfb340f2c7ab" providerId="LiveId" clId="{816194AF-5F94-4EF3-8191-2948A8337A68}" dt="2023-04-16T22:14:02.277" v="855"/>
          <ac:inkMkLst>
            <pc:docMk/>
            <pc:sldMk cId="3146788915" sldId="478"/>
            <ac:inkMk id="52" creationId="{DF4D6329-411C-5400-794C-FDED589B7460}"/>
          </ac:inkMkLst>
        </pc:inkChg>
        <pc:inkChg chg="add del mod">
          <ac:chgData name="Tim Cook" userId="d1c7cfb340f2c7ab" providerId="LiveId" clId="{816194AF-5F94-4EF3-8191-2948A8337A68}" dt="2023-04-16T22:14:02.277" v="857"/>
          <ac:inkMkLst>
            <pc:docMk/>
            <pc:sldMk cId="3146788915" sldId="478"/>
            <ac:inkMk id="53" creationId="{EE48D70A-AEF2-DE8A-18ED-4A1362457C3E}"/>
          </ac:inkMkLst>
        </pc:inkChg>
        <pc:inkChg chg="add del mod">
          <ac:chgData name="Tim Cook" userId="d1c7cfb340f2c7ab" providerId="LiveId" clId="{816194AF-5F94-4EF3-8191-2948A8337A68}" dt="2023-04-16T22:14:00.862" v="852"/>
          <ac:inkMkLst>
            <pc:docMk/>
            <pc:sldMk cId="3146788915" sldId="478"/>
            <ac:inkMk id="54" creationId="{F2B213E9-F7AC-8D7B-79E6-81582EB5A000}"/>
          </ac:inkMkLst>
        </pc:inkChg>
        <pc:inkChg chg="add del">
          <ac:chgData name="Tim Cook" userId="d1c7cfb340f2c7ab" providerId="LiveId" clId="{816194AF-5F94-4EF3-8191-2948A8337A68}" dt="2023-04-16T21:54:52.256" v="380"/>
          <ac:inkMkLst>
            <pc:docMk/>
            <pc:sldMk cId="3146788915" sldId="478"/>
            <ac:inkMk id="54" creationId="{FD6E6DB7-0CC3-E6E7-6BF1-7B7322B72BA9}"/>
          </ac:inkMkLst>
        </pc:inkChg>
        <pc:inkChg chg="add del">
          <ac:chgData name="Tim Cook" userId="d1c7cfb340f2c7ab" providerId="LiveId" clId="{816194AF-5F94-4EF3-8191-2948A8337A68}" dt="2023-04-16T21:54:33.235" v="357"/>
          <ac:inkMkLst>
            <pc:docMk/>
            <pc:sldMk cId="3146788915" sldId="478"/>
            <ac:inkMk id="55" creationId="{35B12D1E-76B2-B912-DBFB-FEA34EB57E9E}"/>
          </ac:inkMkLst>
        </pc:inkChg>
        <pc:inkChg chg="add del mod">
          <ac:chgData name="Tim Cook" userId="d1c7cfb340f2c7ab" providerId="LiveId" clId="{816194AF-5F94-4EF3-8191-2948A8337A68}" dt="2023-04-16T22:14:02.277" v="854"/>
          <ac:inkMkLst>
            <pc:docMk/>
            <pc:sldMk cId="3146788915" sldId="478"/>
            <ac:inkMk id="55" creationId="{BC5078DF-92D4-30AF-7183-BE00E0E73B78}"/>
          </ac:inkMkLst>
        </pc:inkChg>
        <pc:inkChg chg="add del">
          <ac:chgData name="Tim Cook" userId="d1c7cfb340f2c7ab" providerId="LiveId" clId="{816194AF-5F94-4EF3-8191-2948A8337A68}" dt="2023-04-16T21:54:33.235" v="359"/>
          <ac:inkMkLst>
            <pc:docMk/>
            <pc:sldMk cId="3146788915" sldId="478"/>
            <ac:inkMk id="56" creationId="{93DE15F7-FC0C-ADEA-860C-B532921DE735}"/>
          </ac:inkMkLst>
        </pc:inkChg>
        <pc:inkChg chg="add del mod">
          <ac:chgData name="Tim Cook" userId="d1c7cfb340f2c7ab" providerId="LiveId" clId="{816194AF-5F94-4EF3-8191-2948A8337A68}" dt="2023-04-16T22:17:07.085" v="878"/>
          <ac:inkMkLst>
            <pc:docMk/>
            <pc:sldMk cId="3146788915" sldId="478"/>
            <ac:inkMk id="56" creationId="{AF5EE442-7D75-244C-DF16-3F1D0B64FB0D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56" creationId="{DB10DBD5-A166-911A-0DD2-1ABA516F9B53}"/>
          </ac:inkMkLst>
        </pc:inkChg>
        <pc:inkChg chg="add del">
          <ac:chgData name="Tim Cook" userId="d1c7cfb340f2c7ab" providerId="LiveId" clId="{816194AF-5F94-4EF3-8191-2948A8337A68}" dt="2023-04-16T21:54:33.235" v="358"/>
          <ac:inkMkLst>
            <pc:docMk/>
            <pc:sldMk cId="3146788915" sldId="478"/>
            <ac:inkMk id="57" creationId="{37C9E791-CF79-E375-29DE-7D8252E6D786}"/>
          </ac:inkMkLst>
        </pc:inkChg>
        <pc:inkChg chg="del mod">
          <ac:chgData name="Tim Cook" userId="d1c7cfb340f2c7ab" providerId="LiveId" clId="{816194AF-5F94-4EF3-8191-2948A8337A68}" dt="2023-04-16T22:17:07.085" v="884"/>
          <ac:inkMkLst>
            <pc:docMk/>
            <pc:sldMk cId="3146788915" sldId="478"/>
            <ac:inkMk id="57" creationId="{A6032DD4-ED38-2AC8-099F-C95AB46E4992}"/>
          </ac:inkMkLst>
        </pc:inkChg>
        <pc:inkChg chg="add del mod">
          <ac:chgData name="Tim Cook" userId="d1c7cfb340f2c7ab" providerId="LiveId" clId="{816194AF-5F94-4EF3-8191-2948A8337A68}" dt="2023-04-16T21:54:54.330" v="390"/>
          <ac:inkMkLst>
            <pc:docMk/>
            <pc:sldMk cId="3146788915" sldId="478"/>
            <ac:inkMk id="58" creationId="{0D177926-9198-EEB4-5D82-2320469DB2E2}"/>
          </ac:inkMkLst>
        </pc:inkChg>
        <pc:inkChg chg="del mod">
          <ac:chgData name="Tim Cook" userId="d1c7cfb340f2c7ab" providerId="LiveId" clId="{816194AF-5F94-4EF3-8191-2948A8337A68}" dt="2023-04-16T22:17:07.085" v="881"/>
          <ac:inkMkLst>
            <pc:docMk/>
            <pc:sldMk cId="3146788915" sldId="478"/>
            <ac:inkMk id="58" creationId="{2865D1E4-EA25-7EC0-B3F3-662B7648EBD3}"/>
          </ac:inkMkLst>
        </pc:inkChg>
        <pc:inkChg chg="del mod">
          <ac:chgData name="Tim Cook" userId="d1c7cfb340f2c7ab" providerId="LiveId" clId="{816194AF-5F94-4EF3-8191-2948A8337A68}" dt="2023-04-16T22:17:07.085" v="885"/>
          <ac:inkMkLst>
            <pc:docMk/>
            <pc:sldMk cId="3146788915" sldId="478"/>
            <ac:inkMk id="59" creationId="{788F30B7-488C-38A8-F7EC-6673F3796562}"/>
          </ac:inkMkLst>
        </pc:inkChg>
        <pc:inkChg chg="add del mod">
          <ac:chgData name="Tim Cook" userId="d1c7cfb340f2c7ab" providerId="LiveId" clId="{816194AF-5F94-4EF3-8191-2948A8337A68}" dt="2023-04-16T21:54:54.330" v="388"/>
          <ac:inkMkLst>
            <pc:docMk/>
            <pc:sldMk cId="3146788915" sldId="478"/>
            <ac:inkMk id="59" creationId="{858EC302-4B29-2DCF-203C-71ADEF773E24}"/>
          </ac:inkMkLst>
        </pc:inkChg>
        <pc:inkChg chg="add del mod">
          <ac:chgData name="Tim Cook" userId="d1c7cfb340f2c7ab" providerId="LiveId" clId="{816194AF-5F94-4EF3-8191-2948A8337A68}" dt="2023-04-16T21:54:54.330" v="393"/>
          <ac:inkMkLst>
            <pc:docMk/>
            <pc:sldMk cId="3146788915" sldId="478"/>
            <ac:inkMk id="60" creationId="{3C2941C9-4F9A-7188-F0BC-37EE7BAB5B66}"/>
          </ac:inkMkLst>
        </pc:inkChg>
        <pc:inkChg chg="del mod">
          <ac:chgData name="Tim Cook" userId="d1c7cfb340f2c7ab" providerId="LiveId" clId="{816194AF-5F94-4EF3-8191-2948A8337A68}" dt="2023-04-16T22:17:07.085" v="877"/>
          <ac:inkMkLst>
            <pc:docMk/>
            <pc:sldMk cId="3146788915" sldId="478"/>
            <ac:inkMk id="60" creationId="{AC1778CF-823B-5D11-70C5-49F4F77FAEB9}"/>
          </ac:inkMkLst>
        </pc:inkChg>
        <pc:inkChg chg="del mod">
          <ac:chgData name="Tim Cook" userId="d1c7cfb340f2c7ab" providerId="LiveId" clId="{816194AF-5F94-4EF3-8191-2948A8337A68}" dt="2023-04-16T22:17:07.085" v="880"/>
          <ac:inkMkLst>
            <pc:docMk/>
            <pc:sldMk cId="3146788915" sldId="478"/>
            <ac:inkMk id="61" creationId="{74414BAC-F57A-3548-4C3A-C8096D19E893}"/>
          </ac:inkMkLst>
        </pc:inkChg>
        <pc:inkChg chg="add del mod">
          <ac:chgData name="Tim Cook" userId="d1c7cfb340f2c7ab" providerId="LiveId" clId="{816194AF-5F94-4EF3-8191-2948A8337A68}" dt="2023-04-16T21:54:54.330" v="391"/>
          <ac:inkMkLst>
            <pc:docMk/>
            <pc:sldMk cId="3146788915" sldId="478"/>
            <ac:inkMk id="61" creationId="{D209BF73-8D2C-307E-4B0E-DB050E27C3DA}"/>
          </ac:inkMkLst>
        </pc:inkChg>
        <pc:inkChg chg="add del mod">
          <ac:chgData name="Tim Cook" userId="d1c7cfb340f2c7ab" providerId="LiveId" clId="{816194AF-5F94-4EF3-8191-2948A8337A68}" dt="2023-04-16T21:54:54.330" v="385"/>
          <ac:inkMkLst>
            <pc:docMk/>
            <pc:sldMk cId="3146788915" sldId="478"/>
            <ac:inkMk id="62" creationId="{30D00117-F9B7-B35A-7908-A54068EA30BF}"/>
          </ac:inkMkLst>
        </pc:inkChg>
        <pc:inkChg chg="del mod">
          <ac:chgData name="Tim Cook" userId="d1c7cfb340f2c7ab" providerId="LiveId" clId="{816194AF-5F94-4EF3-8191-2948A8337A68}" dt="2023-04-16T22:17:07.085" v="883"/>
          <ac:inkMkLst>
            <pc:docMk/>
            <pc:sldMk cId="3146788915" sldId="478"/>
            <ac:inkMk id="62" creationId="{4B084794-2665-BC16-E56A-040F387C5968}"/>
          </ac:inkMkLst>
        </pc:inkChg>
        <pc:inkChg chg="del mod">
          <ac:chgData name="Tim Cook" userId="d1c7cfb340f2c7ab" providerId="LiveId" clId="{816194AF-5F94-4EF3-8191-2948A8337A68}" dt="2023-04-16T22:17:07.085" v="882"/>
          <ac:inkMkLst>
            <pc:docMk/>
            <pc:sldMk cId="3146788915" sldId="478"/>
            <ac:inkMk id="63" creationId="{DB10DBD5-A166-911A-0DD2-1ABA516F9B53}"/>
          </ac:inkMkLst>
        </pc:inkChg>
        <pc:inkChg chg="del">
          <ac:chgData name="Tim Cook" userId="d1c7cfb340f2c7ab" providerId="LiveId" clId="{816194AF-5F94-4EF3-8191-2948A8337A68}" dt="2023-04-16T22:17:07.085" v="876"/>
          <ac:inkMkLst>
            <pc:docMk/>
            <pc:sldMk cId="3146788915" sldId="478"/>
            <ac:inkMk id="64" creationId="{79759668-605A-848E-8574-F149307C3965}"/>
          </ac:inkMkLst>
        </pc:inkChg>
        <pc:inkChg chg="add del">
          <ac:chgData name="Tim Cook" userId="d1c7cfb340f2c7ab" providerId="LiveId" clId="{816194AF-5F94-4EF3-8191-2948A8337A68}" dt="2023-04-16T21:55:01.570" v="408"/>
          <ac:inkMkLst>
            <pc:docMk/>
            <pc:sldMk cId="3146788915" sldId="478"/>
            <ac:inkMk id="64" creationId="{F13D7E72-D3B4-BE40-86AF-BE6344C6CA27}"/>
          </ac:inkMkLst>
        </pc:inkChg>
        <pc:inkChg chg="add del">
          <ac:chgData name="Tim Cook" userId="d1c7cfb340f2c7ab" providerId="LiveId" clId="{816194AF-5F94-4EF3-8191-2948A8337A68}" dt="2023-04-16T21:55:01.570" v="409"/>
          <ac:inkMkLst>
            <pc:docMk/>
            <pc:sldMk cId="3146788915" sldId="478"/>
            <ac:inkMk id="65" creationId="{03346B05-A590-B497-7D0A-C42680A548AF}"/>
          </ac:inkMkLst>
        </pc:inkChg>
        <pc:inkChg chg="add del mod">
          <ac:chgData name="Tim Cook" userId="d1c7cfb340f2c7ab" providerId="LiveId" clId="{816194AF-5F94-4EF3-8191-2948A8337A68}" dt="2023-04-16T21:54:54.330" v="387"/>
          <ac:inkMkLst>
            <pc:docMk/>
            <pc:sldMk cId="3146788915" sldId="478"/>
            <ac:inkMk id="66" creationId="{1E9A7310-1EE3-74F3-9155-00FB2BB312BE}"/>
          </ac:inkMkLst>
        </pc:inkChg>
        <pc:inkChg chg="add del mod">
          <ac:chgData name="Tim Cook" userId="d1c7cfb340f2c7ab" providerId="LiveId" clId="{816194AF-5F94-4EF3-8191-2948A8337A68}" dt="2023-04-16T21:54:54.330" v="389"/>
          <ac:inkMkLst>
            <pc:docMk/>
            <pc:sldMk cId="3146788915" sldId="478"/>
            <ac:inkMk id="67" creationId="{E5B1BF23-AE2B-109C-BB90-45CBA1D537F9}"/>
          </ac:inkMkLst>
        </pc:inkChg>
        <pc:inkChg chg="add del mod">
          <ac:chgData name="Tim Cook" userId="d1c7cfb340f2c7ab" providerId="LiveId" clId="{816194AF-5F94-4EF3-8191-2948A8337A68}" dt="2023-04-16T21:54:54.330" v="395"/>
          <ac:inkMkLst>
            <pc:docMk/>
            <pc:sldMk cId="3146788915" sldId="478"/>
            <ac:inkMk id="68" creationId="{9BF87242-E98D-800A-A770-E81C7B118676}"/>
          </ac:inkMkLst>
        </pc:inkChg>
        <pc:inkChg chg="add del mod">
          <ac:chgData name="Tim Cook" userId="d1c7cfb340f2c7ab" providerId="LiveId" clId="{816194AF-5F94-4EF3-8191-2948A8337A68}" dt="2023-04-16T21:54:54.330" v="386"/>
          <ac:inkMkLst>
            <pc:docMk/>
            <pc:sldMk cId="3146788915" sldId="478"/>
            <ac:inkMk id="69" creationId="{0822DE28-4723-47A9-B121-71F7E8B0D0C4}"/>
          </ac:inkMkLst>
        </pc:inkChg>
        <pc:inkChg chg="add del mod">
          <ac:chgData name="Tim Cook" userId="d1c7cfb340f2c7ab" providerId="LiveId" clId="{816194AF-5F94-4EF3-8191-2948A8337A68}" dt="2023-04-16T21:54:54.330" v="394"/>
          <ac:inkMkLst>
            <pc:docMk/>
            <pc:sldMk cId="3146788915" sldId="478"/>
            <ac:inkMk id="70" creationId="{D319CBC9-932E-12A3-1D60-BAE69DC0006C}"/>
          </ac:inkMkLst>
        </pc:inkChg>
        <pc:inkChg chg="add del mod">
          <ac:chgData name="Tim Cook" userId="d1c7cfb340f2c7ab" providerId="LiveId" clId="{816194AF-5F94-4EF3-8191-2948A8337A68}" dt="2023-04-16T21:54:54.330" v="392"/>
          <ac:inkMkLst>
            <pc:docMk/>
            <pc:sldMk cId="3146788915" sldId="478"/>
            <ac:inkMk id="71" creationId="{251B59B8-80D7-5126-99AA-8C379E709109}"/>
          </ac:inkMkLst>
        </pc:inkChg>
        <pc:inkChg chg="add del mod">
          <ac:chgData name="Tim Cook" userId="d1c7cfb340f2c7ab" providerId="LiveId" clId="{816194AF-5F94-4EF3-8191-2948A8337A68}" dt="2023-04-16T22:17:07.085" v="879"/>
          <ac:inkMkLst>
            <pc:docMk/>
            <pc:sldMk cId="3146788915" sldId="478"/>
            <ac:inkMk id="72" creationId="{98D0592C-E584-ADCC-307C-02F789C761BA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72" creationId="{A6032DD4-ED38-2AC8-099F-C95AB46E4992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3" creationId="{7622CAF0-BB96-90FB-0E9B-20ABD9012054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4" creationId="{28F2C26E-4965-42EE-73D3-CBFA38B772AC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5" creationId="{D6CF4E98-EABA-2F9C-B3A3-C05A6A225345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6" creationId="{0CD8DD03-C5BA-313A-B7AD-FB07A15C0352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7" creationId="{40282358-258D-E4B4-A34F-8C1FEE5DC3AB}"/>
          </ac:inkMkLst>
        </pc:inkChg>
        <pc:inkChg chg="add del">
          <ac:chgData name="Tim Cook" userId="d1c7cfb340f2c7ab" providerId="LiveId" clId="{816194AF-5F94-4EF3-8191-2948A8337A68}" dt="2023-04-16T21:54:58.915" v="404"/>
          <ac:inkMkLst>
            <pc:docMk/>
            <pc:sldMk cId="3146788915" sldId="478"/>
            <ac:inkMk id="78" creationId="{20826ACC-10AC-69A3-C2DB-89248A5C8488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78" creationId="{79759668-605A-848E-8574-F149307C3965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79" creationId="{2865D1E4-EA25-7EC0-B3F3-662B7648EBD3}"/>
          </ac:inkMkLst>
        </pc:inkChg>
        <pc:inkChg chg="add mod">
          <ac:chgData name="Tim Cook" userId="d1c7cfb340f2c7ab" providerId="LiveId" clId="{816194AF-5F94-4EF3-8191-2948A8337A68}" dt="2023-04-16T22:17:12.880" v="894"/>
          <ac:inkMkLst>
            <pc:docMk/>
            <pc:sldMk cId="3146788915" sldId="478"/>
            <ac:inkMk id="79" creationId="{80E7454C-288E-576C-48B4-51BCCB01BCD6}"/>
          </ac:inkMkLst>
        </pc:inkChg>
        <pc:inkChg chg="add del">
          <ac:chgData name="Tim Cook" userId="d1c7cfb340f2c7ab" providerId="LiveId" clId="{816194AF-5F94-4EF3-8191-2948A8337A68}" dt="2023-04-16T21:54:58.915" v="403"/>
          <ac:inkMkLst>
            <pc:docMk/>
            <pc:sldMk cId="3146788915" sldId="478"/>
            <ac:inkMk id="79" creationId="{E6266151-FE9E-B319-7FC9-7903E2DB9459}"/>
          </ac:inkMkLst>
        </pc:inkChg>
        <pc:inkChg chg="add mod">
          <ac:chgData name="Tim Cook" userId="d1c7cfb340f2c7ab" providerId="LiveId" clId="{816194AF-5F94-4EF3-8191-2948A8337A68}" dt="2023-04-16T22:17:12.880" v="894"/>
          <ac:inkMkLst>
            <pc:docMk/>
            <pc:sldMk cId="3146788915" sldId="478"/>
            <ac:inkMk id="80" creationId="{02D6B108-74F6-25BB-6846-78549FB9A1F8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80" creationId="{788F30B7-488C-38A8-F7EC-6673F3796562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81" creationId="{C97D15C1-B1C5-E108-53E3-238E13E8244F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82" creationId="{91892BC6-F286-ED82-E537-A58AB07F0420}"/>
          </ac:inkMkLst>
        </pc:inkChg>
        <pc:inkChg chg="add">
          <ac:chgData name="Tim Cook" userId="d1c7cfb340f2c7ab" providerId="LiveId" clId="{816194AF-5F94-4EF3-8191-2948A8337A68}" dt="2023-04-16T21:55:03.195" v="411" actId="9405"/>
          <ac:inkMkLst>
            <pc:docMk/>
            <pc:sldMk cId="3146788915" sldId="478"/>
            <ac:inkMk id="84" creationId="{E66176C6-ED7B-9F2B-00E4-8E7E62549373}"/>
          </ac:inkMkLst>
        </pc:inkChg>
        <pc:inkChg chg="add del">
          <ac:chgData name="Tim Cook" userId="d1c7cfb340f2c7ab" providerId="LiveId" clId="{816194AF-5F94-4EF3-8191-2948A8337A68}" dt="2023-04-16T21:55:06.238" v="413"/>
          <ac:inkMkLst>
            <pc:docMk/>
            <pc:sldMk cId="3146788915" sldId="478"/>
            <ac:inkMk id="85" creationId="{162DF21F-2FF8-325C-CB95-FC25C04DFF7E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85" creationId="{3B4B08FB-79B9-FB5F-1689-05D433941F7A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85" creationId="{AC1778CF-823B-5D11-70C5-49F4F77FAEB9}"/>
          </ac:inkMkLst>
        </pc:inkChg>
        <pc:inkChg chg="add">
          <ac:chgData name="Tim Cook" userId="d1c7cfb340f2c7ab" providerId="LiveId" clId="{816194AF-5F94-4EF3-8191-2948A8337A68}" dt="2023-04-16T21:55:08.031" v="414" actId="9405"/>
          <ac:inkMkLst>
            <pc:docMk/>
            <pc:sldMk cId="3146788915" sldId="478"/>
            <ac:inkMk id="86" creationId="{F302B146-2E05-C0F7-AAD5-020D6D5E5F1E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87" creationId="{74414BAC-F57A-3548-4C3A-C8096D19E893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87" creationId="{DE747FBA-5F37-5831-39D4-B64D507369EE}"/>
          </ac:inkMkLst>
        </pc:inkChg>
        <pc:inkChg chg="add del">
          <ac:chgData name="Tim Cook" userId="d1c7cfb340f2c7ab" providerId="LiveId" clId="{816194AF-5F94-4EF3-8191-2948A8337A68}" dt="2023-04-16T21:55:13.347" v="418"/>
          <ac:inkMkLst>
            <pc:docMk/>
            <pc:sldMk cId="3146788915" sldId="478"/>
            <ac:inkMk id="87" creationId="{F385B949-B216-16B5-8DFE-95216045B271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88" creationId="{3A9A4A18-9B5F-0E2B-C881-D9A0E37D735A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89" creationId="{42042AB3-CE5D-2938-037C-3CB19930A2A1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90" creationId="{9E2EA96A-95A2-3F8E-8B2B-1B36BAF7819E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91" creationId="{44C05DE3-A4BB-B847-CF4A-20D8272CA464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92" creationId="{17C255AA-A1E7-E793-E5C9-8A7569249A29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2" creationId="{4B084794-2665-BC16-E56A-040F387C5968}"/>
          </ac:inkMkLst>
        </pc:inkChg>
        <pc:inkChg chg="add del mod">
          <ac:chgData name="Tim Cook" userId="d1c7cfb340f2c7ab" providerId="LiveId" clId="{816194AF-5F94-4EF3-8191-2948A8337A68}" dt="2023-04-16T21:55:19.623" v="425"/>
          <ac:inkMkLst>
            <pc:docMk/>
            <pc:sldMk cId="3146788915" sldId="478"/>
            <ac:inkMk id="92" creationId="{978BF224-47C0-8DA3-15EB-1BE30BAB3349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3" creationId="{7B70A22D-A094-DF4A-F01C-6376FA7BD962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93" creationId="{FE41B32C-5599-1000-065F-2E780EC6D447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94" creationId="{1A93D262-B17E-782C-0D8E-E7E8999B8E3A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5" creationId="{82B83ADF-FD13-B13E-DE86-A51A281646AF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95" creationId="{D7351C79-FD4E-ABB1-EE08-541FFBA05C9C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96" creationId="{37A8EE3E-2C27-8EF7-3442-8E0F021B8B30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98" creationId="{7974B512-3A48-90AB-973E-27FD7E1C8971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8" creationId="{A5A2BED6-B6B8-A9DE-BB74-76AAF96293F7}"/>
          </ac:inkMkLst>
        </pc:inkChg>
        <pc:inkChg chg="add del">
          <ac:chgData name="Tim Cook" userId="d1c7cfb340f2c7ab" providerId="LiveId" clId="{816194AF-5F94-4EF3-8191-2948A8337A68}" dt="2023-04-16T21:55:28.361" v="435"/>
          <ac:inkMkLst>
            <pc:docMk/>
            <pc:sldMk cId="3146788915" sldId="478"/>
            <ac:inkMk id="98" creationId="{E1D3DA9A-873E-381E-A433-8B9AF226F097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9" creationId="{66CC64BC-BA89-AB95-C535-38D1AF227F59}"/>
          </ac:inkMkLst>
        </pc:inkChg>
        <pc:inkChg chg="add del">
          <ac:chgData name="Tim Cook" userId="d1c7cfb340f2c7ab" providerId="LiveId" clId="{816194AF-5F94-4EF3-8191-2948A8337A68}" dt="2023-04-16T21:55:28.361" v="437"/>
          <ac:inkMkLst>
            <pc:docMk/>
            <pc:sldMk cId="3146788915" sldId="478"/>
            <ac:inkMk id="99" creationId="{EBEA1388-F34A-1F03-11D2-92D7F5F47E5A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100" creationId="{1B15C3A7-F281-BDAE-48E2-4DCD1E05834B}"/>
          </ac:inkMkLst>
        </pc:inkChg>
        <pc:inkChg chg="add del">
          <ac:chgData name="Tim Cook" userId="d1c7cfb340f2c7ab" providerId="LiveId" clId="{816194AF-5F94-4EF3-8191-2948A8337A68}" dt="2023-04-16T21:55:28.361" v="434"/>
          <ac:inkMkLst>
            <pc:docMk/>
            <pc:sldMk cId="3146788915" sldId="478"/>
            <ac:inkMk id="100" creationId="{1D239526-9E4A-8147-04FC-5EA8D358D4EE}"/>
          </ac:inkMkLst>
        </pc:inkChg>
        <pc:inkChg chg="add del">
          <ac:chgData name="Tim Cook" userId="d1c7cfb340f2c7ab" providerId="LiveId" clId="{816194AF-5F94-4EF3-8191-2948A8337A68}" dt="2023-04-16T21:55:28.361" v="436"/>
          <ac:inkMkLst>
            <pc:docMk/>
            <pc:sldMk cId="3146788915" sldId="478"/>
            <ac:inkMk id="101" creationId="{F873AA8A-7341-6006-2822-B793946DEA43}"/>
          </ac:inkMkLst>
        </pc:inkChg>
        <pc:inkChg chg="add mod">
          <ac:chgData name="Tim Cook" userId="d1c7cfb340f2c7ab" providerId="LiveId" clId="{816194AF-5F94-4EF3-8191-2948A8337A68}" dt="2023-04-16T21:55:31.563" v="442"/>
          <ac:inkMkLst>
            <pc:docMk/>
            <pc:sldMk cId="3146788915" sldId="478"/>
            <ac:inkMk id="102" creationId="{BB29802A-DA53-F066-BDF9-22BFF6F23177}"/>
          </ac:inkMkLst>
        </pc:inkChg>
        <pc:inkChg chg="add mod">
          <ac:chgData name="Tim Cook" userId="d1c7cfb340f2c7ab" providerId="LiveId" clId="{816194AF-5F94-4EF3-8191-2948A8337A68}" dt="2023-04-16T21:55:31.563" v="442"/>
          <ac:inkMkLst>
            <pc:docMk/>
            <pc:sldMk cId="3146788915" sldId="478"/>
            <ac:inkMk id="103" creationId="{2C9A5BCF-8BF2-3928-60B4-F6C09D242F42}"/>
          </ac:inkMkLst>
        </pc:inkChg>
        <pc:inkChg chg="add mod">
          <ac:chgData name="Tim Cook" userId="d1c7cfb340f2c7ab" providerId="LiveId" clId="{816194AF-5F94-4EF3-8191-2948A8337A68}" dt="2023-04-16T21:55:31.563" v="442"/>
          <ac:inkMkLst>
            <pc:docMk/>
            <pc:sldMk cId="3146788915" sldId="478"/>
            <ac:inkMk id="104" creationId="{A71BD0BA-5900-FAD2-92CA-058013B748DC}"/>
          </ac:inkMkLst>
        </pc:inkChg>
        <pc:inkChg chg="add mod">
          <ac:chgData name="Tim Cook" userId="d1c7cfb340f2c7ab" providerId="LiveId" clId="{816194AF-5F94-4EF3-8191-2948A8337A68}" dt="2023-04-16T21:55:31.563" v="442"/>
          <ac:inkMkLst>
            <pc:docMk/>
            <pc:sldMk cId="3146788915" sldId="478"/>
            <ac:inkMk id="105" creationId="{A08E7D35-0EC8-E919-4382-A7E8C13FBA90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07" creationId="{FE08AB3A-DDEB-020F-618E-CD68153A2C1F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08" creationId="{09587B4F-49F7-9748-A726-75EBB71B2030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09" creationId="{4684CA37-4B85-77E7-383C-3C0D764F1CDB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10" creationId="{C5F794AF-ED7C-B290-9F1C-36D4BAE9B539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11" creationId="{4D728EE5-AD4F-1700-AE59-6DCDDF572C3C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12" creationId="{4CDAEDD5-BB60-70A3-2901-2D93FF822F9C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13" creationId="{933F04C7-702E-2540-08D3-BC709CADB2EB}"/>
          </ac:inkMkLst>
        </pc:inkChg>
        <pc:inkChg chg="add del">
          <ac:chgData name="Tim Cook" userId="d1c7cfb340f2c7ab" providerId="LiveId" clId="{816194AF-5F94-4EF3-8191-2948A8337A68}" dt="2023-04-16T21:56:40.546" v="490"/>
          <ac:inkMkLst>
            <pc:docMk/>
            <pc:sldMk cId="3146788915" sldId="478"/>
            <ac:inkMk id="116" creationId="{493F4CE2-7B8F-4E58-A23D-3AF3CECDD026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116" creationId="{9300A8B7-9134-125B-F73A-87553AD2724F}"/>
          </ac:inkMkLst>
        </pc:inkChg>
      </pc:sldChg>
      <pc:sldChg chg="addSp delSp modSp mod">
        <pc:chgData name="Tim Cook" userId="d1c7cfb340f2c7ab" providerId="LiveId" clId="{816194AF-5F94-4EF3-8191-2948A8337A68}" dt="2023-04-16T22:31:30.518" v="965"/>
        <pc:sldMkLst>
          <pc:docMk/>
          <pc:sldMk cId="3428576599" sldId="479"/>
        </pc:sldMkLst>
        <pc:grpChg chg="del mod">
          <ac:chgData name="Tim Cook" userId="d1c7cfb340f2c7ab" providerId="LiveId" clId="{816194AF-5F94-4EF3-8191-2948A8337A68}" dt="2023-04-16T21:58:59.497" v="497"/>
          <ac:grpSpMkLst>
            <pc:docMk/>
            <pc:sldMk cId="3428576599" sldId="479"/>
            <ac:grpSpMk id="5" creationId="{142DD2FC-F257-2862-72E3-37E3DB49D46A}"/>
          </ac:grpSpMkLst>
        </pc:grpChg>
        <pc:grpChg chg="del mod">
          <ac:chgData name="Tim Cook" userId="d1c7cfb340f2c7ab" providerId="LiveId" clId="{816194AF-5F94-4EF3-8191-2948A8337A68}" dt="2023-04-16T21:59:01.065" v="499"/>
          <ac:grpSpMkLst>
            <pc:docMk/>
            <pc:sldMk cId="3428576599" sldId="479"/>
            <ac:grpSpMk id="8" creationId="{9AD94E75-4012-EA18-E544-22B0EA974B79}"/>
          </ac:grpSpMkLst>
        </pc:grpChg>
        <pc:grpChg chg="del mod">
          <ac:chgData name="Tim Cook" userId="d1c7cfb340f2c7ab" providerId="LiveId" clId="{816194AF-5F94-4EF3-8191-2948A8337A68}" dt="2023-04-16T21:59:17.474" v="511"/>
          <ac:grpSpMkLst>
            <pc:docMk/>
            <pc:sldMk cId="3428576599" sldId="479"/>
            <ac:grpSpMk id="10" creationId="{1F3C5092-2326-61EB-608F-A700AD3FD6FB}"/>
          </ac:grpSpMkLst>
        </pc:grpChg>
        <pc:grpChg chg="del mod">
          <ac:chgData name="Tim Cook" userId="d1c7cfb340f2c7ab" providerId="LiveId" clId="{816194AF-5F94-4EF3-8191-2948A8337A68}" dt="2023-04-16T21:59:17.474" v="511"/>
          <ac:grpSpMkLst>
            <pc:docMk/>
            <pc:sldMk cId="3428576599" sldId="479"/>
            <ac:grpSpMk id="16" creationId="{32C83A9E-B9E4-B2BB-0D1B-A617B50844A5}"/>
          </ac:grpSpMkLst>
        </pc:grpChg>
        <pc:grpChg chg="del mod">
          <ac:chgData name="Tim Cook" userId="d1c7cfb340f2c7ab" providerId="LiveId" clId="{816194AF-5F94-4EF3-8191-2948A8337A68}" dt="2023-04-16T21:59:28.442" v="524"/>
          <ac:grpSpMkLst>
            <pc:docMk/>
            <pc:sldMk cId="3428576599" sldId="479"/>
            <ac:grpSpMk id="19" creationId="{57F00EF8-2603-FF62-8E03-E9D12B05A869}"/>
          </ac:grpSpMkLst>
        </pc:grpChg>
        <pc:grpChg chg="mod">
          <ac:chgData name="Tim Cook" userId="d1c7cfb340f2c7ab" providerId="LiveId" clId="{816194AF-5F94-4EF3-8191-2948A8337A68}" dt="2023-04-16T21:59:28.442" v="524"/>
          <ac:grpSpMkLst>
            <pc:docMk/>
            <pc:sldMk cId="3428576599" sldId="479"/>
            <ac:grpSpMk id="28" creationId="{CAA4C668-D959-9D1C-7AFE-BBA2A36AA2A0}"/>
          </ac:grpSpMkLst>
        </pc:grpChg>
        <pc:grpChg chg="mod">
          <ac:chgData name="Tim Cook" userId="d1c7cfb340f2c7ab" providerId="LiveId" clId="{816194AF-5F94-4EF3-8191-2948A8337A68}" dt="2023-04-16T21:59:37.567" v="533"/>
          <ac:grpSpMkLst>
            <pc:docMk/>
            <pc:sldMk cId="3428576599" sldId="479"/>
            <ac:grpSpMk id="36" creationId="{6491793D-D1A2-FB99-8073-B65AFC1441F1}"/>
          </ac:grpSpMkLst>
        </pc:grpChg>
        <pc:grpChg chg="mod">
          <ac:chgData name="Tim Cook" userId="d1c7cfb340f2c7ab" providerId="LiveId" clId="{816194AF-5F94-4EF3-8191-2948A8337A68}" dt="2023-04-16T22:31:15.819" v="947"/>
          <ac:grpSpMkLst>
            <pc:docMk/>
            <pc:sldMk cId="3428576599" sldId="479"/>
            <ac:grpSpMk id="40" creationId="{65F2FF0B-3A06-1B71-C5F2-18C6FFBE756C}"/>
          </ac:grpSpMkLst>
        </pc:grpChg>
        <pc:grpChg chg="mod">
          <ac:chgData name="Tim Cook" userId="d1c7cfb340f2c7ab" providerId="LiveId" clId="{816194AF-5F94-4EF3-8191-2948A8337A68}" dt="2023-04-16T22:31:23.629" v="957"/>
          <ac:grpSpMkLst>
            <pc:docMk/>
            <pc:sldMk cId="3428576599" sldId="479"/>
            <ac:grpSpMk id="47" creationId="{0D4E0AB4-46BC-EAA3-7A01-B9ED111286A5}"/>
          </ac:grpSpMkLst>
        </pc:grpChg>
        <pc:grpChg chg="del mod">
          <ac:chgData name="Tim Cook" userId="d1c7cfb340f2c7ab" providerId="LiveId" clId="{816194AF-5F94-4EF3-8191-2948A8337A68}" dt="2023-04-16T22:30:42.063" v="939"/>
          <ac:grpSpMkLst>
            <pc:docMk/>
            <pc:sldMk cId="3428576599" sldId="479"/>
            <ac:grpSpMk id="61" creationId="{4A301679-3AE5-669C-87E5-F625D2D7BE73}"/>
          </ac:grpSpMkLst>
        </pc:grpChg>
        <pc:grpChg chg="mod">
          <ac:chgData name="Tim Cook" userId="d1c7cfb340f2c7ab" providerId="LiveId" clId="{816194AF-5F94-4EF3-8191-2948A8337A68}" dt="2023-04-16T22:30:38.451" v="932"/>
          <ac:grpSpMkLst>
            <pc:docMk/>
            <pc:sldMk cId="3428576599" sldId="479"/>
            <ac:grpSpMk id="62" creationId="{73D0E315-FD09-DD74-A855-B060DFF79AFF}"/>
          </ac:grpSpMkLst>
        </pc:grpChg>
        <pc:grpChg chg="mod">
          <ac:chgData name="Tim Cook" userId="d1c7cfb340f2c7ab" providerId="LiveId" clId="{816194AF-5F94-4EF3-8191-2948A8337A68}" dt="2023-04-16T22:30:42.063" v="939"/>
          <ac:grpSpMkLst>
            <pc:docMk/>
            <pc:sldMk cId="3428576599" sldId="479"/>
            <ac:grpSpMk id="67" creationId="{E6736429-E0D7-9DD7-3D2C-12DC387F0019}"/>
          </ac:grpSpMkLst>
        </pc:grpChg>
        <pc:grpChg chg="mod">
          <ac:chgData name="Tim Cook" userId="d1c7cfb340f2c7ab" providerId="LiveId" clId="{816194AF-5F94-4EF3-8191-2948A8337A68}" dt="2023-04-16T22:31:20.140" v="951"/>
          <ac:grpSpMkLst>
            <pc:docMk/>
            <pc:sldMk cId="3428576599" sldId="479"/>
            <ac:grpSpMk id="68" creationId="{81E35B4D-C287-0FC8-BFE2-9197740B065F}"/>
          </ac:grpSpMkLst>
        </pc:grpChg>
        <pc:grpChg chg="mod">
          <ac:chgData name="Tim Cook" userId="d1c7cfb340f2c7ab" providerId="LiveId" clId="{816194AF-5F94-4EF3-8191-2948A8337A68}" dt="2023-04-16T22:31:30.518" v="965"/>
          <ac:grpSpMkLst>
            <pc:docMk/>
            <pc:sldMk cId="3428576599" sldId="479"/>
            <ac:grpSpMk id="84" creationId="{2339CFB6-8E45-0C3F-DE81-1D0864E20B61}"/>
          </ac:grpSpMkLst>
        </pc:grp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3" creationId="{BE691276-DB66-EBAF-AB89-33578AB3A128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4" creationId="{D579F026-539E-3BA4-9191-B0A86EBD014D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6" creationId="{148827E5-FA6A-A051-B217-995E7BCC5888}"/>
          </ac:inkMkLst>
        </pc:inkChg>
        <pc:inkChg chg="add del">
          <ac:chgData name="Tim Cook" userId="d1c7cfb340f2c7ab" providerId="LiveId" clId="{816194AF-5F94-4EF3-8191-2948A8337A68}" dt="2023-04-16T21:58:59.278" v="496"/>
          <ac:inkMkLst>
            <pc:docMk/>
            <pc:sldMk cId="3428576599" sldId="479"/>
            <ac:inkMk id="7" creationId="{E3581484-725E-A1F3-9247-7A377123D29F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9" creationId="{A83EAE58-EAD9-ED0B-F0D7-A81DD8B7664E}"/>
          </ac:inkMkLst>
        </pc:inkChg>
        <pc:inkChg chg="add del">
          <ac:chgData name="Tim Cook" userId="d1c7cfb340f2c7ab" providerId="LiveId" clId="{816194AF-5F94-4EF3-8191-2948A8337A68}" dt="2023-04-16T21:59:04.626" v="501"/>
          <ac:inkMkLst>
            <pc:docMk/>
            <pc:sldMk cId="3428576599" sldId="479"/>
            <ac:inkMk id="11" creationId="{0B712AC8-6130-5B44-B7CD-3EF76AC948AF}"/>
          </ac:inkMkLst>
        </pc:inkChg>
        <pc:inkChg chg="add del">
          <ac:chgData name="Tim Cook" userId="d1c7cfb340f2c7ab" providerId="LiveId" clId="{816194AF-5F94-4EF3-8191-2948A8337A68}" dt="2023-04-16T21:59:07.444" v="503"/>
          <ac:inkMkLst>
            <pc:docMk/>
            <pc:sldMk cId="3428576599" sldId="479"/>
            <ac:inkMk id="12" creationId="{E65E9592-7CC1-A38E-E4E0-C745D7270765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13" creationId="{300EAB43-FCDB-C220-89E8-C84BB22EB937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14" creationId="{3FC752E6-93E2-45EA-8F9A-0403AF8FDDCC}"/>
          </ac:inkMkLst>
        </pc:inkChg>
        <pc:inkChg chg="add del mod">
          <ac:chgData name="Tim Cook" userId="d1c7cfb340f2c7ab" providerId="LiveId" clId="{816194AF-5F94-4EF3-8191-2948A8337A68}" dt="2023-04-16T21:59:14.013" v="508"/>
          <ac:inkMkLst>
            <pc:docMk/>
            <pc:sldMk cId="3428576599" sldId="479"/>
            <ac:inkMk id="15" creationId="{139FBD0D-97FF-A4C6-EF41-7BB8636D6630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17" creationId="{0389D78A-AF49-2EFD-FC16-03ACDF864BDD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18" creationId="{9EEBFD97-3F63-B53A-3458-66575AD836D1}"/>
          </ac:inkMkLst>
        </pc:inkChg>
        <pc:inkChg chg="add del">
          <ac:chgData name="Tim Cook" userId="d1c7cfb340f2c7ab" providerId="LiveId" clId="{816194AF-5F94-4EF3-8191-2948A8337A68}" dt="2023-04-16T21:59:22.655" v="517"/>
          <ac:inkMkLst>
            <pc:docMk/>
            <pc:sldMk cId="3428576599" sldId="479"/>
            <ac:inkMk id="20" creationId="{F3ACB909-5FD0-D487-EB9B-B0EAA8232645}"/>
          </ac:inkMkLst>
        </pc:inkChg>
        <pc:inkChg chg="add del">
          <ac:chgData name="Tim Cook" userId="d1c7cfb340f2c7ab" providerId="LiveId" clId="{816194AF-5F94-4EF3-8191-2948A8337A68}" dt="2023-04-16T21:59:24.727" v="519"/>
          <ac:inkMkLst>
            <pc:docMk/>
            <pc:sldMk cId="3428576599" sldId="479"/>
            <ac:inkMk id="21" creationId="{4CB57AD2-79AE-2351-3B93-7BED6051784B}"/>
          </ac:inkMkLst>
        </pc:inkChg>
        <pc:inkChg chg="add del">
          <ac:chgData name="Tim Cook" userId="d1c7cfb340f2c7ab" providerId="LiveId" clId="{816194AF-5F94-4EF3-8191-2948A8337A68}" dt="2023-04-16T21:59:22.655" v="518"/>
          <ac:inkMkLst>
            <pc:docMk/>
            <pc:sldMk cId="3428576599" sldId="479"/>
            <ac:inkMk id="22" creationId="{72C696F3-7C58-A935-5CFC-29C69E1EC1B3}"/>
          </ac:inkMkLst>
        </pc:inkChg>
        <pc:inkChg chg="add del">
          <ac:chgData name="Tim Cook" userId="d1c7cfb340f2c7ab" providerId="LiveId" clId="{816194AF-5F94-4EF3-8191-2948A8337A68}" dt="2023-04-16T21:59:22.655" v="516"/>
          <ac:inkMkLst>
            <pc:docMk/>
            <pc:sldMk cId="3428576599" sldId="479"/>
            <ac:inkMk id="23" creationId="{DFEB2543-1F25-32BD-0697-1C9DC6A3E8C0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24" creationId="{57EC4059-6FFC-6D18-06AA-EFC31F3926F1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25" creationId="{772EBC88-7B0B-4772-5A5F-33EDB0FA3927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26" creationId="{CE3752A8-60AD-0565-2C52-00F6A4782C2B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27" creationId="{D881BB87-BF43-AB48-07D9-50E525CAE368}"/>
          </ac:inkMkLst>
        </pc:inkChg>
        <pc:inkChg chg="add">
          <ac:chgData name="Tim Cook" userId="d1c7cfb340f2c7ab" providerId="LiveId" clId="{816194AF-5F94-4EF3-8191-2948A8337A68}" dt="2023-04-16T21:59:34.168" v="526" actId="9405"/>
          <ac:inkMkLst>
            <pc:docMk/>
            <pc:sldMk cId="3428576599" sldId="479"/>
            <ac:inkMk id="29" creationId="{9D342DAC-3585-A87E-0E9A-3655AC714E4F}"/>
          </ac:inkMkLst>
        </pc:inkChg>
        <pc:inkChg chg="add">
          <ac:chgData name="Tim Cook" userId="d1c7cfb340f2c7ab" providerId="LiveId" clId="{816194AF-5F94-4EF3-8191-2948A8337A68}" dt="2023-04-16T21:59:34.954" v="527" actId="9405"/>
          <ac:inkMkLst>
            <pc:docMk/>
            <pc:sldMk cId="3428576599" sldId="479"/>
            <ac:inkMk id="30" creationId="{4288526B-A354-2CBB-0F03-0148A2F3E8B4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1" creationId="{27C8C27F-5D43-EE60-90A6-05F9E36FD0CC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2" creationId="{BBE0AC04-EF7B-D830-418D-EAAC44ADD90B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3" creationId="{8BB1D915-97C8-6ED4-5ED3-B05DF7D75CA2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4" creationId="{EF8A032A-5D06-7E22-7E3D-6FD585EB8D89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5" creationId="{24A244F5-0081-3F05-5E23-026BB089AC24}"/>
          </ac:inkMkLst>
        </pc:inkChg>
        <pc:inkChg chg="add del mod">
          <ac:chgData name="Tim Cook" userId="d1c7cfb340f2c7ab" providerId="LiveId" clId="{816194AF-5F94-4EF3-8191-2948A8337A68}" dt="2023-04-16T22:31:17.469" v="949" actId="9405"/>
          <ac:inkMkLst>
            <pc:docMk/>
            <pc:sldMk cId="3428576599" sldId="479"/>
            <ac:inkMk id="37" creationId="{1C8A4C8D-DEBB-8B4F-7463-C5706F6CB1BA}"/>
          </ac:inkMkLst>
        </pc:inkChg>
        <pc:inkChg chg="add del">
          <ac:chgData name="Tim Cook" userId="d1c7cfb340f2c7ab" providerId="LiveId" clId="{816194AF-5F94-4EF3-8191-2948A8337A68}" dt="2023-04-16T22:30:31.486" v="910"/>
          <ac:inkMkLst>
            <pc:docMk/>
            <pc:sldMk cId="3428576599" sldId="479"/>
            <ac:inkMk id="37" creationId="{5B4FEC8E-0EA7-F0C2-3FB1-79178AD141E8}"/>
          </ac:inkMkLst>
        </pc:inkChg>
        <pc:inkChg chg="add del">
          <ac:chgData name="Tim Cook" userId="d1c7cfb340f2c7ab" providerId="LiveId" clId="{816194AF-5F94-4EF3-8191-2948A8337A68}" dt="2023-04-16T22:30:31.486" v="908"/>
          <ac:inkMkLst>
            <pc:docMk/>
            <pc:sldMk cId="3428576599" sldId="479"/>
            <ac:inkMk id="38" creationId="{9E58E9B5-D859-291D-A28B-7997E65239F0}"/>
          </ac:inkMkLst>
        </pc:inkChg>
        <pc:inkChg chg="add del mod">
          <ac:chgData name="Tim Cook" userId="d1c7cfb340f2c7ab" providerId="LiveId" clId="{816194AF-5F94-4EF3-8191-2948A8337A68}" dt="2023-04-16T22:31:16.446" v="948" actId="9405"/>
          <ac:inkMkLst>
            <pc:docMk/>
            <pc:sldMk cId="3428576599" sldId="479"/>
            <ac:inkMk id="38" creationId="{A1F8EE26-7584-6308-586E-06E614077E2E}"/>
          </ac:inkMkLst>
        </pc:inkChg>
        <pc:inkChg chg="add del mod">
          <ac:chgData name="Tim Cook" userId="d1c7cfb340f2c7ab" providerId="LiveId" clId="{816194AF-5F94-4EF3-8191-2948A8337A68}" dt="2023-04-16T22:31:15.819" v="947"/>
          <ac:inkMkLst>
            <pc:docMk/>
            <pc:sldMk cId="3428576599" sldId="479"/>
            <ac:inkMk id="39" creationId="{08922EA7-0D18-709E-AB6C-DA8890278A2E}"/>
          </ac:inkMkLst>
        </pc:inkChg>
        <pc:inkChg chg="add del">
          <ac:chgData name="Tim Cook" userId="d1c7cfb340f2c7ab" providerId="LiveId" clId="{816194AF-5F94-4EF3-8191-2948A8337A68}" dt="2023-04-16T22:30:32.276" v="915"/>
          <ac:inkMkLst>
            <pc:docMk/>
            <pc:sldMk cId="3428576599" sldId="479"/>
            <ac:inkMk id="39" creationId="{09208142-166E-208D-ADFE-3764210FCEA2}"/>
          </ac:inkMkLst>
        </pc:inkChg>
        <pc:inkChg chg="add del">
          <ac:chgData name="Tim Cook" userId="d1c7cfb340f2c7ab" providerId="LiveId" clId="{816194AF-5F94-4EF3-8191-2948A8337A68}" dt="2023-04-16T22:30:31.705" v="913"/>
          <ac:inkMkLst>
            <pc:docMk/>
            <pc:sldMk cId="3428576599" sldId="479"/>
            <ac:inkMk id="40" creationId="{2AE49772-03AF-04A4-0EA7-8D18A44DF07A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1" creationId="{3D1CABC6-759B-CCEA-CA34-99C66A18F867}"/>
          </ac:inkMkLst>
        </pc:inkChg>
        <pc:inkChg chg="add del">
          <ac:chgData name="Tim Cook" userId="d1c7cfb340f2c7ab" providerId="LiveId" clId="{816194AF-5F94-4EF3-8191-2948A8337A68}" dt="2023-04-16T22:30:32.276" v="918"/>
          <ac:inkMkLst>
            <pc:docMk/>
            <pc:sldMk cId="3428576599" sldId="479"/>
            <ac:inkMk id="41" creationId="{BCFA3F17-538F-1862-AEAD-A85A8C23BB5B}"/>
          </ac:inkMkLst>
        </pc:inkChg>
        <pc:inkChg chg="add del">
          <ac:chgData name="Tim Cook" userId="d1c7cfb340f2c7ab" providerId="LiveId" clId="{816194AF-5F94-4EF3-8191-2948A8337A68}" dt="2023-04-16T22:30:32.276" v="914"/>
          <ac:inkMkLst>
            <pc:docMk/>
            <pc:sldMk cId="3428576599" sldId="479"/>
            <ac:inkMk id="42" creationId="{DF295618-9814-0152-E953-61AD380E9650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2" creationId="{DF701F98-32EF-8D48-D603-1145625BD808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3" creationId="{58F167D2-FBB8-A1AE-7A6C-EC39E59A9469}"/>
          </ac:inkMkLst>
        </pc:inkChg>
        <pc:inkChg chg="add del">
          <ac:chgData name="Tim Cook" userId="d1c7cfb340f2c7ab" providerId="LiveId" clId="{816194AF-5F94-4EF3-8191-2948A8337A68}" dt="2023-04-16T22:30:32.276" v="917"/>
          <ac:inkMkLst>
            <pc:docMk/>
            <pc:sldMk cId="3428576599" sldId="479"/>
            <ac:inkMk id="43" creationId="{A6449AA3-A4BC-AF07-4938-315AC8438010}"/>
          </ac:inkMkLst>
        </pc:inkChg>
        <pc:inkChg chg="add del">
          <ac:chgData name="Tim Cook" userId="d1c7cfb340f2c7ab" providerId="LiveId" clId="{816194AF-5F94-4EF3-8191-2948A8337A68}" dt="2023-04-16T22:30:32.276" v="916"/>
          <ac:inkMkLst>
            <pc:docMk/>
            <pc:sldMk cId="3428576599" sldId="479"/>
            <ac:inkMk id="44" creationId="{E08401C7-FE9D-4EB5-19B3-D66683E204E3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4" creationId="{E8E6F7E2-AB2E-4479-58AE-DEAF6FB6B4AB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5" creationId="{4F453565-A308-622D-28B6-35AA7D350818}"/>
          </ac:inkMkLst>
        </pc:inkChg>
        <pc:inkChg chg="add del">
          <ac:chgData name="Tim Cook" userId="d1c7cfb340f2c7ab" providerId="LiveId" clId="{816194AF-5F94-4EF3-8191-2948A8337A68}" dt="2023-04-16T22:30:31.626" v="912"/>
          <ac:inkMkLst>
            <pc:docMk/>
            <pc:sldMk cId="3428576599" sldId="479"/>
            <ac:inkMk id="45" creationId="{8341505B-2160-96CC-60E3-F5CB6A2F7050}"/>
          </ac:inkMkLst>
        </pc:inkChg>
        <pc:inkChg chg="add del">
          <ac:chgData name="Tim Cook" userId="d1c7cfb340f2c7ab" providerId="LiveId" clId="{816194AF-5F94-4EF3-8191-2948A8337A68}" dt="2023-04-16T22:30:31.626" v="911"/>
          <ac:inkMkLst>
            <pc:docMk/>
            <pc:sldMk cId="3428576599" sldId="479"/>
            <ac:inkMk id="46" creationId="{AB9B6DC5-5F7C-DDB6-833C-1B0A710975E5}"/>
          </ac:inkMkLst>
        </pc:inkChg>
        <pc:inkChg chg="add del">
          <ac:chgData name="Tim Cook" userId="d1c7cfb340f2c7ab" providerId="LiveId" clId="{816194AF-5F94-4EF3-8191-2948A8337A68}" dt="2023-04-16T22:30:31.486" v="909"/>
          <ac:inkMkLst>
            <pc:docMk/>
            <pc:sldMk cId="3428576599" sldId="479"/>
            <ac:inkMk id="47" creationId="{E62005B1-DA0C-BB25-CD76-2923EA2C72CF}"/>
          </ac:inkMkLst>
        </pc:inkChg>
        <pc:inkChg chg="add mod">
          <ac:chgData name="Tim Cook" userId="d1c7cfb340f2c7ab" providerId="LiveId" clId="{816194AF-5F94-4EF3-8191-2948A8337A68}" dt="2023-04-16T22:30:38.451" v="932"/>
          <ac:inkMkLst>
            <pc:docMk/>
            <pc:sldMk cId="3428576599" sldId="479"/>
            <ac:inkMk id="48" creationId="{7B8AA115-AD7E-1CC9-40A0-CBC073CFF238}"/>
          </ac:inkMkLst>
        </pc:inkChg>
        <pc:inkChg chg="add mod">
          <ac:chgData name="Tim Cook" userId="d1c7cfb340f2c7ab" providerId="LiveId" clId="{816194AF-5F94-4EF3-8191-2948A8337A68}" dt="2023-04-16T22:30:38.451" v="932"/>
          <ac:inkMkLst>
            <pc:docMk/>
            <pc:sldMk cId="3428576599" sldId="479"/>
            <ac:inkMk id="49" creationId="{65B53FCA-B71F-2638-FAFC-46A886D04E3E}"/>
          </ac:inkMkLst>
        </pc:inkChg>
        <pc:inkChg chg="add mod">
          <ac:chgData name="Tim Cook" userId="d1c7cfb340f2c7ab" providerId="LiveId" clId="{816194AF-5F94-4EF3-8191-2948A8337A68}" dt="2023-04-16T22:30:38.451" v="932"/>
          <ac:inkMkLst>
            <pc:docMk/>
            <pc:sldMk cId="3428576599" sldId="479"/>
            <ac:inkMk id="50" creationId="{F24DE177-ABF9-245A-410D-8981E4520FE6}"/>
          </ac:inkMkLst>
        </pc:inkChg>
        <pc:inkChg chg="add mod">
          <ac:chgData name="Tim Cook" userId="d1c7cfb340f2c7ab" providerId="LiveId" clId="{816194AF-5F94-4EF3-8191-2948A8337A68}" dt="2023-04-16T22:30:38.451" v="932"/>
          <ac:inkMkLst>
            <pc:docMk/>
            <pc:sldMk cId="3428576599" sldId="479"/>
            <ac:inkMk id="51" creationId="{2CA5B6EA-1143-B4CD-782D-A9E68B52D2E1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2" creationId="{04A2EA69-EF87-C8C0-AB2E-23FFD9ECC2D0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3" creationId="{E012A024-719C-6826-61AA-8BE7A76D0695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4" creationId="{3D14F263-2F34-EBEF-B3A4-75FC98AF8A35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5" creationId="{B5781C38-50B1-D1E6-E1B8-C9D9422F1534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6" creationId="{E2BF6B6D-BBE7-4562-40DC-7D2ED93031BF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57" creationId="{B7189C9D-B30A-1003-E90C-4C61132DD331}"/>
          </ac:inkMkLst>
        </pc:inkChg>
        <pc:inkChg chg="add del mod">
          <ac:chgData name="Tim Cook" userId="d1c7cfb340f2c7ab" providerId="LiveId" clId="{816194AF-5F94-4EF3-8191-2948A8337A68}" dt="2023-04-16T22:30:38.861" v="934"/>
          <ac:inkMkLst>
            <pc:docMk/>
            <pc:sldMk cId="3428576599" sldId="479"/>
            <ac:inkMk id="57" creationId="{C3303E7F-8911-A850-C01F-7F9644370546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58" creationId="{98727427-D7F0-60EE-85F6-C2B85D812C83}"/>
          </ac:inkMkLst>
        </pc:inkChg>
        <pc:inkChg chg="add del mod">
          <ac:chgData name="Tim Cook" userId="d1c7cfb340f2c7ab" providerId="LiveId" clId="{816194AF-5F94-4EF3-8191-2948A8337A68}" dt="2023-04-16T22:30:38.861" v="933"/>
          <ac:inkMkLst>
            <pc:docMk/>
            <pc:sldMk cId="3428576599" sldId="479"/>
            <ac:inkMk id="58" creationId="{C61CF413-BEE3-FFC0-C966-CEDD4326348F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9" creationId="{75615833-5D77-FCD4-14B3-7CA39CDFD542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0" creationId="{E1339935-E220-3B3D-36A8-1C36B198FC69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61" creationId="{C2A060B5-E44B-5422-D103-7F13EFFB4B7E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3" creationId="{8B9EEC8C-D54D-E981-7A53-80ECAAAF84F2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4" creationId="{77D1BAAA-916A-8ED0-8CD9-1579C9BD3B96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5" creationId="{B9D72107-25D2-8C66-0F21-D88FC8A54E14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6" creationId="{CFED0FF7-565C-D2F2-A736-4562C487C504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69" creationId="{BE3DB916-FAEF-D996-B49C-92A0C7C21C84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0" creationId="{BDF20838-8C8F-5769-382F-73BE3259274E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1" creationId="{64F7357E-5093-0585-73B0-04CB0FD5C040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2" creationId="{F41668DF-E1B7-1142-EBAE-46CD6BAF0899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3" creationId="{9892B51F-A851-C8F4-388D-67CE7E2E99EF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4" creationId="{5E2849C0-DA52-B579-9FEC-8586161D250D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5" creationId="{B3D4F6C1-45B2-89F5-9845-9F9FF0AA12E1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6" creationId="{BBC8BD76-ABC3-8EDE-E7BB-8FBA2F4AAB58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7" creationId="{58A4460D-5C17-1911-2206-2B1D478C2E74}"/>
          </ac:inkMkLst>
        </pc:inkChg>
        <pc:inkChg chg="del 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8" creationId="{4135EDD1-661B-F5CB-62AE-A9C215777901}"/>
          </ac:inkMkLst>
        </pc:inkChg>
        <pc:inkChg chg="del">
          <ac:chgData name="Tim Cook" userId="d1c7cfb340f2c7ab" providerId="LiveId" clId="{816194AF-5F94-4EF3-8191-2948A8337A68}" dt="2023-04-16T22:31:20.140" v="950"/>
          <ac:inkMkLst>
            <pc:docMk/>
            <pc:sldMk cId="3428576599" sldId="479"/>
            <ac:inkMk id="79" creationId="{3714E55B-DDB4-FFFD-9A03-ECCFDDE0FB83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80" creationId="{D48EFACC-76A9-152F-EF4F-4462186F6867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81" creationId="{7E4A5B50-FB18-0D27-AAE1-DDD1CFF4958E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82" creationId="{A25ACC60-D4B3-8C50-71F7-9C0CA5FD3F0E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83" creationId="{8974561D-5C0D-81A3-5629-D4472069EBA5}"/>
          </ac:inkMkLst>
        </pc:inkChg>
      </pc:sldChg>
      <pc:sldChg chg="addSp delSp modSp mod">
        <pc:chgData name="Tim Cook" userId="d1c7cfb340f2c7ab" providerId="LiveId" clId="{816194AF-5F94-4EF3-8191-2948A8337A68}" dt="2023-04-16T22:06:12.333" v="710"/>
        <pc:sldMkLst>
          <pc:docMk/>
          <pc:sldMk cId="1751661740" sldId="481"/>
        </pc:sldMkLst>
        <pc:grpChg chg="del mod">
          <ac:chgData name="Tim Cook" userId="d1c7cfb340f2c7ab" providerId="LiveId" clId="{816194AF-5F94-4EF3-8191-2948A8337A68}" dt="2023-04-16T22:05:40.099" v="672"/>
          <ac:grpSpMkLst>
            <pc:docMk/>
            <pc:sldMk cId="1751661740" sldId="481"/>
            <ac:grpSpMk id="5" creationId="{97A47B75-7684-F33A-F65F-FE0E7C576B22}"/>
          </ac:grpSpMkLst>
        </pc:grpChg>
        <pc:grpChg chg="del mod">
          <ac:chgData name="Tim Cook" userId="d1c7cfb340f2c7ab" providerId="LiveId" clId="{816194AF-5F94-4EF3-8191-2948A8337A68}" dt="2023-04-16T22:02:09.144" v="556"/>
          <ac:grpSpMkLst>
            <pc:docMk/>
            <pc:sldMk cId="1751661740" sldId="481"/>
            <ac:grpSpMk id="11" creationId="{8F93888D-9EE1-E68E-CB22-EEAB576AB055}"/>
          </ac:grpSpMkLst>
        </pc:grpChg>
        <pc:grpChg chg="del mod">
          <ac:chgData name="Tim Cook" userId="d1c7cfb340f2c7ab" providerId="LiveId" clId="{816194AF-5F94-4EF3-8191-2948A8337A68}" dt="2023-04-16T22:02:11.345" v="559"/>
          <ac:grpSpMkLst>
            <pc:docMk/>
            <pc:sldMk cId="1751661740" sldId="481"/>
            <ac:grpSpMk id="17" creationId="{D2761282-C791-9449-2A70-0527DD92D369}"/>
          </ac:grpSpMkLst>
        </pc:grpChg>
        <pc:grpChg chg="del mod">
          <ac:chgData name="Tim Cook" userId="d1c7cfb340f2c7ab" providerId="LiveId" clId="{816194AF-5F94-4EF3-8191-2948A8337A68}" dt="2023-04-16T22:02:12.698" v="561"/>
          <ac:grpSpMkLst>
            <pc:docMk/>
            <pc:sldMk cId="1751661740" sldId="481"/>
            <ac:grpSpMk id="19" creationId="{0694ABE6-89B7-19EA-A44C-7747637B1811}"/>
          </ac:grpSpMkLst>
        </pc:grpChg>
        <pc:grpChg chg="del mod">
          <ac:chgData name="Tim Cook" userId="d1c7cfb340f2c7ab" providerId="LiveId" clId="{816194AF-5F94-4EF3-8191-2948A8337A68}" dt="2023-04-16T22:02:15.316" v="565"/>
          <ac:grpSpMkLst>
            <pc:docMk/>
            <pc:sldMk cId="1751661740" sldId="481"/>
            <ac:grpSpMk id="21" creationId="{043A2198-8B7C-5519-A1A4-A114E0B2ADF1}"/>
          </ac:grpSpMkLst>
        </pc:grpChg>
        <pc:grpChg chg="del mod">
          <ac:chgData name="Tim Cook" userId="d1c7cfb340f2c7ab" providerId="LiveId" clId="{816194AF-5F94-4EF3-8191-2948A8337A68}" dt="2023-04-16T22:05:33.918" v="664"/>
          <ac:grpSpMkLst>
            <pc:docMk/>
            <pc:sldMk cId="1751661740" sldId="481"/>
            <ac:grpSpMk id="21" creationId="{CE567FB0-FAA8-E014-08A9-EEF47E44C2B5}"/>
          </ac:grpSpMkLst>
        </pc:grpChg>
        <pc:grpChg chg="mod">
          <ac:chgData name="Tim Cook" userId="d1c7cfb340f2c7ab" providerId="LiveId" clId="{816194AF-5F94-4EF3-8191-2948A8337A68}" dt="2023-04-16T22:02:15.316" v="565"/>
          <ac:grpSpMkLst>
            <pc:docMk/>
            <pc:sldMk cId="1751661740" sldId="481"/>
            <ac:grpSpMk id="25" creationId="{95702A6F-7471-3CC5-8FD1-09A8F51B304C}"/>
          </ac:grpSpMkLst>
        </pc:grpChg>
        <pc:grpChg chg="mod">
          <ac:chgData name="Tim Cook" userId="d1c7cfb340f2c7ab" providerId="LiveId" clId="{816194AF-5F94-4EF3-8191-2948A8337A68}" dt="2023-04-16T22:05:33.934" v="665"/>
          <ac:grpSpMkLst>
            <pc:docMk/>
            <pc:sldMk cId="1751661740" sldId="481"/>
            <ac:grpSpMk id="28" creationId="{9242AC18-35B0-9043-894C-2B68F66BD497}"/>
          </ac:grpSpMkLst>
        </pc:grpChg>
        <pc:grpChg chg="mod">
          <ac:chgData name="Tim Cook" userId="d1c7cfb340f2c7ab" providerId="LiveId" clId="{816194AF-5F94-4EF3-8191-2948A8337A68}" dt="2023-04-16T22:02:20.782" v="578"/>
          <ac:grpSpMkLst>
            <pc:docMk/>
            <pc:sldMk cId="1751661740" sldId="481"/>
            <ac:grpSpMk id="33" creationId="{B5A2DC13-11FC-5829-69CC-DFA5DFB6E6E6}"/>
          </ac:grpSpMkLst>
        </pc:grpChg>
        <pc:grpChg chg="del mod">
          <ac:chgData name="Tim Cook" userId="d1c7cfb340f2c7ab" providerId="LiveId" clId="{816194AF-5F94-4EF3-8191-2948A8337A68}" dt="2023-04-16T22:05:46.832" v="681"/>
          <ac:grpSpMkLst>
            <pc:docMk/>
            <pc:sldMk cId="1751661740" sldId="481"/>
            <ac:grpSpMk id="40" creationId="{E9E388F7-1505-BB1F-A20B-713638548768}"/>
          </ac:grpSpMkLst>
        </pc:grpChg>
        <pc:grpChg chg="del mod">
          <ac:chgData name="Tim Cook" userId="d1c7cfb340f2c7ab" providerId="LiveId" clId="{816194AF-5F94-4EF3-8191-2948A8337A68}" dt="2023-04-16T22:04:14.816" v="615"/>
          <ac:grpSpMkLst>
            <pc:docMk/>
            <pc:sldMk cId="1751661740" sldId="481"/>
            <ac:grpSpMk id="45" creationId="{19A863C9-EAF5-F833-8179-0F37CB845267}"/>
          </ac:grpSpMkLst>
        </pc:grpChg>
        <pc:grpChg chg="del mod">
          <ac:chgData name="Tim Cook" userId="d1c7cfb340f2c7ab" providerId="LiveId" clId="{816194AF-5F94-4EF3-8191-2948A8337A68}" dt="2023-04-16T22:05:55.060" v="694"/>
          <ac:grpSpMkLst>
            <pc:docMk/>
            <pc:sldMk cId="1751661740" sldId="481"/>
            <ac:grpSpMk id="45" creationId="{C5BF2978-4896-5A37-51AE-E72EA20AC33D}"/>
          </ac:grpSpMkLst>
        </pc:grpChg>
        <pc:grpChg chg="del mod">
          <ac:chgData name="Tim Cook" userId="d1c7cfb340f2c7ab" providerId="LiveId" clId="{816194AF-5F94-4EF3-8191-2948A8337A68}" dt="2023-04-16T22:05:59.639" v="698"/>
          <ac:grpSpMkLst>
            <pc:docMk/>
            <pc:sldMk cId="1751661740" sldId="481"/>
            <ac:grpSpMk id="49" creationId="{7A613A20-7E72-C631-C9EA-FD37DE6504D6}"/>
          </ac:grpSpMkLst>
        </pc:grpChg>
        <pc:grpChg chg="mod">
          <ac:chgData name="Tim Cook" userId="d1c7cfb340f2c7ab" providerId="LiveId" clId="{816194AF-5F94-4EF3-8191-2948A8337A68}" dt="2023-04-16T22:06:05.471" v="705"/>
          <ac:grpSpMkLst>
            <pc:docMk/>
            <pc:sldMk cId="1751661740" sldId="481"/>
            <ac:grpSpMk id="54" creationId="{44FACD09-CF1D-A696-F089-7D76D1B59F85}"/>
          </ac:grpSpMkLst>
        </pc:grpChg>
        <pc:grpChg chg="del mod">
          <ac:chgData name="Tim Cook" userId="d1c7cfb340f2c7ab" providerId="LiveId" clId="{816194AF-5F94-4EF3-8191-2948A8337A68}" dt="2023-04-16T22:02:40.229" v="608"/>
          <ac:grpSpMkLst>
            <pc:docMk/>
            <pc:sldMk cId="1751661740" sldId="481"/>
            <ac:grpSpMk id="55" creationId="{D298E115-DFE9-0B8B-97FD-DC4493E470AD}"/>
          </ac:grpSpMkLst>
        </pc:grpChg>
        <pc:grpChg chg="del mod">
          <ac:chgData name="Tim Cook" userId="d1c7cfb340f2c7ab" providerId="LiveId" clId="{816194AF-5F94-4EF3-8191-2948A8337A68}" dt="2023-04-16T22:04:32.084" v="646"/>
          <ac:grpSpMkLst>
            <pc:docMk/>
            <pc:sldMk cId="1751661740" sldId="481"/>
            <ac:grpSpMk id="58" creationId="{10D20913-6947-5BDD-D4F2-CF05783415F9}"/>
          </ac:grpSpMkLst>
        </pc:grpChg>
        <pc:grpChg chg="mod">
          <ac:chgData name="Tim Cook" userId="d1c7cfb340f2c7ab" providerId="LiveId" clId="{816194AF-5F94-4EF3-8191-2948A8337A68}" dt="2023-04-16T22:06:12.333" v="710"/>
          <ac:grpSpMkLst>
            <pc:docMk/>
            <pc:sldMk cId="1751661740" sldId="481"/>
            <ac:grpSpMk id="59" creationId="{5E2FFEDA-6F71-2BA1-7E16-B44AD6A9084F}"/>
          </ac:grpSpMkLst>
        </pc:grpChg>
        <pc:grpChg chg="mod">
          <ac:chgData name="Tim Cook" userId="d1c7cfb340f2c7ab" providerId="LiveId" clId="{816194AF-5F94-4EF3-8191-2948A8337A68}" dt="2023-04-16T22:04:48.167" v="663"/>
          <ac:grpSpMkLst>
            <pc:docMk/>
            <pc:sldMk cId="1751661740" sldId="481"/>
            <ac:grpSpMk id="67" creationId="{96267A2D-A352-580D-37B9-A3446F87F785}"/>
          </ac:grpSpMkLst>
        </pc:grpChg>
        <pc:inkChg chg="add mod">
          <ac:chgData name="Tim Cook" userId="d1c7cfb340f2c7ab" providerId="LiveId" clId="{816194AF-5F94-4EF3-8191-2948A8337A68}" dt="2023-04-16T22:06:12.333" v="710"/>
          <ac:inkMkLst>
            <pc:docMk/>
            <pc:sldMk cId="1751661740" sldId="481"/>
            <ac:inkMk id="3" creationId="{1089B453-240D-7F1C-F5C9-34C016BBA695}"/>
          </ac:inkMkLst>
        </pc:inkChg>
        <pc:inkChg chg="add del mod">
          <ac:chgData name="Tim Cook" userId="d1c7cfb340f2c7ab" providerId="LiveId" clId="{816194AF-5F94-4EF3-8191-2948A8337A68}" dt="2023-04-16T22:02:09.144" v="555"/>
          <ac:inkMkLst>
            <pc:docMk/>
            <pc:sldMk cId="1751661740" sldId="481"/>
            <ac:inkMk id="3" creationId="{1B0FF954-5C92-A263-1663-AC63B460617E}"/>
          </ac:inkMkLst>
        </pc:inkChg>
        <pc:inkChg chg="add del">
          <ac:chgData name="Tim Cook" userId="d1c7cfb340f2c7ab" providerId="LiveId" clId="{816194AF-5F94-4EF3-8191-2948A8337A68}" dt="2023-04-16T22:04:22.704" v="624"/>
          <ac:inkMkLst>
            <pc:docMk/>
            <pc:sldMk cId="1751661740" sldId="481"/>
            <ac:inkMk id="3" creationId="{31AFBE6E-54FC-32A6-FCDE-7E779C0020B9}"/>
          </ac:inkMkLst>
        </pc:inkChg>
        <pc:inkChg chg="add del mod">
          <ac:chgData name="Tim Cook" userId="d1c7cfb340f2c7ab" providerId="LiveId" clId="{816194AF-5F94-4EF3-8191-2948A8337A68}" dt="2023-04-16T22:05:40.601" v="673"/>
          <ac:inkMkLst>
            <pc:docMk/>
            <pc:sldMk cId="1751661740" sldId="481"/>
            <ac:inkMk id="3" creationId="{3D138F75-8509-744D-EDE8-547B598A728F}"/>
          </ac:inkMkLst>
        </pc:inkChg>
        <pc:inkChg chg="add del">
          <ac:chgData name="Tim Cook" userId="d1c7cfb340f2c7ab" providerId="LiveId" clId="{816194AF-5F94-4EF3-8191-2948A8337A68}" dt="2023-04-16T22:04:22.704" v="623"/>
          <ac:inkMkLst>
            <pc:docMk/>
            <pc:sldMk cId="1751661740" sldId="481"/>
            <ac:inkMk id="4" creationId="{07A41EA5-156D-4210-249F-002583D1DC69}"/>
          </ac:inkMkLst>
        </pc:inkChg>
        <pc:inkChg chg="add del mod">
          <ac:chgData name="Tim Cook" userId="d1c7cfb340f2c7ab" providerId="LiveId" clId="{816194AF-5F94-4EF3-8191-2948A8337A68}" dt="2023-04-16T22:02:09.144" v="557"/>
          <ac:inkMkLst>
            <pc:docMk/>
            <pc:sldMk cId="1751661740" sldId="481"/>
            <ac:inkMk id="4" creationId="{2CC775AF-873D-3317-0933-A0AC1B6A5943}"/>
          </ac:inkMkLst>
        </pc:inkChg>
        <pc:inkChg chg="add del mod">
          <ac:chgData name="Tim Cook" userId="d1c7cfb340f2c7ab" providerId="LiveId" clId="{816194AF-5F94-4EF3-8191-2948A8337A68}" dt="2023-04-16T22:05:40.099" v="672"/>
          <ac:inkMkLst>
            <pc:docMk/>
            <pc:sldMk cId="1751661740" sldId="481"/>
            <ac:inkMk id="4" creationId="{7C883CFA-173B-6FD1-B262-B9DF8B0CA24A}"/>
          </ac:inkMkLst>
        </pc:inkChg>
        <pc:inkChg chg="add mod">
          <ac:chgData name="Tim Cook" userId="d1c7cfb340f2c7ab" providerId="LiveId" clId="{816194AF-5F94-4EF3-8191-2948A8337A68}" dt="2023-04-16T22:06:12.333" v="710"/>
          <ac:inkMkLst>
            <pc:docMk/>
            <pc:sldMk cId="1751661740" sldId="481"/>
            <ac:inkMk id="4" creationId="{E065DB99-E318-286D-BF29-963631872530}"/>
          </ac:inkMkLst>
        </pc:inkChg>
        <pc:inkChg chg="add del">
          <ac:chgData name="Tim Cook" userId="d1c7cfb340f2c7ab" providerId="LiveId" clId="{816194AF-5F94-4EF3-8191-2948A8337A68}" dt="2023-04-16T22:04:22.704" v="628"/>
          <ac:inkMkLst>
            <pc:docMk/>
            <pc:sldMk cId="1751661740" sldId="481"/>
            <ac:inkMk id="5" creationId="{8A0A062A-520B-3482-9D83-E14B4FF96B29}"/>
          </ac:inkMkLst>
        </pc:inkChg>
        <pc:inkChg chg="add del mod">
          <ac:chgData name="Tim Cook" userId="d1c7cfb340f2c7ab" providerId="LiveId" clId="{816194AF-5F94-4EF3-8191-2948A8337A68}" dt="2023-04-16T22:02:09.144" v="556"/>
          <ac:inkMkLst>
            <pc:docMk/>
            <pc:sldMk cId="1751661740" sldId="481"/>
            <ac:inkMk id="5" creationId="{AE317AC6-EA28-A30C-57C1-FE139807FFF8}"/>
          </ac:inkMkLst>
        </pc:inkChg>
        <pc:inkChg chg="add del">
          <ac:chgData name="Tim Cook" userId="d1c7cfb340f2c7ab" providerId="LiveId" clId="{816194AF-5F94-4EF3-8191-2948A8337A68}" dt="2023-04-16T22:05:40.099" v="671"/>
          <ac:inkMkLst>
            <pc:docMk/>
            <pc:sldMk cId="1751661740" sldId="481"/>
            <ac:inkMk id="6" creationId="{00A4410B-030A-4F96-D1C7-D97D7D88C381}"/>
          </ac:inkMkLst>
        </pc:inkChg>
        <pc:inkChg chg="add del">
          <ac:chgData name="Tim Cook" userId="d1c7cfb340f2c7ab" providerId="LiveId" clId="{816194AF-5F94-4EF3-8191-2948A8337A68}" dt="2023-04-16T22:04:22.704" v="625"/>
          <ac:inkMkLst>
            <pc:docMk/>
            <pc:sldMk cId="1751661740" sldId="481"/>
            <ac:inkMk id="6" creationId="{55B966C4-01F0-0DAC-A62F-36BEB8410233}"/>
          </ac:inkMkLst>
        </pc:inkChg>
        <pc:inkChg chg="add del mod">
          <ac:chgData name="Tim Cook" userId="d1c7cfb340f2c7ab" providerId="LiveId" clId="{816194AF-5F94-4EF3-8191-2948A8337A68}" dt="2023-04-16T22:02:09.144" v="554"/>
          <ac:inkMkLst>
            <pc:docMk/>
            <pc:sldMk cId="1751661740" sldId="481"/>
            <ac:inkMk id="6" creationId="{D4482650-25E0-3EBC-5A32-F7F38BCDCE46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7" creationId="{1232F6D8-1E08-0290-AE08-549A0A090FBB}"/>
          </ac:inkMkLst>
        </pc:inkChg>
        <pc:inkChg chg="add del">
          <ac:chgData name="Tim Cook" userId="d1c7cfb340f2c7ab" providerId="LiveId" clId="{816194AF-5F94-4EF3-8191-2948A8337A68}" dt="2023-04-16T22:04:22.704" v="626"/>
          <ac:inkMkLst>
            <pc:docMk/>
            <pc:sldMk cId="1751661740" sldId="481"/>
            <ac:inkMk id="8" creationId="{47054246-8E61-E33A-E8ED-CF18BD93F192}"/>
          </ac:inkMkLst>
        </pc:inkChg>
        <pc:inkChg chg="add del">
          <ac:chgData name="Tim Cook" userId="d1c7cfb340f2c7ab" providerId="LiveId" clId="{816194AF-5F94-4EF3-8191-2948A8337A68}" dt="2023-04-16T22:05:42.832" v="675"/>
          <ac:inkMkLst>
            <pc:docMk/>
            <pc:sldMk cId="1751661740" sldId="481"/>
            <ac:inkMk id="8" creationId="{892E93EC-7914-0951-30B4-9CE09C9DEA3D}"/>
          </ac:inkMkLst>
        </pc:inkChg>
        <pc:inkChg chg="add del">
          <ac:chgData name="Tim Cook" userId="d1c7cfb340f2c7ab" providerId="LiveId" clId="{816194AF-5F94-4EF3-8191-2948A8337A68}" dt="2023-04-16T22:02:01.067" v="543"/>
          <ac:inkMkLst>
            <pc:docMk/>
            <pc:sldMk cId="1751661740" sldId="481"/>
            <ac:inkMk id="8" creationId="{8EFC0FBA-8250-4C53-75ED-2B5742611009}"/>
          </ac:inkMkLst>
        </pc:inkChg>
        <pc:inkChg chg="add del">
          <ac:chgData name="Tim Cook" userId="d1c7cfb340f2c7ab" providerId="LiveId" clId="{816194AF-5F94-4EF3-8191-2948A8337A68}" dt="2023-04-16T22:05:46.832" v="680"/>
          <ac:inkMkLst>
            <pc:docMk/>
            <pc:sldMk cId="1751661740" sldId="481"/>
            <ac:inkMk id="9" creationId="{0987F640-5991-ECDB-A6DE-4327B2E2C98B}"/>
          </ac:inkMkLst>
        </pc:inkChg>
        <pc:inkChg chg="add del">
          <ac:chgData name="Tim Cook" userId="d1c7cfb340f2c7ab" providerId="LiveId" clId="{816194AF-5F94-4EF3-8191-2948A8337A68}" dt="2023-04-16T22:02:01.067" v="542"/>
          <ac:inkMkLst>
            <pc:docMk/>
            <pc:sldMk cId="1751661740" sldId="481"/>
            <ac:inkMk id="9" creationId="{21B1B75E-32ED-2902-0010-2BDBD66F1076}"/>
          </ac:inkMkLst>
        </pc:inkChg>
        <pc:inkChg chg="add del">
          <ac:chgData name="Tim Cook" userId="d1c7cfb340f2c7ab" providerId="LiveId" clId="{816194AF-5F94-4EF3-8191-2948A8337A68}" dt="2023-04-16T22:04:22.704" v="627"/>
          <ac:inkMkLst>
            <pc:docMk/>
            <pc:sldMk cId="1751661740" sldId="481"/>
            <ac:inkMk id="9" creationId="{7463827E-5B35-3426-71B6-B8B9121BDF31}"/>
          </ac:inkMkLst>
        </pc:inkChg>
        <pc:inkChg chg="add del">
          <ac:chgData name="Tim Cook" userId="d1c7cfb340f2c7ab" providerId="LiveId" clId="{816194AF-5F94-4EF3-8191-2948A8337A68}" dt="2023-04-16T22:02:01.082" v="544"/>
          <ac:inkMkLst>
            <pc:docMk/>
            <pc:sldMk cId="1751661740" sldId="481"/>
            <ac:inkMk id="10" creationId="{B08D6384-31D5-9EBE-9A47-395E35F3939E}"/>
          </ac:inkMkLst>
        </pc:inkChg>
        <pc:inkChg chg="add mod">
          <ac:chgData name="Tim Cook" userId="d1c7cfb340f2c7ab" providerId="LiveId" clId="{816194AF-5F94-4EF3-8191-2948A8337A68}" dt="2023-04-16T22:05:33.934" v="665"/>
          <ac:inkMkLst>
            <pc:docMk/>
            <pc:sldMk cId="1751661740" sldId="481"/>
            <ac:inkMk id="10" creationId="{BC7B2B96-2888-BDE0-8E7C-95F7C18808EA}"/>
          </ac:inkMkLst>
        </pc:inkChg>
        <pc:inkChg chg="add mod">
          <ac:chgData name="Tim Cook" userId="d1c7cfb340f2c7ab" providerId="LiveId" clId="{816194AF-5F94-4EF3-8191-2948A8337A68}" dt="2023-04-16T22:05:33.934" v="665"/>
          <ac:inkMkLst>
            <pc:docMk/>
            <pc:sldMk cId="1751661740" sldId="481"/>
            <ac:inkMk id="11" creationId="{07F40B30-D637-A986-065F-A562865C7F8F}"/>
          </ac:inkMkLst>
        </pc:inkChg>
        <pc:inkChg chg="add del">
          <ac:chgData name="Tim Cook" userId="d1c7cfb340f2c7ab" providerId="LiveId" clId="{816194AF-5F94-4EF3-8191-2948A8337A68}" dt="2023-04-16T22:02:04.102" v="549"/>
          <ac:inkMkLst>
            <pc:docMk/>
            <pc:sldMk cId="1751661740" sldId="481"/>
            <ac:inkMk id="12" creationId="{1219F1E3-9D1E-6ACC-AD82-984C62E2F4A9}"/>
          </ac:inkMkLst>
        </pc:inkChg>
        <pc:inkChg chg="add mod">
          <ac:chgData name="Tim Cook" userId="d1c7cfb340f2c7ab" providerId="LiveId" clId="{816194AF-5F94-4EF3-8191-2948A8337A68}" dt="2023-04-16T22:05:33.934" v="665"/>
          <ac:inkMkLst>
            <pc:docMk/>
            <pc:sldMk cId="1751661740" sldId="481"/>
            <ac:inkMk id="12" creationId="{EDBF2346-BB0D-9634-4227-C03D881F79C3}"/>
          </ac:inkMkLst>
        </pc:inkChg>
        <pc:inkChg chg="add del">
          <ac:chgData name="Tim Cook" userId="d1c7cfb340f2c7ab" providerId="LiveId" clId="{816194AF-5F94-4EF3-8191-2948A8337A68}" dt="2023-04-16T22:02:04.102" v="548"/>
          <ac:inkMkLst>
            <pc:docMk/>
            <pc:sldMk cId="1751661740" sldId="481"/>
            <ac:inkMk id="13" creationId="{B063BA9C-F85D-CAA8-4701-D4A016EA355B}"/>
          </ac:inkMkLst>
        </pc:inkChg>
        <pc:inkChg chg="add del mod">
          <ac:chgData name="Tim Cook" userId="d1c7cfb340f2c7ab" providerId="LiveId" clId="{816194AF-5F94-4EF3-8191-2948A8337A68}" dt="2023-04-16T22:05:33.934" v="665"/>
          <ac:inkMkLst>
            <pc:docMk/>
            <pc:sldMk cId="1751661740" sldId="481"/>
            <ac:inkMk id="13" creationId="{F2A026F1-CA0C-E489-B575-B7F075A6A29D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14" creationId="{4B1C716E-E568-25FF-4B8B-E8E9B55B62A4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15" creationId="{C2F7092E-EE22-9044-8B85-995AF4FD6036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16" creationId="{2B5E7C9A-E572-EF47-89B9-097371EE9411}"/>
          </ac:inkMkLst>
        </pc:inkChg>
        <pc:inkChg chg="add del mod">
          <ac:chgData name="Tim Cook" userId="d1c7cfb340f2c7ab" providerId="LiveId" clId="{816194AF-5F94-4EF3-8191-2948A8337A68}" dt="2023-04-16T22:05:33.918" v="664"/>
          <ac:inkMkLst>
            <pc:docMk/>
            <pc:sldMk cId="1751661740" sldId="481"/>
            <ac:inkMk id="17" creationId="{8240BDA1-3B08-8569-7BDB-AC155C6A7015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18" creationId="{86EB7F9C-A8A2-AC15-170A-D8E919ACB645}"/>
          </ac:inkMkLst>
        </pc:inkChg>
        <pc:inkChg chg="add del mod">
          <ac:chgData name="Tim Cook" userId="d1c7cfb340f2c7ab" providerId="LiveId" clId="{816194AF-5F94-4EF3-8191-2948A8337A68}" dt="2023-04-16T22:05:37.610" v="669"/>
          <ac:inkMkLst>
            <pc:docMk/>
            <pc:sldMk cId="1751661740" sldId="481"/>
            <ac:inkMk id="19" creationId="{2F7924E3-CB02-EF2B-46F0-1B983176EF40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0" creationId="{7E0E122E-E0C0-A715-2733-DE3F709F4292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2" creationId="{EB2EDF93-54DE-76DC-457C-FBF0455BFF32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3" creationId="{243706DD-2660-7D0F-7A09-00D580A6D017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4" creationId="{0F3D82EF-CD61-3772-3093-256FE1E0FEA4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6" creationId="{20508FF2-23A6-24E9-C76A-8BA862BD42B6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7" creationId="{9D892499-F41D-49C4-47D9-53FE23C75220}"/>
          </ac:inkMkLst>
        </pc:inkChg>
        <pc:inkChg chg="add del">
          <ac:chgData name="Tim Cook" userId="d1c7cfb340f2c7ab" providerId="LiveId" clId="{816194AF-5F94-4EF3-8191-2948A8337A68}" dt="2023-04-16T22:02:20.485" v="576"/>
          <ac:inkMkLst>
            <pc:docMk/>
            <pc:sldMk cId="1751661740" sldId="481"/>
            <ac:inkMk id="28" creationId="{617C90E7-CCEE-BBA0-3CC0-11F5AB24BB4C}"/>
          </ac:inkMkLst>
        </pc:inkChg>
        <pc:inkChg chg="add del mod">
          <ac:chgData name="Tim Cook" userId="d1c7cfb340f2c7ab" providerId="LiveId" clId="{816194AF-5F94-4EF3-8191-2948A8337A68}" dt="2023-04-16T22:05:46.832" v="681"/>
          <ac:inkMkLst>
            <pc:docMk/>
            <pc:sldMk cId="1751661740" sldId="481"/>
            <ac:inkMk id="29" creationId="{4EEBB4A0-A109-64B5-21B8-3658523C6B03}"/>
          </ac:inkMkLst>
        </pc:inkChg>
        <pc:inkChg chg="add del">
          <ac:chgData name="Tim Cook" userId="d1c7cfb340f2c7ab" providerId="LiveId" clId="{816194AF-5F94-4EF3-8191-2948A8337A68}" dt="2023-04-16T22:02:20.485" v="577"/>
          <ac:inkMkLst>
            <pc:docMk/>
            <pc:sldMk cId="1751661740" sldId="481"/>
            <ac:inkMk id="29" creationId="{69332B56-BA3A-AEB7-A8AD-683E4A429B27}"/>
          </ac:inkMkLst>
        </pc:inkChg>
        <pc:inkChg chg="add del">
          <ac:chgData name="Tim Cook" userId="d1c7cfb340f2c7ab" providerId="LiveId" clId="{816194AF-5F94-4EF3-8191-2948A8337A68}" dt="2023-04-16T22:04:37.284" v="649"/>
          <ac:inkMkLst>
            <pc:docMk/>
            <pc:sldMk cId="1751661740" sldId="481"/>
            <ac:inkMk id="29" creationId="{7B29371A-9B99-540F-3C28-B71937C32177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0" creationId="{198F1CAB-AD3D-3BD3-5F9D-A4C62499EE10}"/>
          </ac:inkMkLst>
        </pc:inkChg>
        <pc:inkChg chg="add del">
          <ac:chgData name="Tim Cook" userId="d1c7cfb340f2c7ab" providerId="LiveId" clId="{816194AF-5F94-4EF3-8191-2948A8337A68}" dt="2023-04-16T22:02:20.485" v="574"/>
          <ac:inkMkLst>
            <pc:docMk/>
            <pc:sldMk cId="1751661740" sldId="481"/>
            <ac:inkMk id="30" creationId="{DC59C516-0AA2-47A5-AF6B-593071558D36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1" creationId="{20FD9E37-5128-C9A6-DEFF-78ECB419B0C4}"/>
          </ac:inkMkLst>
        </pc:inkChg>
        <pc:inkChg chg="add del">
          <ac:chgData name="Tim Cook" userId="d1c7cfb340f2c7ab" providerId="LiveId" clId="{816194AF-5F94-4EF3-8191-2948A8337A68}" dt="2023-04-16T22:02:20.485" v="575"/>
          <ac:inkMkLst>
            <pc:docMk/>
            <pc:sldMk cId="1751661740" sldId="481"/>
            <ac:inkMk id="31" creationId="{C94B9E1B-188C-663C-5BD1-37BA5F35503C}"/>
          </ac:inkMkLst>
        </pc:inkChg>
        <pc:inkChg chg="add del">
          <ac:chgData name="Tim Cook" userId="d1c7cfb340f2c7ab" providerId="LiveId" clId="{816194AF-5F94-4EF3-8191-2948A8337A68}" dt="2023-04-16T22:02:20.485" v="573"/>
          <ac:inkMkLst>
            <pc:docMk/>
            <pc:sldMk cId="1751661740" sldId="481"/>
            <ac:inkMk id="32" creationId="{525619ED-53F7-797A-F9F3-C45E105914A8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2" creationId="{6D1B853C-0F2F-1DD2-CC22-2FA3AF55F2E5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4" creationId="{64B7CF2C-393C-5A69-A59A-8800B2979AC6}"/>
          </ac:inkMkLst>
        </pc:inkChg>
        <pc:inkChg chg="add del">
          <ac:chgData name="Tim Cook" userId="d1c7cfb340f2c7ab" providerId="LiveId" clId="{816194AF-5F94-4EF3-8191-2948A8337A68}" dt="2023-04-16T22:02:24.186" v="587"/>
          <ac:inkMkLst>
            <pc:docMk/>
            <pc:sldMk cId="1751661740" sldId="481"/>
            <ac:inkMk id="34" creationId="{D8C6D798-3793-737D-8311-484045C4B1E4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5" creationId="{A6FF1680-EDCD-8C24-8434-7284C6153944}"/>
          </ac:inkMkLst>
        </pc:inkChg>
        <pc:inkChg chg="add del">
          <ac:chgData name="Tim Cook" userId="d1c7cfb340f2c7ab" providerId="LiveId" clId="{816194AF-5F94-4EF3-8191-2948A8337A68}" dt="2023-04-16T22:02:24.186" v="584"/>
          <ac:inkMkLst>
            <pc:docMk/>
            <pc:sldMk cId="1751661740" sldId="481"/>
            <ac:inkMk id="35" creationId="{D73226BB-8F2B-716E-6A02-6AC635AD6B4F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6" creationId="{68F8038D-301D-7537-3AF2-56EFA33161DE}"/>
          </ac:inkMkLst>
        </pc:inkChg>
        <pc:inkChg chg="add del">
          <ac:chgData name="Tim Cook" userId="d1c7cfb340f2c7ab" providerId="LiveId" clId="{816194AF-5F94-4EF3-8191-2948A8337A68}" dt="2023-04-16T22:02:24.186" v="588"/>
          <ac:inkMkLst>
            <pc:docMk/>
            <pc:sldMk cId="1751661740" sldId="481"/>
            <ac:inkMk id="36" creationId="{E6CB74DC-8C7A-A2AF-4DEF-252F43D261DC}"/>
          </ac:inkMkLst>
        </pc:inkChg>
        <pc:inkChg chg="add del">
          <ac:chgData name="Tim Cook" userId="d1c7cfb340f2c7ab" providerId="LiveId" clId="{816194AF-5F94-4EF3-8191-2948A8337A68}" dt="2023-04-16T22:02:24.186" v="586"/>
          <ac:inkMkLst>
            <pc:docMk/>
            <pc:sldMk cId="1751661740" sldId="481"/>
            <ac:inkMk id="37" creationId="{0F8DF9C1-9BA0-7F8D-409E-FBC275327EDF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7" creationId="{5DA57D59-88A3-29D9-9863-2524C8E30A58}"/>
          </ac:inkMkLst>
        </pc:inkChg>
        <pc:inkChg chg="add del">
          <ac:chgData name="Tim Cook" userId="d1c7cfb340f2c7ab" providerId="LiveId" clId="{816194AF-5F94-4EF3-8191-2948A8337A68}" dt="2023-04-16T22:02:24.186" v="585"/>
          <ac:inkMkLst>
            <pc:docMk/>
            <pc:sldMk cId="1751661740" sldId="481"/>
            <ac:inkMk id="38" creationId="{AC1ADDE6-C24B-DDE8-9B6F-FCBC5B6F50E5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8" creationId="{DCD1BD1D-D886-051F-5D5C-39A6B8CD2BF5}"/>
          </ac:inkMkLst>
        </pc:inkChg>
        <pc:inkChg chg="add del mod">
          <ac:chgData name="Tim Cook" userId="d1c7cfb340f2c7ab" providerId="LiveId" clId="{816194AF-5F94-4EF3-8191-2948A8337A68}" dt="2023-04-16T22:04:14.816" v="615"/>
          <ac:inkMkLst>
            <pc:docMk/>
            <pc:sldMk cId="1751661740" sldId="481"/>
            <ac:inkMk id="39" creationId="{1B6C41A7-D5FF-A3F2-326D-C1C49F81B9AA}"/>
          </ac:inkMkLst>
        </pc:inkChg>
        <pc:inkChg chg="add del mod">
          <ac:chgData name="Tim Cook" userId="d1c7cfb340f2c7ab" providerId="LiveId" clId="{816194AF-5F94-4EF3-8191-2948A8337A68}" dt="2023-04-16T22:05:46.832" v="682"/>
          <ac:inkMkLst>
            <pc:docMk/>
            <pc:sldMk cId="1751661740" sldId="481"/>
            <ac:inkMk id="39" creationId="{679ADD18-2F5D-D4A4-7D1F-216A4B1E0141}"/>
          </ac:inkMkLst>
        </pc:inkChg>
        <pc:inkChg chg="add del mod">
          <ac:chgData name="Tim Cook" userId="d1c7cfb340f2c7ab" providerId="LiveId" clId="{816194AF-5F94-4EF3-8191-2948A8337A68}" dt="2023-04-16T22:04:14.378" v="613"/>
          <ac:inkMkLst>
            <pc:docMk/>
            <pc:sldMk cId="1751661740" sldId="481"/>
            <ac:inkMk id="40" creationId="{A720D61B-2927-05E4-0BE2-10A3D691B7AA}"/>
          </ac:inkMkLst>
        </pc:inkChg>
        <pc:inkChg chg="add del mod">
          <ac:chgData name="Tim Cook" userId="d1c7cfb340f2c7ab" providerId="LiveId" clId="{816194AF-5F94-4EF3-8191-2948A8337A68}" dt="2023-04-16T22:04:15.749" v="616"/>
          <ac:inkMkLst>
            <pc:docMk/>
            <pc:sldMk cId="1751661740" sldId="481"/>
            <ac:inkMk id="41" creationId="{B3557D96-01A1-7C10-7005-8A667F227262}"/>
          </ac:inkMkLst>
        </pc:inkChg>
        <pc:inkChg chg="add del mod">
          <ac:chgData name="Tim Cook" userId="d1c7cfb340f2c7ab" providerId="LiveId" clId="{816194AF-5F94-4EF3-8191-2948A8337A68}" dt="2023-04-16T22:05:59.961" v="700"/>
          <ac:inkMkLst>
            <pc:docMk/>
            <pc:sldMk cId="1751661740" sldId="481"/>
            <ac:inkMk id="41" creationId="{DB21099A-2DA0-AF31-9AC3-D9D004299C7B}"/>
          </ac:inkMkLst>
        </pc:inkChg>
        <pc:inkChg chg="add del mod">
          <ac:chgData name="Tim Cook" userId="d1c7cfb340f2c7ab" providerId="LiveId" clId="{816194AF-5F94-4EF3-8191-2948A8337A68}" dt="2023-04-16T22:05:56.083" v="696"/>
          <ac:inkMkLst>
            <pc:docMk/>
            <pc:sldMk cId="1751661740" sldId="481"/>
            <ac:inkMk id="42" creationId="{942EC613-D494-64C7-5E5C-ECE7A43EF452}"/>
          </ac:inkMkLst>
        </pc:inkChg>
        <pc:inkChg chg="add del mod">
          <ac:chgData name="Tim Cook" userId="d1c7cfb340f2c7ab" providerId="LiveId" clId="{816194AF-5F94-4EF3-8191-2948A8337A68}" dt="2023-04-16T22:04:14.378" v="614"/>
          <ac:inkMkLst>
            <pc:docMk/>
            <pc:sldMk cId="1751661740" sldId="481"/>
            <ac:inkMk id="42" creationId="{F856730A-5D7F-20BE-5D2B-856E849A2261}"/>
          </ac:inkMkLst>
        </pc:inkChg>
        <pc:inkChg chg="add del mod">
          <ac:chgData name="Tim Cook" userId="d1c7cfb340f2c7ab" providerId="LiveId" clId="{816194AF-5F94-4EF3-8191-2948A8337A68}" dt="2023-04-16T22:04:14.378" v="611"/>
          <ac:inkMkLst>
            <pc:docMk/>
            <pc:sldMk cId="1751661740" sldId="481"/>
            <ac:inkMk id="43" creationId="{A59F56E2-44F8-B725-2B53-FA7352298B0C}"/>
          </ac:inkMkLst>
        </pc:inkChg>
        <pc:inkChg chg="add del mod">
          <ac:chgData name="Tim Cook" userId="d1c7cfb340f2c7ab" providerId="LiveId" clId="{816194AF-5F94-4EF3-8191-2948A8337A68}" dt="2023-04-16T22:05:59.639" v="698"/>
          <ac:inkMkLst>
            <pc:docMk/>
            <pc:sldMk cId="1751661740" sldId="481"/>
            <ac:inkMk id="43" creationId="{E06DEF8F-B711-01CA-7D56-1BC24D3131BF}"/>
          </ac:inkMkLst>
        </pc:inkChg>
        <pc:inkChg chg="add del mod">
          <ac:chgData name="Tim Cook" userId="d1c7cfb340f2c7ab" providerId="LiveId" clId="{816194AF-5F94-4EF3-8191-2948A8337A68}" dt="2023-04-16T22:05:52.776" v="691"/>
          <ac:inkMkLst>
            <pc:docMk/>
            <pc:sldMk cId="1751661740" sldId="481"/>
            <ac:inkMk id="44" creationId="{BF809BE8-544F-1517-9842-A6400FE8B4CE}"/>
          </ac:inkMkLst>
        </pc:inkChg>
        <pc:inkChg chg="add del mod">
          <ac:chgData name="Tim Cook" userId="d1c7cfb340f2c7ab" providerId="LiveId" clId="{816194AF-5F94-4EF3-8191-2948A8337A68}" dt="2023-04-16T22:04:14.378" v="612"/>
          <ac:inkMkLst>
            <pc:docMk/>
            <pc:sldMk cId="1751661740" sldId="481"/>
            <ac:inkMk id="44" creationId="{E2D10EEA-0E2E-9D97-5274-92B5146E498B}"/>
          </ac:inkMkLst>
        </pc:inkChg>
        <pc:inkChg chg="add del">
          <ac:chgData name="Tim Cook" userId="d1c7cfb340f2c7ab" providerId="LiveId" clId="{816194AF-5F94-4EF3-8191-2948A8337A68}" dt="2023-04-16T22:05:52.776" v="690"/>
          <ac:inkMkLst>
            <pc:docMk/>
            <pc:sldMk cId="1751661740" sldId="481"/>
            <ac:inkMk id="46" creationId="{579BA0CA-4E63-FBF8-D469-3EFA315E2D71}"/>
          </ac:inkMkLst>
        </pc:inkChg>
        <pc:inkChg chg="add del mod">
          <ac:chgData name="Tim Cook" userId="d1c7cfb340f2c7ab" providerId="LiveId" clId="{816194AF-5F94-4EF3-8191-2948A8337A68}" dt="2023-04-16T22:04:31.770" v="644"/>
          <ac:inkMkLst>
            <pc:docMk/>
            <pc:sldMk cId="1751661740" sldId="481"/>
            <ac:inkMk id="46" creationId="{ECE09726-F04F-A82B-235D-35DBBECC1D32}"/>
          </ac:inkMkLst>
        </pc:inkChg>
        <pc:inkChg chg="add del">
          <ac:chgData name="Tim Cook" userId="d1c7cfb340f2c7ab" providerId="LiveId" clId="{816194AF-5F94-4EF3-8191-2948A8337A68}" dt="2023-04-16T22:05:52.776" v="692"/>
          <ac:inkMkLst>
            <pc:docMk/>
            <pc:sldMk cId="1751661740" sldId="481"/>
            <ac:inkMk id="47" creationId="{AE5FA4DB-108E-DB08-7A94-B75DC100DCD3}"/>
          </ac:inkMkLst>
        </pc:inkChg>
        <pc:inkChg chg="add del mod">
          <ac:chgData name="Tim Cook" userId="d1c7cfb340f2c7ab" providerId="LiveId" clId="{816194AF-5F94-4EF3-8191-2948A8337A68}" dt="2023-04-16T22:04:31.770" v="643"/>
          <ac:inkMkLst>
            <pc:docMk/>
            <pc:sldMk cId="1751661740" sldId="481"/>
            <ac:inkMk id="47" creationId="{CB519F78-77A9-706B-67DC-AE420D50C004}"/>
          </ac:inkMkLst>
        </pc:inkChg>
        <pc:inkChg chg="add del mod">
          <ac:chgData name="Tim Cook" userId="d1c7cfb340f2c7ab" providerId="LiveId" clId="{816194AF-5F94-4EF3-8191-2948A8337A68}" dt="2023-04-16T22:05:56.083" v="695"/>
          <ac:inkMkLst>
            <pc:docMk/>
            <pc:sldMk cId="1751661740" sldId="481"/>
            <ac:inkMk id="48" creationId="{7D0B7A93-9BE2-763B-7D6D-4A8929ADCD98}"/>
          </ac:inkMkLst>
        </pc:inkChg>
        <pc:inkChg chg="add del mod">
          <ac:chgData name="Tim Cook" userId="d1c7cfb340f2c7ab" providerId="LiveId" clId="{816194AF-5F94-4EF3-8191-2948A8337A68}" dt="2023-04-16T22:04:31.770" v="642"/>
          <ac:inkMkLst>
            <pc:docMk/>
            <pc:sldMk cId="1751661740" sldId="481"/>
            <ac:inkMk id="48" creationId="{96253C06-92BC-97F1-04DC-34C20F3D3A8F}"/>
          </ac:inkMkLst>
        </pc:inkChg>
        <pc:inkChg chg="add del mod">
          <ac:chgData name="Tim Cook" userId="d1c7cfb340f2c7ab" providerId="LiveId" clId="{816194AF-5F94-4EF3-8191-2948A8337A68}" dt="2023-04-16T22:04:31.770" v="645"/>
          <ac:inkMkLst>
            <pc:docMk/>
            <pc:sldMk cId="1751661740" sldId="481"/>
            <ac:inkMk id="49" creationId="{4CE1879F-F985-7268-AE29-31442996CC52}"/>
          </ac:inkMkLst>
        </pc:inkChg>
        <pc:inkChg chg="add del mod">
          <ac:chgData name="Tim Cook" userId="d1c7cfb340f2c7ab" providerId="LiveId" clId="{816194AF-5F94-4EF3-8191-2948A8337A68}" dt="2023-04-16T22:04:31.770" v="641"/>
          <ac:inkMkLst>
            <pc:docMk/>
            <pc:sldMk cId="1751661740" sldId="481"/>
            <ac:inkMk id="50" creationId="{1E1DF04A-7EB0-DAAF-187F-298B80C1A913}"/>
          </ac:inkMkLst>
        </pc:inkChg>
        <pc:inkChg chg="add del">
          <ac:chgData name="Tim Cook" userId="d1c7cfb340f2c7ab" providerId="LiveId" clId="{816194AF-5F94-4EF3-8191-2948A8337A68}" dt="2023-04-16T22:05:59.639" v="699"/>
          <ac:inkMkLst>
            <pc:docMk/>
            <pc:sldMk cId="1751661740" sldId="481"/>
            <ac:inkMk id="50" creationId="{D1DB3FD4-ED82-D4EA-D22C-D1705A6EB95E}"/>
          </ac:inkMkLst>
        </pc:inkChg>
        <pc:inkChg chg="add mod">
          <ac:chgData name="Tim Cook" userId="d1c7cfb340f2c7ab" providerId="LiveId" clId="{816194AF-5F94-4EF3-8191-2948A8337A68}" dt="2023-04-16T22:06:05.471" v="705"/>
          <ac:inkMkLst>
            <pc:docMk/>
            <pc:sldMk cId="1751661740" sldId="481"/>
            <ac:inkMk id="51" creationId="{286DC6D4-C086-1CD6-6EA6-6131EE6FD8E6}"/>
          </ac:inkMkLst>
        </pc:inkChg>
        <pc:inkChg chg="add del mod">
          <ac:chgData name="Tim Cook" userId="d1c7cfb340f2c7ab" providerId="LiveId" clId="{816194AF-5F94-4EF3-8191-2948A8337A68}" dt="2023-04-16T22:04:31.353" v="640"/>
          <ac:inkMkLst>
            <pc:docMk/>
            <pc:sldMk cId="1751661740" sldId="481"/>
            <ac:inkMk id="51" creationId="{D9485345-E77C-29A9-E876-8F582896146B}"/>
          </ac:inkMkLst>
        </pc:inkChg>
        <pc:inkChg chg="add del mod">
          <ac:chgData name="Tim Cook" userId="d1c7cfb340f2c7ab" providerId="LiveId" clId="{816194AF-5F94-4EF3-8191-2948A8337A68}" dt="2023-04-16T22:04:32.084" v="646"/>
          <ac:inkMkLst>
            <pc:docMk/>
            <pc:sldMk cId="1751661740" sldId="481"/>
            <ac:inkMk id="52" creationId="{18008E8D-4231-07AB-F198-2E5B0795DCF4}"/>
          </ac:inkMkLst>
        </pc:inkChg>
        <pc:inkChg chg="add mod">
          <ac:chgData name="Tim Cook" userId="d1c7cfb340f2c7ab" providerId="LiveId" clId="{816194AF-5F94-4EF3-8191-2948A8337A68}" dt="2023-04-16T22:06:05.471" v="705"/>
          <ac:inkMkLst>
            <pc:docMk/>
            <pc:sldMk cId="1751661740" sldId="481"/>
            <ac:inkMk id="52" creationId="{7F4FF4F3-4C7D-F22E-7ED5-2E28748B41C8}"/>
          </ac:inkMkLst>
        </pc:inkChg>
        <pc:inkChg chg="add del mod">
          <ac:chgData name="Tim Cook" userId="d1c7cfb340f2c7ab" providerId="LiveId" clId="{816194AF-5F94-4EF3-8191-2948A8337A68}" dt="2023-04-16T22:04:31.353" v="638"/>
          <ac:inkMkLst>
            <pc:docMk/>
            <pc:sldMk cId="1751661740" sldId="481"/>
            <ac:inkMk id="53" creationId="{709C5661-3151-7658-6BDE-A69E4B76D6A5}"/>
          </ac:inkMkLst>
        </pc:inkChg>
        <pc:inkChg chg="add del mod">
          <ac:chgData name="Tim Cook" userId="d1c7cfb340f2c7ab" providerId="LiveId" clId="{816194AF-5F94-4EF3-8191-2948A8337A68}" dt="2023-04-16T22:06:05.471" v="705"/>
          <ac:inkMkLst>
            <pc:docMk/>
            <pc:sldMk cId="1751661740" sldId="481"/>
            <ac:inkMk id="53" creationId="{BAF4203A-99EA-EF45-5236-65671CE95684}"/>
          </ac:inkMkLst>
        </pc:inkChg>
        <pc:inkChg chg="add del mod">
          <ac:chgData name="Tim Cook" userId="d1c7cfb340f2c7ab" providerId="LiveId" clId="{816194AF-5F94-4EF3-8191-2948A8337A68}" dt="2023-04-16T22:04:31.353" v="639"/>
          <ac:inkMkLst>
            <pc:docMk/>
            <pc:sldMk cId="1751661740" sldId="481"/>
            <ac:inkMk id="54" creationId="{DC8D0F6A-B447-EF52-ADC2-AD39524C75A4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55" creationId="{0402172F-F184-F4D7-AC4D-54E995C9AD9B}"/>
          </ac:inkMkLst>
        </pc:inkChg>
        <pc:inkChg chg="add del mod">
          <ac:chgData name="Tim Cook" userId="d1c7cfb340f2c7ab" providerId="LiveId" clId="{816194AF-5F94-4EF3-8191-2948A8337A68}" dt="2023-04-16T22:04:33.146" v="647"/>
          <ac:inkMkLst>
            <pc:docMk/>
            <pc:sldMk cId="1751661740" sldId="481"/>
            <ac:inkMk id="56" creationId="{9EBB3225-1C8F-1ED3-9BE7-6B5EE7D7BBCC}"/>
          </ac:inkMkLst>
        </pc:inkChg>
        <pc:inkChg chg="add del">
          <ac:chgData name="Tim Cook" userId="d1c7cfb340f2c7ab" providerId="LiveId" clId="{816194AF-5F94-4EF3-8191-2948A8337A68}" dt="2023-04-16T22:06:09.301" v="707"/>
          <ac:inkMkLst>
            <pc:docMk/>
            <pc:sldMk cId="1751661740" sldId="481"/>
            <ac:inkMk id="56" creationId="{BB7857F0-60F4-7E1C-2A71-1C992E5D72E4}"/>
          </ac:inkMkLst>
        </pc:inkChg>
        <pc:inkChg chg="add del mod">
          <ac:chgData name="Tim Cook" userId="d1c7cfb340f2c7ab" providerId="LiveId" clId="{816194AF-5F94-4EF3-8191-2948A8337A68}" dt="2023-04-16T22:04:30.634" v="636"/>
          <ac:inkMkLst>
            <pc:docMk/>
            <pc:sldMk cId="1751661740" sldId="481"/>
            <ac:inkMk id="57" creationId="{E201509A-B212-0339-64F7-3DE8A1681FD6}"/>
          </ac:inkMkLst>
        </pc:inkChg>
        <pc:inkChg chg="add del mod">
          <ac:chgData name="Tim Cook" userId="d1c7cfb340f2c7ab" providerId="LiveId" clId="{816194AF-5F94-4EF3-8191-2948A8337A68}" dt="2023-04-16T22:04:30.916" v="637"/>
          <ac:inkMkLst>
            <pc:docMk/>
            <pc:sldMk cId="1751661740" sldId="481"/>
            <ac:inkMk id="59" creationId="{489D56E8-7D83-D710-89B6-1937967EF256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61" creationId="{6044416D-0A85-0FF8-77B3-E2BAD949C951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64" creationId="{99F85E0D-1385-BC91-9FF0-44B1ACB1B974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65" creationId="{93FE7E95-8005-593A-ED06-61777EE61A8B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66" creationId="{D4B6CEC7-1033-C691-9348-54063FF71151}"/>
          </ac:inkMkLst>
        </pc:inkChg>
      </pc:sldChg>
      <pc:sldChg chg="addSp delSp modSp mod">
        <pc:chgData name="Tim Cook" userId="d1c7cfb340f2c7ab" providerId="LiveId" clId="{816194AF-5F94-4EF3-8191-2948A8337A68}" dt="2023-04-16T22:09:34.904" v="837" actId="1076"/>
        <pc:sldMkLst>
          <pc:docMk/>
          <pc:sldMk cId="3865063925" sldId="482"/>
        </pc:sldMkLst>
        <pc:grpChg chg="del mod">
          <ac:chgData name="Tim Cook" userId="d1c7cfb340f2c7ab" providerId="LiveId" clId="{816194AF-5F94-4EF3-8191-2948A8337A68}" dt="2023-04-16T22:08:12.608" v="738"/>
          <ac:grpSpMkLst>
            <pc:docMk/>
            <pc:sldMk cId="3865063925" sldId="482"/>
            <ac:grpSpMk id="7" creationId="{E9570250-8E56-FF1D-4EE8-E281FF78C648}"/>
          </ac:grpSpMkLst>
        </pc:grpChg>
        <pc:grpChg chg="mod">
          <ac:chgData name="Tim Cook" userId="d1c7cfb340f2c7ab" providerId="LiveId" clId="{816194AF-5F94-4EF3-8191-2948A8337A68}" dt="2023-04-16T22:08:12.608" v="738"/>
          <ac:grpSpMkLst>
            <pc:docMk/>
            <pc:sldMk cId="3865063925" sldId="482"/>
            <ac:grpSpMk id="12" creationId="{4AA8C880-45E2-09FA-CCB4-C0B75648F93C}"/>
          </ac:grpSpMkLst>
        </pc:grpChg>
        <pc:grpChg chg="mod">
          <ac:chgData name="Tim Cook" userId="d1c7cfb340f2c7ab" providerId="LiveId" clId="{816194AF-5F94-4EF3-8191-2948A8337A68}" dt="2023-04-16T22:08:14.759" v="742"/>
          <ac:grpSpMkLst>
            <pc:docMk/>
            <pc:sldMk cId="3865063925" sldId="482"/>
            <ac:grpSpMk id="16" creationId="{6A464C59-2694-6C3B-F667-A01B124BAE0D}"/>
          </ac:grpSpMkLst>
        </pc:grpChg>
        <pc:grpChg chg="mod">
          <ac:chgData name="Tim Cook" userId="d1c7cfb340f2c7ab" providerId="LiveId" clId="{816194AF-5F94-4EF3-8191-2948A8337A68}" dt="2023-04-16T22:08:18.377" v="750"/>
          <ac:grpSpMkLst>
            <pc:docMk/>
            <pc:sldMk cId="3865063925" sldId="482"/>
            <ac:grpSpMk id="24" creationId="{CC252D47-6923-3D5C-FA94-42A9974FCF2C}"/>
          </ac:grpSpMkLst>
        </pc:grpChg>
        <pc:grpChg chg="mod">
          <ac:chgData name="Tim Cook" userId="d1c7cfb340f2c7ab" providerId="LiveId" clId="{816194AF-5F94-4EF3-8191-2948A8337A68}" dt="2023-04-16T22:08:18.377" v="750"/>
          <ac:grpSpMkLst>
            <pc:docMk/>
            <pc:sldMk cId="3865063925" sldId="482"/>
            <ac:grpSpMk id="25" creationId="{7CC3BEA4-469C-295E-E28A-2EFB010B8F96}"/>
          </ac:grpSpMkLst>
        </pc:grpChg>
        <pc:grpChg chg="mod">
          <ac:chgData name="Tim Cook" userId="d1c7cfb340f2c7ab" providerId="LiveId" clId="{816194AF-5F94-4EF3-8191-2948A8337A68}" dt="2023-04-16T22:08:21.683" v="757"/>
          <ac:grpSpMkLst>
            <pc:docMk/>
            <pc:sldMk cId="3865063925" sldId="482"/>
            <ac:grpSpMk id="32" creationId="{7E5C537E-71E8-F0CC-A91A-DF000D173B15}"/>
          </ac:grpSpMkLst>
        </pc:grpChg>
        <pc:grpChg chg="mod">
          <ac:chgData name="Tim Cook" userId="d1c7cfb340f2c7ab" providerId="LiveId" clId="{816194AF-5F94-4EF3-8191-2948A8337A68}" dt="2023-04-16T22:08:21.683" v="757"/>
          <ac:grpSpMkLst>
            <pc:docMk/>
            <pc:sldMk cId="3865063925" sldId="482"/>
            <ac:grpSpMk id="33" creationId="{31E4803A-22C1-7F5A-7779-42855356D4B1}"/>
          </ac:grpSpMkLst>
        </pc:grpChg>
        <pc:grpChg chg="mod">
          <ac:chgData name="Tim Cook" userId="d1c7cfb340f2c7ab" providerId="LiveId" clId="{816194AF-5F94-4EF3-8191-2948A8337A68}" dt="2023-04-16T22:08:25.355" v="766"/>
          <ac:grpSpMkLst>
            <pc:docMk/>
            <pc:sldMk cId="3865063925" sldId="482"/>
            <ac:grpSpMk id="42" creationId="{473066DE-F36E-79E6-9856-6D8DFD6A0E3E}"/>
          </ac:grpSpMkLst>
        </pc:grpChg>
        <pc:grpChg chg="mod">
          <ac:chgData name="Tim Cook" userId="d1c7cfb340f2c7ab" providerId="LiveId" clId="{816194AF-5F94-4EF3-8191-2948A8337A68}" dt="2023-04-16T22:08:30.064" v="774"/>
          <ac:grpSpMkLst>
            <pc:docMk/>
            <pc:sldMk cId="3865063925" sldId="482"/>
            <ac:grpSpMk id="50" creationId="{A8FB5D9E-F4D4-D198-FE7C-313425F759B1}"/>
          </ac:grpSpMkLst>
        </pc:grpChg>
        <pc:grpChg chg="mod">
          <ac:chgData name="Tim Cook" userId="d1c7cfb340f2c7ab" providerId="LiveId" clId="{816194AF-5F94-4EF3-8191-2948A8337A68}" dt="2023-04-16T22:08:35.279" v="777"/>
          <ac:grpSpMkLst>
            <pc:docMk/>
            <pc:sldMk cId="3865063925" sldId="482"/>
            <ac:grpSpMk id="53" creationId="{F556C7AB-138D-B632-2473-44709F87B601}"/>
          </ac:grpSpMkLst>
        </pc:grpChg>
        <pc:grpChg chg="mod">
          <ac:chgData name="Tim Cook" userId="d1c7cfb340f2c7ab" providerId="LiveId" clId="{816194AF-5F94-4EF3-8191-2948A8337A68}" dt="2023-04-16T22:08:39.600" v="788"/>
          <ac:grpSpMkLst>
            <pc:docMk/>
            <pc:sldMk cId="3865063925" sldId="482"/>
            <ac:grpSpMk id="64" creationId="{50D4463C-90B7-895E-C5BB-CAA37A2D1077}"/>
          </ac:grpSpMkLst>
        </pc:grpChg>
        <pc:grpChg chg="del mod">
          <ac:chgData name="Tim Cook" userId="d1c7cfb340f2c7ab" providerId="LiveId" clId="{816194AF-5F94-4EF3-8191-2948A8337A68}" dt="2023-04-16T22:08:50.809" v="800"/>
          <ac:grpSpMkLst>
            <pc:docMk/>
            <pc:sldMk cId="3865063925" sldId="482"/>
            <ac:grpSpMk id="75" creationId="{0F295CE8-8BD4-58D4-F15C-744D7F06C638}"/>
          </ac:grpSpMkLst>
        </pc:grpChg>
        <pc:grpChg chg="mod">
          <ac:chgData name="Tim Cook" userId="d1c7cfb340f2c7ab" providerId="LiveId" clId="{816194AF-5F94-4EF3-8191-2948A8337A68}" dt="2023-04-16T22:08:50.809" v="800"/>
          <ac:grpSpMkLst>
            <pc:docMk/>
            <pc:sldMk cId="3865063925" sldId="482"/>
            <ac:grpSpMk id="76" creationId="{5A10114D-C81E-C157-437A-27262844421B}"/>
          </ac:grpSpMkLst>
        </pc:grpChg>
        <pc:grpChg chg="mod">
          <ac:chgData name="Tim Cook" userId="d1c7cfb340f2c7ab" providerId="LiveId" clId="{816194AF-5F94-4EF3-8191-2948A8337A68}" dt="2023-04-16T22:08:50.809" v="800"/>
          <ac:grpSpMkLst>
            <pc:docMk/>
            <pc:sldMk cId="3865063925" sldId="482"/>
            <ac:grpSpMk id="77" creationId="{53EC6F48-B11C-7733-0F29-371052E995A6}"/>
          </ac:grpSpMkLst>
        </pc:grpChg>
        <pc:grpChg chg="mod">
          <ac:chgData name="Tim Cook" userId="d1c7cfb340f2c7ab" providerId="LiveId" clId="{816194AF-5F94-4EF3-8191-2948A8337A68}" dt="2023-04-16T22:08:53.706" v="807"/>
          <ac:grpSpMkLst>
            <pc:docMk/>
            <pc:sldMk cId="3865063925" sldId="482"/>
            <ac:grpSpMk id="84" creationId="{94F8B83C-BABA-3849-F825-5ABD406E67D2}"/>
          </ac:grpSpMkLst>
        </pc:grpChg>
        <pc:grpChg chg="mod">
          <ac:chgData name="Tim Cook" userId="d1c7cfb340f2c7ab" providerId="LiveId" clId="{816194AF-5F94-4EF3-8191-2948A8337A68}" dt="2023-04-16T22:08:56.785" v="810"/>
          <ac:grpSpMkLst>
            <pc:docMk/>
            <pc:sldMk cId="3865063925" sldId="482"/>
            <ac:grpSpMk id="87" creationId="{8AD49E42-6A53-7CBE-0987-19571382BC45}"/>
          </ac:grpSpMkLst>
        </pc:grpChg>
        <pc:grpChg chg="mod">
          <ac:chgData name="Tim Cook" userId="d1c7cfb340f2c7ab" providerId="LiveId" clId="{816194AF-5F94-4EF3-8191-2948A8337A68}" dt="2023-04-16T22:09:01.444" v="822"/>
          <ac:grpSpMkLst>
            <pc:docMk/>
            <pc:sldMk cId="3865063925" sldId="482"/>
            <ac:grpSpMk id="95" creationId="{402A8D3C-93C8-1DF9-7EFC-C92C5BFD3F8E}"/>
          </ac:grpSpMkLst>
        </pc:grpChg>
        <pc:grpChg chg="mod">
          <ac:chgData name="Tim Cook" userId="d1c7cfb340f2c7ab" providerId="LiveId" clId="{816194AF-5F94-4EF3-8191-2948A8337A68}" dt="2023-04-16T22:09:04.363" v="827"/>
          <ac:grpSpMkLst>
            <pc:docMk/>
            <pc:sldMk cId="3865063925" sldId="482"/>
            <ac:grpSpMk id="100" creationId="{24D2DF58-1238-B337-D007-369ED82C628A}"/>
          </ac:grpSpMkLst>
        </pc:grpChg>
        <pc:grpChg chg="mod">
          <ac:chgData name="Tim Cook" userId="d1c7cfb340f2c7ab" providerId="LiveId" clId="{816194AF-5F94-4EF3-8191-2948A8337A68}" dt="2023-04-16T22:09:09.301" v="833"/>
          <ac:grpSpMkLst>
            <pc:docMk/>
            <pc:sldMk cId="3865063925" sldId="482"/>
            <ac:grpSpMk id="106" creationId="{E3DB9E7C-58EF-94A5-A4E1-1EDF1A2F6D42}"/>
          </ac:grpSpMkLst>
        </pc:grp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" creationId="{F4E754F6-8F9E-1DEC-0781-F1312ADC8643}"/>
          </ac:inkMkLst>
        </pc:inkChg>
        <pc:inkChg chg="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" creationId="{6E47E79A-EC5A-8713-4247-AC974F6234C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" creationId="{1F925EA1-F652-F806-A7BB-CBF82ED3FC7A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" creationId="{9B2AD422-F9BE-421E-E3BC-22806750E7D4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8" creationId="{0193AF3D-CF49-7361-0322-31AB713D3895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9" creationId="{D6DE8BAA-A5F9-D54E-2B63-8371E8C5DFE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0" creationId="{53A47F52-69CA-0B81-2E66-F5CDAB01C2F8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1" creationId="{1804E5D6-70E7-C620-AF16-AF90E4125FAD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3" creationId="{A318849C-A7F9-9189-C473-BF61585C6661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4" creationId="{32A12281-E1C4-3762-D5E8-2937BF78875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5" creationId="{AC08E22B-2141-1E47-E3B7-84DC8912232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7" creationId="{B00422C9-E003-230E-EC3B-6A93A7AA2854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8" creationId="{FE1953B3-9760-59F2-20A6-63C9D19FA7E0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9" creationId="{5AE71601-C853-CC55-B1D5-BDF86516D801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0" creationId="{3F001971-0E42-D7D4-D63A-66E31D5E2697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1" creationId="{6C3600C0-57C8-7481-221E-44E55C299587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2" creationId="{29934B3E-2A8E-6271-44D0-59D204053DD2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3" creationId="{ECF8F144-9F75-BA57-3FF2-283DC8EB9F5D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6" creationId="{FA8D1313-BE66-34E5-D62A-F8C8A54E217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7" creationId="{4D64F67D-7102-2597-CC69-EA392F4BC50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8" creationId="{11A5F1E6-6526-EFB0-E81F-9904ABBE246E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9" creationId="{8EBDDCEC-43C7-DA75-0457-8BBA8BDAC6CA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0" creationId="{9BDB86E0-475F-5AD3-2A8A-B134CC1E4FBB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1" creationId="{B192E900-C4E7-417A-224D-E2D7B7AB9408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4" creationId="{2AC550FB-BFC1-6297-2E38-510A4ABBE06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5" creationId="{C1A54CDA-6537-E547-6F90-80FF30B6D5A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6" creationId="{0EF5BEB2-C44B-AD6F-FB01-DED76A573495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7" creationId="{621DE7C0-B807-2F6A-2CDE-83220B62BB2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8" creationId="{64BE1A54-29B7-C56C-7B0B-0E400EF10EEE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9" creationId="{C86C3B74-AD45-0F57-73B6-3D7A0C1845CE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0" creationId="{D26925EB-4D83-A269-B588-0D1A46257F8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1" creationId="{52494764-C7FD-9A82-3209-38EAC64B284F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3" creationId="{CC1D8AFC-9900-224E-F461-BDD34341A50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4" creationId="{65D41A4F-EF67-EAE5-7614-69F2465799AA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5" creationId="{E7D58622-2BCA-C14A-E374-EEF35D666A57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6" creationId="{E7F67585-EE8E-83A2-4F1B-96509A4C90CF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7" creationId="{69296CD9-B822-6879-AD46-12CDD49E7100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8" creationId="{1C3A6323-15D7-5D33-C300-5EBEFABD11E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9" creationId="{21C25DAA-C0DA-EEF9-653F-6B624839663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1" creationId="{F6F4AA61-711E-2004-5C32-2C4059C3BB45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2" creationId="{E5427B1A-BD5C-716D-17DF-5A6ED26DA43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4" creationId="{58397BD2-BEFE-86C9-7324-151976D4DE9F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5" creationId="{BA4EFBD8-AD7C-ACE8-1058-73F4EAA9B4F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6" creationId="{E05B0695-F164-987A-D889-78362AF589C8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7" creationId="{C2F3863C-4D0D-F1D9-7E21-2CDE4DE1C4C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8" creationId="{FCAC8E9F-4749-CF23-4F68-2AA2B68EE28F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9" creationId="{1B81588B-2BB1-DEDC-75E9-A586C03CAF5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0" creationId="{FC52A37C-6CA6-3D70-FEB3-F97EF4171A85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1" creationId="{D869E5BC-9F31-C0D7-7CC5-1D84C1CCDC88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2" creationId="{83F09EA0-BDFF-4A9A-6F87-E789DB09C3A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3" creationId="{1811CA2D-1B63-30DA-16BA-04E2CCD72D0D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5" creationId="{8A68862B-7471-B346-E96F-5A258591A8A1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6" creationId="{08F6F3DF-945E-369F-FBC1-59088454855A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7" creationId="{2946FEAB-4957-C46C-8C74-39A3DD3C1EF1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8" creationId="{AF867277-20A3-EFD3-9BA3-48D7C543E67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9" creationId="{57C983F2-352B-6086-14B1-D5EAE94A85E1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0" creationId="{E19A158D-C95B-73F3-E9F6-9667B3A3C72A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1" creationId="{CD55D96B-5F1D-6518-8152-91282927C5CA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2" creationId="{963CEE92-6F8D-3DE6-71CB-C3F864C6B800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3" creationId="{106B265D-904A-5AEF-DD93-5164A1C00A3E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4" creationId="{D918E342-B128-C184-59CC-1E83CACA4D69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8" creationId="{56532709-43A2-C4C3-6B19-4233603B84A3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9" creationId="{2189BBBF-55D8-57BF-C192-91E1F0393E0F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0" creationId="{CD5EE907-9B40-2268-43E7-F00D58FC636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1" creationId="{505FD9BF-AAC2-0D25-E83F-5052CA3D4234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2" creationId="{3F3C3329-799A-070D-0F80-0ADD351E6B2B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3" creationId="{6444C0C0-3FEA-777A-E1A3-732580AA39A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5" creationId="{7C1E8B73-97F6-A398-845E-D192384C82E4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6" creationId="{95E4F4C9-1EEE-9AAD-BD6C-B2D48D340D5F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8" creationId="{5DC425E2-14EF-0F3E-6EC4-BEFB9CD3FD61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9" creationId="{17658B1C-A1DC-4BA2-C017-F252813FFBC3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0" creationId="{619C19F1-648B-FD59-FF17-2B548D65BF4A}"/>
          </ac:inkMkLst>
        </pc:inkChg>
        <pc:inkChg chg="add del">
          <ac:chgData name="Tim Cook" userId="d1c7cfb340f2c7ab" providerId="LiveId" clId="{816194AF-5F94-4EF3-8191-2948A8337A68}" dt="2023-04-16T22:09:00.920" v="820"/>
          <ac:inkMkLst>
            <pc:docMk/>
            <pc:sldMk cId="3865063925" sldId="482"/>
            <ac:inkMk id="91" creationId="{D975E0A4-C323-C76F-171C-37B98D5E930F}"/>
          </ac:inkMkLst>
        </pc:inkChg>
        <pc:inkChg chg="add del">
          <ac:chgData name="Tim Cook" userId="d1c7cfb340f2c7ab" providerId="LiveId" clId="{816194AF-5F94-4EF3-8191-2948A8337A68}" dt="2023-04-16T22:09:00.920" v="819"/>
          <ac:inkMkLst>
            <pc:docMk/>
            <pc:sldMk cId="3865063925" sldId="482"/>
            <ac:inkMk id="92" creationId="{4DDBFCD3-3257-410C-5031-F821823D0CF3}"/>
          </ac:inkMkLst>
        </pc:inkChg>
        <pc:inkChg chg="add del">
          <ac:chgData name="Tim Cook" userId="d1c7cfb340f2c7ab" providerId="LiveId" clId="{816194AF-5F94-4EF3-8191-2948A8337A68}" dt="2023-04-16T22:09:00.920" v="821"/>
          <ac:inkMkLst>
            <pc:docMk/>
            <pc:sldMk cId="3865063925" sldId="482"/>
            <ac:inkMk id="93" creationId="{9A4B2D53-5DAE-1B29-FE0C-1D2465799873}"/>
          </ac:inkMkLst>
        </pc:inkChg>
        <pc:inkChg chg="add del">
          <ac:chgData name="Tim Cook" userId="d1c7cfb340f2c7ab" providerId="LiveId" clId="{816194AF-5F94-4EF3-8191-2948A8337A68}" dt="2023-04-16T22:09:00.919" v="818"/>
          <ac:inkMkLst>
            <pc:docMk/>
            <pc:sldMk cId="3865063925" sldId="482"/>
            <ac:inkMk id="94" creationId="{8BD186B2-7C5E-1466-68D7-54AD3601AEE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6" creationId="{29590B84-7C86-A483-0992-F6649C8C9B40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7" creationId="{356B28C7-FECA-1095-BAB2-AEE5773C1C3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8" creationId="{BDD4A169-4D65-19B1-E812-1CE7C243DCD0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9" creationId="{55F0FB80-7424-C623-997D-EDE8F7D93D87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1" creationId="{84FA71B4-FEA2-7FFD-2CF4-F498F359A9F7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2" creationId="{26997ECF-8955-5FFB-E610-9D9A779F181B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3" creationId="{A7784D4C-F2C8-D035-848D-646824D93F2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4" creationId="{12079E8D-7224-3DAA-C82D-E12F468BAECF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5" creationId="{B49AF322-B6F5-F386-57A0-AD18F2D8076B}"/>
          </ac:inkMkLst>
        </pc:inkChg>
      </pc:sldChg>
      <pc:sldChg chg="addSp delSp modSp mod">
        <pc:chgData name="Tim Cook" userId="d1c7cfb340f2c7ab" providerId="LiveId" clId="{816194AF-5F94-4EF3-8191-2948A8337A68}" dt="2023-04-16T22:45:59.610" v="981" actId="9405"/>
        <pc:sldMkLst>
          <pc:docMk/>
          <pc:sldMk cId="886382803" sldId="484"/>
        </pc:sldMkLst>
        <pc:grpChg chg="del mod">
          <ac:chgData name="Tim Cook" userId="d1c7cfb340f2c7ab" providerId="LiveId" clId="{816194AF-5F94-4EF3-8191-2948A8337A68}" dt="2023-04-16T22:06:42.452" v="716"/>
          <ac:grpSpMkLst>
            <pc:docMk/>
            <pc:sldMk cId="886382803" sldId="484"/>
            <ac:grpSpMk id="6" creationId="{97DAE8D9-7A32-B0B5-20B3-280A4066A0A6}"/>
          </ac:grpSpMkLst>
        </pc:grpChg>
        <pc:grpChg chg="mod">
          <ac:chgData name="Tim Cook" userId="d1c7cfb340f2c7ab" providerId="LiveId" clId="{816194AF-5F94-4EF3-8191-2948A8337A68}" dt="2023-04-16T22:45:42.859" v="967"/>
          <ac:grpSpMkLst>
            <pc:docMk/>
            <pc:sldMk cId="886382803" sldId="484"/>
            <ac:grpSpMk id="9" creationId="{8311D315-62F3-C00C-9989-AE7E4BE65E48}"/>
          </ac:grpSpMkLst>
        </pc:grpChg>
        <pc:grpChg chg="mod">
          <ac:chgData name="Tim Cook" userId="d1c7cfb340f2c7ab" providerId="LiveId" clId="{816194AF-5F94-4EF3-8191-2948A8337A68}" dt="2023-04-16T22:06:45.884" v="724"/>
          <ac:grpSpMkLst>
            <pc:docMk/>
            <pc:sldMk cId="886382803" sldId="484"/>
            <ac:grpSpMk id="17" creationId="{B3C60843-3442-9AB5-8BB9-03AB8C9302CD}"/>
          </ac:grpSpMkLst>
        </pc:grpChg>
        <pc:grpChg chg="mod">
          <ac:chgData name="Tim Cook" userId="d1c7cfb340f2c7ab" providerId="LiveId" clId="{816194AF-5F94-4EF3-8191-2948A8337A68}" dt="2023-04-16T22:06:45.884" v="724"/>
          <ac:grpSpMkLst>
            <pc:docMk/>
            <pc:sldMk cId="886382803" sldId="484"/>
            <ac:grpSpMk id="18" creationId="{E03384A9-2C5F-BE7A-274E-2774FB47ABFA}"/>
          </ac:grpSpMkLst>
        </pc:grpChg>
        <pc:grpChg chg="del mod">
          <ac:chgData name="Tim Cook" userId="d1c7cfb340f2c7ab" providerId="LiveId" clId="{816194AF-5F94-4EF3-8191-2948A8337A68}" dt="2023-04-16T22:45:54.621" v="977"/>
          <ac:grpSpMkLst>
            <pc:docMk/>
            <pc:sldMk cId="886382803" sldId="484"/>
            <ac:grpSpMk id="22" creationId="{94041A36-5D9B-D985-FEC8-FA1A7ED41DB1}"/>
          </ac:grpSpMkLst>
        </pc:grpChg>
        <pc:grpChg chg="mod">
          <ac:chgData name="Tim Cook" userId="d1c7cfb340f2c7ab" providerId="LiveId" clId="{816194AF-5F94-4EF3-8191-2948A8337A68}" dt="2023-04-16T22:45:51.307" v="975"/>
          <ac:grpSpMkLst>
            <pc:docMk/>
            <pc:sldMk cId="886382803" sldId="484"/>
            <ac:grpSpMk id="27" creationId="{69DF6596-6BEB-9646-BF1E-0196C483CEB2}"/>
          </ac:grpSpMkLst>
        </pc:grpChg>
        <pc:inkChg chg="add del">
          <ac:chgData name="Tim Cook" userId="d1c7cfb340f2c7ab" providerId="LiveId" clId="{816194AF-5F94-4EF3-8191-2948A8337A68}" dt="2023-04-16T22:45:47.144" v="969"/>
          <ac:inkMkLst>
            <pc:docMk/>
            <pc:sldMk cId="886382803" sldId="484"/>
            <ac:inkMk id="3" creationId="{A79E74C3-BDB9-3586-7A93-A7D0AFD795D7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4" creationId="{A0EC79D2-1CE2-80B8-B18E-DB4002F4E569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5" creationId="{A0D73B84-8327-CFFB-4068-B41719BD8492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6" creationId="{62B00A87-EFBB-5C50-4EDC-B6F409D215C0}"/>
          </ac:inkMkLst>
        </pc:inkChg>
        <pc:inkChg chg="add del mod">
          <ac:chgData name="Tim Cook" userId="d1c7cfb340f2c7ab" providerId="LiveId" clId="{816194AF-5F94-4EF3-8191-2948A8337A68}" dt="2023-04-16T22:45:42.859" v="966"/>
          <ac:inkMkLst>
            <pc:docMk/>
            <pc:sldMk cId="886382803" sldId="484"/>
            <ac:inkMk id="7" creationId="{7FCD7BE0-981B-B78B-C4D1-D351045E59A4}"/>
          </ac:inkMkLst>
        </pc:inkChg>
        <pc:inkChg chg="add del mod">
          <ac:chgData name="Tim Cook" userId="d1c7cfb340f2c7ab" providerId="LiveId" clId="{816194AF-5F94-4EF3-8191-2948A8337A68}" dt="2023-04-16T22:45:42.859" v="967"/>
          <ac:inkMkLst>
            <pc:docMk/>
            <pc:sldMk cId="886382803" sldId="484"/>
            <ac:inkMk id="8" creationId="{EB2D6D3D-B922-FF97-EF0B-D04596AD4E9C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0" creationId="{666532F7-E23C-D452-A216-7F6F93F04FC8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1" creationId="{0DB72B8B-2783-51DB-54F7-45CD63E1B59E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2" creationId="{529371A1-ABDD-CEDA-98CC-1438EDA1E724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3" creationId="{8517F77E-BBB6-7F2A-B401-FF53181D5B76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4" creationId="{C3DAD31A-6504-609B-62B2-FE3396ED7CAE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5" creationId="{E96F6F0B-08A6-5058-AD29-8E1631FE401D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6" creationId="{6795CFD2-B6CB-F100-EFC2-B3761460E1D8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9" creationId="{7EECE8FD-9A5F-3B1F-8371-80DEAED2A0D8}"/>
          </ac:inkMkLst>
        </pc:inkChg>
        <pc:inkChg chg="add del mod">
          <ac:chgData name="Tim Cook" userId="d1c7cfb340f2c7ab" providerId="LiveId" clId="{816194AF-5F94-4EF3-8191-2948A8337A68}" dt="2023-04-16T22:45:54.621" v="977"/>
          <ac:inkMkLst>
            <pc:docMk/>
            <pc:sldMk cId="886382803" sldId="484"/>
            <ac:inkMk id="20" creationId="{67F8267E-F83C-04A6-9205-0BE5D8AB5367}"/>
          </ac:inkMkLst>
        </pc:inkChg>
        <pc:inkChg chg="add del mod">
          <ac:chgData name="Tim Cook" userId="d1c7cfb340f2c7ab" providerId="LiveId" clId="{816194AF-5F94-4EF3-8191-2948A8337A68}" dt="2023-04-16T22:45:54.621" v="978"/>
          <ac:inkMkLst>
            <pc:docMk/>
            <pc:sldMk cId="886382803" sldId="484"/>
            <ac:inkMk id="21" creationId="{7D7D5339-F398-F8C8-A63C-DF7A533F8B88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23" creationId="{3F70F657-3A50-2F9C-21B0-F0E8C5A126C4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24" creationId="{6C363E02-86E3-C14C-61C2-D6D7B59E250A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25" creationId="{CD99A69E-FC4C-608D-28D6-581910B63D9B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26" creationId="{A3FF2B2F-E963-1319-9B1E-FE88EA8B63A3}"/>
          </ac:inkMkLst>
        </pc:inkChg>
        <pc:inkChg chg="add del">
          <ac:chgData name="Tim Cook" userId="d1c7cfb340f2c7ab" providerId="LiveId" clId="{816194AF-5F94-4EF3-8191-2948A8337A68}" dt="2023-04-16T22:45:57.739" v="980"/>
          <ac:inkMkLst>
            <pc:docMk/>
            <pc:sldMk cId="886382803" sldId="484"/>
            <ac:inkMk id="28" creationId="{E95642CE-6F6B-564D-B307-D1432033FFB5}"/>
          </ac:inkMkLst>
        </pc:inkChg>
        <pc:inkChg chg="add">
          <ac:chgData name="Tim Cook" userId="d1c7cfb340f2c7ab" providerId="LiveId" clId="{816194AF-5F94-4EF3-8191-2948A8337A68}" dt="2023-04-16T22:45:59.610" v="981" actId="9405"/>
          <ac:inkMkLst>
            <pc:docMk/>
            <pc:sldMk cId="886382803" sldId="484"/>
            <ac:inkMk id="29" creationId="{11FC63F2-C06F-900E-5BEE-B631DA742C22}"/>
          </ac:inkMkLst>
        </pc:ink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E80455E3-0E76-434E-A6B3-21E80AFE95A7}"/>
    <pc:docChg chg="undo custSel modSld">
      <pc:chgData name="Tim Cook" userId="d1c7cfb340f2c7ab" providerId="LiveId" clId="{E80455E3-0E76-434E-A6B3-21E80AFE95A7}" dt="2023-04-14T02:06:51.026" v="824"/>
      <pc:docMkLst>
        <pc:docMk/>
      </pc:docMkLst>
      <pc:sldChg chg="addSp delSp modSp mod">
        <pc:chgData name="Tim Cook" userId="d1c7cfb340f2c7ab" providerId="LiveId" clId="{E80455E3-0E76-434E-A6B3-21E80AFE95A7}" dt="2023-04-14T02:06:28.560" v="807"/>
        <pc:sldMkLst>
          <pc:docMk/>
          <pc:sldMk cId="3534678652" sldId="469"/>
        </pc:sldMkLst>
        <pc:grpChg chg="del mod">
          <ac:chgData name="Tim Cook" userId="d1c7cfb340f2c7ab" providerId="LiveId" clId="{E80455E3-0E76-434E-A6B3-21E80AFE95A7}" dt="2023-04-14T02:06:25.438" v="802"/>
          <ac:grpSpMkLst>
            <pc:docMk/>
            <pc:sldMk cId="3534678652" sldId="469"/>
            <ac:grpSpMk id="15" creationId="{F29D6221-6D13-498A-01AD-2B4C6A096E4C}"/>
          </ac:grpSpMkLst>
        </pc:grpChg>
        <pc:grpChg chg="del mod">
          <ac:chgData name="Tim Cook" userId="d1c7cfb340f2c7ab" providerId="LiveId" clId="{E80455E3-0E76-434E-A6B3-21E80AFE95A7}" dt="2023-04-14T01:25:00.848" v="27"/>
          <ac:grpSpMkLst>
            <pc:docMk/>
            <pc:sldMk cId="3534678652" sldId="469"/>
            <ac:grpSpMk id="16" creationId="{EB49EEBC-8258-F5CB-083A-8267F1B4F307}"/>
          </ac:grpSpMkLst>
        </pc:grpChg>
        <pc:grpChg chg="mod">
          <ac:chgData name="Tim Cook" userId="d1c7cfb340f2c7ab" providerId="LiveId" clId="{E80455E3-0E76-434E-A6B3-21E80AFE95A7}" dt="2023-04-14T01:24:53.904" v="17"/>
          <ac:grpSpMkLst>
            <pc:docMk/>
            <pc:sldMk cId="3534678652" sldId="469"/>
            <ac:grpSpMk id="17" creationId="{ABCD18F8-F0B0-B405-40C4-94B7E91AF8A5}"/>
          </ac:grpSpMkLst>
        </pc:grpChg>
        <pc:grpChg chg="mod">
          <ac:chgData name="Tim Cook" userId="d1c7cfb340f2c7ab" providerId="LiveId" clId="{E80455E3-0E76-434E-A6B3-21E80AFE95A7}" dt="2023-04-14T01:25:00.848" v="27"/>
          <ac:grpSpMkLst>
            <pc:docMk/>
            <pc:sldMk cId="3534678652" sldId="469"/>
            <ac:grpSpMk id="27" creationId="{2E57D91B-46E8-1D6C-441C-774D50A5C674}"/>
          </ac:grpSpMkLst>
        </pc:grpChg>
        <pc:grpChg chg="mod">
          <ac:chgData name="Tim Cook" userId="d1c7cfb340f2c7ab" providerId="LiveId" clId="{E80455E3-0E76-434E-A6B3-21E80AFE95A7}" dt="2023-04-14T01:25:00.848" v="27"/>
          <ac:grpSpMkLst>
            <pc:docMk/>
            <pc:sldMk cId="3534678652" sldId="469"/>
            <ac:grpSpMk id="28" creationId="{DA443576-5D58-C087-B595-C3F0C8C437C3}"/>
          </ac:grpSpMkLst>
        </pc:grpChg>
        <pc:grpChg chg="mod">
          <ac:chgData name="Tim Cook" userId="d1c7cfb340f2c7ab" providerId="LiveId" clId="{E80455E3-0E76-434E-A6B3-21E80AFE95A7}" dt="2023-04-14T02:06:28.560" v="807"/>
          <ac:grpSpMkLst>
            <pc:docMk/>
            <pc:sldMk cId="3534678652" sldId="469"/>
            <ac:grpSpMk id="31" creationId="{11A50B7F-81F6-5463-19DB-D15316A4F663}"/>
          </ac:grpSpMkLst>
        </pc:grpChg>
        <pc:grpChg chg="del mod">
          <ac:chgData name="Tim Cook" userId="d1c7cfb340f2c7ab" providerId="LiveId" clId="{E80455E3-0E76-434E-A6B3-21E80AFE95A7}" dt="2023-04-14T01:25:23.271" v="45"/>
          <ac:grpSpMkLst>
            <pc:docMk/>
            <pc:sldMk cId="3534678652" sldId="469"/>
            <ac:grpSpMk id="38" creationId="{D57A1DAF-45E2-3717-E287-DABCD7B3CC59}"/>
          </ac:grpSpMkLst>
        </pc:grpChg>
        <pc:grpChg chg="mod">
          <ac:chgData name="Tim Cook" userId="d1c7cfb340f2c7ab" providerId="LiveId" clId="{E80455E3-0E76-434E-A6B3-21E80AFE95A7}" dt="2023-04-14T01:25:27.695" v="52"/>
          <ac:grpSpMkLst>
            <pc:docMk/>
            <pc:sldMk cId="3534678652" sldId="469"/>
            <ac:grpSpMk id="45" creationId="{8BEA53C0-5D94-2D33-A343-C1237104E10F}"/>
          </ac:grpSpMkLst>
        </pc:grpChg>
        <pc:grpChg chg="mod">
          <ac:chgData name="Tim Cook" userId="d1c7cfb340f2c7ab" providerId="LiveId" clId="{E80455E3-0E76-434E-A6B3-21E80AFE95A7}" dt="2023-04-14T01:25:27.695" v="52"/>
          <ac:grpSpMkLst>
            <pc:docMk/>
            <pc:sldMk cId="3534678652" sldId="469"/>
            <ac:grpSpMk id="46" creationId="{D2AE8607-4A58-8348-17E2-4CC744E0B527}"/>
          </ac:grpSpMkLst>
        </pc:grpChg>
        <pc:grpChg chg="mod">
          <ac:chgData name="Tim Cook" userId="d1c7cfb340f2c7ab" providerId="LiveId" clId="{E80455E3-0E76-434E-A6B3-21E80AFE95A7}" dt="2023-04-14T01:25:28.903" v="54"/>
          <ac:grpSpMkLst>
            <pc:docMk/>
            <pc:sldMk cId="3534678652" sldId="469"/>
            <ac:grpSpMk id="48" creationId="{D969F3C0-3452-65F1-9B87-38441D6588C1}"/>
          </ac:grpSpMkLst>
        </pc:grpChg>
        <pc:grpChg chg="mod">
          <ac:chgData name="Tim Cook" userId="d1c7cfb340f2c7ab" providerId="LiveId" clId="{E80455E3-0E76-434E-A6B3-21E80AFE95A7}" dt="2023-04-14T01:25:40.574" v="68"/>
          <ac:grpSpMkLst>
            <pc:docMk/>
            <pc:sldMk cId="3534678652" sldId="469"/>
            <ac:grpSpMk id="60" creationId="{D6DD7638-B077-A512-CC88-C99C52CB5F56}"/>
          </ac:grpSpMkLst>
        </pc:grpChg>
        <pc:grpChg chg="mod">
          <ac:chgData name="Tim Cook" userId="d1c7cfb340f2c7ab" providerId="LiveId" clId="{E80455E3-0E76-434E-A6B3-21E80AFE95A7}" dt="2023-04-14T01:26:04.569" v="78"/>
          <ac:grpSpMkLst>
            <pc:docMk/>
            <pc:sldMk cId="3534678652" sldId="469"/>
            <ac:grpSpMk id="65" creationId="{347C168A-F059-0C60-E3C4-D865D2505CDC}"/>
          </ac:grpSpMkLst>
        </pc:grpChg>
        <pc:grpChg chg="del mod">
          <ac:chgData name="Tim Cook" userId="d1c7cfb340f2c7ab" providerId="LiveId" clId="{E80455E3-0E76-434E-A6B3-21E80AFE95A7}" dt="2023-04-14T01:26:00.535" v="77"/>
          <ac:grpSpMkLst>
            <pc:docMk/>
            <pc:sldMk cId="3534678652" sldId="469"/>
            <ac:grpSpMk id="68" creationId="{788BF0A2-60E1-357A-6936-170C83BBB9A1}"/>
          </ac:grpSpMkLst>
        </pc:grpChg>
        <pc:grpChg chg="mod">
          <ac:chgData name="Tim Cook" userId="d1c7cfb340f2c7ab" providerId="LiveId" clId="{E80455E3-0E76-434E-A6B3-21E80AFE95A7}" dt="2023-04-14T01:26:16.111" v="88"/>
          <ac:grpSpMkLst>
            <pc:docMk/>
            <pc:sldMk cId="3534678652" sldId="469"/>
            <ac:grpSpMk id="78" creationId="{594F3857-BE0A-B104-2D49-8C8F0C8FAED5}"/>
          </ac:grpSpMkLst>
        </pc:grpChg>
        <pc:grpChg chg="del mod">
          <ac:chgData name="Tim Cook" userId="d1c7cfb340f2c7ab" providerId="LiveId" clId="{E80455E3-0E76-434E-A6B3-21E80AFE95A7}" dt="2023-04-14T01:26:22.306" v="95"/>
          <ac:grpSpMkLst>
            <pc:docMk/>
            <pc:sldMk cId="3534678652" sldId="469"/>
            <ac:grpSpMk id="83" creationId="{8A9BA02B-3D07-76B0-0409-FD029D0CC4AA}"/>
          </ac:grpSpMkLst>
        </pc:grpChg>
        <pc:grpChg chg="mod">
          <ac:chgData name="Tim Cook" userId="d1c7cfb340f2c7ab" providerId="LiveId" clId="{E80455E3-0E76-434E-A6B3-21E80AFE95A7}" dt="2023-04-14T01:26:22.306" v="95"/>
          <ac:grpSpMkLst>
            <pc:docMk/>
            <pc:sldMk cId="3534678652" sldId="469"/>
            <ac:grpSpMk id="85" creationId="{C45BBDB9-5B29-9374-D2D8-E46643DA77DB}"/>
          </ac:grpSpMkLst>
        </pc:grpChg>
        <pc:grpChg chg="mod">
          <ac:chgData name="Tim Cook" userId="d1c7cfb340f2c7ab" providerId="LiveId" clId="{E80455E3-0E76-434E-A6B3-21E80AFE95A7}" dt="2023-04-14T01:26:27.530" v="103"/>
          <ac:grpSpMkLst>
            <pc:docMk/>
            <pc:sldMk cId="3534678652" sldId="469"/>
            <ac:grpSpMk id="93" creationId="{F16550DE-4680-0305-0F50-8E0F1254DEAE}"/>
          </ac:grpSpMkLst>
        </pc:grpChg>
        <pc:grpChg chg="mod">
          <ac:chgData name="Tim Cook" userId="d1c7cfb340f2c7ab" providerId="LiveId" clId="{E80455E3-0E76-434E-A6B3-21E80AFE95A7}" dt="2023-04-14T01:26:27.530" v="103"/>
          <ac:grpSpMkLst>
            <pc:docMk/>
            <pc:sldMk cId="3534678652" sldId="469"/>
            <ac:grpSpMk id="94" creationId="{3ACC8B1D-774E-2D5B-455C-6148643A6FB6}"/>
          </ac:grpSpMkLst>
        </pc:grpChg>
        <pc:grpChg chg="mod">
          <ac:chgData name="Tim Cook" userId="d1c7cfb340f2c7ab" providerId="LiveId" clId="{E80455E3-0E76-434E-A6B3-21E80AFE95A7}" dt="2023-04-14T01:26:30.002" v="107"/>
          <ac:grpSpMkLst>
            <pc:docMk/>
            <pc:sldMk cId="3534678652" sldId="469"/>
            <ac:grpSpMk id="98" creationId="{CD9F7C8E-E6F0-940F-5C10-7C25300C965D}"/>
          </ac:grpSpMkLst>
        </pc:grpChg>
        <pc:grpChg chg="mod">
          <ac:chgData name="Tim Cook" userId="d1c7cfb340f2c7ab" providerId="LiveId" clId="{E80455E3-0E76-434E-A6B3-21E80AFE95A7}" dt="2023-04-14T01:26:33.712" v="115"/>
          <ac:grpSpMkLst>
            <pc:docMk/>
            <pc:sldMk cId="3534678652" sldId="469"/>
            <ac:grpSpMk id="106" creationId="{55B33065-BBF6-4BFD-60B7-5A66CF19A32D}"/>
          </ac:grpSpMkLst>
        </pc:grpChg>
        <pc:grpChg chg="mod">
          <ac:chgData name="Tim Cook" userId="d1c7cfb340f2c7ab" providerId="LiveId" clId="{E80455E3-0E76-434E-A6B3-21E80AFE95A7}" dt="2023-04-14T01:26:33.712" v="115"/>
          <ac:grpSpMkLst>
            <pc:docMk/>
            <pc:sldMk cId="3534678652" sldId="469"/>
            <ac:grpSpMk id="107" creationId="{3A548ECC-F884-81EB-EA03-2E8093A0D1AF}"/>
          </ac:grpSpMkLst>
        </pc:grpChg>
        <pc:grpChg chg="mod">
          <ac:chgData name="Tim Cook" userId="d1c7cfb340f2c7ab" providerId="LiveId" clId="{E80455E3-0E76-434E-A6B3-21E80AFE95A7}" dt="2023-04-14T01:26:37.392" v="122"/>
          <ac:grpSpMkLst>
            <pc:docMk/>
            <pc:sldMk cId="3534678652" sldId="469"/>
            <ac:grpSpMk id="114" creationId="{BCD4A49E-7957-BFC5-5814-773AEC2F45D9}"/>
          </ac:grpSpMkLst>
        </pc:grpChg>
        <pc:grpChg chg="mod">
          <ac:chgData name="Tim Cook" userId="d1c7cfb340f2c7ab" providerId="LiveId" clId="{E80455E3-0E76-434E-A6B3-21E80AFE95A7}" dt="2023-04-14T01:26:37.392" v="122"/>
          <ac:grpSpMkLst>
            <pc:docMk/>
            <pc:sldMk cId="3534678652" sldId="469"/>
            <ac:grpSpMk id="115" creationId="{0392DEE1-AEF1-3414-C7E5-B8D5A1F544D4}"/>
          </ac:grpSpMkLst>
        </pc:grpChg>
        <pc:grpChg chg="mod">
          <ac:chgData name="Tim Cook" userId="d1c7cfb340f2c7ab" providerId="LiveId" clId="{E80455E3-0E76-434E-A6B3-21E80AFE95A7}" dt="2023-04-14T01:26:49.283" v="131"/>
          <ac:grpSpMkLst>
            <pc:docMk/>
            <pc:sldMk cId="3534678652" sldId="469"/>
            <ac:grpSpMk id="122" creationId="{1F6FBEBD-CD3C-D844-8EAA-1E03717C13D6}"/>
          </ac:grpSpMkLst>
        </pc:grpChg>
        <pc:inkChg chg="add del mod">
          <ac:chgData name="Tim Cook" userId="d1c7cfb340f2c7ab" providerId="LiveId" clId="{E80455E3-0E76-434E-A6B3-21E80AFE95A7}" dt="2023-04-14T02:06:25.438" v="803"/>
          <ac:inkMkLst>
            <pc:docMk/>
            <pc:sldMk cId="3534678652" sldId="469"/>
            <ac:inkMk id="3" creationId="{00BCD93E-EF0F-4A41-D28F-EAF82F2BBE7B}"/>
          </ac:inkMkLst>
        </pc:inkChg>
        <pc:inkChg chg="add del">
          <ac:chgData name="Tim Cook" userId="d1c7cfb340f2c7ab" providerId="LiveId" clId="{E80455E3-0E76-434E-A6B3-21E80AFE95A7}" dt="2023-04-14T01:24:47.294" v="3"/>
          <ac:inkMkLst>
            <pc:docMk/>
            <pc:sldMk cId="3534678652" sldId="469"/>
            <ac:inkMk id="3" creationId="{61D9FF57-1C27-A20B-51EE-FC020A740C6F}"/>
          </ac:inkMkLst>
        </pc:inkChg>
        <pc:inkChg chg="add del">
          <ac:chgData name="Tim Cook" userId="d1c7cfb340f2c7ab" providerId="LiveId" clId="{E80455E3-0E76-434E-A6B3-21E80AFE95A7}" dt="2023-04-14T01:24:47.294" v="4"/>
          <ac:inkMkLst>
            <pc:docMk/>
            <pc:sldMk cId="3534678652" sldId="469"/>
            <ac:inkMk id="4" creationId="{1826F254-82E3-0EB6-12CA-78ACBCE01173}"/>
          </ac:inkMkLst>
        </pc:inkChg>
        <pc:inkChg chg="add del mod">
          <ac:chgData name="Tim Cook" userId="d1c7cfb340f2c7ab" providerId="LiveId" clId="{E80455E3-0E76-434E-A6B3-21E80AFE95A7}" dt="2023-04-14T02:06:25.438" v="802"/>
          <ac:inkMkLst>
            <pc:docMk/>
            <pc:sldMk cId="3534678652" sldId="469"/>
            <ac:inkMk id="4" creationId="{A89E93AC-5569-A129-D41E-CF9C74A1E00C}"/>
          </ac:inkMkLst>
        </pc:inkChg>
        <pc:inkChg chg="add del mod">
          <ac:chgData name="Tim Cook" userId="d1c7cfb340f2c7ab" providerId="LiveId" clId="{E80455E3-0E76-434E-A6B3-21E80AFE95A7}" dt="2023-04-14T02:06:25.422" v="801"/>
          <ac:inkMkLst>
            <pc:docMk/>
            <pc:sldMk cId="3534678652" sldId="469"/>
            <ac:inkMk id="5" creationId="{EDE65084-3134-72A1-5F50-17B3283B376E}"/>
          </ac:inkMkLst>
        </pc:inkChg>
        <pc:inkChg chg="add del">
          <ac:chgData name="Tim Cook" userId="d1c7cfb340f2c7ab" providerId="LiveId" clId="{E80455E3-0E76-434E-A6B3-21E80AFE95A7}" dt="2023-04-14T01:24:47.294" v="5"/>
          <ac:inkMkLst>
            <pc:docMk/>
            <pc:sldMk cId="3534678652" sldId="469"/>
            <ac:inkMk id="5" creationId="{F3F012D5-3347-809B-F4C7-CAFABE4A6A55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6" creationId="{6B791EE1-0702-19E0-5AD3-26CBE5C86D77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7" creationId="{05494373-74DE-C046-895C-4674330AEC19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8" creationId="{8C154A7C-23DE-37D9-5984-3ABBFC7E40F8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9" creationId="{1576759F-B665-F819-538E-294A5B50CCC1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10" creationId="{E292EEE7-ADC9-0E40-4D90-42E9D39E0EC6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1" creationId="{E8B8BADB-1221-5438-F10E-D867808F39B1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2" creationId="{3F893CF5-930F-6E15-63A7-F42D981F0D57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3" creationId="{3C516AFA-9410-EBB5-BFBD-A03FA978A144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4" creationId="{11B37147-3BAE-240F-C9D7-9752D6E9129F}"/>
          </ac:inkMkLst>
        </pc:inkChg>
        <pc:inkChg chg="add del">
          <ac:chgData name="Tim Cook" userId="d1c7cfb340f2c7ab" providerId="LiveId" clId="{E80455E3-0E76-434E-A6B3-21E80AFE95A7}" dt="2023-04-14T01:24:53.576" v="16"/>
          <ac:inkMkLst>
            <pc:docMk/>
            <pc:sldMk cId="3534678652" sldId="469"/>
            <ac:inkMk id="15" creationId="{1A448A7B-AAAC-DB09-D163-D839E4AD4421}"/>
          </ac:inkMkLst>
        </pc:inkChg>
        <pc:inkChg chg="add mod">
          <ac:chgData name="Tim Cook" userId="d1c7cfb340f2c7ab" providerId="LiveId" clId="{E80455E3-0E76-434E-A6B3-21E80AFE95A7}" dt="2023-04-14T02:06:28.560" v="807"/>
          <ac:inkMkLst>
            <pc:docMk/>
            <pc:sldMk cId="3534678652" sldId="469"/>
            <ac:inkMk id="16" creationId="{FC7DC9E1-D82D-5F52-7368-09F66B6C813F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8" creationId="{0FB112C0-A674-8239-22EC-C3E34743BE6F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9" creationId="{10C4350C-A25F-528F-A031-EE8EC2202420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0" creationId="{A166A77B-C0FB-B26F-4A95-9B4801A9737B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1" creationId="{1AABDB87-3F7B-C7BC-5CBC-5F68F46C7959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2" creationId="{E8E603D0-AF56-1546-09D7-CCC6CC5CCC6B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3" creationId="{A3BA97AE-8696-0802-A9B4-5E6DB76B69A6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4" creationId="{9B5F746B-0A68-047F-B161-F84F7EE19291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5" creationId="{15284E2B-38BE-4B34-10AB-1FC4751BB7B4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6" creationId="{D1F24B3F-FA21-E468-5672-28941E3B20F0}"/>
          </ac:inkMkLst>
        </pc:inkChg>
        <pc:inkChg chg="add mod">
          <ac:chgData name="Tim Cook" userId="d1c7cfb340f2c7ab" providerId="LiveId" clId="{E80455E3-0E76-434E-A6B3-21E80AFE95A7}" dt="2023-04-14T02:06:28.560" v="807"/>
          <ac:inkMkLst>
            <pc:docMk/>
            <pc:sldMk cId="3534678652" sldId="469"/>
            <ac:inkMk id="29" creationId="{8EC1B006-C9EA-FD2C-6582-D70BF665F5A6}"/>
          </ac:inkMkLst>
        </pc:inkChg>
        <pc:inkChg chg="add del">
          <ac:chgData name="Tim Cook" userId="d1c7cfb340f2c7ab" providerId="LiveId" clId="{E80455E3-0E76-434E-A6B3-21E80AFE95A7}" dt="2023-04-14T01:25:14.291" v="32"/>
          <ac:inkMkLst>
            <pc:docMk/>
            <pc:sldMk cId="3534678652" sldId="469"/>
            <ac:inkMk id="29" creationId="{C11C3F52-2555-F57A-3A9A-6598296A7FA2}"/>
          </ac:inkMkLst>
        </pc:inkChg>
        <pc:inkChg chg="add del">
          <ac:chgData name="Tim Cook" userId="d1c7cfb340f2c7ab" providerId="LiveId" clId="{E80455E3-0E76-434E-A6B3-21E80AFE95A7}" dt="2023-04-14T01:25:14.291" v="33"/>
          <ac:inkMkLst>
            <pc:docMk/>
            <pc:sldMk cId="3534678652" sldId="469"/>
            <ac:inkMk id="30" creationId="{0A9AE573-9B32-6CCF-A0AE-DC44DE780577}"/>
          </ac:inkMkLst>
        </pc:inkChg>
        <pc:inkChg chg="add mod">
          <ac:chgData name="Tim Cook" userId="d1c7cfb340f2c7ab" providerId="LiveId" clId="{E80455E3-0E76-434E-A6B3-21E80AFE95A7}" dt="2023-04-14T02:06:28.560" v="807"/>
          <ac:inkMkLst>
            <pc:docMk/>
            <pc:sldMk cId="3534678652" sldId="469"/>
            <ac:inkMk id="30" creationId="{B3CD28FD-6EFA-8267-DC3D-725D29205961}"/>
          </ac:inkMkLst>
        </pc:inkChg>
        <pc:inkChg chg="add del">
          <ac:chgData name="Tim Cook" userId="d1c7cfb340f2c7ab" providerId="LiveId" clId="{E80455E3-0E76-434E-A6B3-21E80AFE95A7}" dt="2023-04-14T01:25:14.979" v="35"/>
          <ac:inkMkLst>
            <pc:docMk/>
            <pc:sldMk cId="3534678652" sldId="469"/>
            <ac:inkMk id="31" creationId="{88574D8B-ACD6-5812-92E3-3C4CFA054C19}"/>
          </ac:inkMkLst>
        </pc:inkChg>
        <pc:inkChg chg="add del">
          <ac:chgData name="Tim Cook" userId="d1c7cfb340f2c7ab" providerId="LiveId" clId="{E80455E3-0E76-434E-A6B3-21E80AFE95A7}" dt="2023-04-14T01:25:14.291" v="34"/>
          <ac:inkMkLst>
            <pc:docMk/>
            <pc:sldMk cId="3534678652" sldId="469"/>
            <ac:inkMk id="32" creationId="{5E728F2D-98C8-EFF8-47B7-104DBD1A164C}"/>
          </ac:inkMkLst>
        </pc:inkChg>
        <pc:inkChg chg="add del">
          <ac:chgData name="Tim Cook" userId="d1c7cfb340f2c7ab" providerId="LiveId" clId="{E80455E3-0E76-434E-A6B3-21E80AFE95A7}" dt="2023-04-14T01:25:18.169" v="37"/>
          <ac:inkMkLst>
            <pc:docMk/>
            <pc:sldMk cId="3534678652" sldId="469"/>
            <ac:inkMk id="33" creationId="{AA62F9D7-BEEC-4BAD-2947-7B9D575FE488}"/>
          </ac:inkMkLst>
        </pc:inkChg>
        <pc:inkChg chg="add mod">
          <ac:chgData name="Tim Cook" userId="d1c7cfb340f2c7ab" providerId="LiveId" clId="{E80455E3-0E76-434E-A6B3-21E80AFE95A7}" dt="2023-04-14T01:25:23.271" v="45"/>
          <ac:inkMkLst>
            <pc:docMk/>
            <pc:sldMk cId="3534678652" sldId="469"/>
            <ac:inkMk id="34" creationId="{A8D88EA5-41EB-8DD9-2897-3E5D5BA197B5}"/>
          </ac:inkMkLst>
        </pc:inkChg>
        <pc:inkChg chg="add del mod">
          <ac:chgData name="Tim Cook" userId="d1c7cfb340f2c7ab" providerId="LiveId" clId="{E80455E3-0E76-434E-A6B3-21E80AFE95A7}" dt="2023-04-14T01:25:23.271" v="45"/>
          <ac:inkMkLst>
            <pc:docMk/>
            <pc:sldMk cId="3534678652" sldId="469"/>
            <ac:inkMk id="35" creationId="{AA7D8D39-C0C6-21FB-8DD9-7FEB577B84D0}"/>
          </ac:inkMkLst>
        </pc:inkChg>
        <pc:inkChg chg="add del mod">
          <ac:chgData name="Tim Cook" userId="d1c7cfb340f2c7ab" providerId="LiveId" clId="{E80455E3-0E76-434E-A6B3-21E80AFE95A7}" dt="2023-04-14T01:25:23.271" v="44"/>
          <ac:inkMkLst>
            <pc:docMk/>
            <pc:sldMk cId="3534678652" sldId="469"/>
            <ac:inkMk id="36" creationId="{1B6CAB8A-51A5-E973-5C75-87EAD698F387}"/>
          </ac:inkMkLst>
        </pc:inkChg>
        <pc:inkChg chg="add del mod">
          <ac:chgData name="Tim Cook" userId="d1c7cfb340f2c7ab" providerId="LiveId" clId="{E80455E3-0E76-434E-A6B3-21E80AFE95A7}" dt="2023-04-14T01:25:23.271" v="43"/>
          <ac:inkMkLst>
            <pc:docMk/>
            <pc:sldMk cId="3534678652" sldId="469"/>
            <ac:inkMk id="37" creationId="{7A7DF1BD-4395-F47C-ED50-CF305E3144A3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39" creationId="{94F4ED74-20BF-5C44-9B25-84E97E36F6CA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0" creationId="{1DA7B51C-77FD-E002-8CCD-D6F027A55667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1" creationId="{01034150-BF3C-8A78-8B5E-82F61652612C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2" creationId="{EA5AAEEE-41A2-42A9-F616-ECA3C7992FE1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3" creationId="{6AB0A31B-69C6-11D5-694B-88C7890CD5F4}"/>
          </ac:inkMkLst>
        </pc:inkChg>
        <pc:inkChg chg="add mod">
          <ac:chgData name="Tim Cook" userId="d1c7cfb340f2c7ab" providerId="LiveId" clId="{E80455E3-0E76-434E-A6B3-21E80AFE95A7}" dt="2023-04-14T01:25:28.903" v="54"/>
          <ac:inkMkLst>
            <pc:docMk/>
            <pc:sldMk cId="3534678652" sldId="469"/>
            <ac:inkMk id="44" creationId="{EB42E5CB-A0A0-7533-68FC-FED4C99B9245}"/>
          </ac:inkMkLst>
        </pc:inkChg>
        <pc:inkChg chg="add mod">
          <ac:chgData name="Tim Cook" userId="d1c7cfb340f2c7ab" providerId="LiveId" clId="{E80455E3-0E76-434E-A6B3-21E80AFE95A7}" dt="2023-04-14T01:25:28.903" v="54"/>
          <ac:inkMkLst>
            <pc:docMk/>
            <pc:sldMk cId="3534678652" sldId="469"/>
            <ac:inkMk id="47" creationId="{11FA6101-AEBA-3E15-3F04-EF0B4B53B169}"/>
          </ac:inkMkLst>
        </pc:inkChg>
        <pc:inkChg chg="add del">
          <ac:chgData name="Tim Cook" userId="d1c7cfb340f2c7ab" providerId="LiveId" clId="{E80455E3-0E76-434E-A6B3-21E80AFE95A7}" dt="2023-04-14T01:25:33.713" v="58"/>
          <ac:inkMkLst>
            <pc:docMk/>
            <pc:sldMk cId="3534678652" sldId="469"/>
            <ac:inkMk id="49" creationId="{644CF3B8-B1C1-B7F5-4813-A845D0E65D34}"/>
          </ac:inkMkLst>
        </pc:inkChg>
        <pc:inkChg chg="add del">
          <ac:chgData name="Tim Cook" userId="d1c7cfb340f2c7ab" providerId="LiveId" clId="{E80455E3-0E76-434E-A6B3-21E80AFE95A7}" dt="2023-04-14T01:25:33.713" v="57"/>
          <ac:inkMkLst>
            <pc:docMk/>
            <pc:sldMk cId="3534678652" sldId="469"/>
            <ac:inkMk id="50" creationId="{54E07DE9-901C-3376-82F6-EBCFC99186F1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1" creationId="{02598579-ACE3-AD4C-F647-6A462A2D0BCA}"/>
          </ac:inkMkLst>
        </pc:inkChg>
        <pc:inkChg chg="add">
          <ac:chgData name="Tim Cook" userId="d1c7cfb340f2c7ab" providerId="LiveId" clId="{E80455E3-0E76-434E-A6B3-21E80AFE95A7}" dt="2023-04-14T01:25:36.717" v="60" actId="9405"/>
          <ac:inkMkLst>
            <pc:docMk/>
            <pc:sldMk cId="3534678652" sldId="469"/>
            <ac:inkMk id="52" creationId="{B0752AD0-67C6-830E-A6B3-7FCF04ABABD7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3" creationId="{38FFFE74-390D-24F0-E488-5B65847AFF2B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4" creationId="{350D0B95-5A1B-227E-1160-BDA63E5648C6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5" creationId="{982580EB-EF89-7389-2278-EDE5B0829FB0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6" creationId="{461AA0B1-D300-28A6-B8FA-DA2FE7257D37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7" creationId="{63E45D22-DEB3-6D49-33AB-7E219860C95F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8" creationId="{790FC5DB-4562-A5F5-5A16-C5A25A713F82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9" creationId="{8A03CC0B-45BB-61E3-AD44-8F91EBAC414A}"/>
          </ac:inkMkLst>
        </pc:inkChg>
        <pc:inkChg chg="add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1" creationId="{C180FBD3-1C24-194B-6F42-ED904DD4AD0A}"/>
          </ac:inkMkLst>
        </pc:inkChg>
        <pc:inkChg chg="add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2" creationId="{6EBF4E5E-4D2A-6597-69A3-128E9119D95D}"/>
          </ac:inkMkLst>
        </pc:inkChg>
        <pc:inkChg chg="add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3" creationId="{ECB5DAFA-CA82-4994-DB5E-5373986B8C2B}"/>
          </ac:inkMkLst>
        </pc:inkChg>
        <pc:inkChg chg="add del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4" creationId="{F0D51947-CA45-C63A-D552-18F08FF2F8C9}"/>
          </ac:inkMkLst>
        </pc:inkChg>
        <pc:inkChg chg="add mod">
          <ac:chgData name="Tim Cook" userId="d1c7cfb340f2c7ab" providerId="LiveId" clId="{E80455E3-0E76-434E-A6B3-21E80AFE95A7}" dt="2023-04-14T01:26:00.535" v="77"/>
          <ac:inkMkLst>
            <pc:docMk/>
            <pc:sldMk cId="3534678652" sldId="469"/>
            <ac:inkMk id="66" creationId="{77A5A2C1-0B03-51B6-657D-EBDDEB02B10C}"/>
          </ac:inkMkLst>
        </pc:inkChg>
        <pc:inkChg chg="add del mod">
          <ac:chgData name="Tim Cook" userId="d1c7cfb340f2c7ab" providerId="LiveId" clId="{E80455E3-0E76-434E-A6B3-21E80AFE95A7}" dt="2023-04-14T01:26:00.535" v="77"/>
          <ac:inkMkLst>
            <pc:docMk/>
            <pc:sldMk cId="3534678652" sldId="469"/>
            <ac:inkMk id="67" creationId="{E7CA4DF7-DC1A-3ED9-5C39-C115D406B9CE}"/>
          </ac:inkMkLst>
        </pc:inkChg>
        <pc:inkChg chg="add">
          <ac:chgData name="Tim Cook" userId="d1c7cfb340f2c7ab" providerId="LiveId" clId="{E80455E3-0E76-434E-A6B3-21E80AFE95A7}" dt="2023-04-14T01:26:06.573" v="79" actId="9405"/>
          <ac:inkMkLst>
            <pc:docMk/>
            <pc:sldMk cId="3534678652" sldId="469"/>
            <ac:inkMk id="69" creationId="{8F40BB80-C34E-76B4-3D3A-86839ACCDCCF}"/>
          </ac:inkMkLst>
        </pc:inkChg>
        <pc:inkChg chg="add">
          <ac:chgData name="Tim Cook" userId="d1c7cfb340f2c7ab" providerId="LiveId" clId="{E80455E3-0E76-434E-A6B3-21E80AFE95A7}" dt="2023-04-14T01:26:08.230" v="80" actId="9405"/>
          <ac:inkMkLst>
            <pc:docMk/>
            <pc:sldMk cId="3534678652" sldId="469"/>
            <ac:inkMk id="70" creationId="{A82AFEED-815F-6A72-C18F-2C7A890A404D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1" creationId="{F43BB9E2-7216-514C-1433-D9ED2849A76D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2" creationId="{C472A485-864B-4B4A-B322-3934D10ED1E2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3" creationId="{53C7FDD4-D9E2-CB04-A1EA-B3371D159940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4" creationId="{6FC7F310-578D-7F8E-29F7-866E9ED7EB82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5" creationId="{4D5A8715-FD20-2D1E-7267-F123043CB508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6" creationId="{64831B74-54DD-980F-E808-03490B7A83D7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7" creationId="{97B7466C-B439-19DB-0E63-5549BD02237E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79" creationId="{526C4362-4B2A-1743-6218-34773E09CC68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0" creationId="{48704C54-6CB9-1826-B0B7-79533BE7B6E3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1" creationId="{C273035C-EACA-B9FC-91DB-AE43B71F6D6A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2" creationId="{DBEE4F03-4519-CD8B-C98B-3FEC9E75C083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4" creationId="{325796A0-7F6F-5C84-49D5-ACD151E8807E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6" creationId="{66079ED8-F158-33EC-099E-B8BA03C306B9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7" creationId="{2407B054-AE80-4409-6AB2-3E7B5F0D819D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8" creationId="{4A7BD191-BCC0-2594-0D8F-21E855837FCF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9" creationId="{2E5E06CF-0C41-73DE-53EE-80A6AB16C115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90" creationId="{EA277901-855F-C7C0-D588-9C0760B41F22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91" creationId="{438D7683-9B87-1331-D5C0-DB5FA801273A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92" creationId="{3239510E-DE1C-7F55-9578-D43ACDB7C743}"/>
          </ac:inkMkLst>
        </pc:inkChg>
        <pc:inkChg chg="add mod">
          <ac:chgData name="Tim Cook" userId="d1c7cfb340f2c7ab" providerId="LiveId" clId="{E80455E3-0E76-434E-A6B3-21E80AFE95A7}" dt="2023-04-14T01:26:30.002" v="107"/>
          <ac:inkMkLst>
            <pc:docMk/>
            <pc:sldMk cId="3534678652" sldId="469"/>
            <ac:inkMk id="95" creationId="{20C260DA-8C34-6514-BE61-03ABFA145CEF}"/>
          </ac:inkMkLst>
        </pc:inkChg>
        <pc:inkChg chg="add mod">
          <ac:chgData name="Tim Cook" userId="d1c7cfb340f2c7ab" providerId="LiveId" clId="{E80455E3-0E76-434E-A6B3-21E80AFE95A7}" dt="2023-04-14T01:26:30.002" v="107"/>
          <ac:inkMkLst>
            <pc:docMk/>
            <pc:sldMk cId="3534678652" sldId="469"/>
            <ac:inkMk id="96" creationId="{AE68F9A9-C96A-C93B-C8E4-3A0249262166}"/>
          </ac:inkMkLst>
        </pc:inkChg>
        <pc:inkChg chg="add mod">
          <ac:chgData name="Tim Cook" userId="d1c7cfb340f2c7ab" providerId="LiveId" clId="{E80455E3-0E76-434E-A6B3-21E80AFE95A7}" dt="2023-04-14T01:26:30.002" v="107"/>
          <ac:inkMkLst>
            <pc:docMk/>
            <pc:sldMk cId="3534678652" sldId="469"/>
            <ac:inkMk id="97" creationId="{F84DC446-4213-1577-6E87-652FE77AECF8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99" creationId="{EB986DFB-1CF7-ED43-0D02-D961770F9DC5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0" creationId="{9402D61F-21DC-7965-A2DB-248F726BCF2B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1" creationId="{9BF2B9CA-1EFD-CFED-BAD4-41E0E9427163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2" creationId="{F01599BD-89FD-62E0-A65B-0F42D4906698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3" creationId="{D67EEFDD-5619-373D-68C3-9C9B431AB0BB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4" creationId="{CB1F6882-02B6-DD49-D82D-30323414BCA5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5" creationId="{3EDACC24-55F9-CC8A-82C7-C61AEC54CC82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08" creationId="{8D480A66-827B-10BE-C68D-2D88B48D4116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09" creationId="{FEE67A95-0CB4-0041-0FA9-A5BF3190CAE9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0" creationId="{FE61116B-ED35-6D67-24C6-6CDA30436042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1" creationId="{103AB8B9-9FD0-625F-2A14-3AF3F8204BAB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2" creationId="{DC418B8A-7182-6D8F-6F85-F9CB95F28DE6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3" creationId="{CC0D4910-10D8-ABF2-5B96-523E73BC2F40}"/>
          </ac:inkMkLst>
        </pc:inkChg>
        <pc:inkChg chg="add del">
          <ac:chgData name="Tim Cook" userId="d1c7cfb340f2c7ab" providerId="LiveId" clId="{E80455E3-0E76-434E-A6B3-21E80AFE95A7}" dt="2023-04-14T01:26:40.142" v="124"/>
          <ac:inkMkLst>
            <pc:docMk/>
            <pc:sldMk cId="3534678652" sldId="469"/>
            <ac:inkMk id="116" creationId="{CCF58355-3F17-6CC9-CFED-A88157A99A59}"/>
          </ac:inkMkLst>
        </pc:inkChg>
        <pc:inkChg chg="add del">
          <ac:chgData name="Tim Cook" userId="d1c7cfb340f2c7ab" providerId="LiveId" clId="{E80455E3-0E76-434E-A6B3-21E80AFE95A7}" dt="2023-04-14T01:26:42.989" v="126"/>
          <ac:inkMkLst>
            <pc:docMk/>
            <pc:sldMk cId="3534678652" sldId="469"/>
            <ac:inkMk id="117" creationId="{477CF810-FD91-58DB-CBCC-7DED3FACDDDE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18" creationId="{10332408-B56E-5B01-F613-2831A2ADEBDF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19" creationId="{EE4868A3-14AC-8DDB-4CBA-799F747F593E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20" creationId="{982109F5-05AE-F1F1-FDB9-1D68FFE31B2D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21" creationId="{93541677-FEA4-B749-1138-DB9A23C61D65}"/>
          </ac:inkMkLst>
        </pc:inkChg>
      </pc:sldChg>
      <pc:sldChg chg="addSp delSp modSp mod">
        <pc:chgData name="Tim Cook" userId="d1c7cfb340f2c7ab" providerId="LiveId" clId="{E80455E3-0E76-434E-A6B3-21E80AFE95A7}" dt="2023-04-14T01:49:32.606" v="405" actId="1076"/>
        <pc:sldMkLst>
          <pc:docMk/>
          <pc:sldMk cId="2605117570" sldId="470"/>
        </pc:sldMkLst>
        <pc:grpChg chg="del mod">
          <ac:chgData name="Tim Cook" userId="d1c7cfb340f2c7ab" providerId="LiveId" clId="{E80455E3-0E76-434E-A6B3-21E80AFE95A7}" dt="2023-04-14T01:37:17.717" v="137"/>
          <ac:grpSpMkLst>
            <pc:docMk/>
            <pc:sldMk cId="2605117570" sldId="470"/>
            <ac:grpSpMk id="6" creationId="{795DBABA-313A-679B-8052-74C9CDF2A0B8}"/>
          </ac:grpSpMkLst>
        </pc:grpChg>
        <pc:grpChg chg="del mod">
          <ac:chgData name="Tim Cook" userId="d1c7cfb340f2c7ab" providerId="LiveId" clId="{E80455E3-0E76-434E-A6B3-21E80AFE95A7}" dt="2023-04-14T01:37:19.885" v="140"/>
          <ac:grpSpMkLst>
            <pc:docMk/>
            <pc:sldMk cId="2605117570" sldId="470"/>
            <ac:grpSpMk id="8" creationId="{96992F79-4FAA-B9DE-8F66-8D1753503B2F}"/>
          </ac:grpSpMkLst>
        </pc:grpChg>
        <pc:grpChg chg="del mod">
          <ac:chgData name="Tim Cook" userId="d1c7cfb340f2c7ab" providerId="LiveId" clId="{E80455E3-0E76-434E-A6B3-21E80AFE95A7}" dt="2023-04-14T01:37:24.105" v="145"/>
          <ac:grpSpMkLst>
            <pc:docMk/>
            <pc:sldMk cId="2605117570" sldId="470"/>
            <ac:grpSpMk id="11" creationId="{FE2B145E-8289-A1DC-7570-1D0297119DC4}"/>
          </ac:grpSpMkLst>
        </pc:grpChg>
        <pc:grpChg chg="del mod">
          <ac:chgData name="Tim Cook" userId="d1c7cfb340f2c7ab" providerId="LiveId" clId="{E80455E3-0E76-434E-A6B3-21E80AFE95A7}" dt="2023-04-14T01:37:30.157" v="149"/>
          <ac:grpSpMkLst>
            <pc:docMk/>
            <pc:sldMk cId="2605117570" sldId="470"/>
            <ac:grpSpMk id="14" creationId="{E90BFE8D-150C-F464-AEF7-2B90B828E1AD}"/>
          </ac:grpSpMkLst>
        </pc:grpChg>
        <pc:grpChg chg="del mod">
          <ac:chgData name="Tim Cook" userId="d1c7cfb340f2c7ab" providerId="LiveId" clId="{E80455E3-0E76-434E-A6B3-21E80AFE95A7}" dt="2023-04-14T01:37:43.766" v="161"/>
          <ac:grpSpMkLst>
            <pc:docMk/>
            <pc:sldMk cId="2605117570" sldId="470"/>
            <ac:grpSpMk id="16" creationId="{7EA62B4D-2A15-498A-EB10-48F5F78667C3}"/>
          </ac:grpSpMkLst>
        </pc:grpChg>
        <pc:grpChg chg="del mod">
          <ac:chgData name="Tim Cook" userId="d1c7cfb340f2c7ab" providerId="LiveId" clId="{E80455E3-0E76-434E-A6B3-21E80AFE95A7}" dt="2023-04-14T01:37:43.766" v="161"/>
          <ac:grpSpMkLst>
            <pc:docMk/>
            <pc:sldMk cId="2605117570" sldId="470"/>
            <ac:grpSpMk id="21" creationId="{F2C5CF20-33E7-A860-AA07-45BD2EE5971D}"/>
          </ac:grpSpMkLst>
        </pc:grpChg>
        <pc:grpChg chg="del mod">
          <ac:chgData name="Tim Cook" userId="d1c7cfb340f2c7ab" providerId="LiveId" clId="{E80455E3-0E76-434E-A6B3-21E80AFE95A7}" dt="2023-04-14T01:37:46.393" v="165"/>
          <ac:grpSpMkLst>
            <pc:docMk/>
            <pc:sldMk cId="2605117570" sldId="470"/>
            <ac:grpSpMk id="24" creationId="{723F2DE0-7D11-AE82-0FFD-3FE6B8240F32}"/>
          </ac:grpSpMkLst>
        </pc:grpChg>
        <pc:grpChg chg="del mod">
          <ac:chgData name="Tim Cook" userId="d1c7cfb340f2c7ab" providerId="LiveId" clId="{E80455E3-0E76-434E-A6B3-21E80AFE95A7}" dt="2023-04-14T01:37:48.144" v="167"/>
          <ac:grpSpMkLst>
            <pc:docMk/>
            <pc:sldMk cId="2605117570" sldId="470"/>
            <ac:grpSpMk id="26" creationId="{42DA5F50-A8B8-FF85-940A-7A0260460125}"/>
          </ac:grpSpMkLst>
        </pc:grpChg>
        <pc:grpChg chg="del mod">
          <ac:chgData name="Tim Cook" userId="d1c7cfb340f2c7ab" providerId="LiveId" clId="{E80455E3-0E76-434E-A6B3-21E80AFE95A7}" dt="2023-04-14T01:47:26.767" v="297"/>
          <ac:grpSpMkLst>
            <pc:docMk/>
            <pc:sldMk cId="2605117570" sldId="470"/>
            <ac:grpSpMk id="28" creationId="{52550D0D-F11F-A82E-56BB-F4DF6685E784}"/>
          </ac:grpSpMkLst>
        </pc:grpChg>
        <pc:grpChg chg="add del mod">
          <ac:chgData name="Tim Cook" userId="d1c7cfb340f2c7ab" providerId="LiveId" clId="{E80455E3-0E76-434E-A6B3-21E80AFE95A7}" dt="2023-04-14T01:45:54.964" v="191"/>
          <ac:grpSpMkLst>
            <pc:docMk/>
            <pc:sldMk cId="2605117570" sldId="470"/>
            <ac:grpSpMk id="31" creationId="{AABCAEA9-CA87-3B2B-99C4-9EA2DB13D035}"/>
          </ac:grpSpMkLst>
        </pc:grpChg>
        <pc:grpChg chg="del mod">
          <ac:chgData name="Tim Cook" userId="d1c7cfb340f2c7ab" providerId="LiveId" clId="{E80455E3-0E76-434E-A6B3-21E80AFE95A7}" dt="2023-04-14T01:45:57.451" v="199"/>
          <ac:grpSpMkLst>
            <pc:docMk/>
            <pc:sldMk cId="2605117570" sldId="470"/>
            <ac:grpSpMk id="46" creationId="{B92F7A47-76D9-835C-C678-C462EBA6BC84}"/>
          </ac:grpSpMkLst>
        </pc:grpChg>
        <pc:grpChg chg="del mod">
          <ac:chgData name="Tim Cook" userId="d1c7cfb340f2c7ab" providerId="LiveId" clId="{E80455E3-0E76-434E-A6B3-21E80AFE95A7}" dt="2023-04-14T01:47:20.782" v="290"/>
          <ac:grpSpMkLst>
            <pc:docMk/>
            <pc:sldMk cId="2605117570" sldId="470"/>
            <ac:grpSpMk id="56" creationId="{77753E53-7290-A775-7CB4-F03FDC2AF7C2}"/>
          </ac:grpSpMkLst>
        </pc:grpChg>
        <pc:grpChg chg="del mod">
          <ac:chgData name="Tim Cook" userId="d1c7cfb340f2c7ab" providerId="LiveId" clId="{E80455E3-0E76-434E-A6B3-21E80AFE95A7}" dt="2023-04-14T01:46:57.528" v="268"/>
          <ac:grpSpMkLst>
            <pc:docMk/>
            <pc:sldMk cId="2605117570" sldId="470"/>
            <ac:grpSpMk id="60" creationId="{9271B49A-A953-12B7-DC3D-F9854D4E5A69}"/>
          </ac:grpSpMkLst>
        </pc:grpChg>
        <pc:grpChg chg="del mod">
          <ac:chgData name="Tim Cook" userId="d1c7cfb340f2c7ab" providerId="LiveId" clId="{E80455E3-0E76-434E-A6B3-21E80AFE95A7}" dt="2023-04-14T01:46:27.299" v="228"/>
          <ac:grpSpMkLst>
            <pc:docMk/>
            <pc:sldMk cId="2605117570" sldId="470"/>
            <ac:grpSpMk id="64" creationId="{BE3D4602-5543-F6AC-97F5-21CC36AA30BA}"/>
          </ac:grpSpMkLst>
        </pc:grpChg>
        <pc:grpChg chg="del mod">
          <ac:chgData name="Tim Cook" userId="d1c7cfb340f2c7ab" providerId="LiveId" clId="{E80455E3-0E76-434E-A6B3-21E80AFE95A7}" dt="2023-04-14T01:46:32.140" v="234"/>
          <ac:grpSpMkLst>
            <pc:docMk/>
            <pc:sldMk cId="2605117570" sldId="470"/>
            <ac:grpSpMk id="69" creationId="{C0C15E58-8FA0-94C5-6B05-B602FB245E44}"/>
          </ac:grpSpMkLst>
        </pc:grpChg>
        <pc:grpChg chg="del mod">
          <ac:chgData name="Tim Cook" userId="d1c7cfb340f2c7ab" providerId="LiveId" clId="{E80455E3-0E76-434E-A6B3-21E80AFE95A7}" dt="2023-04-14T01:46:36.695" v="240"/>
          <ac:grpSpMkLst>
            <pc:docMk/>
            <pc:sldMk cId="2605117570" sldId="470"/>
            <ac:grpSpMk id="75" creationId="{5BDC64D0-6914-132C-38E7-65CAA7BF24ED}"/>
          </ac:grpSpMkLst>
        </pc:grpChg>
        <pc:grpChg chg="mod">
          <ac:chgData name="Tim Cook" userId="d1c7cfb340f2c7ab" providerId="LiveId" clId="{E80455E3-0E76-434E-A6B3-21E80AFE95A7}" dt="2023-04-14T01:46:36.695" v="240"/>
          <ac:grpSpMkLst>
            <pc:docMk/>
            <pc:sldMk cId="2605117570" sldId="470"/>
            <ac:grpSpMk id="77" creationId="{67D8A36D-D6AB-7556-D237-A590954BE6FB}"/>
          </ac:grpSpMkLst>
        </pc:grpChg>
        <pc:grpChg chg="mod">
          <ac:chgData name="Tim Cook" userId="d1c7cfb340f2c7ab" providerId="LiveId" clId="{E80455E3-0E76-434E-A6B3-21E80AFE95A7}" dt="2023-04-14T01:46:46.160" v="248"/>
          <ac:grpSpMkLst>
            <pc:docMk/>
            <pc:sldMk cId="2605117570" sldId="470"/>
            <ac:grpSpMk id="85" creationId="{1FB2353E-46F1-901B-CFF3-A629E311CE6D}"/>
          </ac:grpSpMkLst>
        </pc:grpChg>
        <pc:grpChg chg="del mod">
          <ac:chgData name="Tim Cook" userId="d1c7cfb340f2c7ab" providerId="LiveId" clId="{E80455E3-0E76-434E-A6B3-21E80AFE95A7}" dt="2023-04-14T01:48:44.819" v="367"/>
          <ac:grpSpMkLst>
            <pc:docMk/>
            <pc:sldMk cId="2605117570" sldId="470"/>
            <ac:grpSpMk id="86" creationId="{A190B4EE-27B7-7DB9-D343-97F37EB45147}"/>
          </ac:grpSpMkLst>
        </pc:grpChg>
        <pc:grpChg chg="mod">
          <ac:chgData name="Tim Cook" userId="d1c7cfb340f2c7ab" providerId="LiveId" clId="{E80455E3-0E76-434E-A6B3-21E80AFE95A7}" dt="2023-04-14T01:46:51.654" v="258"/>
          <ac:grpSpMkLst>
            <pc:docMk/>
            <pc:sldMk cId="2605117570" sldId="470"/>
            <ac:grpSpMk id="96" creationId="{331A39D2-CFD6-4BFE-4E3C-A90281126ABD}"/>
          </ac:grpSpMkLst>
        </pc:grpChg>
        <pc:grpChg chg="mod">
          <ac:chgData name="Tim Cook" userId="d1c7cfb340f2c7ab" providerId="LiveId" clId="{E80455E3-0E76-434E-A6B3-21E80AFE95A7}" dt="2023-04-14T01:46:51.654" v="258"/>
          <ac:grpSpMkLst>
            <pc:docMk/>
            <pc:sldMk cId="2605117570" sldId="470"/>
            <ac:grpSpMk id="97" creationId="{EAAEF3F4-0A52-976E-3B09-62C65F8F3078}"/>
          </ac:grpSpMkLst>
        </pc:grpChg>
        <pc:grpChg chg="mod">
          <ac:chgData name="Tim Cook" userId="d1c7cfb340f2c7ab" providerId="LiveId" clId="{E80455E3-0E76-434E-A6B3-21E80AFE95A7}" dt="2023-04-14T01:46:57.528" v="268"/>
          <ac:grpSpMkLst>
            <pc:docMk/>
            <pc:sldMk cId="2605117570" sldId="470"/>
            <ac:grpSpMk id="107" creationId="{DABF79D9-EF0B-01C1-F195-9358B0333A8A}"/>
          </ac:grpSpMkLst>
        </pc:grpChg>
        <pc:grpChg chg="del mod">
          <ac:chgData name="Tim Cook" userId="d1c7cfb340f2c7ab" providerId="LiveId" clId="{E80455E3-0E76-434E-A6B3-21E80AFE95A7}" dt="2023-04-14T01:47:07.741" v="278"/>
          <ac:grpSpMkLst>
            <pc:docMk/>
            <pc:sldMk cId="2605117570" sldId="470"/>
            <ac:grpSpMk id="108" creationId="{668FDC4B-A90F-B4AF-ECBB-66A5DA5AA26B}"/>
          </ac:grpSpMkLst>
        </pc:grpChg>
        <pc:grpChg chg="mod">
          <ac:chgData name="Tim Cook" userId="d1c7cfb340f2c7ab" providerId="LiveId" clId="{E80455E3-0E76-434E-A6B3-21E80AFE95A7}" dt="2023-04-14T01:47:03.554" v="273"/>
          <ac:grpSpMkLst>
            <pc:docMk/>
            <pc:sldMk cId="2605117570" sldId="470"/>
            <ac:grpSpMk id="113" creationId="{FF21D882-683E-7118-F3C4-53ED4326DAEC}"/>
          </ac:grpSpMkLst>
        </pc:grpChg>
        <pc:grpChg chg="del mod">
          <ac:chgData name="Tim Cook" userId="d1c7cfb340f2c7ab" providerId="LiveId" clId="{E80455E3-0E76-434E-A6B3-21E80AFE95A7}" dt="2023-04-14T01:47:07.741" v="278"/>
          <ac:grpSpMkLst>
            <pc:docMk/>
            <pc:sldMk cId="2605117570" sldId="470"/>
            <ac:grpSpMk id="118" creationId="{8123182E-9A02-E731-91D2-B7759E2DDCBE}"/>
          </ac:grpSpMkLst>
        </pc:grpChg>
        <pc:grpChg chg="mod">
          <ac:chgData name="Tim Cook" userId="d1c7cfb340f2c7ab" providerId="LiveId" clId="{E80455E3-0E76-434E-A6B3-21E80AFE95A7}" dt="2023-04-14T01:48:43.771" v="365"/>
          <ac:grpSpMkLst>
            <pc:docMk/>
            <pc:sldMk cId="2605117570" sldId="470"/>
            <ac:grpSpMk id="119" creationId="{957F2401-D187-4628-24BF-601E0DF9579F}"/>
          </ac:grpSpMkLst>
        </pc:grpChg>
        <pc:grpChg chg="del mod">
          <ac:chgData name="Tim Cook" userId="d1c7cfb340f2c7ab" providerId="LiveId" clId="{E80455E3-0E76-434E-A6B3-21E80AFE95A7}" dt="2023-04-14T01:47:13.833" v="282"/>
          <ac:grpSpMkLst>
            <pc:docMk/>
            <pc:sldMk cId="2605117570" sldId="470"/>
            <ac:grpSpMk id="122" creationId="{56C718BA-75F0-6566-AC10-9289BCBFE6E7}"/>
          </ac:grpSpMkLst>
        </pc:grpChg>
        <pc:grpChg chg="del mod">
          <ac:chgData name="Tim Cook" userId="d1c7cfb340f2c7ab" providerId="LiveId" clId="{E80455E3-0E76-434E-A6B3-21E80AFE95A7}" dt="2023-04-14T01:47:32.926" v="304"/>
          <ac:grpSpMkLst>
            <pc:docMk/>
            <pc:sldMk cId="2605117570" sldId="470"/>
            <ac:grpSpMk id="127" creationId="{7D1C59F0-5C09-E021-DF0C-CA49BFBCB1C2}"/>
          </ac:grpSpMkLst>
        </pc:grpChg>
        <pc:grpChg chg="mod">
          <ac:chgData name="Tim Cook" userId="d1c7cfb340f2c7ab" providerId="LiveId" clId="{E80455E3-0E76-434E-A6B3-21E80AFE95A7}" dt="2023-04-14T01:47:32.926" v="304"/>
          <ac:grpSpMkLst>
            <pc:docMk/>
            <pc:sldMk cId="2605117570" sldId="470"/>
            <ac:grpSpMk id="134" creationId="{288A95C7-03B0-F65D-E0C7-E9D92566134F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39" creationId="{BD510376-4819-17C3-2E73-E5EA1AA78D78}"/>
          </ac:grpSpMkLst>
        </pc:grpChg>
        <pc:grpChg chg="add del mod">
          <ac:chgData name="Tim Cook" userId="d1c7cfb340f2c7ab" providerId="LiveId" clId="{E80455E3-0E76-434E-A6B3-21E80AFE95A7}" dt="2023-04-14T01:48:36.696" v="356"/>
          <ac:grpSpMkLst>
            <pc:docMk/>
            <pc:sldMk cId="2605117570" sldId="470"/>
            <ac:grpSpMk id="147" creationId="{411AA091-D147-2510-C916-E2016CE29A10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51" creationId="{8A5A9BC9-68D5-1BF3-7027-C0A2C8909EDA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56" creationId="{984A0C6A-F968-B530-1054-8436991C5978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63" creationId="{EE7E1F13-D204-ECF7-6E56-D25D9E8F37AA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67" creationId="{3F833017-5307-9C56-C02B-075D940759DA}"/>
          </ac:grpSpMkLst>
        </pc:grpChg>
        <pc:grpChg chg="add del mod">
          <ac:chgData name="Tim Cook" userId="d1c7cfb340f2c7ab" providerId="LiveId" clId="{E80455E3-0E76-434E-A6B3-21E80AFE95A7}" dt="2023-04-14T01:48:02.163" v="314"/>
          <ac:grpSpMkLst>
            <pc:docMk/>
            <pc:sldMk cId="2605117570" sldId="470"/>
            <ac:grpSpMk id="172" creationId="{17EE02CF-6DF1-11CA-561B-CC62089026EE}"/>
          </ac:grpSpMkLst>
        </pc:grpChg>
        <pc:grpChg chg="add mod">
          <ac:chgData name="Tim Cook" userId="d1c7cfb340f2c7ab" providerId="LiveId" clId="{E80455E3-0E76-434E-A6B3-21E80AFE95A7}" dt="2023-04-14T01:48:02.163" v="313"/>
          <ac:grpSpMkLst>
            <pc:docMk/>
            <pc:sldMk cId="2605117570" sldId="470"/>
            <ac:grpSpMk id="177" creationId="{F69E2775-5F73-23C1-485F-EBB2F66D9A1C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90" creationId="{604CD081-4A3C-9A93-CB75-9F86BB648F62}"/>
          </ac:grpSpMkLst>
        </pc:grpChg>
        <pc:grpChg chg="del mod">
          <ac:chgData name="Tim Cook" userId="d1c7cfb340f2c7ab" providerId="LiveId" clId="{E80455E3-0E76-434E-A6B3-21E80AFE95A7}" dt="2023-04-14T01:48:10.876" v="325"/>
          <ac:grpSpMkLst>
            <pc:docMk/>
            <pc:sldMk cId="2605117570" sldId="470"/>
            <ac:grpSpMk id="205" creationId="{E8183783-FAC0-A363-F9C1-5715266888FF}"/>
          </ac:grpSpMkLst>
        </pc:grpChg>
        <pc:grpChg chg="del mod">
          <ac:chgData name="Tim Cook" userId="d1c7cfb340f2c7ab" providerId="LiveId" clId="{E80455E3-0E76-434E-A6B3-21E80AFE95A7}" dt="2023-04-14T01:48:15.871" v="330"/>
          <ac:grpSpMkLst>
            <pc:docMk/>
            <pc:sldMk cId="2605117570" sldId="470"/>
            <ac:grpSpMk id="208" creationId="{1D80F9D7-6EF0-8C8A-1F5D-706E014A702B}"/>
          </ac:grpSpMkLst>
        </pc:grpChg>
        <pc:grpChg chg="del mod">
          <ac:chgData name="Tim Cook" userId="d1c7cfb340f2c7ab" providerId="LiveId" clId="{E80455E3-0E76-434E-A6B3-21E80AFE95A7}" dt="2023-04-14T01:49:06.329" v="386"/>
          <ac:grpSpMkLst>
            <pc:docMk/>
            <pc:sldMk cId="2605117570" sldId="470"/>
            <ac:grpSpMk id="214" creationId="{09551BEA-065E-D993-B505-5D9053CE0F76}"/>
          </ac:grpSpMkLst>
        </pc:grpChg>
        <pc:grpChg chg="del mod">
          <ac:chgData name="Tim Cook" userId="d1c7cfb340f2c7ab" providerId="LiveId" clId="{E80455E3-0E76-434E-A6B3-21E80AFE95A7}" dt="2023-04-14T01:48:28.832" v="344"/>
          <ac:grpSpMkLst>
            <pc:docMk/>
            <pc:sldMk cId="2605117570" sldId="470"/>
            <ac:grpSpMk id="219" creationId="{E7FB4ADC-E0BC-6A28-785E-EC99C02AFEE5}"/>
          </ac:grpSpMkLst>
        </pc:grpChg>
        <pc:grpChg chg="del mod">
          <ac:chgData name="Tim Cook" userId="d1c7cfb340f2c7ab" providerId="LiveId" clId="{E80455E3-0E76-434E-A6B3-21E80AFE95A7}" dt="2023-04-14T01:48:32.843" v="350"/>
          <ac:grpSpMkLst>
            <pc:docMk/>
            <pc:sldMk cId="2605117570" sldId="470"/>
            <ac:grpSpMk id="223" creationId="{4FB6728C-806F-4044-B3AF-A743ACD2B595}"/>
          </ac:grpSpMkLst>
        </pc:grpChg>
        <pc:grpChg chg="mod">
          <ac:chgData name="Tim Cook" userId="d1c7cfb340f2c7ab" providerId="LiveId" clId="{E80455E3-0E76-434E-A6B3-21E80AFE95A7}" dt="2023-04-14T01:48:36.956" v="358"/>
          <ac:grpSpMkLst>
            <pc:docMk/>
            <pc:sldMk cId="2605117570" sldId="470"/>
            <ac:grpSpMk id="227" creationId="{8D0B15A5-F664-32B2-2C71-A6A5749DC7D6}"/>
          </ac:grpSpMkLst>
        </pc:grpChg>
        <pc:grpChg chg="mod">
          <ac:chgData name="Tim Cook" userId="d1c7cfb340f2c7ab" providerId="LiveId" clId="{E80455E3-0E76-434E-A6B3-21E80AFE95A7}" dt="2023-04-14T01:48:39.762" v="362"/>
          <ac:grpSpMkLst>
            <pc:docMk/>
            <pc:sldMk cId="2605117570" sldId="470"/>
            <ac:grpSpMk id="231" creationId="{CBF53532-AA52-4179-0ED9-CFA60F400F53}"/>
          </ac:grpSpMkLst>
        </pc:grpChg>
        <pc:grpChg chg="mod">
          <ac:chgData name="Tim Cook" userId="d1c7cfb340f2c7ab" providerId="LiveId" clId="{E80455E3-0E76-434E-A6B3-21E80AFE95A7}" dt="2023-04-14T01:48:48.013" v="372"/>
          <ac:grpSpMkLst>
            <pc:docMk/>
            <pc:sldMk cId="2605117570" sldId="470"/>
            <ac:grpSpMk id="235" creationId="{2FF00F81-89B1-269D-E23E-1E27A8D370E5}"/>
          </ac:grpSpMkLst>
        </pc:grpChg>
        <pc:grpChg chg="del mod">
          <ac:chgData name="Tim Cook" userId="d1c7cfb340f2c7ab" providerId="LiveId" clId="{E80455E3-0E76-434E-A6B3-21E80AFE95A7}" dt="2023-04-14T01:48:51.169" v="378"/>
          <ac:grpSpMkLst>
            <pc:docMk/>
            <pc:sldMk cId="2605117570" sldId="470"/>
            <ac:grpSpMk id="239" creationId="{CEFDD5BA-57A4-4ACB-71B7-C627D4BDBAB3}"/>
          </ac:grpSpMkLst>
        </pc:grpChg>
        <pc:grpChg chg="mod">
          <ac:chgData name="Tim Cook" userId="d1c7cfb340f2c7ab" providerId="LiveId" clId="{E80455E3-0E76-434E-A6B3-21E80AFE95A7}" dt="2023-04-14T01:48:55.468" v="383"/>
          <ac:grpSpMkLst>
            <pc:docMk/>
            <pc:sldMk cId="2605117570" sldId="470"/>
            <ac:grpSpMk id="243" creationId="{2A0FB3C7-41D8-7E6E-F1DF-E8ECE2D3BEC5}"/>
          </ac:grpSpMkLst>
        </pc:grpChg>
        <pc:grpChg chg="del mod">
          <ac:chgData name="Tim Cook" userId="d1c7cfb340f2c7ab" providerId="LiveId" clId="{E80455E3-0E76-434E-A6B3-21E80AFE95A7}" dt="2023-04-14T01:49:19.587" v="399"/>
          <ac:grpSpMkLst>
            <pc:docMk/>
            <pc:sldMk cId="2605117570" sldId="470"/>
            <ac:grpSpMk id="250" creationId="{C5697C47-56E2-3B53-8E32-EB2658F21F17}"/>
          </ac:grpSpMkLst>
        </pc:grpChg>
        <pc:grpChg chg="mod">
          <ac:chgData name="Tim Cook" userId="d1c7cfb340f2c7ab" providerId="LiveId" clId="{E80455E3-0E76-434E-A6B3-21E80AFE95A7}" dt="2023-04-14T01:49:23.481" v="403"/>
          <ac:grpSpMkLst>
            <pc:docMk/>
            <pc:sldMk cId="2605117570" sldId="470"/>
            <ac:grpSpMk id="254" creationId="{2433D262-34EB-3242-116B-6DB84EFB0279}"/>
          </ac:grpSpMkLst>
        </pc:grpChg>
        <pc:picChg chg="add del">
          <ac:chgData name="Tim Cook" userId="d1c7cfb340f2c7ab" providerId="LiveId" clId="{E80455E3-0E76-434E-A6B3-21E80AFE95A7}" dt="2023-04-14T01:38:02.797" v="169"/>
          <ac:picMkLst>
            <pc:docMk/>
            <pc:sldMk cId="2605117570" sldId="470"/>
            <ac:picMk id="29" creationId="{167BEA91-734E-C14F-D414-6926BE79544E}"/>
          </ac:picMkLst>
        </pc:picChg>
        <pc:inkChg chg="add del mod">
          <ac:chgData name="Tim Cook" userId="d1c7cfb340f2c7ab" providerId="LiveId" clId="{E80455E3-0E76-434E-A6B3-21E80AFE95A7}" dt="2023-04-14T01:37:33.609" v="152"/>
          <ac:inkMkLst>
            <pc:docMk/>
            <pc:sldMk cId="2605117570" sldId="470"/>
            <ac:inkMk id="3" creationId="{924C564D-B76D-3662-F99D-BD02B66195A6}"/>
          </ac:inkMkLst>
        </pc:inkChg>
        <pc:inkChg chg="add del mod">
          <ac:chgData name="Tim Cook" userId="d1c7cfb340f2c7ab" providerId="LiveId" clId="{E80455E3-0E76-434E-A6B3-21E80AFE95A7}" dt="2023-04-14T01:46:14.896" v="217"/>
          <ac:inkMkLst>
            <pc:docMk/>
            <pc:sldMk cId="2605117570" sldId="470"/>
            <ac:inkMk id="4" creationId="{BBCA629A-1105-D310-9E3D-1C46C3348E0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" creationId="{94966A24-6381-957F-ABB6-C6042C677C78}"/>
          </ac:inkMkLst>
        </pc:inkChg>
        <pc:inkChg chg="add del mod">
          <ac:chgData name="Tim Cook" userId="d1c7cfb340f2c7ab" providerId="LiveId" clId="{E80455E3-0E76-434E-A6B3-21E80AFE95A7}" dt="2023-04-14T01:37:20.419" v="141"/>
          <ac:inkMkLst>
            <pc:docMk/>
            <pc:sldMk cId="2605117570" sldId="470"/>
            <ac:inkMk id="7" creationId="{B04244CA-D6B3-7D09-EDE0-421577BF2B5A}"/>
          </ac:inkMkLst>
        </pc:inkChg>
        <pc:inkChg chg="add del mod">
          <ac:chgData name="Tim Cook" userId="d1c7cfb340f2c7ab" providerId="LiveId" clId="{E80455E3-0E76-434E-A6B3-21E80AFE95A7}" dt="2023-04-14T01:37:32.480" v="151"/>
          <ac:inkMkLst>
            <pc:docMk/>
            <pc:sldMk cId="2605117570" sldId="470"/>
            <ac:inkMk id="9" creationId="{AECA0417-70B9-1CDE-D874-D4EB3BC214AE}"/>
          </ac:inkMkLst>
        </pc:inkChg>
        <pc:inkChg chg="add del mod">
          <ac:chgData name="Tim Cook" userId="d1c7cfb340f2c7ab" providerId="LiveId" clId="{E80455E3-0E76-434E-A6B3-21E80AFE95A7}" dt="2023-04-14T01:37:20.419" v="142"/>
          <ac:inkMkLst>
            <pc:docMk/>
            <pc:sldMk cId="2605117570" sldId="470"/>
            <ac:inkMk id="10" creationId="{38E9F00A-B9BF-7A4E-628E-41069C489E38}"/>
          </ac:inkMkLst>
        </pc:inkChg>
        <pc:inkChg chg="add del mod">
          <ac:chgData name="Tim Cook" userId="d1c7cfb340f2c7ab" providerId="LiveId" clId="{E80455E3-0E76-434E-A6B3-21E80AFE95A7}" dt="2023-04-14T01:37:25.108" v="146"/>
          <ac:inkMkLst>
            <pc:docMk/>
            <pc:sldMk cId="2605117570" sldId="470"/>
            <ac:inkMk id="12" creationId="{D551B221-84A8-E710-D825-FD0107227913}"/>
          </ac:inkMkLst>
        </pc:inkChg>
        <pc:inkChg chg="add del mod">
          <ac:chgData name="Tim Cook" userId="d1c7cfb340f2c7ab" providerId="LiveId" clId="{E80455E3-0E76-434E-A6B3-21E80AFE95A7}" dt="2023-04-14T01:37:27.486" v="147"/>
          <ac:inkMkLst>
            <pc:docMk/>
            <pc:sldMk cId="2605117570" sldId="470"/>
            <ac:inkMk id="13" creationId="{052ACEE3-6FD9-C34E-CB11-EE1A828C1C82}"/>
          </ac:inkMkLst>
        </pc:inkChg>
        <pc:inkChg chg="add del mod">
          <ac:chgData name="Tim Cook" userId="d1c7cfb340f2c7ab" providerId="LiveId" clId="{E80455E3-0E76-434E-A6B3-21E80AFE95A7}" dt="2023-04-14T01:37:30.580" v="150"/>
          <ac:inkMkLst>
            <pc:docMk/>
            <pc:sldMk cId="2605117570" sldId="470"/>
            <ac:inkMk id="15" creationId="{ADF82BF1-A3A2-C8C9-2450-7FAFDA5E4C35}"/>
          </ac:inkMkLst>
        </pc:inkChg>
        <pc:inkChg chg="add del mod">
          <ac:chgData name="Tim Cook" userId="d1c7cfb340f2c7ab" providerId="LiveId" clId="{E80455E3-0E76-434E-A6B3-21E80AFE95A7}" dt="2023-04-14T01:46:14.896" v="216"/>
          <ac:inkMkLst>
            <pc:docMk/>
            <pc:sldMk cId="2605117570" sldId="470"/>
            <ac:inkMk id="17" creationId="{80537A2E-AAB6-DD49-752D-B87A37C29DC1}"/>
          </ac:inkMkLst>
        </pc:inkChg>
        <pc:inkChg chg="add del">
          <ac:chgData name="Tim Cook" userId="d1c7cfb340f2c7ab" providerId="LiveId" clId="{E80455E3-0E76-434E-A6B3-21E80AFE95A7}" dt="2023-04-14T01:37:37.377" v="155"/>
          <ac:inkMkLst>
            <pc:docMk/>
            <pc:sldMk cId="2605117570" sldId="470"/>
            <ac:inkMk id="18" creationId="{A0C406D2-B0B9-98B2-6659-5A512D6F16A1}"/>
          </ac:inkMkLst>
        </pc:inkChg>
        <pc:inkChg chg="add del mod">
          <ac:chgData name="Tim Cook" userId="d1c7cfb340f2c7ab" providerId="LiveId" clId="{E80455E3-0E76-434E-A6B3-21E80AFE95A7}" dt="2023-04-14T01:47:26.767" v="297"/>
          <ac:inkMkLst>
            <pc:docMk/>
            <pc:sldMk cId="2605117570" sldId="470"/>
            <ac:inkMk id="19" creationId="{E88C089A-9F90-A725-B394-C33C242B7FB1}"/>
          </ac:inkMkLst>
        </pc:inkChg>
        <pc:inkChg chg="add del mod">
          <ac:chgData name="Tim Cook" userId="d1c7cfb340f2c7ab" providerId="LiveId" clId="{E80455E3-0E76-434E-A6B3-21E80AFE95A7}" dt="2023-04-14T01:46:04.506" v="210"/>
          <ac:inkMkLst>
            <pc:docMk/>
            <pc:sldMk cId="2605117570" sldId="470"/>
            <ac:inkMk id="20" creationId="{835DA8D4-AB91-DFD5-C980-A8D7A8B0B481}"/>
          </ac:inkMkLst>
        </pc:inkChg>
        <pc:inkChg chg="add del mod">
          <ac:chgData name="Tim Cook" userId="d1c7cfb340f2c7ab" providerId="LiveId" clId="{E80455E3-0E76-434E-A6B3-21E80AFE95A7}" dt="2023-04-14T01:37:44.256" v="162"/>
          <ac:inkMkLst>
            <pc:docMk/>
            <pc:sldMk cId="2605117570" sldId="470"/>
            <ac:inkMk id="22" creationId="{BF647478-05D6-C21B-CED7-8460D8EA4B79}"/>
          </ac:inkMkLst>
        </pc:inkChg>
        <pc:inkChg chg="add del mod">
          <ac:chgData name="Tim Cook" userId="d1c7cfb340f2c7ab" providerId="LiveId" clId="{E80455E3-0E76-434E-A6B3-21E80AFE95A7}" dt="2023-04-14T01:37:44.256" v="163"/>
          <ac:inkMkLst>
            <pc:docMk/>
            <pc:sldMk cId="2605117570" sldId="470"/>
            <ac:inkMk id="23" creationId="{2748D950-391D-3362-813B-2C899DEFB502}"/>
          </ac:inkMkLst>
        </pc:inkChg>
        <pc:inkChg chg="add del mod">
          <ac:chgData name="Tim Cook" userId="d1c7cfb340f2c7ab" providerId="LiveId" clId="{E80455E3-0E76-434E-A6B3-21E80AFE95A7}" dt="2023-04-14T01:46:07.511" v="212"/>
          <ac:inkMkLst>
            <pc:docMk/>
            <pc:sldMk cId="2605117570" sldId="470"/>
            <ac:inkMk id="25" creationId="{BAB6C3D0-4A9C-5D46-708E-F5AC97E91D1C}"/>
          </ac:inkMkLst>
        </pc:inkChg>
        <pc:inkChg chg="add del mod">
          <ac:chgData name="Tim Cook" userId="d1c7cfb340f2c7ab" providerId="LiveId" clId="{E80455E3-0E76-434E-A6B3-21E80AFE95A7}" dt="2023-04-14T01:46:09.696" v="213"/>
          <ac:inkMkLst>
            <pc:docMk/>
            <pc:sldMk cId="2605117570" sldId="470"/>
            <ac:inkMk id="27" creationId="{8E7D1044-02DD-9682-959E-BCD4B4F34F6A}"/>
          </ac:inkMkLst>
        </pc:inkChg>
        <pc:inkChg chg="add del mod">
          <ac:chgData name="Tim Cook" userId="d1c7cfb340f2c7ab" providerId="LiveId" clId="{E80455E3-0E76-434E-A6B3-21E80AFE95A7}" dt="2023-04-14T01:45:54.948" v="186"/>
          <ac:inkMkLst>
            <pc:docMk/>
            <pc:sldMk cId="2605117570" sldId="470"/>
            <ac:inkMk id="30" creationId="{1FB95BA8-CC59-F2BF-2F34-7E1B8D3747C7}"/>
          </ac:inkMkLst>
        </pc:inkChg>
        <pc:inkChg chg="del mod">
          <ac:chgData name="Tim Cook" userId="d1c7cfb340f2c7ab" providerId="LiveId" clId="{E80455E3-0E76-434E-A6B3-21E80AFE95A7}" dt="2023-04-14T01:45:54.964" v="191"/>
          <ac:inkMkLst>
            <pc:docMk/>
            <pc:sldMk cId="2605117570" sldId="470"/>
            <ac:inkMk id="32" creationId="{8AD4CEDB-AD3B-50DF-2625-2FD4B2EBE9BA}"/>
          </ac:inkMkLst>
        </pc:inkChg>
        <pc:inkChg chg="del mod">
          <ac:chgData name="Tim Cook" userId="d1c7cfb340f2c7ab" providerId="LiveId" clId="{E80455E3-0E76-434E-A6B3-21E80AFE95A7}" dt="2023-04-14T01:45:54.964" v="187"/>
          <ac:inkMkLst>
            <pc:docMk/>
            <pc:sldMk cId="2605117570" sldId="470"/>
            <ac:inkMk id="33" creationId="{19D3D152-53D9-224A-2253-3614CB594125}"/>
          </ac:inkMkLst>
        </pc:inkChg>
        <pc:inkChg chg="del mod">
          <ac:chgData name="Tim Cook" userId="d1c7cfb340f2c7ab" providerId="LiveId" clId="{E80455E3-0E76-434E-A6B3-21E80AFE95A7}" dt="2023-04-14T01:45:54.964" v="190"/>
          <ac:inkMkLst>
            <pc:docMk/>
            <pc:sldMk cId="2605117570" sldId="470"/>
            <ac:inkMk id="34" creationId="{FC2313B4-6C24-BC2C-D436-32903364E08C}"/>
          </ac:inkMkLst>
        </pc:inkChg>
        <pc:inkChg chg="del mod">
          <ac:chgData name="Tim Cook" userId="d1c7cfb340f2c7ab" providerId="LiveId" clId="{E80455E3-0E76-434E-A6B3-21E80AFE95A7}" dt="2023-04-14T01:45:54.964" v="189"/>
          <ac:inkMkLst>
            <pc:docMk/>
            <pc:sldMk cId="2605117570" sldId="470"/>
            <ac:inkMk id="35" creationId="{C3FC1A4A-2E0B-7D54-4D30-939FD7D774C4}"/>
          </ac:inkMkLst>
        </pc:inkChg>
        <pc:inkChg chg="del mod">
          <ac:chgData name="Tim Cook" userId="d1c7cfb340f2c7ab" providerId="LiveId" clId="{E80455E3-0E76-434E-A6B3-21E80AFE95A7}" dt="2023-04-14T01:45:54.964" v="192"/>
          <ac:inkMkLst>
            <pc:docMk/>
            <pc:sldMk cId="2605117570" sldId="470"/>
            <ac:inkMk id="36" creationId="{6734056F-8F9B-C861-D9F4-14E01C19117C}"/>
          </ac:inkMkLst>
        </pc:inkChg>
        <pc:inkChg chg="del mod">
          <ac:chgData name="Tim Cook" userId="d1c7cfb340f2c7ab" providerId="LiveId" clId="{E80455E3-0E76-434E-A6B3-21E80AFE95A7}" dt="2023-04-14T01:45:54.964" v="188"/>
          <ac:inkMkLst>
            <pc:docMk/>
            <pc:sldMk cId="2605117570" sldId="470"/>
            <ac:inkMk id="37" creationId="{83A22812-475B-996D-1D29-A9143AAAC52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38" creationId="{24A9B56D-3A80-1DC0-9AAD-F0466FC218E0}"/>
          </ac:inkMkLst>
        </pc:inkChg>
        <pc:inkChg chg="add del mod">
          <ac:chgData name="Tim Cook" userId="d1c7cfb340f2c7ab" providerId="LiveId" clId="{E80455E3-0E76-434E-A6B3-21E80AFE95A7}" dt="2023-04-14T01:45:57.451" v="195"/>
          <ac:inkMkLst>
            <pc:docMk/>
            <pc:sldMk cId="2605117570" sldId="470"/>
            <ac:inkMk id="39" creationId="{08000AED-3F6D-C5DA-BA58-0CBD825DD6E9}"/>
          </ac:inkMkLst>
        </pc:inkChg>
        <pc:inkChg chg="add del mod">
          <ac:chgData name="Tim Cook" userId="d1c7cfb340f2c7ab" providerId="LiveId" clId="{E80455E3-0E76-434E-A6B3-21E80AFE95A7}" dt="2023-04-14T01:45:57.451" v="198"/>
          <ac:inkMkLst>
            <pc:docMk/>
            <pc:sldMk cId="2605117570" sldId="470"/>
            <ac:inkMk id="40" creationId="{457201B7-F193-9A27-79F1-4A9E296FA601}"/>
          </ac:inkMkLst>
        </pc:inkChg>
        <pc:inkChg chg="add del mod">
          <ac:chgData name="Tim Cook" userId="d1c7cfb340f2c7ab" providerId="LiveId" clId="{E80455E3-0E76-434E-A6B3-21E80AFE95A7}" dt="2023-04-14T01:45:57.451" v="196"/>
          <ac:inkMkLst>
            <pc:docMk/>
            <pc:sldMk cId="2605117570" sldId="470"/>
            <ac:inkMk id="41" creationId="{2650DD2B-6B31-7490-1D89-633598C9C642}"/>
          </ac:inkMkLst>
        </pc:inkChg>
        <pc:inkChg chg="add del mod">
          <ac:chgData name="Tim Cook" userId="d1c7cfb340f2c7ab" providerId="LiveId" clId="{E80455E3-0E76-434E-A6B3-21E80AFE95A7}" dt="2023-04-14T01:45:57.451" v="200"/>
          <ac:inkMkLst>
            <pc:docMk/>
            <pc:sldMk cId="2605117570" sldId="470"/>
            <ac:inkMk id="42" creationId="{D5A46692-73CF-50CE-3667-D4CD2B119545}"/>
          </ac:inkMkLst>
        </pc:inkChg>
        <pc:inkChg chg="add del mod">
          <ac:chgData name="Tim Cook" userId="d1c7cfb340f2c7ab" providerId="LiveId" clId="{E80455E3-0E76-434E-A6B3-21E80AFE95A7}" dt="2023-04-14T01:45:57.451" v="199"/>
          <ac:inkMkLst>
            <pc:docMk/>
            <pc:sldMk cId="2605117570" sldId="470"/>
            <ac:inkMk id="43" creationId="{69E6F583-56BB-15A8-2F30-AE4FBF45360D}"/>
          </ac:inkMkLst>
        </pc:inkChg>
        <pc:inkChg chg="add del mod">
          <ac:chgData name="Tim Cook" userId="d1c7cfb340f2c7ab" providerId="LiveId" clId="{E80455E3-0E76-434E-A6B3-21E80AFE95A7}" dt="2023-04-14T01:45:57.451" v="197"/>
          <ac:inkMkLst>
            <pc:docMk/>
            <pc:sldMk cId="2605117570" sldId="470"/>
            <ac:inkMk id="44" creationId="{0400580A-CCFC-ABEB-BB20-0388B32469A5}"/>
          </ac:inkMkLst>
        </pc:inkChg>
        <pc:inkChg chg="add del mod">
          <ac:chgData name="Tim Cook" userId="d1c7cfb340f2c7ab" providerId="LiveId" clId="{E80455E3-0E76-434E-A6B3-21E80AFE95A7}" dt="2023-04-14T01:45:57.451" v="194"/>
          <ac:inkMkLst>
            <pc:docMk/>
            <pc:sldMk cId="2605117570" sldId="470"/>
            <ac:inkMk id="45" creationId="{1373750D-0CA7-9C64-C6ED-F4367C95D438}"/>
          </ac:inkMkLst>
        </pc:inkChg>
        <pc:inkChg chg="add del">
          <ac:chgData name="Tim Cook" userId="d1c7cfb340f2c7ab" providerId="LiveId" clId="{E80455E3-0E76-434E-A6B3-21E80AFE95A7}" dt="2023-04-14T01:45:52.960" v="185"/>
          <ac:inkMkLst>
            <pc:docMk/>
            <pc:sldMk cId="2605117570" sldId="470"/>
            <ac:inkMk id="47" creationId="{C90BC836-FC4D-9632-3282-E233C5CAC71F}"/>
          </ac:inkMkLst>
        </pc:inkChg>
        <pc:inkChg chg="add del mod">
          <ac:chgData name="Tim Cook" userId="d1c7cfb340f2c7ab" providerId="LiveId" clId="{E80455E3-0E76-434E-A6B3-21E80AFE95A7}" dt="2023-04-14T01:47:20.782" v="286"/>
          <ac:inkMkLst>
            <pc:docMk/>
            <pc:sldMk cId="2605117570" sldId="470"/>
            <ac:inkMk id="48" creationId="{0BAEE992-EC08-CF77-80D1-9E8E43819C85}"/>
          </ac:inkMkLst>
        </pc:inkChg>
        <pc:inkChg chg="add del mod">
          <ac:chgData name="Tim Cook" userId="d1c7cfb340f2c7ab" providerId="LiveId" clId="{E80455E3-0E76-434E-A6B3-21E80AFE95A7}" dt="2023-04-14T01:47:20.782" v="288"/>
          <ac:inkMkLst>
            <pc:docMk/>
            <pc:sldMk cId="2605117570" sldId="470"/>
            <ac:inkMk id="49" creationId="{F420057D-40D1-9796-8D8B-88738694889E}"/>
          </ac:inkMkLst>
        </pc:inkChg>
        <pc:inkChg chg="add del mod">
          <ac:chgData name="Tim Cook" userId="d1c7cfb340f2c7ab" providerId="LiveId" clId="{E80455E3-0E76-434E-A6B3-21E80AFE95A7}" dt="2023-04-14T01:47:20.782" v="291"/>
          <ac:inkMkLst>
            <pc:docMk/>
            <pc:sldMk cId="2605117570" sldId="470"/>
            <ac:inkMk id="50" creationId="{FD745263-CDC3-8F25-F96D-9EEA0BE9AD49}"/>
          </ac:inkMkLst>
        </pc:inkChg>
        <pc:inkChg chg="add del mod">
          <ac:chgData name="Tim Cook" userId="d1c7cfb340f2c7ab" providerId="LiveId" clId="{E80455E3-0E76-434E-A6B3-21E80AFE95A7}" dt="2023-04-14T01:47:20.782" v="285"/>
          <ac:inkMkLst>
            <pc:docMk/>
            <pc:sldMk cId="2605117570" sldId="470"/>
            <ac:inkMk id="51" creationId="{C88DB292-A501-D770-218A-6C96DC435D2B}"/>
          </ac:inkMkLst>
        </pc:inkChg>
        <pc:inkChg chg="add del mod">
          <ac:chgData name="Tim Cook" userId="d1c7cfb340f2c7ab" providerId="LiveId" clId="{E80455E3-0E76-434E-A6B3-21E80AFE95A7}" dt="2023-04-14T01:47:20.782" v="289"/>
          <ac:inkMkLst>
            <pc:docMk/>
            <pc:sldMk cId="2605117570" sldId="470"/>
            <ac:inkMk id="52" creationId="{2A6D6125-D196-0FCE-36B3-17BBDFDBA264}"/>
          </ac:inkMkLst>
        </pc:inkChg>
        <pc:inkChg chg="add del mod">
          <ac:chgData name="Tim Cook" userId="d1c7cfb340f2c7ab" providerId="LiveId" clId="{E80455E3-0E76-434E-A6B3-21E80AFE95A7}" dt="2023-04-14T01:47:20.782" v="287"/>
          <ac:inkMkLst>
            <pc:docMk/>
            <pc:sldMk cId="2605117570" sldId="470"/>
            <ac:inkMk id="53" creationId="{E96E09A0-3BA8-5305-2667-366D7DD66616}"/>
          </ac:inkMkLst>
        </pc:inkChg>
        <pc:inkChg chg="add del mod">
          <ac:chgData name="Tim Cook" userId="d1c7cfb340f2c7ab" providerId="LiveId" clId="{E80455E3-0E76-434E-A6B3-21E80AFE95A7}" dt="2023-04-14T01:47:20.766" v="284"/>
          <ac:inkMkLst>
            <pc:docMk/>
            <pc:sldMk cId="2605117570" sldId="470"/>
            <ac:inkMk id="54" creationId="{7475AC09-337C-8F84-F410-3F9297F22DEC}"/>
          </ac:inkMkLst>
        </pc:inkChg>
        <pc:inkChg chg="add del mod">
          <ac:chgData name="Tim Cook" userId="d1c7cfb340f2c7ab" providerId="LiveId" clId="{E80455E3-0E76-434E-A6B3-21E80AFE95A7}" dt="2023-04-14T01:47:20.782" v="290"/>
          <ac:inkMkLst>
            <pc:docMk/>
            <pc:sldMk cId="2605117570" sldId="470"/>
            <ac:inkMk id="55" creationId="{CEA57555-5E7F-4093-0303-A1683E4550D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7" creationId="{9F59235F-EB47-6A1C-1052-249981D7B285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8" creationId="{FF28F544-CAEB-C07B-A565-9CAB9BD291C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9" creationId="{FE5DE964-F13D-7338-A033-781076F7A7B1}"/>
          </ac:inkMkLst>
        </pc:inkChg>
        <pc:inkChg chg="add del">
          <ac:chgData name="Tim Cook" userId="d1c7cfb340f2c7ab" providerId="LiveId" clId="{E80455E3-0E76-434E-A6B3-21E80AFE95A7}" dt="2023-04-14T01:46:17.889" v="220"/>
          <ac:inkMkLst>
            <pc:docMk/>
            <pc:sldMk cId="2605117570" sldId="470"/>
            <ac:inkMk id="61" creationId="{AC9946CA-B21E-FC37-AC44-1F0518B29D9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2" creationId="{8C056B15-95B7-0FA4-18D4-86A3343BEFA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3" creationId="{100BF065-197B-E081-292B-4068AC4A14D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5" creationId="{B7DA643C-4BA1-5D02-AB0E-8D3283777A1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6" creationId="{DFE533F2-5865-2761-F9AE-1EDFAE9B932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7" creationId="{3C13D9B8-21CF-9D5B-E298-CC135AC99BA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8" creationId="{3946C12D-462B-D378-0859-6A79A8F6E5DD}"/>
          </ac:inkMkLst>
        </pc:inkChg>
        <pc:inkChg chg="add del mod">
          <ac:chgData name="Tim Cook" userId="d1c7cfb340f2c7ab" providerId="LiveId" clId="{E80455E3-0E76-434E-A6B3-21E80AFE95A7}" dt="2023-04-14T01:46:32.224" v="235"/>
          <ac:inkMkLst>
            <pc:docMk/>
            <pc:sldMk cId="2605117570" sldId="470"/>
            <ac:inkMk id="70" creationId="{68CDD575-9E11-11A9-211B-506B0E3EB19B}"/>
          </ac:inkMkLst>
        </pc:inkChg>
        <pc:inkChg chg="add del mod">
          <ac:chgData name="Tim Cook" userId="d1c7cfb340f2c7ab" providerId="LiveId" clId="{E80455E3-0E76-434E-A6B3-21E80AFE95A7}" dt="2023-04-14T01:46:35.501" v="237"/>
          <ac:inkMkLst>
            <pc:docMk/>
            <pc:sldMk cId="2605117570" sldId="470"/>
            <ac:inkMk id="71" creationId="{94795AD2-D889-4BF6-D51D-0B414C5A3678}"/>
          </ac:inkMkLst>
        </pc:inkChg>
        <pc:inkChg chg="add del mod">
          <ac:chgData name="Tim Cook" userId="d1c7cfb340f2c7ab" providerId="LiveId" clId="{E80455E3-0E76-434E-A6B3-21E80AFE95A7}" dt="2023-04-14T01:46:35.769" v="238"/>
          <ac:inkMkLst>
            <pc:docMk/>
            <pc:sldMk cId="2605117570" sldId="470"/>
            <ac:inkMk id="72" creationId="{C3BD442A-421C-46A4-D890-DA82E9D74B2D}"/>
          </ac:inkMkLst>
        </pc:inkChg>
        <pc:inkChg chg="add del mod">
          <ac:chgData name="Tim Cook" userId="d1c7cfb340f2c7ab" providerId="LiveId" clId="{E80455E3-0E76-434E-A6B3-21E80AFE95A7}" dt="2023-04-14T01:46:36.367" v="239"/>
          <ac:inkMkLst>
            <pc:docMk/>
            <pc:sldMk cId="2605117570" sldId="470"/>
            <ac:inkMk id="73" creationId="{9E064BF6-7D17-2308-3997-6A1A10C9A28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74" creationId="{FEAC20FF-C5F4-5FC8-4C95-A14A013B44F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76" creationId="{7399B075-728D-2738-7201-34E9B05CA1E8}"/>
          </ac:inkMkLst>
        </pc:inkChg>
        <pc:inkChg chg="add del mod">
          <ac:chgData name="Tim Cook" userId="d1c7cfb340f2c7ab" providerId="LiveId" clId="{E80455E3-0E76-434E-A6B3-21E80AFE95A7}" dt="2023-04-14T01:48:44.819" v="367"/>
          <ac:inkMkLst>
            <pc:docMk/>
            <pc:sldMk cId="2605117570" sldId="470"/>
            <ac:inkMk id="78" creationId="{1A06EB25-7084-B55A-3010-F9ED1D21FCA3}"/>
          </ac:inkMkLst>
        </pc:inkChg>
        <pc:inkChg chg="add del mod">
          <ac:chgData name="Tim Cook" userId="d1c7cfb340f2c7ab" providerId="LiveId" clId="{E80455E3-0E76-434E-A6B3-21E80AFE95A7}" dt="2023-04-14T01:48:45.102" v="368"/>
          <ac:inkMkLst>
            <pc:docMk/>
            <pc:sldMk cId="2605117570" sldId="470"/>
            <ac:inkMk id="79" creationId="{8ABBCC65-3199-0C7A-7C88-A3136F08DB02}"/>
          </ac:inkMkLst>
        </pc:inkChg>
        <pc:inkChg chg="add del mod">
          <ac:chgData name="Tim Cook" userId="d1c7cfb340f2c7ab" providerId="LiveId" clId="{E80455E3-0E76-434E-A6B3-21E80AFE95A7}" dt="2023-04-14T01:48:44.819" v="366"/>
          <ac:inkMkLst>
            <pc:docMk/>
            <pc:sldMk cId="2605117570" sldId="470"/>
            <ac:inkMk id="80" creationId="{D2F52730-4ECF-E8AA-2E6C-73BAE886448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1" creationId="{AC30A192-42C1-BBAA-CA9B-35242E191C1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2" creationId="{3CBF0807-EE47-44BD-252B-0E0DF978C19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3" creationId="{A66D2359-979F-9F45-B539-8FFEAF0072F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4" creationId="{97D3C972-C80F-EE8D-8312-2A47E4C07FD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7" creationId="{39355B51-8009-D132-5F94-62DEBFE740D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8" creationId="{C1211559-EEA8-6609-D9AC-329EBEA9B425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9" creationId="{ED46C35F-8DEA-AD7B-08F8-A29016FA90F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0" creationId="{F3C6A2D8-D55B-9BD2-F1EA-5B64C454846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1" creationId="{36772E1A-D0E1-014D-404D-9511EA88EB7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2" creationId="{51F1A3F2-AF26-DD0D-FA31-EC4F353EE66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3" creationId="{7E658493-8B7D-5BD3-364F-CFBF3F6D09B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4" creationId="{1DAB03D7-2F84-8AD2-AB64-3D1FAE8ABA7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5" creationId="{EA47B028-A643-3BB0-944C-C26EE56CDCBD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8" creationId="{DF7C600F-C314-412F-C22A-B12656EAD55E}"/>
          </ac:inkMkLst>
        </pc:inkChg>
        <pc:inkChg chg="add del mod">
          <ac:chgData name="Tim Cook" userId="d1c7cfb340f2c7ab" providerId="LiveId" clId="{E80455E3-0E76-434E-A6B3-21E80AFE95A7}" dt="2023-04-14T01:48:43.771" v="365"/>
          <ac:inkMkLst>
            <pc:docMk/>
            <pc:sldMk cId="2605117570" sldId="470"/>
            <ac:inkMk id="99" creationId="{20D2D918-7F3A-3B8A-07B4-2D2E003D12E3}"/>
          </ac:inkMkLst>
        </pc:inkChg>
        <pc:inkChg chg="add del mod">
          <ac:chgData name="Tim Cook" userId="d1c7cfb340f2c7ab" providerId="LiveId" clId="{E80455E3-0E76-434E-A6B3-21E80AFE95A7}" dt="2023-04-14T01:48:43.317" v="363"/>
          <ac:inkMkLst>
            <pc:docMk/>
            <pc:sldMk cId="2605117570" sldId="470"/>
            <ac:inkMk id="100" creationId="{8FD56A73-980A-1333-50C5-5875C6669B51}"/>
          </ac:inkMkLst>
        </pc:inkChg>
        <pc:inkChg chg="add del mod">
          <ac:chgData name="Tim Cook" userId="d1c7cfb340f2c7ab" providerId="LiveId" clId="{E80455E3-0E76-434E-A6B3-21E80AFE95A7}" dt="2023-04-14T01:48:43.317" v="364"/>
          <ac:inkMkLst>
            <pc:docMk/>
            <pc:sldMk cId="2605117570" sldId="470"/>
            <ac:inkMk id="101" creationId="{C51F436E-FA17-7E9C-3963-4F3C2E87909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2" creationId="{67DB7A07-3A7C-F96E-0409-8C86C0F572FA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3" creationId="{6BB50CDF-3986-1292-7A96-6AD74FBBE11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4" creationId="{DC33A2F8-1E93-75E1-BF41-D2766941369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5" creationId="{1B8400D7-0646-388C-D514-11A2D89BE6E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6" creationId="{3506E7C1-F045-8597-8087-D49DB45CBB5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9" creationId="{46CF767A-1722-A6D5-75FF-EBA06FE281B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0" creationId="{27F38FBB-60B4-E5BA-2B24-CEC87F1BCB6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1" creationId="{03E2D789-3A24-1E04-4B29-21ADD9DD58E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2" creationId="{3B96CE16-33D4-5516-38D7-FFCC6704708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4" creationId="{73A59F2E-3A65-4D4B-DAC6-6045DBEEF67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5" creationId="{1AD0DF59-3B74-5390-B73E-066419EFCD5A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6" creationId="{D7155FFC-E8A2-6152-C52C-514890AD5AC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7" creationId="{08F863CB-24D6-40DC-6B36-AD7FA1C80F78}"/>
          </ac:inkMkLst>
        </pc:inkChg>
        <pc:inkChg chg="add del mod">
          <ac:chgData name="Tim Cook" userId="d1c7cfb340f2c7ab" providerId="LiveId" clId="{E80455E3-0E76-434E-A6B3-21E80AFE95A7}" dt="2023-04-14T01:47:13.839" v="283"/>
          <ac:inkMkLst>
            <pc:docMk/>
            <pc:sldMk cId="2605117570" sldId="470"/>
            <ac:inkMk id="120" creationId="{2D0FD77E-C658-FF07-EE8E-854C6C92D6F0}"/>
          </ac:inkMkLst>
        </pc:inkChg>
        <pc:inkChg chg="add del mod">
          <ac:chgData name="Tim Cook" userId="d1c7cfb340f2c7ab" providerId="LiveId" clId="{E80455E3-0E76-434E-A6B3-21E80AFE95A7}" dt="2023-04-14T01:47:13.833" v="282"/>
          <ac:inkMkLst>
            <pc:docMk/>
            <pc:sldMk cId="2605117570" sldId="470"/>
            <ac:inkMk id="121" creationId="{3FDE8A95-E378-3534-30E1-B76434CAFE6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3" creationId="{57E2EDA3-F1BB-4509-0A14-A98810FBCB2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4" creationId="{45503A18-4C4C-9913-2369-5AEC5A03046D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5" creationId="{2E5E2BCA-5EA9-CBEF-22F3-6450B16AA60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6" creationId="{46B66305-668D-BAD1-EA3C-11745FECFD3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8" creationId="{C1BEB849-42DB-5E54-6DF8-F3B4E9F3AF6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9" creationId="{9162F97D-B7BA-F8ED-E965-D745289968D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0" creationId="{34654FB8-F7B1-45AA-E3F8-B28AD90625C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1" creationId="{E9C3D47F-ED60-CC1C-6F1B-A42E44CC66E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2" creationId="{5756110D-3245-853A-AFB5-76918BD5575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3" creationId="{A1649A1F-0E7A-25EC-B381-A7817DC8D33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5" creationId="{DFB465B0-8823-08B2-33B7-2B091FEACB3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6" creationId="{27839EA6-AE2E-6FD7-9043-A9113966F68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7" creationId="{0F3DC87F-1C81-D6EA-A944-CE6174BB607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8" creationId="{21CC1C44-C913-E1F9-0325-69518581322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0" creationId="{C3496099-4F45-2AE9-3921-57E2FE4C4E3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1" creationId="{B33FCD08-3515-B1F8-8085-4B74CD81419A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2" creationId="{AE80E207-33A1-E7F0-939B-6F4C3986837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3" creationId="{506B3801-90F4-BF7E-E6A4-1A28B6558996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4" creationId="{ACD0F061-F000-C2C5-F335-E423DA465AD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5" creationId="{D6925CA2-DBDF-E41B-C884-AF4F0290AC4C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6" creationId="{0458593E-0E64-5315-9B67-AA6F0C59B23B}"/>
          </ac:inkMkLst>
        </pc:inkChg>
        <pc:inkChg chg="del mod">
          <ac:chgData name="Tim Cook" userId="d1c7cfb340f2c7ab" providerId="LiveId" clId="{E80455E3-0E76-434E-A6B3-21E80AFE95A7}" dt="2023-04-14T01:48:36.696" v="357"/>
          <ac:inkMkLst>
            <pc:docMk/>
            <pc:sldMk cId="2605117570" sldId="470"/>
            <ac:inkMk id="148" creationId="{850AF1AD-3D9D-5674-3827-B1475764C551}"/>
          </ac:inkMkLst>
        </pc:inkChg>
        <pc:inkChg chg="del mod">
          <ac:chgData name="Tim Cook" userId="d1c7cfb340f2c7ab" providerId="LiveId" clId="{E80455E3-0E76-434E-A6B3-21E80AFE95A7}" dt="2023-04-14T01:48:36.696" v="356"/>
          <ac:inkMkLst>
            <pc:docMk/>
            <pc:sldMk cId="2605117570" sldId="470"/>
            <ac:inkMk id="149" creationId="{38472FF8-5458-A566-F396-9E260E599B02}"/>
          </ac:inkMkLst>
        </pc:inkChg>
        <pc:inkChg chg="del mod">
          <ac:chgData name="Tim Cook" userId="d1c7cfb340f2c7ab" providerId="LiveId" clId="{E80455E3-0E76-434E-A6B3-21E80AFE95A7}" dt="2023-04-14T01:48:36.696" v="355"/>
          <ac:inkMkLst>
            <pc:docMk/>
            <pc:sldMk cId="2605117570" sldId="470"/>
            <ac:inkMk id="150" creationId="{0BADF386-7CC8-1E21-FAD6-267F7B81FECB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2" creationId="{84B8C431-A88D-DE14-F4C1-D99EFA32ADED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3" creationId="{0902E7A0-D64A-6E60-4298-D0BE1432E4C8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4" creationId="{76ABF8E0-A291-64B7-A987-F42547CCBA56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5" creationId="{28912F61-FFAE-23F4-F091-153F2759B6C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7" creationId="{A6154E23-8247-4BB2-A330-86729F3C4B1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8" creationId="{F8513ADE-93F8-E428-A2AC-F2B7DC8C463F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9" creationId="{C726B1C1-A106-BDFD-1FA6-025C02B0D841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0" creationId="{29EF0EFE-1FF4-F615-D24C-34507594F3E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1" creationId="{A46B2C13-E3FD-9492-343C-F0C49A8ECA07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2" creationId="{F09D93CA-0DC9-D87B-DE79-47FE59046DD7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4" creationId="{6C2A3426-2BE2-13B6-B3C2-F52D1CB5107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5" creationId="{AED582DD-E4A8-6C20-D77B-190CC5F32B8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6" creationId="{B4CE94C5-CE9E-F566-2414-6DD05B0D87B2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8" creationId="{700014D9-92E9-E19C-56AF-6F809EFE287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9" creationId="{B1BEDCFC-861A-0660-EF93-E08655BDC475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0" creationId="{5BA90A1B-7995-82F3-42FA-7EBECA4EC86C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1" creationId="{001F9B3C-D9D3-D5E6-05C9-FA37FFAC8476}"/>
          </ac:inkMkLst>
        </pc:inkChg>
        <pc:inkChg chg="del mod">
          <ac:chgData name="Tim Cook" userId="d1c7cfb340f2c7ab" providerId="LiveId" clId="{E80455E3-0E76-434E-A6B3-21E80AFE95A7}" dt="2023-04-14T01:48:02.163" v="314"/>
          <ac:inkMkLst>
            <pc:docMk/>
            <pc:sldMk cId="2605117570" sldId="470"/>
            <ac:inkMk id="173" creationId="{A242F5BA-C52B-3AD0-0C7F-7899391A1B5B}"/>
          </ac:inkMkLst>
        </pc:inkChg>
        <pc:inkChg chg="del mod">
          <ac:chgData name="Tim Cook" userId="d1c7cfb340f2c7ab" providerId="LiveId" clId="{E80455E3-0E76-434E-A6B3-21E80AFE95A7}" dt="2023-04-14T01:48:02.163" v="315"/>
          <ac:inkMkLst>
            <pc:docMk/>
            <pc:sldMk cId="2605117570" sldId="470"/>
            <ac:inkMk id="174" creationId="{9086602D-25E8-3623-7932-B3EE36E3FD9D}"/>
          </ac:inkMkLst>
        </pc:inkChg>
        <pc:inkChg chg="del mod">
          <ac:chgData name="Tim Cook" userId="d1c7cfb340f2c7ab" providerId="LiveId" clId="{E80455E3-0E76-434E-A6B3-21E80AFE95A7}" dt="2023-04-14T01:48:02.163" v="309"/>
          <ac:inkMkLst>
            <pc:docMk/>
            <pc:sldMk cId="2605117570" sldId="470"/>
            <ac:inkMk id="175" creationId="{3CA1D2B3-D0CA-B16A-EC38-547244FB6054}"/>
          </ac:inkMkLst>
        </pc:inkChg>
        <pc:inkChg chg="del mod">
          <ac:chgData name="Tim Cook" userId="d1c7cfb340f2c7ab" providerId="LiveId" clId="{E80455E3-0E76-434E-A6B3-21E80AFE95A7}" dt="2023-04-14T01:48:02.163" v="311"/>
          <ac:inkMkLst>
            <pc:docMk/>
            <pc:sldMk cId="2605117570" sldId="470"/>
            <ac:inkMk id="176" creationId="{A60766EA-FC6D-78B9-B384-CD54FC6F543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8" creationId="{D1E01525-B88A-789D-A829-A41034FF102B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9" creationId="{E57FDD5F-FD3A-2812-1950-FB376D075C53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0" creationId="{F5FF93C0-9708-033B-4C04-5A5B32B1F042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1" creationId="{14344FEC-F391-9844-C13C-9828E16C811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2" creationId="{086E537D-7106-0B37-083C-27CEB00A75B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3" creationId="{4622D65F-0BB4-98BD-A996-2DD674182048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4" creationId="{E5B40134-91D0-3795-21BA-CE71881CA46A}"/>
          </ac:inkMkLst>
        </pc:inkChg>
        <pc:inkChg chg="del mod">
          <ac:chgData name="Tim Cook" userId="d1c7cfb340f2c7ab" providerId="LiveId" clId="{E80455E3-0E76-434E-A6B3-21E80AFE95A7}" dt="2023-04-14T01:48:02.163" v="313"/>
          <ac:inkMkLst>
            <pc:docMk/>
            <pc:sldMk cId="2605117570" sldId="470"/>
            <ac:inkMk id="185" creationId="{44CF2E42-FC82-7AF6-20BC-464B820DC3C4}"/>
          </ac:inkMkLst>
        </pc:inkChg>
        <pc:inkChg chg="del mod">
          <ac:chgData name="Tim Cook" userId="d1c7cfb340f2c7ab" providerId="LiveId" clId="{E80455E3-0E76-434E-A6B3-21E80AFE95A7}" dt="2023-04-14T01:48:02.163" v="308"/>
          <ac:inkMkLst>
            <pc:docMk/>
            <pc:sldMk cId="2605117570" sldId="470"/>
            <ac:inkMk id="186" creationId="{EB78731E-69A8-71C2-7ABC-A36B8785BD0F}"/>
          </ac:inkMkLst>
        </pc:inkChg>
        <pc:inkChg chg="del mod">
          <ac:chgData name="Tim Cook" userId="d1c7cfb340f2c7ab" providerId="LiveId" clId="{E80455E3-0E76-434E-A6B3-21E80AFE95A7}" dt="2023-04-14T01:48:02.163" v="310"/>
          <ac:inkMkLst>
            <pc:docMk/>
            <pc:sldMk cId="2605117570" sldId="470"/>
            <ac:inkMk id="187" creationId="{421B9841-7A55-D19C-AFB2-CE4636582989}"/>
          </ac:inkMkLst>
        </pc:inkChg>
        <pc:inkChg chg="del mod">
          <ac:chgData name="Tim Cook" userId="d1c7cfb340f2c7ab" providerId="LiveId" clId="{E80455E3-0E76-434E-A6B3-21E80AFE95A7}" dt="2023-04-14T01:48:02.163" v="312"/>
          <ac:inkMkLst>
            <pc:docMk/>
            <pc:sldMk cId="2605117570" sldId="470"/>
            <ac:inkMk id="188" creationId="{6948BE86-8F80-2DDC-5A40-AB2B5A4BF87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9" creationId="{F7667635-7079-04D8-F0CE-A30F549FD26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1" creationId="{35335576-0E8C-1202-E55F-BEDC79499E62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2" creationId="{55E756F2-E235-4040-0DB4-11C2123FFCD6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3" creationId="{D1287201-72D9-59E8-07BC-538B3C2D0A5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4" creationId="{25842A8C-3395-FEA2-E139-2D8A4484B39A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5" creationId="{C89D1EED-5CEA-43BC-9C34-5F0773F7534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6" creationId="{A8A19301-CD0B-D282-AB24-B304FD5708DF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7" creationId="{F48819E3-588F-95D9-316F-B3C0071B342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8" creationId="{CF72A5B8-7778-C4D8-E3AF-98883F012BAA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9" creationId="{7CB9A6E9-DAED-521A-DC2E-EBC56C6BAFC1}"/>
          </ac:inkMkLst>
        </pc:inkChg>
        <pc:inkChg chg="add del">
          <ac:chgData name="Tim Cook" userId="d1c7cfb340f2c7ab" providerId="LiveId" clId="{E80455E3-0E76-434E-A6B3-21E80AFE95A7}" dt="2023-04-14T01:48:10.876" v="324"/>
          <ac:inkMkLst>
            <pc:docMk/>
            <pc:sldMk cId="2605117570" sldId="470"/>
            <ac:inkMk id="200" creationId="{F856EBAA-8A82-6500-6F4A-58598F2A1AF5}"/>
          </ac:inkMkLst>
        </pc:inkChg>
        <pc:inkChg chg="add del mod">
          <ac:chgData name="Tim Cook" userId="d1c7cfb340f2c7ab" providerId="LiveId" clId="{E80455E3-0E76-434E-A6B3-21E80AFE95A7}" dt="2023-04-14T01:48:10.876" v="325"/>
          <ac:inkMkLst>
            <pc:docMk/>
            <pc:sldMk cId="2605117570" sldId="470"/>
            <ac:inkMk id="201" creationId="{0742B6E1-F377-4F71-09AF-C72AA81E760F}"/>
          </ac:inkMkLst>
        </pc:inkChg>
        <pc:inkChg chg="add del mod">
          <ac:chgData name="Tim Cook" userId="d1c7cfb340f2c7ab" providerId="LiveId" clId="{E80455E3-0E76-434E-A6B3-21E80AFE95A7}" dt="2023-04-14T01:48:10.876" v="322"/>
          <ac:inkMkLst>
            <pc:docMk/>
            <pc:sldMk cId="2605117570" sldId="470"/>
            <ac:inkMk id="202" creationId="{4A521E6D-068E-7FBC-C603-3263AF8F5A4E}"/>
          </ac:inkMkLst>
        </pc:inkChg>
        <pc:inkChg chg="add del mod">
          <ac:chgData name="Tim Cook" userId="d1c7cfb340f2c7ab" providerId="LiveId" clId="{E80455E3-0E76-434E-A6B3-21E80AFE95A7}" dt="2023-04-14T01:48:10.876" v="326"/>
          <ac:inkMkLst>
            <pc:docMk/>
            <pc:sldMk cId="2605117570" sldId="470"/>
            <ac:inkMk id="203" creationId="{07E93163-DAAE-CFBB-711E-4A610BFDA6A3}"/>
          </ac:inkMkLst>
        </pc:inkChg>
        <pc:inkChg chg="add del mod">
          <ac:chgData name="Tim Cook" userId="d1c7cfb340f2c7ab" providerId="LiveId" clId="{E80455E3-0E76-434E-A6B3-21E80AFE95A7}" dt="2023-04-14T01:48:10.876" v="323"/>
          <ac:inkMkLst>
            <pc:docMk/>
            <pc:sldMk cId="2605117570" sldId="470"/>
            <ac:inkMk id="204" creationId="{C5D6C9CA-1DA5-F305-AF7A-608539B853D4}"/>
          </ac:inkMkLst>
        </pc:inkChg>
        <pc:inkChg chg="add del mod">
          <ac:chgData name="Tim Cook" userId="d1c7cfb340f2c7ab" providerId="LiveId" clId="{E80455E3-0E76-434E-A6B3-21E80AFE95A7}" dt="2023-04-14T01:48:18" v="331"/>
          <ac:inkMkLst>
            <pc:docMk/>
            <pc:sldMk cId="2605117570" sldId="470"/>
            <ac:inkMk id="206" creationId="{D18CA2C6-0B6A-BEFA-224E-D6C05A9A44FE}"/>
          </ac:inkMkLst>
        </pc:inkChg>
        <pc:inkChg chg="add del mod">
          <ac:chgData name="Tim Cook" userId="d1c7cfb340f2c7ab" providerId="LiveId" clId="{E80455E3-0E76-434E-A6B3-21E80AFE95A7}" dt="2023-04-14T01:48:15.871" v="330"/>
          <ac:inkMkLst>
            <pc:docMk/>
            <pc:sldMk cId="2605117570" sldId="470"/>
            <ac:inkMk id="207" creationId="{551CE388-7C5C-0741-8EAF-D74B8C38E5C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09" creationId="{CE79990E-FD9D-1554-086A-5FDE4E90CDB6}"/>
          </ac:inkMkLst>
        </pc:inkChg>
        <pc:inkChg chg="add del mod">
          <ac:chgData name="Tim Cook" userId="d1c7cfb340f2c7ab" providerId="LiveId" clId="{E80455E3-0E76-434E-A6B3-21E80AFE95A7}" dt="2023-04-14T01:49:06.329" v="386"/>
          <ac:inkMkLst>
            <pc:docMk/>
            <pc:sldMk cId="2605117570" sldId="470"/>
            <ac:inkMk id="210" creationId="{098B8B5E-91F3-3EBB-C6E4-47EB6BEE4ED3}"/>
          </ac:inkMkLst>
        </pc:inkChg>
        <pc:inkChg chg="add del mod">
          <ac:chgData name="Tim Cook" userId="d1c7cfb340f2c7ab" providerId="LiveId" clId="{E80455E3-0E76-434E-A6B3-21E80AFE95A7}" dt="2023-04-14T01:49:06.329" v="387"/>
          <ac:inkMkLst>
            <pc:docMk/>
            <pc:sldMk cId="2605117570" sldId="470"/>
            <ac:inkMk id="211" creationId="{D2FF0EF8-AF06-DB39-EA8F-2FF10A8853F1}"/>
          </ac:inkMkLst>
        </pc:inkChg>
        <pc:inkChg chg="add del mod">
          <ac:chgData name="Tim Cook" userId="d1c7cfb340f2c7ab" providerId="LiveId" clId="{E80455E3-0E76-434E-A6B3-21E80AFE95A7}" dt="2023-04-14T01:49:06.329" v="384"/>
          <ac:inkMkLst>
            <pc:docMk/>
            <pc:sldMk cId="2605117570" sldId="470"/>
            <ac:inkMk id="212" creationId="{708C92D8-83C4-5683-406B-43A04104A058}"/>
          </ac:inkMkLst>
        </pc:inkChg>
        <pc:inkChg chg="add del mod">
          <ac:chgData name="Tim Cook" userId="d1c7cfb340f2c7ab" providerId="LiveId" clId="{E80455E3-0E76-434E-A6B3-21E80AFE95A7}" dt="2023-04-14T01:49:06.329" v="385"/>
          <ac:inkMkLst>
            <pc:docMk/>
            <pc:sldMk cId="2605117570" sldId="470"/>
            <ac:inkMk id="213" creationId="{F943254B-4C69-516A-A5A1-00F1C41E317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15" creationId="{B8967C07-A81D-5910-A9F4-E83118475B85}"/>
          </ac:inkMkLst>
        </pc:inkChg>
        <pc:inkChg chg="add del mod">
          <ac:chgData name="Tim Cook" userId="d1c7cfb340f2c7ab" providerId="LiveId" clId="{E80455E3-0E76-434E-A6B3-21E80AFE95A7}" dt="2023-04-14T01:48:28.832" v="344"/>
          <ac:inkMkLst>
            <pc:docMk/>
            <pc:sldMk cId="2605117570" sldId="470"/>
            <ac:inkMk id="216" creationId="{AEA91D07-0C7B-9897-D45A-F6DBB04AA722}"/>
          </ac:inkMkLst>
        </pc:inkChg>
        <pc:inkChg chg="add del mod">
          <ac:chgData name="Tim Cook" userId="d1c7cfb340f2c7ab" providerId="LiveId" clId="{E80455E3-0E76-434E-A6B3-21E80AFE95A7}" dt="2023-04-14T01:48:28.832" v="343"/>
          <ac:inkMkLst>
            <pc:docMk/>
            <pc:sldMk cId="2605117570" sldId="470"/>
            <ac:inkMk id="217" creationId="{F9EB7880-6523-6AC8-5172-D7436EB372E1}"/>
          </ac:inkMkLst>
        </pc:inkChg>
        <pc:inkChg chg="add del mod">
          <ac:chgData name="Tim Cook" userId="d1c7cfb340f2c7ab" providerId="LiveId" clId="{E80455E3-0E76-434E-A6B3-21E80AFE95A7}" dt="2023-04-14T01:48:32.843" v="349"/>
          <ac:inkMkLst>
            <pc:docMk/>
            <pc:sldMk cId="2605117570" sldId="470"/>
            <ac:inkMk id="218" creationId="{91C74193-B5E1-F3B4-D5BB-F8E39F89709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0" creationId="{D3770683-819F-E7A4-DAFD-8A7451D26CCE}"/>
          </ac:inkMkLst>
        </pc:inkChg>
        <pc:inkChg chg="add del mod">
          <ac:chgData name="Tim Cook" userId="d1c7cfb340f2c7ab" providerId="LiveId" clId="{E80455E3-0E76-434E-A6B3-21E80AFE95A7}" dt="2023-04-14T01:48:33.281" v="351"/>
          <ac:inkMkLst>
            <pc:docMk/>
            <pc:sldMk cId="2605117570" sldId="470"/>
            <ac:inkMk id="221" creationId="{BE5A6899-2246-8172-6BB8-DDBBAD14FC86}"/>
          </ac:inkMkLst>
        </pc:inkChg>
        <pc:inkChg chg="add del mod">
          <ac:chgData name="Tim Cook" userId="d1c7cfb340f2c7ab" providerId="LiveId" clId="{E80455E3-0E76-434E-A6B3-21E80AFE95A7}" dt="2023-04-14T01:48:32.843" v="350"/>
          <ac:inkMkLst>
            <pc:docMk/>
            <pc:sldMk cId="2605117570" sldId="470"/>
            <ac:inkMk id="222" creationId="{4ED192F3-516E-DA47-3E0C-4A5F139890E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4" creationId="{A2A8044A-9DE3-95F8-857C-FF764B38831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5" creationId="{D7C604F5-21BE-C902-0A08-69CC180BB60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6" creationId="{AF5F7057-4675-9005-7043-F9E0417DE2C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8" creationId="{13F05F66-1B0C-AF7F-78C0-5565CE53BE6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9" creationId="{83C70F8B-C27F-77F4-88E7-7271409EB1DA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0" creationId="{D313157B-A3A6-A10E-B4FA-BB0755D7151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2" creationId="{9E2946EC-30DE-3566-EC42-863DBD7B4DD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3" creationId="{525C0BE8-9C7E-3782-7E2E-2BAACF73D6A0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4" creationId="{5EF3F5A6-78F9-6E79-4BC8-7C1CE198BAED}"/>
          </ac:inkMkLst>
        </pc:inkChg>
        <pc:inkChg chg="add del mod">
          <ac:chgData name="Tim Cook" userId="d1c7cfb340f2c7ab" providerId="LiveId" clId="{E80455E3-0E76-434E-A6B3-21E80AFE95A7}" dt="2023-04-14T01:48:51.169" v="378"/>
          <ac:inkMkLst>
            <pc:docMk/>
            <pc:sldMk cId="2605117570" sldId="470"/>
            <ac:inkMk id="236" creationId="{7878D129-91F0-F4C7-B440-343ED1AA9D06}"/>
          </ac:inkMkLst>
        </pc:inkChg>
        <pc:inkChg chg="add del mod">
          <ac:chgData name="Tim Cook" userId="d1c7cfb340f2c7ab" providerId="LiveId" clId="{E80455E3-0E76-434E-A6B3-21E80AFE95A7}" dt="2023-04-14T01:48:51.168" v="377"/>
          <ac:inkMkLst>
            <pc:docMk/>
            <pc:sldMk cId="2605117570" sldId="470"/>
            <ac:inkMk id="237" creationId="{C1B273A6-E8FC-695A-99FF-79650FD23142}"/>
          </ac:inkMkLst>
        </pc:inkChg>
        <pc:inkChg chg="add del mod">
          <ac:chgData name="Tim Cook" userId="d1c7cfb340f2c7ab" providerId="LiveId" clId="{E80455E3-0E76-434E-A6B3-21E80AFE95A7}" dt="2023-04-14T01:48:52.160" v="379"/>
          <ac:inkMkLst>
            <pc:docMk/>
            <pc:sldMk cId="2605117570" sldId="470"/>
            <ac:inkMk id="238" creationId="{2B29BBEE-9145-2406-7080-5612D959462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0" creationId="{4F4039BF-3E18-D5D7-45EC-C31466BEA4B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1" creationId="{F69ED87D-99A3-1E84-9183-9A182B4504E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2" creationId="{9E5ECB7D-DE5B-152E-D99B-CA417089DB56}"/>
          </ac:inkMkLst>
        </pc:inkChg>
        <pc:inkChg chg="add del">
          <ac:chgData name="Tim Cook" userId="d1c7cfb340f2c7ab" providerId="LiveId" clId="{E80455E3-0E76-434E-A6B3-21E80AFE95A7}" dt="2023-04-14T01:49:14.367" v="391"/>
          <ac:inkMkLst>
            <pc:docMk/>
            <pc:sldMk cId="2605117570" sldId="470"/>
            <ac:inkMk id="244" creationId="{E7A1A461-F1BF-6A96-171F-352A22A00543}"/>
          </ac:inkMkLst>
        </pc:inkChg>
        <pc:inkChg chg="add del">
          <ac:chgData name="Tim Cook" userId="d1c7cfb340f2c7ab" providerId="LiveId" clId="{E80455E3-0E76-434E-A6B3-21E80AFE95A7}" dt="2023-04-14T01:49:14.367" v="390"/>
          <ac:inkMkLst>
            <pc:docMk/>
            <pc:sldMk cId="2605117570" sldId="470"/>
            <ac:inkMk id="245" creationId="{5ED82819-D8F4-7D94-B805-96F7981A79E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6" creationId="{5F9571C6-C977-5188-2FA5-844125320BE9}"/>
          </ac:inkMkLst>
        </pc:inkChg>
        <pc:inkChg chg="add del mod">
          <ac:chgData name="Tim Cook" userId="d1c7cfb340f2c7ab" providerId="LiveId" clId="{E80455E3-0E76-434E-A6B3-21E80AFE95A7}" dt="2023-04-14T01:49:19.587" v="399"/>
          <ac:inkMkLst>
            <pc:docMk/>
            <pc:sldMk cId="2605117570" sldId="470"/>
            <ac:inkMk id="247" creationId="{FBB38FFF-1A51-1699-C039-CE1F1C8CF0BB}"/>
          </ac:inkMkLst>
        </pc:inkChg>
        <pc:inkChg chg="add del mod">
          <ac:chgData name="Tim Cook" userId="d1c7cfb340f2c7ab" providerId="LiveId" clId="{E80455E3-0E76-434E-A6B3-21E80AFE95A7}" dt="2023-04-14T01:49:19.138" v="398"/>
          <ac:inkMkLst>
            <pc:docMk/>
            <pc:sldMk cId="2605117570" sldId="470"/>
            <ac:inkMk id="248" creationId="{ABAA3B47-6E29-E9F5-4FA5-F578F32E4891}"/>
          </ac:inkMkLst>
        </pc:inkChg>
        <pc:inkChg chg="add del mod">
          <ac:chgData name="Tim Cook" userId="d1c7cfb340f2c7ab" providerId="LiveId" clId="{E80455E3-0E76-434E-A6B3-21E80AFE95A7}" dt="2023-04-14T01:49:19.138" v="397"/>
          <ac:inkMkLst>
            <pc:docMk/>
            <pc:sldMk cId="2605117570" sldId="470"/>
            <ac:inkMk id="249" creationId="{847F4791-3BBF-CADE-B102-D310AD7D5A30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51" creationId="{E6324B16-8279-A7AD-456A-CCF7D81D48B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52" creationId="{C0D619E3-EAC5-DF15-64F7-5394160569F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53" creationId="{4EE1566C-69B9-E1FF-E3FB-11E625E9791B}"/>
          </ac:inkMkLst>
        </pc:inkChg>
      </pc:sldChg>
      <pc:sldChg chg="addSp delSp modSp mod">
        <pc:chgData name="Tim Cook" userId="d1c7cfb340f2c7ab" providerId="LiveId" clId="{E80455E3-0E76-434E-A6B3-21E80AFE95A7}" dt="2023-04-14T02:06:51.026" v="824"/>
        <pc:sldMkLst>
          <pc:docMk/>
          <pc:sldMk cId="1121062418" sldId="471"/>
        </pc:sldMkLst>
        <pc:grpChg chg="del mod">
          <ac:chgData name="Tim Cook" userId="d1c7cfb340f2c7ab" providerId="LiveId" clId="{E80455E3-0E76-434E-A6B3-21E80AFE95A7}" dt="2023-04-14T01:49:49.186" v="409"/>
          <ac:grpSpMkLst>
            <pc:docMk/>
            <pc:sldMk cId="1121062418" sldId="471"/>
            <ac:grpSpMk id="5" creationId="{186A684C-7230-58AE-AE9A-8CADE5058C0D}"/>
          </ac:grpSpMkLst>
        </pc:grpChg>
        <pc:grpChg chg="del mod">
          <ac:chgData name="Tim Cook" userId="d1c7cfb340f2c7ab" providerId="LiveId" clId="{E80455E3-0E76-434E-A6B3-21E80AFE95A7}" dt="2023-04-14T02:06:39.224" v="813"/>
          <ac:grpSpMkLst>
            <pc:docMk/>
            <pc:sldMk cId="1121062418" sldId="471"/>
            <ac:grpSpMk id="7" creationId="{775F4FBA-CAB6-AD4C-BCC7-B25A6EB26251}"/>
          </ac:grpSpMkLst>
        </pc:grpChg>
        <pc:grpChg chg="del mod">
          <ac:chgData name="Tim Cook" userId="d1c7cfb340f2c7ab" providerId="LiveId" clId="{E80455E3-0E76-434E-A6B3-21E80AFE95A7}" dt="2023-04-14T01:49:57.306" v="418"/>
          <ac:grpSpMkLst>
            <pc:docMk/>
            <pc:sldMk cId="1121062418" sldId="471"/>
            <ac:grpSpMk id="9" creationId="{C97B7832-AFE9-C241-296D-DDB39F0A9257}"/>
          </ac:grpSpMkLst>
        </pc:grpChg>
        <pc:grpChg chg="mod">
          <ac:chgData name="Tim Cook" userId="d1c7cfb340f2c7ab" providerId="LiveId" clId="{E80455E3-0E76-434E-A6B3-21E80AFE95A7}" dt="2023-04-14T01:50:08.391" v="433"/>
          <ac:grpSpMkLst>
            <pc:docMk/>
            <pc:sldMk cId="1121062418" sldId="471"/>
            <ac:grpSpMk id="13" creationId="{B2714772-456D-F536-5A47-65B1666854CC}"/>
          </ac:grpSpMkLst>
        </pc:grpChg>
        <pc:grpChg chg="mod">
          <ac:chgData name="Tim Cook" userId="d1c7cfb340f2c7ab" providerId="LiveId" clId="{E80455E3-0E76-434E-A6B3-21E80AFE95A7}" dt="2023-04-14T02:06:51.026" v="824"/>
          <ac:grpSpMkLst>
            <pc:docMk/>
            <pc:sldMk cId="1121062418" sldId="471"/>
            <ac:grpSpMk id="16" creationId="{6953A633-EDF3-B3F1-DBC4-831282C1643D}"/>
          </ac:grpSpMkLst>
        </pc:grpChg>
        <pc:grpChg chg="del mod">
          <ac:chgData name="Tim Cook" userId="d1c7cfb340f2c7ab" providerId="LiveId" clId="{E80455E3-0E76-434E-A6B3-21E80AFE95A7}" dt="2023-04-14T01:52:37.780" v="582"/>
          <ac:grpSpMkLst>
            <pc:docMk/>
            <pc:sldMk cId="1121062418" sldId="471"/>
            <ac:grpSpMk id="23" creationId="{AFED2DC4-905D-3413-5D27-D01CE959780A}"/>
          </ac:grpSpMkLst>
        </pc:grpChg>
        <pc:grpChg chg="del mod">
          <ac:chgData name="Tim Cook" userId="d1c7cfb340f2c7ab" providerId="LiveId" clId="{E80455E3-0E76-434E-A6B3-21E80AFE95A7}" dt="2023-04-14T01:50:29.680" v="474"/>
          <ac:grpSpMkLst>
            <pc:docMk/>
            <pc:sldMk cId="1121062418" sldId="471"/>
            <ac:grpSpMk id="55" creationId="{079EE7CE-4D47-0978-BD0E-DCBAD75F93A8}"/>
          </ac:grpSpMkLst>
        </pc:grpChg>
        <pc:grpChg chg="del mod">
          <ac:chgData name="Tim Cook" userId="d1c7cfb340f2c7ab" providerId="LiveId" clId="{E80455E3-0E76-434E-A6B3-21E80AFE95A7}" dt="2023-04-14T01:50:29.680" v="476"/>
          <ac:grpSpMkLst>
            <pc:docMk/>
            <pc:sldMk cId="1121062418" sldId="471"/>
            <ac:grpSpMk id="56" creationId="{A1125079-80CB-0CB1-82B9-94B81156498A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57" creationId="{51C0BE82-5E38-3E51-1220-1BB5F06E6CEA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58" creationId="{5131C94B-0C57-22AF-15B8-C30B404983FB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59" creationId="{16F14740-B3CA-595A-E86F-EE40C171B545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60" creationId="{98DF0E92-E3BE-450E-B2E1-BA89E61B66DB}"/>
          </ac:grpSpMkLst>
        </pc:grpChg>
        <pc:grpChg chg="del mod">
          <ac:chgData name="Tim Cook" userId="d1c7cfb340f2c7ab" providerId="LiveId" clId="{E80455E3-0E76-434E-A6B3-21E80AFE95A7}" dt="2023-04-14T01:50:37.354" v="489"/>
          <ac:grpSpMkLst>
            <pc:docMk/>
            <pc:sldMk cId="1121062418" sldId="471"/>
            <ac:grpSpMk id="64" creationId="{0C7FAC0B-18CD-86D6-F205-756659B42BCA}"/>
          </ac:grpSpMkLst>
        </pc:grpChg>
        <pc:grpChg chg="del mod">
          <ac:chgData name="Tim Cook" userId="d1c7cfb340f2c7ab" providerId="LiveId" clId="{E80455E3-0E76-434E-A6B3-21E80AFE95A7}" dt="2023-04-14T01:50:37.354" v="488"/>
          <ac:grpSpMkLst>
            <pc:docMk/>
            <pc:sldMk cId="1121062418" sldId="471"/>
            <ac:grpSpMk id="68" creationId="{6C63170B-7F85-371E-57CB-AF74A92B73D1}"/>
          </ac:grpSpMkLst>
        </pc:grpChg>
        <pc:grpChg chg="mod">
          <ac:chgData name="Tim Cook" userId="d1c7cfb340f2c7ab" providerId="LiveId" clId="{E80455E3-0E76-434E-A6B3-21E80AFE95A7}" dt="2023-04-14T01:50:46.049" v="504"/>
          <ac:grpSpMkLst>
            <pc:docMk/>
            <pc:sldMk cId="1121062418" sldId="471"/>
            <ac:grpSpMk id="80" creationId="{2E69DBAA-04B1-E1F6-CDA5-1AD1763DD377}"/>
          </ac:grpSpMkLst>
        </pc:grpChg>
        <pc:grpChg chg="mod">
          <ac:chgData name="Tim Cook" userId="d1c7cfb340f2c7ab" providerId="LiveId" clId="{E80455E3-0E76-434E-A6B3-21E80AFE95A7}" dt="2023-04-14T01:50:46.049" v="504"/>
          <ac:grpSpMkLst>
            <pc:docMk/>
            <pc:sldMk cId="1121062418" sldId="471"/>
            <ac:grpSpMk id="81" creationId="{14B8A400-CCBE-2EFE-A495-1DEC81B43394}"/>
          </ac:grpSpMkLst>
        </pc:grpChg>
        <pc:grpChg chg="mod">
          <ac:chgData name="Tim Cook" userId="d1c7cfb340f2c7ab" providerId="LiveId" clId="{E80455E3-0E76-434E-A6B3-21E80AFE95A7}" dt="2023-04-14T01:50:46.049" v="504"/>
          <ac:grpSpMkLst>
            <pc:docMk/>
            <pc:sldMk cId="1121062418" sldId="471"/>
            <ac:grpSpMk id="82" creationId="{EA31DB23-8BE9-6045-FABE-F57B8A308890}"/>
          </ac:grpSpMkLst>
        </pc:grpChg>
        <pc:grpChg chg="mod">
          <ac:chgData name="Tim Cook" userId="d1c7cfb340f2c7ab" providerId="LiveId" clId="{E80455E3-0E76-434E-A6B3-21E80AFE95A7}" dt="2023-04-14T01:50:49.843" v="508"/>
          <ac:grpSpMkLst>
            <pc:docMk/>
            <pc:sldMk cId="1121062418" sldId="471"/>
            <ac:grpSpMk id="86" creationId="{37D48EF0-53E0-1E5A-7A30-71BD7AF5598D}"/>
          </ac:grpSpMkLst>
        </pc:grpChg>
        <pc:grpChg chg="del mod">
          <ac:chgData name="Tim Cook" userId="d1c7cfb340f2c7ab" providerId="LiveId" clId="{E80455E3-0E76-434E-A6B3-21E80AFE95A7}" dt="2023-04-14T01:51:07.807" v="522"/>
          <ac:grpSpMkLst>
            <pc:docMk/>
            <pc:sldMk cId="1121062418" sldId="471"/>
            <ac:grpSpMk id="94" creationId="{BD1D537F-1F5E-2A85-5195-E4A7F39CEC45}"/>
          </ac:grpSpMkLst>
        </pc:grpChg>
        <pc:grpChg chg="del mod">
          <ac:chgData name="Tim Cook" userId="d1c7cfb340f2c7ab" providerId="LiveId" clId="{E80455E3-0E76-434E-A6B3-21E80AFE95A7}" dt="2023-04-14T01:51:20.542" v="527"/>
          <ac:grpSpMkLst>
            <pc:docMk/>
            <pc:sldMk cId="1121062418" sldId="471"/>
            <ac:grpSpMk id="96" creationId="{FDF494FF-B512-E549-5FFC-4BF0C76300B0}"/>
          </ac:grpSpMkLst>
        </pc:grpChg>
        <pc:grpChg chg="del mod">
          <ac:chgData name="Tim Cook" userId="d1c7cfb340f2c7ab" providerId="LiveId" clId="{E80455E3-0E76-434E-A6B3-21E80AFE95A7}" dt="2023-04-14T01:51:25.202" v="530"/>
          <ac:grpSpMkLst>
            <pc:docMk/>
            <pc:sldMk cId="1121062418" sldId="471"/>
            <ac:grpSpMk id="99" creationId="{1265B749-051C-34B6-174D-B47FD711A3A4}"/>
          </ac:grpSpMkLst>
        </pc:grpChg>
        <pc:grpChg chg="del mod">
          <ac:chgData name="Tim Cook" userId="d1c7cfb340f2c7ab" providerId="LiveId" clId="{E80455E3-0E76-434E-A6B3-21E80AFE95A7}" dt="2023-04-14T01:51:29.613" v="533"/>
          <ac:grpSpMkLst>
            <pc:docMk/>
            <pc:sldMk cId="1121062418" sldId="471"/>
            <ac:grpSpMk id="101" creationId="{BDDA828D-63D7-8952-0975-5BABCC858F2D}"/>
          </ac:grpSpMkLst>
        </pc:grpChg>
        <pc:grpChg chg="mod">
          <ac:chgData name="Tim Cook" userId="d1c7cfb340f2c7ab" providerId="LiveId" clId="{E80455E3-0E76-434E-A6B3-21E80AFE95A7}" dt="2023-04-14T02:06:39.224" v="814"/>
          <ac:grpSpMkLst>
            <pc:docMk/>
            <pc:sldMk cId="1121062418" sldId="471"/>
            <ac:grpSpMk id="103" creationId="{72711FC2-137D-E4F1-FECA-CB18A1F44B48}"/>
          </ac:grpSpMkLst>
        </pc:grpChg>
        <pc:grpChg chg="del mod">
          <ac:chgData name="Tim Cook" userId="d1c7cfb340f2c7ab" providerId="LiveId" clId="{E80455E3-0E76-434E-A6B3-21E80AFE95A7}" dt="2023-04-14T01:52:11.125" v="541"/>
          <ac:grpSpMkLst>
            <pc:docMk/>
            <pc:sldMk cId="1121062418" sldId="471"/>
            <ac:grpSpMk id="107" creationId="{EDAD62D8-B656-1807-6715-B26FB9330640}"/>
          </ac:grpSpMkLst>
        </pc:grpChg>
        <pc:grpChg chg="del mod">
          <ac:chgData name="Tim Cook" userId="d1c7cfb340f2c7ab" providerId="LiveId" clId="{E80455E3-0E76-434E-A6B3-21E80AFE95A7}" dt="2023-04-14T01:52:18.187" v="554"/>
          <ac:grpSpMkLst>
            <pc:docMk/>
            <pc:sldMk cId="1121062418" sldId="471"/>
            <ac:grpSpMk id="114" creationId="{EC5E4BF5-96B3-8AA8-1E4C-731C95307997}"/>
          </ac:grpSpMkLst>
        </pc:grpChg>
        <pc:grpChg chg="del mod">
          <ac:chgData name="Tim Cook" userId="d1c7cfb340f2c7ab" providerId="LiveId" clId="{E80455E3-0E76-434E-A6B3-21E80AFE95A7}" dt="2023-04-14T01:52:27.268" v="563"/>
          <ac:grpSpMkLst>
            <pc:docMk/>
            <pc:sldMk cId="1121062418" sldId="471"/>
            <ac:grpSpMk id="119" creationId="{7AC034E1-8644-9C4D-86F7-AA96F02FA3B8}"/>
          </ac:grpSpMkLst>
        </pc:grpChg>
        <pc:grpChg chg="del mod">
          <ac:chgData name="Tim Cook" userId="d1c7cfb340f2c7ab" providerId="LiveId" clId="{E80455E3-0E76-434E-A6B3-21E80AFE95A7}" dt="2023-04-14T01:52:33.705" v="575"/>
          <ac:grpSpMkLst>
            <pc:docMk/>
            <pc:sldMk cId="1121062418" sldId="471"/>
            <ac:grpSpMk id="128" creationId="{6DDDC01B-8FFF-8A23-25CE-90416C6F7258}"/>
          </ac:grpSpMkLst>
        </pc:grpChg>
        <pc:grpChg chg="mod">
          <ac:chgData name="Tim Cook" userId="d1c7cfb340f2c7ab" providerId="LiveId" clId="{E80455E3-0E76-434E-A6B3-21E80AFE95A7}" dt="2023-04-14T01:52:33.705" v="575"/>
          <ac:grpSpMkLst>
            <pc:docMk/>
            <pc:sldMk cId="1121062418" sldId="471"/>
            <ac:grpSpMk id="130" creationId="{65D9055B-CE13-84F6-631B-7995A75190E6}"/>
          </ac:grpSpMkLst>
        </pc:grpChg>
        <pc:grpChg chg="del mod">
          <ac:chgData name="Tim Cook" userId="d1c7cfb340f2c7ab" providerId="LiveId" clId="{E80455E3-0E76-434E-A6B3-21E80AFE95A7}" dt="2023-04-14T01:52:45.167" v="595"/>
          <ac:grpSpMkLst>
            <pc:docMk/>
            <pc:sldMk cId="1121062418" sldId="471"/>
            <ac:grpSpMk id="137" creationId="{18BE0334-DCF3-32A1-F362-5779F2BF8D06}"/>
          </ac:grpSpMkLst>
        </pc:grpChg>
        <pc:grpChg chg="mod">
          <ac:chgData name="Tim Cook" userId="d1c7cfb340f2c7ab" providerId="LiveId" clId="{E80455E3-0E76-434E-A6B3-21E80AFE95A7}" dt="2023-04-14T01:52:53.361" v="608"/>
          <ac:grpSpMkLst>
            <pc:docMk/>
            <pc:sldMk cId="1121062418" sldId="471"/>
            <ac:grpSpMk id="148" creationId="{2C921C67-B6B6-7AE7-29AE-74B1130647A6}"/>
          </ac:grpSpMkLst>
        </pc:grpChg>
        <pc:inkChg chg="add del mod">
          <ac:chgData name="Tim Cook" userId="d1c7cfb340f2c7ab" providerId="LiveId" clId="{E80455E3-0E76-434E-A6B3-21E80AFE95A7}" dt="2023-04-14T01:49:49.186" v="410"/>
          <ac:inkMkLst>
            <pc:docMk/>
            <pc:sldMk cId="1121062418" sldId="471"/>
            <ac:inkMk id="3" creationId="{16336FE9-16EC-C928-A5EA-57244DB7DAF9}"/>
          </ac:inkMkLst>
        </pc:inkChg>
        <pc:inkChg chg="add del mod">
          <ac:chgData name="Tim Cook" userId="d1c7cfb340f2c7ab" providerId="LiveId" clId="{E80455E3-0E76-434E-A6B3-21E80AFE95A7}" dt="2023-04-14T02:06:39.224" v="815"/>
          <ac:inkMkLst>
            <pc:docMk/>
            <pc:sldMk cId="1121062418" sldId="471"/>
            <ac:inkMk id="3" creationId="{69349F66-2F50-DAE9-7E10-0FBFB8409F2F}"/>
          </ac:inkMkLst>
        </pc:inkChg>
        <pc:inkChg chg="add del mod">
          <ac:chgData name="Tim Cook" userId="d1c7cfb340f2c7ab" providerId="LiveId" clId="{E80455E3-0E76-434E-A6B3-21E80AFE95A7}" dt="2023-04-14T02:06:39.224" v="812"/>
          <ac:inkMkLst>
            <pc:docMk/>
            <pc:sldMk cId="1121062418" sldId="471"/>
            <ac:inkMk id="4" creationId="{1AD53188-50ED-6048-6FD6-CDF2C78C90F8}"/>
          </ac:inkMkLst>
        </pc:inkChg>
        <pc:inkChg chg="add del mod">
          <ac:chgData name="Tim Cook" userId="d1c7cfb340f2c7ab" providerId="LiveId" clId="{E80455E3-0E76-434E-A6B3-21E80AFE95A7}" dt="2023-04-14T01:49:49.186" v="409"/>
          <ac:inkMkLst>
            <pc:docMk/>
            <pc:sldMk cId="1121062418" sldId="471"/>
            <ac:inkMk id="4" creationId="{B82CB7C1-9D18-9725-F3CE-8057ECC6A95E}"/>
          </ac:inkMkLst>
        </pc:inkChg>
        <pc:inkChg chg="add del mod">
          <ac:chgData name="Tim Cook" userId="d1c7cfb340f2c7ab" providerId="LiveId" clId="{E80455E3-0E76-434E-A6B3-21E80AFE95A7}" dt="2023-04-14T02:06:39.224" v="813"/>
          <ac:inkMkLst>
            <pc:docMk/>
            <pc:sldMk cId="1121062418" sldId="471"/>
            <ac:inkMk id="5" creationId="{5B1D62E2-68B9-7385-647A-DF388EB5183A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6" creationId="{81395A72-1169-6723-A627-639B03AE6E3B}"/>
          </ac:inkMkLst>
        </pc:inkChg>
        <pc:inkChg chg="add del mod">
          <ac:chgData name="Tim Cook" userId="d1c7cfb340f2c7ab" providerId="LiveId" clId="{E80455E3-0E76-434E-A6B3-21E80AFE95A7}" dt="2023-04-14T01:50:08.391" v="433"/>
          <ac:inkMkLst>
            <pc:docMk/>
            <pc:sldMk cId="1121062418" sldId="471"/>
            <ac:inkMk id="7" creationId="{EFF2C34B-FB3E-C7B6-A4A4-F4CB72E0996C}"/>
          </ac:inkMkLst>
        </pc:inkChg>
        <pc:inkChg chg="add del">
          <ac:chgData name="Tim Cook" userId="d1c7cfb340f2c7ab" providerId="LiveId" clId="{E80455E3-0E76-434E-A6B3-21E80AFE95A7}" dt="2023-04-14T02:06:42.468" v="817"/>
          <ac:inkMkLst>
            <pc:docMk/>
            <pc:sldMk cId="1121062418" sldId="471"/>
            <ac:inkMk id="8" creationId="{39AD31F3-7937-148F-43A7-5E3B0AA39ECA}"/>
          </ac:inkMkLst>
        </pc:inkChg>
        <pc:inkChg chg="add del mod">
          <ac:chgData name="Tim Cook" userId="d1c7cfb340f2c7ab" providerId="LiveId" clId="{E80455E3-0E76-434E-A6B3-21E80AFE95A7}" dt="2023-04-14T01:50:08.376" v="430"/>
          <ac:inkMkLst>
            <pc:docMk/>
            <pc:sldMk cId="1121062418" sldId="471"/>
            <ac:inkMk id="8" creationId="{BBF8395A-8B16-536D-27CA-3E1178793411}"/>
          </ac:inkMkLst>
        </pc:inkChg>
        <pc:inkChg chg="add del">
          <ac:chgData name="Tim Cook" userId="d1c7cfb340f2c7ab" providerId="LiveId" clId="{E80455E3-0E76-434E-A6B3-21E80AFE95A7}" dt="2023-04-14T02:06:45.386" v="819"/>
          <ac:inkMkLst>
            <pc:docMk/>
            <pc:sldMk cId="1121062418" sldId="471"/>
            <ac:inkMk id="9" creationId="{0DEE87F5-86CD-07B0-B184-C420F9D21AF9}"/>
          </ac:inkMkLst>
        </pc:inkChg>
        <pc:inkChg chg="add del mod">
          <ac:chgData name="Tim Cook" userId="d1c7cfb340f2c7ab" providerId="LiveId" clId="{E80455E3-0E76-434E-A6B3-21E80AFE95A7}" dt="2023-04-14T01:50:08.391" v="432"/>
          <ac:inkMkLst>
            <pc:docMk/>
            <pc:sldMk cId="1121062418" sldId="471"/>
            <ac:inkMk id="10" creationId="{C5FC9324-85DB-8292-CAEB-86C550D0B303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0" creationId="{EC8B3F23-2BB5-612E-C2A4-6E5FB185484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11" creationId="{0AC4F86E-4DC7-F0C7-5F8C-5666EE0D6156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2" creationId="{16A886E7-DFB7-8B7E-0E8F-9EB22F04657A}"/>
          </ac:inkMkLst>
        </pc:inkChg>
        <pc:inkChg chg="add del mod">
          <ac:chgData name="Tim Cook" userId="d1c7cfb340f2c7ab" providerId="LiveId" clId="{E80455E3-0E76-434E-A6B3-21E80AFE95A7}" dt="2023-04-14T01:49:57.982" v="419"/>
          <ac:inkMkLst>
            <pc:docMk/>
            <pc:sldMk cId="1121062418" sldId="471"/>
            <ac:inkMk id="12" creationId="{EB8130D1-B589-0FB1-5731-78588D4F85C1}"/>
          </ac:inkMkLst>
        </pc:inkChg>
        <pc:inkChg chg="add del">
          <ac:chgData name="Tim Cook" userId="d1c7cfb340f2c7ab" providerId="LiveId" clId="{E80455E3-0E76-434E-A6B3-21E80AFE95A7}" dt="2023-04-14T01:50:08.391" v="431"/>
          <ac:inkMkLst>
            <pc:docMk/>
            <pc:sldMk cId="1121062418" sldId="471"/>
            <ac:inkMk id="14" creationId="{09FF9EA6-2CF1-7296-F189-2B7F6D1A5058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4" creationId="{E30DCC98-83A4-A33D-E90D-5856F30AAD4E}"/>
          </ac:inkMkLst>
        </pc:inkChg>
        <pc:inkChg chg="add del mod">
          <ac:chgData name="Tim Cook" userId="d1c7cfb340f2c7ab" providerId="LiveId" clId="{E80455E3-0E76-434E-A6B3-21E80AFE95A7}" dt="2023-04-14T01:52:37.780" v="579"/>
          <ac:inkMkLst>
            <pc:docMk/>
            <pc:sldMk cId="1121062418" sldId="471"/>
            <ac:inkMk id="15" creationId="{4C595F27-8B7C-9727-12F3-2EACE6FCE099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5" creationId="{8F6706F8-AD14-99E2-E7A0-CD3F46367382}"/>
          </ac:inkMkLst>
        </pc:inkChg>
        <pc:inkChg chg="add del mod">
          <ac:chgData name="Tim Cook" userId="d1c7cfb340f2c7ab" providerId="LiveId" clId="{E80455E3-0E76-434E-A6B3-21E80AFE95A7}" dt="2023-04-14T01:52:37.780" v="582"/>
          <ac:inkMkLst>
            <pc:docMk/>
            <pc:sldMk cId="1121062418" sldId="471"/>
            <ac:inkMk id="16" creationId="{6FA385FB-E489-1D04-1EEB-BF8D1FF2EB6F}"/>
          </ac:inkMkLst>
        </pc:inkChg>
        <pc:inkChg chg="add del mod">
          <ac:chgData name="Tim Cook" userId="d1c7cfb340f2c7ab" providerId="LiveId" clId="{E80455E3-0E76-434E-A6B3-21E80AFE95A7}" dt="2023-04-14T01:52:37.780" v="580"/>
          <ac:inkMkLst>
            <pc:docMk/>
            <pc:sldMk cId="1121062418" sldId="471"/>
            <ac:inkMk id="17" creationId="{3F671DD0-9A43-D02D-DA90-E7F68DCB1E5B}"/>
          </ac:inkMkLst>
        </pc:inkChg>
        <pc:inkChg chg="add del mod">
          <ac:chgData name="Tim Cook" userId="d1c7cfb340f2c7ab" providerId="LiveId" clId="{E80455E3-0E76-434E-A6B3-21E80AFE95A7}" dt="2023-04-14T01:52:37.765" v="576"/>
          <ac:inkMkLst>
            <pc:docMk/>
            <pc:sldMk cId="1121062418" sldId="471"/>
            <ac:inkMk id="18" creationId="{F2E87F6A-174F-D877-48A4-49454D18A431}"/>
          </ac:inkMkLst>
        </pc:inkChg>
        <pc:inkChg chg="add del mod">
          <ac:chgData name="Tim Cook" userId="d1c7cfb340f2c7ab" providerId="LiveId" clId="{E80455E3-0E76-434E-A6B3-21E80AFE95A7}" dt="2023-04-14T01:52:37.780" v="581"/>
          <ac:inkMkLst>
            <pc:docMk/>
            <pc:sldMk cId="1121062418" sldId="471"/>
            <ac:inkMk id="19" creationId="{FD7699F3-8696-B6AD-3120-5BC757C5A079}"/>
          </ac:inkMkLst>
        </pc:inkChg>
        <pc:inkChg chg="add del mod">
          <ac:chgData name="Tim Cook" userId="d1c7cfb340f2c7ab" providerId="LiveId" clId="{E80455E3-0E76-434E-A6B3-21E80AFE95A7}" dt="2023-04-14T01:52:37.780" v="583"/>
          <ac:inkMkLst>
            <pc:docMk/>
            <pc:sldMk cId="1121062418" sldId="471"/>
            <ac:inkMk id="20" creationId="{0C816EA1-04E9-4A2B-B7AD-5A58BAD331A4}"/>
          </ac:inkMkLst>
        </pc:inkChg>
        <pc:inkChg chg="add del mod">
          <ac:chgData name="Tim Cook" userId="d1c7cfb340f2c7ab" providerId="LiveId" clId="{E80455E3-0E76-434E-A6B3-21E80AFE95A7}" dt="2023-04-14T01:52:37.780" v="578"/>
          <ac:inkMkLst>
            <pc:docMk/>
            <pc:sldMk cId="1121062418" sldId="471"/>
            <ac:inkMk id="21" creationId="{3493048D-7B4C-3D9C-BDE4-26ED05082CFD}"/>
          </ac:inkMkLst>
        </pc:inkChg>
        <pc:inkChg chg="add del mod">
          <ac:chgData name="Tim Cook" userId="d1c7cfb340f2c7ab" providerId="LiveId" clId="{E80455E3-0E76-434E-A6B3-21E80AFE95A7}" dt="2023-04-14T01:52:37.780" v="577"/>
          <ac:inkMkLst>
            <pc:docMk/>
            <pc:sldMk cId="1121062418" sldId="471"/>
            <ac:inkMk id="22" creationId="{EAD94B7E-E2F1-B592-56DD-96193A417A09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4" creationId="{244D411F-BD91-9596-02A0-9B8CDBADD846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5" creationId="{BF995E31-3581-7DAF-9C10-6FCBC7C9D83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6" creationId="{0A3B8847-AE0D-E832-D16D-D9A0B4E4276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7" creationId="{F1FF4DB7-CDA9-E9E5-E36F-F7A30F1A78B3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8" creationId="{F246B12C-8E59-7F83-F608-3EEFE8D6F868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9" creationId="{50E04A12-91D4-38D2-9024-AA5FAA14BB53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0" creationId="{F5050B67-1D8C-4EF9-CA47-8571BFDF2F4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1" creationId="{274F4D84-ED23-213D-775A-92A326C35382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2" creationId="{E158DDA3-A393-4E06-7B1B-8D0A031A174F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3" creationId="{12A2600F-718F-0A5D-7FA4-ECD90F0C461C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4" creationId="{E506ED4A-F227-7847-9485-343CF8747B45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5" creationId="{C1844B2D-E923-9E56-C00A-19F7D76E8F1E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6" creationId="{548EB312-89D7-EC10-B529-AA6B456B49E9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7" creationId="{9FBBB0AD-7FE5-0EC3-EAEF-4A15E461BE5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8" creationId="{9205080A-7A66-2500-9B1D-B2A538D22FD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9" creationId="{789F0D5E-F856-F498-9A39-25FD6AE1F96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40" creationId="{222A0F93-6E89-B4B0-C447-B9CF943598B2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41" creationId="{DD4BC037-F7E8-E410-232E-46623BAE01C6}"/>
          </ac:inkMkLst>
        </pc:inkChg>
        <pc:inkChg chg="add del mod">
          <ac:chgData name="Tim Cook" userId="d1c7cfb340f2c7ab" providerId="LiveId" clId="{E80455E3-0E76-434E-A6B3-21E80AFE95A7}" dt="2023-04-14T01:50:29.680" v="476"/>
          <ac:inkMkLst>
            <pc:docMk/>
            <pc:sldMk cId="1121062418" sldId="471"/>
            <ac:inkMk id="42" creationId="{E728C22E-F30A-8F2F-5692-C24FB3E02C83}"/>
          </ac:inkMkLst>
        </pc:inkChg>
        <pc:inkChg chg="add del mod">
          <ac:chgData name="Tim Cook" userId="d1c7cfb340f2c7ab" providerId="LiveId" clId="{E80455E3-0E76-434E-A6B3-21E80AFE95A7}" dt="2023-04-14T01:50:29.680" v="473"/>
          <ac:inkMkLst>
            <pc:docMk/>
            <pc:sldMk cId="1121062418" sldId="471"/>
            <ac:inkMk id="43" creationId="{D9311E6B-0109-F59A-CB2D-8ACF320319E2}"/>
          </ac:inkMkLst>
        </pc:inkChg>
        <pc:inkChg chg="add del mod">
          <ac:chgData name="Tim Cook" userId="d1c7cfb340f2c7ab" providerId="LiveId" clId="{E80455E3-0E76-434E-A6B3-21E80AFE95A7}" dt="2023-04-14T01:50:29.680" v="475"/>
          <ac:inkMkLst>
            <pc:docMk/>
            <pc:sldMk cId="1121062418" sldId="471"/>
            <ac:inkMk id="44" creationId="{E466EF0E-43D9-8927-8D1E-F62C0403D550}"/>
          </ac:inkMkLst>
        </pc:inkChg>
        <pc:inkChg chg="add del mod">
          <ac:chgData name="Tim Cook" userId="d1c7cfb340f2c7ab" providerId="LiveId" clId="{E80455E3-0E76-434E-A6B3-21E80AFE95A7}" dt="2023-04-14T01:50:37.354" v="486"/>
          <ac:inkMkLst>
            <pc:docMk/>
            <pc:sldMk cId="1121062418" sldId="471"/>
            <ac:inkMk id="45" creationId="{6850B525-3F45-C02D-4A36-E2769E29D4E9}"/>
          </ac:inkMkLst>
        </pc:inkChg>
        <pc:inkChg chg="add del mod">
          <ac:chgData name="Tim Cook" userId="d1c7cfb340f2c7ab" providerId="LiveId" clId="{E80455E3-0E76-434E-A6B3-21E80AFE95A7}" dt="2023-04-14T01:50:29.680" v="474"/>
          <ac:inkMkLst>
            <pc:docMk/>
            <pc:sldMk cId="1121062418" sldId="471"/>
            <ac:inkMk id="46" creationId="{B61FBABC-C5A4-942F-7084-437AC88D6E8D}"/>
          </ac:inkMkLst>
        </pc:inkChg>
        <pc:inkChg chg="add del mod">
          <ac:chgData name="Tim Cook" userId="d1c7cfb340f2c7ab" providerId="LiveId" clId="{E80455E3-0E76-434E-A6B3-21E80AFE95A7}" dt="2023-04-14T01:50:29.680" v="471"/>
          <ac:inkMkLst>
            <pc:docMk/>
            <pc:sldMk cId="1121062418" sldId="471"/>
            <ac:inkMk id="47" creationId="{6AE2C184-9C1E-9DE6-08BC-271CE8181435}"/>
          </ac:inkMkLst>
        </pc:inkChg>
        <pc:inkChg chg="add del mod">
          <ac:chgData name="Tim Cook" userId="d1c7cfb340f2c7ab" providerId="LiveId" clId="{E80455E3-0E76-434E-A6B3-21E80AFE95A7}" dt="2023-04-14T01:50:29.680" v="472"/>
          <ac:inkMkLst>
            <pc:docMk/>
            <pc:sldMk cId="1121062418" sldId="471"/>
            <ac:inkMk id="48" creationId="{12F872A4-D846-37DD-40FC-88BB0EBC4248}"/>
          </ac:inkMkLst>
        </pc:inkChg>
        <pc:inkChg chg="add del mod">
          <ac:chgData name="Tim Cook" userId="d1c7cfb340f2c7ab" providerId="LiveId" clId="{E80455E3-0E76-434E-A6B3-21E80AFE95A7}" dt="2023-04-14T01:50:37.354" v="490"/>
          <ac:inkMkLst>
            <pc:docMk/>
            <pc:sldMk cId="1121062418" sldId="471"/>
            <ac:inkMk id="49" creationId="{1ED7729F-6BF5-CD27-0D12-888C026D5DCB}"/>
          </ac:inkMkLst>
        </pc:inkChg>
        <pc:inkChg chg="add del">
          <ac:chgData name="Tim Cook" userId="d1c7cfb340f2c7ab" providerId="LiveId" clId="{E80455E3-0E76-434E-A6B3-21E80AFE95A7}" dt="2023-04-14T01:50:27.339" v="465"/>
          <ac:inkMkLst>
            <pc:docMk/>
            <pc:sldMk cId="1121062418" sldId="471"/>
            <ac:inkMk id="50" creationId="{FFE56237-AE62-23E4-BE36-A5240505055F}"/>
          </ac:inkMkLst>
        </pc:inkChg>
        <pc:inkChg chg="add del">
          <ac:chgData name="Tim Cook" userId="d1c7cfb340f2c7ab" providerId="LiveId" clId="{E80455E3-0E76-434E-A6B3-21E80AFE95A7}" dt="2023-04-14T01:50:27.339" v="466"/>
          <ac:inkMkLst>
            <pc:docMk/>
            <pc:sldMk cId="1121062418" sldId="471"/>
            <ac:inkMk id="51" creationId="{4681A2A7-D104-F626-AFBF-748B13A8129E}"/>
          </ac:inkMkLst>
        </pc:inkChg>
        <pc:inkChg chg="add del">
          <ac:chgData name="Tim Cook" userId="d1c7cfb340f2c7ab" providerId="LiveId" clId="{E80455E3-0E76-434E-A6B3-21E80AFE95A7}" dt="2023-04-14T01:50:27.339" v="469"/>
          <ac:inkMkLst>
            <pc:docMk/>
            <pc:sldMk cId="1121062418" sldId="471"/>
            <ac:inkMk id="52" creationId="{DA99EE27-63D0-3ADB-90D8-D6E127B36E35}"/>
          </ac:inkMkLst>
        </pc:inkChg>
        <pc:inkChg chg="add del">
          <ac:chgData name="Tim Cook" userId="d1c7cfb340f2c7ab" providerId="LiveId" clId="{E80455E3-0E76-434E-A6B3-21E80AFE95A7}" dt="2023-04-14T01:50:27.339" v="468"/>
          <ac:inkMkLst>
            <pc:docMk/>
            <pc:sldMk cId="1121062418" sldId="471"/>
            <ac:inkMk id="53" creationId="{1D0774A5-8A23-8819-D533-02AB998D48FB}"/>
          </ac:inkMkLst>
        </pc:inkChg>
        <pc:inkChg chg="add del">
          <ac:chgData name="Tim Cook" userId="d1c7cfb340f2c7ab" providerId="LiveId" clId="{E80455E3-0E76-434E-A6B3-21E80AFE95A7}" dt="2023-04-14T01:50:27.339" v="467"/>
          <ac:inkMkLst>
            <pc:docMk/>
            <pc:sldMk cId="1121062418" sldId="471"/>
            <ac:inkMk id="54" creationId="{F84FBEEE-FC93-54F0-213F-5A4622D4E9F1}"/>
          </ac:inkMkLst>
        </pc:inkChg>
        <pc:inkChg chg="add del mod">
          <ac:chgData name="Tim Cook" userId="d1c7cfb340f2c7ab" providerId="LiveId" clId="{E80455E3-0E76-434E-A6B3-21E80AFE95A7}" dt="2023-04-14T01:50:37.354" v="489"/>
          <ac:inkMkLst>
            <pc:docMk/>
            <pc:sldMk cId="1121062418" sldId="471"/>
            <ac:inkMk id="61" creationId="{226A3077-695F-4EE8-D5D4-F2A40BEC805B}"/>
          </ac:inkMkLst>
        </pc:inkChg>
        <pc:inkChg chg="add del mod">
          <ac:chgData name="Tim Cook" userId="d1c7cfb340f2c7ab" providerId="LiveId" clId="{E80455E3-0E76-434E-A6B3-21E80AFE95A7}" dt="2023-04-14T01:50:37.354" v="487"/>
          <ac:inkMkLst>
            <pc:docMk/>
            <pc:sldMk cId="1121062418" sldId="471"/>
            <ac:inkMk id="62" creationId="{48AE88CF-9C4E-E2C2-21F0-2AED16784EC4}"/>
          </ac:inkMkLst>
        </pc:inkChg>
        <pc:inkChg chg="add del mod">
          <ac:chgData name="Tim Cook" userId="d1c7cfb340f2c7ab" providerId="LiveId" clId="{E80455E3-0E76-434E-A6B3-21E80AFE95A7}" dt="2023-04-14T01:50:38.592" v="492"/>
          <ac:inkMkLst>
            <pc:docMk/>
            <pc:sldMk cId="1121062418" sldId="471"/>
            <ac:inkMk id="63" creationId="{14A9BC37-30A1-D363-E506-7AA6CDEE8FCE}"/>
          </ac:inkMkLst>
        </pc:inkChg>
        <pc:inkChg chg="add del mod">
          <ac:chgData name="Tim Cook" userId="d1c7cfb340f2c7ab" providerId="LiveId" clId="{E80455E3-0E76-434E-A6B3-21E80AFE95A7}" dt="2023-04-14T01:50:37.354" v="491"/>
          <ac:inkMkLst>
            <pc:docMk/>
            <pc:sldMk cId="1121062418" sldId="471"/>
            <ac:inkMk id="65" creationId="{490B3C76-D114-432C-2527-006CB8437D33}"/>
          </ac:inkMkLst>
        </pc:inkChg>
        <pc:inkChg chg="add del mod">
          <ac:chgData name="Tim Cook" userId="d1c7cfb340f2c7ab" providerId="LiveId" clId="{E80455E3-0E76-434E-A6B3-21E80AFE95A7}" dt="2023-04-14T01:50:37.354" v="488"/>
          <ac:inkMkLst>
            <pc:docMk/>
            <pc:sldMk cId="1121062418" sldId="471"/>
            <ac:inkMk id="66" creationId="{6E58A920-CC9C-E89F-49F9-BDF4BC6A2B7C}"/>
          </ac:inkMkLst>
        </pc:inkChg>
        <pc:inkChg chg="add del mod">
          <ac:chgData name="Tim Cook" userId="d1c7cfb340f2c7ab" providerId="LiveId" clId="{E80455E3-0E76-434E-A6B3-21E80AFE95A7}" dt="2023-04-14T01:50:37.354" v="485"/>
          <ac:inkMkLst>
            <pc:docMk/>
            <pc:sldMk cId="1121062418" sldId="471"/>
            <ac:inkMk id="67" creationId="{E12D3FF9-43D5-D818-3111-FABB031C25FB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69" creationId="{5E87147E-C2EF-07D3-D346-74059E818BC1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0" creationId="{3CF0C64B-7AD9-1761-AFE4-503EB90D95D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1" creationId="{8A6986D9-5A9B-074C-0321-9C9945F3902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2" creationId="{7F89BDED-17CF-76FE-5751-F3CCA1C55157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3" creationId="{23A1138F-843E-3FAB-BC4A-EB6E0754EA5B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4" creationId="{092B0933-4AEE-45BE-91C8-D2D9C0CEE48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5" creationId="{72496049-5293-196C-B4CA-7C99E2B34DFE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6" creationId="{9491B65E-C72C-630A-0191-BA36A43A4FA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7" creationId="{5AE2FA25-CD20-3A20-EDC8-EC1ED28357A8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8" creationId="{034271F9-FB61-E3DE-77EA-A8016E6804BB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9" creationId="{E85A41BA-F431-1B8D-871C-520633826D8C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83" creationId="{FB452762-4D33-9022-AC0B-BCFBF7B266C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84" creationId="{855FDB42-126C-3687-C392-BA135F6D63F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85" creationId="{807FCD77-07D6-E871-38C6-B977E2612229}"/>
          </ac:inkMkLst>
        </pc:inkChg>
        <pc:inkChg chg="add del">
          <ac:chgData name="Tim Cook" userId="d1c7cfb340f2c7ab" providerId="LiveId" clId="{E80455E3-0E76-434E-A6B3-21E80AFE95A7}" dt="2023-04-14T01:51:11.769" v="523"/>
          <ac:inkMkLst>
            <pc:docMk/>
            <pc:sldMk cId="1121062418" sldId="471"/>
            <ac:inkMk id="87" creationId="{EEA8A47C-C299-2161-E2E0-4D30D1D071F4}"/>
          </ac:inkMkLst>
        </pc:inkChg>
        <pc:inkChg chg="add del">
          <ac:chgData name="Tim Cook" userId="d1c7cfb340f2c7ab" providerId="LiveId" clId="{E80455E3-0E76-434E-A6B3-21E80AFE95A7}" dt="2023-04-14T01:51:00.949" v="513"/>
          <ac:inkMkLst>
            <pc:docMk/>
            <pc:sldMk cId="1121062418" sldId="471"/>
            <ac:inkMk id="88" creationId="{ABA7E8E4-1FD1-1628-92B1-8DDCFFC91595}"/>
          </ac:inkMkLst>
        </pc:inkChg>
        <pc:inkChg chg="add del">
          <ac:chgData name="Tim Cook" userId="d1c7cfb340f2c7ab" providerId="LiveId" clId="{E80455E3-0E76-434E-A6B3-21E80AFE95A7}" dt="2023-04-14T01:51:00.949" v="514"/>
          <ac:inkMkLst>
            <pc:docMk/>
            <pc:sldMk cId="1121062418" sldId="471"/>
            <ac:inkMk id="89" creationId="{B662D0F4-6E82-9F28-6854-B296225BB353}"/>
          </ac:inkMkLst>
        </pc:inkChg>
        <pc:inkChg chg="add del">
          <ac:chgData name="Tim Cook" userId="d1c7cfb340f2c7ab" providerId="LiveId" clId="{E80455E3-0E76-434E-A6B3-21E80AFE95A7}" dt="2023-04-14T01:51:00.949" v="515"/>
          <ac:inkMkLst>
            <pc:docMk/>
            <pc:sldMk cId="1121062418" sldId="471"/>
            <ac:inkMk id="90" creationId="{3FFDF2B4-4515-DEEB-678E-2CF1A588378C}"/>
          </ac:inkMkLst>
        </pc:inkChg>
        <pc:inkChg chg="add mod">
          <ac:chgData name="Tim Cook" userId="d1c7cfb340f2c7ab" providerId="LiveId" clId="{E80455E3-0E76-434E-A6B3-21E80AFE95A7}" dt="2023-04-14T02:06:39.224" v="814"/>
          <ac:inkMkLst>
            <pc:docMk/>
            <pc:sldMk cId="1121062418" sldId="471"/>
            <ac:inkMk id="91" creationId="{D345B722-2CFE-7DCD-591D-C4541BB4F9C5}"/>
          </ac:inkMkLst>
        </pc:inkChg>
        <pc:inkChg chg="add mod">
          <ac:chgData name="Tim Cook" userId="d1c7cfb340f2c7ab" providerId="LiveId" clId="{E80455E3-0E76-434E-A6B3-21E80AFE95A7}" dt="2023-04-14T02:06:39.224" v="814"/>
          <ac:inkMkLst>
            <pc:docMk/>
            <pc:sldMk cId="1121062418" sldId="471"/>
            <ac:inkMk id="92" creationId="{505BA630-FC01-FB44-91F2-197E5A9CB2A1}"/>
          </ac:inkMkLst>
        </pc:inkChg>
        <pc:inkChg chg="add del mod">
          <ac:chgData name="Tim Cook" userId="d1c7cfb340f2c7ab" providerId="LiveId" clId="{E80455E3-0E76-434E-A6B3-21E80AFE95A7}" dt="2023-04-14T01:51:05.430" v="520"/>
          <ac:inkMkLst>
            <pc:docMk/>
            <pc:sldMk cId="1121062418" sldId="471"/>
            <ac:inkMk id="93" creationId="{02A9ECE3-115A-941A-D98A-4BE7741612A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95" creationId="{D2A97CBA-9C2E-F3AE-E84A-F405435BC955}"/>
          </ac:inkMkLst>
        </pc:inkChg>
        <pc:inkChg chg="add del">
          <ac:chgData name="Tim Cook" userId="d1c7cfb340f2c7ab" providerId="LiveId" clId="{E80455E3-0E76-434E-A6B3-21E80AFE95A7}" dt="2023-04-14T01:51:15.921" v="525"/>
          <ac:inkMkLst>
            <pc:docMk/>
            <pc:sldMk cId="1121062418" sldId="471"/>
            <ac:inkMk id="97" creationId="{EC04262C-A269-1484-7C56-2CF388D3FAD8}"/>
          </ac:inkMkLst>
        </pc:inkChg>
        <pc:inkChg chg="add del mod">
          <ac:chgData name="Tim Cook" userId="d1c7cfb340f2c7ab" providerId="LiveId" clId="{E80455E3-0E76-434E-A6B3-21E80AFE95A7}" dt="2023-04-14T01:51:22.311" v="528"/>
          <ac:inkMkLst>
            <pc:docMk/>
            <pc:sldMk cId="1121062418" sldId="471"/>
            <ac:inkMk id="98" creationId="{B4BF9318-AA51-6C2A-F964-D8AF28FE6B6D}"/>
          </ac:inkMkLst>
        </pc:inkChg>
        <pc:inkChg chg="add del mod">
          <ac:chgData name="Tim Cook" userId="d1c7cfb340f2c7ab" providerId="LiveId" clId="{E80455E3-0E76-434E-A6B3-21E80AFE95A7}" dt="2023-04-14T01:51:26.456" v="531"/>
          <ac:inkMkLst>
            <pc:docMk/>
            <pc:sldMk cId="1121062418" sldId="471"/>
            <ac:inkMk id="100" creationId="{AC7D7B50-4994-0094-C351-AE304F39FAE1}"/>
          </ac:inkMkLst>
        </pc:inkChg>
        <pc:inkChg chg="add del mod">
          <ac:chgData name="Tim Cook" userId="d1c7cfb340f2c7ab" providerId="LiveId" clId="{E80455E3-0E76-434E-A6B3-21E80AFE95A7}" dt="2023-04-14T02:06:39.224" v="814"/>
          <ac:inkMkLst>
            <pc:docMk/>
            <pc:sldMk cId="1121062418" sldId="471"/>
            <ac:inkMk id="102" creationId="{E43BD707-E914-EC64-1BE3-DE18FD6E3C7C}"/>
          </ac:inkMkLst>
        </pc:inkChg>
        <pc:inkChg chg="add del">
          <ac:chgData name="Tim Cook" userId="d1c7cfb340f2c7ab" providerId="LiveId" clId="{E80455E3-0E76-434E-A6B3-21E80AFE95A7}" dt="2023-04-14T01:52:07.778" v="537"/>
          <ac:inkMkLst>
            <pc:docMk/>
            <pc:sldMk cId="1121062418" sldId="471"/>
            <ac:inkMk id="104" creationId="{B11122A7-0EA4-33E6-C4BE-20D1107A5030}"/>
          </ac:inkMkLst>
        </pc:inkChg>
        <pc:inkChg chg="add del mod">
          <ac:chgData name="Tim Cook" userId="d1c7cfb340f2c7ab" providerId="LiveId" clId="{E80455E3-0E76-434E-A6B3-21E80AFE95A7}" dt="2023-04-14T01:52:11.125" v="541"/>
          <ac:inkMkLst>
            <pc:docMk/>
            <pc:sldMk cId="1121062418" sldId="471"/>
            <ac:inkMk id="105" creationId="{C29E33ED-D348-82AC-6CEC-12D8C2D0F3CC}"/>
          </ac:inkMkLst>
        </pc:inkChg>
        <pc:inkChg chg="add del mod">
          <ac:chgData name="Tim Cook" userId="d1c7cfb340f2c7ab" providerId="LiveId" clId="{E80455E3-0E76-434E-A6B3-21E80AFE95A7}" dt="2023-04-14T01:52:11.531" v="542"/>
          <ac:inkMkLst>
            <pc:docMk/>
            <pc:sldMk cId="1121062418" sldId="471"/>
            <ac:inkMk id="106" creationId="{154C49D7-7484-4118-D439-36996BCFD0ED}"/>
          </ac:inkMkLst>
        </pc:inkChg>
        <pc:inkChg chg="add del mod">
          <ac:chgData name="Tim Cook" userId="d1c7cfb340f2c7ab" providerId="LiveId" clId="{E80455E3-0E76-434E-A6B3-21E80AFE95A7}" dt="2023-04-14T01:52:18.187" v="555"/>
          <ac:inkMkLst>
            <pc:docMk/>
            <pc:sldMk cId="1121062418" sldId="471"/>
            <ac:inkMk id="108" creationId="{02F153A8-EE75-5A74-5F79-8799AFE264D6}"/>
          </ac:inkMkLst>
        </pc:inkChg>
        <pc:inkChg chg="add del mod">
          <ac:chgData name="Tim Cook" userId="d1c7cfb340f2c7ab" providerId="LiveId" clId="{E80455E3-0E76-434E-A6B3-21E80AFE95A7}" dt="2023-04-14T01:52:18.187" v="554"/>
          <ac:inkMkLst>
            <pc:docMk/>
            <pc:sldMk cId="1121062418" sldId="471"/>
            <ac:inkMk id="109" creationId="{1A07AEF8-A5E1-502D-8845-D6F4F10A44E4}"/>
          </ac:inkMkLst>
        </pc:inkChg>
        <pc:inkChg chg="add del mod">
          <ac:chgData name="Tim Cook" userId="d1c7cfb340f2c7ab" providerId="LiveId" clId="{E80455E3-0E76-434E-A6B3-21E80AFE95A7}" dt="2023-04-14T01:52:18.187" v="553"/>
          <ac:inkMkLst>
            <pc:docMk/>
            <pc:sldMk cId="1121062418" sldId="471"/>
            <ac:inkMk id="110" creationId="{9DF23E8A-6514-1929-061B-B7A579A557AD}"/>
          </ac:inkMkLst>
        </pc:inkChg>
        <pc:inkChg chg="add del mod">
          <ac:chgData name="Tim Cook" userId="d1c7cfb340f2c7ab" providerId="LiveId" clId="{E80455E3-0E76-434E-A6B3-21E80AFE95A7}" dt="2023-04-14T01:52:17.335" v="551"/>
          <ac:inkMkLst>
            <pc:docMk/>
            <pc:sldMk cId="1121062418" sldId="471"/>
            <ac:inkMk id="111" creationId="{C796962A-414B-358A-5311-4E8169C15FB8}"/>
          </ac:inkMkLst>
        </pc:inkChg>
        <pc:inkChg chg="add del mod">
          <ac:chgData name="Tim Cook" userId="d1c7cfb340f2c7ab" providerId="LiveId" clId="{E80455E3-0E76-434E-A6B3-21E80AFE95A7}" dt="2023-04-14T01:52:17.335" v="552"/>
          <ac:inkMkLst>
            <pc:docMk/>
            <pc:sldMk cId="1121062418" sldId="471"/>
            <ac:inkMk id="112" creationId="{EB093A74-5DC6-9F15-000F-52A4E69FEFAF}"/>
          </ac:inkMkLst>
        </pc:inkChg>
        <pc:inkChg chg="add del mod">
          <ac:chgData name="Tim Cook" userId="d1c7cfb340f2c7ab" providerId="LiveId" clId="{E80455E3-0E76-434E-A6B3-21E80AFE95A7}" dt="2023-04-14T01:52:17.335" v="550"/>
          <ac:inkMkLst>
            <pc:docMk/>
            <pc:sldMk cId="1121062418" sldId="471"/>
            <ac:inkMk id="113" creationId="{60C8A4AB-77E2-0744-1A54-0C20B621048B}"/>
          </ac:inkMkLst>
        </pc:inkChg>
        <pc:inkChg chg="add del">
          <ac:chgData name="Tim Cook" userId="d1c7cfb340f2c7ab" providerId="LiveId" clId="{E80455E3-0E76-434E-A6B3-21E80AFE95A7}" dt="2023-04-14T01:52:21.673" v="557"/>
          <ac:inkMkLst>
            <pc:docMk/>
            <pc:sldMk cId="1121062418" sldId="471"/>
            <ac:inkMk id="115" creationId="{46DCDB17-C886-30E3-5A4A-F85BC5A57C82}"/>
          </ac:inkMkLst>
        </pc:inkChg>
        <pc:inkChg chg="add del mod">
          <ac:chgData name="Tim Cook" userId="d1c7cfb340f2c7ab" providerId="LiveId" clId="{E80455E3-0E76-434E-A6B3-21E80AFE95A7}" dt="2023-04-14T01:52:27.268" v="562"/>
          <ac:inkMkLst>
            <pc:docMk/>
            <pc:sldMk cId="1121062418" sldId="471"/>
            <ac:inkMk id="116" creationId="{B874E2CB-6F34-D1DF-8060-2393ABA4062F}"/>
          </ac:inkMkLst>
        </pc:inkChg>
        <pc:inkChg chg="add del mod">
          <ac:chgData name="Tim Cook" userId="d1c7cfb340f2c7ab" providerId="LiveId" clId="{E80455E3-0E76-434E-A6B3-21E80AFE95A7}" dt="2023-04-14T01:52:27.268" v="564"/>
          <ac:inkMkLst>
            <pc:docMk/>
            <pc:sldMk cId="1121062418" sldId="471"/>
            <ac:inkMk id="117" creationId="{EA70B000-EA13-AF98-173D-1864ECCF763D}"/>
          </ac:inkMkLst>
        </pc:inkChg>
        <pc:inkChg chg="add del mod">
          <ac:chgData name="Tim Cook" userId="d1c7cfb340f2c7ab" providerId="LiveId" clId="{E80455E3-0E76-434E-A6B3-21E80AFE95A7}" dt="2023-04-14T01:52:27.268" v="563"/>
          <ac:inkMkLst>
            <pc:docMk/>
            <pc:sldMk cId="1121062418" sldId="471"/>
            <ac:inkMk id="118" creationId="{561A8011-9F1F-2B13-3F92-D39F5A20A18B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0" creationId="{F4814649-B635-4241-DA9B-34D77449E1BD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1" creationId="{F1166EE6-19E8-0315-84EF-FD031CA42B35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2" creationId="{076601BE-83BC-100B-B049-0421AE4A6E14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3" creationId="{A0E4980D-B586-AEAB-1BC6-61E2A94F0BE7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4" creationId="{F7B33AAB-2B8B-CD84-4CC0-7EEBBD9E30CA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5" creationId="{A3B3B7D6-EEA0-E672-4508-5F476B37FDA4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6" creationId="{1FDBFB8B-B518-5799-BB53-302F5471D04A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7" creationId="{53A6A958-C072-1986-8EB2-EC45DAF1F281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9" creationId="{114D299E-D166-1A06-8E88-B2E689722236}"/>
          </ac:inkMkLst>
        </pc:inkChg>
        <pc:inkChg chg="add del mod">
          <ac:chgData name="Tim Cook" userId="d1c7cfb340f2c7ab" providerId="LiveId" clId="{E80455E3-0E76-434E-A6B3-21E80AFE95A7}" dt="2023-04-14T01:52:45.167" v="592"/>
          <ac:inkMkLst>
            <pc:docMk/>
            <pc:sldMk cId="1121062418" sldId="471"/>
            <ac:inkMk id="131" creationId="{EEBBDA29-2D2D-3470-1BE0-77FB216979AE}"/>
          </ac:inkMkLst>
        </pc:inkChg>
        <pc:inkChg chg="add del mod">
          <ac:chgData name="Tim Cook" userId="d1c7cfb340f2c7ab" providerId="LiveId" clId="{E80455E3-0E76-434E-A6B3-21E80AFE95A7}" dt="2023-04-14T01:52:45.167" v="594"/>
          <ac:inkMkLst>
            <pc:docMk/>
            <pc:sldMk cId="1121062418" sldId="471"/>
            <ac:inkMk id="132" creationId="{25B93F6F-F6E9-7064-8ECF-3CB08A660B46}"/>
          </ac:inkMkLst>
        </pc:inkChg>
        <pc:inkChg chg="add del mod">
          <ac:chgData name="Tim Cook" userId="d1c7cfb340f2c7ab" providerId="LiveId" clId="{E80455E3-0E76-434E-A6B3-21E80AFE95A7}" dt="2023-04-14T01:52:45.167" v="596"/>
          <ac:inkMkLst>
            <pc:docMk/>
            <pc:sldMk cId="1121062418" sldId="471"/>
            <ac:inkMk id="133" creationId="{F331F21B-A839-C308-CB46-853D853D9A27}"/>
          </ac:inkMkLst>
        </pc:inkChg>
        <pc:inkChg chg="add del mod">
          <ac:chgData name="Tim Cook" userId="d1c7cfb340f2c7ab" providerId="LiveId" clId="{E80455E3-0E76-434E-A6B3-21E80AFE95A7}" dt="2023-04-14T01:52:45.167" v="591"/>
          <ac:inkMkLst>
            <pc:docMk/>
            <pc:sldMk cId="1121062418" sldId="471"/>
            <ac:inkMk id="134" creationId="{32571455-4E6E-B90B-A963-0DFDE962221D}"/>
          </ac:inkMkLst>
        </pc:inkChg>
        <pc:inkChg chg="add del mod">
          <ac:chgData name="Tim Cook" userId="d1c7cfb340f2c7ab" providerId="LiveId" clId="{E80455E3-0E76-434E-A6B3-21E80AFE95A7}" dt="2023-04-14T01:52:45.167" v="593"/>
          <ac:inkMkLst>
            <pc:docMk/>
            <pc:sldMk cId="1121062418" sldId="471"/>
            <ac:inkMk id="135" creationId="{998726DC-A905-A573-5024-1131D9F29BB7}"/>
          </ac:inkMkLst>
        </pc:inkChg>
        <pc:inkChg chg="add del mod">
          <ac:chgData name="Tim Cook" userId="d1c7cfb340f2c7ab" providerId="LiveId" clId="{E80455E3-0E76-434E-A6B3-21E80AFE95A7}" dt="2023-04-14T01:52:45.167" v="595"/>
          <ac:inkMkLst>
            <pc:docMk/>
            <pc:sldMk cId="1121062418" sldId="471"/>
            <ac:inkMk id="136" creationId="{84A8DE9A-214D-A2DF-73FE-50A500FADAA4}"/>
          </ac:inkMkLst>
        </pc:inkChg>
        <pc:inkChg chg="add del">
          <ac:chgData name="Tim Cook" userId="d1c7cfb340f2c7ab" providerId="LiveId" clId="{E80455E3-0E76-434E-A6B3-21E80AFE95A7}" dt="2023-04-14T01:52:48.299" v="598"/>
          <ac:inkMkLst>
            <pc:docMk/>
            <pc:sldMk cId="1121062418" sldId="471"/>
            <ac:inkMk id="138" creationId="{57EFFE12-9C15-44D5-F45A-EEBA1A957DCA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39" creationId="{E58839B2-ACD6-D1D5-A133-8801048E8181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0" creationId="{9BBD6DF0-306B-9C45-0F14-F49E772445ED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1" creationId="{27FD57F3-CEAE-435D-C98B-E420C27C2E30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2" creationId="{9374DA12-A36A-8F21-BB56-12913F668AF4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3" creationId="{EF1C9A91-7496-8E15-B0B7-253121FDCCC9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4" creationId="{1D833E2E-7BD0-23C0-1434-ECBC6F04ACFD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5" creationId="{91644E0D-6C90-EAE3-7FFE-61E33C5E24B1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6" creationId="{2E6AB000-BCC6-D7F9-469F-EABBF08EDAFA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7" creationId="{111C69BA-C98B-9935-AAFE-ED5BBFE86AD1}"/>
          </ac:inkMkLst>
        </pc:inkChg>
      </pc:sldChg>
      <pc:sldChg chg="addSp delSp modSp mod">
        <pc:chgData name="Tim Cook" userId="d1c7cfb340f2c7ab" providerId="LiveId" clId="{E80455E3-0E76-434E-A6B3-21E80AFE95A7}" dt="2023-04-14T02:00:14.605" v="796"/>
        <pc:sldMkLst>
          <pc:docMk/>
          <pc:sldMk cId="4111155161" sldId="472"/>
        </pc:sldMkLst>
        <pc:grpChg chg="del mod">
          <ac:chgData name="Tim Cook" userId="d1c7cfb340f2c7ab" providerId="LiveId" clId="{E80455E3-0E76-434E-A6B3-21E80AFE95A7}" dt="2023-04-14T01:55:48.814" v="616"/>
          <ac:grpSpMkLst>
            <pc:docMk/>
            <pc:sldMk cId="4111155161" sldId="472"/>
            <ac:grpSpMk id="68" creationId="{CE84BCEF-4DBC-EF5B-F98F-7B69C8CBD0F6}"/>
          </ac:grpSpMkLst>
        </pc:grpChg>
        <pc:grpChg chg="mod">
          <ac:chgData name="Tim Cook" userId="d1c7cfb340f2c7ab" providerId="LiveId" clId="{E80455E3-0E76-434E-A6B3-21E80AFE95A7}" dt="2023-04-14T01:59:11.199" v="710"/>
          <ac:grpSpMkLst>
            <pc:docMk/>
            <pc:sldMk cId="4111155161" sldId="472"/>
            <ac:grpSpMk id="71" creationId="{42C1DCD1-15EA-7478-8C66-3A2AC20D7AA1}"/>
          </ac:grpSpMkLst>
        </pc:grpChg>
        <pc:grpChg chg="mod">
          <ac:chgData name="Tim Cook" userId="d1c7cfb340f2c7ab" providerId="LiveId" clId="{E80455E3-0E76-434E-A6B3-21E80AFE95A7}" dt="2023-04-14T01:59:11.199" v="710"/>
          <ac:grpSpMkLst>
            <pc:docMk/>
            <pc:sldMk cId="4111155161" sldId="472"/>
            <ac:grpSpMk id="73" creationId="{85923B25-3070-FA11-6946-93075DC98629}"/>
          </ac:grpSpMkLst>
        </pc:grpChg>
        <pc:grpChg chg="del mod">
          <ac:chgData name="Tim Cook" userId="d1c7cfb340f2c7ab" providerId="LiveId" clId="{E80455E3-0E76-434E-A6B3-21E80AFE95A7}" dt="2023-04-14T01:59:17.487" v="718"/>
          <ac:grpSpMkLst>
            <pc:docMk/>
            <pc:sldMk cId="4111155161" sldId="472"/>
            <ac:grpSpMk id="78" creationId="{3AC8051E-D21A-DF81-E2A8-B3E8F6BE09C7}"/>
          </ac:grpSpMkLst>
        </pc:grpChg>
        <pc:grpChg chg="mod">
          <ac:chgData name="Tim Cook" userId="d1c7cfb340f2c7ab" providerId="LiveId" clId="{E80455E3-0E76-434E-A6B3-21E80AFE95A7}" dt="2023-04-14T01:59:21.242" v="724"/>
          <ac:grpSpMkLst>
            <pc:docMk/>
            <pc:sldMk cId="4111155161" sldId="472"/>
            <ac:grpSpMk id="83" creationId="{D98D171E-E6FE-B08A-E7B7-63E9B3FF6833}"/>
          </ac:grpSpMkLst>
        </pc:grpChg>
        <pc:grpChg chg="del mod">
          <ac:chgData name="Tim Cook" userId="d1c7cfb340f2c7ab" providerId="LiveId" clId="{E80455E3-0E76-434E-A6B3-21E80AFE95A7}" dt="2023-04-14T01:56:09.122" v="645"/>
          <ac:grpSpMkLst>
            <pc:docMk/>
            <pc:sldMk cId="4111155161" sldId="472"/>
            <ac:grpSpMk id="86" creationId="{43B89D79-4CAA-5CD7-6DEC-3654B2047DF9}"/>
          </ac:grpSpMkLst>
        </pc:grpChg>
        <pc:grpChg chg="del mod">
          <ac:chgData name="Tim Cook" userId="d1c7cfb340f2c7ab" providerId="LiveId" clId="{E80455E3-0E76-434E-A6B3-21E80AFE95A7}" dt="2023-04-14T01:59:24.985" v="730"/>
          <ac:grpSpMkLst>
            <pc:docMk/>
            <pc:sldMk cId="4111155161" sldId="472"/>
            <ac:grpSpMk id="87" creationId="{6B990963-8EDA-53D9-B998-483A0DA8B50F}"/>
          </ac:grpSpMkLst>
        </pc:grpChg>
        <pc:grpChg chg="mod">
          <ac:chgData name="Tim Cook" userId="d1c7cfb340f2c7ab" providerId="LiveId" clId="{E80455E3-0E76-434E-A6B3-21E80AFE95A7}" dt="2023-04-14T01:59:29.301" v="735"/>
          <ac:grpSpMkLst>
            <pc:docMk/>
            <pc:sldMk cId="4111155161" sldId="472"/>
            <ac:grpSpMk id="91" creationId="{0515F5AC-04C8-52E1-6DDD-19DE7DE8655D}"/>
          </ac:grpSpMkLst>
        </pc:grpChg>
        <pc:grpChg chg="mod">
          <ac:chgData name="Tim Cook" userId="d1c7cfb340f2c7ab" providerId="LiveId" clId="{E80455E3-0E76-434E-A6B3-21E80AFE95A7}" dt="2023-04-14T01:56:27.851" v="675"/>
          <ac:grpSpMkLst>
            <pc:docMk/>
            <pc:sldMk cId="4111155161" sldId="472"/>
            <ac:grpSpMk id="103" creationId="{327858C7-1F75-6E44-64ED-2997285C2FD8}"/>
          </ac:grpSpMkLst>
        </pc:grpChg>
        <pc:grpChg chg="del mod">
          <ac:chgData name="Tim Cook" userId="d1c7cfb340f2c7ab" providerId="LiveId" clId="{E80455E3-0E76-434E-A6B3-21E80AFE95A7}" dt="2023-04-14T01:58:58.185" v="694"/>
          <ac:grpSpMkLst>
            <pc:docMk/>
            <pc:sldMk cId="4111155161" sldId="472"/>
            <ac:grpSpMk id="130" creationId="{4F1FC75A-D100-ACA6-9CB9-38977486F77C}"/>
          </ac:grpSpMkLst>
        </pc:grpChg>
        <pc:grpChg chg="mod">
          <ac:chgData name="Tim Cook" userId="d1c7cfb340f2c7ab" providerId="LiveId" clId="{E80455E3-0E76-434E-A6B3-21E80AFE95A7}" dt="2023-04-14T01:59:04.659" v="702"/>
          <ac:grpSpMkLst>
            <pc:docMk/>
            <pc:sldMk cId="4111155161" sldId="472"/>
            <ac:grpSpMk id="135" creationId="{CE6930A8-88A1-91C9-F7B3-49F861A404A4}"/>
          </ac:grpSpMkLst>
        </pc:grpChg>
        <pc:grpChg chg="del mod">
          <ac:chgData name="Tim Cook" userId="d1c7cfb340f2c7ab" providerId="LiveId" clId="{E80455E3-0E76-434E-A6B3-21E80AFE95A7}" dt="2023-04-14T01:58:54.874" v="690"/>
          <ac:grpSpMkLst>
            <pc:docMk/>
            <pc:sldMk cId="4111155161" sldId="472"/>
            <ac:grpSpMk id="156" creationId="{0D957333-0240-C483-77FE-371FF6667EDB}"/>
          </ac:grpSpMkLst>
        </pc:grpChg>
        <pc:grpChg chg="del mod">
          <ac:chgData name="Tim Cook" userId="d1c7cfb340f2c7ab" providerId="LiveId" clId="{E80455E3-0E76-434E-A6B3-21E80AFE95A7}" dt="2023-04-14T01:58:51.987" v="687"/>
          <ac:grpSpMkLst>
            <pc:docMk/>
            <pc:sldMk cId="4111155161" sldId="472"/>
            <ac:grpSpMk id="165" creationId="{146F886D-A124-39E1-42A7-3F0E819AB53A}"/>
          </ac:grpSpMkLst>
        </pc:grpChg>
        <pc:grpChg chg="del mod">
          <ac:chgData name="Tim Cook" userId="d1c7cfb340f2c7ab" providerId="LiveId" clId="{E80455E3-0E76-434E-A6B3-21E80AFE95A7}" dt="2023-04-14T01:59:45.117" v="745"/>
          <ac:grpSpMkLst>
            <pc:docMk/>
            <pc:sldMk cId="4111155161" sldId="472"/>
            <ac:grpSpMk id="173" creationId="{9DF6BD75-3C7F-BF73-A6BA-AC403AE770DA}"/>
          </ac:grpSpMkLst>
        </pc:grpChg>
        <pc:grpChg chg="mod">
          <ac:chgData name="Tim Cook" userId="d1c7cfb340f2c7ab" providerId="LiveId" clId="{E80455E3-0E76-434E-A6B3-21E80AFE95A7}" dt="2023-04-14T01:59:44.429" v="744"/>
          <ac:grpSpMkLst>
            <pc:docMk/>
            <pc:sldMk cId="4111155161" sldId="472"/>
            <ac:grpSpMk id="174" creationId="{FAE38038-454B-73F2-195D-9C1E8886C43F}"/>
          </ac:grpSpMkLst>
        </pc:grpChg>
        <pc:grpChg chg="mod">
          <ac:chgData name="Tim Cook" userId="d1c7cfb340f2c7ab" providerId="LiveId" clId="{E80455E3-0E76-434E-A6B3-21E80AFE95A7}" dt="2023-04-14T01:59:44.429" v="744"/>
          <ac:grpSpMkLst>
            <pc:docMk/>
            <pc:sldMk cId="4111155161" sldId="472"/>
            <ac:grpSpMk id="175" creationId="{63459172-2922-DD9B-C413-4761ABAAF38A}"/>
          </ac:grpSpMkLst>
        </pc:grpChg>
        <pc:grpChg chg="del mod">
          <ac:chgData name="Tim Cook" userId="d1c7cfb340f2c7ab" providerId="LiveId" clId="{E80455E3-0E76-434E-A6B3-21E80AFE95A7}" dt="2023-04-14T01:59:50.208" v="753"/>
          <ac:grpSpMkLst>
            <pc:docMk/>
            <pc:sldMk cId="4111155161" sldId="472"/>
            <ac:grpSpMk id="178" creationId="{980CB7B9-037C-A0E3-A538-09153F2CCE90}"/>
          </ac:grpSpMkLst>
        </pc:grpChg>
        <pc:grpChg chg="mod">
          <ac:chgData name="Tim Cook" userId="d1c7cfb340f2c7ab" providerId="LiveId" clId="{E80455E3-0E76-434E-A6B3-21E80AFE95A7}" dt="2023-04-14T01:59:57.383" v="768"/>
          <ac:grpSpMkLst>
            <pc:docMk/>
            <pc:sldMk cId="4111155161" sldId="472"/>
            <ac:grpSpMk id="193" creationId="{CEA9273B-5533-A1FE-B0DC-991FA4F27581}"/>
          </ac:grpSpMkLst>
        </pc:grpChg>
        <pc:grpChg chg="del mod">
          <ac:chgData name="Tim Cook" userId="d1c7cfb340f2c7ab" providerId="LiveId" clId="{E80455E3-0E76-434E-A6B3-21E80AFE95A7}" dt="2023-04-14T02:00:06.886" v="780"/>
          <ac:grpSpMkLst>
            <pc:docMk/>
            <pc:sldMk cId="4111155161" sldId="472"/>
            <ac:grpSpMk id="202" creationId="{CF7E7B52-9AA6-47C9-90EB-FB73D4361F71}"/>
          </ac:grpSpMkLst>
        </pc:grpChg>
        <pc:grpChg chg="mod">
          <ac:chgData name="Tim Cook" userId="d1c7cfb340f2c7ab" providerId="LiveId" clId="{E80455E3-0E76-434E-A6B3-21E80AFE95A7}" dt="2023-04-14T02:00:06.104" v="777"/>
          <ac:grpSpMkLst>
            <pc:docMk/>
            <pc:sldMk cId="4111155161" sldId="472"/>
            <ac:grpSpMk id="203" creationId="{B9D0EA25-A133-8FF4-82EC-4BFEDE874A3E}"/>
          </ac:grpSpMkLst>
        </pc:grpChg>
        <pc:grpChg chg="del mod">
          <ac:chgData name="Tim Cook" userId="d1c7cfb340f2c7ab" providerId="LiveId" clId="{E80455E3-0E76-434E-A6B3-21E80AFE95A7}" dt="2023-04-14T02:00:14.605" v="796"/>
          <ac:grpSpMkLst>
            <pc:docMk/>
            <pc:sldMk cId="4111155161" sldId="472"/>
            <ac:grpSpMk id="208" creationId="{51020F81-4202-001C-4559-667FE3737EB2}"/>
          </ac:grpSpMkLst>
        </pc:grpChg>
        <pc:grpChg chg="mod">
          <ac:chgData name="Tim Cook" userId="d1c7cfb340f2c7ab" providerId="LiveId" clId="{E80455E3-0E76-434E-A6B3-21E80AFE95A7}" dt="2023-04-14T02:00:14.605" v="796"/>
          <ac:grpSpMkLst>
            <pc:docMk/>
            <pc:sldMk cId="4111155161" sldId="472"/>
            <ac:grpSpMk id="218" creationId="{54E81460-1316-8B2B-D2B7-0E34EF80D7EF}"/>
          </ac:grpSpMkLst>
        </pc:grp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3" creationId="{3474A46C-C854-C51D-B34F-5DB23626E383}"/>
          </ac:inkMkLst>
        </pc:inkChg>
        <pc:inkChg chg="add">
          <ac:chgData name="Tim Cook" userId="d1c7cfb340f2c7ab" providerId="LiveId" clId="{E80455E3-0E76-434E-A6B3-21E80AFE95A7}" dt="2023-04-14T01:55:07.331" v="609"/>
          <ac:inkMkLst>
            <pc:docMk/>
            <pc:sldMk cId="4111155161" sldId="472"/>
            <ac:inkMk id="3" creationId="{F6EDCB31-B454-41D1-BAE9-D6427B0DDAE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" creationId="{9B16FEAF-BB44-879A-F00D-1712FE1BB06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" creationId="{CE40A45F-8760-CE69-4CB3-A2E00E5C3E6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" creationId="{787F8529-43EA-2F5D-31ED-68F4EE2A522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7" creationId="{28B0A021-9029-14F6-274C-A66CC8530EB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" creationId="{16278317-E182-B1C7-3741-43EE552B5DF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" creationId="{96952778-0B61-8FE4-11AA-FA19FBB5DC1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" creationId="{EB898763-F0D4-59A0-A880-71306BD409B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" creationId="{F6016322-79FC-663B-2C9C-58C95F21997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3" creationId="{36D1C058-6BF8-E0B8-B481-68EFF6C516D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" creationId="{C9FE135C-C64A-C514-7DCA-ADBB9DDB502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" creationId="{B4C18B7A-EC0E-7E29-671B-315F70DF6A9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7" creationId="{52484F93-82C5-FDF7-B210-97503A0E479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8" creationId="{2A43B292-9E19-66C0-75B5-E568C432F22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9" creationId="{E4FF0E22-5542-A177-8830-81C65A6DA04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0" creationId="{6AAB8F8D-9E50-0B22-D81F-74379292522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2" creationId="{F6FBDAAB-F677-4D84-FBD1-1EEA737082B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3" creationId="{8BA21EEE-F49F-7275-8F56-0EE153CEC24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4" creationId="{050D80BE-A580-657B-9412-65B5DDB38BB4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5" creationId="{50A527F8-3719-E523-A227-49800DEFC1A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6" creationId="{E86E3B03-28DF-8E7D-9BA2-1DF76F9B54D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7" creationId="{3DCA0B44-EED8-AF86-E1E3-48E91A33244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9" creationId="{AE33C30D-2091-392F-28F0-05728DDDACF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0" creationId="{5158D85E-5B4C-A8FB-282E-8FFB8CDE3C5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1" creationId="{2A11D3C2-D673-95B4-2008-C13104814DA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3" creationId="{763ED462-9555-328D-35B0-1901397469D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4" creationId="{64630AEA-20BD-B173-49DB-AFA33A9B24C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5" creationId="{B9899A9B-482A-1CA9-1964-194A0367F29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6" creationId="{20495CFF-3C59-B0D0-4BD1-2CB5F9F6925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8" creationId="{B0A94AD1-A098-8A1C-8BA1-A90166B52A9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9" creationId="{E0BEFED1-EE3A-25D1-1A56-F90C9A11CBE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0" creationId="{CF66264B-AE97-AB0F-BA4E-3A4E16C46BF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1" creationId="{68478527-4CDB-B7FB-5006-0AFA66E8F16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2" creationId="{D0F0F175-DDBD-CDD1-ED89-870A2C53B1D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3" creationId="{BF167AD2-E60A-2336-ABC3-11977F2E535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4" creationId="{A15FEDEA-EB8F-8FFA-3D36-B3B416F874E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5" creationId="{377B688A-03DF-BBBA-BA3F-1684BEE4352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7" creationId="{32752A35-EA13-CCC5-D39E-4E1756A4C9D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8" creationId="{7088ABA4-C4ED-708F-080C-35B21683027A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9" creationId="{86029422-E2BC-1672-B83A-7DD7624B676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0" creationId="{0E3D8182-9EFE-EC67-A12E-975BF01F9C8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1" creationId="{62D783EE-F6B1-C0F1-3188-36563A6708C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2" creationId="{AFE15FBB-261F-7DFA-70E9-0AC1E274748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3" creationId="{FC8FEB9B-3277-B533-93E8-3D595CE7288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4" creationId="{9C638DA2-3C95-6E7C-A014-5ACF6124D4A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5" creationId="{B2A7F49C-A938-086B-23DE-95544EF041C9}"/>
          </ac:inkMkLst>
        </pc:inkChg>
        <pc:inkChg chg="del mod">
          <ac:chgData name="Tim Cook" userId="d1c7cfb340f2c7ab" providerId="LiveId" clId="{E80455E3-0E76-434E-A6B3-21E80AFE95A7}" dt="2023-04-14T01:55:51.739" v="618"/>
          <ac:inkMkLst>
            <pc:docMk/>
            <pc:sldMk cId="4111155161" sldId="472"/>
            <ac:inkMk id="56" creationId="{D4355CAE-3414-D894-E9BF-4CDA5F207C48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56" creationId="{F28D5C93-EAD1-74AF-4887-7565A0D4759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7" creationId="{2BDE84E8-DAFC-64F9-5EBE-9E09491267D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8" creationId="{56AAC2FB-26E2-B82E-20D1-FE49FB95ED1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0" creationId="{BEDDC511-C4FF-8F59-7EFC-C7F39F6A25A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1" creationId="{AAF9B262-040C-E0A6-6333-43179B31C72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2" creationId="{2541A7F8-2A7C-959E-C0A0-CBBC6477711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4" creationId="{98E926C5-5856-CD16-07D6-0CE512A8726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5" creationId="{5B2A7F45-A5B2-1E64-B90F-C0336D93919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6" creationId="{AE3FF9F8-A536-3DEF-3D9A-7B46C2E09642}"/>
          </ac:inkMkLst>
        </pc:inkChg>
        <pc:inkChg chg="del mod">
          <ac:chgData name="Tim Cook" userId="d1c7cfb340f2c7ab" providerId="LiveId" clId="{E80455E3-0E76-434E-A6B3-21E80AFE95A7}" dt="2023-04-14T01:55:48.814" v="614"/>
          <ac:inkMkLst>
            <pc:docMk/>
            <pc:sldMk cId="4111155161" sldId="472"/>
            <ac:inkMk id="67" creationId="{013F51A3-9524-2B57-36C6-12C8B6D9BE1F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67" creationId="{ECAB6BA4-3CC2-6A58-B041-B335A59E8308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68" creationId="{3A19E6CA-781F-987A-7863-3B41B96F1A78}"/>
          </ac:inkMkLst>
        </pc:inkChg>
        <pc:inkChg chg="del mod">
          <ac:chgData name="Tim Cook" userId="d1c7cfb340f2c7ab" providerId="LiveId" clId="{E80455E3-0E76-434E-A6B3-21E80AFE95A7}" dt="2023-04-14T01:55:48.814" v="616"/>
          <ac:inkMkLst>
            <pc:docMk/>
            <pc:sldMk cId="4111155161" sldId="472"/>
            <ac:inkMk id="69" creationId="{5207D330-F7FF-5AC1-502D-EE2586F9C798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69" creationId="{ABEB0DD2-0F17-143A-6276-8977BBED280F}"/>
          </ac:inkMkLst>
        </pc:inkChg>
        <pc:inkChg chg="del mod">
          <ac:chgData name="Tim Cook" userId="d1c7cfb340f2c7ab" providerId="LiveId" clId="{E80455E3-0E76-434E-A6B3-21E80AFE95A7}" dt="2023-04-14T01:55:48.814" v="615"/>
          <ac:inkMkLst>
            <pc:docMk/>
            <pc:sldMk cId="4111155161" sldId="472"/>
            <ac:inkMk id="70" creationId="{1A2B7C7A-3240-65F9-ED9B-370D522741A6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70" creationId="{1ABBEAC5-DE9D-436A-7E70-CC2D0961C446}"/>
          </ac:inkMkLst>
        </pc:inkChg>
        <pc:inkChg chg="del mod">
          <ac:chgData name="Tim Cook" userId="d1c7cfb340f2c7ab" providerId="LiveId" clId="{E80455E3-0E76-434E-A6B3-21E80AFE95A7}" dt="2023-04-14T01:55:49.809" v="617"/>
          <ac:inkMkLst>
            <pc:docMk/>
            <pc:sldMk cId="4111155161" sldId="472"/>
            <ac:inkMk id="71" creationId="{BA7DBCB5-C5D9-3AD9-134E-6219966573B2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72" creationId="{AFCC78FD-3344-0FD6-1F54-D0D5C9C8726F}"/>
          </ac:inkMkLst>
        </pc:inkChg>
        <pc:inkChg chg="add del">
          <ac:chgData name="Tim Cook" userId="d1c7cfb340f2c7ab" providerId="LiveId" clId="{E80455E3-0E76-434E-A6B3-21E80AFE95A7}" dt="2023-04-14T01:55:57.825" v="629"/>
          <ac:inkMkLst>
            <pc:docMk/>
            <pc:sldMk cId="4111155161" sldId="472"/>
            <ac:inkMk id="73" creationId="{149BAC05-D460-2DE7-1959-F4D1A19E28EF}"/>
          </ac:inkMkLst>
        </pc:inkChg>
        <pc:inkChg chg="add del">
          <ac:chgData name="Tim Cook" userId="d1c7cfb340f2c7ab" providerId="LiveId" clId="{E80455E3-0E76-434E-A6B3-21E80AFE95A7}" dt="2023-04-14T01:59:16.532" v="715"/>
          <ac:inkMkLst>
            <pc:docMk/>
            <pc:sldMk cId="4111155161" sldId="472"/>
            <ac:inkMk id="74" creationId="{97F874DD-13FD-46C5-2105-971A905FD69E}"/>
          </ac:inkMkLst>
        </pc:inkChg>
        <pc:inkChg chg="add del">
          <ac:chgData name="Tim Cook" userId="d1c7cfb340f2c7ab" providerId="LiveId" clId="{E80455E3-0E76-434E-A6B3-21E80AFE95A7}" dt="2023-04-14T01:55:57.809" v="626"/>
          <ac:inkMkLst>
            <pc:docMk/>
            <pc:sldMk cId="4111155161" sldId="472"/>
            <ac:inkMk id="74" creationId="{BC7EA383-498E-7A0F-7058-36D580B6B26F}"/>
          </ac:inkMkLst>
        </pc:inkChg>
        <pc:inkChg chg="add del">
          <ac:chgData name="Tim Cook" userId="d1c7cfb340f2c7ab" providerId="LiveId" clId="{E80455E3-0E76-434E-A6B3-21E80AFE95A7}" dt="2023-04-14T01:55:57.825" v="627"/>
          <ac:inkMkLst>
            <pc:docMk/>
            <pc:sldMk cId="4111155161" sldId="472"/>
            <ac:inkMk id="75" creationId="{66E693C8-1B48-EBE7-CA82-CE36C2C030EA}"/>
          </ac:inkMkLst>
        </pc:inkChg>
        <pc:inkChg chg="add del mod">
          <ac:chgData name="Tim Cook" userId="d1c7cfb340f2c7ab" providerId="LiveId" clId="{E80455E3-0E76-434E-A6B3-21E80AFE95A7}" dt="2023-04-14T01:59:17.486" v="717"/>
          <ac:inkMkLst>
            <pc:docMk/>
            <pc:sldMk cId="4111155161" sldId="472"/>
            <ac:inkMk id="75" creationId="{8B7C9518-3455-160D-C8D6-CE14ACCDCD71}"/>
          </ac:inkMkLst>
        </pc:inkChg>
        <pc:inkChg chg="add del">
          <ac:chgData name="Tim Cook" userId="d1c7cfb340f2c7ab" providerId="LiveId" clId="{E80455E3-0E76-434E-A6B3-21E80AFE95A7}" dt="2023-04-14T01:55:57.825" v="628"/>
          <ac:inkMkLst>
            <pc:docMk/>
            <pc:sldMk cId="4111155161" sldId="472"/>
            <ac:inkMk id="76" creationId="{4FC7B89E-7B87-9E7B-0A89-D9BF3D8C1FDB}"/>
          </ac:inkMkLst>
        </pc:inkChg>
        <pc:inkChg chg="add del mod">
          <ac:chgData name="Tim Cook" userId="d1c7cfb340f2c7ab" providerId="LiveId" clId="{E80455E3-0E76-434E-A6B3-21E80AFE95A7}" dt="2023-04-14T01:59:17.487" v="718"/>
          <ac:inkMkLst>
            <pc:docMk/>
            <pc:sldMk cId="4111155161" sldId="472"/>
            <ac:inkMk id="76" creationId="{A3D1F417-4FAD-5CE7-5B7A-97531D11578A}"/>
          </ac:inkMkLst>
        </pc:inkChg>
        <pc:inkChg chg="add del">
          <ac:chgData name="Tim Cook" userId="d1c7cfb340f2c7ab" providerId="LiveId" clId="{E80455E3-0E76-434E-A6B3-21E80AFE95A7}" dt="2023-04-14T01:55:57.809" v="625"/>
          <ac:inkMkLst>
            <pc:docMk/>
            <pc:sldMk cId="4111155161" sldId="472"/>
            <ac:inkMk id="77" creationId="{1E68D988-24C4-C860-5B04-9C03DDA126EB}"/>
          </ac:inkMkLst>
        </pc:inkChg>
        <pc:inkChg chg="add del mod">
          <ac:chgData name="Tim Cook" userId="d1c7cfb340f2c7ab" providerId="LiveId" clId="{E80455E3-0E76-434E-A6B3-21E80AFE95A7}" dt="2023-04-14T01:59:17.487" v="719"/>
          <ac:inkMkLst>
            <pc:docMk/>
            <pc:sldMk cId="4111155161" sldId="472"/>
            <ac:inkMk id="77" creationId="{D65259B6-CB76-516D-16E5-07EED2CCD22E}"/>
          </ac:inkMkLst>
        </pc:inkChg>
        <pc:inkChg chg="add del">
          <ac:chgData name="Tim Cook" userId="d1c7cfb340f2c7ab" providerId="LiveId" clId="{E80455E3-0E76-434E-A6B3-21E80AFE95A7}" dt="2023-04-14T01:56:01.538" v="636"/>
          <ac:inkMkLst>
            <pc:docMk/>
            <pc:sldMk cId="4111155161" sldId="472"/>
            <ac:inkMk id="78" creationId="{DB979AEA-0651-D87A-7C2B-6273EE14F7E0}"/>
          </ac:inkMkLst>
        </pc:inkChg>
        <pc:inkChg chg="add del">
          <ac:chgData name="Tim Cook" userId="d1c7cfb340f2c7ab" providerId="LiveId" clId="{E80455E3-0E76-434E-A6B3-21E80AFE95A7}" dt="2023-04-14T01:56:01.538" v="634"/>
          <ac:inkMkLst>
            <pc:docMk/>
            <pc:sldMk cId="4111155161" sldId="472"/>
            <ac:inkMk id="79" creationId="{5CDF2918-4E7F-D2FD-F5EB-361096B0B2E6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79" creationId="{AF60F70E-8374-F24F-AF33-5172DEC5E3BD}"/>
          </ac:inkMkLst>
        </pc:inkChg>
        <pc:inkChg chg="add del">
          <ac:chgData name="Tim Cook" userId="d1c7cfb340f2c7ab" providerId="LiveId" clId="{E80455E3-0E76-434E-A6B3-21E80AFE95A7}" dt="2023-04-14T01:56:01.538" v="635"/>
          <ac:inkMkLst>
            <pc:docMk/>
            <pc:sldMk cId="4111155161" sldId="472"/>
            <ac:inkMk id="80" creationId="{8AD756B9-5498-98C9-6029-6D3E9563186D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80" creationId="{9984E49A-E7B3-D1E2-AF48-374FB02FD597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81" creationId="{D41C7578-B884-C844-F099-8C261F04495A}"/>
          </ac:inkMkLst>
        </pc:inkChg>
        <pc:inkChg chg="add del">
          <ac:chgData name="Tim Cook" userId="d1c7cfb340f2c7ab" providerId="LiveId" clId="{E80455E3-0E76-434E-A6B3-21E80AFE95A7}" dt="2023-04-14T01:56:03.031" v="637"/>
          <ac:inkMkLst>
            <pc:docMk/>
            <pc:sldMk cId="4111155161" sldId="472"/>
            <ac:inkMk id="81" creationId="{DF4E24C2-B4E8-25C0-5439-CA3E2E7D9A23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82" creationId="{3897A24A-A540-D68A-AF18-D50B4247A58E}"/>
          </ac:inkMkLst>
        </pc:inkChg>
        <pc:inkChg chg="add del mod">
          <ac:chgData name="Tim Cook" userId="d1c7cfb340f2c7ab" providerId="LiveId" clId="{E80455E3-0E76-434E-A6B3-21E80AFE95A7}" dt="2023-04-14T01:56:09.122" v="646"/>
          <ac:inkMkLst>
            <pc:docMk/>
            <pc:sldMk cId="4111155161" sldId="472"/>
            <ac:inkMk id="82" creationId="{A0AE14D8-3752-B0A1-D7F3-6D5ADE7D5E1F}"/>
          </ac:inkMkLst>
        </pc:inkChg>
        <pc:inkChg chg="add del mod">
          <ac:chgData name="Tim Cook" userId="d1c7cfb340f2c7ab" providerId="LiveId" clId="{E80455E3-0E76-434E-A6B3-21E80AFE95A7}" dt="2023-04-14T01:56:09.122" v="643"/>
          <ac:inkMkLst>
            <pc:docMk/>
            <pc:sldMk cId="4111155161" sldId="472"/>
            <ac:inkMk id="83" creationId="{18164BDC-0518-9AE1-663B-0B29B848C35B}"/>
          </ac:inkMkLst>
        </pc:inkChg>
        <pc:inkChg chg="add del mod">
          <ac:chgData name="Tim Cook" userId="d1c7cfb340f2c7ab" providerId="LiveId" clId="{E80455E3-0E76-434E-A6B3-21E80AFE95A7}" dt="2023-04-14T01:59:24.985" v="729"/>
          <ac:inkMkLst>
            <pc:docMk/>
            <pc:sldMk cId="4111155161" sldId="472"/>
            <ac:inkMk id="84" creationId="{1AAF6FA2-8ACD-875A-9FB6-C5740C464B76}"/>
          </ac:inkMkLst>
        </pc:inkChg>
        <pc:inkChg chg="add del mod">
          <ac:chgData name="Tim Cook" userId="d1c7cfb340f2c7ab" providerId="LiveId" clId="{E80455E3-0E76-434E-A6B3-21E80AFE95A7}" dt="2023-04-14T01:56:09.122" v="644"/>
          <ac:inkMkLst>
            <pc:docMk/>
            <pc:sldMk cId="4111155161" sldId="472"/>
            <ac:inkMk id="84" creationId="{85269806-B4AF-43EE-6A2C-47DEFE9F8D90}"/>
          </ac:inkMkLst>
        </pc:inkChg>
        <pc:inkChg chg="add del mod">
          <ac:chgData name="Tim Cook" userId="d1c7cfb340f2c7ab" providerId="LiveId" clId="{E80455E3-0E76-434E-A6B3-21E80AFE95A7}" dt="2023-04-14T01:59:24.985" v="730"/>
          <ac:inkMkLst>
            <pc:docMk/>
            <pc:sldMk cId="4111155161" sldId="472"/>
            <ac:inkMk id="85" creationId="{A5417FDC-917D-6BB9-28CD-377E87FF38DF}"/>
          </ac:inkMkLst>
        </pc:inkChg>
        <pc:inkChg chg="add del mod">
          <ac:chgData name="Tim Cook" userId="d1c7cfb340f2c7ab" providerId="LiveId" clId="{E80455E3-0E76-434E-A6B3-21E80AFE95A7}" dt="2023-04-14T01:56:09.122" v="645"/>
          <ac:inkMkLst>
            <pc:docMk/>
            <pc:sldMk cId="4111155161" sldId="472"/>
            <ac:inkMk id="85" creationId="{DA4329B0-09B3-A350-C184-ABCC3EFBC5E8}"/>
          </ac:inkMkLst>
        </pc:inkChg>
        <pc:inkChg chg="add del mod">
          <ac:chgData name="Tim Cook" userId="d1c7cfb340f2c7ab" providerId="LiveId" clId="{E80455E3-0E76-434E-A6B3-21E80AFE95A7}" dt="2023-04-14T01:59:26.274" v="731"/>
          <ac:inkMkLst>
            <pc:docMk/>
            <pc:sldMk cId="4111155161" sldId="472"/>
            <ac:inkMk id="86" creationId="{92851B48-F82C-2619-9267-447582738668}"/>
          </ac:inkMkLst>
        </pc:inkChg>
        <pc:inkChg chg="add del">
          <ac:chgData name="Tim Cook" userId="d1c7cfb340f2c7ab" providerId="LiveId" clId="{E80455E3-0E76-434E-A6B3-21E80AFE95A7}" dt="2023-04-14T01:56:13.646" v="652"/>
          <ac:inkMkLst>
            <pc:docMk/>
            <pc:sldMk cId="4111155161" sldId="472"/>
            <ac:inkMk id="87" creationId="{1F718630-DD7C-926F-C8F9-7627917CBE5D}"/>
          </ac:inkMkLst>
        </pc:inkChg>
        <pc:inkChg chg="add del">
          <ac:chgData name="Tim Cook" userId="d1c7cfb340f2c7ab" providerId="LiveId" clId="{E80455E3-0E76-434E-A6B3-21E80AFE95A7}" dt="2023-04-14T01:56:13.646" v="653"/>
          <ac:inkMkLst>
            <pc:docMk/>
            <pc:sldMk cId="4111155161" sldId="472"/>
            <ac:inkMk id="88" creationId="{6626BE29-4F1C-5D17-D82A-11DCD5626DAF}"/>
          </ac:inkMkLst>
        </pc:inkChg>
        <pc:inkChg chg="add mod">
          <ac:chgData name="Tim Cook" userId="d1c7cfb340f2c7ab" providerId="LiveId" clId="{E80455E3-0E76-434E-A6B3-21E80AFE95A7}" dt="2023-04-14T01:59:29.301" v="735"/>
          <ac:inkMkLst>
            <pc:docMk/>
            <pc:sldMk cId="4111155161" sldId="472"/>
            <ac:inkMk id="88" creationId="{A1831B80-B9D1-5FB9-14D4-F573451C38C8}"/>
          </ac:inkMkLst>
        </pc:inkChg>
        <pc:inkChg chg="add mod">
          <ac:chgData name="Tim Cook" userId="d1c7cfb340f2c7ab" providerId="LiveId" clId="{E80455E3-0E76-434E-A6B3-21E80AFE95A7}" dt="2023-04-14T01:59:29.301" v="735"/>
          <ac:inkMkLst>
            <pc:docMk/>
            <pc:sldMk cId="4111155161" sldId="472"/>
            <ac:inkMk id="89" creationId="{093CB39A-540A-E478-9BD7-44C5E6916057}"/>
          </ac:inkMkLst>
        </pc:inkChg>
        <pc:inkChg chg="add del">
          <ac:chgData name="Tim Cook" userId="d1c7cfb340f2c7ab" providerId="LiveId" clId="{E80455E3-0E76-434E-A6B3-21E80AFE95A7}" dt="2023-04-14T01:56:13.646" v="651"/>
          <ac:inkMkLst>
            <pc:docMk/>
            <pc:sldMk cId="4111155161" sldId="472"/>
            <ac:inkMk id="89" creationId="{4606F24B-835B-E201-C6FC-10FD1DC0E2E5}"/>
          </ac:inkMkLst>
        </pc:inkChg>
        <pc:inkChg chg="add mod">
          <ac:chgData name="Tim Cook" userId="d1c7cfb340f2c7ab" providerId="LiveId" clId="{E80455E3-0E76-434E-A6B3-21E80AFE95A7}" dt="2023-04-14T01:59:29.301" v="735"/>
          <ac:inkMkLst>
            <pc:docMk/>
            <pc:sldMk cId="4111155161" sldId="472"/>
            <ac:inkMk id="90" creationId="{3337DD68-486B-B50B-3B6B-2879342E7A82}"/>
          </ac:inkMkLst>
        </pc:inkChg>
        <pc:inkChg chg="add del">
          <ac:chgData name="Tim Cook" userId="d1c7cfb340f2c7ab" providerId="LiveId" clId="{E80455E3-0E76-434E-A6B3-21E80AFE95A7}" dt="2023-04-14T01:56:13.646" v="654"/>
          <ac:inkMkLst>
            <pc:docMk/>
            <pc:sldMk cId="4111155161" sldId="472"/>
            <ac:inkMk id="90" creationId="{36CB54BE-173D-94BD-F84E-3C9E2C81F7E5}"/>
          </ac:inkMkLst>
        </pc:inkChg>
        <pc:inkChg chg="add del">
          <ac:chgData name="Tim Cook" userId="d1c7cfb340f2c7ab" providerId="LiveId" clId="{E80455E3-0E76-434E-A6B3-21E80AFE95A7}" dt="2023-04-14T01:56:18.141" v="661"/>
          <ac:inkMkLst>
            <pc:docMk/>
            <pc:sldMk cId="4111155161" sldId="472"/>
            <ac:inkMk id="91" creationId="{7592EE12-C70F-80B5-7F5F-1B41B6B57B60}"/>
          </ac:inkMkLst>
        </pc:inkChg>
        <pc:inkChg chg="add del">
          <ac:chgData name="Tim Cook" userId="d1c7cfb340f2c7ab" providerId="LiveId" clId="{E80455E3-0E76-434E-A6B3-21E80AFE95A7}" dt="2023-04-14T01:56:18.141" v="660"/>
          <ac:inkMkLst>
            <pc:docMk/>
            <pc:sldMk cId="4111155161" sldId="472"/>
            <ac:inkMk id="92" creationId="{884223C7-3D69-647A-15D3-00912C3E97EC}"/>
          </ac:inkMkLst>
        </pc:inkChg>
        <pc:inkChg chg="add del">
          <ac:chgData name="Tim Cook" userId="d1c7cfb340f2c7ab" providerId="LiveId" clId="{E80455E3-0E76-434E-A6B3-21E80AFE95A7}" dt="2023-04-14T01:59:37.859" v="737"/>
          <ac:inkMkLst>
            <pc:docMk/>
            <pc:sldMk cId="4111155161" sldId="472"/>
            <ac:inkMk id="92" creationId="{C56F1243-8B8E-8A62-E222-E25293F7CED0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93" creationId="{6896CFD4-8011-B640-380B-A60E71F0988A}"/>
          </ac:inkMkLst>
        </pc:inkChg>
        <pc:inkChg chg="add del">
          <ac:chgData name="Tim Cook" userId="d1c7cfb340f2c7ab" providerId="LiveId" clId="{E80455E3-0E76-434E-A6B3-21E80AFE95A7}" dt="2023-04-14T01:56:18.141" v="659"/>
          <ac:inkMkLst>
            <pc:docMk/>
            <pc:sldMk cId="4111155161" sldId="472"/>
            <ac:inkMk id="93" creationId="{B97484AF-CE53-A2A6-3F49-EBD2C94DC422}"/>
          </ac:inkMkLst>
        </pc:inkChg>
        <pc:inkChg chg="add del">
          <ac:chgData name="Tim Cook" userId="d1c7cfb340f2c7ab" providerId="LiveId" clId="{E80455E3-0E76-434E-A6B3-21E80AFE95A7}" dt="2023-04-14T01:56:19.075" v="662"/>
          <ac:inkMkLst>
            <pc:docMk/>
            <pc:sldMk cId="4111155161" sldId="472"/>
            <ac:inkMk id="94" creationId="{6439CD2A-4050-6591-CA70-76EDA74899D2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94" creationId="{99D69E85-677F-79B4-066B-07E7D803D946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95" creationId="{8572F603-9713-A381-9C20-D8080C2838F5}"/>
          </ac:inkMkLst>
        </pc:inkChg>
        <pc:inkChg chg="add del">
          <ac:chgData name="Tim Cook" userId="d1c7cfb340f2c7ab" providerId="LiveId" clId="{E80455E3-0E76-434E-A6B3-21E80AFE95A7}" dt="2023-04-14T01:56:23.513" v="669"/>
          <ac:inkMkLst>
            <pc:docMk/>
            <pc:sldMk cId="4111155161" sldId="472"/>
            <ac:inkMk id="95" creationId="{BB165BDB-CCFB-634B-8AE5-7B14ABE6CDE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6" creationId="{91B7D1AB-1355-38DD-4B44-99EA8E1FFE68}"/>
          </ac:inkMkLst>
        </pc:inkChg>
        <pc:inkChg chg="add del">
          <ac:chgData name="Tim Cook" userId="d1c7cfb340f2c7ab" providerId="LiveId" clId="{E80455E3-0E76-434E-A6B3-21E80AFE95A7}" dt="2023-04-14T01:56:23.513" v="668"/>
          <ac:inkMkLst>
            <pc:docMk/>
            <pc:sldMk cId="4111155161" sldId="472"/>
            <ac:inkMk id="96" creationId="{CC75FE18-8A3E-5F26-5DD3-A101EDB86A2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7" creationId="{A98FB0F8-E047-197A-CCB0-01FB24F73250}"/>
          </ac:inkMkLst>
        </pc:inkChg>
        <pc:inkChg chg="add del">
          <ac:chgData name="Tim Cook" userId="d1c7cfb340f2c7ab" providerId="LiveId" clId="{E80455E3-0E76-434E-A6B3-21E80AFE95A7}" dt="2023-04-14T01:56:23.513" v="670"/>
          <ac:inkMkLst>
            <pc:docMk/>
            <pc:sldMk cId="4111155161" sldId="472"/>
            <ac:inkMk id="97" creationId="{A9F638AE-B8EC-54B7-FA0A-3B8C82ACC2D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8" creationId="{668E4AD9-5C6B-D8AA-4732-E625E2B8374F}"/>
          </ac:inkMkLst>
        </pc:inkChg>
        <pc:inkChg chg="add del">
          <ac:chgData name="Tim Cook" userId="d1c7cfb340f2c7ab" providerId="LiveId" clId="{E80455E3-0E76-434E-A6B3-21E80AFE95A7}" dt="2023-04-14T01:56:23.513" v="667"/>
          <ac:inkMkLst>
            <pc:docMk/>
            <pc:sldMk cId="4111155161" sldId="472"/>
            <ac:inkMk id="98" creationId="{FAE67D14-BC28-09FE-8E3E-491DA5EC60F1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9" creationId="{E9ECBABB-43EC-A5BB-1376-872E9F7C8BB8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0" creationId="{93826F22-B6B6-CCD9-0BDA-85CAABCC625B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1" creationId="{CAB1C848-6552-6FD3-4713-9F241FC7B39B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2" creationId="{B0F94EDC-FF8C-BF8D-12EF-2B59BFE372F2}"/>
          </ac:inkMkLst>
        </pc:inkChg>
        <pc:inkChg chg="add del">
          <ac:chgData name="Tim Cook" userId="d1c7cfb340f2c7ab" providerId="LiveId" clId="{E80455E3-0E76-434E-A6B3-21E80AFE95A7}" dt="2023-04-14T01:57:01.172" v="677"/>
          <ac:inkMkLst>
            <pc:docMk/>
            <pc:sldMk cId="4111155161" sldId="472"/>
            <ac:inkMk id="104" creationId="{84936DAB-CA75-9197-9EB3-5F256B9BA982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104" creationId="{A58E5844-9164-C1C0-55FE-F966EA7A565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5" creationId="{4975A071-3219-9910-71CC-2BA2C772CD6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7" creationId="{1CB90D68-C5A0-96F7-2C8A-A84F2A39D3E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8" creationId="{744CF6B0-C1E6-16AA-59AE-59AFECC62F5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9" creationId="{BA8081CD-1077-DA90-529D-63F0330516E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0" creationId="{856E9DEB-5302-914A-041C-8159B8423AFA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1" creationId="{A0DBCCD6-0B18-5939-0AB9-8AE5AA4C3AF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2" creationId="{94917AC3-7B45-566A-5704-5087C1C9010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3" creationId="{FF9118CF-4826-1E2F-3717-0D82481A334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5" creationId="{597AA8FF-8E62-66C4-7903-FE80A1318BFD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6" creationId="{DCE47AA0-6040-9061-5FA4-29763996454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7" creationId="{5747A45A-8974-F3A3-A68C-859EE4B6C08D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8" creationId="{27754DB8-3C6B-F8DA-8339-5D5C260BF32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0" creationId="{ACFDEE11-1CCC-0CBA-1E19-33A7A52BC4E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1" creationId="{FC5EBAF3-7B3D-5D50-BB90-720203B21CF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2" creationId="{795BC88F-F430-9F0C-FE2C-178C84CD3F8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3" creationId="{66D6A554-EF22-4148-5E80-A9B2CCF0A56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4" creationId="{3FEDC1F8-629C-640D-E4C8-B9932F427D3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5" creationId="{18F9134F-F447-B46C-D079-C9E6842E9C4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7" creationId="{6A4DB711-AE4B-D0F6-91E3-7D8A19A1B58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8" creationId="{E60341D8-CFDB-8B72-0E56-EFE617F645C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9" creationId="{78BBB58A-9A5B-2FCC-8C1F-211854BA33EC}"/>
          </ac:inkMkLst>
        </pc:inkChg>
        <pc:inkChg chg="del mod">
          <ac:chgData name="Tim Cook" userId="d1c7cfb340f2c7ab" providerId="LiveId" clId="{E80455E3-0E76-434E-A6B3-21E80AFE95A7}" dt="2023-04-14T01:58:58.185" v="694"/>
          <ac:inkMkLst>
            <pc:docMk/>
            <pc:sldMk cId="4111155161" sldId="472"/>
            <ac:inkMk id="131" creationId="{58667F7A-91ED-661D-3D1C-823B7D6B4133}"/>
          </ac:inkMkLst>
        </pc:inkChg>
        <pc:inkChg chg="del mod">
          <ac:chgData name="Tim Cook" userId="d1c7cfb340f2c7ab" providerId="LiveId" clId="{E80455E3-0E76-434E-A6B3-21E80AFE95A7}" dt="2023-04-14T01:58:58.185" v="693"/>
          <ac:inkMkLst>
            <pc:docMk/>
            <pc:sldMk cId="4111155161" sldId="472"/>
            <ac:inkMk id="132" creationId="{91CE66D6-0E9E-4A3D-AD97-E3BCD18AE043}"/>
          </ac:inkMkLst>
        </pc:inkChg>
        <pc:inkChg chg="del mod">
          <ac:chgData name="Tim Cook" userId="d1c7cfb340f2c7ab" providerId="LiveId" clId="{E80455E3-0E76-434E-A6B3-21E80AFE95A7}" dt="2023-04-14T01:58:58.185" v="692"/>
          <ac:inkMkLst>
            <pc:docMk/>
            <pc:sldMk cId="4111155161" sldId="472"/>
            <ac:inkMk id="133" creationId="{54EF2209-4D71-855C-D1B7-574BA5A8E601}"/>
          </ac:inkMkLst>
        </pc:inkChg>
        <pc:inkChg chg="del mod">
          <ac:chgData name="Tim Cook" userId="d1c7cfb340f2c7ab" providerId="LiveId" clId="{E80455E3-0E76-434E-A6B3-21E80AFE95A7}" dt="2023-04-14T01:58:58.911" v="695"/>
          <ac:inkMkLst>
            <pc:docMk/>
            <pc:sldMk cId="4111155161" sldId="472"/>
            <ac:inkMk id="134" creationId="{4723673C-7A8E-B31F-D4BF-12100709CDB1}"/>
          </ac:inkMkLst>
        </pc:inkChg>
        <pc:inkChg chg="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36" creationId="{5A1DC5E2-E4A7-1F82-6DE9-63A6FDEC2D45}"/>
          </ac:inkMkLst>
        </pc:inkChg>
        <pc:inkChg chg="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37" creationId="{E1D05DB1-C1B0-FE8C-5F7B-643955252F78}"/>
          </ac:inkMkLst>
        </pc:inkChg>
        <pc:inkChg chg="add del 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38" creationId="{879A0131-2CFC-17A7-E040-F97C274E61EF}"/>
          </ac:inkMkLst>
        </pc:inkChg>
        <pc:inkChg chg="del mod">
          <ac:chgData name="Tim Cook" userId="d1c7cfb340f2c7ab" providerId="LiveId" clId="{E80455E3-0E76-434E-A6B3-21E80AFE95A7}" dt="2023-04-14T01:58:59.396" v="697"/>
          <ac:inkMkLst>
            <pc:docMk/>
            <pc:sldMk cId="4111155161" sldId="472"/>
            <ac:inkMk id="139" creationId="{464D640E-109A-5F34-4AB5-1E8DA9A555CC}"/>
          </ac:inkMkLst>
        </pc:inkChg>
        <pc:inkChg chg="add del 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40" creationId="{1D87FE6E-2027-65C8-4124-624AE8045C08}"/>
          </ac:inkMkLst>
        </pc:inkChg>
        <pc:inkChg chg="del mod">
          <ac:chgData name="Tim Cook" userId="d1c7cfb340f2c7ab" providerId="LiveId" clId="{E80455E3-0E76-434E-A6B3-21E80AFE95A7}" dt="2023-04-14T01:58:59.396" v="696"/>
          <ac:inkMkLst>
            <pc:docMk/>
            <pc:sldMk cId="4111155161" sldId="472"/>
            <ac:inkMk id="141" creationId="{C936CFAA-727A-9179-6339-614F73F735EF}"/>
          </ac:inkMkLst>
        </pc:inkChg>
        <pc:inkChg chg="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42" creationId="{F3FEE89D-C6DA-3DB1-0B40-B5AD4A3D060A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3" creationId="{A88F8BB0-0564-34D9-40E0-C5B4ED30F10D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5" creationId="{21A83CA2-0A8D-2466-93EF-460FAA13F4B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6" creationId="{5B0F2D01-EDB7-D4C3-A02A-320D02494414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7" creationId="{BE8C1EE1-9B03-0468-F897-D78A4F2540C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8" creationId="{9B0AD143-BC3B-F641-CCB0-F2565F91DA3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9" creationId="{F2F8805F-352D-22C3-0348-FA025859BEC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0" creationId="{1EB9FAF1-C234-470F-6976-1C498946A72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1" creationId="{06583BAE-D2CD-79F9-BA6F-7BEB67BA637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2" creationId="{EE08ACB3-E1BF-4AAD-A189-80375D73E90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3" creationId="{A414DA1C-AF8D-491A-3DEE-84E92F552B0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4" creationId="{D3043617-CED7-60C0-DC8C-90D37B8E3E79}"/>
          </ac:inkMkLst>
        </pc:inkChg>
        <pc:inkChg chg="add del mod">
          <ac:chgData name="Tim Cook" userId="d1c7cfb340f2c7ab" providerId="LiveId" clId="{E80455E3-0E76-434E-A6B3-21E80AFE95A7}" dt="2023-04-14T01:59:05.210" v="703"/>
          <ac:inkMkLst>
            <pc:docMk/>
            <pc:sldMk cId="4111155161" sldId="472"/>
            <ac:inkMk id="155" creationId="{E2E9185A-757F-E73A-9DB1-6BB1678E9D33}"/>
          </ac:inkMkLst>
        </pc:inkChg>
        <pc:inkChg chg="del mod">
          <ac:chgData name="Tim Cook" userId="d1c7cfb340f2c7ab" providerId="LiveId" clId="{E80455E3-0E76-434E-A6B3-21E80AFE95A7}" dt="2023-04-14T01:58:55.343" v="691"/>
          <ac:inkMkLst>
            <pc:docMk/>
            <pc:sldMk cId="4111155161" sldId="472"/>
            <ac:inkMk id="157" creationId="{5E76711A-EA05-8B33-A0F3-054C82E3C91C}"/>
          </ac:inkMkLst>
        </pc:inkChg>
        <pc:inkChg chg="del mod">
          <ac:chgData name="Tim Cook" userId="d1c7cfb340f2c7ab" providerId="LiveId" clId="{E80455E3-0E76-434E-A6B3-21E80AFE95A7}" dt="2023-04-14T01:58:54.258" v="689"/>
          <ac:inkMkLst>
            <pc:docMk/>
            <pc:sldMk cId="4111155161" sldId="472"/>
            <ac:inkMk id="158" creationId="{01A19A86-24F5-965F-E027-40C9CF57838A}"/>
          </ac:inkMkLst>
        </pc:inkChg>
        <pc:inkChg chg="del mod">
          <ac:chgData name="Tim Cook" userId="d1c7cfb340f2c7ab" providerId="LiveId" clId="{E80455E3-0E76-434E-A6B3-21E80AFE95A7}" dt="2023-04-14T01:58:54.874" v="690"/>
          <ac:inkMkLst>
            <pc:docMk/>
            <pc:sldMk cId="4111155161" sldId="472"/>
            <ac:inkMk id="159" creationId="{975D7952-26BD-2A90-3659-041F6C22D5D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1" creationId="{5338261A-4AB0-F585-3D19-DF32600A23A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2" creationId="{2B100E42-442F-634E-FB90-9098BD2D2DE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3" creationId="{1CE12229-E15D-396F-3FBE-7CF24E7F35F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4" creationId="{A0000F05-665B-DC95-5029-2BB8B3F8AD35}"/>
          </ac:inkMkLst>
        </pc:inkChg>
        <pc:inkChg chg="del mod">
          <ac:chgData name="Tim Cook" userId="d1c7cfb340f2c7ab" providerId="LiveId" clId="{E80455E3-0E76-434E-A6B3-21E80AFE95A7}" dt="2023-04-14T01:58:51.987" v="687"/>
          <ac:inkMkLst>
            <pc:docMk/>
            <pc:sldMk cId="4111155161" sldId="472"/>
            <ac:inkMk id="166" creationId="{9B155BE8-044B-CE7B-88D0-CCC89779530C}"/>
          </ac:inkMkLst>
        </pc:inkChg>
        <pc:inkChg chg="del mod">
          <ac:chgData name="Tim Cook" userId="d1c7cfb340f2c7ab" providerId="LiveId" clId="{E80455E3-0E76-434E-A6B3-21E80AFE95A7}" dt="2023-04-14T01:58:51.402" v="686"/>
          <ac:inkMkLst>
            <pc:docMk/>
            <pc:sldMk cId="4111155161" sldId="472"/>
            <ac:inkMk id="167" creationId="{074902C3-61A4-4769-6AE2-58B8B15503AD}"/>
          </ac:inkMkLst>
        </pc:inkChg>
        <pc:inkChg chg="del mod">
          <ac:chgData name="Tim Cook" userId="d1c7cfb340f2c7ab" providerId="LiveId" clId="{E80455E3-0E76-434E-A6B3-21E80AFE95A7}" dt="2023-04-14T01:58:51.402" v="685"/>
          <ac:inkMkLst>
            <pc:docMk/>
            <pc:sldMk cId="4111155161" sldId="472"/>
            <ac:inkMk id="168" creationId="{F0A13DAF-88A8-123B-DF90-324AD54B94E3}"/>
          </ac:inkMkLst>
        </pc:inkChg>
        <pc:inkChg chg="del mod">
          <ac:chgData name="Tim Cook" userId="d1c7cfb340f2c7ab" providerId="LiveId" clId="{E80455E3-0E76-434E-A6B3-21E80AFE95A7}" dt="2023-04-14T01:58:51.987" v="688"/>
          <ac:inkMkLst>
            <pc:docMk/>
            <pc:sldMk cId="4111155161" sldId="472"/>
            <ac:inkMk id="169" creationId="{E65310E8-AD06-C10C-D14A-731218C88AAF}"/>
          </ac:inkMkLst>
        </pc:inkChg>
        <pc:inkChg chg="add del mod">
          <ac:chgData name="Tim Cook" userId="d1c7cfb340f2c7ab" providerId="LiveId" clId="{E80455E3-0E76-434E-A6B3-21E80AFE95A7}" dt="2023-04-14T01:59:45.117" v="746"/>
          <ac:inkMkLst>
            <pc:docMk/>
            <pc:sldMk cId="4111155161" sldId="472"/>
            <ac:inkMk id="171" creationId="{7C6A747D-FD52-AD61-4BC4-D6235EE8BA80}"/>
          </ac:inkMkLst>
        </pc:inkChg>
        <pc:inkChg chg="add del mod">
          <ac:chgData name="Tim Cook" userId="d1c7cfb340f2c7ab" providerId="LiveId" clId="{E80455E3-0E76-434E-A6B3-21E80AFE95A7}" dt="2023-04-14T01:59:45.117" v="745"/>
          <ac:inkMkLst>
            <pc:docMk/>
            <pc:sldMk cId="4111155161" sldId="472"/>
            <ac:inkMk id="172" creationId="{3091E5C4-AD3B-1637-9AD7-B3C799850E74}"/>
          </ac:inkMkLst>
        </pc:inkChg>
        <pc:inkChg chg="add del mod">
          <ac:chgData name="Tim Cook" userId="d1c7cfb340f2c7ab" providerId="LiveId" clId="{E80455E3-0E76-434E-A6B3-21E80AFE95A7}" dt="2023-04-14T01:59:50.208" v="753"/>
          <ac:inkMkLst>
            <pc:docMk/>
            <pc:sldMk cId="4111155161" sldId="472"/>
            <ac:inkMk id="176" creationId="{5FED47A0-5B9A-CED7-5422-5927B2A0C8FF}"/>
          </ac:inkMkLst>
        </pc:inkChg>
        <pc:inkChg chg="add del mod">
          <ac:chgData name="Tim Cook" userId="d1c7cfb340f2c7ab" providerId="LiveId" clId="{E80455E3-0E76-434E-A6B3-21E80AFE95A7}" dt="2023-04-14T01:59:50.208" v="754"/>
          <ac:inkMkLst>
            <pc:docMk/>
            <pc:sldMk cId="4111155161" sldId="472"/>
            <ac:inkMk id="177" creationId="{97830C7A-EB61-4951-21FD-CEDBE85D4B7B}"/>
          </ac:inkMkLst>
        </pc:inkChg>
        <pc:inkChg chg="add del">
          <ac:chgData name="Tim Cook" userId="d1c7cfb340f2c7ab" providerId="LiveId" clId="{E80455E3-0E76-434E-A6B3-21E80AFE95A7}" dt="2023-04-14T01:59:50.193" v="752"/>
          <ac:inkMkLst>
            <pc:docMk/>
            <pc:sldMk cId="4111155161" sldId="472"/>
            <ac:inkMk id="179" creationId="{DDCED883-7AAA-DC01-83FB-FB76130544D8}"/>
          </ac:inkMkLst>
        </pc:inkChg>
        <pc:inkChg chg="add del">
          <ac:chgData name="Tim Cook" userId="d1c7cfb340f2c7ab" providerId="LiveId" clId="{E80455E3-0E76-434E-A6B3-21E80AFE95A7}" dt="2023-04-14T01:59:50.208" v="755"/>
          <ac:inkMkLst>
            <pc:docMk/>
            <pc:sldMk cId="4111155161" sldId="472"/>
            <ac:inkMk id="180" creationId="{B0FBDBB6-745A-819C-7550-8A77955A2EE9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1" creationId="{D803CFEA-E1BA-9EC3-FF30-C4ACA87150C3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2" creationId="{D0CEA0A2-825F-79F9-20AD-79D2FDF7D2CD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3" creationId="{F4353CA8-2BB3-1C0F-0F23-94C0C8278088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4" creationId="{C18E0660-C574-9371-217E-E48DC39E3DB9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5" creationId="{4127DBA3-EE34-952B-EDA8-EA93DFD5704A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6" creationId="{EB1520C0-2B12-43EF-9906-30AC914B0AEF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7" creationId="{C6E5FC96-BF6A-696D-8668-0D07EC6970CF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8" creationId="{33F5F760-44E7-B857-F728-1EFEC70C6BB9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9" creationId="{7D04FE61-E0A2-692D-7893-5C13F7891295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90" creationId="{A7D498A4-2734-94CA-99E4-37605AF02EEA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91" creationId="{710415DD-768E-E90F-39E6-A06FF75AE635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92" creationId="{86641C05-5FC8-0594-8425-B3DC45A50400}"/>
          </ac:inkMkLst>
        </pc:inkChg>
        <pc:inkChg chg="add mod">
          <ac:chgData name="Tim Cook" userId="d1c7cfb340f2c7ab" providerId="LiveId" clId="{E80455E3-0E76-434E-A6B3-21E80AFE95A7}" dt="2023-04-14T02:00:06.104" v="777"/>
          <ac:inkMkLst>
            <pc:docMk/>
            <pc:sldMk cId="4111155161" sldId="472"/>
            <ac:inkMk id="194" creationId="{6F191B98-ED9E-E3E1-D0CE-FFCC02C3FD22}"/>
          </ac:inkMkLst>
        </pc:inkChg>
        <pc:inkChg chg="add mod">
          <ac:chgData name="Tim Cook" userId="d1c7cfb340f2c7ab" providerId="LiveId" clId="{E80455E3-0E76-434E-A6B3-21E80AFE95A7}" dt="2023-04-14T02:00:06.104" v="777"/>
          <ac:inkMkLst>
            <pc:docMk/>
            <pc:sldMk cId="4111155161" sldId="472"/>
            <ac:inkMk id="195" creationId="{549FAF5C-B7BE-C8B4-DE42-DA3D730DAE55}"/>
          </ac:inkMkLst>
        </pc:inkChg>
        <pc:inkChg chg="add mod">
          <ac:chgData name="Tim Cook" userId="d1c7cfb340f2c7ab" providerId="LiveId" clId="{E80455E3-0E76-434E-A6B3-21E80AFE95A7}" dt="2023-04-14T02:00:06.104" v="777"/>
          <ac:inkMkLst>
            <pc:docMk/>
            <pc:sldMk cId="4111155161" sldId="472"/>
            <ac:inkMk id="196" creationId="{3BD22A81-44D9-4DAA-5B13-28A35EBE92C4}"/>
          </ac:inkMkLst>
        </pc:inkChg>
        <pc:inkChg chg="add">
          <ac:chgData name="Tim Cook" userId="d1c7cfb340f2c7ab" providerId="LiveId" clId="{E80455E3-0E76-434E-A6B3-21E80AFE95A7}" dt="2023-04-14T02:00:03.091" v="772" actId="9405"/>
          <ac:inkMkLst>
            <pc:docMk/>
            <pc:sldMk cId="4111155161" sldId="472"/>
            <ac:inkMk id="197" creationId="{65C01E6B-DEAD-719A-63B9-6482EC7BEB2B}"/>
          </ac:inkMkLst>
        </pc:inkChg>
        <pc:inkChg chg="add del mod">
          <ac:chgData name="Tim Cook" userId="d1c7cfb340f2c7ab" providerId="LiveId" clId="{E80455E3-0E76-434E-A6B3-21E80AFE95A7}" dt="2023-04-14T02:00:06.886" v="781"/>
          <ac:inkMkLst>
            <pc:docMk/>
            <pc:sldMk cId="4111155161" sldId="472"/>
            <ac:inkMk id="198" creationId="{049830D7-CDB0-387E-4A40-73BE96CE8A24}"/>
          </ac:inkMkLst>
        </pc:inkChg>
        <pc:inkChg chg="add del mod">
          <ac:chgData name="Tim Cook" userId="d1c7cfb340f2c7ab" providerId="LiveId" clId="{E80455E3-0E76-434E-A6B3-21E80AFE95A7}" dt="2023-04-14T02:00:06.886" v="778"/>
          <ac:inkMkLst>
            <pc:docMk/>
            <pc:sldMk cId="4111155161" sldId="472"/>
            <ac:inkMk id="199" creationId="{E3E56DF9-4D2F-8EF0-62C0-4F3B0A76C95F}"/>
          </ac:inkMkLst>
        </pc:inkChg>
        <pc:inkChg chg="add del mod">
          <ac:chgData name="Tim Cook" userId="d1c7cfb340f2c7ab" providerId="LiveId" clId="{E80455E3-0E76-434E-A6B3-21E80AFE95A7}" dt="2023-04-14T02:00:06.886" v="780"/>
          <ac:inkMkLst>
            <pc:docMk/>
            <pc:sldMk cId="4111155161" sldId="472"/>
            <ac:inkMk id="200" creationId="{DCC8FFCD-0B3B-47A6-C9E5-A4010D9813BB}"/>
          </ac:inkMkLst>
        </pc:inkChg>
        <pc:inkChg chg="add del mod">
          <ac:chgData name="Tim Cook" userId="d1c7cfb340f2c7ab" providerId="LiveId" clId="{E80455E3-0E76-434E-A6B3-21E80AFE95A7}" dt="2023-04-14T02:00:06.886" v="779"/>
          <ac:inkMkLst>
            <pc:docMk/>
            <pc:sldMk cId="4111155161" sldId="472"/>
            <ac:inkMk id="201" creationId="{CDDD4553-E017-EF3F-F3E7-30250FA2AD80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4" creationId="{B676C68F-C465-C9EC-CBA6-5DB58961EFB6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5" creationId="{F83BECB0-3702-2E8F-44D9-0DF53AFE76F1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6" creationId="{B5C50CE0-D61F-41A9-279C-A054CD55D9B0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7" creationId="{6F1C7EC3-DDC6-2F92-E27E-BF07CBC76F6A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9" creationId="{B3A83AAD-D7B0-E4D9-D4B1-8EAF2A5E532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0" creationId="{37A8834D-4AE7-C7EB-F3A2-476E98DCB08C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1" creationId="{4A44B13A-A41B-8DE7-90A7-F482450CBB3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2" creationId="{53B23653-AF9A-9017-F8A7-5134B70262D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3" creationId="{C31876AA-6BF2-8E0B-9CDE-751827537F2D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4" creationId="{22EBD5EF-FECE-D87D-F775-8DD9449BA613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5" creationId="{C779FD49-E5F0-7783-0A36-616140F004EA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6" creationId="{40093DA2-33DF-22A2-9869-96BCEE42E63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7" creationId="{EA27D141-0CB7-11BE-C509-851A59278C4B}"/>
          </ac:inkMkLst>
        </pc:ink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073C282E-8E6C-4399-BC71-2002BAEB162F}"/>
    <pc:docChg chg="undo redo custSel modSld">
      <pc:chgData name="Tim Cook" userId="d1c7cfb340f2c7ab" providerId="LiveId" clId="{073C282E-8E6C-4399-BC71-2002BAEB162F}" dt="2023-03-24T00:35:02.022" v="1181" actId="1076"/>
      <pc:docMkLst>
        <pc:docMk/>
      </pc:docMkLst>
      <pc:sldChg chg="addSp delSp modSp mod">
        <pc:chgData name="Tim Cook" userId="d1c7cfb340f2c7ab" providerId="LiveId" clId="{073C282E-8E6C-4399-BC71-2002BAEB162F}" dt="2023-03-24T00:06:51.236" v="102"/>
        <pc:sldMkLst>
          <pc:docMk/>
          <pc:sldMk cId="21017805" sldId="460"/>
        </pc:sldMkLst>
        <pc:grpChg chg="del mod">
          <ac:chgData name="Tim Cook" userId="d1c7cfb340f2c7ab" providerId="LiveId" clId="{073C282E-8E6C-4399-BC71-2002BAEB162F}" dt="2023-03-24T00:05:45.236" v="29"/>
          <ac:grpSpMkLst>
            <pc:docMk/>
            <pc:sldMk cId="21017805" sldId="460"/>
            <ac:grpSpMk id="19" creationId="{61AEB716-97CA-E8F7-49C4-47F19714857A}"/>
          </ac:grpSpMkLst>
        </pc:grpChg>
        <pc:grpChg chg="del mod">
          <ac:chgData name="Tim Cook" userId="d1c7cfb340f2c7ab" providerId="LiveId" clId="{073C282E-8E6C-4399-BC71-2002BAEB162F}" dt="2023-03-24T00:05:46.907" v="31"/>
          <ac:grpSpMkLst>
            <pc:docMk/>
            <pc:sldMk cId="21017805" sldId="460"/>
            <ac:grpSpMk id="22" creationId="{293A7692-672F-E27B-96DF-6879920E060E}"/>
          </ac:grpSpMkLst>
        </pc:grpChg>
        <pc:grpChg chg="del mod">
          <ac:chgData name="Tim Cook" userId="d1c7cfb340f2c7ab" providerId="LiveId" clId="{073C282E-8E6C-4399-BC71-2002BAEB162F}" dt="2023-03-24T00:05:48.777" v="33"/>
          <ac:grpSpMkLst>
            <pc:docMk/>
            <pc:sldMk cId="21017805" sldId="460"/>
            <ac:grpSpMk id="24" creationId="{101BACEE-5192-364A-FF0F-5B8B716A26D7}"/>
          </ac:grpSpMkLst>
        </pc:grpChg>
        <pc:grpChg chg="del mod">
          <ac:chgData name="Tim Cook" userId="d1c7cfb340f2c7ab" providerId="LiveId" clId="{073C282E-8E6C-4399-BC71-2002BAEB162F}" dt="2023-03-24T00:05:52.839" v="43"/>
          <ac:grpSpMkLst>
            <pc:docMk/>
            <pc:sldMk cId="21017805" sldId="460"/>
            <ac:grpSpMk id="26" creationId="{3C77055B-F7B2-7EA1-E3AD-9CE88A9E6AAF}"/>
          </ac:grpSpMkLst>
        </pc:grpChg>
        <pc:grpChg chg="del mod">
          <ac:chgData name="Tim Cook" userId="d1c7cfb340f2c7ab" providerId="LiveId" clId="{073C282E-8E6C-4399-BC71-2002BAEB162F}" dt="2023-03-24T00:06:44.278" v="96"/>
          <ac:grpSpMkLst>
            <pc:docMk/>
            <pc:sldMk cId="21017805" sldId="460"/>
            <ac:grpSpMk id="36" creationId="{D4069148-8EAF-7F7A-EF23-59E0A0F14424}"/>
          </ac:grpSpMkLst>
        </pc:grpChg>
        <pc:grpChg chg="del mod">
          <ac:chgData name="Tim Cook" userId="d1c7cfb340f2c7ab" providerId="LiveId" clId="{073C282E-8E6C-4399-BC71-2002BAEB162F}" dt="2023-03-24T00:05:54.552" v="47"/>
          <ac:grpSpMkLst>
            <pc:docMk/>
            <pc:sldMk cId="21017805" sldId="460"/>
            <ac:grpSpMk id="39" creationId="{6CC9AE6B-AB2F-0C32-DD20-87A814A61A8C}"/>
          </ac:grpSpMkLst>
        </pc:grpChg>
        <pc:grpChg chg="del mod">
          <ac:chgData name="Tim Cook" userId="d1c7cfb340f2c7ab" providerId="LiveId" clId="{073C282E-8E6C-4399-BC71-2002BAEB162F}" dt="2023-03-24T00:05:57.896" v="52"/>
          <ac:grpSpMkLst>
            <pc:docMk/>
            <pc:sldMk cId="21017805" sldId="460"/>
            <ac:grpSpMk id="42" creationId="{4737B572-FC13-9642-FDAB-6C88FD18137E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46" creationId="{AB0B3352-7651-807F-F792-7894092F8008}"/>
          </ac:grpSpMkLst>
        </pc:grpChg>
        <pc:grpChg chg="del mod">
          <ac:chgData name="Tim Cook" userId="d1c7cfb340f2c7ab" providerId="LiveId" clId="{073C282E-8E6C-4399-BC71-2002BAEB162F}" dt="2023-03-24T00:06:16.751" v="63"/>
          <ac:grpSpMkLst>
            <pc:docMk/>
            <pc:sldMk cId="21017805" sldId="460"/>
            <ac:grpSpMk id="51" creationId="{67D4E74A-1668-949F-E71A-3E95275175AA}"/>
          </ac:grpSpMkLst>
        </pc:grpChg>
        <pc:grpChg chg="del mod">
          <ac:chgData name="Tim Cook" userId="d1c7cfb340f2c7ab" providerId="LiveId" clId="{073C282E-8E6C-4399-BC71-2002BAEB162F}" dt="2023-03-24T00:06:23.386" v="79"/>
          <ac:grpSpMkLst>
            <pc:docMk/>
            <pc:sldMk cId="21017805" sldId="460"/>
            <ac:grpSpMk id="52" creationId="{B57FF55A-D681-9C03-68A7-26C0E1CABB19}"/>
          </ac:grpSpMkLst>
        </pc:grpChg>
        <pc:grpChg chg="mod">
          <ac:chgData name="Tim Cook" userId="d1c7cfb340f2c7ab" providerId="LiveId" clId="{073C282E-8E6C-4399-BC71-2002BAEB162F}" dt="2023-03-24T00:06:25.865" v="84"/>
          <ac:grpSpMkLst>
            <pc:docMk/>
            <pc:sldMk cId="21017805" sldId="460"/>
            <ac:grpSpMk id="68" creationId="{C2BE91FD-1A37-B7D8-D007-260209CFABA3}"/>
          </ac:grpSpMkLst>
        </pc:grpChg>
        <pc:grpChg chg="mod">
          <ac:chgData name="Tim Cook" userId="d1c7cfb340f2c7ab" providerId="LiveId" clId="{073C282E-8E6C-4399-BC71-2002BAEB162F}" dt="2023-03-24T00:06:35.028" v="93"/>
          <ac:grpSpMkLst>
            <pc:docMk/>
            <pc:sldMk cId="21017805" sldId="460"/>
            <ac:grpSpMk id="76" creationId="{FB13D6F4-F334-5A32-6DD2-4F43C87A5F9C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78" creationId="{59CB437B-3FDA-4A2D-CDBC-A04737EF1D19}"/>
          </ac:grpSpMkLst>
        </pc:grpChg>
        <pc:grpChg chg="del 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0" creationId="{446D0A19-7C2C-88E8-6585-A37135F69754}"/>
          </ac:grpSpMkLst>
        </pc:grpChg>
        <pc:grpChg chg="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2" creationId="{3F5D8A01-28D8-F406-4DD2-057FCB88EC0B}"/>
          </ac:grpSpMkLst>
        </pc:grpChg>
        <pc:inkChg chg="add del">
          <ac:chgData name="Tim Cook" userId="d1c7cfb340f2c7ab" providerId="LiveId" clId="{073C282E-8E6C-4399-BC71-2002BAEB162F}" dt="2023-03-24T00:05:29.921" v="6"/>
          <ac:inkMkLst>
            <pc:docMk/>
            <pc:sldMk cId="21017805" sldId="460"/>
            <ac:inkMk id="3" creationId="{FBF6D7C2-C69A-030A-4794-710C67384DA2}"/>
          </ac:inkMkLst>
        </pc:inkChg>
        <pc:inkChg chg="add del">
          <ac:chgData name="Tim Cook" userId="d1c7cfb340f2c7ab" providerId="LiveId" clId="{073C282E-8E6C-4399-BC71-2002BAEB162F}" dt="2023-03-24T00:05:30.546" v="10"/>
          <ac:inkMkLst>
            <pc:docMk/>
            <pc:sldMk cId="21017805" sldId="460"/>
            <ac:inkMk id="4" creationId="{8CDDF71B-A4AB-BF29-3E70-C15A863E6B9B}"/>
          </ac:inkMkLst>
        </pc:inkChg>
        <pc:inkChg chg="add del">
          <ac:chgData name="Tim Cook" userId="d1c7cfb340f2c7ab" providerId="LiveId" clId="{073C282E-8E6C-4399-BC71-2002BAEB162F}" dt="2023-03-24T00:05:30.546" v="11"/>
          <ac:inkMkLst>
            <pc:docMk/>
            <pc:sldMk cId="21017805" sldId="460"/>
            <ac:inkMk id="5" creationId="{F2896A67-BD57-CE8B-79A7-3C397F25F2E8}"/>
          </ac:inkMkLst>
        </pc:inkChg>
        <pc:inkChg chg="add del">
          <ac:chgData name="Tim Cook" userId="d1c7cfb340f2c7ab" providerId="LiveId" clId="{073C282E-8E6C-4399-BC71-2002BAEB162F}" dt="2023-03-24T00:05:29.921" v="9"/>
          <ac:inkMkLst>
            <pc:docMk/>
            <pc:sldMk cId="21017805" sldId="460"/>
            <ac:inkMk id="6" creationId="{DB53DE61-0735-6FBA-5EF3-AB72856B16D6}"/>
          </ac:inkMkLst>
        </pc:inkChg>
        <pc:inkChg chg="add del">
          <ac:chgData name="Tim Cook" userId="d1c7cfb340f2c7ab" providerId="LiveId" clId="{073C282E-8E6C-4399-BC71-2002BAEB162F}" dt="2023-03-24T00:05:29.921" v="8"/>
          <ac:inkMkLst>
            <pc:docMk/>
            <pc:sldMk cId="21017805" sldId="460"/>
            <ac:inkMk id="7" creationId="{DF557254-2F95-6791-3434-C7CA8C559890}"/>
          </ac:inkMkLst>
        </pc:inkChg>
        <pc:inkChg chg="add del">
          <ac:chgData name="Tim Cook" userId="d1c7cfb340f2c7ab" providerId="LiveId" clId="{073C282E-8E6C-4399-BC71-2002BAEB162F}" dt="2023-03-24T00:05:29.921" v="7"/>
          <ac:inkMkLst>
            <pc:docMk/>
            <pc:sldMk cId="21017805" sldId="460"/>
            <ac:inkMk id="8" creationId="{00DE4345-C5EE-F6A6-7305-CF9F64FCAD1F}"/>
          </ac:inkMkLst>
        </pc:inkChg>
        <pc:inkChg chg="add del">
          <ac:chgData name="Tim Cook" userId="d1c7cfb340f2c7ab" providerId="LiveId" clId="{073C282E-8E6C-4399-BC71-2002BAEB162F}" dt="2023-03-24T00:05:36.477" v="18"/>
          <ac:inkMkLst>
            <pc:docMk/>
            <pc:sldMk cId="21017805" sldId="460"/>
            <ac:inkMk id="9" creationId="{2F1CB150-6509-0468-069D-C76CC221C0EF}"/>
          </ac:inkMkLst>
        </pc:inkChg>
        <pc:inkChg chg="add del">
          <ac:chgData name="Tim Cook" userId="d1c7cfb340f2c7ab" providerId="LiveId" clId="{073C282E-8E6C-4399-BC71-2002BAEB162F}" dt="2023-03-24T00:05:36.477" v="19"/>
          <ac:inkMkLst>
            <pc:docMk/>
            <pc:sldMk cId="21017805" sldId="460"/>
            <ac:inkMk id="10" creationId="{0BD7E092-22BC-43D0-6CCB-1541C7B9CA48}"/>
          </ac:inkMkLst>
        </pc:inkChg>
        <pc:inkChg chg="add del">
          <ac:chgData name="Tim Cook" userId="d1c7cfb340f2c7ab" providerId="LiveId" clId="{073C282E-8E6C-4399-BC71-2002BAEB162F}" dt="2023-03-24T00:05:36.477" v="17"/>
          <ac:inkMkLst>
            <pc:docMk/>
            <pc:sldMk cId="21017805" sldId="460"/>
            <ac:inkMk id="11" creationId="{A2893081-4FA2-389F-FCB8-0B7C34CC1C6B}"/>
          </ac:inkMkLst>
        </pc:inkChg>
        <pc:inkChg chg="add del">
          <ac:chgData name="Tim Cook" userId="d1c7cfb340f2c7ab" providerId="LiveId" clId="{073C282E-8E6C-4399-BC71-2002BAEB162F}" dt="2023-03-24T00:05:36.477" v="16"/>
          <ac:inkMkLst>
            <pc:docMk/>
            <pc:sldMk cId="21017805" sldId="460"/>
            <ac:inkMk id="12" creationId="{5BE8A340-398A-A62D-EDFE-19F41AD2481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3" creationId="{1A28AEC9-9144-B54B-12C7-7D5C1EA99D3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4" creationId="{ABE7A487-5BB4-D07F-13F3-9EE28C269D3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5" creationId="{A1B79A29-D4C0-100B-51EB-A1047DF81CAA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6" creationId="{0E0DD60E-3AB9-4236-523D-137F5CF5A7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7" creationId="{B39B2BDB-69D6-0284-80C8-18B9E12BB385}"/>
          </ac:inkMkLst>
        </pc:inkChg>
        <pc:inkChg chg="add del mod">
          <ac:chgData name="Tim Cook" userId="d1c7cfb340f2c7ab" providerId="LiveId" clId="{073C282E-8E6C-4399-BC71-2002BAEB162F}" dt="2023-03-24T00:06:41.868" v="94"/>
          <ac:inkMkLst>
            <pc:docMk/>
            <pc:sldMk cId="21017805" sldId="460"/>
            <ac:inkMk id="18" creationId="{002A37B3-A178-D501-D9DA-69C2D4B602DB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0" creationId="{0FDC8978-D650-B358-C4AA-72A9141C21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1" creationId="{C2899807-3E1C-18EE-E4EA-64167A9EE30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3" creationId="{3FA773C1-C530-47C5-7F7F-5DB37DF2895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5" creationId="{7CB8A128-3E95-74A7-5CEF-52222EF2B909}"/>
          </ac:inkMkLst>
        </pc:inkChg>
        <pc:inkChg chg="add del mod">
          <ac:chgData name="Tim Cook" userId="d1c7cfb340f2c7ab" providerId="LiveId" clId="{073C282E-8E6C-4399-BC71-2002BAEB162F}" dt="2023-03-24T00:06:44.697" v="97"/>
          <ac:inkMkLst>
            <pc:docMk/>
            <pc:sldMk cId="21017805" sldId="460"/>
            <ac:inkMk id="27" creationId="{E918F076-ECAE-F1A2-9E27-B53A4B4999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8" creationId="{43F00179-6C08-ED8C-4EAF-C0E3B6FA63C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9" creationId="{E5FA5BB2-4B16-E230-9DBD-0D0344EBC0B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0" creationId="{3D47629A-BE69-B1B5-4064-F4E45EFD728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1" creationId="{B24A65E7-CD93-511A-5615-7D5BBEAC42F7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2" creationId="{AEFEB342-5593-E05B-574B-B7DBC165A681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3" creationId="{5375674E-8F5D-7690-CD2C-05291D522DC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4" creationId="{778988ED-6A33-79EE-52A4-E94B697A32F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5" creationId="{2892CC62-4540-3A0B-E67C-68D0772397ED}"/>
          </ac:inkMkLst>
        </pc:inkChg>
        <pc:inkChg chg="add del mod">
          <ac:chgData name="Tim Cook" userId="d1c7cfb340f2c7ab" providerId="LiveId" clId="{073C282E-8E6C-4399-BC71-2002BAEB162F}" dt="2023-03-24T00:05:54.552" v="48"/>
          <ac:inkMkLst>
            <pc:docMk/>
            <pc:sldMk cId="21017805" sldId="460"/>
            <ac:inkMk id="37" creationId="{8CE130EE-776F-D34A-A680-EA68557858D4}"/>
          </ac:inkMkLst>
        </pc:inkChg>
        <pc:inkChg chg="add del mod">
          <ac:chgData name="Tim Cook" userId="d1c7cfb340f2c7ab" providerId="LiveId" clId="{073C282E-8E6C-4399-BC71-2002BAEB162F}" dt="2023-03-24T00:05:54.552" v="47"/>
          <ac:inkMkLst>
            <pc:docMk/>
            <pc:sldMk cId="21017805" sldId="460"/>
            <ac:inkMk id="38" creationId="{1A670362-48EF-5A25-6399-D45D4229A319}"/>
          </ac:inkMkLst>
        </pc:inkChg>
        <pc:inkChg chg="add del mod">
          <ac:chgData name="Tim Cook" userId="d1c7cfb340f2c7ab" providerId="LiveId" clId="{073C282E-8E6C-4399-BC71-2002BAEB162F}" dt="2023-03-24T00:05:57.896" v="52"/>
          <ac:inkMkLst>
            <pc:docMk/>
            <pc:sldMk cId="21017805" sldId="460"/>
            <ac:inkMk id="40" creationId="{0D27E0C7-4387-D691-B913-0AF744ED4597}"/>
          </ac:inkMkLst>
        </pc:inkChg>
        <pc:inkChg chg="add del mod">
          <ac:chgData name="Tim Cook" userId="d1c7cfb340f2c7ab" providerId="LiveId" clId="{073C282E-8E6C-4399-BC71-2002BAEB162F}" dt="2023-03-24T00:05:57.896" v="53"/>
          <ac:inkMkLst>
            <pc:docMk/>
            <pc:sldMk cId="21017805" sldId="460"/>
            <ac:inkMk id="41" creationId="{AFE8503A-62A5-6820-5E37-284CEF351C32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3" creationId="{E418F5B8-728C-394E-1F11-31D70B80A79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4" creationId="{8CB916BD-C5DC-C99B-6A74-61AB50F08904}"/>
          </ac:inkMkLst>
        </pc:inkChg>
        <pc:inkChg chg="add mod">
          <ac:chgData name="Tim Cook" userId="d1c7cfb340f2c7ab" providerId="LiveId" clId="{073C282E-8E6C-4399-BC71-2002BAEB162F}" dt="2023-03-24T00:06:07.092" v="58" actId="1076"/>
          <ac:inkMkLst>
            <pc:docMk/>
            <pc:sldMk cId="21017805" sldId="460"/>
            <ac:inkMk id="45" creationId="{415419B4-C6EB-5BF9-B413-494FC2C6D4DE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7" creationId="{8DBE151A-E260-FE88-AAAB-987A23CFA59F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8" creationId="{255C8DC8-35A7-436C-4AA2-2CF21AF48A8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9" creationId="{3D1D3BF5-3DB8-94CC-1A2B-0B74D50904C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0" creationId="{80DD4057-641E-CAAA-09B4-AD358E95E5C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3" creationId="{6898F5A2-70C0-469B-F3F6-006B0EBCD0DD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4" creationId="{5890E9D7-2E2F-64A6-C153-C30FBFC38DB3}"/>
          </ac:inkMkLst>
        </pc:inkChg>
        <pc:inkChg chg="add del mod">
          <ac:chgData name="Tim Cook" userId="d1c7cfb340f2c7ab" providerId="LiveId" clId="{073C282E-8E6C-4399-BC71-2002BAEB162F}" dt="2023-03-24T00:06:25.209" v="82"/>
          <ac:inkMkLst>
            <pc:docMk/>
            <pc:sldMk cId="21017805" sldId="460"/>
            <ac:inkMk id="55" creationId="{A492E230-4178-BFC7-D726-7BEC6F2E090F}"/>
          </ac:inkMkLst>
        </pc:inkChg>
        <pc:inkChg chg="add del mod">
          <ac:chgData name="Tim Cook" userId="d1c7cfb340f2c7ab" providerId="LiveId" clId="{073C282E-8E6C-4399-BC71-2002BAEB162F}" dt="2023-03-24T00:06:25.209" v="81"/>
          <ac:inkMkLst>
            <pc:docMk/>
            <pc:sldMk cId="21017805" sldId="460"/>
            <ac:inkMk id="56" creationId="{AB577DAA-4CD7-BB32-B707-7D2B51E8669F}"/>
          </ac:inkMkLst>
        </pc:inkChg>
        <pc:inkChg chg="add del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7" creationId="{A3B63FE7-7554-766A-FC0E-050EDB1AFE5B}"/>
          </ac:inkMkLst>
        </pc:inkChg>
        <pc:inkChg chg="add del mod">
          <ac:chgData name="Tim Cook" userId="d1c7cfb340f2c7ab" providerId="LiveId" clId="{073C282E-8E6C-4399-BC71-2002BAEB162F}" dt="2023-03-24T00:06:25.209" v="83"/>
          <ac:inkMkLst>
            <pc:docMk/>
            <pc:sldMk cId="21017805" sldId="460"/>
            <ac:inkMk id="58" creationId="{2F20BC32-9FE3-66FA-BE3A-CAA9E7186F7A}"/>
          </ac:inkMkLst>
        </pc:inkChg>
        <pc:inkChg chg="add del mod">
          <ac:chgData name="Tim Cook" userId="d1c7cfb340f2c7ab" providerId="LiveId" clId="{073C282E-8E6C-4399-BC71-2002BAEB162F}" dt="2023-03-24T00:06:25.209" v="80"/>
          <ac:inkMkLst>
            <pc:docMk/>
            <pc:sldMk cId="21017805" sldId="460"/>
            <ac:inkMk id="59" creationId="{25F22360-C744-2DF6-0A27-0946E4EB25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0" creationId="{D5135141-89F8-9C45-DAA9-94CF95687C6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1" creationId="{27096E55-8D77-266D-4828-3544273BA9FC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2" creationId="{C7240312-1ACE-65B0-3A5E-785458A724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3" creationId="{11A6EB5F-BBC5-0206-0294-41987446749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4" creationId="{62909B27-B821-82B5-D5F7-1B63119E26B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5" creationId="{0067D7AC-56BE-CD0A-6A3D-C12F7E813324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6" creationId="{08E40A77-38B4-5DD8-D2CD-4F406D404A16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7" creationId="{9DF27476-8041-6C44-44E7-F902E1BF3A7E}"/>
          </ac:inkMkLst>
        </pc:inkChg>
        <pc:inkChg chg="add del">
          <ac:chgData name="Tim Cook" userId="d1c7cfb340f2c7ab" providerId="LiveId" clId="{073C282E-8E6C-4399-BC71-2002BAEB162F}" dt="2023-03-24T00:06:28.742" v="86"/>
          <ac:inkMkLst>
            <pc:docMk/>
            <pc:sldMk cId="21017805" sldId="460"/>
            <ac:inkMk id="69" creationId="{4111E326-40B5-8129-4F02-A876AE46640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0" creationId="{70E7D8FD-01FF-7731-8B5C-BF6C1ACC5B3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1" creationId="{E17D83AE-6730-F3B3-822D-CA3EB4E18BAC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2" creationId="{A9C91C74-B96A-0571-EC95-D2B4C29D0166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3" creationId="{4368CEA0-BEE8-CD4A-FF63-461E2485947D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4" creationId="{20ADC4A3-D4FF-0330-2BE8-18FD927E2A7A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5" creationId="{09139BBD-9455-E055-1503-DF829C05D5FF}"/>
          </ac:inkMkLst>
        </pc:inkChg>
        <pc:inkChg chg="add del mod">
          <ac:chgData name="Tim Cook" userId="d1c7cfb340f2c7ab" providerId="LiveId" clId="{073C282E-8E6C-4399-BC71-2002BAEB162F}" dt="2023-03-24T00:06:48.811" v="100"/>
          <ac:inkMkLst>
            <pc:docMk/>
            <pc:sldMk cId="21017805" sldId="460"/>
            <ac:inkMk id="77" creationId="{90E99A7D-85DE-0246-F5F4-B4F5ED39B370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79" creationId="{B5A9AD07-9032-0044-EEE1-7FE43374EF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81" creationId="{832E9B44-705A-A213-F054-66558AF80747}"/>
          </ac:inkMkLst>
        </pc:inkChg>
      </pc:sldChg>
      <pc:sldChg chg="addSp delSp modSp mod">
        <pc:chgData name="Tim Cook" userId="d1c7cfb340f2c7ab" providerId="LiveId" clId="{073C282E-8E6C-4399-BC71-2002BAEB162F}" dt="2023-03-24T00:13:55.874" v="325" actId="1076"/>
        <pc:sldMkLst>
          <pc:docMk/>
          <pc:sldMk cId="365444213" sldId="461"/>
        </pc:sldMkLst>
        <pc:spChg chg="mod">
          <ac:chgData name="Tim Cook" userId="d1c7cfb340f2c7ab" providerId="LiveId" clId="{073C282E-8E6C-4399-BC71-2002BAEB162F}" dt="2023-03-24T00:09:06.913" v="128" actId="1076"/>
          <ac:spMkLst>
            <pc:docMk/>
            <pc:sldMk cId="365444213" sldId="461"/>
            <ac:spMk id="2" creationId="{E2FE2FED-A9AA-DB53-8704-3ADF9CC65FD7}"/>
          </ac:spMkLst>
        </pc:spChg>
        <pc:grpChg chg="mod">
          <ac:chgData name="Tim Cook" userId="d1c7cfb340f2c7ab" providerId="LiveId" clId="{073C282E-8E6C-4399-BC71-2002BAEB162F}" dt="2023-03-24T00:07:42.922" v="110"/>
          <ac:grpSpMkLst>
            <pc:docMk/>
            <pc:sldMk cId="365444213" sldId="461"/>
            <ac:grpSpMk id="9" creationId="{102980D6-45C2-F6EC-8F5A-4CFEE7BE1261}"/>
          </ac:grpSpMkLst>
        </pc:grpChg>
        <pc:grpChg chg="del 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4" creationId="{9AC5E52B-44D1-1B2C-2939-CAC60CF90C53}"/>
          </ac:grpSpMkLst>
        </pc:grpChg>
        <pc:grpChg chg="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7" creationId="{953E2BB2-985E-374C-737D-7B458437B488}"/>
          </ac:grpSpMkLst>
        </pc:grpChg>
        <pc:grpChg chg="del mod">
          <ac:chgData name="Tim Cook" userId="d1c7cfb340f2c7ab" providerId="LiveId" clId="{073C282E-8E6C-4399-BC71-2002BAEB162F}" dt="2023-03-24T00:09:35.271" v="147"/>
          <ac:grpSpMkLst>
            <pc:docMk/>
            <pc:sldMk cId="365444213" sldId="461"/>
            <ac:grpSpMk id="26" creationId="{C70BEB5F-D8C2-2C40-59C8-983FF8681B1D}"/>
          </ac:grpSpMkLst>
        </pc:grpChg>
        <pc:grpChg chg="del 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36" creationId="{1925D545-CF35-E53E-9220-CE0D33021038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5" creationId="{40F5B93E-9A82-C577-2A0A-A180CA9693F2}"/>
          </ac:grpSpMkLst>
        </pc:grpChg>
        <pc:grpChg chg="del mod">
          <ac:chgData name="Tim Cook" userId="d1c7cfb340f2c7ab" providerId="LiveId" clId="{073C282E-8E6C-4399-BC71-2002BAEB162F}" dt="2023-03-24T00:13:37.540" v="319"/>
          <ac:grpSpMkLst>
            <pc:docMk/>
            <pc:sldMk cId="365444213" sldId="461"/>
            <ac:grpSpMk id="56" creationId="{E4424154-D9CD-78DF-D8A7-5735AFBDE186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7" creationId="{3CFE4286-946E-4F83-783B-0DEF8B45817E}"/>
          </ac:grpSpMkLst>
        </pc:grpChg>
        <pc:grpChg chg="del mod">
          <ac:chgData name="Tim Cook" userId="d1c7cfb340f2c7ab" providerId="LiveId" clId="{073C282E-8E6C-4399-BC71-2002BAEB162F}" dt="2023-03-24T00:10:08.196" v="192"/>
          <ac:grpSpMkLst>
            <pc:docMk/>
            <pc:sldMk cId="365444213" sldId="461"/>
            <ac:grpSpMk id="62" creationId="{46A92A1D-FB40-E9B2-05BB-7BEE7437C9DF}"/>
          </ac:grpSpMkLst>
        </pc:grpChg>
        <pc:grpChg chg="del mod">
          <ac:chgData name="Tim Cook" userId="d1c7cfb340f2c7ab" providerId="LiveId" clId="{073C282E-8E6C-4399-BC71-2002BAEB162F}" dt="2023-03-24T00:12:44.769" v="270"/>
          <ac:grpSpMkLst>
            <pc:docMk/>
            <pc:sldMk cId="365444213" sldId="461"/>
            <ac:grpSpMk id="65" creationId="{A90951AF-446F-2045-D218-95A428FA8BF9}"/>
          </ac:grpSpMkLst>
        </pc:grpChg>
        <pc:grpChg chg="mod">
          <ac:chgData name="Tim Cook" userId="d1c7cfb340f2c7ab" providerId="LiveId" clId="{073C282E-8E6C-4399-BC71-2002BAEB162F}" dt="2023-03-24T00:10:37.565" v="216"/>
          <ac:grpSpMkLst>
            <pc:docMk/>
            <pc:sldMk cId="365444213" sldId="461"/>
            <ac:grpSpMk id="82" creationId="{A21E651C-BB21-C0AF-8CE5-84E93F8BD990}"/>
          </ac:grpSpMkLst>
        </pc:grpChg>
        <pc:grpChg chg="del mod">
          <ac:chgData name="Tim Cook" userId="d1c7cfb340f2c7ab" providerId="LiveId" clId="{073C282E-8E6C-4399-BC71-2002BAEB162F}" dt="2023-03-24T00:10:52.437" v="224"/>
          <ac:grpSpMkLst>
            <pc:docMk/>
            <pc:sldMk cId="365444213" sldId="461"/>
            <ac:grpSpMk id="87" creationId="{BB82A1B9-682E-E306-8B44-5F186191730D}"/>
          </ac:grpSpMkLst>
        </pc:grpChg>
        <pc:grpChg chg="del mod">
          <ac:chgData name="Tim Cook" userId="d1c7cfb340f2c7ab" providerId="LiveId" clId="{073C282E-8E6C-4399-BC71-2002BAEB162F}" dt="2023-03-24T00:11:29.211" v="256"/>
          <ac:grpSpMkLst>
            <pc:docMk/>
            <pc:sldMk cId="365444213" sldId="461"/>
            <ac:grpSpMk id="91" creationId="{C9143803-FEAE-DC5D-D338-4E77DA2BCB84}"/>
          </ac:grpSpMkLst>
        </pc:grpChg>
        <pc:grpChg chg="del 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97" creationId="{6DABFB14-75C4-12F0-1C97-3ED25300AE8A}"/>
          </ac:grpSpMkLst>
        </pc:grpChg>
        <pc:grpChg chg="del mod">
          <ac:chgData name="Tim Cook" userId="d1c7cfb340f2c7ab" providerId="LiveId" clId="{073C282E-8E6C-4399-BC71-2002BAEB162F}" dt="2023-03-24T00:11:07.446" v="239"/>
          <ac:grpSpMkLst>
            <pc:docMk/>
            <pc:sldMk cId="365444213" sldId="461"/>
            <ac:grpSpMk id="100" creationId="{61BC7B5B-0230-538F-1EE2-AFCB91EA3886}"/>
          </ac:grpSpMkLst>
        </pc:grpChg>
        <pc:grpChg chg="mod">
          <ac:chgData name="Tim Cook" userId="d1c7cfb340f2c7ab" providerId="LiveId" clId="{073C282E-8E6C-4399-BC71-2002BAEB162F}" dt="2023-03-24T00:11:24.283" v="253"/>
          <ac:grpSpMkLst>
            <pc:docMk/>
            <pc:sldMk cId="365444213" sldId="461"/>
            <ac:grpSpMk id="113" creationId="{7E53359A-384B-B428-7D6F-9CC1F88F1B3D}"/>
          </ac:grpSpMkLst>
        </pc:grpChg>
        <pc:grpChg chg="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116" creationId="{D871E813-AF0D-A3D2-A544-688F9B1946AC}"/>
          </ac:grpSpMkLst>
        </pc:grpChg>
        <pc:grpChg chg="mod">
          <ac:chgData name="Tim Cook" userId="d1c7cfb340f2c7ab" providerId="LiveId" clId="{073C282E-8E6C-4399-BC71-2002BAEB162F}" dt="2023-03-24T00:11:37.434" v="263"/>
          <ac:grpSpMkLst>
            <pc:docMk/>
            <pc:sldMk cId="365444213" sldId="461"/>
            <ac:grpSpMk id="119" creationId="{3B0453F0-6F93-978F-C7DC-530082B82D0B}"/>
          </ac:grpSpMkLst>
        </pc:grpChg>
        <pc:grpChg chg="del mod">
          <ac:chgData name="Tim Cook" userId="d1c7cfb340f2c7ab" providerId="LiveId" clId="{073C282E-8E6C-4399-BC71-2002BAEB162F}" dt="2023-03-24T00:13:09.116" v="288"/>
          <ac:grpSpMkLst>
            <pc:docMk/>
            <pc:sldMk cId="365444213" sldId="461"/>
            <ac:grpSpMk id="125" creationId="{69939CED-5D03-074D-50A5-94E89D7C8483}"/>
          </ac:grpSpMkLst>
        </pc:grpChg>
        <pc:grpChg chg="del mod">
          <ac:chgData name="Tim Cook" userId="d1c7cfb340f2c7ab" providerId="LiveId" clId="{073C282E-8E6C-4399-BC71-2002BAEB162F}" dt="2023-03-24T00:13:15.484" v="305"/>
          <ac:grpSpMkLst>
            <pc:docMk/>
            <pc:sldMk cId="365444213" sldId="461"/>
            <ac:grpSpMk id="131" creationId="{7A5FEFD2-2B03-B0D6-08E0-E8F54262C48D}"/>
          </ac:grpSpMkLst>
        </pc:grpChg>
        <pc:grpChg chg="del 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34" creationId="{6A9E185F-F3C9-824C-BF50-D7501F961DC0}"/>
          </ac:grpSpMkLst>
        </pc:grpChg>
        <pc:grpChg chg="del mod">
          <ac:chgData name="Tim Cook" userId="d1c7cfb340f2c7ab" providerId="LiveId" clId="{073C282E-8E6C-4399-BC71-2002BAEB162F}" dt="2023-03-24T00:13:27.102" v="314"/>
          <ac:grpSpMkLst>
            <pc:docMk/>
            <pc:sldMk cId="365444213" sldId="461"/>
            <ac:grpSpMk id="140" creationId="{08A184ED-B755-13E9-57B9-EBC81FFCD6E1}"/>
          </ac:grpSpMkLst>
        </pc:grpChg>
        <pc:grpChg chg="mod">
          <ac:chgData name="Tim Cook" userId="d1c7cfb340f2c7ab" providerId="LiveId" clId="{073C282E-8E6C-4399-BC71-2002BAEB162F}" dt="2023-03-24T00:13:29.446" v="317"/>
          <ac:grpSpMkLst>
            <pc:docMk/>
            <pc:sldMk cId="365444213" sldId="461"/>
            <ac:grpSpMk id="143" creationId="{6496CA69-3A80-CF3A-3139-2AE535558270}"/>
          </ac:grpSpMkLst>
        </pc:grpChg>
        <pc:grpChg chg="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46" creationId="{2657F64B-60F8-4912-E6A0-C29E9CF98472}"/>
          </ac:grpSpMkLst>
        </pc:grpChg>
        <pc:inkChg chg="add del">
          <ac:chgData name="Tim Cook" userId="d1c7cfb340f2c7ab" providerId="LiveId" clId="{073C282E-8E6C-4399-BC71-2002BAEB162F}" dt="2023-03-24T00:07:37.119" v="104"/>
          <ac:inkMkLst>
            <pc:docMk/>
            <pc:sldMk cId="365444213" sldId="461"/>
            <ac:inkMk id="3" creationId="{79914752-5AA6-684B-C5F7-F26AFA3CD69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4" creationId="{1D6F54A2-2EC4-36CF-A5C7-44025A20F898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5" creationId="{FF4F2F73-722B-B94E-DD6B-6CB78DF0A1AD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6" creationId="{089EDFEC-7ED6-D85A-349A-C148ECAE1CD6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7" creationId="{7E1F4800-1F9B-07A0-0433-429ADCA32DD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8" creationId="{6490408A-6323-D56F-D2A0-046AED64A827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0" creationId="{0316D05F-62C9-6354-1579-0ED1F4E6402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1" creationId="{8951B9C2-7C70-1636-D87B-75104820B56D}"/>
          </ac:inkMkLst>
        </pc:inkChg>
        <pc:inkChg chg="add del mod">
          <ac:chgData name="Tim Cook" userId="d1c7cfb340f2c7ab" providerId="LiveId" clId="{073C282E-8E6C-4399-BC71-2002BAEB162F}" dt="2023-03-24T00:07:51.578" v="116"/>
          <ac:inkMkLst>
            <pc:docMk/>
            <pc:sldMk cId="365444213" sldId="461"/>
            <ac:inkMk id="12" creationId="{75A7A3CE-CA41-9FCA-26DB-80507BE09518}"/>
          </ac:inkMkLst>
        </pc:inkChg>
        <pc:inkChg chg="add del mod">
          <ac:chgData name="Tim Cook" userId="d1c7cfb340f2c7ab" providerId="LiveId" clId="{073C282E-8E6C-4399-BC71-2002BAEB162F}" dt="2023-03-24T00:07:51.578" v="117"/>
          <ac:inkMkLst>
            <pc:docMk/>
            <pc:sldMk cId="365444213" sldId="461"/>
            <ac:inkMk id="13" creationId="{9F059734-E698-222A-F85D-825B92EBFDD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5" creationId="{F7619B7C-301F-FF1F-45C9-BD02F354B8D2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6" creationId="{1E04FE33-1037-4C66-2B3C-3D4BDEA859FF}"/>
          </ac:inkMkLst>
        </pc:inkChg>
        <pc:inkChg chg="add del">
          <ac:chgData name="Tim Cook" userId="d1c7cfb340f2c7ab" providerId="LiveId" clId="{073C282E-8E6C-4399-BC71-2002BAEB162F}" dt="2023-03-24T00:09:25.587" v="133"/>
          <ac:inkMkLst>
            <pc:docMk/>
            <pc:sldMk cId="365444213" sldId="461"/>
            <ac:inkMk id="18" creationId="{F0276AB3-6C40-4330-40BD-F5C933F1168E}"/>
          </ac:inkMkLst>
        </pc:inkChg>
        <pc:inkChg chg="add del">
          <ac:chgData name="Tim Cook" userId="d1c7cfb340f2c7ab" providerId="LiveId" clId="{073C282E-8E6C-4399-BC71-2002BAEB162F}" dt="2023-03-24T00:09:28.664" v="135"/>
          <ac:inkMkLst>
            <pc:docMk/>
            <pc:sldMk cId="365444213" sldId="461"/>
            <ac:inkMk id="19" creationId="{3AC27079-F230-84DB-82AD-218F6D3FABFF}"/>
          </ac:inkMkLst>
        </pc:inkChg>
        <pc:inkChg chg="add del mod">
          <ac:chgData name="Tim Cook" userId="d1c7cfb340f2c7ab" providerId="LiveId" clId="{073C282E-8E6C-4399-BC71-2002BAEB162F}" dt="2023-03-24T00:09:35.271" v="144"/>
          <ac:inkMkLst>
            <pc:docMk/>
            <pc:sldMk cId="365444213" sldId="461"/>
            <ac:inkMk id="20" creationId="{9B9271DC-A1AA-E3E1-C1D8-9FBCA74CE217}"/>
          </ac:inkMkLst>
        </pc:inkChg>
        <pc:inkChg chg="add del mod">
          <ac:chgData name="Tim Cook" userId="d1c7cfb340f2c7ab" providerId="LiveId" clId="{073C282E-8E6C-4399-BC71-2002BAEB162F}" dt="2023-03-24T00:09:35.271" v="145"/>
          <ac:inkMkLst>
            <pc:docMk/>
            <pc:sldMk cId="365444213" sldId="461"/>
            <ac:inkMk id="21" creationId="{BC3B86F6-1B0F-0779-4F0B-02348AB70354}"/>
          </ac:inkMkLst>
        </pc:inkChg>
        <pc:inkChg chg="add del mod">
          <ac:chgData name="Tim Cook" userId="d1c7cfb340f2c7ab" providerId="LiveId" clId="{073C282E-8E6C-4399-BC71-2002BAEB162F}" dt="2023-03-24T00:09:35.271" v="148"/>
          <ac:inkMkLst>
            <pc:docMk/>
            <pc:sldMk cId="365444213" sldId="461"/>
            <ac:inkMk id="22" creationId="{2C952C81-932B-A137-C0D4-0BE2EC7AC808}"/>
          </ac:inkMkLst>
        </pc:inkChg>
        <pc:inkChg chg="add del mod">
          <ac:chgData name="Tim Cook" userId="d1c7cfb340f2c7ab" providerId="LiveId" clId="{073C282E-8E6C-4399-BC71-2002BAEB162F}" dt="2023-03-24T00:09:35.271" v="146"/>
          <ac:inkMkLst>
            <pc:docMk/>
            <pc:sldMk cId="365444213" sldId="461"/>
            <ac:inkMk id="23" creationId="{F53F853F-110C-24E1-00A6-71175A69B885}"/>
          </ac:inkMkLst>
        </pc:inkChg>
        <pc:inkChg chg="add del mod">
          <ac:chgData name="Tim Cook" userId="d1c7cfb340f2c7ab" providerId="LiveId" clId="{073C282E-8E6C-4399-BC71-2002BAEB162F}" dt="2023-03-24T00:09:35.271" v="147"/>
          <ac:inkMkLst>
            <pc:docMk/>
            <pc:sldMk cId="365444213" sldId="461"/>
            <ac:inkMk id="24" creationId="{618DDE88-9C40-3B64-3F82-B6341CCA0A76}"/>
          </ac:inkMkLst>
        </pc:inkChg>
        <pc:inkChg chg="add del mod">
          <ac:chgData name="Tim Cook" userId="d1c7cfb340f2c7ab" providerId="LiveId" clId="{073C282E-8E6C-4399-BC71-2002BAEB162F}" dt="2023-03-24T00:09:35.255" v="143"/>
          <ac:inkMkLst>
            <pc:docMk/>
            <pc:sldMk cId="365444213" sldId="461"/>
            <ac:inkMk id="25" creationId="{972A51B6-6786-8CAC-C350-6C99F32E9BD1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7" creationId="{6D30FBBD-6C8C-9245-8BA6-30A181943900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8" creationId="{B16A5DF8-FABB-267C-FB45-3F228F86CEB7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9" creationId="{AB06BF38-2ECF-0823-3854-04236FE87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0" creationId="{568DE01E-B43B-9409-5A10-A85EB4CFCAFF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1" creationId="{4E349849-6C5D-2604-B42C-7C641EEF5426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2" creationId="{0AAB73F9-EF21-D78F-628E-28ACDDFFD9A2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3" creationId="{D0629493-2DE0-3676-20E6-5893D3E03663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4" creationId="{7477A76D-C15F-A076-DD8D-851FB7A00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5" creationId="{4DE6CF41-22FF-E980-D28C-3F5E09713C67}"/>
          </ac:inkMkLst>
        </pc:inkChg>
        <pc:inkChg chg="add del">
          <ac:chgData name="Tim Cook" userId="d1c7cfb340f2c7ab" providerId="LiveId" clId="{073C282E-8E6C-4399-BC71-2002BAEB162F}" dt="2023-03-24T00:09:46.029" v="163"/>
          <ac:inkMkLst>
            <pc:docMk/>
            <pc:sldMk cId="365444213" sldId="461"/>
            <ac:inkMk id="37" creationId="{103252FB-9D7D-7483-EDB5-A3B0D65CC2D5}"/>
          </ac:inkMkLst>
        </pc:inkChg>
        <pc:inkChg chg="add del">
          <ac:chgData name="Tim Cook" userId="d1c7cfb340f2c7ab" providerId="LiveId" clId="{073C282E-8E6C-4399-BC71-2002BAEB162F}" dt="2023-03-24T00:09:46.029" v="166"/>
          <ac:inkMkLst>
            <pc:docMk/>
            <pc:sldMk cId="365444213" sldId="461"/>
            <ac:inkMk id="38" creationId="{6EBF8FAE-F817-39D5-A3F3-9F20A8D5EA74}"/>
          </ac:inkMkLst>
        </pc:inkChg>
        <pc:inkChg chg="add del">
          <ac:chgData name="Tim Cook" userId="d1c7cfb340f2c7ab" providerId="LiveId" clId="{073C282E-8E6C-4399-BC71-2002BAEB162F}" dt="2023-03-24T00:09:46.029" v="165"/>
          <ac:inkMkLst>
            <pc:docMk/>
            <pc:sldMk cId="365444213" sldId="461"/>
            <ac:inkMk id="39" creationId="{7EFA1AF9-1094-D7E2-CBDD-79110F191BB1}"/>
          </ac:inkMkLst>
        </pc:inkChg>
        <pc:inkChg chg="add del">
          <ac:chgData name="Tim Cook" userId="d1c7cfb340f2c7ab" providerId="LiveId" clId="{073C282E-8E6C-4399-BC71-2002BAEB162F}" dt="2023-03-24T00:09:46.029" v="164"/>
          <ac:inkMkLst>
            <pc:docMk/>
            <pc:sldMk cId="365444213" sldId="461"/>
            <ac:inkMk id="40" creationId="{562DECDA-5AE8-420A-5CAD-FF5F7D8A24AC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1" creationId="{61DFB642-477F-6933-33C0-70512239CDAE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2" creationId="{DEE769B4-05D5-1D46-A43B-B4B1611CEA0A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3" creationId="{A92D8A84-A4EE-06B9-0827-DC96F646237B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4" creationId="{02FAEF02-B8AD-49C8-9A79-3272B10775C4}"/>
          </ac:inkMkLst>
        </pc:inkChg>
        <pc:inkChg chg="add del mod">
          <ac:chgData name="Tim Cook" userId="d1c7cfb340f2c7ab" providerId="LiveId" clId="{073C282E-8E6C-4399-BC71-2002BAEB162F}" dt="2023-03-24T00:13:37.540" v="320"/>
          <ac:inkMkLst>
            <pc:docMk/>
            <pc:sldMk cId="365444213" sldId="461"/>
            <ac:inkMk id="45" creationId="{88E9DE21-EB0E-CB8C-4C94-3628DBC48BFD}"/>
          </ac:inkMkLst>
        </pc:inkChg>
        <pc:inkChg chg="add del mod">
          <ac:chgData name="Tim Cook" userId="d1c7cfb340f2c7ab" providerId="LiveId" clId="{073C282E-8E6C-4399-BC71-2002BAEB162F}" dt="2023-03-24T00:13:37.540" v="319"/>
          <ac:inkMkLst>
            <pc:docMk/>
            <pc:sldMk cId="365444213" sldId="461"/>
            <ac:inkMk id="46" creationId="{0EEE7FC4-CCC3-F48C-4EBE-A2B72B176C85}"/>
          </ac:inkMkLst>
        </pc:inkChg>
        <pc:inkChg chg="add del mod">
          <ac:chgData name="Tim Cook" userId="d1c7cfb340f2c7ab" providerId="LiveId" clId="{073C282E-8E6C-4399-BC71-2002BAEB162F}" dt="2023-03-24T00:13:10.571" v="293"/>
          <ac:inkMkLst>
            <pc:docMk/>
            <pc:sldMk cId="365444213" sldId="461"/>
            <ac:inkMk id="47" creationId="{80698255-E005-A5DA-0FB1-F88B36527F99}"/>
          </ac:inkMkLst>
        </pc:inkChg>
        <pc:inkChg chg="add del mod">
          <ac:chgData name="Tim Cook" userId="d1c7cfb340f2c7ab" providerId="LiveId" clId="{073C282E-8E6C-4399-BC71-2002BAEB162F}" dt="2023-03-24T00:13:10.571" v="292"/>
          <ac:inkMkLst>
            <pc:docMk/>
            <pc:sldMk cId="365444213" sldId="461"/>
            <ac:inkMk id="48" creationId="{4A4F2496-E344-A1A2-EF2A-DB7D10A87E79}"/>
          </ac:inkMkLst>
        </pc:inkChg>
        <pc:inkChg chg="add del mod">
          <ac:chgData name="Tim Cook" userId="d1c7cfb340f2c7ab" providerId="LiveId" clId="{073C282E-8E6C-4399-BC71-2002BAEB162F}" dt="2023-03-24T00:13:10.571" v="297"/>
          <ac:inkMkLst>
            <pc:docMk/>
            <pc:sldMk cId="365444213" sldId="461"/>
            <ac:inkMk id="49" creationId="{E5ACCA78-27E0-FC2F-E097-B16A898E1A65}"/>
          </ac:inkMkLst>
        </pc:inkChg>
        <pc:inkChg chg="add del mod">
          <ac:chgData name="Tim Cook" userId="d1c7cfb340f2c7ab" providerId="LiveId" clId="{073C282E-8E6C-4399-BC71-2002BAEB162F}" dt="2023-03-24T00:13:10.571" v="295"/>
          <ac:inkMkLst>
            <pc:docMk/>
            <pc:sldMk cId="365444213" sldId="461"/>
            <ac:inkMk id="50" creationId="{1BF680DB-D683-DA72-8E47-64B61D215568}"/>
          </ac:inkMkLst>
        </pc:inkChg>
        <pc:inkChg chg="add del mod">
          <ac:chgData name="Tim Cook" userId="d1c7cfb340f2c7ab" providerId="LiveId" clId="{073C282E-8E6C-4399-BC71-2002BAEB162F}" dt="2023-03-24T00:13:10.571" v="294"/>
          <ac:inkMkLst>
            <pc:docMk/>
            <pc:sldMk cId="365444213" sldId="461"/>
            <ac:inkMk id="51" creationId="{1AB1B38D-DEA0-001E-8E7E-E74A8C32E12C}"/>
          </ac:inkMkLst>
        </pc:inkChg>
        <pc:inkChg chg="add del mod">
          <ac:chgData name="Tim Cook" userId="d1c7cfb340f2c7ab" providerId="LiveId" clId="{073C282E-8E6C-4399-BC71-2002BAEB162F}" dt="2023-03-24T00:13:10.571" v="296"/>
          <ac:inkMkLst>
            <pc:docMk/>
            <pc:sldMk cId="365444213" sldId="461"/>
            <ac:inkMk id="52" creationId="{E09946CB-35D4-C65D-230E-29A945D97676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3" creationId="{98A2ACEA-3269-E231-DC79-4DB8AF10E1E5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4" creationId="{509E60C4-DBAF-4568-39D9-4A53BA99A6DE}"/>
          </ac:inkMkLst>
        </pc:inkChg>
        <pc:inkChg chg="add del">
          <ac:chgData name="Tim Cook" userId="d1c7cfb340f2c7ab" providerId="LiveId" clId="{073C282E-8E6C-4399-BC71-2002BAEB162F}" dt="2023-03-24T00:09:57.553" v="184"/>
          <ac:inkMkLst>
            <pc:docMk/>
            <pc:sldMk cId="365444213" sldId="461"/>
            <ac:inkMk id="58" creationId="{5C8676F3-09BD-6C48-7D16-BF81478BE7C1}"/>
          </ac:inkMkLst>
        </pc:inkChg>
        <pc:inkChg chg="add del">
          <ac:chgData name="Tim Cook" userId="d1c7cfb340f2c7ab" providerId="LiveId" clId="{073C282E-8E6C-4399-BC71-2002BAEB162F}" dt="2023-03-24T00:09:57.553" v="185"/>
          <ac:inkMkLst>
            <pc:docMk/>
            <pc:sldMk cId="365444213" sldId="461"/>
            <ac:inkMk id="59" creationId="{D9F20FC4-5297-7178-FD86-BBF3ABDEBF7F}"/>
          </ac:inkMkLst>
        </pc:inkChg>
        <pc:inkChg chg="add del mod">
          <ac:chgData name="Tim Cook" userId="d1c7cfb340f2c7ab" providerId="LiveId" clId="{073C282E-8E6C-4399-BC71-2002BAEB162F}" dt="2023-03-24T00:12:50.086" v="274"/>
          <ac:inkMkLst>
            <pc:docMk/>
            <pc:sldMk cId="365444213" sldId="461"/>
            <ac:inkMk id="60" creationId="{44E19E94-9084-5819-9351-8AE9D4568EB3}"/>
          </ac:inkMkLst>
        </pc:inkChg>
        <pc:inkChg chg="add del mod">
          <ac:chgData name="Tim Cook" userId="d1c7cfb340f2c7ab" providerId="LiveId" clId="{073C282E-8E6C-4399-BC71-2002BAEB162F}" dt="2023-03-24T00:10:08.196" v="192"/>
          <ac:inkMkLst>
            <pc:docMk/>
            <pc:sldMk cId="365444213" sldId="461"/>
            <ac:inkMk id="61" creationId="{EC464E47-B714-101A-49E8-099D836E2FA8}"/>
          </ac:inkMkLst>
        </pc:inkChg>
        <pc:inkChg chg="add del mod">
          <ac:chgData name="Tim Cook" userId="d1c7cfb340f2c7ab" providerId="LiveId" clId="{073C282E-8E6C-4399-BC71-2002BAEB162F}" dt="2023-03-24T00:12:44.769" v="270"/>
          <ac:inkMkLst>
            <pc:docMk/>
            <pc:sldMk cId="365444213" sldId="461"/>
            <ac:inkMk id="63" creationId="{A57B619F-8CD7-5CD7-D6F9-DCB0B5F0A66E}"/>
          </ac:inkMkLst>
        </pc:inkChg>
        <pc:inkChg chg="add del mod">
          <ac:chgData name="Tim Cook" userId="d1c7cfb340f2c7ab" providerId="LiveId" clId="{073C282E-8E6C-4399-BC71-2002BAEB162F}" dt="2023-03-24T00:12:48.228" v="272"/>
          <ac:inkMkLst>
            <pc:docMk/>
            <pc:sldMk cId="365444213" sldId="461"/>
            <ac:inkMk id="64" creationId="{F48CC52C-CC1C-7A46-8D39-F35BB084BC5E}"/>
          </ac:inkMkLst>
        </pc:inkChg>
        <pc:inkChg chg="add del mod">
          <ac:chgData name="Tim Cook" userId="d1c7cfb340f2c7ab" providerId="LiveId" clId="{073C282E-8E6C-4399-BC71-2002BAEB162F}" dt="2023-03-24T00:12:58.473" v="280"/>
          <ac:inkMkLst>
            <pc:docMk/>
            <pc:sldMk cId="365444213" sldId="461"/>
            <ac:inkMk id="66" creationId="{15CDAC1F-CED6-EBE4-592B-1DECB9AE4467}"/>
          </ac:inkMkLst>
        </pc:inkChg>
        <pc:inkChg chg="add del">
          <ac:chgData name="Tim Cook" userId="d1c7cfb340f2c7ab" providerId="LiveId" clId="{073C282E-8E6C-4399-BC71-2002BAEB162F}" dt="2023-03-24T00:10:30.317" v="203"/>
          <ac:inkMkLst>
            <pc:docMk/>
            <pc:sldMk cId="365444213" sldId="461"/>
            <ac:inkMk id="67" creationId="{6039E33C-70AB-BAFA-1E09-81FADB9AFBFC}"/>
          </ac:inkMkLst>
        </pc:inkChg>
        <pc:inkChg chg="add del">
          <ac:chgData name="Tim Cook" userId="d1c7cfb340f2c7ab" providerId="LiveId" clId="{073C282E-8E6C-4399-BC71-2002BAEB162F}" dt="2023-03-24T00:10:30.317" v="202"/>
          <ac:inkMkLst>
            <pc:docMk/>
            <pc:sldMk cId="365444213" sldId="461"/>
            <ac:inkMk id="68" creationId="{8E8AADA9-94BA-117A-7431-A1D07DE63FC3}"/>
          </ac:inkMkLst>
        </pc:inkChg>
        <pc:inkChg chg="add del">
          <ac:chgData name="Tim Cook" userId="d1c7cfb340f2c7ab" providerId="LiveId" clId="{073C282E-8E6C-4399-BC71-2002BAEB162F}" dt="2023-03-24T00:10:30.317" v="201"/>
          <ac:inkMkLst>
            <pc:docMk/>
            <pc:sldMk cId="365444213" sldId="461"/>
            <ac:inkMk id="69" creationId="{D8836DD5-6B81-08C7-B5F5-084F7593D65F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0" creationId="{3CE9DFBB-957D-AAD7-AB04-BB798977FE39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1" creationId="{AD4FFD94-06F9-536A-4978-0986051CA17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2" creationId="{6661579A-5878-0453-9899-65D6D990D791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3" creationId="{6B1FBD27-AB51-3FC1-8E23-6ABCAF129B48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4" creationId="{CA9B556E-6FB2-E46F-E2E9-11E7DBABA964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5" creationId="{018991B3-BC36-F904-FF9B-DAC472B01F37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6" creationId="{62C432C7-D375-2921-DDCB-5EAB1C1FA7BA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7" creationId="{6CA19425-9CC4-6197-52A1-C404ED798DFC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8" creationId="{F9CD2889-70C5-E002-A2E0-194EB4C7E6B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9" creationId="{6AC6A6E8-04FC-7731-03C4-43A86EA6A2E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0" creationId="{3AAE8BA1-D8BA-7856-6145-6BA67A51F29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1" creationId="{AE10CA25-A16C-EA41-5A77-09C9318BCFC5}"/>
          </ac:inkMkLst>
        </pc:inkChg>
        <pc:inkChg chg="add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3" creationId="{2F2F8B76-D4D4-E89C-283A-73A6927CC4DF}"/>
          </ac:inkMkLst>
        </pc:inkChg>
        <pc:inkChg chg="add del mod">
          <ac:chgData name="Tim Cook" userId="d1c7cfb340f2c7ab" providerId="LiveId" clId="{073C282E-8E6C-4399-BC71-2002BAEB162F}" dt="2023-03-24T00:10:52.437" v="223"/>
          <ac:inkMkLst>
            <pc:docMk/>
            <pc:sldMk cId="365444213" sldId="461"/>
            <ac:inkMk id="84" creationId="{097389D4-7609-685D-359C-8AFF443CC934}"/>
          </ac:inkMkLst>
        </pc:inkChg>
        <pc:inkChg chg="add del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5" creationId="{9E2DCC62-9D12-A602-711A-2DBDE6AF274B}"/>
          </ac:inkMkLst>
        </pc:inkChg>
        <pc:inkChg chg="add del mod">
          <ac:chgData name="Tim Cook" userId="d1c7cfb340f2c7ab" providerId="LiveId" clId="{073C282E-8E6C-4399-BC71-2002BAEB162F}" dt="2023-03-24T00:10:52.437" v="222"/>
          <ac:inkMkLst>
            <pc:docMk/>
            <pc:sldMk cId="365444213" sldId="461"/>
            <ac:inkMk id="86" creationId="{54D149F1-0B53-2C26-85A2-C53CF7C02ACB}"/>
          </ac:inkMkLst>
        </pc:inkChg>
        <pc:inkChg chg="add del mod">
          <ac:chgData name="Tim Cook" userId="d1c7cfb340f2c7ab" providerId="LiveId" clId="{073C282E-8E6C-4399-BC71-2002BAEB162F}" dt="2023-03-24T00:11:29.211" v="256"/>
          <ac:inkMkLst>
            <pc:docMk/>
            <pc:sldMk cId="365444213" sldId="461"/>
            <ac:inkMk id="88" creationId="{399BCE77-EC03-C3BD-5E60-38BB9A55ED97}"/>
          </ac:inkMkLst>
        </pc:inkChg>
        <pc:inkChg chg="add del mod">
          <ac:chgData name="Tim Cook" userId="d1c7cfb340f2c7ab" providerId="LiveId" clId="{073C282E-8E6C-4399-BC71-2002BAEB162F}" dt="2023-03-24T00:11:29.226" v="257"/>
          <ac:inkMkLst>
            <pc:docMk/>
            <pc:sldMk cId="365444213" sldId="461"/>
            <ac:inkMk id="89" creationId="{F8F2C65F-466D-1C57-1C07-B90F774E686C}"/>
          </ac:inkMkLst>
        </pc:inkChg>
        <pc:inkChg chg="add mod">
          <ac:chgData name="Tim Cook" userId="d1c7cfb340f2c7ab" providerId="LiveId" clId="{073C282E-8E6C-4399-BC71-2002BAEB162F}" dt="2023-03-24T00:11:42.099" v="264" actId="1076"/>
          <ac:inkMkLst>
            <pc:docMk/>
            <pc:sldMk cId="365444213" sldId="461"/>
            <ac:inkMk id="90" creationId="{76415D09-B89A-498C-68E4-853E3F332CFE}"/>
          </ac:inkMkLst>
        </pc:inkChg>
        <pc:inkChg chg="add del">
          <ac:chgData name="Tim Cook" userId="d1c7cfb340f2c7ab" providerId="LiveId" clId="{073C282E-8E6C-4399-BC71-2002BAEB162F}" dt="2023-03-24T00:10:57.038" v="230"/>
          <ac:inkMkLst>
            <pc:docMk/>
            <pc:sldMk cId="365444213" sldId="461"/>
            <ac:inkMk id="92" creationId="{21389414-744A-42FD-7D6D-04CE1B2A344E}"/>
          </ac:inkMkLst>
        </pc:inkChg>
        <pc:inkChg chg="add del mod">
          <ac:chgData name="Tim Cook" userId="d1c7cfb340f2c7ab" providerId="LiveId" clId="{073C282E-8E6C-4399-BC71-2002BAEB162F}" dt="2023-03-24T00:11:30.868" v="258"/>
          <ac:inkMkLst>
            <pc:docMk/>
            <pc:sldMk cId="365444213" sldId="461"/>
            <ac:inkMk id="93" creationId="{6C2BE296-DFD0-D94F-FA3A-5A52A58B5F1E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4" creationId="{A2DB9334-89CE-41C5-F151-4DDA4A53FAEF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5" creationId="{0FD9CE32-031B-B27E-5208-3443261DEADC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6" creationId="{F207E259-1D43-5AD3-CB7B-DFFD5BDC8F16}"/>
          </ac:inkMkLst>
        </pc:inkChg>
        <pc:inkChg chg="add del mod">
          <ac:chgData name="Tim Cook" userId="d1c7cfb340f2c7ab" providerId="LiveId" clId="{073C282E-8E6C-4399-BC71-2002BAEB162F}" dt="2023-03-24T00:11:24.299" v="254"/>
          <ac:inkMkLst>
            <pc:docMk/>
            <pc:sldMk cId="365444213" sldId="461"/>
            <ac:inkMk id="98" creationId="{095D3767-2149-890D-226C-FEB677EF68CD}"/>
          </ac:inkMkLst>
        </pc:inkChg>
        <pc:inkChg chg="add del mod">
          <ac:chgData name="Tim Cook" userId="d1c7cfb340f2c7ab" providerId="LiveId" clId="{073C282E-8E6C-4399-BC71-2002BAEB162F}" dt="2023-03-24T00:11:07.446" v="239"/>
          <ac:inkMkLst>
            <pc:docMk/>
            <pc:sldMk cId="365444213" sldId="461"/>
            <ac:inkMk id="99" creationId="{405F4340-B520-F3F4-6CD5-960DE1C5E45B}"/>
          </ac:inkMkLst>
        </pc:inkChg>
        <pc:inkChg chg="add del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1" creationId="{A14EF2A7-31AF-8A0A-41D9-25DC38A04FD3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2" creationId="{359E83D4-80BC-859A-8B8E-F03C5C074C78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3" creationId="{C9C902F2-F638-A912-6A68-A6ED2F118DD6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4" creationId="{DACA506F-36F1-6955-627B-FE1A3157B270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5" creationId="{C4CFE9E7-204B-8375-9E29-B43201795549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6" creationId="{9377C932-B725-9614-0153-13060428333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7" creationId="{173E8721-FD3B-498E-669C-B347CB293E3F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8" creationId="{FA09666B-469C-9ADB-AEF9-EB2FE1F241E4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9" creationId="{1C7E78C3-1870-B3A7-710A-191E8E8EAFE7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0" creationId="{7313EF8B-56BA-BD27-6978-B7FF428EAF5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1" creationId="{B73F645D-54B9-1B7F-7AE7-D72F2C341351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2" creationId="{BF0F2194-0642-8FFF-9837-1B2F350D8E7F}"/>
          </ac:inkMkLst>
        </pc:inkChg>
        <pc:inkChg chg="add">
          <ac:chgData name="Tim Cook" userId="d1c7cfb340f2c7ab" providerId="LiveId" clId="{073C282E-8E6C-4399-BC71-2002BAEB162F}" dt="2023-03-24T00:11:26.422" v="255" actId="9405"/>
          <ac:inkMkLst>
            <pc:docMk/>
            <pc:sldMk cId="365444213" sldId="461"/>
            <ac:inkMk id="114" creationId="{FC0D4021-4656-626A-697B-62C9025F90B1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115" creationId="{44898060-F9DE-DA7D-3054-9C2EC728D9C2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7" creationId="{DDC6F590-770C-D401-7509-F11A979FE937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8" creationId="{E9F603E0-149F-1F62-4FA5-F507050D22CA}"/>
          </ac:inkMkLst>
        </pc:inkChg>
        <pc:inkChg chg="add del">
          <ac:chgData name="Tim Cook" userId="d1c7cfb340f2c7ab" providerId="LiveId" clId="{073C282E-8E6C-4399-BC71-2002BAEB162F}" dt="2023-03-24T00:12:48.228" v="273"/>
          <ac:inkMkLst>
            <pc:docMk/>
            <pc:sldMk cId="365444213" sldId="461"/>
            <ac:inkMk id="120" creationId="{DF4E78AF-13D8-693C-1CFE-BC94A4F8E9E7}"/>
          </ac:inkMkLst>
        </pc:inkChg>
        <pc:inkChg chg="add del">
          <ac:chgData name="Tim Cook" userId="d1c7cfb340f2c7ab" providerId="LiveId" clId="{073C282E-8E6C-4399-BC71-2002BAEB162F}" dt="2023-03-24T00:12:53.659" v="276"/>
          <ac:inkMkLst>
            <pc:docMk/>
            <pc:sldMk cId="365444213" sldId="461"/>
            <ac:inkMk id="121" creationId="{1AFB7464-39CE-A986-71AD-3A4A50C3BCE4}"/>
          </ac:inkMkLst>
        </pc:inkChg>
        <pc:inkChg chg="add del">
          <ac:chgData name="Tim Cook" userId="d1c7cfb340f2c7ab" providerId="LiveId" clId="{073C282E-8E6C-4399-BC71-2002BAEB162F}" dt="2023-03-24T00:13:09.116" v="290"/>
          <ac:inkMkLst>
            <pc:docMk/>
            <pc:sldMk cId="365444213" sldId="461"/>
            <ac:inkMk id="122" creationId="{FADEBFCB-91C5-2437-C222-326A56685B13}"/>
          </ac:inkMkLst>
        </pc:inkChg>
        <pc:inkChg chg="add del mod">
          <ac:chgData name="Tim Cook" userId="d1c7cfb340f2c7ab" providerId="LiveId" clId="{073C282E-8E6C-4399-BC71-2002BAEB162F}" dt="2023-03-24T00:13:09.116" v="288"/>
          <ac:inkMkLst>
            <pc:docMk/>
            <pc:sldMk cId="365444213" sldId="461"/>
            <ac:inkMk id="123" creationId="{6F52D72B-E82B-A5C1-112D-EA623356EAD4}"/>
          </ac:inkMkLst>
        </pc:inkChg>
        <pc:inkChg chg="add del mod">
          <ac:chgData name="Tim Cook" userId="d1c7cfb340f2c7ab" providerId="LiveId" clId="{073C282E-8E6C-4399-BC71-2002BAEB162F}" dt="2023-03-24T00:13:09.116" v="289"/>
          <ac:inkMkLst>
            <pc:docMk/>
            <pc:sldMk cId="365444213" sldId="461"/>
            <ac:inkMk id="124" creationId="{895CD6FC-35EF-D394-032C-BC81DDC4292F}"/>
          </ac:inkMkLst>
        </pc:inkChg>
        <pc:inkChg chg="add del">
          <ac:chgData name="Tim Cook" userId="d1c7cfb340f2c7ab" providerId="LiveId" clId="{073C282E-8E6C-4399-BC71-2002BAEB162F}" dt="2023-03-24T00:13:09.116" v="291"/>
          <ac:inkMkLst>
            <pc:docMk/>
            <pc:sldMk cId="365444213" sldId="461"/>
            <ac:inkMk id="126" creationId="{99AA5E77-D83A-C288-116D-1B6A501B94D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7" creationId="{922D4139-24DD-2834-C068-DC04C59D8D34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8" creationId="{5908FC8C-9159-3C60-DFD2-436C1F1D7A6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9" creationId="{EF6C777E-C773-BD17-1B79-884DC0D26D4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0" creationId="{ABFC4D31-7B7B-60AE-C28E-70BEB9C9468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2" creationId="{C6889C35-481B-E5B2-2B02-C476F70E909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3" creationId="{0684EE33-B3F6-D120-7C07-B5D2A8A65A83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5" creationId="{7EE95936-7733-8F87-1F04-61B74B0F483C}"/>
          </ac:inkMkLst>
        </pc:inkChg>
        <pc:inkChg chg="add del">
          <ac:chgData name="Tim Cook" userId="d1c7cfb340f2c7ab" providerId="LiveId" clId="{073C282E-8E6C-4399-BC71-2002BAEB162F}" dt="2023-03-24T00:13:23.496" v="308"/>
          <ac:inkMkLst>
            <pc:docMk/>
            <pc:sldMk cId="365444213" sldId="461"/>
            <ac:inkMk id="136" creationId="{5E967667-F97F-677E-8CB8-B133ECFB358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7" creationId="{0897FF0B-06A1-1790-911B-EA92AFB0AE35}"/>
          </ac:inkMkLst>
        </pc:inkChg>
        <pc:inkChg chg="add del mod">
          <ac:chgData name="Tim Cook" userId="d1c7cfb340f2c7ab" providerId="LiveId" clId="{073C282E-8E6C-4399-BC71-2002BAEB162F}" dt="2023-03-24T00:13:27.102" v="313"/>
          <ac:inkMkLst>
            <pc:docMk/>
            <pc:sldMk cId="365444213" sldId="461"/>
            <ac:inkMk id="138" creationId="{31D28D53-DC5A-3EE0-FA9A-DB4599086D47}"/>
          </ac:inkMkLst>
        </pc:inkChg>
        <pc:inkChg chg="add del mod">
          <ac:chgData name="Tim Cook" userId="d1c7cfb340f2c7ab" providerId="LiveId" clId="{073C282E-8E6C-4399-BC71-2002BAEB162F}" dt="2023-03-24T00:13:27.102" v="314"/>
          <ac:inkMkLst>
            <pc:docMk/>
            <pc:sldMk cId="365444213" sldId="461"/>
            <ac:inkMk id="139" creationId="{1B1657F6-2901-19B1-03F3-9F49324753B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1" creationId="{A2345A77-8CE0-FF74-BFA0-0933C14338C9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2" creationId="{E8DA182C-B940-E13D-8AD0-7EE06CE7F6B7}"/>
          </ac:inkMkLst>
        </pc:inkChg>
        <pc:inkChg chg="add del">
          <ac:chgData name="Tim Cook" userId="d1c7cfb340f2c7ab" providerId="LiveId" clId="{073C282E-8E6C-4399-BC71-2002BAEB162F}" dt="2023-03-24T00:13:44.647" v="322"/>
          <ac:inkMkLst>
            <pc:docMk/>
            <pc:sldMk cId="365444213" sldId="461"/>
            <ac:inkMk id="144" creationId="{59DF363D-72FC-9200-1723-B28E97525413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45" creationId="{2A39EA18-E1E5-7C5E-9F5C-2CF3F4E9FF1E}"/>
          </ac:inkMkLst>
        </pc:inkChg>
      </pc:sldChg>
      <pc:sldChg chg="addSp delSp modSp mod">
        <pc:chgData name="Tim Cook" userId="d1c7cfb340f2c7ab" providerId="LiveId" clId="{073C282E-8E6C-4399-BC71-2002BAEB162F}" dt="2023-03-24T00:20:14.740" v="540"/>
        <pc:sldMkLst>
          <pc:docMk/>
          <pc:sldMk cId="1618069129" sldId="462"/>
        </pc:sldMkLst>
        <pc:grpChg chg="del mod">
          <ac:chgData name="Tim Cook" userId="d1c7cfb340f2c7ab" providerId="LiveId" clId="{073C282E-8E6C-4399-BC71-2002BAEB162F}" dt="2023-03-24T00:14:29.286" v="337"/>
          <ac:grpSpMkLst>
            <pc:docMk/>
            <pc:sldMk cId="1618069129" sldId="462"/>
            <ac:grpSpMk id="8" creationId="{A7A591A8-E695-50C2-E9BF-EE78F3982885}"/>
          </ac:grpSpMkLst>
        </pc:grpChg>
        <pc:grpChg chg="del mod">
          <ac:chgData name="Tim Cook" userId="d1c7cfb340f2c7ab" providerId="LiveId" clId="{073C282E-8E6C-4399-BC71-2002BAEB162F}" dt="2023-03-24T00:14:34.034" v="345"/>
          <ac:grpSpMkLst>
            <pc:docMk/>
            <pc:sldMk cId="1618069129" sldId="462"/>
            <ac:grpSpMk id="12" creationId="{C0C9BCD7-90FB-72DD-EBE7-4C6F85F28645}"/>
          </ac:grpSpMkLst>
        </pc:grpChg>
        <pc:grpChg chg="mod">
          <ac:chgData name="Tim Cook" userId="d1c7cfb340f2c7ab" providerId="LiveId" clId="{073C282E-8E6C-4399-BC71-2002BAEB162F}" dt="2023-03-24T00:14:46.918" v="357"/>
          <ac:grpSpMkLst>
            <pc:docMk/>
            <pc:sldMk cId="1618069129" sldId="462"/>
            <ac:grpSpMk id="21" creationId="{C67F13C9-19E2-E082-B438-85409A1995CC}"/>
          </ac:grpSpMkLst>
        </pc:grpChg>
        <pc:grpChg chg="del 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3" creationId="{006EA09C-FF96-E19A-D06B-A8014C893943}"/>
          </ac:grpSpMkLst>
        </pc:grpChg>
        <pc:grpChg chg="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5" creationId="{CAD58922-03A1-2060-B3BC-616C262AD2E1}"/>
          </ac:grpSpMkLst>
        </pc:grpChg>
        <pc:grpChg chg="mod">
          <ac:chgData name="Tim Cook" userId="d1c7cfb340f2c7ab" providerId="LiveId" clId="{073C282E-8E6C-4399-BC71-2002BAEB162F}" dt="2023-03-24T00:14:54.880" v="366"/>
          <ac:grpSpMkLst>
            <pc:docMk/>
            <pc:sldMk cId="1618069129" sldId="462"/>
            <ac:grpSpMk id="29" creationId="{7FD5A512-3E1E-1158-7B55-E973EBD5D65E}"/>
          </ac:grpSpMkLst>
        </pc:grpChg>
        <pc:grpChg chg="del mod">
          <ac:chgData name="Tim Cook" userId="d1c7cfb340f2c7ab" providerId="LiveId" clId="{073C282E-8E6C-4399-BC71-2002BAEB162F}" dt="2023-03-24T00:15:04.519" v="388"/>
          <ac:grpSpMkLst>
            <pc:docMk/>
            <pc:sldMk cId="1618069129" sldId="462"/>
            <ac:grpSpMk id="32" creationId="{37FEC35F-2451-AC24-7BE1-D4F95DBD2813}"/>
          </ac:grpSpMkLst>
        </pc:grpChg>
        <pc:grpChg chg="del mod">
          <ac:chgData name="Tim Cook" userId="d1c7cfb340f2c7ab" providerId="LiveId" clId="{073C282E-8E6C-4399-BC71-2002BAEB162F}" dt="2023-03-24T00:15:11.006" v="391"/>
          <ac:grpSpMkLst>
            <pc:docMk/>
            <pc:sldMk cId="1618069129" sldId="462"/>
            <ac:grpSpMk id="51" creationId="{2D615D08-D374-C161-DAFA-068DA46EA1F4}"/>
          </ac:grpSpMkLst>
        </pc:grpChg>
        <pc:grpChg chg="del mod">
          <ac:chgData name="Tim Cook" userId="d1c7cfb340f2c7ab" providerId="LiveId" clId="{073C282E-8E6C-4399-BC71-2002BAEB162F}" dt="2023-03-24T00:16:02.432" v="425"/>
          <ac:grpSpMkLst>
            <pc:docMk/>
            <pc:sldMk cId="1618069129" sldId="462"/>
            <ac:grpSpMk id="53" creationId="{85E7BC28-9E50-C49E-56CB-B1533F5268A7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59" creationId="{A1993181-5F57-CB52-7E3E-DAFBB3E95B70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3" creationId="{A7842257-EDD9-3F2C-0D1E-4F259C2AF7AA}"/>
          </ac:grpSpMkLst>
        </pc:grpChg>
        <pc:grpChg chg="del mod">
          <ac:chgData name="Tim Cook" userId="d1c7cfb340f2c7ab" providerId="LiveId" clId="{073C282E-8E6C-4399-BC71-2002BAEB162F}" dt="2023-03-24T00:15:43.672" v="406"/>
          <ac:grpSpMkLst>
            <pc:docMk/>
            <pc:sldMk cId="1618069129" sldId="462"/>
            <ac:grpSpMk id="66" creationId="{85CDBAE1-9F2B-97BD-89B9-5940E06090DE}"/>
          </ac:grpSpMkLst>
        </pc:grpChg>
        <pc:grpChg chg="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8" creationId="{ACB732AA-C74C-09B0-30EC-10729E902496}"/>
          </ac:grpSpMkLst>
        </pc:grpChg>
        <pc:grpChg chg="del mod">
          <ac:chgData name="Tim Cook" userId="d1c7cfb340f2c7ab" providerId="LiveId" clId="{073C282E-8E6C-4399-BC71-2002BAEB162F}" dt="2023-03-24T00:16:45.439" v="447"/>
          <ac:grpSpMkLst>
            <pc:docMk/>
            <pc:sldMk cId="1618069129" sldId="462"/>
            <ac:grpSpMk id="75" creationId="{BAE3344F-046B-CBA0-2A95-0EC177CC28E5}"/>
          </ac:grpSpMkLst>
        </pc:grpChg>
        <pc:grpChg chg="mod">
          <ac:chgData name="Tim Cook" userId="d1c7cfb340f2c7ab" providerId="LiveId" clId="{073C282E-8E6C-4399-BC71-2002BAEB162F}" dt="2023-03-24T00:16:07.522" v="432"/>
          <ac:grpSpMkLst>
            <pc:docMk/>
            <pc:sldMk cId="1618069129" sldId="462"/>
            <ac:grpSpMk id="82" creationId="{A28DB01F-0F3E-11AE-BD31-2839D22743BC}"/>
          </ac:grpSpMkLst>
        </pc:grpChg>
        <pc:grpChg chg="mod">
          <ac:chgData name="Tim Cook" userId="d1c7cfb340f2c7ab" providerId="LiveId" clId="{073C282E-8E6C-4399-BC71-2002BAEB162F}" dt="2023-03-24T00:16:13.799" v="436"/>
          <ac:grpSpMkLst>
            <pc:docMk/>
            <pc:sldMk cId="1618069129" sldId="462"/>
            <ac:grpSpMk id="86" creationId="{B75CC167-4083-C1E6-EF9C-F61EEFF813EF}"/>
          </ac:grpSpMkLst>
        </pc:grpChg>
        <pc:grpChg chg="mod">
          <ac:chgData name="Tim Cook" userId="d1c7cfb340f2c7ab" providerId="LiveId" clId="{073C282E-8E6C-4399-BC71-2002BAEB162F}" dt="2023-03-24T00:16:17.473" v="440"/>
          <ac:grpSpMkLst>
            <pc:docMk/>
            <pc:sldMk cId="1618069129" sldId="462"/>
            <ac:grpSpMk id="90" creationId="{4C2E6274-8FB9-EB01-5B65-DCF74644EC9C}"/>
          </ac:grpSpMkLst>
        </pc:grpChg>
        <pc:grpChg chg="del mod">
          <ac:chgData name="Tim Cook" userId="d1c7cfb340f2c7ab" providerId="LiveId" clId="{073C282E-8E6C-4399-BC71-2002BAEB162F}" dt="2023-03-24T00:17:49.607" v="487"/>
          <ac:grpSpMkLst>
            <pc:docMk/>
            <pc:sldMk cId="1618069129" sldId="462"/>
            <ac:grpSpMk id="92" creationId="{E56B37CA-EDD4-B23E-01F0-B616817D456E}"/>
          </ac:grpSpMkLst>
        </pc:grpChg>
        <pc:grpChg chg="mod">
          <ac:chgData name="Tim Cook" userId="d1c7cfb340f2c7ab" providerId="LiveId" clId="{073C282E-8E6C-4399-BC71-2002BAEB162F}" dt="2023-03-24T00:16:51.679" v="452"/>
          <ac:grpSpMkLst>
            <pc:docMk/>
            <pc:sldMk cId="1618069129" sldId="462"/>
            <ac:grpSpMk id="97" creationId="{996FBE42-200E-2617-6765-16CE9130BB0F}"/>
          </ac:grpSpMkLst>
        </pc:grpChg>
        <pc:grpChg chg="del mod">
          <ac:chgData name="Tim Cook" userId="d1c7cfb340f2c7ab" providerId="LiveId" clId="{073C282E-8E6C-4399-BC71-2002BAEB162F}" dt="2023-03-24T00:19:54.393" v="524"/>
          <ac:grpSpMkLst>
            <pc:docMk/>
            <pc:sldMk cId="1618069129" sldId="462"/>
            <ac:grpSpMk id="106" creationId="{96190F93-FE2C-B9A9-B413-AF88418F6157}"/>
          </ac:grpSpMkLst>
        </pc:grpChg>
        <pc:grpChg chg="del mod">
          <ac:chgData name="Tim Cook" userId="d1c7cfb340f2c7ab" providerId="LiveId" clId="{073C282E-8E6C-4399-BC71-2002BAEB162F}" dt="2023-03-24T00:20:10.272" v="534"/>
          <ac:grpSpMkLst>
            <pc:docMk/>
            <pc:sldMk cId="1618069129" sldId="462"/>
            <ac:grpSpMk id="110" creationId="{5BC540A9-D954-A9FD-6C05-1E9B4EAFAEFF}"/>
          </ac:grpSpMkLst>
        </pc:grpChg>
        <pc:grpChg chg="del mod">
          <ac:chgData name="Tim Cook" userId="d1c7cfb340f2c7ab" providerId="LiveId" clId="{073C282E-8E6C-4399-BC71-2002BAEB162F}" dt="2023-03-24T00:17:41.312" v="481"/>
          <ac:grpSpMkLst>
            <pc:docMk/>
            <pc:sldMk cId="1618069129" sldId="462"/>
            <ac:grpSpMk id="117" creationId="{5D745D8D-27B5-2D43-5640-0023E54CCCDD}"/>
          </ac:grpSpMkLst>
        </pc:grpChg>
        <pc:grpChg chg="del mod">
          <ac:chgData name="Tim Cook" userId="d1c7cfb340f2c7ab" providerId="LiveId" clId="{073C282E-8E6C-4399-BC71-2002BAEB162F}" dt="2023-03-24T00:17:42.786" v="485"/>
          <ac:grpSpMkLst>
            <pc:docMk/>
            <pc:sldMk cId="1618069129" sldId="462"/>
            <ac:grpSpMk id="124" creationId="{604279E7-C47D-50E8-111C-8447EC228D8B}"/>
          </ac:grpSpMkLst>
        </pc:grpChg>
        <pc:grpChg chg="del mod">
          <ac:chgData name="Tim Cook" userId="d1c7cfb340f2c7ab" providerId="LiveId" clId="{073C282E-8E6C-4399-BC71-2002BAEB162F}" dt="2023-03-24T00:19:52.723" v="520"/>
          <ac:grpSpMkLst>
            <pc:docMk/>
            <pc:sldMk cId="1618069129" sldId="462"/>
            <ac:grpSpMk id="128" creationId="{000B805B-2AC3-6FD8-5FEA-CC57DB365140}"/>
          </ac:grpSpMkLst>
        </pc:grpChg>
        <pc:grpChg chg="del mod">
          <ac:chgData name="Tim Cook" userId="d1c7cfb340f2c7ab" providerId="LiveId" clId="{073C282E-8E6C-4399-BC71-2002BAEB162F}" dt="2023-03-24T00:17:56.190" v="493"/>
          <ac:grpSpMkLst>
            <pc:docMk/>
            <pc:sldMk cId="1618069129" sldId="462"/>
            <ac:grpSpMk id="130" creationId="{25945060-C3F5-9E12-6550-E3B680D84BB0}"/>
          </ac:grpSpMkLst>
        </pc:grpChg>
        <pc:grpChg chg="del mod">
          <ac:chgData name="Tim Cook" userId="d1c7cfb340f2c7ab" providerId="LiveId" clId="{073C282E-8E6C-4399-BC71-2002BAEB162F}" dt="2023-03-24T00:17:58.873" v="497"/>
          <ac:grpSpMkLst>
            <pc:docMk/>
            <pc:sldMk cId="1618069129" sldId="462"/>
            <ac:grpSpMk id="132" creationId="{21FB78F8-5A4D-BDC0-073F-AE248899FBD6}"/>
          </ac:grpSpMkLst>
        </pc:grpChg>
        <pc:grpChg chg="del 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6" creationId="{550F6F59-E422-8AAE-54D8-454EBD8E97A7}"/>
          </ac:grpSpMkLst>
        </pc:grpChg>
        <pc:grpChg chg="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8" creationId="{562C6B42-805F-A16F-9B43-3A8903A055B4}"/>
          </ac:grpSpMkLst>
        </pc:grpChg>
        <pc:grpChg chg="mod">
          <ac:chgData name="Tim Cook" userId="d1c7cfb340f2c7ab" providerId="LiveId" clId="{073C282E-8E6C-4399-BC71-2002BAEB162F}" dt="2023-03-24T00:20:00.194" v="529"/>
          <ac:grpSpMkLst>
            <pc:docMk/>
            <pc:sldMk cId="1618069129" sldId="462"/>
            <ac:grpSpMk id="144" creationId="{B422F10A-5BD4-B50D-427D-731660577735}"/>
          </ac:grpSpMkLst>
        </pc:grpChg>
        <pc:grpChg chg="mod">
          <ac:chgData name="Tim Cook" userId="d1c7cfb340f2c7ab" providerId="LiveId" clId="{073C282E-8E6C-4399-BC71-2002BAEB162F}" dt="2023-03-24T00:20:14.740" v="540"/>
          <ac:grpSpMkLst>
            <pc:docMk/>
            <pc:sldMk cId="1618069129" sldId="462"/>
            <ac:grpSpMk id="149" creationId="{B26CEE3C-433B-1840-F546-CB6422CB81BA}"/>
          </ac:grpSpMkLst>
        </pc:grpChg>
        <pc:inkChg chg="add del">
          <ac:chgData name="Tim Cook" userId="d1c7cfb340f2c7ab" providerId="LiveId" clId="{073C282E-8E6C-4399-BC71-2002BAEB162F}" dt="2023-03-24T00:14:18.726" v="327"/>
          <ac:inkMkLst>
            <pc:docMk/>
            <pc:sldMk cId="1618069129" sldId="462"/>
            <ac:inkMk id="3" creationId="{C917A61E-4BB8-8320-499F-E94CEDA1B72A}"/>
          </ac:inkMkLst>
        </pc:inkChg>
        <pc:inkChg chg="add del">
          <ac:chgData name="Tim Cook" userId="d1c7cfb340f2c7ab" providerId="LiveId" clId="{073C282E-8E6C-4399-BC71-2002BAEB162F}" dt="2023-03-24T00:14:21.529" v="329"/>
          <ac:inkMkLst>
            <pc:docMk/>
            <pc:sldMk cId="1618069129" sldId="462"/>
            <ac:inkMk id="4" creationId="{BD459F5B-211D-386F-3A68-31C641BEE0B9}"/>
          </ac:inkMkLst>
        </pc:inkChg>
        <pc:inkChg chg="add del mod">
          <ac:chgData name="Tim Cook" userId="d1c7cfb340f2c7ab" providerId="LiveId" clId="{073C282E-8E6C-4399-BC71-2002BAEB162F}" dt="2023-03-24T00:14:34.034" v="345"/>
          <ac:inkMkLst>
            <pc:docMk/>
            <pc:sldMk cId="1618069129" sldId="462"/>
            <ac:inkMk id="5" creationId="{76A34309-C956-23AF-292D-D3F044925811}"/>
          </ac:inkMkLst>
        </pc:inkChg>
        <pc:inkChg chg="add del mod">
          <ac:chgData name="Tim Cook" userId="d1c7cfb340f2c7ab" providerId="LiveId" clId="{073C282E-8E6C-4399-BC71-2002BAEB162F}" dt="2023-03-24T00:14:34.646" v="347"/>
          <ac:inkMkLst>
            <pc:docMk/>
            <pc:sldMk cId="1618069129" sldId="462"/>
            <ac:inkMk id="6" creationId="{C5AEAC2A-8C8B-84F1-DAFA-B0DA0631A042}"/>
          </ac:inkMkLst>
        </pc:inkChg>
        <pc:inkChg chg="add del mod">
          <ac:chgData name="Tim Cook" userId="d1c7cfb340f2c7ab" providerId="LiveId" clId="{073C282E-8E6C-4399-BC71-2002BAEB162F}" dt="2023-03-24T00:14:34.034" v="344"/>
          <ac:inkMkLst>
            <pc:docMk/>
            <pc:sldMk cId="1618069129" sldId="462"/>
            <ac:inkMk id="7" creationId="{3D9D73AA-A265-D2CF-1597-F9B7CCD3075A}"/>
          </ac:inkMkLst>
        </pc:inkChg>
        <pc:inkChg chg="add del mod">
          <ac:chgData name="Tim Cook" userId="d1c7cfb340f2c7ab" providerId="LiveId" clId="{073C282E-8E6C-4399-BC71-2002BAEB162F}" dt="2023-03-24T00:14:31.631" v="342"/>
          <ac:inkMkLst>
            <pc:docMk/>
            <pc:sldMk cId="1618069129" sldId="462"/>
            <ac:inkMk id="9" creationId="{C18D5B3C-69A7-3BDD-A4B6-911EB86976C9}"/>
          </ac:inkMkLst>
        </pc:inkChg>
        <pc:inkChg chg="add del mod">
          <ac:chgData name="Tim Cook" userId="d1c7cfb340f2c7ab" providerId="LiveId" clId="{073C282E-8E6C-4399-BC71-2002BAEB162F}" dt="2023-03-24T00:14:31.631" v="339"/>
          <ac:inkMkLst>
            <pc:docMk/>
            <pc:sldMk cId="1618069129" sldId="462"/>
            <ac:inkMk id="10" creationId="{56E5D2A7-8F47-EF7E-F901-77CD23416028}"/>
          </ac:inkMkLst>
        </pc:inkChg>
        <pc:inkChg chg="add del mod">
          <ac:chgData name="Tim Cook" userId="d1c7cfb340f2c7ab" providerId="LiveId" clId="{073C282E-8E6C-4399-BC71-2002BAEB162F}" dt="2023-03-24T00:14:31.631" v="340"/>
          <ac:inkMkLst>
            <pc:docMk/>
            <pc:sldMk cId="1618069129" sldId="462"/>
            <ac:inkMk id="11" creationId="{D9A70292-7496-1095-F5D6-341165772CF4}"/>
          </ac:inkMkLst>
        </pc:inkChg>
        <pc:inkChg chg="add del">
          <ac:chgData name="Tim Cook" userId="d1c7cfb340f2c7ab" providerId="LiveId" clId="{073C282E-8E6C-4399-BC71-2002BAEB162F}" dt="2023-03-24T00:14:31.631" v="341"/>
          <ac:inkMkLst>
            <pc:docMk/>
            <pc:sldMk cId="1618069129" sldId="462"/>
            <ac:inkMk id="13" creationId="{F88A6A74-8553-244C-7B57-5284DEFDC607}"/>
          </ac:inkMkLst>
        </pc:inkChg>
        <pc:inkChg chg="add del">
          <ac:chgData name="Tim Cook" userId="d1c7cfb340f2c7ab" providerId="LiveId" clId="{073C282E-8E6C-4399-BC71-2002BAEB162F}" dt="2023-03-24T00:14:34.034" v="346"/>
          <ac:inkMkLst>
            <pc:docMk/>
            <pc:sldMk cId="1618069129" sldId="462"/>
            <ac:inkMk id="14" creationId="{E7287C57-106A-873D-31DA-4854B4116A58}"/>
          </ac:inkMkLst>
        </pc:inkChg>
        <pc:inkChg chg="add del">
          <ac:chgData name="Tim Cook" userId="d1c7cfb340f2c7ab" providerId="LiveId" clId="{073C282E-8E6C-4399-BC71-2002BAEB162F}" dt="2023-03-24T00:14:38.066" v="349"/>
          <ac:inkMkLst>
            <pc:docMk/>
            <pc:sldMk cId="1618069129" sldId="462"/>
            <ac:inkMk id="15" creationId="{3EA5184B-C73D-16AB-9489-1CE39945706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6" creationId="{E7B93D82-44C4-8C82-B579-50FD0A519FE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7" creationId="{6654EC9B-7639-B2EC-C995-5112292F8005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8" creationId="{71D0701A-042D-601B-37C5-B269E5CD6CE1}"/>
          </ac:inkMkLst>
        </pc:inkChg>
        <pc:inkChg chg="add del mod">
          <ac:chgData name="Tim Cook" userId="d1c7cfb340f2c7ab" providerId="LiveId" clId="{073C282E-8E6C-4399-BC71-2002BAEB162F}" dt="2023-03-24T00:14:48.147" v="358" actId="9405"/>
          <ac:inkMkLst>
            <pc:docMk/>
            <pc:sldMk cId="1618069129" sldId="462"/>
            <ac:inkMk id="19" creationId="{E76C2AD8-493A-A5CA-DAF4-FF720A052AE9}"/>
          </ac:inkMkLst>
        </pc:inkChg>
        <pc:inkChg chg="add del mod">
          <ac:chgData name="Tim Cook" userId="d1c7cfb340f2c7ab" providerId="LiveId" clId="{073C282E-8E6C-4399-BC71-2002BAEB162F}" dt="2023-03-24T00:14:46.918" v="357"/>
          <ac:inkMkLst>
            <pc:docMk/>
            <pc:sldMk cId="1618069129" sldId="462"/>
            <ac:inkMk id="20" creationId="{F072DE9F-9DD9-4468-4326-4301C75867E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2" creationId="{867300BF-BBCA-FB0A-1664-F3CAFF7CA008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4" creationId="{55225EB2-4185-7191-385F-740782AAD051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6" creationId="{41F39D47-E3CB-434D-58BC-12ED28B458C4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7" creationId="{AA11B4A7-5095-BF9B-9B68-41DA4A43A27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8" creationId="{517250A0-F1E0-8897-F4EB-26E0C39C21DD}"/>
          </ac:inkMkLst>
        </pc:inkChg>
        <pc:inkChg chg="add del mod">
          <ac:chgData name="Tim Cook" userId="d1c7cfb340f2c7ab" providerId="LiveId" clId="{073C282E-8E6C-4399-BC71-2002BAEB162F}" dt="2023-03-24T00:16:41.529" v="445"/>
          <ac:inkMkLst>
            <pc:docMk/>
            <pc:sldMk cId="1618069129" sldId="462"/>
            <ac:inkMk id="30" creationId="{98D600A5-4FE3-2E80-20C5-2C86E008359C}"/>
          </ac:inkMkLst>
        </pc:inkChg>
        <pc:inkChg chg="add del mod">
          <ac:chgData name="Tim Cook" userId="d1c7cfb340f2c7ab" providerId="LiveId" clId="{073C282E-8E6C-4399-BC71-2002BAEB162F}" dt="2023-03-24T00:16:38.505" v="444"/>
          <ac:inkMkLst>
            <pc:docMk/>
            <pc:sldMk cId="1618069129" sldId="462"/>
            <ac:inkMk id="31" creationId="{F242E68E-AE8B-2F20-9B5A-33C6EADEE764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3" creationId="{522B79C0-363E-11A9-8FA2-0F35C8F317C8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4" creationId="{EEA37C1F-F43D-9B24-F2FF-DEDC56C0D786}"/>
          </ac:inkMkLst>
        </pc:inkChg>
        <pc:inkChg chg="add del mod">
          <ac:chgData name="Tim Cook" userId="d1c7cfb340f2c7ab" providerId="LiveId" clId="{073C282E-8E6C-4399-BC71-2002BAEB162F}" dt="2023-03-24T00:15:58.616" v="421"/>
          <ac:inkMkLst>
            <pc:docMk/>
            <pc:sldMk cId="1618069129" sldId="462"/>
            <ac:inkMk id="35" creationId="{79BD1144-08A6-EF47-887E-F2A0687D4BFC}"/>
          </ac:inkMkLst>
        </pc:inkChg>
        <pc:inkChg chg="add del mod">
          <ac:chgData name="Tim Cook" userId="d1c7cfb340f2c7ab" providerId="LiveId" clId="{073C282E-8E6C-4399-BC71-2002BAEB162F}" dt="2023-03-24T00:15:58.616" v="419"/>
          <ac:inkMkLst>
            <pc:docMk/>
            <pc:sldMk cId="1618069129" sldId="462"/>
            <ac:inkMk id="36" creationId="{452300D6-E967-4701-425D-CA511EB156CF}"/>
          </ac:inkMkLst>
        </pc:inkChg>
        <pc:inkChg chg="add del mod">
          <ac:chgData name="Tim Cook" userId="d1c7cfb340f2c7ab" providerId="LiveId" clId="{073C282E-8E6C-4399-BC71-2002BAEB162F}" dt="2023-03-24T00:15:08.608" v="389"/>
          <ac:inkMkLst>
            <pc:docMk/>
            <pc:sldMk cId="1618069129" sldId="462"/>
            <ac:inkMk id="37" creationId="{E22D37B3-B1FD-F96B-2C4F-F7F58DBB0B98}"/>
          </ac:inkMkLst>
        </pc:inkChg>
        <pc:inkChg chg="add del mod">
          <ac:chgData name="Tim Cook" userId="d1c7cfb340f2c7ab" providerId="LiveId" clId="{073C282E-8E6C-4399-BC71-2002BAEB162F}" dt="2023-03-24T00:15:58.616" v="418"/>
          <ac:inkMkLst>
            <pc:docMk/>
            <pc:sldMk cId="1618069129" sldId="462"/>
            <ac:inkMk id="38" creationId="{4D44C4F0-A1A8-7703-71F5-A55B11449505}"/>
          </ac:inkMkLst>
        </pc:inkChg>
        <pc:inkChg chg="add del mod">
          <ac:chgData name="Tim Cook" userId="d1c7cfb340f2c7ab" providerId="LiveId" clId="{073C282E-8E6C-4399-BC71-2002BAEB162F}" dt="2023-03-24T00:15:58.600" v="417"/>
          <ac:inkMkLst>
            <pc:docMk/>
            <pc:sldMk cId="1618069129" sldId="462"/>
            <ac:inkMk id="39" creationId="{7286E62A-82D4-5CF3-C7F7-1A008B14D86E}"/>
          </ac:inkMkLst>
        </pc:inkChg>
        <pc:inkChg chg="add del mod">
          <ac:chgData name="Tim Cook" userId="d1c7cfb340f2c7ab" providerId="LiveId" clId="{073C282E-8E6C-4399-BC71-2002BAEB162F}" dt="2023-03-24T00:15:58.616" v="420"/>
          <ac:inkMkLst>
            <pc:docMk/>
            <pc:sldMk cId="1618069129" sldId="462"/>
            <ac:inkMk id="40" creationId="{DAAA93EC-AD52-6882-724A-F49FFFA7EE35}"/>
          </ac:inkMkLst>
        </pc:inkChg>
        <pc:inkChg chg="add del mod">
          <ac:chgData name="Tim Cook" userId="d1c7cfb340f2c7ab" providerId="LiveId" clId="{073C282E-8E6C-4399-BC71-2002BAEB162F}" dt="2023-03-24T00:15:58.600" v="416"/>
          <ac:inkMkLst>
            <pc:docMk/>
            <pc:sldMk cId="1618069129" sldId="462"/>
            <ac:inkMk id="41" creationId="{97A26CC1-7C61-0CA5-8294-9D0B3D0423EC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2" creationId="{C5DCC859-DA91-2874-2BA9-A4FB532ED1A3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3" creationId="{252CEB3D-2C61-9AC9-CC57-66B26E3510E7}"/>
          </ac:inkMkLst>
        </pc:inkChg>
        <pc:inkChg chg="add del mod">
          <ac:chgData name="Tim Cook" userId="d1c7cfb340f2c7ab" providerId="LiveId" clId="{073C282E-8E6C-4399-BC71-2002BAEB162F}" dt="2023-03-24T00:17:59.676" v="499"/>
          <ac:inkMkLst>
            <pc:docMk/>
            <pc:sldMk cId="1618069129" sldId="462"/>
            <ac:inkMk id="44" creationId="{1F795B78-47DE-8D16-2346-2B10F5259FC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5" creationId="{E201789E-FFFB-C062-93C6-A82765D47922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6" creationId="{0AB52772-63F7-5AE7-6BD9-5F8E1592B209}"/>
          </ac:inkMkLst>
        </pc:inkChg>
        <pc:inkChg chg="add del mod">
          <ac:chgData name="Tim Cook" userId="d1c7cfb340f2c7ab" providerId="LiveId" clId="{073C282E-8E6C-4399-BC71-2002BAEB162F}" dt="2023-03-24T00:17:53.520" v="488"/>
          <ac:inkMkLst>
            <pc:docMk/>
            <pc:sldMk cId="1618069129" sldId="462"/>
            <ac:inkMk id="47" creationId="{934CA71F-B802-5146-FDBD-E26D360A197B}"/>
          </ac:inkMkLst>
        </pc:inkChg>
        <pc:inkChg chg="add del mod">
          <ac:chgData name="Tim Cook" userId="d1c7cfb340f2c7ab" providerId="LiveId" clId="{073C282E-8E6C-4399-BC71-2002BAEB162F}" dt="2023-03-24T00:17:56.016" v="492"/>
          <ac:inkMkLst>
            <pc:docMk/>
            <pc:sldMk cId="1618069129" sldId="462"/>
            <ac:inkMk id="48" creationId="{37FBD53D-656B-40CB-E25F-97FD7CB89736}"/>
          </ac:inkMkLst>
        </pc:inkChg>
        <pc:inkChg chg="add del mod">
          <ac:chgData name="Tim Cook" userId="d1c7cfb340f2c7ab" providerId="LiveId" clId="{073C282E-8E6C-4399-BC71-2002BAEB162F}" dt="2023-03-24T00:17:56.016" v="490"/>
          <ac:inkMkLst>
            <pc:docMk/>
            <pc:sldMk cId="1618069129" sldId="462"/>
            <ac:inkMk id="49" creationId="{4AD7F160-3455-6D7C-18A6-A87A2CB7444D}"/>
          </ac:inkMkLst>
        </pc:inkChg>
        <pc:inkChg chg="add del mod">
          <ac:chgData name="Tim Cook" userId="d1c7cfb340f2c7ab" providerId="LiveId" clId="{073C282E-8E6C-4399-BC71-2002BAEB162F}" dt="2023-03-24T00:17:56.016" v="491"/>
          <ac:inkMkLst>
            <pc:docMk/>
            <pc:sldMk cId="1618069129" sldId="462"/>
            <ac:inkMk id="50" creationId="{6AC9E30D-8015-AC74-4F89-D88A79A49533}"/>
          </ac:inkMkLst>
        </pc:inkChg>
        <pc:inkChg chg="add del mod">
          <ac:chgData name="Tim Cook" userId="d1c7cfb340f2c7ab" providerId="LiveId" clId="{073C282E-8E6C-4399-BC71-2002BAEB162F}" dt="2023-03-24T00:15:58.616" v="422"/>
          <ac:inkMkLst>
            <pc:docMk/>
            <pc:sldMk cId="1618069129" sldId="462"/>
            <ac:inkMk id="52" creationId="{B04B8F87-46C4-0918-1ED7-E7B646374159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4" creationId="{C30A1CA7-22E4-3521-F74F-581923C3D1B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5" creationId="{62CB71EC-F8DB-79F0-DFED-636B959EA9C6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6" creationId="{EED335B7-BA65-BCB6-3294-63FFB8DAE58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7" creationId="{B14D1A37-2AAF-B52A-6B94-43341A9D786C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8" creationId="{03D69B11-6D59-92FE-0B48-5D349674622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0" creationId="{2613A149-DCB4-EA0F-C407-9BDDA4BB892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1" creationId="{46E9FA50-0F38-100C-F5FE-C482760FA8C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2" creationId="{2747BF2B-82B4-0415-DA01-E08F2DC76B9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4" creationId="{C1B17C66-994B-000F-D6F7-123753E683E2}"/>
          </ac:inkMkLst>
        </pc:inkChg>
        <pc:inkChg chg="add del mod">
          <ac:chgData name="Tim Cook" userId="d1c7cfb340f2c7ab" providerId="LiveId" clId="{073C282E-8E6C-4399-BC71-2002BAEB162F}" dt="2023-03-24T00:15:43.672" v="406"/>
          <ac:inkMkLst>
            <pc:docMk/>
            <pc:sldMk cId="1618069129" sldId="462"/>
            <ac:inkMk id="65" creationId="{8CA6A89C-A558-1890-6746-BED8797EE2E7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7" creationId="{E23F91E9-9C25-D22B-D681-B340C01013F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9" creationId="{16B24425-F536-381A-8496-0F01E4DDF0E0}"/>
          </ac:inkMkLst>
        </pc:inkChg>
        <pc:inkChg chg="add del">
          <ac:chgData name="Tim Cook" userId="d1c7cfb340f2c7ab" providerId="LiveId" clId="{073C282E-8E6C-4399-BC71-2002BAEB162F}" dt="2023-03-24T00:15:56.450" v="415"/>
          <ac:inkMkLst>
            <pc:docMk/>
            <pc:sldMk cId="1618069129" sldId="462"/>
            <ac:inkMk id="70" creationId="{F480BB26-324C-E08E-D0B1-8CCBBA95356A}"/>
          </ac:inkMkLst>
        </pc:inkChg>
        <pc:inkChg chg="add del">
          <ac:chgData name="Tim Cook" userId="d1c7cfb340f2c7ab" providerId="LiveId" clId="{073C282E-8E6C-4399-BC71-2002BAEB162F}" dt="2023-03-24T00:15:56.450" v="413"/>
          <ac:inkMkLst>
            <pc:docMk/>
            <pc:sldMk cId="1618069129" sldId="462"/>
            <ac:inkMk id="71" creationId="{39408BDD-EE81-AD3E-A269-7BB7B139C6EC}"/>
          </ac:inkMkLst>
        </pc:inkChg>
        <pc:inkChg chg="add del">
          <ac:chgData name="Tim Cook" userId="d1c7cfb340f2c7ab" providerId="LiveId" clId="{073C282E-8E6C-4399-BC71-2002BAEB162F}" dt="2023-03-24T00:15:56.450" v="414"/>
          <ac:inkMkLst>
            <pc:docMk/>
            <pc:sldMk cId="1618069129" sldId="462"/>
            <ac:inkMk id="72" creationId="{493AE444-2706-94E1-C074-77057FD619F5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3" creationId="{2DB2D1E0-F1E1-C286-5515-4F47533D2740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4" creationId="{838B79B9-8104-F884-F5B2-889AF581353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6" creationId="{90667735-837F-0103-266F-A702AAFD927D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7" creationId="{8AB29E60-9816-4A58-53A9-948C3BF8506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8" creationId="{D5EBE306-CBC3-1522-9219-7E9EA6FFD0FC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9" creationId="{691D8ED8-CE8E-9FD2-791D-C572AA840E8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0" creationId="{20188F8F-18C0-5A45-523B-465288F36AE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1" creationId="{2B0ACA0D-2FE6-6A0A-18F1-A7C4C2EE057F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3" creationId="{B0161DBC-0818-7362-3A6F-723303F6613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4" creationId="{2F62A0FC-9E9C-9AA3-5586-9961AD25FFDE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5" creationId="{3FAF12B8-29EF-E2B3-0912-2E7CCDACBE7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7" creationId="{15B3E4D4-A386-A67A-5B24-3628C28D557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8" creationId="{1CBF4D78-1F62-59E1-B770-327F5620F26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9" creationId="{DEC9BED8-CE2C-6719-3008-7341C569DF8F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91" creationId="{75F33DE7-5DD7-891E-0A48-487CA972FCF8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3" creationId="{826378CE-E7E0-E340-BAF3-7A3AEACA3DA5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4" creationId="{D123FBC1-0076-E1C7-A89B-FD49F99CBA60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5" creationId="{88513B29-3BE8-3076-FE19-B78B252CCE51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6" creationId="{4337DD88-9A71-6837-60B8-0AB8595862BD}"/>
          </ac:inkMkLst>
        </pc:inkChg>
        <pc:inkChg chg="add del">
          <ac:chgData name="Tim Cook" userId="d1c7cfb340f2c7ab" providerId="LiveId" clId="{073C282E-8E6C-4399-BC71-2002BAEB162F}" dt="2023-03-24T00:16:58.341" v="455"/>
          <ac:inkMkLst>
            <pc:docMk/>
            <pc:sldMk cId="1618069129" sldId="462"/>
            <ac:inkMk id="98" creationId="{2CDD6BC0-AD3B-F660-7665-24F577B6B11A}"/>
          </ac:inkMkLst>
        </pc:inkChg>
        <pc:inkChg chg="add del">
          <ac:chgData name="Tim Cook" userId="d1c7cfb340f2c7ab" providerId="LiveId" clId="{073C282E-8E6C-4399-BC71-2002BAEB162F}" dt="2023-03-24T00:17:00.817" v="457"/>
          <ac:inkMkLst>
            <pc:docMk/>
            <pc:sldMk cId="1618069129" sldId="462"/>
            <ac:inkMk id="99" creationId="{58C6FFA2-25A6-B523-9166-CB2B14BF9F2C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00" creationId="{6FA02666-97F5-AFB4-3318-FC6A153B7E72}"/>
          </ac:inkMkLst>
        </pc:inkChg>
        <pc:inkChg chg="add del">
          <ac:chgData name="Tim Cook" userId="d1c7cfb340f2c7ab" providerId="LiveId" clId="{073C282E-8E6C-4399-BC71-2002BAEB162F}" dt="2023-03-24T00:18:27.683" v="502"/>
          <ac:inkMkLst>
            <pc:docMk/>
            <pc:sldMk cId="1618069129" sldId="462"/>
            <ac:inkMk id="101" creationId="{5D5FBB90-DDA0-210F-6734-E3DBC3E0C92D}"/>
          </ac:inkMkLst>
        </pc:inkChg>
        <pc:inkChg chg="add del mod">
          <ac:chgData name="Tim Cook" userId="d1c7cfb340f2c7ab" providerId="LiveId" clId="{073C282E-8E6C-4399-BC71-2002BAEB162F}" dt="2023-03-24T00:19:54.393" v="524"/>
          <ac:inkMkLst>
            <pc:docMk/>
            <pc:sldMk cId="1618069129" sldId="462"/>
            <ac:inkMk id="102" creationId="{3BBE2211-6E28-3CED-A997-D58C32C8DE64}"/>
          </ac:inkMkLst>
        </pc:inkChg>
        <pc:inkChg chg="add del mod">
          <ac:chgData name="Tim Cook" userId="d1c7cfb340f2c7ab" providerId="LiveId" clId="{073C282E-8E6C-4399-BC71-2002BAEB162F}" dt="2023-03-24T00:19:54.393" v="523"/>
          <ac:inkMkLst>
            <pc:docMk/>
            <pc:sldMk cId="1618069129" sldId="462"/>
            <ac:inkMk id="103" creationId="{82EA0B7C-CBFD-6FA4-1A38-440CC5CC8328}"/>
          </ac:inkMkLst>
        </pc:inkChg>
        <pc:inkChg chg="add del mod">
          <ac:chgData name="Tim Cook" userId="d1c7cfb340f2c7ab" providerId="LiveId" clId="{073C282E-8E6C-4399-BC71-2002BAEB162F}" dt="2023-03-24T00:19:54.393" v="525"/>
          <ac:inkMkLst>
            <pc:docMk/>
            <pc:sldMk cId="1618069129" sldId="462"/>
            <ac:inkMk id="104" creationId="{2BFE2478-54B7-1373-4FB1-78AF899AEA0C}"/>
          </ac:inkMkLst>
        </pc:inkChg>
        <pc:inkChg chg="add del mod">
          <ac:chgData name="Tim Cook" userId="d1c7cfb340f2c7ab" providerId="LiveId" clId="{073C282E-8E6C-4399-BC71-2002BAEB162F}" dt="2023-03-24T00:19:54.393" v="522"/>
          <ac:inkMkLst>
            <pc:docMk/>
            <pc:sldMk cId="1618069129" sldId="462"/>
            <ac:inkMk id="105" creationId="{014BA303-F46A-673F-49C1-28E54083F20B}"/>
          </ac:inkMkLst>
        </pc:inkChg>
        <pc:inkChg chg="add del mod">
          <ac:chgData name="Tim Cook" userId="d1c7cfb340f2c7ab" providerId="LiveId" clId="{073C282E-8E6C-4399-BC71-2002BAEB162F}" dt="2023-03-24T00:20:10.256" v="533"/>
          <ac:inkMkLst>
            <pc:docMk/>
            <pc:sldMk cId="1618069129" sldId="462"/>
            <ac:inkMk id="107" creationId="{6581A7AE-809F-F96E-CABD-3E0E691E4E58}"/>
          </ac:inkMkLst>
        </pc:inkChg>
        <pc:inkChg chg="add del mod">
          <ac:chgData name="Tim Cook" userId="d1c7cfb340f2c7ab" providerId="LiveId" clId="{073C282E-8E6C-4399-BC71-2002BAEB162F}" dt="2023-03-24T00:20:10.969" v="535"/>
          <ac:inkMkLst>
            <pc:docMk/>
            <pc:sldMk cId="1618069129" sldId="462"/>
            <ac:inkMk id="108" creationId="{A3A72182-E169-A382-20C7-EDF68382D549}"/>
          </ac:inkMkLst>
        </pc:inkChg>
        <pc:inkChg chg="add del mod">
          <ac:chgData name="Tim Cook" userId="d1c7cfb340f2c7ab" providerId="LiveId" clId="{073C282E-8E6C-4399-BC71-2002BAEB162F}" dt="2023-03-24T00:20:10.272" v="534"/>
          <ac:inkMkLst>
            <pc:docMk/>
            <pc:sldMk cId="1618069129" sldId="462"/>
            <ac:inkMk id="109" creationId="{5B226B51-C136-1CCC-FBB6-E97A140E1BF8}"/>
          </ac:inkMkLst>
        </pc:inkChg>
        <pc:inkChg chg="add del mod">
          <ac:chgData name="Tim Cook" userId="d1c7cfb340f2c7ab" providerId="LiveId" clId="{073C282E-8E6C-4399-BC71-2002BAEB162F}" dt="2023-03-24T00:19:52.723" v="507"/>
          <ac:inkMkLst>
            <pc:docMk/>
            <pc:sldMk cId="1618069129" sldId="462"/>
            <ac:inkMk id="111" creationId="{8F15D848-A49B-2C60-665A-339F88EEBCF4}"/>
          </ac:inkMkLst>
        </pc:inkChg>
        <pc:inkChg chg="add del mod">
          <ac:chgData name="Tim Cook" userId="d1c7cfb340f2c7ab" providerId="LiveId" clId="{073C282E-8E6C-4399-BC71-2002BAEB162F}" dt="2023-03-24T00:19:52.723" v="520"/>
          <ac:inkMkLst>
            <pc:docMk/>
            <pc:sldMk cId="1618069129" sldId="462"/>
            <ac:inkMk id="112" creationId="{9D789D62-887C-569F-96F6-2BA3474C3528}"/>
          </ac:inkMkLst>
        </pc:inkChg>
        <pc:inkChg chg="add del mod">
          <ac:chgData name="Tim Cook" userId="d1c7cfb340f2c7ab" providerId="LiveId" clId="{073C282E-8E6C-4399-BC71-2002BAEB162F}" dt="2023-03-24T00:19:52.723" v="509"/>
          <ac:inkMkLst>
            <pc:docMk/>
            <pc:sldMk cId="1618069129" sldId="462"/>
            <ac:inkMk id="113" creationId="{DBB8CE9D-B2A3-A2C8-81E4-82485604843B}"/>
          </ac:inkMkLst>
        </pc:inkChg>
        <pc:inkChg chg="add del mod">
          <ac:chgData name="Tim Cook" userId="d1c7cfb340f2c7ab" providerId="LiveId" clId="{073C282E-8E6C-4399-BC71-2002BAEB162F}" dt="2023-03-24T00:19:52.723" v="514"/>
          <ac:inkMkLst>
            <pc:docMk/>
            <pc:sldMk cId="1618069129" sldId="462"/>
            <ac:inkMk id="114" creationId="{4F774504-3B7E-3160-22D7-3537F66DA4C5}"/>
          </ac:inkMkLst>
        </pc:inkChg>
        <pc:inkChg chg="add del mod">
          <ac:chgData name="Tim Cook" userId="d1c7cfb340f2c7ab" providerId="LiveId" clId="{073C282E-8E6C-4399-BC71-2002BAEB162F}" dt="2023-03-24T00:19:52.723" v="521"/>
          <ac:inkMkLst>
            <pc:docMk/>
            <pc:sldMk cId="1618069129" sldId="462"/>
            <ac:inkMk id="115" creationId="{C58B8070-7F48-0929-0C17-51B2697DC473}"/>
          </ac:inkMkLst>
        </pc:inkChg>
        <pc:inkChg chg="add del mod">
          <ac:chgData name="Tim Cook" userId="d1c7cfb340f2c7ab" providerId="LiveId" clId="{073C282E-8E6C-4399-BC71-2002BAEB162F}" dt="2023-03-24T00:19:52.723" v="511"/>
          <ac:inkMkLst>
            <pc:docMk/>
            <pc:sldMk cId="1618069129" sldId="462"/>
            <ac:inkMk id="116" creationId="{634B56CE-C076-961B-BD7D-0C2AA928ABB0}"/>
          </ac:inkMkLst>
        </pc:inkChg>
        <pc:inkChg chg="add del mod">
          <ac:chgData name="Tim Cook" userId="d1c7cfb340f2c7ab" providerId="LiveId" clId="{073C282E-8E6C-4399-BC71-2002BAEB162F}" dt="2023-03-24T00:19:52.723" v="508"/>
          <ac:inkMkLst>
            <pc:docMk/>
            <pc:sldMk cId="1618069129" sldId="462"/>
            <ac:inkMk id="118" creationId="{D42C3D79-D329-B2C0-9683-C9523A40443C}"/>
          </ac:inkMkLst>
        </pc:inkChg>
        <pc:inkChg chg="add del mod">
          <ac:chgData name="Tim Cook" userId="d1c7cfb340f2c7ab" providerId="LiveId" clId="{073C282E-8E6C-4399-BC71-2002BAEB162F}" dt="2023-03-24T00:19:52.723" v="512"/>
          <ac:inkMkLst>
            <pc:docMk/>
            <pc:sldMk cId="1618069129" sldId="462"/>
            <ac:inkMk id="119" creationId="{75A812EB-BDE5-78B2-B53C-05CAB4CE9873}"/>
          </ac:inkMkLst>
        </pc:inkChg>
        <pc:inkChg chg="add del mod">
          <ac:chgData name="Tim Cook" userId="d1c7cfb340f2c7ab" providerId="LiveId" clId="{073C282E-8E6C-4399-BC71-2002BAEB162F}" dt="2023-03-24T00:19:52.723" v="510"/>
          <ac:inkMkLst>
            <pc:docMk/>
            <pc:sldMk cId="1618069129" sldId="462"/>
            <ac:inkMk id="120" creationId="{E9033B5A-FB44-1DE2-7100-89B52A459A87}"/>
          </ac:inkMkLst>
        </pc:inkChg>
        <pc:inkChg chg="add del mod">
          <ac:chgData name="Tim Cook" userId="d1c7cfb340f2c7ab" providerId="LiveId" clId="{073C282E-8E6C-4399-BC71-2002BAEB162F}" dt="2023-03-24T00:19:52.723" v="519"/>
          <ac:inkMkLst>
            <pc:docMk/>
            <pc:sldMk cId="1618069129" sldId="462"/>
            <ac:inkMk id="121" creationId="{FB694E92-16F0-A7F2-11AC-A1D67951FC7D}"/>
          </ac:inkMkLst>
        </pc:inkChg>
        <pc:inkChg chg="add del mod">
          <ac:chgData name="Tim Cook" userId="d1c7cfb340f2c7ab" providerId="LiveId" clId="{073C282E-8E6C-4399-BC71-2002BAEB162F}" dt="2023-03-24T00:19:52.723" v="517"/>
          <ac:inkMkLst>
            <pc:docMk/>
            <pc:sldMk cId="1618069129" sldId="462"/>
            <ac:inkMk id="122" creationId="{14537E7E-A3DF-08D9-54FB-29DD0ABD3B32}"/>
          </ac:inkMkLst>
        </pc:inkChg>
        <pc:inkChg chg="add del mod">
          <ac:chgData name="Tim Cook" userId="d1c7cfb340f2c7ab" providerId="LiveId" clId="{073C282E-8E6C-4399-BC71-2002BAEB162F}" dt="2023-03-24T00:19:52.723" v="515"/>
          <ac:inkMkLst>
            <pc:docMk/>
            <pc:sldMk cId="1618069129" sldId="462"/>
            <ac:inkMk id="123" creationId="{F7ED4589-729A-EBBA-5E84-EC07F4870F9E}"/>
          </ac:inkMkLst>
        </pc:inkChg>
        <pc:inkChg chg="add del mod">
          <ac:chgData name="Tim Cook" userId="d1c7cfb340f2c7ab" providerId="LiveId" clId="{073C282E-8E6C-4399-BC71-2002BAEB162F}" dt="2023-03-24T00:19:52.723" v="516"/>
          <ac:inkMkLst>
            <pc:docMk/>
            <pc:sldMk cId="1618069129" sldId="462"/>
            <ac:inkMk id="125" creationId="{6182A4DF-F04D-E30D-6168-57519E0CCAED}"/>
          </ac:inkMkLst>
        </pc:inkChg>
        <pc:inkChg chg="add del mod">
          <ac:chgData name="Tim Cook" userId="d1c7cfb340f2c7ab" providerId="LiveId" clId="{073C282E-8E6C-4399-BC71-2002BAEB162F}" dt="2023-03-24T00:19:52.723" v="513"/>
          <ac:inkMkLst>
            <pc:docMk/>
            <pc:sldMk cId="1618069129" sldId="462"/>
            <ac:inkMk id="126" creationId="{A96E1AE2-DD97-728E-644D-58F1344EC683}"/>
          </ac:inkMkLst>
        </pc:inkChg>
        <pc:inkChg chg="add del mod">
          <ac:chgData name="Tim Cook" userId="d1c7cfb340f2c7ab" providerId="LiveId" clId="{073C282E-8E6C-4399-BC71-2002BAEB162F}" dt="2023-03-24T00:19:52.723" v="518"/>
          <ac:inkMkLst>
            <pc:docMk/>
            <pc:sldMk cId="1618069129" sldId="462"/>
            <ac:inkMk id="127" creationId="{A2E7462B-A458-FA4D-5D4D-538B75874CF1}"/>
          </ac:inkMkLst>
        </pc:inkChg>
        <pc:inkChg chg="add del mod">
          <ac:chgData name="Tim Cook" userId="d1c7cfb340f2c7ab" providerId="LiveId" clId="{073C282E-8E6C-4399-BC71-2002BAEB162F}" dt="2023-03-24T00:17:59.676" v="498"/>
          <ac:inkMkLst>
            <pc:docMk/>
            <pc:sldMk cId="1618069129" sldId="462"/>
            <ac:inkMk id="129" creationId="{50B8BD6C-4234-26E9-EE2C-4397C00E305A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1" creationId="{BF29EBF5-954E-F56F-D94C-CE999202756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3" creationId="{66843426-1536-320B-31B4-617F325D5960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4" creationId="{B9F503CF-8E8A-40B4-51B9-CBEAC23073AD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5" creationId="{823807EE-5F14-DFAA-C204-4B6F51FC0087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7" creationId="{27797CF8-A2C8-AE95-66E6-14B44D715A71}"/>
          </ac:inkMkLst>
        </pc:inkChg>
        <pc:inkChg chg="add del">
          <ac:chgData name="Tim Cook" userId="d1c7cfb340f2c7ab" providerId="LiveId" clId="{073C282E-8E6C-4399-BC71-2002BAEB162F}" dt="2023-03-24T00:18:34.195" v="504"/>
          <ac:inkMkLst>
            <pc:docMk/>
            <pc:sldMk cId="1618069129" sldId="462"/>
            <ac:inkMk id="139" creationId="{862C3594-1D3E-C837-C52A-25D259E8469A}"/>
          </ac:inkMkLst>
        </pc:inkChg>
        <pc:inkChg chg="add mod">
          <ac:chgData name="Tim Cook" userId="d1c7cfb340f2c7ab" providerId="LiveId" clId="{073C282E-8E6C-4399-BC71-2002BAEB162F}" dt="2023-03-24T00:20:08.671" v="532" actId="1076"/>
          <ac:inkMkLst>
            <pc:docMk/>
            <pc:sldMk cId="1618069129" sldId="462"/>
            <ac:inkMk id="140" creationId="{79A081AA-B85A-2761-4629-92B97F64E5C8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1" creationId="{13D0DF49-60C7-B1DB-BCAD-73F16DFDBE6F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2" creationId="{7FC87A5F-0DDE-2402-2015-CE21D2F8B9A6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3" creationId="{FCCCFF09-A108-EC78-F4A1-2F357ED19464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5" creationId="{BC29523C-BC83-69AD-D086-C303260A765A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6" creationId="{914DDBC7-3B64-6D2F-06F3-74814F36D8B7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7" creationId="{5125FF88-0B0C-ED21-C7E4-C29F28CACFB3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8" creationId="{4FBD745E-A1A8-36B0-3D98-04C31DD6DBA4}"/>
          </ac:inkMkLst>
        </pc:inkChg>
      </pc:sldChg>
      <pc:sldChg chg="addSp delSp modSp mod">
        <pc:chgData name="Tim Cook" userId="d1c7cfb340f2c7ab" providerId="LiveId" clId="{073C282E-8E6C-4399-BC71-2002BAEB162F}" dt="2023-03-24T00:29:47.755" v="979"/>
        <pc:sldMkLst>
          <pc:docMk/>
          <pc:sldMk cId="3335481930" sldId="463"/>
        </pc:sldMkLst>
        <pc:grpChg chg="del mod">
          <ac:chgData name="Tim Cook" userId="d1c7cfb340f2c7ab" providerId="LiveId" clId="{073C282E-8E6C-4399-BC71-2002BAEB162F}" dt="2023-03-24T00:20:37.618" v="550"/>
          <ac:grpSpMkLst>
            <pc:docMk/>
            <pc:sldMk cId="3335481930" sldId="463"/>
            <ac:grpSpMk id="6" creationId="{6FCD6A33-0FCE-0E16-8F0E-A56B7940BC03}"/>
          </ac:grpSpMkLst>
        </pc:grpChg>
        <pc:grpChg chg="add del mod">
          <ac:chgData name="Tim Cook" userId="d1c7cfb340f2c7ab" providerId="LiveId" clId="{073C282E-8E6C-4399-BC71-2002BAEB162F}" dt="2023-03-24T00:27:10.003" v="892"/>
          <ac:grpSpMkLst>
            <pc:docMk/>
            <pc:sldMk cId="3335481930" sldId="463"/>
            <ac:grpSpMk id="8" creationId="{48832752-9AA4-2177-31C5-210F3CCCE1AE}"/>
          </ac:grpSpMkLst>
        </pc:grpChg>
        <pc:grpChg chg="del mod">
          <ac:chgData name="Tim Cook" userId="d1c7cfb340f2c7ab" providerId="LiveId" clId="{073C282E-8E6C-4399-BC71-2002BAEB162F}" dt="2023-03-24T00:21:14.134" v="570"/>
          <ac:grpSpMkLst>
            <pc:docMk/>
            <pc:sldMk cId="3335481930" sldId="463"/>
            <ac:grpSpMk id="12" creationId="{093A6CE1-961E-757D-1EE4-C4B7D2DE78F9}"/>
          </ac:grpSpMkLst>
        </pc:grpChg>
        <pc:grpChg chg="mod">
          <ac:chgData name="Tim Cook" userId="d1c7cfb340f2c7ab" providerId="LiveId" clId="{073C282E-8E6C-4399-BC71-2002BAEB162F}" dt="2023-03-24T00:26:40.424" v="879"/>
          <ac:grpSpMkLst>
            <pc:docMk/>
            <pc:sldMk cId="3335481930" sldId="463"/>
            <ac:grpSpMk id="15" creationId="{F701D08C-1733-78DB-585C-CF55B94FC6EC}"/>
          </ac:grpSpMkLst>
        </pc:grpChg>
        <pc:grpChg chg="del mod">
          <ac:chgData name="Tim Cook" userId="d1c7cfb340f2c7ab" providerId="LiveId" clId="{073C282E-8E6C-4399-BC71-2002BAEB162F}" dt="2023-03-24T00:21:14.134" v="571"/>
          <ac:grpSpMkLst>
            <pc:docMk/>
            <pc:sldMk cId="3335481930" sldId="463"/>
            <ac:grpSpMk id="17" creationId="{11FFC067-7BA7-F081-E996-6F6EA78A05B0}"/>
          </ac:grpSpMkLst>
        </pc:grpChg>
        <pc:grpChg chg="del mod">
          <ac:chgData name="Tim Cook" userId="d1c7cfb340f2c7ab" providerId="LiveId" clId="{073C282E-8E6C-4399-BC71-2002BAEB162F}" dt="2023-03-24T00:21:14.134" v="569"/>
          <ac:grpSpMkLst>
            <pc:docMk/>
            <pc:sldMk cId="3335481930" sldId="463"/>
            <ac:grpSpMk id="21" creationId="{32C5F313-BAB4-2174-5E21-080F719805E9}"/>
          </ac:grpSpMkLst>
        </pc:grpChg>
        <pc:grpChg chg="del mod">
          <ac:chgData name="Tim Cook" userId="d1c7cfb340f2c7ab" providerId="LiveId" clId="{073C282E-8E6C-4399-BC71-2002BAEB162F}" dt="2023-03-24T00:21:19.985" v="582"/>
          <ac:grpSpMkLst>
            <pc:docMk/>
            <pc:sldMk cId="3335481930" sldId="463"/>
            <ac:grpSpMk id="25" creationId="{249D2801-3A17-75CD-A8D4-C6B122CACDD5}"/>
          </ac:grpSpMkLst>
        </pc:grpChg>
        <pc:grpChg chg="del mod">
          <ac:chgData name="Tim Cook" userId="d1c7cfb340f2c7ab" providerId="LiveId" clId="{073C282E-8E6C-4399-BC71-2002BAEB162F}" dt="2023-03-24T00:21:30.359" v="589"/>
          <ac:grpSpMkLst>
            <pc:docMk/>
            <pc:sldMk cId="3335481930" sldId="463"/>
            <ac:grpSpMk id="29" creationId="{7468EFA9-4178-0296-3CC8-3F8549957C90}"/>
          </ac:grpSpMkLst>
        </pc:grpChg>
        <pc:grpChg chg="del mod">
          <ac:chgData name="Tim Cook" userId="d1c7cfb340f2c7ab" providerId="LiveId" clId="{073C282E-8E6C-4399-BC71-2002BAEB162F}" dt="2023-03-24T00:28:10.458" v="907"/>
          <ac:grpSpMkLst>
            <pc:docMk/>
            <pc:sldMk cId="3335481930" sldId="463"/>
            <ac:grpSpMk id="33" creationId="{2CB26477-1DEB-DA52-20B0-AA3E4C6B3B5D}"/>
          </ac:grpSpMkLst>
        </pc:grpChg>
        <pc:grpChg chg="del mod">
          <ac:chgData name="Tim Cook" userId="d1c7cfb340f2c7ab" providerId="LiveId" clId="{073C282E-8E6C-4399-BC71-2002BAEB162F}" dt="2023-03-24T00:21:36.485" v="596"/>
          <ac:grpSpMkLst>
            <pc:docMk/>
            <pc:sldMk cId="3335481930" sldId="463"/>
            <ac:grpSpMk id="33" creationId="{6A355122-6E16-D9DD-6EA6-133FB2CC106F}"/>
          </ac:grpSpMkLst>
        </pc:grpChg>
        <pc:grpChg chg="del mod">
          <ac:chgData name="Tim Cook" userId="d1c7cfb340f2c7ab" providerId="LiveId" clId="{073C282E-8E6C-4399-BC71-2002BAEB162F}" dt="2023-03-24T00:21:39.714" v="602"/>
          <ac:grpSpMkLst>
            <pc:docMk/>
            <pc:sldMk cId="3335481930" sldId="463"/>
            <ac:grpSpMk id="37" creationId="{6EE3455C-0784-9F62-0194-5ED322E580DC}"/>
          </ac:grpSpMkLst>
        </pc:grpChg>
        <pc:grpChg chg="del mod">
          <ac:chgData name="Tim Cook" userId="d1c7cfb340f2c7ab" providerId="LiveId" clId="{073C282E-8E6C-4399-BC71-2002BAEB162F}" dt="2023-03-24T00:28:59.113" v="923"/>
          <ac:grpSpMkLst>
            <pc:docMk/>
            <pc:sldMk cId="3335481930" sldId="463"/>
            <ac:grpSpMk id="41" creationId="{7255C080-CADD-F324-57A8-D29DAFECCD27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43" creationId="{8B757299-3C9A-D33F-F6D8-4351FEFF76FA}"/>
          </ac:grpSpMkLst>
        </pc:grpChg>
        <pc:grpChg chg="del mod">
          <ac:chgData name="Tim Cook" userId="d1c7cfb340f2c7ab" providerId="LiveId" clId="{073C282E-8E6C-4399-BC71-2002BAEB162F}" dt="2023-03-24T00:28:59.113" v="924"/>
          <ac:grpSpMkLst>
            <pc:docMk/>
            <pc:sldMk cId="3335481930" sldId="463"/>
            <ac:grpSpMk id="47" creationId="{EC132B7E-F272-9FA7-5DD4-7B9E9994E267}"/>
          </ac:grpSpMkLst>
        </pc:grpChg>
        <pc:grpChg chg="del mod">
          <ac:chgData name="Tim Cook" userId="d1c7cfb340f2c7ab" providerId="LiveId" clId="{073C282E-8E6C-4399-BC71-2002BAEB162F}" dt="2023-03-24T00:21:46.674" v="613"/>
          <ac:grpSpMkLst>
            <pc:docMk/>
            <pc:sldMk cId="3335481930" sldId="463"/>
            <ac:grpSpMk id="48" creationId="{301F3DB2-B7A0-6C56-4CAD-D7F8ED27CCAE}"/>
          </ac:grpSpMkLst>
        </pc:grpChg>
        <pc:grpChg chg="del mod">
          <ac:chgData name="Tim Cook" userId="d1c7cfb340f2c7ab" providerId="LiveId" clId="{073C282E-8E6C-4399-BC71-2002BAEB162F}" dt="2023-03-24T00:21:49.953" v="616"/>
          <ac:grpSpMkLst>
            <pc:docMk/>
            <pc:sldMk cId="3335481930" sldId="463"/>
            <ac:grpSpMk id="50" creationId="{7BA7679E-23FD-98B9-BB5C-55A3A680E58D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52" creationId="{40A4CAE7-8547-5A09-E92B-8DD9E0B4084B}"/>
          </ac:grpSpMkLst>
        </pc:grpChg>
        <pc:grpChg chg="del 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54" creationId="{A6D1422E-4567-BA13-E2AA-CBB599F75FB2}"/>
          </ac:grpSpMkLst>
        </pc:grpChg>
        <pc:grpChg chg="mod">
          <ac:chgData name="Tim Cook" userId="d1c7cfb340f2c7ab" providerId="LiveId" clId="{073C282E-8E6C-4399-BC71-2002BAEB162F}" dt="2023-03-24T00:21:58.852" v="622"/>
          <ac:grpSpMkLst>
            <pc:docMk/>
            <pc:sldMk cId="3335481930" sldId="463"/>
            <ac:grpSpMk id="58" creationId="{8F469E9D-D929-2713-34C6-1C9B3F18D2B2}"/>
          </ac:grpSpMkLst>
        </pc:grpChg>
        <pc:grpChg chg="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60" creationId="{26CD9AF1-2C6E-21FE-2282-A3A527A9613C}"/>
          </ac:grpSpMkLst>
        </pc:grpChg>
        <pc:grpChg chg="mod">
          <ac:chgData name="Tim Cook" userId="d1c7cfb340f2c7ab" providerId="LiveId" clId="{073C282E-8E6C-4399-BC71-2002BAEB162F}" dt="2023-03-24T00:22:03.870" v="628"/>
          <ac:grpSpMkLst>
            <pc:docMk/>
            <pc:sldMk cId="3335481930" sldId="463"/>
            <ac:grpSpMk id="64" creationId="{D0A2825D-8576-8352-1DBD-91269FC32C16}"/>
          </ac:grpSpMkLst>
        </pc:grpChg>
        <pc:grpChg chg="mod">
          <ac:chgData name="Tim Cook" userId="d1c7cfb340f2c7ab" providerId="LiveId" clId="{073C282E-8E6C-4399-BC71-2002BAEB162F}" dt="2023-03-24T00:22:05.911" v="631"/>
          <ac:grpSpMkLst>
            <pc:docMk/>
            <pc:sldMk cId="3335481930" sldId="463"/>
            <ac:grpSpMk id="67" creationId="{62FC1305-6C69-08BF-3364-D3B8946E76FB}"/>
          </ac:grpSpMkLst>
        </pc:grpChg>
        <pc:grpChg chg="mod">
          <ac:chgData name="Tim Cook" userId="d1c7cfb340f2c7ab" providerId="LiveId" clId="{073C282E-8E6C-4399-BC71-2002BAEB162F}" dt="2023-03-24T00:22:12.663" v="636"/>
          <ac:grpSpMkLst>
            <pc:docMk/>
            <pc:sldMk cId="3335481930" sldId="463"/>
            <ac:grpSpMk id="72" creationId="{F850F937-1B27-A515-4C2F-4BE8DD64C0DB}"/>
          </ac:grpSpMkLst>
        </pc:grpChg>
        <pc:grpChg chg="mod">
          <ac:chgData name="Tim Cook" userId="d1c7cfb340f2c7ab" providerId="LiveId" clId="{073C282E-8E6C-4399-BC71-2002BAEB162F}" dt="2023-03-24T00:22:14.940" v="640"/>
          <ac:grpSpMkLst>
            <pc:docMk/>
            <pc:sldMk cId="3335481930" sldId="463"/>
            <ac:grpSpMk id="76" creationId="{2CAC5A25-19F3-3FCA-C688-4C9AE9973607}"/>
          </ac:grpSpMkLst>
        </pc:grpChg>
        <pc:grpChg chg="del mod">
          <ac:chgData name="Tim Cook" userId="d1c7cfb340f2c7ab" providerId="LiveId" clId="{073C282E-8E6C-4399-BC71-2002BAEB162F}" dt="2023-03-24T00:22:23.379" v="650"/>
          <ac:grpSpMkLst>
            <pc:docMk/>
            <pc:sldMk cId="3335481930" sldId="463"/>
            <ac:grpSpMk id="86" creationId="{2B58BDD9-278E-AECF-4DAE-878E902730AE}"/>
          </ac:grpSpMkLst>
        </pc:grpChg>
        <pc:grpChg chg="del mod">
          <ac:chgData name="Tim Cook" userId="d1c7cfb340f2c7ab" providerId="LiveId" clId="{073C282E-8E6C-4399-BC71-2002BAEB162F}" dt="2023-03-24T00:22:27.996" v="655"/>
          <ac:grpSpMkLst>
            <pc:docMk/>
            <pc:sldMk cId="3335481930" sldId="463"/>
            <ac:grpSpMk id="87" creationId="{36328EA1-C8BE-5603-50AC-6F9E8B336E1B}"/>
          </ac:grpSpMkLst>
        </pc:grpChg>
        <pc:grpChg chg="mod">
          <ac:chgData name="Tim Cook" userId="d1c7cfb340f2c7ab" providerId="LiveId" clId="{073C282E-8E6C-4399-BC71-2002BAEB162F}" dt="2023-03-24T00:29:22.211" v="935"/>
          <ac:grpSpMkLst>
            <pc:docMk/>
            <pc:sldMk cId="3335481930" sldId="463"/>
            <ac:grpSpMk id="87" creationId="{C6781101-6604-4802-F680-461623B5AE1D}"/>
          </ac:grpSpMkLst>
        </pc:grpChg>
        <pc:grpChg chg="del mod">
          <ac:chgData name="Tim Cook" userId="d1c7cfb340f2c7ab" providerId="LiveId" clId="{073C282E-8E6C-4399-BC71-2002BAEB162F}" dt="2023-03-24T00:23:23.280" v="706"/>
          <ac:grpSpMkLst>
            <pc:docMk/>
            <pc:sldMk cId="3335481930" sldId="463"/>
            <ac:grpSpMk id="92" creationId="{E1F285CA-F99E-4667-71E9-CBBF69E86D21}"/>
          </ac:grpSpMkLst>
        </pc:grpChg>
        <pc:grpChg chg="mod">
          <ac:chgData name="Tim Cook" userId="d1c7cfb340f2c7ab" providerId="LiveId" clId="{073C282E-8E6C-4399-BC71-2002BAEB162F}" dt="2023-03-24T00:29:41.521" v="969"/>
          <ac:grpSpMkLst>
            <pc:docMk/>
            <pc:sldMk cId="3335481930" sldId="463"/>
            <ac:grpSpMk id="99" creationId="{5FADEFFE-D3D8-F066-8694-5AD4DAEE3750}"/>
          </ac:grpSpMkLst>
        </pc:grpChg>
        <pc:grpChg chg="del mod">
          <ac:chgData name="Tim Cook" userId="d1c7cfb340f2c7ab" providerId="LiveId" clId="{073C282E-8E6C-4399-BC71-2002BAEB162F}" dt="2023-03-24T00:22:57.472" v="683"/>
          <ac:grpSpMkLst>
            <pc:docMk/>
            <pc:sldMk cId="3335481930" sldId="463"/>
            <ac:grpSpMk id="106" creationId="{6CF81AFE-D6C0-4917-6FCE-50031C0B4CF2}"/>
          </ac:grpSpMkLst>
        </pc:grpChg>
        <pc:grpChg chg="mod">
          <ac:chgData name="Tim Cook" userId="d1c7cfb340f2c7ab" providerId="LiveId" clId="{073C282E-8E6C-4399-BC71-2002BAEB162F}" dt="2023-03-24T00:29:47.755" v="979"/>
          <ac:grpSpMkLst>
            <pc:docMk/>
            <pc:sldMk cId="3335481930" sldId="463"/>
            <ac:grpSpMk id="106" creationId="{EF8F9E0A-2FD7-01DA-12CD-30D45FA6F432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2" creationId="{27F96215-CD12-35DC-887A-7B821B91F03D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6" creationId="{360D0D64-A364-217C-87C1-27649B7B0374}"/>
          </ac:grpSpMkLst>
        </pc:grpChg>
        <pc:grpChg chg="del mod">
          <ac:chgData name="Tim Cook" userId="d1c7cfb340f2c7ab" providerId="LiveId" clId="{073C282E-8E6C-4399-BC71-2002BAEB162F}" dt="2023-03-24T00:23:10.237" v="701"/>
          <ac:grpSpMkLst>
            <pc:docMk/>
            <pc:sldMk cId="3335481930" sldId="463"/>
            <ac:grpSpMk id="121" creationId="{DCF0C6D7-2148-09EC-C998-646495D7C246}"/>
          </ac:grpSpMkLst>
        </pc:grpChg>
        <pc:grpChg chg="del mod">
          <ac:chgData name="Tim Cook" userId="d1c7cfb340f2c7ab" providerId="LiveId" clId="{073C282E-8E6C-4399-BC71-2002BAEB162F}" dt="2023-03-24T00:23:31.584" v="717"/>
          <ac:grpSpMkLst>
            <pc:docMk/>
            <pc:sldMk cId="3335481930" sldId="463"/>
            <ac:grpSpMk id="123" creationId="{C9FDF77E-59E4-CDD0-3B97-BE11A37DFDC9}"/>
          </ac:grpSpMkLst>
        </pc:grpChg>
        <pc:grpChg chg="del mod">
          <ac:chgData name="Tim Cook" userId="d1c7cfb340f2c7ab" providerId="LiveId" clId="{073C282E-8E6C-4399-BC71-2002BAEB162F}" dt="2023-03-24T00:23:42.939" v="728"/>
          <ac:grpSpMkLst>
            <pc:docMk/>
            <pc:sldMk cId="3335481930" sldId="463"/>
            <ac:grpSpMk id="125" creationId="{03AF402B-1E9E-81ED-23FA-B0FA7BC12ACC}"/>
          </ac:grpSpMkLst>
        </pc:grpChg>
        <pc:grpChg chg="mod">
          <ac:chgData name="Tim Cook" userId="d1c7cfb340f2c7ab" providerId="LiveId" clId="{073C282E-8E6C-4399-BC71-2002BAEB162F}" dt="2023-03-24T00:23:25.236" v="710"/>
          <ac:grpSpMkLst>
            <pc:docMk/>
            <pc:sldMk cId="3335481930" sldId="463"/>
            <ac:grpSpMk id="129" creationId="{43C5F825-DA82-7289-2126-8790B1348888}"/>
          </ac:grpSpMkLst>
        </pc:grpChg>
        <pc:grpChg chg="del mod">
          <ac:chgData name="Tim Cook" userId="d1c7cfb340f2c7ab" providerId="LiveId" clId="{073C282E-8E6C-4399-BC71-2002BAEB162F}" dt="2023-03-24T00:23:32.854" v="719"/>
          <ac:grpSpMkLst>
            <pc:docMk/>
            <pc:sldMk cId="3335481930" sldId="463"/>
            <ac:grpSpMk id="133" creationId="{0E459A3E-4854-1A19-FD94-C5B7EE30032E}"/>
          </ac:grpSpMkLst>
        </pc:grpChg>
        <pc:grpChg chg="mod">
          <ac:chgData name="Tim Cook" userId="d1c7cfb340f2c7ab" providerId="LiveId" clId="{073C282E-8E6C-4399-BC71-2002BAEB162F}" dt="2023-03-24T00:25:58.717" v="856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073C282E-8E6C-4399-BC71-2002BAEB162F}" dt="2023-03-24T00:23:35.951" v="724"/>
          <ac:grpSpMkLst>
            <pc:docMk/>
            <pc:sldMk cId="3335481930" sldId="463"/>
            <ac:grpSpMk id="140" creationId="{F7F1DDDE-75EC-6E62-0CD9-4A17E3AEBAEF}"/>
          </ac:grpSpMkLst>
        </pc:grpChg>
        <pc:grpChg chg="mod">
          <ac:chgData name="Tim Cook" userId="d1c7cfb340f2c7ab" providerId="LiveId" clId="{073C282E-8E6C-4399-BC71-2002BAEB162F}" dt="2023-03-24T00:26:11.395" v="860"/>
          <ac:grpSpMkLst>
            <pc:docMk/>
            <pc:sldMk cId="3335481930" sldId="463"/>
            <ac:grpSpMk id="143" creationId="{206A68A3-FEC8-5437-2223-7D6C4504DD59}"/>
          </ac:grpSpMkLst>
        </pc:grpChg>
        <pc:grpChg chg="del mod">
          <ac:chgData name="Tim Cook" userId="d1c7cfb340f2c7ab" providerId="LiveId" clId="{073C282E-8E6C-4399-BC71-2002BAEB162F}" dt="2023-03-24T00:24:20.861" v="754"/>
          <ac:grpSpMkLst>
            <pc:docMk/>
            <pc:sldMk cId="3335481930" sldId="463"/>
            <ac:grpSpMk id="158" creationId="{4C569037-7546-BB71-C960-F4C8B93AE558}"/>
          </ac:grpSpMkLst>
        </pc:grpChg>
        <pc:grpChg chg="del mod">
          <ac:chgData name="Tim Cook" userId="d1c7cfb340f2c7ab" providerId="LiveId" clId="{073C282E-8E6C-4399-BC71-2002BAEB162F}" dt="2023-03-24T00:24:28.860" v="770"/>
          <ac:grpSpMkLst>
            <pc:docMk/>
            <pc:sldMk cId="3335481930" sldId="463"/>
            <ac:grpSpMk id="170" creationId="{B38AE7EA-028B-9641-54CD-280B09B1EC44}"/>
          </ac:grpSpMkLst>
        </pc:grpChg>
        <pc:grpChg chg="add del mod">
          <ac:chgData name="Tim Cook" userId="d1c7cfb340f2c7ab" providerId="LiveId" clId="{073C282E-8E6C-4399-BC71-2002BAEB162F}" dt="2023-03-24T00:29:31.302" v="957"/>
          <ac:grpSpMkLst>
            <pc:docMk/>
            <pc:sldMk cId="3335481930" sldId="463"/>
            <ac:grpSpMk id="172" creationId="{4A00CAD6-441E-6792-3250-02A7E1C0000F}"/>
          </ac:grpSpMkLst>
        </pc:grpChg>
        <pc:grpChg chg="del mod">
          <ac:chgData name="Tim Cook" userId="d1c7cfb340f2c7ab" providerId="LiveId" clId="{073C282E-8E6C-4399-BC71-2002BAEB162F}" dt="2023-03-24T00:24:40.282" v="795"/>
          <ac:grpSpMkLst>
            <pc:docMk/>
            <pc:sldMk cId="3335481930" sldId="463"/>
            <ac:grpSpMk id="187" creationId="{5566C5C2-D95A-63BD-C050-7DAAD421F6E3}"/>
          </ac:grpSpMkLst>
        </pc:grpChg>
        <pc:grpChg chg="del mod">
          <ac:chgData name="Tim Cook" userId="d1c7cfb340f2c7ab" providerId="LiveId" clId="{073C282E-8E6C-4399-BC71-2002BAEB162F}" dt="2023-03-24T00:24:40.282" v="798"/>
          <ac:grpSpMkLst>
            <pc:docMk/>
            <pc:sldMk cId="3335481930" sldId="463"/>
            <ac:grpSpMk id="188" creationId="{67CBA36E-5C84-0087-6D21-9C70CEFAEB4A}"/>
          </ac:grpSpMkLst>
        </pc:grpChg>
        <pc:grpChg chg="del 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07" creationId="{B975903C-A567-F854-2A7B-0ABA60B27540}"/>
          </ac:grpSpMkLst>
        </pc:grpChg>
        <pc:grpChg chg="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16" creationId="{C75196E5-42AF-8599-78F6-AE162ED4A850}"/>
          </ac:grpSpMkLst>
        </pc:grpChg>
        <pc:grpChg chg="del 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3" creationId="{43162EB8-A9B5-07B9-E1F3-9E607220220B}"/>
          </ac:grpSpMkLst>
        </pc:grpChg>
        <pc:grpChg chg="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5" creationId="{DF4ABC7E-99B0-0AFD-D0FD-FE6DADB8B413}"/>
          </ac:grpSpMkLst>
        </pc:grpChg>
        <pc:grpChg chg="del mod">
          <ac:chgData name="Tim Cook" userId="d1c7cfb340f2c7ab" providerId="LiveId" clId="{073C282E-8E6C-4399-BC71-2002BAEB162F}" dt="2023-03-24T00:26:29.562" v="864"/>
          <ac:grpSpMkLst>
            <pc:docMk/>
            <pc:sldMk cId="3335481930" sldId="463"/>
            <ac:grpSpMk id="228" creationId="{C605BF96-34D0-3E09-840C-1CC16C4BFD33}"/>
          </ac:grpSpMkLst>
        </pc:grpChg>
        <pc:grpChg chg="del mod">
          <ac:chgData name="Tim Cook" userId="d1c7cfb340f2c7ab" providerId="LiveId" clId="{073C282E-8E6C-4399-BC71-2002BAEB162F}" dt="2023-03-24T00:26:29.562" v="863"/>
          <ac:grpSpMkLst>
            <pc:docMk/>
            <pc:sldMk cId="3335481930" sldId="463"/>
            <ac:grpSpMk id="233" creationId="{13BED7A7-C576-A0F4-FD19-6AC9FF244FE5}"/>
          </ac:grpSpMkLst>
        </pc:grpChg>
        <pc:inkChg chg="add del mod">
          <ac:chgData name="Tim Cook" userId="d1c7cfb340f2c7ab" providerId="LiveId" clId="{073C282E-8E6C-4399-BC71-2002BAEB162F}" dt="2023-03-24T00:21:14.134" v="567"/>
          <ac:inkMkLst>
            <pc:docMk/>
            <pc:sldMk cId="3335481930" sldId="463"/>
            <ac:inkMk id="3" creationId="{3B526167-5285-0ABB-DCAD-547294E2B6BE}"/>
          </ac:inkMkLst>
        </pc:inkChg>
        <pc:inkChg chg="add del">
          <ac:chgData name="Tim Cook" userId="d1c7cfb340f2c7ab" providerId="LiveId" clId="{073C282E-8E6C-4399-BC71-2002BAEB162F}" dt="2023-03-24T00:26:05.163" v="858"/>
          <ac:inkMkLst>
            <pc:docMk/>
            <pc:sldMk cId="3335481930" sldId="463"/>
            <ac:inkMk id="3" creationId="{95DAAC3B-162A-91D2-C575-250C1DDD513B}"/>
          </ac:inkMkLst>
        </pc:inkChg>
        <pc:inkChg chg="add del mod">
          <ac:chgData name="Tim Cook" userId="d1c7cfb340f2c7ab" providerId="LiveId" clId="{073C282E-8E6C-4399-BC71-2002BAEB162F}" dt="2023-03-24T00:21:14.134" v="565"/>
          <ac:inkMkLst>
            <pc:docMk/>
            <pc:sldMk cId="3335481930" sldId="463"/>
            <ac:inkMk id="4" creationId="{9E61708B-CD36-4630-E8E2-F947CCC08122}"/>
          </ac:inkMkLst>
        </pc:inkChg>
        <pc:inkChg chg="add">
          <ac:chgData name="Tim Cook" userId="d1c7cfb340f2c7ab" providerId="LiveId" clId="{073C282E-8E6C-4399-BC71-2002BAEB162F}" dt="2023-03-24T00:26:07.039" v="859" actId="9405"/>
          <ac:inkMkLst>
            <pc:docMk/>
            <pc:sldMk cId="3335481930" sldId="463"/>
            <ac:inkMk id="4" creationId="{B0746867-3A15-4288-66FD-3C9ECD2355EC}"/>
          </ac:inkMkLst>
        </pc:inkChg>
        <pc:inkChg chg="add del mod">
          <ac:chgData name="Tim Cook" userId="d1c7cfb340f2c7ab" providerId="LiveId" clId="{073C282E-8E6C-4399-BC71-2002BAEB162F}" dt="2023-03-24T00:21:14.134" v="570"/>
          <ac:inkMkLst>
            <pc:docMk/>
            <pc:sldMk cId="3335481930" sldId="463"/>
            <ac:inkMk id="5" creationId="{851C3BDF-DDD6-9D3B-A2ED-6F31F5FDFF6C}"/>
          </ac:inkMkLst>
        </pc:inkChg>
        <pc:inkChg chg="add">
          <ac:chgData name="Tim Cook" userId="d1c7cfb340f2c7ab" providerId="LiveId" clId="{073C282E-8E6C-4399-BC71-2002BAEB162F}" dt="2023-03-24T00:26:13.369" v="861" actId="9405"/>
          <ac:inkMkLst>
            <pc:docMk/>
            <pc:sldMk cId="3335481930" sldId="463"/>
            <ac:inkMk id="5" creationId="{BFFB8E85-7F37-4BE3-3F38-68A962F2A6B3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6" creationId="{01EFBC8D-E5E9-7A04-04B6-3DCCE057D1AF}"/>
          </ac:inkMkLst>
        </pc:inkChg>
        <pc:inkChg chg="add del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7" creationId="{5397BF56-4E4B-8768-205C-977A9772AF0D}"/>
          </ac:inkMkLst>
        </pc:inkChg>
        <pc:inkChg chg="add del mod">
          <ac:chgData name="Tim Cook" userId="d1c7cfb340f2c7ab" providerId="LiveId" clId="{073C282E-8E6C-4399-BC71-2002BAEB162F}" dt="2023-03-24T00:21:14.134" v="572"/>
          <ac:inkMkLst>
            <pc:docMk/>
            <pc:sldMk cId="3335481930" sldId="463"/>
            <ac:inkMk id="7" creationId="{B4E4342A-7CCF-075E-9F8E-64E7C0212EA6}"/>
          </ac:inkMkLst>
        </pc:inkChg>
        <pc:inkChg chg="add del mod">
          <ac:chgData name="Tim Cook" userId="d1c7cfb340f2c7ab" providerId="LiveId" clId="{073C282E-8E6C-4399-BC71-2002BAEB162F}" dt="2023-03-24T00:21:14.134" v="563"/>
          <ac:inkMkLst>
            <pc:docMk/>
            <pc:sldMk cId="3335481930" sldId="463"/>
            <ac:inkMk id="8" creationId="{3A2AA61F-D851-66CE-FACA-FEE3D7F9B778}"/>
          </ac:inkMkLst>
        </pc:inkChg>
        <pc:inkChg chg="add del mod">
          <ac:chgData name="Tim Cook" userId="d1c7cfb340f2c7ab" providerId="LiveId" clId="{073C282E-8E6C-4399-BC71-2002BAEB162F}" dt="2023-03-24T00:20:38.597" v="552"/>
          <ac:inkMkLst>
            <pc:docMk/>
            <pc:sldMk cId="3335481930" sldId="463"/>
            <ac:inkMk id="9" creationId="{67B40DC3-1182-501B-40FD-42804405279B}"/>
          </ac:inkMkLst>
        </pc:inkChg>
        <pc:inkChg chg="add del">
          <ac:chgData name="Tim Cook" userId="d1c7cfb340f2c7ab" providerId="LiveId" clId="{073C282E-8E6C-4399-BC71-2002BAEB162F}" dt="2023-03-24T00:26:35.339" v="873"/>
          <ac:inkMkLst>
            <pc:docMk/>
            <pc:sldMk cId="3335481930" sldId="463"/>
            <ac:inkMk id="9" creationId="{926233D6-2DA4-5575-EA8F-890E71DCAEC9}"/>
          </ac:inkMkLst>
        </pc:inkChg>
        <pc:inkChg chg="add del">
          <ac:chgData name="Tim Cook" userId="d1c7cfb340f2c7ab" providerId="LiveId" clId="{073C282E-8E6C-4399-BC71-2002BAEB162F}" dt="2023-03-24T00:26:36.018" v="875"/>
          <ac:inkMkLst>
            <pc:docMk/>
            <pc:sldMk cId="3335481930" sldId="463"/>
            <ac:inkMk id="10" creationId="{2044704F-3FD6-C54E-35BB-A2022A8DAA57}"/>
          </ac:inkMkLst>
        </pc:inkChg>
        <pc:inkChg chg="add del mod">
          <ac:chgData name="Tim Cook" userId="d1c7cfb340f2c7ab" providerId="LiveId" clId="{073C282E-8E6C-4399-BC71-2002BAEB162F}" dt="2023-03-24T00:20:38.597" v="553"/>
          <ac:inkMkLst>
            <pc:docMk/>
            <pc:sldMk cId="3335481930" sldId="463"/>
            <ac:inkMk id="10" creationId="{F4CC2AF8-E20D-1A41-1DF1-89BEA392E2EA}"/>
          </ac:inkMkLst>
        </pc:inkChg>
        <pc:inkChg chg="add del mod">
          <ac:chgData name="Tim Cook" userId="d1c7cfb340f2c7ab" providerId="LiveId" clId="{073C282E-8E6C-4399-BC71-2002BAEB162F}" dt="2023-03-24T00:20:38.597" v="551"/>
          <ac:inkMkLst>
            <pc:docMk/>
            <pc:sldMk cId="3335481930" sldId="463"/>
            <ac:inkMk id="11" creationId="{707BCE87-4713-53C5-0A08-BFDF1F783AE6}"/>
          </ac:inkMkLst>
        </pc:inkChg>
        <pc:inkChg chg="add del">
          <ac:chgData name="Tim Cook" userId="d1c7cfb340f2c7ab" providerId="LiveId" clId="{073C282E-8E6C-4399-BC71-2002BAEB162F}" dt="2023-03-24T00:26:35.339" v="874"/>
          <ac:inkMkLst>
            <pc:docMk/>
            <pc:sldMk cId="3335481930" sldId="463"/>
            <ac:inkMk id="11" creationId="{964134B8-88E3-9FF2-AE41-081D18CB667E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2" creationId="{6D8E06E9-7BD7-A0DF-C168-65827755D4A6}"/>
          </ac:inkMkLst>
        </pc:inkChg>
        <pc:inkChg chg="add del mod">
          <ac:chgData name="Tim Cook" userId="d1c7cfb340f2c7ab" providerId="LiveId" clId="{073C282E-8E6C-4399-BC71-2002BAEB162F}" dt="2023-03-24T00:21:14.134" v="566"/>
          <ac:inkMkLst>
            <pc:docMk/>
            <pc:sldMk cId="3335481930" sldId="463"/>
            <ac:inkMk id="13" creationId="{3D4F71EC-8185-3B5C-04F3-02B49A63582B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3" creationId="{BAC43A36-5936-879F-6DD2-43AB664BF5C9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4" creationId="{3408F98B-6277-2529-3368-2FE2CF681424}"/>
          </ac:inkMkLst>
        </pc:inkChg>
        <pc:inkChg chg="add del mod">
          <ac:chgData name="Tim Cook" userId="d1c7cfb340f2c7ab" providerId="LiveId" clId="{073C282E-8E6C-4399-BC71-2002BAEB162F}" dt="2023-03-24T00:21:14.134" v="574"/>
          <ac:inkMkLst>
            <pc:docMk/>
            <pc:sldMk cId="3335481930" sldId="463"/>
            <ac:inkMk id="14" creationId="{F4B6929A-CC35-4AFD-0C21-E782DCC840BE}"/>
          </ac:inkMkLst>
        </pc:inkChg>
        <pc:inkChg chg="add del mod">
          <ac:chgData name="Tim Cook" userId="d1c7cfb340f2c7ab" providerId="LiveId" clId="{073C282E-8E6C-4399-BC71-2002BAEB162F}" dt="2023-03-24T00:21:14.134" v="571"/>
          <ac:inkMkLst>
            <pc:docMk/>
            <pc:sldMk cId="3335481930" sldId="463"/>
            <ac:inkMk id="15" creationId="{0B1A6066-06A2-150A-503F-9E6A6E10F6D8}"/>
          </ac:inkMkLst>
        </pc:inkChg>
        <pc:inkChg chg="add del">
          <ac:chgData name="Tim Cook" userId="d1c7cfb340f2c7ab" providerId="LiveId" clId="{073C282E-8E6C-4399-BC71-2002BAEB162F}" dt="2023-03-24T00:26:43.352" v="881"/>
          <ac:inkMkLst>
            <pc:docMk/>
            <pc:sldMk cId="3335481930" sldId="463"/>
            <ac:inkMk id="16" creationId="{A92DEE02-9B39-99A1-AFAA-A4FAA1FBB1D4}"/>
          </ac:inkMkLst>
        </pc:inkChg>
        <pc:inkChg chg="add del mod">
          <ac:chgData name="Tim Cook" userId="d1c7cfb340f2c7ab" providerId="LiveId" clId="{073C282E-8E6C-4399-BC71-2002BAEB162F}" dt="2023-03-24T00:21:14.134" v="564"/>
          <ac:inkMkLst>
            <pc:docMk/>
            <pc:sldMk cId="3335481930" sldId="463"/>
            <ac:inkMk id="16" creationId="{EF77AD51-8165-2FA7-5865-F7B94DEBB893}"/>
          </ac:inkMkLst>
        </pc:inkChg>
        <pc:inkChg chg="add del">
          <ac:chgData name="Tim Cook" userId="d1c7cfb340f2c7ab" providerId="LiveId" clId="{073C282E-8E6C-4399-BC71-2002BAEB162F}" dt="2023-03-24T00:26:48.894" v="883"/>
          <ac:inkMkLst>
            <pc:docMk/>
            <pc:sldMk cId="3335481930" sldId="463"/>
            <ac:inkMk id="17" creationId="{A7C04D58-A6D1-7A35-D197-6BF3F10C33A5}"/>
          </ac:inkMkLst>
        </pc:inkChg>
        <pc:inkChg chg="add del mod">
          <ac:chgData name="Tim Cook" userId="d1c7cfb340f2c7ab" providerId="LiveId" clId="{073C282E-8E6C-4399-BC71-2002BAEB162F}" dt="2023-03-24T00:21:14.134" v="568"/>
          <ac:inkMkLst>
            <pc:docMk/>
            <pc:sldMk cId="3335481930" sldId="463"/>
            <ac:inkMk id="18" creationId="{14EAB55F-4AC4-3CEF-6863-40E0338F99AD}"/>
          </ac:inkMkLst>
        </pc:inkChg>
        <pc:inkChg chg="add del">
          <ac:chgData name="Tim Cook" userId="d1c7cfb340f2c7ab" providerId="LiveId" clId="{073C282E-8E6C-4399-BC71-2002BAEB162F}" dt="2023-03-24T00:26:52.630" v="885"/>
          <ac:inkMkLst>
            <pc:docMk/>
            <pc:sldMk cId="3335481930" sldId="463"/>
            <ac:inkMk id="18" creationId="{585E8FB8-7BCE-BB11-D6A8-8578201D6559}"/>
          </ac:inkMkLst>
        </pc:inkChg>
        <pc:inkChg chg="add del mod">
          <ac:chgData name="Tim Cook" userId="d1c7cfb340f2c7ab" providerId="LiveId" clId="{073C282E-8E6C-4399-BC71-2002BAEB162F}" dt="2023-03-24T00:21:14.134" v="573"/>
          <ac:inkMkLst>
            <pc:docMk/>
            <pc:sldMk cId="3335481930" sldId="463"/>
            <ac:inkMk id="19" creationId="{74A89968-20DB-EE4A-47E3-81DDE2A07CF5}"/>
          </ac:inkMkLst>
        </pc:inkChg>
        <pc:inkChg chg="add del">
          <ac:chgData name="Tim Cook" userId="d1c7cfb340f2c7ab" providerId="LiveId" clId="{073C282E-8E6C-4399-BC71-2002BAEB162F}" dt="2023-03-24T00:26:55.770" v="887"/>
          <ac:inkMkLst>
            <pc:docMk/>
            <pc:sldMk cId="3335481930" sldId="463"/>
            <ac:inkMk id="19" creationId="{FA1F9A2B-FB6B-3BC4-E457-BE63B488FCA9}"/>
          </ac:inkMkLst>
        </pc:inkChg>
        <pc:inkChg chg="add del">
          <ac:chgData name="Tim Cook" userId="d1c7cfb340f2c7ab" providerId="LiveId" clId="{073C282E-8E6C-4399-BC71-2002BAEB162F}" dt="2023-03-24T00:27:03.322" v="889"/>
          <ac:inkMkLst>
            <pc:docMk/>
            <pc:sldMk cId="3335481930" sldId="463"/>
            <ac:inkMk id="20" creationId="{2BC64905-D93D-B5A5-9251-51DF8CCE7EA9}"/>
          </ac:inkMkLst>
        </pc:inkChg>
        <pc:inkChg chg="add del mod">
          <ac:chgData name="Tim Cook" userId="d1c7cfb340f2c7ab" providerId="LiveId" clId="{073C282E-8E6C-4399-BC71-2002BAEB162F}" dt="2023-03-24T00:21:14.134" v="569"/>
          <ac:inkMkLst>
            <pc:docMk/>
            <pc:sldMk cId="3335481930" sldId="463"/>
            <ac:inkMk id="20" creationId="{3EC6A257-253F-A370-076B-5FE8F4384D33}"/>
          </ac:inkMkLst>
        </pc:inkChg>
        <pc:inkChg chg="add del mod">
          <ac:chgData name="Tim Cook" userId="d1c7cfb340f2c7ab" providerId="LiveId" clId="{073C282E-8E6C-4399-BC71-2002BAEB162F}" dt="2023-03-24T00:27:20.639" v="895"/>
          <ac:inkMkLst>
            <pc:docMk/>
            <pc:sldMk cId="3335481930" sldId="463"/>
            <ac:inkMk id="21" creationId="{471F6FC9-359F-ADE0-3C7E-5C8AA82D1C7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2" creationId="{826352A4-D52E-9FA2-440E-D4EE0EE44F6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3" creationId="{88EA67D3-FBBB-3894-96F8-A105EF33CF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4" creationId="{62F15BE2-E5B7-A6FB-594A-8F08C86D2CE4}"/>
          </ac:inkMkLst>
        </pc:inkChg>
        <pc:inkChg chg="add">
          <ac:chgData name="Tim Cook" userId="d1c7cfb340f2c7ab" providerId="LiveId" clId="{073C282E-8E6C-4399-BC71-2002BAEB162F}" dt="2023-03-24T00:27:25.793" v="896" actId="9405"/>
          <ac:inkMkLst>
            <pc:docMk/>
            <pc:sldMk cId="3335481930" sldId="463"/>
            <ac:inkMk id="25" creationId="{827B5228-8301-932F-5A83-FE71BF1C6EB1}"/>
          </ac:inkMkLst>
        </pc:inkChg>
        <pc:inkChg chg="add del mod">
          <ac:chgData name="Tim Cook" userId="d1c7cfb340f2c7ab" providerId="LiveId" clId="{073C282E-8E6C-4399-BC71-2002BAEB162F}" dt="2023-03-24T00:28:56.505" v="918"/>
          <ac:inkMkLst>
            <pc:docMk/>
            <pc:sldMk cId="3335481930" sldId="463"/>
            <ac:inkMk id="26" creationId="{3EC3FFE1-25B5-E8AD-2DCF-593621ACFB73}"/>
          </ac:inkMkLst>
        </pc:inkChg>
        <pc:inkChg chg="add del mod">
          <ac:chgData name="Tim Cook" userId="d1c7cfb340f2c7ab" providerId="LiveId" clId="{073C282E-8E6C-4399-BC71-2002BAEB162F}" dt="2023-03-24T00:21:26.320" v="585"/>
          <ac:inkMkLst>
            <pc:docMk/>
            <pc:sldMk cId="3335481930" sldId="463"/>
            <ac:inkMk id="26" creationId="{7459D114-E1DE-71C2-E9CF-D7B04F13518D}"/>
          </ac:inkMkLst>
        </pc:inkChg>
        <pc:inkChg chg="add del mod">
          <ac:chgData name="Tim Cook" userId="d1c7cfb340f2c7ab" providerId="LiveId" clId="{073C282E-8E6C-4399-BC71-2002BAEB162F}" dt="2023-03-24T00:28:56.505" v="917"/>
          <ac:inkMkLst>
            <pc:docMk/>
            <pc:sldMk cId="3335481930" sldId="463"/>
            <ac:inkMk id="27" creationId="{EA0CC536-6E38-FF0A-A88D-DF02BC7204DC}"/>
          </ac:inkMkLst>
        </pc:inkChg>
        <pc:inkChg chg="add del mod">
          <ac:chgData name="Tim Cook" userId="d1c7cfb340f2c7ab" providerId="LiveId" clId="{073C282E-8E6C-4399-BC71-2002BAEB162F}" dt="2023-03-24T00:21:25.339" v="583"/>
          <ac:inkMkLst>
            <pc:docMk/>
            <pc:sldMk cId="3335481930" sldId="463"/>
            <ac:inkMk id="27" creationId="{F3698187-7E15-E4E2-99D6-0E175C20D6B5}"/>
          </ac:inkMkLst>
        </pc:inkChg>
        <pc:inkChg chg="add del mod">
          <ac:chgData name="Tim Cook" userId="d1c7cfb340f2c7ab" providerId="LiveId" clId="{073C282E-8E6C-4399-BC71-2002BAEB162F}" dt="2023-03-24T00:21:25.339" v="584"/>
          <ac:inkMkLst>
            <pc:docMk/>
            <pc:sldMk cId="3335481930" sldId="463"/>
            <ac:inkMk id="28" creationId="{AEFF812A-E2E3-2B0F-7C44-7A788FB87266}"/>
          </ac:inkMkLst>
        </pc:inkChg>
        <pc:inkChg chg="add del mod">
          <ac:chgData name="Tim Cook" userId="d1c7cfb340f2c7ab" providerId="LiveId" clId="{073C282E-8E6C-4399-BC71-2002BAEB162F}" dt="2023-03-24T00:28:56.505" v="919"/>
          <ac:inkMkLst>
            <pc:docMk/>
            <pc:sldMk cId="3335481930" sldId="463"/>
            <ac:inkMk id="28" creationId="{E524C620-C3D3-D436-70D6-4DA520848372}"/>
          </ac:inkMkLst>
        </pc:inkChg>
        <pc:inkChg chg="add del mod">
          <ac:chgData name="Tim Cook" userId="d1c7cfb340f2c7ab" providerId="LiveId" clId="{073C282E-8E6C-4399-BC71-2002BAEB162F}" dt="2023-03-24T00:28:56.505" v="916"/>
          <ac:inkMkLst>
            <pc:docMk/>
            <pc:sldMk cId="3335481930" sldId="463"/>
            <ac:inkMk id="29" creationId="{576B55FC-D4EB-38B8-CF33-3AF1C9E4968C}"/>
          </ac:inkMkLst>
        </pc:inkChg>
        <pc:inkChg chg="add del mod">
          <ac:chgData name="Tim Cook" userId="d1c7cfb340f2c7ab" providerId="LiveId" clId="{073C282E-8E6C-4399-BC71-2002BAEB162F}" dt="2023-03-24T00:28:56.505" v="921"/>
          <ac:inkMkLst>
            <pc:docMk/>
            <pc:sldMk cId="3335481930" sldId="463"/>
            <ac:inkMk id="30" creationId="{32D58196-D7AC-282C-B0B4-6BD176BC717D}"/>
          </ac:inkMkLst>
        </pc:inkChg>
        <pc:inkChg chg="add del mod">
          <ac:chgData name="Tim Cook" userId="d1c7cfb340f2c7ab" providerId="LiveId" clId="{073C282E-8E6C-4399-BC71-2002BAEB162F}" dt="2023-03-24T00:21:32.879" v="590"/>
          <ac:inkMkLst>
            <pc:docMk/>
            <pc:sldMk cId="3335481930" sldId="463"/>
            <ac:inkMk id="30" creationId="{DF215EAB-81C4-7A62-6101-FA9F30391121}"/>
          </ac:inkMkLst>
        </pc:inkChg>
        <pc:inkChg chg="add del mod">
          <ac:chgData name="Tim Cook" userId="d1c7cfb340f2c7ab" providerId="LiveId" clId="{073C282E-8E6C-4399-BC71-2002BAEB162F}" dt="2023-03-24T00:21:32.879" v="591"/>
          <ac:inkMkLst>
            <pc:docMk/>
            <pc:sldMk cId="3335481930" sldId="463"/>
            <ac:inkMk id="31" creationId="{1CDA7BA3-C848-7026-EFDA-501D026DCC1D}"/>
          </ac:inkMkLst>
        </pc:inkChg>
        <pc:inkChg chg="add del mod">
          <ac:chgData name="Tim Cook" userId="d1c7cfb340f2c7ab" providerId="LiveId" clId="{073C282E-8E6C-4399-BC71-2002BAEB162F}" dt="2023-03-24T00:28:56.505" v="920"/>
          <ac:inkMkLst>
            <pc:docMk/>
            <pc:sldMk cId="3335481930" sldId="463"/>
            <ac:inkMk id="31" creationId="{CC9E9E9C-E233-FA0D-6F34-F40D6E37031A}"/>
          </ac:inkMkLst>
        </pc:inkChg>
        <pc:inkChg chg="add del mod">
          <ac:chgData name="Tim Cook" userId="d1c7cfb340f2c7ab" providerId="LiveId" clId="{073C282E-8E6C-4399-BC71-2002BAEB162F}" dt="2023-03-24T00:21:32.879" v="592"/>
          <ac:inkMkLst>
            <pc:docMk/>
            <pc:sldMk cId="3335481930" sldId="463"/>
            <ac:inkMk id="32" creationId="{2AD3A85E-55D5-5950-1A4B-120B408F6557}"/>
          </ac:inkMkLst>
        </pc:inkChg>
        <pc:inkChg chg="add del mod">
          <ac:chgData name="Tim Cook" userId="d1c7cfb340f2c7ab" providerId="LiveId" clId="{073C282E-8E6C-4399-BC71-2002BAEB162F}" dt="2023-03-24T00:28:59.113" v="923"/>
          <ac:inkMkLst>
            <pc:docMk/>
            <pc:sldMk cId="3335481930" sldId="463"/>
            <ac:inkMk id="32" creationId="{8A1B119E-7418-E768-A7DC-CF0ABE28A32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4" creationId="{E87F3931-61AE-A724-F817-253E2C0642E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5" creationId="{8632C543-6A2D-A696-9285-E7CAC334724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6" creationId="{9B9E1E0A-3EAF-B90C-51A1-1C63749F424B}"/>
          </ac:inkMkLst>
        </pc:inkChg>
        <pc:inkChg chg="add del mod">
          <ac:chgData name="Tim Cook" userId="d1c7cfb340f2c7ab" providerId="LiveId" clId="{073C282E-8E6C-4399-BC71-2002BAEB162F}" dt="2023-03-24T00:28:57.108" v="922"/>
          <ac:inkMkLst>
            <pc:docMk/>
            <pc:sldMk cId="3335481930" sldId="463"/>
            <ac:inkMk id="37" creationId="{4C34F337-E71D-5D08-3D2E-B3851B00F41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8" creationId="{0A1503AB-B31C-5FDA-E800-2D8C4B68845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9" creationId="{7B0CFFA3-D80A-BC5F-1960-B57A3A097FFF}"/>
          </ac:inkMkLst>
        </pc:inkChg>
        <pc:inkChg chg="add del mod">
          <ac:chgData name="Tim Cook" userId="d1c7cfb340f2c7ab" providerId="LiveId" clId="{073C282E-8E6C-4399-BC71-2002BAEB162F}" dt="2023-03-24T00:28:59.113" v="925"/>
          <ac:inkMkLst>
            <pc:docMk/>
            <pc:sldMk cId="3335481930" sldId="463"/>
            <ac:inkMk id="40" creationId="{B6C0B0B4-DFD8-1299-B3F3-3E426C6965D8}"/>
          </ac:inkMkLst>
        </pc:inkChg>
        <pc:inkChg chg="add del mod">
          <ac:chgData name="Tim Cook" userId="d1c7cfb340f2c7ab" providerId="LiveId" clId="{073C282E-8E6C-4399-BC71-2002BAEB162F}" dt="2023-03-24T00:21:40.922" v="605"/>
          <ac:inkMkLst>
            <pc:docMk/>
            <pc:sldMk cId="3335481930" sldId="463"/>
            <ac:inkMk id="40" creationId="{C32EE917-5BCC-2056-E16F-E31F5A1EFE75}"/>
          </ac:inkMkLst>
        </pc:inkChg>
        <pc:inkChg chg="add del mod">
          <ac:chgData name="Tim Cook" userId="d1c7cfb340f2c7ab" providerId="LiveId" clId="{073C282E-8E6C-4399-BC71-2002BAEB162F}" dt="2023-03-24T00:21:40.922" v="603"/>
          <ac:inkMkLst>
            <pc:docMk/>
            <pc:sldMk cId="3335481930" sldId="463"/>
            <ac:inkMk id="41" creationId="{EA7DDC32-E601-F8C0-1429-8CB35D273BFE}"/>
          </ac:inkMkLst>
        </pc:inkChg>
        <pc:inkChg chg="add del mod">
          <ac:chgData name="Tim Cook" userId="d1c7cfb340f2c7ab" providerId="LiveId" clId="{073C282E-8E6C-4399-BC71-2002BAEB162F}" dt="2023-03-24T00:21:40.922" v="604"/>
          <ac:inkMkLst>
            <pc:docMk/>
            <pc:sldMk cId="3335481930" sldId="463"/>
            <ac:inkMk id="42" creationId="{BE4F0680-A539-FAAF-0EC2-651C31CE209D}"/>
          </ac:inkMkLst>
        </pc:inkChg>
        <pc:inkChg chg="add del mod">
          <ac:chgData name="Tim Cook" userId="d1c7cfb340f2c7ab" providerId="LiveId" clId="{073C282E-8E6C-4399-BC71-2002BAEB162F}" dt="2023-03-24T00:28:59.113" v="924"/>
          <ac:inkMkLst>
            <pc:docMk/>
            <pc:sldMk cId="3335481930" sldId="463"/>
            <ac:inkMk id="42" creationId="{FBF1259A-E0E2-2C6D-9BE1-4802D447F1DD}"/>
          </ac:inkMkLst>
        </pc:inkChg>
        <pc:inkChg chg="add del mod">
          <ac:chgData name="Tim Cook" userId="d1c7cfb340f2c7ab" providerId="LiveId" clId="{073C282E-8E6C-4399-BC71-2002BAEB162F}" dt="2023-03-24T00:28:59.113" v="926"/>
          <ac:inkMkLst>
            <pc:docMk/>
            <pc:sldMk cId="3335481930" sldId="463"/>
            <ac:inkMk id="43" creationId="{71C83C22-2AF3-EF1E-93EF-7F969F4E8EF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4" creationId="{1EC55453-9998-9E3F-CA32-207DA0894CEC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5" creationId="{69096152-1E9F-1A4F-4C8D-7E6743D9854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6" creationId="{872F38AE-9201-4E27-A001-9797685FE682}"/>
          </ac:inkMkLst>
        </pc:inkChg>
        <pc:inkChg chg="add del mod">
          <ac:chgData name="Tim Cook" userId="d1c7cfb340f2c7ab" providerId="LiveId" clId="{073C282E-8E6C-4399-BC71-2002BAEB162F}" dt="2023-03-24T00:21:44.528" v="611"/>
          <ac:inkMkLst>
            <pc:docMk/>
            <pc:sldMk cId="3335481930" sldId="463"/>
            <ac:inkMk id="47" creationId="{5C8B8379-E154-81B6-0F58-764FBB2A06D5}"/>
          </ac:inkMkLst>
        </pc:inkChg>
        <pc:inkChg chg="add">
          <ac:chgData name="Tim Cook" userId="d1c7cfb340f2c7ab" providerId="LiveId" clId="{073C282E-8E6C-4399-BC71-2002BAEB162F}" dt="2023-03-24T00:28:18.554" v="912" actId="9405"/>
          <ac:inkMkLst>
            <pc:docMk/>
            <pc:sldMk cId="3335481930" sldId="463"/>
            <ac:inkMk id="48" creationId="{69FE5102-31AD-70DB-7DDB-CE4B5A4E3A16}"/>
          </ac:inkMkLst>
        </pc:inkChg>
        <pc:inkChg chg="add del">
          <ac:chgData name="Tim Cook" userId="d1c7cfb340f2c7ab" providerId="LiveId" clId="{073C282E-8E6C-4399-BC71-2002BAEB162F}" dt="2023-03-24T00:28:23.659" v="914"/>
          <ac:inkMkLst>
            <pc:docMk/>
            <pc:sldMk cId="3335481930" sldId="463"/>
            <ac:inkMk id="49" creationId="{267655E2-E2A2-711A-28C7-ABBC78E8EE26}"/>
          </ac:inkMkLst>
        </pc:inkChg>
        <pc:inkChg chg="add del mod">
          <ac:chgData name="Tim Cook" userId="d1c7cfb340f2c7ab" providerId="LiveId" clId="{073C282E-8E6C-4399-BC71-2002BAEB162F}" dt="2023-03-24T00:21:47.142" v="614"/>
          <ac:inkMkLst>
            <pc:docMk/>
            <pc:sldMk cId="3335481930" sldId="463"/>
            <ac:inkMk id="49" creationId="{6EBAF1B8-E18D-340F-60D8-459E37E792D5}"/>
          </ac:inkMkLst>
        </pc:inkChg>
        <pc:inkChg chg="add">
          <ac:chgData name="Tim Cook" userId="d1c7cfb340f2c7ab" providerId="LiveId" clId="{073C282E-8E6C-4399-BC71-2002BAEB162F}" dt="2023-03-24T00:28:25.727" v="915" actId="9405"/>
          <ac:inkMkLst>
            <pc:docMk/>
            <pc:sldMk cId="3335481930" sldId="463"/>
            <ac:inkMk id="50" creationId="{EF74AF30-666D-5FA8-AB73-4D9B032609D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1" creationId="{E3AD5587-46B1-255C-A591-6F7C7D72ABFF}"/>
          </ac:inkMkLst>
        </pc:inkChg>
        <pc:inkChg chg="add del mod">
          <ac:chgData name="Tim Cook" userId="d1c7cfb340f2c7ab" providerId="LiveId" clId="{073C282E-8E6C-4399-BC71-2002BAEB162F}" dt="2023-03-24T00:29:31.302" v="955"/>
          <ac:inkMkLst>
            <pc:docMk/>
            <pc:sldMk cId="3335481930" sldId="463"/>
            <ac:inkMk id="52" creationId="{783E76AE-8B8C-971E-82FC-ABC7B165F1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3" creationId="{B6365C30-3CE5-2A18-01DA-29DBC554A8C6}"/>
          </ac:inkMkLst>
        </pc:inkChg>
        <pc:inkChg chg="add del mod">
          <ac:chgData name="Tim Cook" userId="d1c7cfb340f2c7ab" providerId="LiveId" clId="{073C282E-8E6C-4399-BC71-2002BAEB162F}" dt="2023-03-24T00:29:23.195" v="936" actId="9405"/>
          <ac:inkMkLst>
            <pc:docMk/>
            <pc:sldMk cId="3335481930" sldId="463"/>
            <ac:inkMk id="54" creationId="{1D2590E7-FBA7-AC85-8187-941143FF6A3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5" creationId="{C2F4C8B5-83DA-7C26-CA1D-527F1B2B3D5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6" creationId="{B759B7C8-7A02-1D63-1ECA-40894E45A41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7" creationId="{EDFBB34A-9997-DA35-A7C6-49DF7377A1F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9" creationId="{49C2F51A-6756-4B8F-1376-4D3596DCCA5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1" creationId="{21F942DE-33EB-E0B1-7061-AE5CBE8E132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2" creationId="{551390AF-6CBB-E34C-1F15-FC92B892F1E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3" creationId="{DF35D946-3B6C-310E-9D8A-F0D34B1ABF4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5" creationId="{6820AE2B-4379-C3B9-8EF5-8F2D3716665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6" creationId="{AB95BD26-F841-D25D-E9C3-4BAD31731C7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8" creationId="{4F503DA1-93B2-E2A1-7C8F-5D2C993570D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9" creationId="{EA71675D-8358-A81E-2E23-D045CEEF8F69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0" creationId="{B36251E9-B15E-365A-D77A-F391C90E74CD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1" creationId="{0BCAACC5-90DA-7AF6-2F15-908FE0E04993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3" creationId="{4B66A97D-618D-8C3A-8568-AFC177EDAB7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4" creationId="{33247EB8-9947-AB3F-B338-81FB7A983AC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5" creationId="{C30B8289-69A5-E536-DAAA-DCFA3AFD156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7" creationId="{8E573449-B94A-757E-DC93-ED2EE55A45B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8" creationId="{9C939546-D24F-1D7B-EFF9-44688F21E10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9" creationId="{BBA26114-92C6-342E-5F33-FE336272B68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0" creationId="{9B4089B9-E2E0-BF63-A586-C56A87C93A6A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1" creationId="{D0237334-FD9A-3A47-8D7E-90CA47F17AC4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2" creationId="{110BFD93-71DE-20AD-0ABD-3722086BAE2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3" creationId="{F3CBEA9A-5717-34BA-E9EE-940DDB17F9A0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4" creationId="{E47756E0-6C20-17ED-116D-BE85240DCB01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5" creationId="{F9BE5504-2964-0BCD-FC67-62C64D81CFA7}"/>
          </ac:inkMkLst>
        </pc:inkChg>
        <pc:inkChg chg="add del mod">
          <ac:chgData name="Tim Cook" userId="d1c7cfb340f2c7ab" providerId="LiveId" clId="{073C282E-8E6C-4399-BC71-2002BAEB162F}" dt="2023-03-24T00:29:22.211" v="935"/>
          <ac:inkMkLst>
            <pc:docMk/>
            <pc:sldMk cId="3335481930" sldId="463"/>
            <ac:inkMk id="86" creationId="{3A6F8497-733F-3F4F-549D-D594A86FC6DC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8" creationId="{2D24E769-02E5-DE7D-B62B-A18C79E5458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9" creationId="{F5C2E0B9-4188-A226-7BEE-D607564B376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0" creationId="{1C0C16B8-91BE-44D7-AC48-A3EE097A9A66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1" creationId="{1ED8EAE6-9AFC-79D1-8863-1850DC520D48}"/>
          </ac:inkMkLst>
        </pc:inkChg>
        <pc:inkChg chg="add del">
          <ac:chgData name="Tim Cook" userId="d1c7cfb340f2c7ab" providerId="LiveId" clId="{073C282E-8E6C-4399-BC71-2002BAEB162F}" dt="2023-03-24T00:29:36.026" v="959"/>
          <ac:inkMkLst>
            <pc:docMk/>
            <pc:sldMk cId="3335481930" sldId="463"/>
            <ac:inkMk id="92" creationId="{22764530-5A7B-002A-0968-FA677298ECF3}"/>
          </ac:inkMkLst>
        </pc:inkChg>
        <pc:inkChg chg="add del">
          <ac:chgData name="Tim Cook" userId="d1c7cfb340f2c7ab" providerId="LiveId" clId="{073C282E-8E6C-4399-BC71-2002BAEB162F}" dt="2023-03-24T00:22:40.866" v="662"/>
          <ac:inkMkLst>
            <pc:docMk/>
            <pc:sldMk cId="3335481930" sldId="463"/>
            <ac:inkMk id="93" creationId="{20EDE74D-8ADC-83D7-F3CB-D26F631BE6B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3" creationId="{6B481401-4124-0464-54B9-E1A5E3864875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4" creationId="{B1010F14-8CB4-45B9-951D-2D72EDE36ECF}"/>
          </ac:inkMkLst>
        </pc:inkChg>
        <pc:inkChg chg="add del">
          <ac:chgData name="Tim Cook" userId="d1c7cfb340f2c7ab" providerId="LiveId" clId="{073C282E-8E6C-4399-BC71-2002BAEB162F}" dt="2023-03-24T00:22:40.866" v="661"/>
          <ac:inkMkLst>
            <pc:docMk/>
            <pc:sldMk cId="3335481930" sldId="463"/>
            <ac:inkMk id="94" creationId="{BE2B751D-C5ED-A5F2-B487-ED6708E194A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5" creationId="{59374674-8427-2CC5-2DEB-DB93B10A5A55}"/>
          </ac:inkMkLst>
        </pc:inkChg>
        <pc:inkChg chg="add del">
          <ac:chgData name="Tim Cook" userId="d1c7cfb340f2c7ab" providerId="LiveId" clId="{073C282E-8E6C-4399-BC71-2002BAEB162F}" dt="2023-03-24T00:22:40.866" v="663"/>
          <ac:inkMkLst>
            <pc:docMk/>
            <pc:sldMk cId="3335481930" sldId="463"/>
            <ac:inkMk id="95" creationId="{6A061F78-3272-9837-9A19-29C03697D89F}"/>
          </ac:inkMkLst>
        </pc:inkChg>
        <pc:inkChg chg="add del">
          <ac:chgData name="Tim Cook" userId="d1c7cfb340f2c7ab" providerId="LiveId" clId="{073C282E-8E6C-4399-BC71-2002BAEB162F}" dt="2023-03-24T00:22:50.265" v="673"/>
          <ac:inkMkLst>
            <pc:docMk/>
            <pc:sldMk cId="3335481930" sldId="463"/>
            <ac:inkMk id="96" creationId="{DEBF9F7A-DB8B-8D83-DF8B-12B3841246AB}"/>
          </ac:inkMkLst>
        </pc:inkChg>
        <pc:inkChg chg="add del">
          <ac:chgData name="Tim Cook" userId="d1c7cfb340f2c7ab" providerId="LiveId" clId="{073C282E-8E6C-4399-BC71-2002BAEB162F}" dt="2023-03-24T00:29:40.509" v="967"/>
          <ac:inkMkLst>
            <pc:docMk/>
            <pc:sldMk cId="3335481930" sldId="463"/>
            <ac:inkMk id="96" creationId="{F267B82F-E5B3-EA99-4239-AD805F05759D}"/>
          </ac:inkMkLst>
        </pc:inkChg>
        <pc:inkChg chg="add del">
          <ac:chgData name="Tim Cook" userId="d1c7cfb340f2c7ab" providerId="LiveId" clId="{073C282E-8E6C-4399-BC71-2002BAEB162F}" dt="2023-03-24T00:29:40.509" v="966"/>
          <ac:inkMkLst>
            <pc:docMk/>
            <pc:sldMk cId="3335481930" sldId="463"/>
            <ac:inkMk id="97" creationId="{2D2E52B2-1D4F-561F-7430-13EED5D1D9DA}"/>
          </ac:inkMkLst>
        </pc:inkChg>
        <pc:inkChg chg="add del">
          <ac:chgData name="Tim Cook" userId="d1c7cfb340f2c7ab" providerId="LiveId" clId="{073C282E-8E6C-4399-BC71-2002BAEB162F}" dt="2023-03-24T00:22:50.265" v="670"/>
          <ac:inkMkLst>
            <pc:docMk/>
            <pc:sldMk cId="3335481930" sldId="463"/>
            <ac:inkMk id="97" creationId="{9FA36AF3-F0BF-6E72-C084-6921FBE003AB}"/>
          </ac:inkMkLst>
        </pc:inkChg>
        <pc:inkChg chg="add del">
          <ac:chgData name="Tim Cook" userId="d1c7cfb340f2c7ab" providerId="LiveId" clId="{073C282E-8E6C-4399-BC71-2002BAEB162F}" dt="2023-03-24T00:29:41.052" v="968"/>
          <ac:inkMkLst>
            <pc:docMk/>
            <pc:sldMk cId="3335481930" sldId="463"/>
            <ac:inkMk id="98" creationId="{0AD0054B-FEBA-693C-D184-06A255A1A9B6}"/>
          </ac:inkMkLst>
        </pc:inkChg>
        <pc:inkChg chg="add del">
          <ac:chgData name="Tim Cook" userId="d1c7cfb340f2c7ab" providerId="LiveId" clId="{073C282E-8E6C-4399-BC71-2002BAEB162F}" dt="2023-03-24T00:22:50.265" v="669"/>
          <ac:inkMkLst>
            <pc:docMk/>
            <pc:sldMk cId="3335481930" sldId="463"/>
            <ac:inkMk id="98" creationId="{337CB142-019E-8972-0726-AF8B3AC294C7}"/>
          </ac:inkMkLst>
        </pc:inkChg>
        <pc:inkChg chg="add del">
          <ac:chgData name="Tim Cook" userId="d1c7cfb340f2c7ab" providerId="LiveId" clId="{073C282E-8E6C-4399-BC71-2002BAEB162F}" dt="2023-03-24T00:22:50.265" v="671"/>
          <ac:inkMkLst>
            <pc:docMk/>
            <pc:sldMk cId="3335481930" sldId="463"/>
            <ac:inkMk id="99" creationId="{F978C629-363D-12D6-8F15-2CF01DB2FAFB}"/>
          </ac:inkMkLst>
        </pc:inkChg>
        <pc:inkChg chg="add del">
          <ac:chgData name="Tim Cook" userId="d1c7cfb340f2c7ab" providerId="LiveId" clId="{073C282E-8E6C-4399-BC71-2002BAEB162F}" dt="2023-03-24T00:29:44.588" v="975"/>
          <ac:inkMkLst>
            <pc:docMk/>
            <pc:sldMk cId="3335481930" sldId="463"/>
            <ac:inkMk id="100" creationId="{1A4DD3EF-00B3-C9E0-D392-7D7A2C7462D3}"/>
          </ac:inkMkLst>
        </pc:inkChg>
        <pc:inkChg chg="add del">
          <ac:chgData name="Tim Cook" userId="d1c7cfb340f2c7ab" providerId="LiveId" clId="{073C282E-8E6C-4399-BC71-2002BAEB162F}" dt="2023-03-24T00:22:50.265" v="672"/>
          <ac:inkMkLst>
            <pc:docMk/>
            <pc:sldMk cId="3335481930" sldId="463"/>
            <ac:inkMk id="100" creationId="{9933DE93-FF90-6387-18A1-A5DABEA295BD}"/>
          </ac:inkMkLst>
        </pc:inkChg>
        <pc:inkChg chg="add del mod">
          <ac:chgData name="Tim Cook" userId="d1c7cfb340f2c7ab" providerId="LiveId" clId="{073C282E-8E6C-4399-BC71-2002BAEB162F}" dt="2023-03-24T00:22:57.472" v="683"/>
          <ac:inkMkLst>
            <pc:docMk/>
            <pc:sldMk cId="3335481930" sldId="463"/>
            <ac:inkMk id="101" creationId="{345F25A9-D708-EFCA-C7FC-5D076822702A}"/>
          </ac:inkMkLst>
        </pc:inkChg>
        <pc:inkChg chg="add del">
          <ac:chgData name="Tim Cook" userId="d1c7cfb340f2c7ab" providerId="LiveId" clId="{073C282E-8E6C-4399-BC71-2002BAEB162F}" dt="2023-03-24T00:29:44.588" v="973"/>
          <ac:inkMkLst>
            <pc:docMk/>
            <pc:sldMk cId="3335481930" sldId="463"/>
            <ac:inkMk id="101" creationId="{A67C0766-2B45-8DDE-D1C0-760171CF382B}"/>
          </ac:inkMkLst>
        </pc:inkChg>
        <pc:inkChg chg="add del">
          <ac:chgData name="Tim Cook" userId="d1c7cfb340f2c7ab" providerId="LiveId" clId="{073C282E-8E6C-4399-BC71-2002BAEB162F}" dt="2023-03-24T00:29:44.588" v="974"/>
          <ac:inkMkLst>
            <pc:docMk/>
            <pc:sldMk cId="3335481930" sldId="463"/>
            <ac:inkMk id="102" creationId="{92011E03-D8BF-B230-17FB-E5C08708899C}"/>
          </ac:inkMkLst>
        </pc:inkChg>
        <pc:inkChg chg="add del mod">
          <ac:chgData name="Tim Cook" userId="d1c7cfb340f2c7ab" providerId="LiveId" clId="{073C282E-8E6C-4399-BC71-2002BAEB162F}" dt="2023-03-24T00:22:57.472" v="684"/>
          <ac:inkMkLst>
            <pc:docMk/>
            <pc:sldMk cId="3335481930" sldId="463"/>
            <ac:inkMk id="102" creationId="{BE7E6D7D-E2C1-962C-F6A7-EF753CF78831}"/>
          </ac:inkMkLst>
        </pc:inkChg>
        <pc:inkChg chg="add del mod">
          <ac:chgData name="Tim Cook" userId="d1c7cfb340f2c7ab" providerId="LiveId" clId="{073C282E-8E6C-4399-BC71-2002BAEB162F}" dt="2023-03-24T00:22:57.472" v="682"/>
          <ac:inkMkLst>
            <pc:docMk/>
            <pc:sldMk cId="3335481930" sldId="463"/>
            <ac:inkMk id="103" creationId="{9041B6B3-A00C-B67B-594C-1078938FFFF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3" creationId="{E858F913-AFD8-C6C0-C31C-E041DDE0E7E9}"/>
          </ac:inkMkLst>
        </pc:inkChg>
        <pc:inkChg chg="add del mod">
          <ac:chgData name="Tim Cook" userId="d1c7cfb340f2c7ab" providerId="LiveId" clId="{073C282E-8E6C-4399-BC71-2002BAEB162F}" dt="2023-03-24T00:22:57.472" v="681"/>
          <ac:inkMkLst>
            <pc:docMk/>
            <pc:sldMk cId="3335481930" sldId="463"/>
            <ac:inkMk id="104" creationId="{6E5C4A70-0956-E3B3-D100-DF82E38DE94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4" creationId="{8A79D068-B86F-17CE-6B94-C09BF31AE9B0}"/>
          </ac:inkMkLst>
        </pc:inkChg>
        <pc:inkChg chg="add del mod">
          <ac:chgData name="Tim Cook" userId="d1c7cfb340f2c7ab" providerId="LiveId" clId="{073C282E-8E6C-4399-BC71-2002BAEB162F}" dt="2023-03-24T00:22:57.472" v="680"/>
          <ac:inkMkLst>
            <pc:docMk/>
            <pc:sldMk cId="3335481930" sldId="463"/>
            <ac:inkMk id="105" creationId="{D5F312C1-404E-BCFE-9E59-B71A3510822E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5" creationId="{F6827744-2A7E-0A9A-5634-1FB685FA16C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7" creationId="{88C45992-F703-4123-9623-9DEC74B1DCB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8" creationId="{C1E9A226-D456-C508-002B-1D6FA3E6427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9" creationId="{21C6EA21-D585-43AE-F9D5-507D4A42A64F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0" creationId="{22649DBB-8EF4-798D-49A3-97EB084D991C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1" creationId="{82A5236D-25EC-02FB-F9FD-AC67E5A2F1C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3" creationId="{1C592DE8-0480-9AB8-F0ED-654DFC7862B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4" creationId="{5A72DEEC-623A-53D9-8683-FF30519B011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5" creationId="{7BBC0A04-030B-89A8-9E51-C4B404E0292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7" creationId="{F381355A-F051-59A8-EAF6-DA6B0F11CE8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8" creationId="{4E3C74C7-02CF-90D5-0673-A88AFAF3C33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9" creationId="{B3DDF86A-3C01-6698-90A2-D96126214017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0" creationId="{50EBCA8A-5B7E-F9F8-B708-3F757A986A3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2" creationId="{F38C3732-127A-CDD3-0FE2-61B3EDC41421}"/>
          </ac:inkMkLst>
        </pc:inkChg>
        <pc:inkChg chg="add del mod">
          <ac:chgData name="Tim Cook" userId="d1c7cfb340f2c7ab" providerId="LiveId" clId="{073C282E-8E6C-4399-BC71-2002BAEB162F}" dt="2023-03-24T00:23:40.092" v="726"/>
          <ac:inkMkLst>
            <pc:docMk/>
            <pc:sldMk cId="3335481930" sldId="463"/>
            <ac:inkMk id="124" creationId="{08E0CB6B-31E1-BC54-7BEA-8D756219C12C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6" creationId="{5756DAFF-A08D-2340-1653-3D649B6EAF3E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7" creationId="{7DF78C4D-83E9-C926-9ED4-7DFC7EB9E649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8" creationId="{B1F5CE56-01CE-0C53-5E2E-878C57F3092A}"/>
          </ac:inkMkLst>
        </pc:inkChg>
        <pc:inkChg chg="add del mod">
          <ac:chgData name="Tim Cook" userId="d1c7cfb340f2c7ab" providerId="LiveId" clId="{073C282E-8E6C-4399-BC71-2002BAEB162F}" dt="2023-03-24T00:23:32.854" v="719"/>
          <ac:inkMkLst>
            <pc:docMk/>
            <pc:sldMk cId="3335481930" sldId="463"/>
            <ac:inkMk id="130" creationId="{2E3975D4-3A31-9426-BD57-063F8CD18F25}"/>
          </ac:inkMkLst>
        </pc:inkChg>
        <pc:inkChg chg="add del mod">
          <ac:chgData name="Tim Cook" userId="d1c7cfb340f2c7ab" providerId="LiveId" clId="{073C282E-8E6C-4399-BC71-2002BAEB162F}" dt="2023-03-24T00:23:32.854" v="720"/>
          <ac:inkMkLst>
            <pc:docMk/>
            <pc:sldMk cId="3335481930" sldId="463"/>
            <ac:inkMk id="131" creationId="{3596B869-16DC-1F46-AC34-6041B37818E6}"/>
          </ac:inkMkLst>
        </pc:inkChg>
        <pc:inkChg chg="add del mod">
          <ac:chgData name="Tim Cook" userId="d1c7cfb340f2c7ab" providerId="LiveId" clId="{073C282E-8E6C-4399-BC71-2002BAEB162F}" dt="2023-03-24T00:23:32.854" v="718"/>
          <ac:inkMkLst>
            <pc:docMk/>
            <pc:sldMk cId="3335481930" sldId="463"/>
            <ac:inkMk id="132" creationId="{CFA56CA6-E36F-6C9A-70C2-627675A1FE7B}"/>
          </ac:inkMkLst>
        </pc:inkChg>
        <pc:inkChg chg="add">
          <ac:chgData name="Tim Cook" userId="d1c7cfb340f2c7ab" providerId="LiveId" clId="{073C282E-8E6C-4399-BC71-2002BAEB162F}" dt="2023-03-24T00:23:29.359" v="715" actId="9405"/>
          <ac:inkMkLst>
            <pc:docMk/>
            <pc:sldMk cId="3335481930" sldId="463"/>
            <ac:inkMk id="134" creationId="{1C926872-4CC1-1BBB-C7C7-F9A9AE8327E6}"/>
          </ac:inkMkLst>
        </pc:inkChg>
        <pc:inkChg chg="add del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35" creationId="{901A0D9E-9F6B-FE4B-D747-E6ED9FEC0777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7" creationId="{589F5472-2E7C-3B5F-EA6B-3F744D4AE459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8" creationId="{120D3757-5101-15FD-D644-39DD092A1A08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9" creationId="{356E8ABB-D9A4-DE95-72F5-86C21BBF01E1}"/>
          </ac:inkMkLst>
        </pc:inkChg>
        <pc:inkChg chg="add">
          <ac:chgData name="Tim Cook" userId="d1c7cfb340f2c7ab" providerId="LiveId" clId="{073C282E-8E6C-4399-BC71-2002BAEB162F}" dt="2023-03-24T00:23:37.652" v="725" actId="9405"/>
          <ac:inkMkLst>
            <pc:docMk/>
            <pc:sldMk cId="3335481930" sldId="463"/>
            <ac:inkMk id="141" creationId="{736EE107-3D3E-C0F7-F356-396340588A41}"/>
          </ac:inkMkLst>
        </pc:inkChg>
        <pc:inkChg chg="add del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142" creationId="{9BA230A7-3D9A-4846-A293-EB550C9E2681}"/>
          </ac:inkMkLst>
        </pc:inkChg>
        <pc:inkChg chg="add del">
          <ac:chgData name="Tim Cook" userId="d1c7cfb340f2c7ab" providerId="LiveId" clId="{073C282E-8E6C-4399-BC71-2002BAEB162F}" dt="2023-03-24T00:23:54.650" v="730"/>
          <ac:inkMkLst>
            <pc:docMk/>
            <pc:sldMk cId="3335481930" sldId="463"/>
            <ac:inkMk id="144" creationId="{FE914731-C027-A620-48C5-A3398E6707B6}"/>
          </ac:inkMkLst>
        </pc:inkChg>
        <pc:inkChg chg="add del">
          <ac:chgData name="Tim Cook" userId="d1c7cfb340f2c7ab" providerId="LiveId" clId="{073C282E-8E6C-4399-BC71-2002BAEB162F}" dt="2023-03-24T00:23:57.707" v="732"/>
          <ac:inkMkLst>
            <pc:docMk/>
            <pc:sldMk cId="3335481930" sldId="463"/>
            <ac:inkMk id="145" creationId="{88E701B8-5132-D309-78ED-3FEC9BEE92A4}"/>
          </ac:inkMkLst>
        </pc:inkChg>
        <pc:inkChg chg="add del">
          <ac:chgData name="Tim Cook" userId="d1c7cfb340f2c7ab" providerId="LiveId" clId="{073C282E-8E6C-4399-BC71-2002BAEB162F}" dt="2023-03-24T00:29:26.477" v="947"/>
          <ac:inkMkLst>
            <pc:docMk/>
            <pc:sldMk cId="3335481930" sldId="463"/>
            <ac:inkMk id="146" creationId="{959C0637-F8FD-344C-977C-2C219E7BD47C}"/>
          </ac:inkMkLst>
        </pc:inkChg>
        <pc:inkChg chg="add del">
          <ac:chgData name="Tim Cook" userId="d1c7cfb340f2c7ab" providerId="LiveId" clId="{073C282E-8E6C-4399-BC71-2002BAEB162F}" dt="2023-03-24T00:24:02.891" v="735"/>
          <ac:inkMkLst>
            <pc:docMk/>
            <pc:sldMk cId="3335481930" sldId="463"/>
            <ac:inkMk id="147" creationId="{EAC42BB1-5674-C27D-54C0-06B654FD0399}"/>
          </ac:inkMkLst>
        </pc:inkChg>
        <pc:inkChg chg="add del">
          <ac:chgData name="Tim Cook" userId="d1c7cfb340f2c7ab" providerId="LiveId" clId="{073C282E-8E6C-4399-BC71-2002BAEB162F}" dt="2023-03-24T00:28:15.298" v="911"/>
          <ac:inkMkLst>
            <pc:docMk/>
            <pc:sldMk cId="3335481930" sldId="463"/>
            <ac:inkMk id="148" creationId="{5ADB4B73-0DAB-3B0D-46F4-090955F971B6}"/>
          </ac:inkMkLst>
        </pc:inkChg>
        <pc:inkChg chg="add del">
          <ac:chgData name="Tim Cook" userId="d1c7cfb340f2c7ab" providerId="LiveId" clId="{073C282E-8E6C-4399-BC71-2002BAEB162F}" dt="2023-03-24T00:24:12.695" v="742"/>
          <ac:inkMkLst>
            <pc:docMk/>
            <pc:sldMk cId="3335481930" sldId="463"/>
            <ac:inkMk id="149" creationId="{D71ED5BE-E1A8-B3A8-D38A-16791F249834}"/>
          </ac:inkMkLst>
        </pc:inkChg>
        <pc:inkChg chg="add del">
          <ac:chgData name="Tim Cook" userId="d1c7cfb340f2c7ab" providerId="LiveId" clId="{073C282E-8E6C-4399-BC71-2002BAEB162F}" dt="2023-03-24T00:24:12.695" v="741"/>
          <ac:inkMkLst>
            <pc:docMk/>
            <pc:sldMk cId="3335481930" sldId="463"/>
            <ac:inkMk id="150" creationId="{DF14BDC1-DB19-66EB-BD2F-543A7940937C}"/>
          </ac:inkMkLst>
        </pc:inkChg>
        <pc:inkChg chg="add del">
          <ac:chgData name="Tim Cook" userId="d1c7cfb340f2c7ab" providerId="LiveId" clId="{073C282E-8E6C-4399-BC71-2002BAEB162F}" dt="2023-03-24T00:24:12.695" v="740"/>
          <ac:inkMkLst>
            <pc:docMk/>
            <pc:sldMk cId="3335481930" sldId="463"/>
            <ac:inkMk id="151" creationId="{1B3D6EC1-FBD1-BEB1-642A-2B5460BD99B4}"/>
          </ac:inkMkLst>
        </pc:inkChg>
        <pc:inkChg chg="add del">
          <ac:chgData name="Tim Cook" userId="d1c7cfb340f2c7ab" providerId="LiveId" clId="{073C282E-8E6C-4399-BC71-2002BAEB162F}" dt="2023-03-24T00:24:16.348" v="748"/>
          <ac:inkMkLst>
            <pc:docMk/>
            <pc:sldMk cId="3335481930" sldId="463"/>
            <ac:inkMk id="152" creationId="{0095C421-0580-542B-EB3E-C29C5EDB6CDD}"/>
          </ac:inkMkLst>
        </pc:inkChg>
        <pc:inkChg chg="add del">
          <ac:chgData name="Tim Cook" userId="d1c7cfb340f2c7ab" providerId="LiveId" clId="{073C282E-8E6C-4399-BC71-2002BAEB162F}" dt="2023-03-24T00:24:16.348" v="746"/>
          <ac:inkMkLst>
            <pc:docMk/>
            <pc:sldMk cId="3335481930" sldId="463"/>
            <ac:inkMk id="153" creationId="{9354EC14-1843-10AE-DA20-31D39559F69A}"/>
          </ac:inkMkLst>
        </pc:inkChg>
        <pc:inkChg chg="add del">
          <ac:chgData name="Tim Cook" userId="d1c7cfb340f2c7ab" providerId="LiveId" clId="{073C282E-8E6C-4399-BC71-2002BAEB162F}" dt="2023-03-24T00:24:16.348" v="747"/>
          <ac:inkMkLst>
            <pc:docMk/>
            <pc:sldMk cId="3335481930" sldId="463"/>
            <ac:inkMk id="154" creationId="{9D0B4B47-A5EE-1FDC-462C-59CA9C6D7D62}"/>
          </ac:inkMkLst>
        </pc:inkChg>
        <pc:inkChg chg="add del mod">
          <ac:chgData name="Tim Cook" userId="d1c7cfb340f2c7ab" providerId="LiveId" clId="{073C282E-8E6C-4399-BC71-2002BAEB162F}" dt="2023-03-24T00:24:20.860" v="753"/>
          <ac:inkMkLst>
            <pc:docMk/>
            <pc:sldMk cId="3335481930" sldId="463"/>
            <ac:inkMk id="155" creationId="{719918D9-9419-40F1-F6FD-2B073263A139}"/>
          </ac:inkMkLst>
        </pc:inkChg>
        <pc:inkChg chg="add del mod">
          <ac:chgData name="Tim Cook" userId="d1c7cfb340f2c7ab" providerId="LiveId" clId="{073C282E-8E6C-4399-BC71-2002BAEB162F}" dt="2023-03-24T00:24:20.861" v="754"/>
          <ac:inkMkLst>
            <pc:docMk/>
            <pc:sldMk cId="3335481930" sldId="463"/>
            <ac:inkMk id="156" creationId="{B1A5D7B1-980F-6D5F-9152-1C616DD85BAC}"/>
          </ac:inkMkLst>
        </pc:inkChg>
        <pc:inkChg chg="add del mod">
          <ac:chgData name="Tim Cook" userId="d1c7cfb340f2c7ab" providerId="LiveId" clId="{073C282E-8E6C-4399-BC71-2002BAEB162F}" dt="2023-03-24T00:24:20.861" v="755"/>
          <ac:inkMkLst>
            <pc:docMk/>
            <pc:sldMk cId="3335481930" sldId="463"/>
            <ac:inkMk id="157" creationId="{B4A696F0-F06E-1D3A-C8E7-0A500CBC7AA8}"/>
          </ac:inkMkLst>
        </pc:inkChg>
        <pc:inkChg chg="add del mod">
          <ac:chgData name="Tim Cook" userId="d1c7cfb340f2c7ab" providerId="LiveId" clId="{073C282E-8E6C-4399-BC71-2002BAEB162F}" dt="2023-03-24T00:29:31.302" v="953"/>
          <ac:inkMkLst>
            <pc:docMk/>
            <pc:sldMk cId="3335481930" sldId="463"/>
            <ac:inkMk id="159" creationId="{4A3FEFA0-515B-5F50-1938-49D5CDEA92C5}"/>
          </ac:inkMkLst>
        </pc:inkChg>
        <pc:inkChg chg="add del mod">
          <ac:chgData name="Tim Cook" userId="d1c7cfb340f2c7ab" providerId="LiveId" clId="{073C282E-8E6C-4399-BC71-2002BAEB162F}" dt="2023-03-24T00:29:31.302" v="952"/>
          <ac:inkMkLst>
            <pc:docMk/>
            <pc:sldMk cId="3335481930" sldId="463"/>
            <ac:inkMk id="160" creationId="{3E8B8AF5-4D40-1A11-0250-0709DE1A7F20}"/>
          </ac:inkMkLst>
        </pc:inkChg>
        <pc:inkChg chg="add del mod">
          <ac:chgData name="Tim Cook" userId="d1c7cfb340f2c7ab" providerId="LiveId" clId="{073C282E-8E6C-4399-BC71-2002BAEB162F}" dt="2023-03-24T00:29:31.302" v="951"/>
          <ac:inkMkLst>
            <pc:docMk/>
            <pc:sldMk cId="3335481930" sldId="463"/>
            <ac:inkMk id="161" creationId="{6D66BA0C-E49D-9D72-6486-E8EDEBB37599}"/>
          </ac:inkMkLst>
        </pc:inkChg>
        <pc:inkChg chg="add del mod">
          <ac:chgData name="Tim Cook" userId="d1c7cfb340f2c7ab" providerId="LiveId" clId="{073C282E-8E6C-4399-BC71-2002BAEB162F}" dt="2023-03-24T00:29:31.302" v="956"/>
          <ac:inkMkLst>
            <pc:docMk/>
            <pc:sldMk cId="3335481930" sldId="463"/>
            <ac:inkMk id="162" creationId="{CD5C7C1A-B5D5-448A-D740-25ECED5961ED}"/>
          </ac:inkMkLst>
        </pc:inkChg>
        <pc:inkChg chg="add del mod">
          <ac:chgData name="Tim Cook" userId="d1c7cfb340f2c7ab" providerId="LiveId" clId="{073C282E-8E6C-4399-BC71-2002BAEB162F}" dt="2023-03-24T00:29:30.427" v="950"/>
          <ac:inkMkLst>
            <pc:docMk/>
            <pc:sldMk cId="3335481930" sldId="463"/>
            <ac:inkMk id="163" creationId="{B96573CF-4DB3-0EA2-6123-7F72D7DEECA3}"/>
          </ac:inkMkLst>
        </pc:inkChg>
        <pc:inkChg chg="add del mod">
          <ac:chgData name="Tim Cook" userId="d1c7cfb340f2c7ab" providerId="LiveId" clId="{073C282E-8E6C-4399-BC71-2002BAEB162F}" dt="2023-03-24T00:29:31.302" v="954"/>
          <ac:inkMkLst>
            <pc:docMk/>
            <pc:sldMk cId="3335481930" sldId="463"/>
            <ac:inkMk id="164" creationId="{3CE80199-CF86-F7F9-EB1B-9F7CF162299E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5" creationId="{54D37516-0A02-1C56-4007-71AF1F8E2AC8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6" creationId="{A563D21E-5DFB-E0BF-81E8-17E26BB7C9C4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7" creationId="{94E0060E-BCEC-8860-75E0-CBB099DEB575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8" creationId="{13E30D8D-406C-2E36-AC4F-D12B2C8B76A3}"/>
          </ac:inkMkLst>
        </pc:inkChg>
        <pc:inkChg chg="add del mod">
          <ac:chgData name="Tim Cook" userId="d1c7cfb340f2c7ab" providerId="LiveId" clId="{073C282E-8E6C-4399-BC71-2002BAEB162F}" dt="2023-03-24T00:24:27.006" v="768"/>
          <ac:inkMkLst>
            <pc:docMk/>
            <pc:sldMk cId="3335481930" sldId="463"/>
            <ac:inkMk id="169" creationId="{BA444119-2BCF-9037-DFFF-2A5987E7849A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71" creationId="{2BA2EF03-70DE-116B-6814-BFEC9226289E}"/>
          </ac:inkMkLst>
        </pc:inkChg>
        <pc:inkChg chg="add del mod">
          <ac:chgData name="Tim Cook" userId="d1c7cfb340f2c7ab" providerId="LiveId" clId="{073C282E-8E6C-4399-BC71-2002BAEB162F}" dt="2023-03-24T00:24:40.282" v="793"/>
          <ac:inkMkLst>
            <pc:docMk/>
            <pc:sldMk cId="3335481930" sldId="463"/>
            <ac:inkMk id="173" creationId="{B0B39C63-5DA7-E369-D6A2-AA6DB5501ED2}"/>
          </ac:inkMkLst>
        </pc:inkChg>
        <pc:inkChg chg="add del mod">
          <ac:chgData name="Tim Cook" userId="d1c7cfb340f2c7ab" providerId="LiveId" clId="{073C282E-8E6C-4399-BC71-2002BAEB162F}" dt="2023-03-24T00:24:40.297" v="799"/>
          <ac:inkMkLst>
            <pc:docMk/>
            <pc:sldMk cId="3335481930" sldId="463"/>
            <ac:inkMk id="174" creationId="{98B011B7-9365-E6A5-DDAF-8F1B31F9C0D1}"/>
          </ac:inkMkLst>
        </pc:inkChg>
        <pc:inkChg chg="add del mod">
          <ac:chgData name="Tim Cook" userId="d1c7cfb340f2c7ab" providerId="LiveId" clId="{073C282E-8E6C-4399-BC71-2002BAEB162F}" dt="2023-03-24T00:24:40.282" v="789"/>
          <ac:inkMkLst>
            <pc:docMk/>
            <pc:sldMk cId="3335481930" sldId="463"/>
            <ac:inkMk id="175" creationId="{7911D827-2781-3F31-F7CF-F6C94537C221}"/>
          </ac:inkMkLst>
        </pc:inkChg>
        <pc:inkChg chg="add del mod">
          <ac:chgData name="Tim Cook" userId="d1c7cfb340f2c7ab" providerId="LiveId" clId="{073C282E-8E6C-4399-BC71-2002BAEB162F}" dt="2023-03-24T00:24:40.282" v="787"/>
          <ac:inkMkLst>
            <pc:docMk/>
            <pc:sldMk cId="3335481930" sldId="463"/>
            <ac:inkMk id="176" creationId="{FE132902-5051-9D6E-8C9B-95C9266C4C72}"/>
          </ac:inkMkLst>
        </pc:inkChg>
        <pc:inkChg chg="add del mod">
          <ac:chgData name="Tim Cook" userId="d1c7cfb340f2c7ab" providerId="LiveId" clId="{073C282E-8E6C-4399-BC71-2002BAEB162F}" dt="2023-03-24T00:24:40.282" v="797"/>
          <ac:inkMkLst>
            <pc:docMk/>
            <pc:sldMk cId="3335481930" sldId="463"/>
            <ac:inkMk id="177" creationId="{8B4942ED-7905-4561-A6BA-808E2394ED84}"/>
          </ac:inkMkLst>
        </pc:inkChg>
        <pc:inkChg chg="add del mod">
          <ac:chgData name="Tim Cook" userId="d1c7cfb340f2c7ab" providerId="LiveId" clId="{073C282E-8E6C-4399-BC71-2002BAEB162F}" dt="2023-03-24T00:24:40.282" v="792"/>
          <ac:inkMkLst>
            <pc:docMk/>
            <pc:sldMk cId="3335481930" sldId="463"/>
            <ac:inkMk id="178" creationId="{D1772CD1-A945-CC8F-17ED-4E1B21C87E46}"/>
          </ac:inkMkLst>
        </pc:inkChg>
        <pc:inkChg chg="add del mod">
          <ac:chgData name="Tim Cook" userId="d1c7cfb340f2c7ab" providerId="LiveId" clId="{073C282E-8E6C-4399-BC71-2002BAEB162F}" dt="2023-03-24T00:24:40.282" v="798"/>
          <ac:inkMkLst>
            <pc:docMk/>
            <pc:sldMk cId="3335481930" sldId="463"/>
            <ac:inkMk id="179" creationId="{5E5A9311-712D-2F39-E579-0C88F897B0EF}"/>
          </ac:inkMkLst>
        </pc:inkChg>
        <pc:inkChg chg="add del mod">
          <ac:chgData name="Tim Cook" userId="d1c7cfb340f2c7ab" providerId="LiveId" clId="{073C282E-8E6C-4399-BC71-2002BAEB162F}" dt="2023-03-24T00:24:40.282" v="786"/>
          <ac:inkMkLst>
            <pc:docMk/>
            <pc:sldMk cId="3335481930" sldId="463"/>
            <ac:inkMk id="180" creationId="{89D0DF21-F27C-AE75-97C8-956776733769}"/>
          </ac:inkMkLst>
        </pc:inkChg>
        <pc:inkChg chg="add del mod">
          <ac:chgData name="Tim Cook" userId="d1c7cfb340f2c7ab" providerId="LiveId" clId="{073C282E-8E6C-4399-BC71-2002BAEB162F}" dt="2023-03-24T00:24:40.282" v="790"/>
          <ac:inkMkLst>
            <pc:docMk/>
            <pc:sldMk cId="3335481930" sldId="463"/>
            <ac:inkMk id="181" creationId="{B8AEC9B5-FF1A-30C5-DA41-B6616A161543}"/>
          </ac:inkMkLst>
        </pc:inkChg>
        <pc:inkChg chg="add del mod">
          <ac:chgData name="Tim Cook" userId="d1c7cfb340f2c7ab" providerId="LiveId" clId="{073C282E-8E6C-4399-BC71-2002BAEB162F}" dt="2023-03-24T00:24:40.282" v="794"/>
          <ac:inkMkLst>
            <pc:docMk/>
            <pc:sldMk cId="3335481930" sldId="463"/>
            <ac:inkMk id="182" creationId="{39558404-959A-7AF1-44F9-F55E1E3C3EFF}"/>
          </ac:inkMkLst>
        </pc:inkChg>
        <pc:inkChg chg="add del mod">
          <ac:chgData name="Tim Cook" userId="d1c7cfb340f2c7ab" providerId="LiveId" clId="{073C282E-8E6C-4399-BC71-2002BAEB162F}" dt="2023-03-24T00:24:40.282" v="795"/>
          <ac:inkMkLst>
            <pc:docMk/>
            <pc:sldMk cId="3335481930" sldId="463"/>
            <ac:inkMk id="183" creationId="{E8CA387A-3F4F-526D-7967-708373C0C524}"/>
          </ac:inkMkLst>
        </pc:inkChg>
        <pc:inkChg chg="add del mod">
          <ac:chgData name="Tim Cook" userId="d1c7cfb340f2c7ab" providerId="LiveId" clId="{073C282E-8E6C-4399-BC71-2002BAEB162F}" dt="2023-03-24T00:24:40.282" v="788"/>
          <ac:inkMkLst>
            <pc:docMk/>
            <pc:sldMk cId="3335481930" sldId="463"/>
            <ac:inkMk id="184" creationId="{80100C2F-6297-D574-41EA-F43F767A2634}"/>
          </ac:inkMkLst>
        </pc:inkChg>
        <pc:inkChg chg="add del mod">
          <ac:chgData name="Tim Cook" userId="d1c7cfb340f2c7ab" providerId="LiveId" clId="{073C282E-8E6C-4399-BC71-2002BAEB162F}" dt="2023-03-24T00:24:40.282" v="791"/>
          <ac:inkMkLst>
            <pc:docMk/>
            <pc:sldMk cId="3335481930" sldId="463"/>
            <ac:inkMk id="185" creationId="{933A005E-0A57-ABDB-2AD2-996433D53B40}"/>
          </ac:inkMkLst>
        </pc:inkChg>
        <pc:inkChg chg="add del mod">
          <ac:chgData name="Tim Cook" userId="d1c7cfb340f2c7ab" providerId="LiveId" clId="{073C282E-8E6C-4399-BC71-2002BAEB162F}" dt="2023-03-24T00:24:40.282" v="796"/>
          <ac:inkMkLst>
            <pc:docMk/>
            <pc:sldMk cId="3335481930" sldId="463"/>
            <ac:inkMk id="186" creationId="{16C30052-3B98-5106-8E5C-8342C0A32AEE}"/>
          </ac:inkMkLst>
        </pc:inkChg>
        <pc:inkChg chg="add del">
          <ac:chgData name="Tim Cook" userId="d1c7cfb340f2c7ab" providerId="LiveId" clId="{073C282E-8E6C-4399-BC71-2002BAEB162F}" dt="2023-03-24T00:24:49.804" v="817"/>
          <ac:inkMkLst>
            <pc:docMk/>
            <pc:sldMk cId="3335481930" sldId="463"/>
            <ac:inkMk id="189" creationId="{0FC65410-3265-8B20-C97B-40EA92B86AB2}"/>
          </ac:inkMkLst>
        </pc:inkChg>
        <pc:inkChg chg="add del">
          <ac:chgData name="Tim Cook" userId="d1c7cfb340f2c7ab" providerId="LiveId" clId="{073C282E-8E6C-4399-BC71-2002BAEB162F}" dt="2023-03-24T00:24:49.804" v="812"/>
          <ac:inkMkLst>
            <pc:docMk/>
            <pc:sldMk cId="3335481930" sldId="463"/>
            <ac:inkMk id="190" creationId="{3B47C9FC-D88C-86CE-EC40-B639023E1109}"/>
          </ac:inkMkLst>
        </pc:inkChg>
        <pc:inkChg chg="add del">
          <ac:chgData name="Tim Cook" userId="d1c7cfb340f2c7ab" providerId="LiveId" clId="{073C282E-8E6C-4399-BC71-2002BAEB162F}" dt="2023-03-24T00:24:49.804" v="810"/>
          <ac:inkMkLst>
            <pc:docMk/>
            <pc:sldMk cId="3335481930" sldId="463"/>
            <ac:inkMk id="191" creationId="{4ACE4CB5-549F-4672-ABF2-62E031FE847D}"/>
          </ac:inkMkLst>
        </pc:inkChg>
        <pc:inkChg chg="add del">
          <ac:chgData name="Tim Cook" userId="d1c7cfb340f2c7ab" providerId="LiveId" clId="{073C282E-8E6C-4399-BC71-2002BAEB162F}" dt="2023-03-24T00:24:49.804" v="819"/>
          <ac:inkMkLst>
            <pc:docMk/>
            <pc:sldMk cId="3335481930" sldId="463"/>
            <ac:inkMk id="192" creationId="{AC6981B3-4FD9-E1F0-6045-02F8E706B88D}"/>
          </ac:inkMkLst>
        </pc:inkChg>
        <pc:inkChg chg="add del">
          <ac:chgData name="Tim Cook" userId="d1c7cfb340f2c7ab" providerId="LiveId" clId="{073C282E-8E6C-4399-BC71-2002BAEB162F}" dt="2023-03-24T00:24:49.804" v="816"/>
          <ac:inkMkLst>
            <pc:docMk/>
            <pc:sldMk cId="3335481930" sldId="463"/>
            <ac:inkMk id="193" creationId="{CB88BA69-E24B-9EA1-D675-39FC01748A1F}"/>
          </ac:inkMkLst>
        </pc:inkChg>
        <pc:inkChg chg="add del">
          <ac:chgData name="Tim Cook" userId="d1c7cfb340f2c7ab" providerId="LiveId" clId="{073C282E-8E6C-4399-BC71-2002BAEB162F}" dt="2023-03-24T00:24:49.804" v="811"/>
          <ac:inkMkLst>
            <pc:docMk/>
            <pc:sldMk cId="3335481930" sldId="463"/>
            <ac:inkMk id="194" creationId="{0C9BCEA5-EC25-BD71-0B27-11F1ACD2B4C7}"/>
          </ac:inkMkLst>
        </pc:inkChg>
        <pc:inkChg chg="add del">
          <ac:chgData name="Tim Cook" userId="d1c7cfb340f2c7ab" providerId="LiveId" clId="{073C282E-8E6C-4399-BC71-2002BAEB162F}" dt="2023-03-24T00:24:49.804" v="814"/>
          <ac:inkMkLst>
            <pc:docMk/>
            <pc:sldMk cId="3335481930" sldId="463"/>
            <ac:inkMk id="195" creationId="{67128655-27CE-FC2A-5B95-1F2DB7205018}"/>
          </ac:inkMkLst>
        </pc:inkChg>
        <pc:inkChg chg="add del">
          <ac:chgData name="Tim Cook" userId="d1c7cfb340f2c7ab" providerId="LiveId" clId="{073C282E-8E6C-4399-BC71-2002BAEB162F}" dt="2023-03-24T00:24:49.804" v="815"/>
          <ac:inkMkLst>
            <pc:docMk/>
            <pc:sldMk cId="3335481930" sldId="463"/>
            <ac:inkMk id="196" creationId="{4A2077A2-153A-13B7-F127-A0A19FCA0244}"/>
          </ac:inkMkLst>
        </pc:inkChg>
        <pc:inkChg chg="add del">
          <ac:chgData name="Tim Cook" userId="d1c7cfb340f2c7ab" providerId="LiveId" clId="{073C282E-8E6C-4399-BC71-2002BAEB162F}" dt="2023-03-24T00:24:49.804" v="818"/>
          <ac:inkMkLst>
            <pc:docMk/>
            <pc:sldMk cId="3335481930" sldId="463"/>
            <ac:inkMk id="197" creationId="{95A67769-591A-419E-5BC3-ED0FBD746F5F}"/>
          </ac:inkMkLst>
        </pc:inkChg>
        <pc:inkChg chg="add del">
          <ac:chgData name="Tim Cook" userId="d1c7cfb340f2c7ab" providerId="LiveId" clId="{073C282E-8E6C-4399-BC71-2002BAEB162F}" dt="2023-03-24T00:24:49.804" v="813"/>
          <ac:inkMkLst>
            <pc:docMk/>
            <pc:sldMk cId="3335481930" sldId="463"/>
            <ac:inkMk id="198" creationId="{49AA69C4-1E0B-21B1-C664-5A52996D751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199" creationId="{6F14263C-D9B3-9ED6-153F-24A94A41ADB8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0" creationId="{CDB53FD7-013B-5969-5FFD-B808BBDF6AC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1" creationId="{364775C2-9579-944F-CF19-139F1F39E809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2" creationId="{96A8D55F-C574-8581-318B-4CE57FBF4A4E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3" creationId="{8BF43995-3DD2-6A78-52DE-1103D402A25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4" creationId="{38E9A0C6-2C38-A67B-6EE7-FBDCA958B0F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5" creationId="{F9333A6C-8301-76DA-3B07-7CF300C8D98C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6" creationId="{AB9D9ECD-5857-AFFF-1B04-9D2826F9BF92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8" creationId="{C8EA68C2-5408-2B90-4316-2913B59EB303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9" creationId="{12747B91-9741-EE30-DDDD-2159D73F8E2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0" creationId="{6C8AADCA-F76F-B5E9-0654-6D74BD3CE56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1" creationId="{559B92D5-0410-FBC7-B7A9-C0F68CADCA2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2" creationId="{377C7415-C6A3-701E-D648-72B93BDC5D0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3" creationId="{37B6539A-4168-F33E-3C09-E1E5ADA3CA8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4" creationId="{E324697A-FA4C-A51E-218B-D00863FE8BE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5" creationId="{69533F68-443D-69DA-A6E8-CB1AEB7E2D1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7" creationId="{B3E112EC-9C83-DDD7-6091-AF950CCE4530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8" creationId="{737CD9B4-8993-9B03-C896-72685495FA71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9" creationId="{75D06C58-6951-E412-DA9E-2E6F7A481A5A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0" creationId="{481DB142-9CEF-F481-478A-4633652F6B13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1" creationId="{02A8F3BF-6B4C-38F8-FE91-4C2028FFDF8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2" creationId="{8A2CC1F5-C2E3-15B1-88E7-364BE6F6C1A6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4" creationId="{9BE775CC-EB48-502A-02C7-DED857655308}"/>
          </ac:inkMkLst>
        </pc:inkChg>
        <pc:inkChg chg="add del mod">
          <ac:chgData name="Tim Cook" userId="d1c7cfb340f2c7ab" providerId="LiveId" clId="{073C282E-8E6C-4399-BC71-2002BAEB162F}" dt="2023-03-24T00:26:29.562" v="864"/>
          <ac:inkMkLst>
            <pc:docMk/>
            <pc:sldMk cId="3335481930" sldId="463"/>
            <ac:inkMk id="226" creationId="{E21A8E2F-BFB3-73C4-31EF-ECC0B5A2D47D}"/>
          </ac:inkMkLst>
        </pc:inkChg>
        <pc:inkChg chg="add del mod">
          <ac:chgData name="Tim Cook" userId="d1c7cfb340f2c7ab" providerId="LiveId" clId="{073C282E-8E6C-4399-BC71-2002BAEB162F}" dt="2023-03-24T00:26:29.562" v="866"/>
          <ac:inkMkLst>
            <pc:docMk/>
            <pc:sldMk cId="3335481930" sldId="463"/>
            <ac:inkMk id="227" creationId="{4F1D4C4B-B003-EFF5-C637-5FD857377E62}"/>
          </ac:inkMkLst>
        </pc:inkChg>
        <pc:inkChg chg="add del">
          <ac:chgData name="Tim Cook" userId="d1c7cfb340f2c7ab" providerId="LiveId" clId="{073C282E-8E6C-4399-BC71-2002BAEB162F}" dt="2023-03-24T00:25:24.852" v="851"/>
          <ac:inkMkLst>
            <pc:docMk/>
            <pc:sldMk cId="3335481930" sldId="463"/>
            <ac:inkMk id="229" creationId="{4B84054A-41BF-E977-2693-442CE1CBC633}"/>
          </ac:inkMkLst>
        </pc:inkChg>
        <pc:inkChg chg="add del mod">
          <ac:chgData name="Tim Cook" userId="d1c7cfb340f2c7ab" providerId="LiveId" clId="{073C282E-8E6C-4399-BC71-2002BAEB162F}" dt="2023-03-24T00:26:29.562" v="862"/>
          <ac:inkMkLst>
            <pc:docMk/>
            <pc:sldMk cId="3335481930" sldId="463"/>
            <ac:inkMk id="230" creationId="{C445AC5B-CB28-BC98-F955-ACE39438BB31}"/>
          </ac:inkMkLst>
        </pc:inkChg>
        <pc:inkChg chg="add del mod">
          <ac:chgData name="Tim Cook" userId="d1c7cfb340f2c7ab" providerId="LiveId" clId="{073C282E-8E6C-4399-BC71-2002BAEB162F}" dt="2023-03-24T00:26:29.562" v="865"/>
          <ac:inkMkLst>
            <pc:docMk/>
            <pc:sldMk cId="3335481930" sldId="463"/>
            <ac:inkMk id="231" creationId="{820D9AAA-760F-A5A0-1B41-09A8161C4793}"/>
          </ac:inkMkLst>
        </pc:inkChg>
        <pc:inkChg chg="add del mod">
          <ac:chgData name="Tim Cook" userId="d1c7cfb340f2c7ab" providerId="LiveId" clId="{073C282E-8E6C-4399-BC71-2002BAEB162F}" dt="2023-03-24T00:26:29.562" v="863"/>
          <ac:inkMkLst>
            <pc:docMk/>
            <pc:sldMk cId="3335481930" sldId="463"/>
            <ac:inkMk id="232" creationId="{B53F3B36-AC9F-7F3B-8FDD-373711B0CB15}"/>
          </ac:inkMkLst>
        </pc:inkChg>
      </pc:sldChg>
      <pc:sldChg chg="addSp delSp modSp mod">
        <pc:chgData name="Tim Cook" userId="d1c7cfb340f2c7ab" providerId="LiveId" clId="{073C282E-8E6C-4399-BC71-2002BAEB162F}" dt="2023-03-24T00:35:02.022" v="1181" actId="1076"/>
        <pc:sldMkLst>
          <pc:docMk/>
          <pc:sldMk cId="3075272184" sldId="464"/>
        </pc:sldMkLst>
        <pc:grpChg chg="del mod">
          <ac:chgData name="Tim Cook" userId="d1c7cfb340f2c7ab" providerId="LiveId" clId="{073C282E-8E6C-4399-BC71-2002BAEB162F}" dt="2023-03-24T00:30:15.819" v="990"/>
          <ac:grpSpMkLst>
            <pc:docMk/>
            <pc:sldMk cId="3075272184" sldId="464"/>
            <ac:grpSpMk id="7" creationId="{82BE91D4-08B6-15AE-1473-C76225BE2360}"/>
          </ac:grpSpMkLst>
        </pc:grpChg>
        <pc:grpChg chg="mod">
          <ac:chgData name="Tim Cook" userId="d1c7cfb340f2c7ab" providerId="LiveId" clId="{073C282E-8E6C-4399-BC71-2002BAEB162F}" dt="2023-03-24T00:34:54.771" v="1180"/>
          <ac:grpSpMkLst>
            <pc:docMk/>
            <pc:sldMk cId="3075272184" sldId="464"/>
            <ac:grpSpMk id="8" creationId="{B5A52B1B-5447-3C3F-B2B8-4795EA21339D}"/>
          </ac:grpSpMkLst>
        </pc:grpChg>
        <pc:grpChg chg="del mod">
          <ac:chgData name="Tim Cook" userId="d1c7cfb340f2c7ab" providerId="LiveId" clId="{073C282E-8E6C-4399-BC71-2002BAEB162F}" dt="2023-03-24T00:30:43.978" v="1037"/>
          <ac:grpSpMkLst>
            <pc:docMk/>
            <pc:sldMk cId="3075272184" sldId="464"/>
            <ac:grpSpMk id="12" creationId="{BA1B8B4B-3764-FC23-4A11-81EDF9A5780F}"/>
          </ac:grpSpMkLst>
        </pc:grpChg>
        <pc:grpChg chg="del mod">
          <ac:chgData name="Tim Cook" userId="d1c7cfb340f2c7ab" providerId="LiveId" clId="{073C282E-8E6C-4399-BC71-2002BAEB162F}" dt="2023-03-24T00:30:25.995" v="1009"/>
          <ac:grpSpMkLst>
            <pc:docMk/>
            <pc:sldMk cId="3075272184" sldId="464"/>
            <ac:grpSpMk id="28" creationId="{1F018FFA-C5F0-6C57-2004-1796E689CD51}"/>
          </ac:grpSpMkLst>
        </pc:grpChg>
        <pc:grpChg chg="del 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31" creationId="{6A7ECDAF-23D3-498D-123C-B018B0AC038C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39" creationId="{EC0C4AA8-A593-AB93-BF20-2AF411CF8037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50" creationId="{39CDC416-7FF3-A85E-75C5-2A319C3926AF}"/>
          </ac:grpSpMkLst>
        </pc:grpChg>
        <pc:grpChg chg="del 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51" creationId="{AC58C70A-BBB3-5FA1-18A2-88394C031CA2}"/>
          </ac:grpSpMkLst>
        </pc:grpChg>
        <pc:grpChg chg="mod">
          <ac:chgData name="Tim Cook" userId="d1c7cfb340f2c7ab" providerId="LiveId" clId="{073C282E-8E6C-4399-BC71-2002BAEB162F}" dt="2023-03-24T00:33:07.118" v="1125" actId="1076"/>
          <ac:grpSpMkLst>
            <pc:docMk/>
            <pc:sldMk cId="3075272184" sldId="464"/>
            <ac:grpSpMk id="64" creationId="{20710B62-FC83-BF0E-E1A6-33AD51600765}"/>
          </ac:grpSpMkLst>
        </pc:grpChg>
        <pc:grpChg chg="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65" creationId="{38805536-0D51-7800-23FE-1EC9D408C986}"/>
          </ac:grpSpMkLst>
        </pc:grpChg>
        <pc:grpChg chg="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71" creationId="{1204E25F-DAB3-04D8-26DF-1E838F3CE4E2}"/>
          </ac:grpSpMkLst>
        </pc:grpChg>
        <pc:grpChg chg="del mod">
          <ac:chgData name="Tim Cook" userId="d1c7cfb340f2c7ab" providerId="LiveId" clId="{073C282E-8E6C-4399-BC71-2002BAEB162F}" dt="2023-03-24T00:32:21.490" v="1076"/>
          <ac:grpSpMkLst>
            <pc:docMk/>
            <pc:sldMk cId="3075272184" sldId="464"/>
            <ac:grpSpMk id="77" creationId="{505764E9-46B1-D9C9-AF69-F1987C233430}"/>
          </ac:grpSpMkLst>
        </pc:grpChg>
        <pc:grpChg chg="del 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82" creationId="{11C48D9E-121B-4AB0-11CE-A1DF14712B40}"/>
          </ac:grpSpMkLst>
        </pc:grpChg>
        <pc:grpChg chg="mod">
          <ac:chgData name="Tim Cook" userId="d1c7cfb340f2c7ab" providerId="LiveId" clId="{073C282E-8E6C-4399-BC71-2002BAEB162F}" dt="2023-03-24T00:32:26.116" v="1084"/>
          <ac:grpSpMkLst>
            <pc:docMk/>
            <pc:sldMk cId="3075272184" sldId="464"/>
            <ac:grpSpMk id="87" creationId="{3A2C4DB2-F59D-ACCB-F4FE-5A653506DDC6}"/>
          </ac:grpSpMkLst>
        </pc:grpChg>
        <pc:grpChg chg="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91" creationId="{6B6CD950-E826-7463-EFFB-942014150231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0" creationId="{58257EBA-2D85-3364-0E9F-E65368907A6C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3" creationId="{02F0F3AB-9D6A-6EC3-DF1F-40BD5FECD28B}"/>
          </ac:grpSpMkLst>
        </pc:grpChg>
        <pc:grpChg chg="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7" creationId="{3E994D92-687E-60A4-3CE7-20D5F25C10F7}"/>
          </ac:grpSpMkLst>
        </pc:grpChg>
        <pc:grpChg chg="mod">
          <ac:chgData name="Tim Cook" userId="d1c7cfb340f2c7ab" providerId="LiveId" clId="{073C282E-8E6C-4399-BC71-2002BAEB162F}" dt="2023-03-24T00:32:42.529" v="1113"/>
          <ac:grpSpMkLst>
            <pc:docMk/>
            <pc:sldMk cId="3075272184" sldId="464"/>
            <ac:grpSpMk id="115" creationId="{8C330BEF-FB0A-6955-1651-8279F41F0EFB}"/>
          </ac:grpSpMkLst>
        </pc:grpChg>
        <pc:grpChg chg="del 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19" creationId="{3B407C16-28D9-1AF5-7BAE-A068B30103E7}"/>
          </ac:grpSpMkLst>
        </pc:grpChg>
        <pc:grpChg chg="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23" creationId="{6E01BB59-E863-C7AE-099F-5AA7536A88BF}"/>
          </ac:grpSpMkLst>
        </pc:grpChg>
        <pc:grpChg chg="mod">
          <ac:chgData name="Tim Cook" userId="d1c7cfb340f2c7ab" providerId="LiveId" clId="{073C282E-8E6C-4399-BC71-2002BAEB162F}" dt="2023-03-24T00:33:24.349" v="1134"/>
          <ac:grpSpMkLst>
            <pc:docMk/>
            <pc:sldMk cId="3075272184" sldId="464"/>
            <ac:grpSpMk id="129" creationId="{AA832512-8F05-0C18-B911-E307CA7BEBEC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7" creationId="{E5669B1A-2232-101D-F0A7-0A73DA07E643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8" creationId="{A565AC05-281A-B995-8EB7-64985E5717B9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9" creationId="{6937C150-5D86-7327-B0BF-6CC67DD5D2D7}"/>
          </ac:grpSpMkLst>
        </pc:grpChg>
        <pc:grpChg chg="del 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57" creationId="{0073D656-BEC7-189A-ABA4-B2779EED5F62}"/>
          </ac:grpSpMkLst>
        </pc:grpChg>
        <pc:grpChg chg="mod">
          <ac:chgData name="Tim Cook" userId="d1c7cfb340f2c7ab" providerId="LiveId" clId="{073C282E-8E6C-4399-BC71-2002BAEB162F}" dt="2023-03-24T00:33:41.994" v="1160"/>
          <ac:grpSpMkLst>
            <pc:docMk/>
            <pc:sldMk cId="3075272184" sldId="464"/>
            <ac:grpSpMk id="158" creationId="{4DE420E6-765D-C753-3440-F98EEB4D31E4}"/>
          </ac:grpSpMkLst>
        </pc:grpChg>
        <pc:grpChg chg="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63" creationId="{37B684C9-DDE5-6BEE-DBA7-C69C4021B542}"/>
          </ac:grpSpMkLst>
        </pc:grpChg>
        <pc:inkChg chg="add del">
          <ac:chgData name="Tim Cook" userId="d1c7cfb340f2c7ab" providerId="LiveId" clId="{073C282E-8E6C-4399-BC71-2002BAEB162F}" dt="2023-03-24T00:30:08.129" v="981"/>
          <ac:inkMkLst>
            <pc:docMk/>
            <pc:sldMk cId="3075272184" sldId="464"/>
            <ac:inkMk id="3" creationId="{5D8A5DEE-597F-C1F9-230F-4EF2064BAEF9}"/>
          </ac:inkMkLst>
        </pc:inkChg>
        <pc:inkChg chg="add del">
          <ac:chgData name="Tim Cook" userId="d1c7cfb340f2c7ab" providerId="LiveId" clId="{073C282E-8E6C-4399-BC71-2002BAEB162F}" dt="2023-03-24T00:34:46.863" v="1174"/>
          <ac:inkMkLst>
            <pc:docMk/>
            <pc:sldMk cId="3075272184" sldId="464"/>
            <ac:inkMk id="3" creationId="{64376D9B-935C-ED90-F0E0-49E2D94613C6}"/>
          </ac:inkMkLst>
        </pc:inkChg>
        <pc:inkChg chg="add del">
          <ac:chgData name="Tim Cook" userId="d1c7cfb340f2c7ab" providerId="LiveId" clId="{073C282E-8E6C-4399-BC71-2002BAEB162F}" dt="2023-03-24T00:34:51.413" v="1176"/>
          <ac:inkMkLst>
            <pc:docMk/>
            <pc:sldMk cId="3075272184" sldId="464"/>
            <ac:inkMk id="4" creationId="{9441D52A-6DF2-9389-7ADE-57A6455B6A0A}"/>
          </ac:inkMkLst>
        </pc:inkChg>
        <pc:inkChg chg="add del mod">
          <ac:chgData name="Tim Cook" userId="d1c7cfb340f2c7ab" providerId="LiveId" clId="{073C282E-8E6C-4399-BC71-2002BAEB162F}" dt="2023-03-24T00:30:43.978" v="1037"/>
          <ac:inkMkLst>
            <pc:docMk/>
            <pc:sldMk cId="3075272184" sldId="464"/>
            <ac:inkMk id="4" creationId="{CC48450C-4203-6F02-0BC8-D406557BE7B7}"/>
          </ac:inkMkLst>
        </pc:inkChg>
        <pc:inkChg chg="add del mod">
          <ac:chgData name="Tim Cook" userId="d1c7cfb340f2c7ab" providerId="LiveId" clId="{073C282E-8E6C-4399-BC71-2002BAEB162F}" dt="2023-03-24T00:30:43.962" v="1032"/>
          <ac:inkMkLst>
            <pc:docMk/>
            <pc:sldMk cId="3075272184" sldId="464"/>
            <ac:inkMk id="5" creationId="{4797CD5D-C3C3-EC7D-A463-90905F23A736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5" creationId="{6E179B71-E96B-A171-4038-AB0BCFD32E19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6" creationId="{C4254C5F-4F65-04BB-ED9F-4D5E1A37A53F}"/>
          </ac:inkMkLst>
        </pc:inkChg>
        <pc:inkChg chg="add del mod">
          <ac:chgData name="Tim Cook" userId="d1c7cfb340f2c7ab" providerId="LiveId" clId="{073C282E-8E6C-4399-BC71-2002BAEB162F}" dt="2023-03-24T00:30:41.794" v="1031"/>
          <ac:inkMkLst>
            <pc:docMk/>
            <pc:sldMk cId="3075272184" sldId="464"/>
            <ac:inkMk id="6" creationId="{C6609C31-0644-6857-E809-1347C96DA377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7" creationId="{042FEEB8-55DD-5E07-D57C-C0D05F82F4A1}"/>
          </ac:inkMkLst>
        </pc:inkChg>
        <pc:inkChg chg="add del mod">
          <ac:chgData name="Tim Cook" userId="d1c7cfb340f2c7ab" providerId="LiveId" clId="{073C282E-8E6C-4399-BC71-2002BAEB162F}" dt="2023-03-24T00:30:43.978" v="1035"/>
          <ac:inkMkLst>
            <pc:docMk/>
            <pc:sldMk cId="3075272184" sldId="464"/>
            <ac:inkMk id="8" creationId="{55C2EC0C-EA44-1C46-B212-D55426B2F3DB}"/>
          </ac:inkMkLst>
        </pc:inkChg>
        <pc:inkChg chg="add del mod">
          <ac:chgData name="Tim Cook" userId="d1c7cfb340f2c7ab" providerId="LiveId" clId="{073C282E-8E6C-4399-BC71-2002BAEB162F}" dt="2023-03-24T00:30:43.978" v="1038"/>
          <ac:inkMkLst>
            <pc:docMk/>
            <pc:sldMk cId="3075272184" sldId="464"/>
            <ac:inkMk id="9" creationId="{31FD8522-37BA-5A03-BB35-8CBB7A77B733}"/>
          </ac:inkMkLst>
        </pc:inkChg>
        <pc:inkChg chg="add del mod">
          <ac:chgData name="Tim Cook" userId="d1c7cfb340f2c7ab" providerId="LiveId" clId="{073C282E-8E6C-4399-BC71-2002BAEB162F}" dt="2023-03-24T00:30:43.978" v="1034"/>
          <ac:inkMkLst>
            <pc:docMk/>
            <pc:sldMk cId="3075272184" sldId="464"/>
            <ac:inkMk id="10" creationId="{9B923D70-0D10-085D-5EFF-45079CCE02A8}"/>
          </ac:inkMkLst>
        </pc:inkChg>
        <pc:inkChg chg="add del mod">
          <ac:chgData name="Tim Cook" userId="d1c7cfb340f2c7ab" providerId="LiveId" clId="{073C282E-8E6C-4399-BC71-2002BAEB162F}" dt="2023-03-24T00:30:41.794" v="1030"/>
          <ac:inkMkLst>
            <pc:docMk/>
            <pc:sldMk cId="3075272184" sldId="464"/>
            <ac:inkMk id="11" creationId="{CF24F3F3-3043-4E9B-E143-8A3C71E6AEE1}"/>
          </ac:inkMkLst>
        </pc:inkChg>
        <pc:inkChg chg="add del mod">
          <ac:chgData name="Tim Cook" userId="d1c7cfb340f2c7ab" providerId="LiveId" clId="{073C282E-8E6C-4399-BC71-2002BAEB162F}" dt="2023-03-24T00:31:39.205" v="1056"/>
          <ac:inkMkLst>
            <pc:docMk/>
            <pc:sldMk cId="3075272184" sldId="464"/>
            <ac:inkMk id="13" creationId="{804A187B-D7C2-B3E2-E8A1-7A69315B9385}"/>
          </ac:inkMkLst>
        </pc:inkChg>
        <pc:inkChg chg="add del mod">
          <ac:chgData name="Tim Cook" userId="d1c7cfb340f2c7ab" providerId="LiveId" clId="{073C282E-8E6C-4399-BC71-2002BAEB162F}" dt="2023-03-24T00:31:39.205" v="1055"/>
          <ac:inkMkLst>
            <pc:docMk/>
            <pc:sldMk cId="3075272184" sldId="464"/>
            <ac:inkMk id="14" creationId="{FE2572D1-31D0-20E7-A564-8884CBA4884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5" creationId="{D6ED33D5-CB1C-343D-3677-0E5E1DC8E4A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6" creationId="{BFC5F919-4A4A-31CD-5DF2-A4836981EC3D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7" creationId="{FB26FE44-7B21-8E7A-C3A2-3D78444315D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8" creationId="{77165C5C-893C-D343-9D9A-92CB5371175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9" creationId="{0F97F9B7-648D-9CA1-F7AF-FEF55C6864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0" creationId="{AD0025CA-F507-FCD9-532D-47CC085C7F3F}"/>
          </ac:inkMkLst>
        </pc:inkChg>
        <pc:inkChg chg="add del mod">
          <ac:chgData name="Tim Cook" userId="d1c7cfb340f2c7ab" providerId="LiveId" clId="{073C282E-8E6C-4399-BC71-2002BAEB162F}" dt="2023-03-24T00:30:41.794" v="1029"/>
          <ac:inkMkLst>
            <pc:docMk/>
            <pc:sldMk cId="3075272184" sldId="464"/>
            <ac:inkMk id="21" creationId="{0452780A-BF79-3DC8-616D-CD09B477F603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2" creationId="{CFBFBE2D-4931-77F4-BC0D-412CC41A889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3" creationId="{D1F73F26-4DEF-82FD-D7D6-9C6B6CC6CF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4" creationId="{F7BA15F4-11AA-7F44-275C-E8728F9FE93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5" creationId="{8640ACE4-84F7-C2B3-E6D7-6898D194704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6" creationId="{7658FF68-F352-CB4F-D2A9-172021861802}"/>
          </ac:inkMkLst>
        </pc:inkChg>
        <pc:inkChg chg="add del mod">
          <ac:chgData name="Tim Cook" userId="d1c7cfb340f2c7ab" providerId="LiveId" clId="{073C282E-8E6C-4399-BC71-2002BAEB162F}" dt="2023-03-24T00:34:46.863" v="1171"/>
          <ac:inkMkLst>
            <pc:docMk/>
            <pc:sldMk cId="3075272184" sldId="464"/>
            <ac:inkMk id="27" creationId="{2B969EDE-B072-A866-0B6A-2E186479257E}"/>
          </ac:inkMkLst>
        </pc:inkChg>
        <pc:inkChg chg="add del mod">
          <ac:chgData name="Tim Cook" userId="d1c7cfb340f2c7ab" providerId="LiveId" clId="{073C282E-8E6C-4399-BC71-2002BAEB162F}" dt="2023-03-24T00:34:46.863" v="1173"/>
          <ac:inkMkLst>
            <pc:docMk/>
            <pc:sldMk cId="3075272184" sldId="464"/>
            <ac:inkMk id="29" creationId="{78668BA3-1E58-62E7-F117-1A3B769E204C}"/>
          </ac:inkMkLst>
        </pc:inkChg>
        <pc:inkChg chg="add del mod">
          <ac:chgData name="Tim Cook" userId="d1c7cfb340f2c7ab" providerId="LiveId" clId="{073C282E-8E6C-4399-BC71-2002BAEB162F}" dt="2023-03-24T00:34:46.863" v="1172"/>
          <ac:inkMkLst>
            <pc:docMk/>
            <pc:sldMk cId="3075272184" sldId="464"/>
            <ac:inkMk id="30" creationId="{7363532F-7A77-67F0-BAFA-24EC9F03A8E7}"/>
          </ac:inkMkLst>
        </pc:inkChg>
        <pc:inkChg chg="add del mod">
          <ac:chgData name="Tim Cook" userId="d1c7cfb340f2c7ab" providerId="LiveId" clId="{073C282E-8E6C-4399-BC71-2002BAEB162F}" dt="2023-03-24T00:30:56.896" v="1052"/>
          <ac:inkMkLst>
            <pc:docMk/>
            <pc:sldMk cId="3075272184" sldId="464"/>
            <ac:inkMk id="32" creationId="{10BEDD68-B4D7-F408-2859-5805631045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3" creationId="{1070623D-CA54-FEDE-A921-2D91FE839D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4" creationId="{EC56EA28-26E7-17E1-B411-CF6FE08F33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5" creationId="{57D59CDB-B37A-5830-613F-9F166981387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6" creationId="{9E0DC5F3-3892-BADE-5807-0795143BEE8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7" creationId="{55EA9B8E-D2FA-D7DF-E6AF-1062335C276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8" creationId="{0DE3132D-641B-3D9E-6680-C03D52988F1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0" creationId="{8ADB8454-2218-17C4-665A-0A73AD2709E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1" creationId="{C6C8D2F4-7BCF-D442-785F-E76B3F53BF0A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2" creationId="{388739F6-B714-61EB-E928-7A0A51F50FD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3" creationId="{C84A8122-9176-F02B-8E48-85948CE75B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4" creationId="{BFC63AFE-48B1-A42C-FD43-B55292FD351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5" creationId="{F7A95DCD-1C04-2B50-AD6C-BADE5C5835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6" creationId="{B55D6B98-8C26-F3F4-6D10-8EDBE6A87F6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7" creationId="{E6BC1028-F974-2B8E-F55C-53650455A240}"/>
          </ac:inkMkLst>
        </pc:inkChg>
        <pc:inkChg chg="add del mod">
          <ac:chgData name="Tim Cook" userId="d1c7cfb340f2c7ab" providerId="LiveId" clId="{073C282E-8E6C-4399-BC71-2002BAEB162F}" dt="2023-03-24T00:30:43.978" v="1036"/>
          <ac:inkMkLst>
            <pc:docMk/>
            <pc:sldMk cId="3075272184" sldId="464"/>
            <ac:inkMk id="48" creationId="{9EC0D696-2C4D-7343-A193-3EA333213D14}"/>
          </ac:inkMkLst>
        </pc:inkChg>
        <pc:inkChg chg="add del mod">
          <ac:chgData name="Tim Cook" userId="d1c7cfb340f2c7ab" providerId="LiveId" clId="{073C282E-8E6C-4399-BC71-2002BAEB162F}" dt="2023-03-24T00:30:43.962" v="1033"/>
          <ac:inkMkLst>
            <pc:docMk/>
            <pc:sldMk cId="3075272184" sldId="464"/>
            <ac:inkMk id="49" creationId="{DFFC9427-815E-D686-4CB8-F3EF7AFE6AE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2" creationId="{BE4CFE2A-E1B5-55E2-DE54-EBF058476CF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3" creationId="{F1E8AA79-A352-1629-2519-5BB67175736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4" creationId="{292A5E5C-1738-1E55-B55A-895A5001379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5" creationId="{D0E2059F-833C-B92E-686C-683DB7B080F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6" creationId="{D00DD061-63A0-0D2E-F3D0-3F952AE6C73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7" creationId="{45441A70-0A07-DB81-6EFE-5D8AB2B80E3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8" creationId="{4B06AE5C-3239-98A6-70D4-4AF11C72CBA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9" creationId="{540DAD35-ADC1-0192-04F0-8DF731D577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0" creationId="{26DD1379-F624-C897-3945-6F1C91A1413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1" creationId="{46EF7702-827C-66D6-913C-0CBE00B1049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2" creationId="{8EFB7E13-E2D2-1A71-4E28-6B2048F3EBB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3" creationId="{CAE08CE1-537F-FC81-D74A-E1C311644BF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6" creationId="{B8FE0CCF-E742-B171-7D94-1E5F9C99F7A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7" creationId="{9EB65465-0B64-3D52-DB38-28DC6B7295EC}"/>
          </ac:inkMkLst>
        </pc:inkChg>
        <pc:inkChg chg="add del">
          <ac:chgData name="Tim Cook" userId="d1c7cfb340f2c7ab" providerId="LiveId" clId="{073C282E-8E6C-4399-BC71-2002BAEB162F}" dt="2023-03-24T00:31:43.134" v="1058"/>
          <ac:inkMkLst>
            <pc:docMk/>
            <pc:sldMk cId="3075272184" sldId="464"/>
            <ac:inkMk id="68" creationId="{E16AC6EE-BEB5-3120-4868-86927675E6D9}"/>
          </ac:inkMkLst>
        </pc:inkChg>
        <pc:inkChg chg="add del">
          <ac:chgData name="Tim Cook" userId="d1c7cfb340f2c7ab" providerId="LiveId" clId="{073C282E-8E6C-4399-BC71-2002BAEB162F}" dt="2023-03-24T00:31:47.604" v="1060"/>
          <ac:inkMkLst>
            <pc:docMk/>
            <pc:sldMk cId="3075272184" sldId="464"/>
            <ac:inkMk id="69" creationId="{2A4E5953-835E-88EF-91BB-48EE0F0C502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70" creationId="{B43AA2C5-B495-19B6-F9A8-20149D789B16}"/>
          </ac:inkMkLst>
        </pc:inkChg>
        <pc:inkChg chg="add del">
          <ac:chgData name="Tim Cook" userId="d1c7cfb340f2c7ab" providerId="LiveId" clId="{073C282E-8E6C-4399-BC71-2002BAEB162F}" dt="2023-03-24T00:32:07.619" v="1064"/>
          <ac:inkMkLst>
            <pc:docMk/>
            <pc:sldMk cId="3075272184" sldId="464"/>
            <ac:inkMk id="72" creationId="{20BDE612-22F0-B43F-8BB3-3BAAE90102BB}"/>
          </ac:inkMkLst>
        </pc:inkChg>
        <pc:inkChg chg="add del">
          <ac:chgData name="Tim Cook" userId="d1c7cfb340f2c7ab" providerId="LiveId" clId="{073C282E-8E6C-4399-BC71-2002BAEB162F}" dt="2023-03-24T00:32:11.900" v="1068"/>
          <ac:inkMkLst>
            <pc:docMk/>
            <pc:sldMk cId="3075272184" sldId="464"/>
            <ac:inkMk id="73" creationId="{09EDA425-2992-F77D-A706-8A7637A500F8}"/>
          </ac:inkMkLst>
        </pc:inkChg>
        <pc:inkChg chg="add del">
          <ac:chgData name="Tim Cook" userId="d1c7cfb340f2c7ab" providerId="LiveId" clId="{073C282E-8E6C-4399-BC71-2002BAEB162F}" dt="2023-03-24T00:32:11.900" v="1067"/>
          <ac:inkMkLst>
            <pc:docMk/>
            <pc:sldMk cId="3075272184" sldId="464"/>
            <ac:inkMk id="74" creationId="{E6D37A01-64DC-A149-480E-FC2E3C359FA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5" creationId="{9F51E122-63BF-750C-59F0-4F811B60CD1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6" creationId="{F845B2E8-4817-F674-D14E-7023F2BE98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8" creationId="{59B5C2EC-F665-AD56-8054-B46714E3297D}"/>
          </ac:inkMkLst>
        </pc:inkChg>
        <pc:inkChg chg="add del mod">
          <ac:chgData name="Tim Cook" userId="d1c7cfb340f2c7ab" providerId="LiveId" clId="{073C282E-8E6C-4399-BC71-2002BAEB162F}" dt="2023-03-24T00:32:22.621" v="1078"/>
          <ac:inkMkLst>
            <pc:docMk/>
            <pc:sldMk cId="3075272184" sldId="464"/>
            <ac:inkMk id="79" creationId="{D3A95849-1D97-6619-E52E-F703373F7112}"/>
          </ac:inkMkLst>
        </pc:inkChg>
        <pc:inkChg chg="add del mod">
          <ac:chgData name="Tim Cook" userId="d1c7cfb340f2c7ab" providerId="LiveId" clId="{073C282E-8E6C-4399-BC71-2002BAEB162F}" dt="2023-03-24T00:32:22.621" v="1079"/>
          <ac:inkMkLst>
            <pc:docMk/>
            <pc:sldMk cId="3075272184" sldId="464"/>
            <ac:inkMk id="80" creationId="{CCBF7FEE-AC1F-CB5A-652D-7F664ED9B97F}"/>
          </ac:inkMkLst>
        </pc:inkChg>
        <pc:inkChg chg="add del mod">
          <ac:chgData name="Tim Cook" userId="d1c7cfb340f2c7ab" providerId="LiveId" clId="{073C282E-8E6C-4399-BC71-2002BAEB162F}" dt="2023-03-24T00:32:22.621" v="1077"/>
          <ac:inkMkLst>
            <pc:docMk/>
            <pc:sldMk cId="3075272184" sldId="464"/>
            <ac:inkMk id="81" creationId="{60D1BE7E-9ADC-EC44-D00F-9E3FD9900FA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3" creationId="{5BB43595-640B-2E04-2CA6-E1A84850C51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4" creationId="{CBA9FF0C-9476-9FC5-C69B-1FB767BF1A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5" creationId="{F220B235-A0E3-707E-CFCF-F4CDC57F37B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6" creationId="{805BE1B7-D635-F118-A6EF-AF35BC3E29EA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8" creationId="{E8F6547F-2F34-9FD1-0B0B-9B3A8945454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9" creationId="{2CA70B5C-BBB7-0905-7312-102E397D46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0" creationId="{AC986A90-6A26-2A09-FFF6-C7AB5C685EF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2" creationId="{A9721FEB-3BBE-40F4-B83A-3909176A062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3" creationId="{4AACBDFA-62E8-E1D7-DD67-34B45193BB2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4" creationId="{BB41E479-B36A-505C-6C9B-0D66BFD80A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5" creationId="{31A4583C-672A-2536-27C6-B3C31B157F6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6" creationId="{B4D0CCBB-2901-F566-E5AC-6630ABC24A7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7" creationId="{EA1DD316-1B14-6C04-A064-A470D7F34B2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8" creationId="{55779774-805E-A68C-7873-356744970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9" creationId="{059F06A7-A58E-AD82-62AA-4CF628F4C98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1" creationId="{7221F6D3-CE91-1063-F88E-552F3D0BB7D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2" creationId="{B75BB332-BB53-916D-1A85-08976BAEA62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4" creationId="{D8EC0530-07ED-0433-B911-EC90B98A31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5" creationId="{8628330C-E5B9-D547-CAB8-F3C7F1FEF7C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6" creationId="{378E9B22-C658-4809-8493-2B009FE684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8" creationId="{10B29923-4E48-C6E3-C9FC-F23DCD75D1F2}"/>
          </ac:inkMkLst>
        </pc:inkChg>
        <pc:inkChg chg="add del mod">
          <ac:chgData name="Tim Cook" userId="d1c7cfb340f2c7ab" providerId="LiveId" clId="{073C282E-8E6C-4399-BC71-2002BAEB162F}" dt="2023-03-24T00:32:42.529" v="1113"/>
          <ac:inkMkLst>
            <pc:docMk/>
            <pc:sldMk cId="3075272184" sldId="464"/>
            <ac:inkMk id="109" creationId="{EE87D4FB-0322-2D05-F084-8341D3CB9FD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0" creationId="{2E0B3E5B-80BD-38C8-4E88-7EE09F792B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1" creationId="{1CF8CEBE-985E-1E24-58E2-FA53ABBCC38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2" creationId="{7E6DAAB5-CF3D-F75A-FC65-DCC2FD9A848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3" creationId="{63AA7AF5-2017-3DBC-574C-9AB220B3D13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4" creationId="{E1CDC457-BFD2-FF76-FB1F-EF0AF5400E8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6" creationId="{7492076C-B53A-3284-B59B-BEB403214CB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7" creationId="{DD4D8106-41CD-E9AC-6F3E-71DB0F6AAF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8" creationId="{2A63D79B-0537-1020-DDA2-B10337D7475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0" creationId="{3CBD1C7E-22C5-E799-01DB-2D8209168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1" creationId="{8BEB95A2-EE9D-2C9B-A53E-AA22EE8F24D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2" creationId="{33FE43FC-8B80-B4DF-556B-64553EA60778}"/>
          </ac:inkMkLst>
        </pc:inkChg>
        <pc:inkChg chg="add del">
          <ac:chgData name="Tim Cook" userId="d1c7cfb340f2c7ab" providerId="LiveId" clId="{073C282E-8E6C-4399-BC71-2002BAEB162F}" dt="2023-03-24T00:33:18.122" v="1129"/>
          <ac:inkMkLst>
            <pc:docMk/>
            <pc:sldMk cId="3075272184" sldId="464"/>
            <ac:inkMk id="124" creationId="{9BBAF979-3E18-F098-A78A-9DC4869DF69D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5" creationId="{AA33633D-E81C-96A5-B4A3-30968E5A9F42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6" creationId="{474E0D16-0E77-8781-070B-5652392183A8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7" creationId="{D5E36794-8682-232C-2DDF-F22B85996D9F}"/>
          </ac:inkMkLst>
        </pc:inkChg>
        <pc:inkChg chg="add">
          <ac:chgData name="Tim Cook" userId="d1c7cfb340f2c7ab" providerId="LiveId" clId="{073C282E-8E6C-4399-BC71-2002BAEB162F}" dt="2023-03-24T00:33:23.447" v="1133" actId="9405"/>
          <ac:inkMkLst>
            <pc:docMk/>
            <pc:sldMk cId="3075272184" sldId="464"/>
            <ac:inkMk id="128" creationId="{0405301D-C1FB-B8FE-AA0F-8594B8F286F6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0" creationId="{75D84E78-0AD2-5194-4C43-64805DC51F0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1" creationId="{62673756-8B1C-3EA2-17E8-D9C785F5362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2" creationId="{5ACDF766-CCF5-3428-B2FC-5BFB5B30B27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3" creationId="{2E35F2D6-EE5C-A032-564A-4C7AA484A9B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4" creationId="{CF94E995-E77D-4708-5F2E-55A788CD036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5" creationId="{8E393672-D39D-E556-4F6A-F625EC325D8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6" creationId="{A88BE975-6DB6-F036-2FE3-5D9047FC1368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7" creationId="{F56CD8A6-3FE5-5D79-A3C7-90E97E2B5C5B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8" creationId="{6B339629-A97A-9D37-FF31-6BE70BBC0BE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9" creationId="{54D4E571-4D10-DD65-73CF-40B5D68A8D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0" creationId="{4A1A152E-C20F-9DF7-1676-ACA9690B1FC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1" creationId="{F6759AA0-57E8-F93C-7CD8-2F32783B606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2" creationId="{36E9FE90-D414-12C0-5F67-FE486981AD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3" creationId="{265FE551-2515-4F13-4DC7-FE8315AFB51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4" creationId="{ABC626AA-A12B-7F5D-50E8-58EF24D29EF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5" creationId="{589A6DDC-BF51-4750-156F-DACD49BDC98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6" creationId="{96BB4FAF-B60D-176B-CD3C-8AEF540620E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0" creationId="{77D40696-5CDC-569B-B2D7-E80CA9F66C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1" creationId="{EF32C3A3-E65C-34A9-0472-28B4B83F2A6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2" creationId="{2ACCF143-C0A8-D77E-F6C5-A2EE7416E2DD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3" creationId="{96B92CDB-3307-CB40-C94C-95B53E2E8E8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4" creationId="{7B938C21-72C3-D188-614E-1CD1E149524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5" creationId="{35EE5A5B-A5F9-A8C3-F0AB-CF5BB2BD5222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6" creationId="{A21728A4-48DA-6164-06FA-A6FC1BA3911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9" creationId="{1DE6E73A-1105-9E37-8D5E-B013AAA5BCD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0" creationId="{7C542254-2421-86AE-51C1-FD37E105E6A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1" creationId="{09083B0B-2556-B169-B46B-FC448ABD3B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2" creationId="{65A71C62-D73F-9069-1843-33C5A9CC8852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2759 0 0,'0'0'13896'0'0,"2"0"-13360"0"0,136-3 3712 0 0,-96 1-3586 0 0,139-5 964 0 0,57-3-570 0 0,-167 6-815 0 0,75 1 375 0 0,-1 6 0 0 0,184 27-1 0 0,-10 3 57 0 0,-163-19-376 0 0,-71-10-67 0 0,158-12 1 0 0,-227 7-221 0 0,25-2 43 0 0,-1 0-56 0 0,67-11 0 0 0,-86 10-422 0 0,40-10-1859 0 0,-21 8-2030 0 0,-24 4-3539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19 2759 0 0,'-6'-6'272'0'0,"-11"-7"18530"0"0,18 14-18641 0 0,1 1 0 0 0,0-1 1 0 0,0 0-1 0 0,0 0 1 0 0,0 1-1 0 0,0-2 1 0 0,0 1-1 0 0,0-1 0 0 0,1 1 1 0 0,3 0-1 0 0,24 4 64 0 0,-19-4-387 0 0,28 3-2999 0 0,-30-4 2058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 10967 0 0,'-1'1'130'0'0,"-1"0"-1"0"0,2-1 1 0 0,-1 0-1 0 0,-1 0 1 0 0,1 1-1 0 0,0-1 1 0 0,-1 0-1 0 0,0 0 1 0 0,1 0-1 0 0,0 0 1 0 0,0 0-1 0 0,-7-1 7659 0 0,21-3-5793 0 0,0 3-1110 0 0,0-1 0 0 0,1 1 0 0 0,-1 1 0 0 0,1 1 0 0 0,21 2-1 0 0,11 1-2709 0 0,-36-4-1080 0 0,-1 0 0 0 0,17-2 1 0 0,-15 0-4467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1038 455 0 0,'0'0'16680'0'0,"2"-16"-15376"0"0,2-86 685 0 0,-1 9-892 0 0,1-107-187 0 0,-1 9-230 0 0,9 15 164 0 0,-13 160-756 0 0,-2-27-1 0 0,1 29-23 0 0,1-1 1 0 0,1-26-1 0 0,2 17-32 0 0,-1-1 0 0 0,-1 1 0 0 0,-3-26 0 0 0,2 47-47 0 0,1 2-91 0 0,-1-2-2816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0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5983 0 0,'0'0'464'0'0,"0"-1"636"0"0,5-9 7700 0 0,-3 7-7700 0 0,1 5-871 0 0,-1 1-1 0 0,1 0 1 0 0,-1-1 0 0 0,0 1-1 0 0,0 0 1 0 0,-1 0-1 0 0,1 1 1 0 0,0-1 0 0 0,-1 0-1 0 0,2 7 1 0 0,7 40 774 0 0,-7-37-778 0 0,4 48 420 0 0,0 118-1 0 0,-9-26-4644 0 0,2-147 2392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0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5527 0 0,'1'2'8674'0'0,"5"11"-7965"0"0,0 1 0 0 0,-1 0 1 0 0,0 0-1 0 0,-1 1 0 0 0,-1-1 1 0 0,3 22-1 0 0,0-3-106 0 0,12 68 39 0 0,-5-24-995 0 0,45 146 0 0 0,-51-203-2607 0 0,-4-13 1230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0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16471 0 0,'-5'5'1491'0'0,"4"-5"-1434"0"0,0 0 0 0 0,1 1-1 0 0,-1-1 1 0 0,0 1 0 0 0,1-1 0 0 0,-1 1 0 0 0,1 0 0 0 0,-1-1-1 0 0,0 1 1 0 0,1-1 0 0 0,-1 1 0 0 0,1 0 0 0 0,-1 0 0 0 0,1-1-1 0 0,0 1 1 0 0,-1 0 0 0 0,1 0 0 0 0,0-1 0 0 0,0 1 0 0 0,-1 0-1 0 0,1 0 1 0 0,0 0 0 0 0,0-1 0 0 0,0 1 0 0 0,0 0 0 0 0,0 0 0 0 0,0 0-1 0 0,0 0 1 0 0,0 0 0 0 0,0-1 0 0 0,1 1 0 0 0,-1 0 0 0 0,0 0-1 0 0,0 0 1 0 0,1-1 0 0 0,-1 1 0 0 0,1 1 0 0 0,0-1 80 0 0,0 1 1 0 0,1-1-1 0 0,-1 0 1 0 0,0 0-1 0 0,1 1 0 0 0,-1-1 1 0 0,1 0-1 0 0,0 0 1 0 0,-1 0-1 0 0,1 0 1 0 0,0-1-1 0 0,2 2 0 0 0,8 0-83 0 0,1 0 0 0 0,0-1-1 0 0,0 0 1 0 0,0-1-1 0 0,0-1 1 0 0,0 0 0 0 0,23-5-1 0 0,0 1-2148 0 0,-12 3-5252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0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78 3223 0 0,'3'-18'3079'0'0,"-2"14"-2247"0"0,-1 1 0 0 0,0-1-1 0 0,0 1 1 0 0,0-1 0 0 0,0 0 0 0 0,0 1-1 0 0,-1-1 1 0 0,-1-5 0 0 0,2 8-657 0 0,-1 0 0 0 0,1 0 0 0 0,-1 0 1 0 0,1-1-1 0 0,-1 1 0 0 0,1 0 0 0 0,-1 0 0 0 0,0 0 0 0 0,1 0 0 0 0,-1 0 1 0 0,0 0-1 0 0,0 1 0 0 0,1-1 0 0 0,-1 0 0 0 0,0 0 0 0 0,0 1 0 0 0,0-1 1 0 0,0 0-1 0 0,0 1 0 0 0,0-1 0 0 0,-1 1 0 0 0,1-1 0 0 0,0 1 1 0 0,0-1-1 0 0,0 1 0 0 0,0 0 0 0 0,0 0 0 0 0,-2 0 0 0 0,1 0-62 0 0,1 0 0 0 0,-1 0 0 0 0,1 1-1 0 0,0-1 1 0 0,-1 1 0 0 0,1 0 0 0 0,0-1 0 0 0,0 1 0 0 0,0 0-1 0 0,-1-1 1 0 0,1 1 0 0 0,0 0 0 0 0,0 0 0 0 0,0 0-1 0 0,0 0 1 0 0,-1 2 0 0 0,-13 19 516 0 0,8-7-554 0 0,1-1 0 0 0,1 1 0 0 0,0 0 0 0 0,0 0 0 0 0,2 0 0 0 0,0 1 0 0 0,0 0 0 0 0,0 24 0 0 0,3-29-33 0 0,1 0 0 0 0,-1 0-1 0 0,2 0 1 0 0,-1 0 0 0 0,2 0-1 0 0,-1 0 1 0 0,2 0 0 0 0,-1-1-1 0 0,1 0 1 0 0,1 1 0 0 0,0-1-1 0 0,12 18 1 0 0,-12-22-31 0 0,0 0 0 0 0,1 0 0 0 0,0-1 0 0 0,0 0 0 0 0,0 0 0 0 0,0 0 0 0 0,1-1 0 0 0,-1 0 0 0 0,1 0 0 0 0,0-1 0 0 0,1 0 0 0 0,-1 0 0 0 0,1 0 0 0 0,-1-1 0 0 0,10 1 0 0 0,-11-1 0 0 0,1-2-1 0 0,-1 1 0 0 0,0-1 1 0 0,1 0-1 0 0,-1 0 1 0 0,0-1-1 0 0,1 0 0 0 0,-1 0 1 0 0,0 0-1 0 0,0-1 1 0 0,0 0-1 0 0,0 0 0 0 0,0-1 1 0 0,0 1-1 0 0,-1-1 1 0 0,1 0-1 0 0,-1-1 0 0 0,0 0 1 0 0,7-5-1 0 0,-7 4 56 0 0,0-1-1 0 0,0 1 0 0 0,-1-1 1 0 0,1 0-1 0 0,-1 0 0 0 0,-1 0 1 0 0,1 0-1 0 0,-1-1 1 0 0,0 1-1 0 0,-1-1 0 0 0,4-12 1 0 0,-5 13-3 0 0,0 0 0 0 0,0 0 0 0 0,-1 0 1 0 0,0 0-1 0 0,0 0 0 0 0,-1 0 0 0 0,1 0 1 0 0,-1 0-1 0 0,-1 1 0 0 0,1-1 0 0 0,-1 0 1 0 0,0 0-1 0 0,0 1 0 0 0,-5-10 0 0 0,0 3-29 0 0,-1 0 0 0 0,-1 1 0 0 0,1 0 0 0 0,-2 0 0 0 0,-12-11 0 0 0,1 4-1003 0 0,-38-26 0 0 0,58 43 538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0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11055 0 0,'0'0'1315'0'0,"10"13"1970"0"0,-4-1-2644 0 0,0 0 0 0 0,-1 1-1 0 0,-1 0 1 0 0,0 0 0 0 0,0 0-1 0 0,-2 1 1 0 0,3 26 0 0 0,-5 97-271 0 0,-1-130-252 0 0,-1 129-239 0 0,7-78-7566 0 0,-4-50 1873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1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10135 0 0,'2'1'3591'0'0,"0"1"-3225"0"0,0 0 1 0 0,0 0-1 0 0,0 0 1 0 0,0 1-1 0 0,0-1 0 0 0,0 1 1 0 0,-1-1-1 0 0,1 1 1 0 0,1 4-1 0 0,10 30 26 0 0,-6-17-1 0 0,71 246 1076 0 0,-51-150-3696 0 0,-8-29-3027 0 0,-15-72 12 0 0</inkml:trace>
  <inkml:trace contextRef="#ctx0" brushRef="#br0" timeOffset="1">15 358 16615 0 0,'-3'1'271'0'0,"2"-1"-206"0"0,1 0 0 0 0,-1 0 0 0 0,0 1 0 0 0,1-1 0 0 0,-1 0 0 0 0,1 0 0 0 0,-1 1 0 0 0,1-1 0 0 0,-1 0 1 0 0,1 1-1 0 0,-1-1 0 0 0,1 1 0 0 0,-1-1 0 0 0,1 1 0 0 0,-1-1 0 0 0,1 1 0 0 0,0-1 0 0 0,-1 1 0 0 0,1-1 0 0 0,0 1 0 0 0,-1 0 0 0 0,1-1 0 0 0,0 1 0 0 0,-1 1 1161 0 0,24 6 938 0 0,-6-9-1763 0 0,0 0 1 0 0,0-1 0 0 0,-1 0 0 0 0,1-1-1 0 0,22-8 1 0 0,-4 1-2302 0 0,0 3-3366 0 0,-18 4-2072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19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43 5527 0 0,'0'0'58'0'0,"0"-1"0"0"0,0 1 0 0 0,-1-1 0 0 0,1 0 0 0 0,0 1 0 0 0,0-1-1 0 0,0 1 1 0 0,0-1 0 0 0,0 1 0 0 0,0-1 0 0 0,0 1 0 0 0,0-1 0 0 0,0 0-1 0 0,0 1 1 0 0,0-1 0 0 0,0 1 0 0 0,0-1 0 0 0,1 1 0 0 0,-1-1 0 0 0,0 1-1 0 0,0-1 1 0 0,1 1 0 0 0,-1-1 0 0 0,0 1 0 0 0,1-1 0 0 0,-1 1 0 0 0,0-1-1 0 0,1 1 1 0 0,-1-1 0 0 0,1 1 0 0 0,0-1 0 0 0,-1 1 258 0 0,0-1-133 0 0,0 1-1 0 0,0 0 1 0 0,0-1 0 0 0,0 1-1 0 0,0 0 1 0 0,0 0-1 0 0,0-1 1 0 0,0 1-1 0 0,0 0 1 0 0,0-1-1 0 0,0 1 1 0 0,0 0-1 0 0,0-1 1 0 0,0 1-1 0 0,0 0 1 0 0,0 0 0 0 0,-1-1-1 0 0,1 1 1 0 0,0 0-1 0 0,0 0 1 0 0,0-1-1 0 0,0 1 1 0 0,-1 0-1 0 0,1 0 1 0 0,0-1-1 0 0,0 1 1 0 0,-1 0 0 0 0,1 0-1 0 0,-9-7 1515 0 0,8 6-1133 0 0,0 0-338 0 0,-1 0 0 0 0,1 0 1 0 0,0 0-1 0 0,0 0 0 0 0,-1 1 1 0 0,1-1-1 0 0,0 0 0 0 0,-1 1 0 0 0,1-1 1 0 0,0 1-1 0 0,-1-1 0 0 0,1 1 0 0 0,-1 0 1 0 0,1 0-1 0 0,-1-1 0 0 0,1 1 1 0 0,-1 0-1 0 0,1 0 0 0 0,-4 1 0 0 0,3-1-77 0 0,0 1-1 0 0,0 0 0 0 0,-1 0 0 0 0,1 0 0 0 0,0 0 1 0 0,0 1-1 0 0,0-1 0 0 0,0 0 0 0 0,0 1 0 0 0,1-1 1 0 0,-4 4-1 0 0,1 0-42 0 0,-1 1 1 0 0,1 0 0 0 0,-1 0-1 0 0,2 1 1 0 0,-1-1 0 0 0,1 1-1 0 0,-3 7 1 0 0,3-4-81 0 0,0-1-1 0 0,1 1 0 0 0,0 0 1 0 0,0 0-1 0 0,1 0 1 0 0,1-1-1 0 0,-1 1 0 0 0,2 0 1 0 0,1 12-1 0 0,-1-15-10 0 0,0 0 0 0 0,1 1 0 0 0,1-1 0 0 0,-1 0 0 0 0,1 0 0 0 0,0 0 0 0 0,0 0 0 0 0,1-1-1 0 0,0 1 1 0 0,1-1 0 0 0,-1 0 0 0 0,10 9 0 0 0,-9-10 3 0 0,0-1 1 0 0,1 0-1 0 0,-1 0 0 0 0,1 0 0 0 0,0 0 0 0 0,1-1 1 0 0,-1 0-1 0 0,0-1 0 0 0,1 1 0 0 0,-1-1 0 0 0,1-1 1 0 0,0 1-1 0 0,0-1 0 0 0,0 0 0 0 0,0 0 0 0 0,0-1 1 0 0,7-1-1 0 0,-9 1-2 0 0,0 0-1 0 0,0-1 1 0 0,0 0 0 0 0,-1 0 0 0 0,1 0-1 0 0,0-1 1 0 0,-1 1 0 0 0,1-1 0 0 0,-1 0-1 0 0,0-1 1 0 0,1 1 0 0 0,-1-1 0 0 0,0 0-1 0 0,-1 0 1 0 0,1 0 0 0 0,0 0 0 0 0,-1-1-1 0 0,0 1 1 0 0,1-1 0 0 0,-2 0 0 0 0,1 0-1 0 0,0 0 1 0 0,-1 0 0 0 0,0-1 0 0 0,3-5-1 0 0,-4 5 41 0 0,1-1-1 0 0,-1 1 0 0 0,0-1 0 0 0,0 0 0 0 0,-1 0 1 0 0,0 1-1 0 0,0-1 0 0 0,0 0 0 0 0,-1 1 0 0 0,0-1 0 0 0,0 0 1 0 0,0 1-1 0 0,0-1 0 0 0,-1 1 0 0 0,0-1 0 0 0,0 1 0 0 0,-1 0 1 0 0,-6-10-1 0 0,2 4 66 0 0,-1 0-1 0 0,0 1 1 0 0,-1 0 0 0 0,0 0 0 0 0,-1 1 0 0 0,0 0-1 0 0,-12-8 1 0 0,18 14-367 0 0,-1 1 1 0 0,1-1-1 0 0,-1 1 1 0 0,1 0-1 0 0,-1 0 0 0 0,0 0 1 0 0,0 1-1 0 0,0 0 0 0 0,0 0 1 0 0,0 0-1 0 0,0 0 0 0 0,-7 1 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2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0,'0'0'11967'0'0,"1"2"-11102"0"0,4 12-266 0 0,0 1 0 0 0,0 0 1 0 0,-2 0-1 0 0,3 20 0 0 0,-2-3-113 0 0,-2 36 0 0 0,0-43 3 0 0,0-13-1235 0 0,-2-1-3605 0 0,2-15 973 0 0,-1-3 1580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0 979 6047 0 0,'0'0'2912'0'0,"2"-1"-2613"0"0,3-1 456 0 0,-4 1 2 0 0,0 1 0 0 0,0-1 0 0 0,0 0 0 0 0,0 1 0 0 0,0-1 0 0 0,1 0 0 0 0,-1 0 0 0 0,0 0 0 0 0,1-1 0 0 0,1-3-1277 0 0,-3 4 678 0 0,8-16 516 0 0,-6 6-250 0 0,0-1 0 0 0,-1 1-1 0 0,0 0 1 0 0,-1-1 0 0 0,0-16 0 0 0,-1-19-4 0 0,0 27-319 0 0,1 17-73 0 0,-1-1 0 0 0,1-1-1 0 0,0 1 1 0 0,0-3 0 0 0,1-4 97 0 0,-1 0-1 0 0,0 0 1 0 0,-2-18 0 0 0,-1 2 109 0 0,-2-17 113 0 0,5 26-249 0 0,-2-93 258 0 0,-1 71-56 0 0,-3-21 151 0 0,0-80 677 0 0,1 10-203 0 0,4 42-617 0 0,1 53 278 0 0,0 35-544 0 0,-1-2-31 0 0,1 0-35 0 0,0 2-92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2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6447 0 0,'2'-4'5630'0'0,"0"6"-4730"0"0,1 0 0 0 0,-1 1 0 0 0,1-1 0 0 0,-1 1 0 0 0,0 0 0 0 0,2 3 0 0 0,8 21 2020 0 0,-6-8-2477 0 0,3 23 0 0 0,-2-9 344 0 0,16 68-16 0 0,8 31-2918 0 0,-26-116-1640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2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 15463 0 0,'-4'-1'587'0'0,"-1"1"-1"0"0,0-1 1 0 0,0 1-1 0 0,-5 0 1 0 0,3 0 3115 0 0,33 12-1140 0 0,-12-9-2212 0 0,0-1 0 0 0,25 1 0 0 0,-10-5-7621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2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2303 0 0,'1'-1'72'0'0,"-1"2"-61"0"0,17-22 15972 0 0,-16 24-18186 0 0,6 49 5089 0 0,11 101 573 0 0,0 57-2611 0 0,-17-195-1505 0 0,0 1 0 0 0,2-1 0 0 0,5 23 0 0 0,-7-37-139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2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12295 0 0,'0'0'2548'0'0,"10"11"-650"0"0,-6-3-1528 0 0,0 1 0 0 0,0 0 0 0 0,-1 0 0 0 0,0 0 0 0 0,0 1 0 0 0,-1-1 0 0 0,0 0 0 0 0,0 18 0 0 0,1-3 142 0 0,12 86 911 0 0,9 66-1234 0 0,-19-146-591 0 0,-2-8-2509 0 0,7 27 0 0 0,-7-40 1387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2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 1839 0 0,'-47'-2'20106'0'0,"53"5"-19503"0"0,1-1-511 0 0,1 1-1 0 0,-1-1 0 0 0,1-1 0 0 0,-1 0 0 0 0,1 0 1 0 0,0 0-1 0 0,0-1 0 0 0,-1 0 0 0 0,11-2 0 0 0,-7 1-830 0 0,0-1 0 0 0,0-1 0 0 0,13-4 1 0 0,-12 2-704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4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13 218 4607 0 0,'0'0'354'0'0,"-4"5"-220"0"0,3-2 1047 0 0,-1 0-1 0 0,1 0 1 0 0,0 0-1 0 0,0 1 1 0 0,0-1-1 0 0,0 4 1 0 0,0 22 2327 0 0,4-12-3285 0 0,6 26 0 0 0,-2-11 887 0 0,20 107 417 0 0,-4-29-933 0 0,8 114 0 0 0,-26-144-91 0 0,-5-89-430 0 0,-1 0 0 0 0,-1 0 0 0 0,-3-11 1 0 0,0-6-21 0 0,-17-82-36 0 0,-5-51-113 0 0,20 75-108 0 0,4 0 0 0 0,8-98-1 0 0,-2 159 183 0 0,0 0-1 0 0,1 1 0 0 0,1-1 1 0 0,1 1-1 0 0,9-21 0 0 0,-11 34 13 0 0,0 1 0 0 0,0 0 1 0 0,12-15-1 0 0,-15 21 5 0 0,1-1 1 0 0,0 1-1 0 0,-1 0 1 0 0,1 0-1 0 0,0 1 1 0 0,0-1-1 0 0,0 0 1 0 0,1 1-1 0 0,-1-1 1 0 0,0 1-1 0 0,0 0 1 0 0,1-1-1 0 0,-1 1 0 0 0,1 0 1 0 0,-1 1-1 0 0,1-1 1 0 0,0 0-1 0 0,2 0 1 0 0,-4 1 3 0 0,-1 0 1 0 0,1 0 0 0 0,-1 0-1 0 0,1 0 1 0 0,0 0 0 0 0,-1 0-1 0 0,1 0 1 0 0,0 0 0 0 0,-1 0-1 0 0,1 0 1 0 0,-1 0-1 0 0,1 0 1 0 0,0 0 0 0 0,-1 0-1 0 0,1 1 1 0 0,-1-1 0 0 0,1 0-1 0 0,-1 0 1 0 0,1 1-1 0 0,-1-1 1 0 0,1 0 0 0 0,-1 1-1 0 0,1-1 1 0 0,-1 1 0 0 0,1-1-1 0 0,0 1 1 0 0,0 1-1 0 0,2 1 2 0 0,1 0 1 0 0,-1 0-1 0 0,0 0 0 0 0,0 0 0 0 0,-1 1 1 0 0,1 0-1 0 0,-1-1 0 0 0,0 1 0 0 0,0 0 1 0 0,0 0-1 0 0,2 8 0 0 0,0 0 38 0 0,0 1 0 0 0,3 21 0 0 0,-7-27-12 0 0,1 1 0 0 0,-1-1 1 0 0,-1 0-1 0 0,0 0 0 0 0,1 0 0 0 0,-5 13 0 0 0,-15 41 104 0 0,17-56-117 0 0,-5 18 31 0 0,-1-1 1 0 0,-22 36-1 0 0,27-51-2 0 0,0-3-57 0 0,3-4-103 0 0,17 0-867 0 0,-6 0 880 0 0,-4 0 71 0 0,-1 0 1 0 0,1 0 0 0 0,-1 1-1 0 0,0-1 1 0 0,1 1 0 0 0,5 2-1 0 0,11 4-63 0 0,42 20 0 0 0,-56-23 122 0 0,-1 1 0 0 0,0 0 0 0 0,0 0 0 0 0,0 1 1 0 0,0-1-1 0 0,-1 1 0 0 0,0 1 0 0 0,9 10 0 0 0,-9-8 163 0 0,0 1 0 0 0,0-1 0 0 0,4 12 0 0 0,-8-17-81 0 0,-1 0 0 0 0,1 0 0 0 0,-1 0 0 0 0,0-1 0 0 0,0 1 1 0 0,0 0-1 0 0,-1 0 0 0 0,0 0 0 0 0,1 0 0 0 0,-1 0 0 0 0,-1 8 0 0 0,-1-9 23 0 0,1 0 0 0 0,-1 0 0 0 0,1 0 0 0 0,-1 0 0 0 0,0 0 0 0 0,0-1 0 0 0,0 1 0 0 0,-1-1 0 0 0,-4 5 0 0 0,-3 4 207 0 0,4-5-235 0 0,-1 1-1 0 0,0-1 0 0 0,0 0 1 0 0,0-1-1 0 0,0 1 1 0 0,-1-2-1 0 0,0 1 0 0 0,0-1 1 0 0,-11 4-1 0 0,0-1 100 0 0,0-1 0 0 0,-1-1 0 0 0,-21 2 0 0 0,40-7-203 0 0,-2 1-43 0 0,0 0 0 0 0,0-1 0 0 0,1 0 0 0 0,-1 1 0 0 0,0-1 0 0 0,0 0 0 0 0,0 0 0 0 0,0-1 0 0 0,0 1 0 0 0,0-1 0 0 0,0 1 0 0 0,1-1 0 0 0,-4-1 0 0 0,5 1-370 0 0,-4-16-4993 0 0,6 7-1819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4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10591 0 0,'1'-2'9593'0'0,"6"-5"-8084"0"0,-4 5-1257 0 0,0 0 1 0 0,0 1-1 0 0,1-1 1 0 0,-1 1-1 0 0,0 0 1 0 0,5-1-1 0 0,38-3 591 0 0,-32 4-643 0 0,61-5 196 0 0,-13 2-1600 0 0,-21 0-5060 0 0,-21 0-1232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4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7831 0 0,'6'-4'9488'0'0,"-3"7"-10830"0"0,2 7 1598 0 0,0 0 1 0 0,-1 0-1 0 0,0 1 1 0 0,3 15-1 0 0,0-2 19 0 0,57 216 1151 0 0,-57-211-1339 0 0,11 65 185 0 0,-18-61-26 0 0,0-32-161 0 0,-6-13-16 0 0,-7-8-109 0 0,-16-40 0 0 0,23 43 55 0 0,1 0 0 0 0,1-1-1 0 0,0 0 1 0 0,1 1 0 0 0,-1-32-1 0 0,8-92-447 0 0,-4 133 378 0 0,1-6-6 0 0,1 0 0 0 0,0 0 1 0 0,1 0-1 0 0,0 0 0 0 0,9-20 0 0 0,-11 31 59 0 0,1 0-1 0 0,-1-1 1 0 0,1 1 0 0 0,0 0-1 0 0,0 0 1 0 0,0 0 0 0 0,1 0-1 0 0,-1 1 1 0 0,1-1 0 0 0,-1 1 0 0 0,1 0-1 0 0,0-1 1 0 0,0 1 0 0 0,0 0-1 0 0,0 0 1 0 0,1 1 0 0 0,-1-1-1 0 0,0 1 1 0 0,1 0 0 0 0,-1 0-1 0 0,1 0 1 0 0,-1 0 0 0 0,1 0 0 0 0,-1 1-1 0 0,1 0 1 0 0,0-1 0 0 0,-1 1-1 0 0,1 1 1 0 0,-1-1 0 0 0,1 0-1 0 0,0 1 1 0 0,-1 0 0 0 0,1 0-1 0 0,-1 0 1 0 0,1 0 0 0 0,3 2 0 0 0,2 2 7 0 0,1 0 1 0 0,-1 1 0 0 0,-1-1 0 0 0,1 2-1 0 0,-1-1 1 0 0,0 1 0 0 0,0 0 0 0 0,-1 1-1 0 0,12 15 1 0 0,-1 1 264 0 0,-2 1-1 0 0,16 34 1 0 0,-26-48-19 0 0,0 1 0 0 0,-2 0 0 0 0,1 1-1 0 0,-2-1 1 0 0,1 1 0 0 0,-2 0 0 0 0,1 0 0 0 0,-2 0-1 0 0,0 0 1 0 0,-1 25 0 0 0,-1-32-149 0 0,0 1 0 0 0,0 0 0 0 0,-1 0 1 0 0,1-1-1 0 0,-1 1 0 0 0,-1-1 0 0 0,1 1 0 0 0,-1-1 0 0 0,0 0 0 0 0,-1 0 1 0 0,0-1-1 0 0,0 1 0 0 0,0 0 0 0 0,0-1 0 0 0,-1 0 0 0 0,0 0 0 0 0,0-1 0 0 0,0 1 1 0 0,0-1-1 0 0,-1 0 0 0 0,0-1 0 0 0,-9 6 0 0 0,-92 46 273 0 0,102-54-373 0 0,0 0-1 0 0,0 0 1 0 0,0 0 0 0 0,-1 0 0 0 0,1-1-1 0 0,0 0 1 0 0,-1 0 0 0 0,-4-1 0 0 0,-6 0-564 0 0,15 1 533 0 0,1 0-1 0 0,0 0 1 0 0,0 0-1 0 0,0 0 1 0 0,0 0-1 0 0,-1 0 0 0 0,1 0 1 0 0,0 0-1 0 0,0 0 1 0 0,0 0-1 0 0,-1 0 0 0 0,1 0 1 0 0,0 0-1 0 0,0 0 1 0 0,0 0-1 0 0,0 0 1 0 0,-1 0-1 0 0,1-1 0 0 0,0 1 1 0 0,0 0-1 0 0,0 0 1 0 0,0 0-1 0 0,0 0 0 0 0,0 0 1 0 0,-1-1-1 0 0,1 1 1 0 0,0 0-1 0 0,0 0 0 0 0,0 0 1 0 0,0 0-1 0 0,0-1 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4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13359 0 0,'0'0'1210'0'0,"1"0"-996"0"0,20-8 3493 0 0,35-10-1 0 0,-2 7-2422 0 0,75-15-2764 0 0,-109 22 511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84 6767 0 0,'1'-1'21'0'0,"-1"1"0"0"0,0-1 0 0 0,0 0 0 0 0,1 0 0 0 0,-1 1-1 0 0,0-1 1 0 0,1 0 0 0 0,-1 1 0 0 0,0-1 0 0 0,1 1 0 0 0,-1-1 0 0 0,1 1-1 0 0,-1-1 1 0 0,1 0 0 0 0,0 1 0 0 0,-1 0 0 0 0,1-1 0 0 0,-1 1 0 0 0,1-1-1 0 0,0 1 1 0 0,-1 0 0 0 0,1-1 0 0 0,1 1 0 0 0,-1 0-10 0 0,-1-1 0 0 0,1 1 1 0 0,0 0-1 0 0,0-1 1 0 0,0 1-1 0 0,0-1 0 0 0,-1 1 1 0 0,1-1-1 0 0,0 0 0 0 0,-1 1 1 0 0,1-1-1 0 0,0 0 0 0 0,-1 1 1 0 0,1-1-1 0 0,-1 0 0 0 0,1 0 1 0 0,-1 0-1 0 0,1-1 0 0 0,1-1 298 0 0,-1 0 0 0 0,0 0 0 0 0,0 0 0 0 0,-1 0 0 0 0,1 0 0 0 0,-1 0 0 0 0,1 0 0 0 0,-1-1 0 0 0,0 1 0 0 0,0 0 0 0 0,-1-5-1 0 0,1 8-90 0 0,0-1-1 0 0,-1 0 0 0 0,1 0 0 0 0,0 0 0 0 0,-1 0 1 0 0,1 1-1 0 0,0-1 0 0 0,-1 0 0 0 0,1 1 0 0 0,-1-1 1 0 0,0 0-1 0 0,1 1 0 0 0,-1-1 0 0 0,1 0 0 0 0,-1 1 1 0 0,0-1-1 0 0,-1 0 0 0 0,1 1-103 0 0,-1-1 1 0 0,1 1-1 0 0,-1-1 0 0 0,1 1 1 0 0,-1 0-1 0 0,1 0 0 0 0,-1 0 1 0 0,1 0-1 0 0,-1 0 0 0 0,1 0 1 0 0,-1 0-1 0 0,1 0 0 0 0,-3 1 1 0 0,-7 3 278 0 0,1 0 1 0 0,0 1 0 0 0,-1 0-1 0 0,2 1 1 0 0,-1 0 0 0 0,1 0-1 0 0,-10 9 1 0 0,8-5-280 0 0,1 1-1 0 0,0 0 1 0 0,1 1 0 0 0,0 0-1 0 0,0 1 1 0 0,2-1 0 0 0,-10 21-1 0 0,10-18-76 0 0,1 0 0 0 0,0 0 0 0 0,1 0 0 0 0,0 1 0 0 0,2 0 0 0 0,0 0 0 0 0,1 0 0 0 0,0 1-1 0 0,1-1 1 0 0,1 0 0 0 0,1 0 0 0 0,2 19 0 0 0,-2-30-10 0 0,0 0-1 0 0,1 0 0 0 0,0 0 1 0 0,0 0-1 0 0,0-1 1 0 0,0 1-1 0 0,1 0 0 0 0,-1-1 1 0 0,1 0-1 0 0,0 1 1 0 0,1-1-1 0 0,-1-1 0 0 0,1 1 1 0 0,0 0-1 0 0,-1-1 1 0 0,2 0-1 0 0,-1 0 1 0 0,0 0-1 0 0,1 0 0 0 0,-1-1 1 0 0,1 1-1 0 0,0-1 1 0 0,0-1-1 0 0,-1 1 0 0 0,9 1 1 0 0,11 4 64 0 0,-19-5-77 0 0,0-1 0 0 0,0 1 0 0 0,0-1 0 0 0,0 0 0 0 0,0-1 1 0 0,0 1-1 0 0,7-1 0 0 0,4-1 24 0 0,-9 1-28 0 0,0-1 0 0 0,0 1 0 0 0,0-1 0 0 0,0-1 0 0 0,0 1 0 0 0,0-1 0 0 0,0 0 0 0 0,12-7 0 0 0,-13 6 4 0 0,1 0 2 0 0,0-1 0 0 0,-1 0 0 0 0,0 0 0 0 0,0 0-1 0 0,0-1 1 0 0,10-10 0 0 0,-12 10-14 0 0,-1 2 10 0 0,1-2-1 0 0,-1 1 0 0 0,0 0 0 0 0,0 0 0 0 0,4-9 0 0 0,-7 11-3 0 0,1 1 1 0 0,-1-1-1 0 0,1 0 1 0 0,-1 0-1 0 0,0 0 0 0 0,0 1 1 0 0,0-1-1 0 0,0 0 1 0 0,0 0-1 0 0,0 0 0 0 0,0 0 1 0 0,0 1-1 0 0,-1-1 1 0 0,1 0-1 0 0,-1 0 0 0 0,1 1 1 0 0,-1-1-1 0 0,0 0 1 0 0,0 1-1 0 0,-2-4 0 0 0,2 3-5 0 0,-1 0 0 0 0,1-1-1 0 0,-1 1 1 0 0,0 0 0 0 0,0 0-1 0 0,0 0 1 0 0,-1 0 0 0 0,1 0-1 0 0,0 1 1 0 0,-1-1-1 0 0,1 1 1 0 0,-1-1 0 0 0,1 1-1 0 0,-1 0 1 0 0,0 0 0 0 0,1 0-1 0 0,-1 0 1 0 0,0 1-1 0 0,-3-1 1 0 0,-28-10 30 0 0,28 8 35 0 0,5 2 781 0 0,3 1-830 0 0,-1 1-1 0 0,1-1 0 0 0,0 1 1 0 0,-1 0-1 0 0,1 0 0 0 0,-1-1 1 0 0,1 1-1 0 0,1 2 0 0 0,9 4 60 0 0,-4-5-81 0 0,0 0 1 0 0,0-1-1 0 0,0 1 1 0 0,1-2-1 0 0,-1 1 0 0 0,0-1 1 0 0,1 0-1 0 0,-1-1 1 0 0,0 0-1 0 0,13-3 1 0 0,1-2-1187 0 0,-1-1 0 0 0,35-16 0 0 0,-39 16-273 0 0,0-1-212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0,'0'1'480'0'0,"3"33"13348"0"0,5 19-9819 0 0,3 4-2518 0 0,-6-11-709 0 0,15 189-317 0 0,-20-222-1370 0 0,2-2-3270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12639 0 0,'0'0'1143'0'0,"-7"5"-351"0"0,4-3-588 0 0,1 0-1 0 0,-1 1 1 0 0,1 0 0 0 0,0-1 0 0 0,0 1-1 0 0,0 0 1 0 0,0 0 0 0 0,0 0-1 0 0,1 0 1 0 0,-1 1 0 0 0,1-1 0 0 0,0 0-1 0 0,0 0 1 0 0,0 1 0 0 0,1-1-1 0 0,-1 1 1 0 0,0 6 0 0 0,1 4 203 0 0,0 0 1 0 0,4 28-1 0 0,-1-14-64 0 0,-1-5-3 0 0,11 40 0 0 0,-11-56-302 0 0,0-1 0 0 0,0 1 0 0 0,1-1 0 0 0,0 0 0 0 0,0 0 0 0 0,1 0 0 0 0,-1 0-1 0 0,1-1 1 0 0,1 1 0 0 0,6 7 0 0 0,-6-9-9 0 0,-1-1-1 0 0,0 1 1 0 0,1-1-1 0 0,-1 0 1 0 0,1 0-1 0 0,0-1 1 0 0,0 1-1 0 0,10 2 0 0 0,-12-4-34 0 0,1 0-1 0 0,0 0 1 0 0,-1-1-1 0 0,1 0 1 0 0,0 0 0 0 0,0 0-1 0 0,-1 0 1 0 0,1 0-1 0 0,0-1 1 0 0,0 1-1 0 0,-1-1 1 0 0,1 0-1 0 0,6-3 1 0 0,-6 3-43 0 0,0-1 0 0 0,0 0 0 0 0,0 0 1 0 0,0 0-1 0 0,0 0 0 0 0,0-1 0 0 0,-1 1 1 0 0,1-1-1 0 0,-1 0 0 0 0,0 0 0 0 0,0 0 1 0 0,0-1-1 0 0,0 1 0 0 0,-1-1 0 0 0,1 1 1 0 0,-1-1-1 0 0,3-6 0 0 0,-3 4 27 0 0,1 1-1 0 0,-1-1 1 0 0,-1 1 0 0 0,1-1-1 0 0,-1 0 1 0 0,1-5 0 0 0,-2-2 30 0 0,0 1 1 0 0,-2-18 0 0 0,2 24 75 0 0,0 5 80 0 0,0 1-145 0 0,0 0 0 0 0,0 0 1 0 0,0 0-1 0 0,0 0 1 0 0,0 0-1 0 0,0 0 0 0 0,-1 0 1 0 0,1 0-1 0 0,0 0 1 0 0,0 0-1 0 0,0 0 0 0 0,0 0 1 0 0,0 0-1 0 0,0 0 1 0 0,0 0-1 0 0,0 0 0 0 0,0 0 1 0 0,0 0-1 0 0,0 0 1 0 0,0 0-1 0 0,0 0 0 0 0,-1 0 1 0 0,1 0-1 0 0,0 0 1 0 0,0 0-1 0 0,0 0 0 0 0,0 0 1 0 0,0 0-1 0 0,0 0 1 0 0,0 0-1 0 0,0 0 1 0 0,0 0-1 0 0,0 0 0 0 0,0 0 1 0 0,0 0-1 0 0,0 0 1 0 0,0 0-1 0 0,0-1 0 0 0,0 1 1 0 0,0 0-1 0 0,0 0 1 0 0,-1 0-1 0 0,1 0 0 0 0,0 0 1 0 0,0 0-1 0 0,0 0 1 0 0,0 0-1 0 0,0 0 0 0 0,0 0 1 0 0,0 0-1 0 0,0 0 1 0 0,-3 6 355 0 0,3 2-328 0 0,0-1 0 0 0,0 1 1 0 0,0-1-1 0 0,1 1 0 0 0,0-1 1 0 0,0 0-1 0 0,1 1 1 0 0,-1-1-1 0 0,2 0 0 0 0,2 7 1 0 0,0-4 13 0 0,-1-1-1 0 0,1 0 1 0 0,0 0 0 0 0,1 0 0 0 0,0-1-1 0 0,13 13 1 0 0,-15-17-97 0 0,0 0-1 0 0,0-1 1 0 0,0 0-1 0 0,0 0 0 0 0,1 0 1 0 0,0-1-1 0 0,-1 1 1 0 0,1-1-1 0 0,0 0 1 0 0,0 0-1 0 0,0-1 1 0 0,1 0-1 0 0,4 1 0 0 0,-6-1 8 0 0,0-1-1 0 0,-1 0 0 0 0,1 0 1 0 0,0 0-1 0 0,-1 0 0 0 0,1-1 1 0 0,0 0-1 0 0,-1 1 0 0 0,1-1 1 0 0,-1-1-1 0 0,1 1 0 0 0,-1 0 1 0 0,1-1-1 0 0,-1 0 0 0 0,0 0 1 0 0,0 0-1 0 0,0 0 0 0 0,0 0 1 0 0,3-3-1 0 0,-2 0-119 0 0,0 0-1 0 0,0 0 1 0 0,0 0 0 0 0,-1 0-1 0 0,0-1 1 0 0,0 1 0 0 0,-1-1-1 0 0,1 0 1 0 0,-1 1 0 0 0,0-1-1 0 0,-1 0 1 0 0,0 0 0 0 0,0 0-1 0 0,0-1 1 0 0,0-8 0 0 0,-1 3 117 0 0,0 1 0 0 0,-1 0 0 0 0,0-1 0 0 0,0 1 0 0 0,-7-23 1766 0 0,12 60-502 0 0,-1-17-1150 0 0,-1-1 0 0 0,2 0 1 0 0,-1 1-1 0 0,1-1 0 0 0,1-1 0 0 0,-1 1 0 0 0,1-1 0 0 0,0 1 1 0 0,1-2-1 0 0,0 1 0 0 0,11 10 0 0 0,-8-9-107 0 0,0-1 0 0 0,1 0-1 0 0,0 0 1 0 0,0-1 0 0 0,1 0 0 0 0,0-1-1 0 0,0 0 1 0 0,13 4 0 0 0,14-2-753 0 0,-15-8-3648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31 12063 0 0,'0'0'1091'0'0,"-4"-13"-878"0"0,3 12-82 0 0,1 1 0 0 0,0-1 0 0 0,0 0 0 0 0,-1 0 0 0 0,1 0-1 0 0,-1 0 1 0 0,1 0 0 0 0,-1 1 0 0 0,1-1 0 0 0,-1 0 0 0 0,1 0-1 0 0,-1 1 1 0 0,0-1 0 0 0,1 0 0 0 0,-1 1 0 0 0,0-1 0 0 0,0 1 0 0 0,0-1-1 0 0,1 1 1 0 0,-1-1 0 0 0,0 1 0 0 0,0-1 0 0 0,0 1 0 0 0,0 0-1 0 0,0-1 1 0 0,0 1 0 0 0,0 0 0 0 0,0 0 0 0 0,0 0 0 0 0,-1 0 0 0 0,1 0 101 0 0,-1 1 0 0 0,1 0 1 0 0,-1 0-1 0 0,1-1 0 0 0,0 1 1 0 0,-1 0-1 0 0,1 0 0 0 0,0 0 1 0 0,-1 1-1 0 0,1-1 0 0 0,0 0 1 0 0,0 0-1 0 0,0 1 0 0 0,0-1 1 0 0,0 0-1 0 0,0 1 0 0 0,0 2 1 0 0,-2 2-160 0 0,1 1 0 0 0,0 0 1 0 0,0 0-1 0 0,0 0 0 0 0,1 0 0 0 0,0 0 1 0 0,1 0-1 0 0,-1 0 0 0 0,2 0 0 0 0,-1 0 1 0 0,1 0-1 0 0,0 0 0 0 0,0 0 1 0 0,1 0-1 0 0,-1 0 0 0 0,2 0 0 0 0,-1 0 1 0 0,1-1-1 0 0,5 10 0 0 0,-5-12-455 0 0,0 0 0 0 0,1-1 0 0 0,-1 1-1 0 0,1-1 1 0 0,-1 0 0 0 0,1 0 0 0 0,0 0 0 0 0,0-1 0 0 0,0 1-1 0 0,1-1 1 0 0,-1 0 0 0 0,0 0 0 0 0,1-1 0 0 0,0 1 0 0 0,-1-1-1 0 0,1 0 1 0 0,0 0 0 0 0,-1-1 0 0 0,1 1 0 0 0,0-1 0 0 0,0 0-1 0 0,0 0 1 0 0,-1-1 0 0 0,1 1 0 0 0,0-1 0 0 0,6-2 0 0 0,4-2-5140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13 4607 0 0,'0'0'354'0'0,"-1"0"55"0"0,-2-1 212 0 0,1-1-1 0 0,-1 2 1 0 0,1-1-1 0 0,-1 0 0 0 0,0 0 1 0 0,0 1-1 0 0,1 0 1 0 0,-1-1-1 0 0,0 1 1 0 0,0 0-1 0 0,1 0 1 0 0,-1 1-1 0 0,0-1 1 0 0,-4 2-1 0 0,5-2-459 0 0,0 1-1 0 0,0 0 1 0 0,0 0-1 0 0,1 0 1 0 0,-1 1-1 0 0,0-1 1 0 0,0 0-1 0 0,1 1 1 0 0,-1-1-1 0 0,1 1 0 0 0,-1-1 1 0 0,1 1-1 0 0,0 0 1 0 0,0 0-1 0 0,-1 0 1 0 0,1 0-1 0 0,0-1 1 0 0,1 1-1 0 0,-1 0 1 0 0,0 3-1 0 0,-1 1-94 0 0,1 0-1 0 0,-1 0 1 0 0,2 1-1 0 0,-1-1 1 0 0,1 0-1 0 0,0 1 1 0 0,0-1-1 0 0,0 0 1 0 0,1 0-1 0 0,0 1 1 0 0,1-1-1 0 0,-1 0 1 0 0,1 0-1 0 0,0 0 1 0 0,1 0-1 0 0,-1 0 1 0 0,1-1-1 0 0,0 1 1 0 0,1-1-1 0 0,0 0 1 0 0,4 6-1 0 0,-4-6-21 0 0,0-1 0 0 0,0 1 1 0 0,1-1-1 0 0,-1 0 0 0 0,1 0 0 0 0,0-1 0 0 0,0 1 0 0 0,0-1 0 0 0,1 0 1 0 0,-1-1-1 0 0,1 1 0 0 0,0-1 0 0 0,-1 0 0 0 0,1 0 0 0 0,0-1 0 0 0,0 0 0 0 0,0 0 1 0 0,0 0-1 0 0,1-1 0 0 0,-1 0 0 0 0,0 0 0 0 0,7-1 0 0 0,-10 0 10 0 0,0 0-1 0 0,0 0 1 0 0,0 0-1 0 0,-1 0 1 0 0,1 0 0 0 0,0-1-1 0 0,-1 1 1 0 0,1-1-1 0 0,0 0 1 0 0,-1 1-1 0 0,0-1 1 0 0,1 0 0 0 0,-1-1-1 0 0,0 1 1 0 0,0 0-1 0 0,0-1 1 0 0,-1 1-1 0 0,1-1 1 0 0,0 1 0 0 0,-1-1-1 0 0,0 0 1 0 0,1 0-1 0 0,-1 1 1 0 0,0-1-1 0 0,0-6 1 0 0,2-2 91 0 0,-2 0 0 0 0,0 0 0 0 0,0 0 0 0 0,-1 0 0 0 0,-2-20 0 0 0,1 26-147 0 0,0 0 0 0 0,0 0 0 0 0,-1 1-1 0 0,1-1 1 0 0,-1 0 0 0 0,0 1 0 0 0,-1-1 0 0 0,1 1 0 0 0,-1 0 0 0 0,1 0 0 0 0,-1 0 0 0 0,-1 0-1 0 0,-6-7 1 0 0,6 8-934 0 0,0-1 0 0 0,0 1 0 0 0,-1 0 1 0 0,-6-4-1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3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8751 0 0,'9'33'722'0'0,"-4"-12"990"0"0,1-1 1 0 0,17 38-1 0 0,72 116 4525 0 0,-95-173-6217 0 0,1 0-1 0 0,-1 0 1 0 0,0-1-1 0 0,1 1 1 0 0,-1 0 0 0 0,0 0-1 0 0,1-1 1 0 0,-1 1-1 0 0,1 0 1 0 0,-1-1-1 0 0,1 1 1 0 0,-1-1-1 0 0,1 1 1 0 0,0-1 0 0 0,-1 1-1 0 0,2 0 1 0 0,-1-1 15 0 0,-1-1-1 0 0,0 1 1 0 0,0-1 0 0 0,0 1 0 0 0,1-1 0 0 0,-1 1 0 0 0,0-1 0 0 0,0 1-1 0 0,0-1 1 0 0,0 1 0 0 0,0-1 0 0 0,0 1 0 0 0,0-1 0 0 0,0 1 0 0 0,0-1-1 0 0,0 1 1 0 0,0-2 0 0 0,-5-33 845 0 0,3 28-887 0 0,-18-119-1457 0 0,19 110 1255 0 0,0 1 1 0 0,1-1-1 0 0,1 0 1 0 0,0 0-1 0 0,1 1 1 0 0,5-17 0 0 0,-6 28 135 0 0,0 0 1 0 0,0 0 0 0 0,1 0 0 0 0,0 0 0 0 0,0 0 0 0 0,0 1 0 0 0,3-6 0 0 0,-4 8 68 0 0,0 0-1 0 0,0 0 1 0 0,0 0-1 0 0,0 0 1 0 0,0 0 0 0 0,1 0-1 0 0,-1 0 1 0 0,0 0-1 0 0,0 1 1 0 0,1-1 0 0 0,-1 0-1 0 0,0 1 1 0 0,1-1 0 0 0,-1 1-1 0 0,0 0 1 0 0,1-1-1 0 0,-1 1 1 0 0,1 0 0 0 0,-1 0-1 0 0,1 0 1 0 0,-1 0-1 0 0,1 0 1 0 0,-1 0 0 0 0,0 0-1 0 0,3 1 1 0 0,4 2 211 0 0,0-1 0 0 0,1 2 0 0 0,-1-1-1 0 0,0 1 1 0 0,-1 1 0 0 0,1-1 0 0 0,-1 1 0 0 0,0 1 0 0 0,0-1 0 0 0,0 1 0 0 0,-1 0 0 0 0,0 1 0 0 0,0-1-1 0 0,0 1 1 0 0,-1 0 0 0 0,7 13 0 0 0,-11-19-150 0 0,-1 1 0 0 0,1-1 0 0 0,-1 0 0 0 0,0 0 0 0 0,1 1 0 0 0,-1-1 1 0 0,0 1-1 0 0,0-1 0 0 0,0 0 0 0 0,0 1 0 0 0,0-1 0 0 0,0 0 0 0 0,0 1 0 0 0,0-1 0 0 0,-1 0 0 0 0,1 1 0 0 0,0-1 0 0 0,-1 0 0 0 0,1 0 0 0 0,-1 1 0 0 0,1-1 0 0 0,-1 0 0 0 0,0 0 0 0 0,0 0 1 0 0,1 0-1 0 0,-1 0 0 0 0,0 0 0 0 0,0 0 0 0 0,0 0 0 0 0,0 0 0 0 0,0 0 0 0 0,0 0 0 0 0,0 0 0 0 0,-1-1 0 0 0,1 1 0 0 0,-2 0 0 0 0,-4 3 21 0 0,1-2 0 0 0,0 1 1 0 0,-1-1-1 0 0,0 0 0 0 0,-10 2 0 0 0,9-2-85 0 0,-1-1-1 0 0,-16 0 0 0 0,22-1-246 0 0,0-1 0 0 0,0 1-1 0 0,0 0 1 0 0,0-1 0 0 0,0 0-1 0 0,0 1 1 0 0,1-1 0 0 0,-1 0-1 0 0,0 0 1 0 0,1-1 0 0 0,-6-2-1 0 0,-1-12-13386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3679 0 0,'0'0'167'0'0,"0"2"-7"0"0,5 13 1239 0 0,0 1-1 0 0,1-1 1 0 0,1-1-1 0 0,0 1 1 0 0,1-1-1 0 0,1-1 1 0 0,0 1-1 0 0,1-1 1 0 0,18 19-1 0 0,-25-28-1766 0 0,0-1 0 0 0,1 0 0 0 0,-1 0 0 0 0,1 0 0 0 0,-1-1 1 0 0,7 4-1 0 0,-8-5 125 0 0,-1-1 0 0 0,1 0 0 0 0,-1 1 0 0 0,1-1 0 0 0,-1 0 0 0 0,1 0 0 0 0,0 0 0 0 0,-1 0 0 0 0,1 0 0 0 0,-1-1 0 0 0,1 1 0 0 0,-1 0 0 0 0,3-2 0 0 0,4 0-1412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5063 0 0,'0'0'4235'0'0,"0"9"-223"0"0,-3 10-2079 0 0,0 0-1 0 0,-10 29 1 0 0,5-19-908 0 0,-51 220 3857 0 0,53-208-4593 0 0,5-30-869 0 0,0 1 1 0 0,-1-1-1 0 0,0 0 0 0 0,-5 11 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10047 0 0,'3'1'463'0'0,"-2"-1"-441"0"0,0 0 0 0 0,0 0-1 0 0,0 0 1 0 0,0 1 0 0 0,0-1 0 0 0,0 1-1 0 0,0-1 1 0 0,0 1 0 0 0,0-1 0 0 0,-1 1 0 0 0,1-1-1 0 0,0 1 1 0 0,0 0 0 0 0,-1-1 0 0 0,1 1 0 0 0,0 0-1 0 0,-1 0 1 0 0,1-1 0 0 0,0 3 0 0 0,7 22 167 0 0,-3-1 154 0 0,2 14 2574 0 0,22 63 1 0 0,-10-63 1808 0 0,-15-44-4082 0 0,-1-2-488 0 0,0 1-1 0 0,0-1 1 0 0,-1 0-1 0 0,0 0 1 0 0,0 0 0 0 0,-1 0-1 0 0,0-8 1 0 0,3-11 24 0 0,-3 18-206 0 0,2-10-45 0 0,1 1 0 0 0,0-1 0 0 0,1 1 0 0 0,11-24-1 0 0,-14 38-133 0 0,0-1 0 0 0,1 1 0 0 0,0 0 0 0 0,0-1 0 0 0,0 1 0 0 0,0 0 0 0 0,1 1-1 0 0,-1-1 1 0 0,5-3 0 0 0,-4 5-118 0 0,-1 0 1 0 0,0 0-1 0 0,0 1 0 0 0,0-1 0 0 0,1 1 1 0 0,-1 0-1 0 0,1 0 0 0 0,-1 0 0 0 0,1 0 1 0 0,0 0-1 0 0,-1 1 0 0 0,1 0 0 0 0,0-1 1 0 0,3 2-1 0 0,4-1-1435 0 0,-1 1 0 0 0,0 0 0 0 0,15 5 0 0 0,-10-1-157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5815 0 0,'2'1'266'0'0,"71"37"9068"0"0,-84-37-6444 0 0,-4 1-2056 0 0,-24 7 1 0 0,32-6-713 0 0,1 0 0 0 0,0 0 0 0 0,0 0 1 0 0,0 1-1 0 0,0 0 0 0 0,0 0 0 0 0,-5 6 1 0 0,9-8-87 0 0,0 0 1 0 0,0 0 0 0 0,0 0 0 0 0,1 0 0 0 0,-1 0 0 0 0,1 1 0 0 0,-1-1 0 0 0,1 1 0 0 0,0-1 0 0 0,0 1 0 0 0,0-1 0 0 0,0 1 0 0 0,1 0 0 0 0,-1 0 0 0 0,1-1-1 0 0,-1 1 1 0 0,1 0 0 0 0,0 0 0 0 0,0-1 0 0 0,1 6 0 0 0,-1-6-39 0 0,1 0 0 0 0,-1 0 0 0 0,1 0 0 0 0,0 0 0 0 0,0 0 0 0 0,0 0 0 0 0,0 0 0 0 0,0 0 0 0 0,0 0 0 0 0,0 0 0 0 0,1-1 0 0 0,-1 1 0 0 0,1 0 0 0 0,-1-1 0 0 0,1 1 0 0 0,0-1 0 0 0,0 0 0 0 0,-1 1 0 0 0,1-1 0 0 0,0 0 0 0 0,0 0 0 0 0,0 0 0 0 0,0-1 0 0 0,0 1 0 0 0,3 0 0 0 0,-5-1 1 0 0,7 3 1 0 0,-1-1 0 0 0,0-1 0 0 0,1 1 0 0 0,-1-1 0 0 0,1 0 0 0 0,-1-1 0 0 0,10 1 0 0 0,-12-2-11 0 0,0 1 1 0 0,0-1-1 0 0,0 0 0 0 0,0 0 0 0 0,0 0 0 0 0,-1 0 0 0 0,1-1 0 0 0,0 0 0 0 0,-1 1 0 0 0,1-1 1 0 0,-1 0-1 0 0,0-1 0 0 0,5-3 0 0 0,0-1-20 0 0,-6 6 10 0 0,0-1-1 0 0,0 0 1 0 0,-1 1-1 0 0,1-1 1 0 0,0 0-1 0 0,-1 0 1 0 0,1 0 0 0 0,-1 0-1 0 0,2-3 1 0 0,-1 0 0 0 0,-1 0 1 0 0,0 0 0 0 0,0 0 0 0 0,0-1 0 0 0,-1 1-1 0 0,0-10 1 0 0,1 9 32 0 0,-1 5 126 0 0,12 15-73 0 0,-7-7-64 0 0,9 8-83 0 0,19 17-1 0 0,-29-29-315 0 0,1 1-1 0 0,-1-1 0 0 0,1 0 0 0 0,0 0 0 0 0,0 0 0 0 0,0 0 0 0 0,0-1 1 0 0,0 0-1 0 0,10 2 0 0 0,-7-3-1328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8287 0 0,'0'0'639'0'0,"0"0"-415"0"0,3 3 13 0 0,-2-1 198 0 0,0 0-1 0 0,0 0 1 0 0,-1 0-1 0 0,1 0 1 0 0,-1 0-1 0 0,0 0 0 0 0,1 0 1 0 0,-1 0-1 0 0,0 1 1 0 0,0 1-1 0 0,0 1 319 0 0,19 141 4872 0 0,-15-124-4919 0 0,-4-20-525 0 0,0-2-176 0 0,0 0 0 0 0,0 0 0 0 0,0 0 0 0 0,0 0 0 0 0,0 1 0 0 0,0-1 0 0 0,0 0 0 0 0,0 0 0 0 0,0 0 0 0 0,0 0 0 0 0,0 0 0 0 0,0 0 0 0 0,0 1 0 0 0,0-1 0 0 0,0 0 0 0 0,0 0 0 0 0,0 0 0 0 0,0 0 0 0 0,0 0 0 0 0,0 1 0 0 0,0-1-1 0 0,0 0 1 0 0,0 0 0 0 0,0 0 0 0 0,1 0 0 0 0,-1 0 0 0 0,0 0 0 0 0,0 1 0 0 0,0-1 0 0 0,0 0 0 0 0,0 0 0 0 0,0 0 0 0 0,0 0 0 0 0,0 0 0 0 0,1 0 0 0 0,-1 0 0 0 0,0 0 0 0 0,0 0 0 0 0,0 0 0 0 0,0 0 0 0 0,0 0 0 0 0,1 0 0 0 0,-1 0 0 0 0,0 0 0 0 0,0 1 0 0 0,0-1 0 0 0,0 0 0 0 0,0 0 0 0 0,1-1 0 0 0,7-5-48 0 0,5-12 149 0 0,48-113-542 0 0,-53 115 432 0 0,-4 9-10 0 0,-1 0-1 0 0,1 1 1 0 0,0 0 0 0 0,6-9-1 0 0,-10 15 32 0 0,1 0-1 0 0,-1-1 1 0 0,0 1 0 0 0,1 0-1 0 0,-1-1 1 0 0,0 1-1 0 0,1 0 1 0 0,-1 0 0 0 0,0-1-1 0 0,1 1 1 0 0,-1 0-1 0 0,1 0 1 0 0,-1 0 0 0 0,0 0-1 0 0,1-1 1 0 0,-1 1-1 0 0,1 0 1 0 0,-1 0 0 0 0,0 0-1 0 0,1 0 1 0 0,-1 0-1 0 0,1 0 1 0 0,-1 0 0 0 0,1 0-1 0 0,-1 0 1 0 0,0 0 0 0 0,1 0-1 0 0,-1 1 1 0 0,1-1-1 0 0,1 1 20 0 0,-1-1 0 0 0,0 1 0 0 0,0 0 0 0 0,0 0-1 0 0,0 0 1 0 0,0 0 0 0 0,0 0 0 0 0,0 0 0 0 0,1 2-1 0 0,2 1 12 0 0,-1 1-1 0 0,-1 0 0 0 0,1 0 1 0 0,1 6-1 0 0,6 17 102 0 0,-5-11-126 0 0,1 0 0 0 0,1-1-1 0 0,0 0 1 0 0,10 16-1 0 0,-12-25 15 0 0,-1 0-449 0 0,1 0 1 0 0,0 0-1 0 0,1 0 1 0 0,6 7-1 0 0,-9-12 27 0 0,0 0 1 0 0,-1 0-1 0 0,1 0 0 0 0,0 0 1 0 0,0-1-1 0 0,0 1 1 0 0,0-1-1 0 0,0 0 0 0 0,0 0 1 0 0,1 0-1 0 0,-1 0 0 0 0,0-1 1 0 0,0 1-1 0 0,5-1 0 0 0,6 0-1314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6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33 9991 0 0,'0'0'456'0'0,"-2"-8"151"0"0,1 7-388 0 0,1-1 0 0 0,0 1 0 0 0,-1 0 0 0 0,1-1 0 0 0,-1 1 0 0 0,0 0 0 0 0,1 0 0 0 0,-1 0 0 0 0,0 0 0 0 0,0-1 0 0 0,1 1 1 0 0,-1 0-1 0 0,0 0 0 0 0,0 0 0 0 0,0 1 0 0 0,-3-3 0 0 0,4 3-138 0 0,-1 0 1 0 0,1 0 0 0 0,-1 0-1 0 0,1 0 1 0 0,-1 0-1 0 0,1 0 1 0 0,-1 0 0 0 0,1 1-1 0 0,-1-1 1 0 0,1 0-1 0 0,-1 0 1 0 0,1 0 0 0 0,-1 1-1 0 0,1-1 1 0 0,0 0-1 0 0,-1 0 1 0 0,1 1 0 0 0,-1-1-1 0 0,1 0 1 0 0,0 1 0 0 0,-1-1-1 0 0,1 1 1 0 0,0-1-1 0 0,-1 0 1 0 0,1 1 0 0 0,0-1-1 0 0,-1 2 1 0 0,-1 2 105 0 0,0 0 0 0 0,0 0 0 0 0,0 1 0 0 0,1-1 0 0 0,-1 1 0 0 0,0 6 1 0 0,1 0-143 0 0,1 0 0 0 0,0 1 0 0 0,0-1 0 0 0,1 0-1 0 0,1 1 1 0 0,0-1 0 0 0,0 0 0 0 0,1 0 0 0 0,6 13 0 0 0,-7-18-39 0 0,1 1-1 0 0,0-1 0 0 0,0-1 0 0 0,0 1 0 0 0,1 0 0 0 0,0-1 0 0 0,0 1 0 0 0,0-1 0 0 0,1-1 0 0 0,0 1 0 0 0,0 0 0 0 0,0-1 0 0 0,0 0 0 0 0,1 0 0 0 0,0-1 0 0 0,11 6 1 0 0,-13-8 20 0 0,-1 1 0 0 0,1-1 1 0 0,-1-1-1 0 0,1 1 1 0 0,0 0-1 0 0,-1-1 0 0 0,1 0 1 0 0,0 0-1 0 0,-1 0 0 0 0,1 0 1 0 0,-1-1-1 0 0,1 1 1 0 0,0-1-1 0 0,-1 0 0 0 0,1 0 1 0 0,-1 0-1 0 0,1-1 1 0 0,-1 1-1 0 0,0-1 0 0 0,0 0 1 0 0,0 0-1 0 0,6-4 1 0 0,-6 3 42 0 0,-1 1 1 0 0,1-1-1 0 0,0-1 1 0 0,-1 1-1 0 0,0 0 1 0 0,1-1-1 0 0,-1 1 1 0 0,-1-1-1 0 0,1 1 1 0 0,0-1-1 0 0,-1 0 1 0 0,0 0-1 0 0,0 0 1 0 0,0 0-1 0 0,0 0 1 0 0,-1 0-1 0 0,1 0 1 0 0,-1 0-1 0 0,0 0 1 0 0,-1-8-1 0 0,-1 3-57 0 0,-1 0 0 0 0,1 0 0 0 0,-1 0 0 0 0,-1 0 0 0 0,0 1 0 0 0,0-1 0 0 0,0 1 0 0 0,-1 0 0 0 0,-1 0 0 0 0,1 0 0 0 0,-1 1 0 0 0,-1 0 0 0 0,1 0 0 0 0,-1 1 0 0 0,0 0 0 0 0,-1 0 0 0 0,1 0 0 0 0,-1 1 0 0 0,0 0 0 0 0,0 1 0 0 0,-14-6 0 0 0,22 10 28 0 0,-10-3-1347 0 0,4 4-3266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0,'0'0'499'0'0,"1"0"-328"0"0,-1-1-132 0 0,0 1 0 0 0,0 0 0 0 0,0 0 0 0 0,1 0 1 0 0,-1 0-1 0 0,0 0 0 0 0,1 0 0 0 0,-1 0 0 0 0,0 0 1 0 0,0 0-1 0 0,0 0 0 0 0,0 0 0 0 0,0 0 0 0 0,1 1 0 0 0,-1-1 1 0 0,0 0-1 0 0,0 0 0 0 0,0 0 0 0 0,0 0 0 0 0,0 0 1 0 0,1 0-1 0 0,-1 0 0 0 0,0 0 0 0 0,0 0 0 0 0,0 0 0 0 0,1 1 1 0 0,-1-1-1 0 0,0 0 0 0 0,0 0 0 0 0,0 1 0 0 0,0-1 0 0 0,0 0 1 0 0,0 0-1 0 0,3 7 1250 0 0,-2-6-802 0 0,8 17 2538 0 0,8 25 1 0 0,11 51-1413 0 0,-12-35-975 0 0,19 77-500 0 0,-15-46-4166 0 0,-17-69-1410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43 2303 0 0,'0'-1'167'0'0,"-1"-3"2198"0"0,-1 3-1508 0 0,1 0-1 0 0,-1 0 0 0 0,1 1 0 0 0,0-1 0 0 0,-1 0 0 0 0,1 0 0 0 0,0 0 1 0 0,-2-3-1 0 0,-4-2 553 0 0,-1 3-942 0 0,-1-1 0 0 0,0 1 0 0 0,0 0 0 0 0,0 1 0 0 0,0 0 0 0 0,0 1-1 0 0,0-1 1 0 0,0 2 0 0 0,-12 0 0 0 0,25 2-628 0 0,4 5 38 0 0,13 3 120 0 0,-1 1 0 0 0,0 0 0 0 0,0 2 0 0 0,30 25 0 0 0,-43-31 287 0 0,0-1-1 0 0,0 1 0 0 0,-1 0 0 0 0,0 1 0 0 0,0-1 0 0 0,0 1 0 0 0,-1 1 0 0 0,0-1 0 0 0,-1 0 1 0 0,0 1-1 0 0,0 0 0 0 0,-1 0 0 0 0,0 1 0 0 0,2 12 0 0 0,-5-19-166 0 0,0-1 1 0 0,0 1-1 0 0,0 0 1 0 0,0-1-1 0 0,0 1 0 0 0,-1 0 1 0 0,1-1-1 0 0,-1 1 0 0 0,0-1 1 0 0,0 1-1 0 0,0-1 0 0 0,0 1 1 0 0,0-1-1 0 0,0 1 0 0 0,0-1 1 0 0,-1 0-1 0 0,-2 3 0 0 0,1-1 17 0 0,-1 0 0 0 0,0-1 0 0 0,0 1 0 0 0,0-1-1 0 0,-1 0 1 0 0,1 0 0 0 0,-8 3 0 0 0,2 0-45 0 0,8-5-81 0 0,1 0 0 0 0,-1 0 0 0 0,0 0 0 0 0,0 0 0 0 0,0 0 0 0 0,0 0 0 0 0,0 0 0 0 0,0-1 0 0 0,0 1 0 0 0,0-1 0 0 0,0 0 0 0 0,0 1 0 0 0,0-1 0 0 0,0 0 0 0 0,0 0 0 0 0,0 0 0 0 0,0-1 0 0 0,0 1 0 0 0,-2-1 0 0 0,3 1-27 0 0,1 0-1 0 0,0 0 0 0 0,-1 0 1 0 0,1 0-1 0 0,0 0 1 0 0,0 0-1 0 0,-1 0 1 0 0,1 0-1 0 0,0 0 0 0 0,-1 0 1 0 0,1 0-1 0 0,0 0 1 0 0,-1 0-1 0 0,1-1 1 0 0,0 1-1 0 0,0 0 0 0 0,-1 0 1 0 0,1 0-1 0 0,0-1 1 0 0,-1 1-1 0 0,1 0 1 0 0,0 0-1 0 0,0 0 0 0 0,0-1 1 0 0,-1 1-1 0 0,1 0 1 0 0,0 0-1 0 0,0-1 1 0 0,0 1-1 0 0,0 0 1 0 0,0-1-1 0 0,-1 1 0 0 0,1 0 1 0 0,0-1-1 0 0,0 1 1 0 0,0 0-1 0 0,0 0 1 0 0,0-1-1 0 0,0 1 0 0 0,0 0 1 0 0,0-1-1 0 0,0 1 1 0 0,0 0-1 0 0,0-1 1 0 0,0 1-1 0 0,0 0 0 0 0,1-1 1 0 0,-1 0-15 0 0,1 0 0 0 0,-1 0 0 0 0,1 1 0 0 0,-1-1 0 0 0,1 0 0 0 0,0 1 0 0 0,0-1 1 0 0,-1 0-1 0 0,1 1 0 0 0,0-1 0 0 0,0 1 0 0 0,-1-1 0 0 0,1 1 0 0 0,1-1 0 0 0,30-8-261 0 0,40-6 0 0 0,17-5 136 0 0,-78 17 139 0 0,1-2 1 0 0,-1 1-1 0 0,0-2 1 0 0,0 1 0 0 0,0-2-1 0 0,-1 1 1 0 0,15-14-1 0 0,-19 15-22 0 0,0 0 0 0 0,-1 0 0 0 0,0-1-1 0 0,0 0 1 0 0,0 0 0 0 0,-1 0 0 0 0,0 0-1 0 0,0-1 1 0 0,0 0 0 0 0,-1 0 0 0 0,0 0 0 0 0,-1 0-1 0 0,3-9 1 0 0,-4 13 37 0 0,-1 1 0 0 0,0 0 0 0 0,0-1 0 0 0,0 1 0 0 0,0 0 0 0 0,0-1 0 0 0,-1 1 0 0 0,1 0 0 0 0,-1-1 0 0 0,1 1 0 0 0,-1 0 0 0 0,0 0 0 0 0,0-1 0 0 0,0 1 0 0 0,0 0 0 0 0,0 0 0 0 0,0 0 0 0 0,-1 0 0 0 0,-2-2 0 0 0,2 1 27 0 0,-1 0-1 0 0,0 1 0 0 0,0 0 1 0 0,0 0-1 0 0,0-1 0 0 0,0 2 1 0 0,-1-1-1 0 0,1 0 1 0 0,0 1-1 0 0,-1-1 0 0 0,-5 0 1 0 0,6 1 21 0 0,0 0 0 0 0,0 1 0 0 0,1-1 0 0 0,-1 1 0 0 0,0 0 0 0 0,0 0 0 0 0,0 0 0 0 0,1 1 0 0 0,-1-1 1 0 0,0 1-1 0 0,0-1 0 0 0,1 1 0 0 0,-1 0 0 0 0,-5 2 0 0 0,7-2 1 0 0,-1 0 1 0 0,0 0 0 0 0,1 1-1 0 0,-1-1 1 0 0,1 1-1 0 0,0-1 1 0 0,-1 1-1 0 0,1-1 1 0 0,0 1-1 0 0,0-1 1 0 0,0 1 0 0 0,0 0-1 0 0,0 0 1 0 0,1 0-1 0 0,-1-1 1 0 0,0 1-1 0 0,1 0 1 0 0,-1 0-1 0 0,1 0 1 0 0,0 0-1 0 0,0 0 1 0 0,0 0 0 0 0,0 3-1 0 0,0-1-2 0 0,1-1-1 0 0,-1 1 1 0 0,1 0-1 0 0,0 0 1 0 0,0 0-1 0 0,1-1 1 0 0,-1 1 0 0 0,1 0-1 0 0,0-1 1 0 0,0 0-1 0 0,0 1 1 0 0,0-1-1 0 0,1 0 1 0 0,-1 0-1 0 0,1 0 1 0 0,0 0-1 0 0,-1-1 1 0 0,7 5 0 0 0,1 0 33 0 0,-1-1 1 0 0,1 0 0 0 0,0 0 0 0 0,1-1-1 0 0,12 4 1 0 0,3-1-92 0 0,0-1-1 0 0,1-1 1 0 0,-1-2-1 0 0,1-1 1 0 0,0-1-1 0 0,1-1 1 0 0,-1-1 0 0 0,42-6-1 0 0,-60 5-491 0 0,1-1-1 0 0,-1 0 1 0 0,0-1-1 0 0,15-5 0 0 0,-6-2-804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0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11287 0 0,'0'0'1023'0'0,"3"0"-842"0"0,11 0-85 0 0,-14 0-43 0 0,1 0-1 0 0,-1 1 0 0 0,1-1 0 0 0,-1 1 1 0 0,0-1-1 0 0,1 1 0 0 0,-1-1 0 0 0,0 1 0 0 0,1-1 1 0 0,-1 1-1 0 0,0 0 0 0 0,0-1 0 0 0,0 1 1 0 0,1-1-1 0 0,-1 1 0 0 0,0 0 0 0 0,0-1 1 0 0,0 1-1 0 0,0-1 0 0 0,0 1 0 0 0,0 0 1 0 0,0 0-1 0 0,0 1 198 0 0,9 46 2092 0 0,-3-22-1653 0 0,-1 0-1 0 0,-1 0 1 0 0,-2 1 0 0 0,0 33 0 0 0,-5-32-194 0 0,0 0 0 0 0,-14 53 0 0 0,12-65-420 0 0,0 0-1 0 0,-2-1 1 0 0,1 0 0 0 0,-2 0-1 0 0,0-1 1 0 0,-14 20 0 0 0,19-31-62 0 0,1 0 1 0 0,-1 0-1 0 0,1 0 1 0 0,-1 0-1 0 0,0 0 1 0 0,0-1-1 0 0,-1 1 1 0 0,1-1-1 0 0,0 0 1 0 0,-1 0-1 0 0,0 0 1 0 0,1-1-1 0 0,-1 1 1 0 0,-4 1-1 0 0,5-3-8 0 0,-1 1 0 0 0,1-1-1 0 0,0 0 1 0 0,-1 0 0 0 0,1 0-1 0 0,0-1 1 0 0,-1 1 0 0 0,1-1-1 0 0,0 1 1 0 0,0-1 0 0 0,0 0-1 0 0,-1-1 1 0 0,1 1 0 0 0,0 0-1 0 0,0-1 1 0 0,1 0 0 0 0,-5-2-1 0 0,1-1-24 0 0,0 0 0 0 0,0-1 0 0 0,0 0-1 0 0,1 0 1 0 0,0 0 0 0 0,0-1 0 0 0,0 0 0 0 0,1 0-1 0 0,0 0 1 0 0,0 0 0 0 0,-4-13 0 0 0,1-1-48 0 0,1 0 0 0 0,1 0 0 0 0,-3-26 0 0 0,3-15-7 0 0,4 55 65 0 0,2 0 1 0 0,-1 1 0 0 0,1-1-1 0 0,0 0 1 0 0,0 0 0 0 0,5-12 0 0 0,-5 16 18 0 0,1 0 0 0 0,-1 0 1 0 0,1 0-1 0 0,0 0 1 0 0,-1 0-1 0 0,1 1 0 0 0,1-1 1 0 0,-1 1-1 0 0,0-1 1 0 0,1 1-1 0 0,-1 0 0 0 0,1 0 1 0 0,0 0-1 0 0,0 0 1 0 0,-1 0-1 0 0,1 1 0 0 0,0-1 1 0 0,1 1-1 0 0,-1 0 1 0 0,0 0-1 0 0,0 0 0 0 0,1 0 1 0 0,-1 0-1 0 0,0 1 1 0 0,1 0-1 0 0,-1-1 1 0 0,0 1-1 0 0,1 1 0 0 0,-1-1 1 0 0,0 0-1 0 0,1 1 1 0 0,-1 0-1 0 0,0-1 0 0 0,0 1 1 0 0,6 3-1 0 0,-2 0 91 0 0,0 1-1 0 0,-1 0 1 0 0,1 0 0 0 0,-1 0-1 0 0,-1 1 1 0 0,1 0-1 0 0,-1 0 1 0 0,0 0 0 0 0,0 1-1 0 0,0 0 1 0 0,5 12-1 0 0,3 10 267 0 0,17 50 0 0 0,-18-46-213 0 0,-1-7-141 0 0,1-1 1 0 0,1-1-1 0 0,30 42 0 0 0,-40-62-382 0 0,1 0-1 0 0,-1 0 0 0 0,0-1 0 0 0,1 1 0 0 0,0-1 0 0 0,0 0 1 0 0,7 5-1 0 0,-7-7-1310 0 0,4-1-317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01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1375 0 0,'0'2'107'0'0,"0"-1"400"0"0,1 1 0 0 0,-1-1-1 0 0,1 1 1 0 0,0-1 0 0 0,-1 0 0 0 0,1 1-1 0 0,0-1 1 0 0,0 0 0 0 0,0 0-1 0 0,0 0 1 0 0,0 0 0 0 0,0 0 0 0 0,0 0-1 0 0,0 0 1 0 0,0 0 0 0 0,1 0 0 0 0,-1 0-1 0 0,0 0 1 0 0,0-1 0 0 0,1 1-1 0 0,-1-1 1 0 0,1 1 0 0 0,-1-1 0 0 0,0 1-1 0 0,1-1 1 0 0,-1 0 0 0 0,1 0-1 0 0,-1 1 1 0 0,3-1 0 0 0,5-1 471 0 0,0 0 0 0 0,0 0 1 0 0,-1 0-1 0 0,11-4 0 0 0,9-1-986 0 0,65-14 1011 0 0,2-1-5550 0 0,-79 19-2109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0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4 120 919 0 0,'-3'-4'14825'0'0,"2"10"-13978"0"0,1 0-563 0 0,1 1 0 0 0,-1 0 0 0 0,1 0 0 0 0,1 0 0 0 0,-1-1 0 0 0,1 1 0 0 0,4 8 0 0 0,4 17 140 0 0,36 123 690 0 0,-22-82-628 0 0,-22-67-431 0 0,-1-3-3 0 0,0 0 0 0 0,-1 0 0 0 0,1 0-1 0 0,0 1 1 0 0,-1-1 0 0 0,0 0 0 0 0,0 6 0 0 0,0-8 257 0 0,-12-15-229 0 0,10 11-75 0 0,0 0 0 0 0,0 0 1 0 0,1 0-1 0 0,0 0 0 0 0,-1-1 1 0 0,1 1-1 0 0,0 0 0 0 0,1-1 0 0 0,-2-3 1 0 0,-1-34 51 0 0,3 26-50 0 0,-5-46-62 0 0,-1-55-150 0 0,5 99 119 0 0,1-11-18 0 0,3-27 0 0 0,-2 47 86 0 0,1 0 0 0 0,-1 1 0 0 0,1-1 0 0 0,0 1-1 0 0,1 0 1 0 0,-1 0 0 0 0,1 0 0 0 0,7-11 0 0 0,-9 17 11 0 0,0-1 1 0 0,1 0 0 0 0,-1 1-1 0 0,0-1 1 0 0,1 1-1 0 0,-1 0 1 0 0,1-1-1 0 0,0 1 1 0 0,-1 0-1 0 0,1 0 1 0 0,0 0 0 0 0,0 0-1 0 0,0 0 1 0 0,0 0-1 0 0,0 1 1 0 0,0-1-1 0 0,2 0 1 0 0,0 1-4 0 0,0-1 0 0 0,0 1 0 0 0,0 0 0 0 0,0 1 0 0 0,0-1 0 0 0,0 1 0 0 0,0-1 0 0 0,5 3 0 0 0,4 2 4 0 0,0 0 0 0 0,-1 1 1 0 0,0 1-1 0 0,13 8 0 0 0,-9-4 74 0 0,-1 0 0 0 0,-1 1 0 0 0,0 0 1 0 0,-1 1-1 0 0,0 1 0 0 0,-1 0 0 0 0,15 23 0 0 0,-19-25 169 0 0,-1 0 0 0 0,0 1 0 0 0,-1 1 0 0 0,0-1-1 0 0,-1 1 1 0 0,-1 0 0 0 0,0 0 0 0 0,-1 0 0 0 0,0 0 0 0 0,0 17 0 0 0,-3-27-105 0 0,0 1-1 0 0,0-1 1 0 0,-1 1 0 0 0,1-1-1 0 0,-1 1 1 0 0,0-1 0 0 0,-1 1 0 0 0,1-1-1 0 0,-4 8 1 0 0,-1-1 173 0 0,-1 0-1 0 0,-9 12 1 0 0,16-22-290 0 0,-4 3 21 0 0,0 1-1 0 0,0-1 0 0 0,0 0 1 0 0,0-1-1 0 0,-1 1 0 0 0,1-1 0 0 0,-1 0 1 0 0,0 0-1 0 0,0 0 0 0 0,0-1 0 0 0,-9 4 1 0 0,0-2 49 0 0,1 0-1 0 0,-2-1 1 0 0,-18 2 0 0 0,28-4-220 0 0,0-1 0 0 0,0 0-1 0 0,0 0 1 0 0,0-1 0 0 0,0 0 0 0 0,-7-2-1 0 0,11 3-618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0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11975 0 0,'0'0'2407'0'0,"4"1"1008"0"0,8 2-2478 0 0,5-2-642 0 0,0 0 1 0 0,0 0-1 0 0,0-2 1 0 0,18-2-1 0 0,-20 1-205 0 0,107-13-1253 0 0,-100 10-168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0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16 194 9671 0 0,'2'0'748'0'0,"-1"1"-737"0"0,-1-1 0 0 0,1 0 0 0 0,-1 1 0 0 0,0-1 0 0 0,1 1 0 0 0,-1-1 0 0 0,1 1-1 0 0,-1-1 1 0 0,0 1 0 0 0,1-1 0 0 0,-1 1 0 0 0,0-1 0 0 0,0 1 0 0 0,1-1 0 0 0,-1 1 0 0 0,0 0-1 0 0,0-1 1 0 0,0 1 0 0 0,0-1 0 0 0,0 1 0 0 0,1 0 0 0 0,-1-1 0 0 0,0 1 0 0 0,-1 0 0 0 0,1-1-1 0 0,0 1 1 0 0,0-1 0 0 0,0 1 0 0 0,0 0 0 0 0,0-1 0 0 0,-1 1 0 0 0,-6 34 1096 0 0,3-11 499 0 0,-7 208 2576 0 0,15-192-3942 0 0,-4-39 63 0 0,0-3-215 0 0,17-80 111 0 0,-16 74-223 0 0,14-64-345 0 0,4-36-396 0 0,-12 52 445 0 0,20-77 0 0 0,-24 125 319 0 0,-1 0 0 0 0,8-14 1 0 0,-9 21 296 0 0,-1 3-207 0 0,3 24 59 0 0,0 1 1 0 0,-3 51-1 0 0,2 21 64 0 0,2-53-212 0 0,-2-38 11 0 0,1-4 42 0 0,-2-4-45 0 0,0 0 0 0 0,0-1-1 0 0,0 1 1 0 0,0-1 0 0 0,0 1-1 0 0,-1-1 1 0 0,1 1 0 0 0,0-1-1 0 0,0 1 1 0 0,0-1 0 0 0,-1 0 0 0 0,1 1-1 0 0,1-3 1 0 0,-2 3 2 0 0,4-5-4 0 0,-1 1 1 0 0,0-1 0 0 0,0 0 0 0 0,-1 0 0 0 0,0 0 0 0 0,1 0 0 0 0,-2 0 0 0 0,1 0 0 0 0,2-11 0 0 0,3-10-75 0 0,22-72-14 0 0,3-10 77 0 0,-17 77 144 0 0,-15 30 162 0 0,3 5-219 0 0,0 0 0 0 0,-1 0 0 0 0,1 1 0 0 0,-1-1 0 0 0,0 1 0 0 0,-1 0 0 0 0,1 0 0 0 0,-1 0 0 0 0,0 0 0 0 0,1 8 0 0 0,3 10 62 0 0,16 87 71 0 0,1 4 120 0 0,-18-102-1212 0 0,0 0 0 0 0,1 0-1 0 0,0-1 1 0 0,0 1 0 0 0,1-1-1 0 0,1-1 1 0 0,8 13 0 0 0,-3-10-4669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0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1839 0 0,'0'0'83'0'0,"-7"2"10"0"0,2-1 343 0 0,1 0-1 0 0,0 1 0 0 0,0 0 0 0 0,1 0 0 0 0,-1 0 0 0 0,0 0 0 0 0,1 1 0 0 0,-1-1 0 0 0,1 1 0 0 0,0 0 0 0 0,0 0 0 0 0,0 0 0 0 0,0 1 0 0 0,1-1 0 0 0,-1 1 0 0 0,-3 6 0 0 0,1 0 802 0 0,1 0 0 0 0,0 1-1 0 0,0-1 1 0 0,1 1 0 0 0,-2 14-1 0 0,4-19-1220 0 0,1-1 0 0 0,0 0-1 0 0,0 0 1 0 0,1 7 0 0 0,0 12 93 0 0,-1-22-93 0 0,0 0 1 0 0,0 0-1 0 0,0 0 0 0 0,1 0 0 0 0,-1 0 1 0 0,0 0-1 0 0,1 0 0 0 0,0 0 0 0 0,-1 0 1 0 0,1 0-1 0 0,0 0 0 0 0,0-1 0 0 0,0 1 1 0 0,0 0-1 0 0,0-1 0 0 0,0 1 0 0 0,1 0 1 0 0,-1-1-1 0 0,1 0 0 0 0,-1 1 0 0 0,1-1 1 0 0,-1 0-1 0 0,1 0 0 0 0,0 0 0 0 0,-1 0 1 0 0,1 0-1 0 0,0 0 0 0 0,0 0 0 0 0,0 0 1 0 0,0-1-1 0 0,0 1 0 0 0,0-1 0 0 0,-1 0 1 0 0,1 1-1 0 0,0-1 0 0 0,0 0 0 0 0,0 0 1 0 0,0 0-1 0 0,0-1 0 0 0,0 1 0 0 0,0 0 1 0 0,0-1-1 0 0,0 1 0 0 0,0-1 0 0 0,0 0 1 0 0,0 1-1 0 0,3-3 0 0 0,0-1 27 0 0,0 0 1 0 0,0-1-1 0 0,0 0 0 0 0,-1 0 0 0 0,1 0 0 0 0,-1 0 1 0 0,0-1-1 0 0,-1 0 0 0 0,1 0 0 0 0,4-12 0 0 0,-4 9 133 0 0,-1 0-1 0 0,0 0 1 0 0,0 0 0 0 0,-1-1-1 0 0,0 0 1 0 0,1-19 1855 0 0,1 50-1725 0 0,8 36 76 0 0,-3-26-1841 0 0,-8-24 581 0 0,0-1 1 0 0,1 1-1 0 0,0-1 0 0 0,1 0 0 0 0,-1 0 0 0 0,1 0 0 0 0,0 0 0 0 0,5 7 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0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44 6447 0 0,'0'0'2471'0'0,"-3"6"1653"0"0,1 0-3609 0 0,1 1 0 0 0,0-1 0 0 0,0 1 0 0 0,0-1 0 0 0,1 1 0 0 0,0-1 0 0 0,2 11-1 0 0,-1-3-121 0 0,11 118 2152 0 0,-12-132-2535 0 0,0 0 0 0 0,0 1 0 0 0,0-1 0 0 0,0 0-1 0 0,0 0 1 0 0,0 0 0 0 0,0 1 0 0 0,0-1 0 0 0,0 0-1 0 0,0 0 1 0 0,0 0 0 0 0,0 0 0 0 0,0 1 0 0 0,0-1 0 0 0,0 0-1 0 0,0 0 1 0 0,0 0 0 0 0,0 1 0 0 0,0-1 0 0 0,0 0 0 0 0,0 0-1 0 0,0 0 1 0 0,0 0 0 0 0,0 1 0 0 0,0-1 0 0 0,1 0 0 0 0,-1 0-1 0 0,0 0 1 0 0,0 0 0 0 0,0 0 0 0 0,0 1 0 0 0,0-1 0 0 0,1 0-1 0 0,-1 0 1 0 0,0 0 0 0 0,0 0 0 0 0,0 0 0 0 0,0 0-1 0 0,1 0 1 0 0,-1 0 0 0 0,0 0 0 0 0,0 0 0 0 0,0 0 0 0 0,0 0-1 0 0,1 0 1 0 0,-1 0 0 0 0,0 0 0 0 0,1 0 0 0 0,9-7 85 0 0,7-16-146 0 0,-12 13-48 0 0,0 0 0 0 0,-1 0 0 0 0,6-17 1 0 0,0-3 33 0 0,1-11 8 0 0,-9 32 45 0 0,0 0 0 0 0,1 0-1 0 0,0 0 1 0 0,6-13 0 0 0,-4 12 16 0 0,-4 8 0 0 0,0-1 0 0 0,0 1-1 0 0,0 0 1 0 0,0 0 0 0 0,1-1 0 0 0,-1 1-1 0 0,1 0 1 0 0,-1 0 0 0 0,1 0 0 0 0,0 1-1 0 0,-1-1 1 0 0,1 0 0 0 0,0 1-1 0 0,0-1 1 0 0,1 1 0 0 0,-1-1 0 0 0,0 1-1 0 0,0 0 1 0 0,4-1 0 0 0,-5 1 233 0 0,14 9 306 0 0,-13-6-498 0 0,1 0-1 0 0,-1 0 1 0 0,0 0-1 0 0,0 1 1 0 0,0-1 0 0 0,0 1-1 0 0,0-1 1 0 0,0 1 0 0 0,-1 0-1 0 0,1 0 1 0 0,-1 0 0 0 0,0 0-1 0 0,0 0 1 0 0,0 0 0 0 0,1 5-1 0 0,1 7 24 0 0,-1 0 0 0 0,0 15 0 0 0,-1-16-51 0 0,9 79-627 0 0,0-53-557 0 0,-2-16-6720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0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7367 0 0,'0'0'7603'0'0,"1"2"-6691"0"0,6 22 59 0 0,-1-1 0 0 0,4 42 0 0 0,-1 53 189 0 0,-6-63-710 0 0,-3-55-441 0 0,0 1 0 0 0,0 0 0 0 0,0 0 0 0 0,0 0 1 0 0,0 0-1 0 0,0-1 0 0 0,1 1 0 0 0,-1 0 0 0 0,0 0 1 0 0,1-1-1 0 0,-1 1 0 0 0,0 0 0 0 0,2 1 0 0 0,-2-2-6 0 0,0 0-1 0 0,0 0 0 0 0,0 0 0 0 0,0 0 0 0 0,1 0 0 0 0,-1 0 0 0 0,0 1 0 0 0,0-1 1 0 0,1 0-1 0 0,-1 0 0 0 0,0 0 0 0 0,0 0 0 0 0,0 0 0 0 0,1 0 0 0 0,-1 0 1 0 0,0 0-1 0 0,0 0 0 0 0,0 0 0 0 0,1 0 0 0 0,-1 0 0 0 0,0-1 0 0 0,0 1 0 0 0,0 0 1 0 0,1 0-1 0 0,-1 0 0 0 0,0 0 0 0 0,0 0 0 0 0,0 0 0 0 0,1 0 0 0 0,-1-1 0 0 0,0 1 1 0 0,2-2-14 0 0,1-1 0 0 0,-1 1 0 0 0,0-1 0 0 0,0 1 0 0 0,2-6 1 0 0,12-21-295 0 0,-1-1 1 0 0,-2 0 0 0 0,-1-1 0 0 0,-1 0-1 0 0,6-34 1 0 0,-15 57 366 0 0,0 0 0 0 0,1 1-1 0 0,0 0 1 0 0,1-1 0 0 0,0 1-1 0 0,8-12 1 0 0,-11 18 293 0 0,5 12 90 0 0,-1 1-347 0 0,-1-1 0 0 0,-1 0 0 0 0,0 1 0 0 0,0 0 0 0 0,-1 0-1 0 0,-1 0 1 0 0,0 13 0 0 0,3 13-38 0 0,-2-19-39 0 0,1-1 1 0 0,7 22 0 0 0,-8-33-146 0 0,0-1 1 0 0,1 1 0 0 0,0-1 0 0 0,0 0 0 0 0,0 0 0 0 0,1-1 0 0 0,0 1-1 0 0,0-1 1 0 0,6 6 0 0 0,-9-10-37 0 0,0 0 1 0 0,0 0-1 0 0,0 0 0 0 0,0 0 0 0 0,1 0 0 0 0,-1 0 0 0 0,0 0 1 0 0,1-1-1 0 0,-1 1 0 0 0,1-1 0 0 0,-1 1 0 0 0,1-1 0 0 0,-1 1 1 0 0,1-1-1 0 0,-1 0 0 0 0,1 0 0 0 0,-1 1 0 0 0,1-1 1 0 0,-1 0-1 0 0,1-1 0 0 0,-1 1 0 0 0,1 0 0 0 0,-1 0 0 0 0,1-1 1 0 0,-1 1-1 0 0,1-1 0 0 0,-1 1 0 0 0,2-2 0 0 0,3-1-664 0 0,0-1 0 0 0,0 1 0 0 0,0-2 0 0 0,9-8 0 0 0,-6 5-119 0 0,-5 4 619 0 0,0 0 0 0 0,0 0-1 0 0,0 0 1 0 0,-1-1 0 0 0,0 1 0 0 0,0-1 0 0 0,4-9 0 0 0,-1 0 35 0 0,7-24 0 0 0,-11 31 671 0 0,-1 0 1 0 0,0 0-1 0 0,-1 1 0 0 0,0-1 0 0 0,0 0 1 0 0,0 0-1 0 0,-1 1 0 0 0,1-1 1 0 0,-2 0-1 0 0,1 0 0 0 0,-1 1 0 0 0,0-1 1 0 0,-5-10-1 0 0,6 17-329 0 0,1 0 0 0 0,0 0 0 0 0,-1-1 0 0 0,1 1 0 0 0,0 0 0 0 0,-1 0 0 0 0,1 0 0 0 0,0 0 0 0 0,-1 0 0 0 0,1 0 0 0 0,-1 0 0 0 0,1 0 0 0 0,0 0 0 0 0,-1 0 0 0 0,1 0 0 0 0,-1 0 0 0 0,1 0 0 0 0,0 0 0 0 0,-1 0 0 0 0,1 0-1 0 0,0 1 1 0 0,-1-1 0 0 0,1 0 0 0 0,0 0 0 0 0,-1 0 0 0 0,1 0 0 0 0,0 1 0 0 0,-1-1 0 0 0,1 0 0 0 0,0 1 0 0 0,-1-1 0 0 0,-9 8 468 0 0,7-4-445 0 0,1-1 1 0 0,-1 1-1 0 0,1-1 0 0 0,0 1 0 0 0,0 0 1 0 0,0 0-1 0 0,1 0 0 0 0,-1 0 1 0 0,1 0-1 0 0,0 1 0 0 0,0-1 0 0 0,0 0 1 0 0,1 0-1 0 0,0 1 0 0 0,-1-1 1 0 0,2 1-1 0 0,-1 4 0 0 0,1 0-32 0 0,0 1 0 0 0,1-1 0 0 0,0 1 0 0 0,1-1 0 0 0,0 0 0 0 0,7 16 0 0 0,-6-17-37 0 0,1 0 0 0 0,-1 0 0 0 0,2-1 0 0 0,-1 1 1 0 0,1-1-1 0 0,0-1 0 0 0,1 1 0 0 0,10 8 0 0 0,-13-12 15 0 0,0 0 0 0 0,1-1 1 0 0,-1 1-1 0 0,0-1 0 0 0,1 0 0 0 0,-1 0 1 0 0,1 0-1 0 0,0-1 0 0 0,0 1 0 0 0,0-1 1 0 0,-1 0-1 0 0,1-1 0 0 0,0 1 0 0 0,0-1 1 0 0,0 0-1 0 0,0 0 0 0 0,8-2 0 0 0,-8 1 113 0 0,-1-1-1 0 0,1 0 1 0 0,0 0-1 0 0,0 0 1 0 0,-1 0 0 0 0,1-1-1 0 0,-1 0 1 0 0,0 0-1 0 0,0 0 1 0 0,0 0-1 0 0,0-1 1 0 0,-1 1-1 0 0,1-1 1 0 0,-1 0-1 0 0,0 0 1 0 0,0-1-1 0 0,0 1 1 0 0,-1 0 0 0 0,0-1-1 0 0,1 0 1 0 0,-2 1-1 0 0,3-9 1 0 0,-2 7 51 0 0,0-1-1 0 0,0 1 1 0 0,-1-1 0 0 0,0 1 0 0 0,-1-1 0 0 0,1 1 0 0 0,-1-1 0 0 0,-1 1-1 0 0,1-1 1 0 0,-1 1 0 0 0,0-1 0 0 0,-1 1 0 0 0,1 0 0 0 0,-1-1 0 0 0,0 1-1 0 0,-1 0 1 0 0,-4-8 0 0 0,0 2-143 0 0,-19-26 322 0 0,23 35-894 0 0,1 1 0 0 0,-1-1 0 0 0,0 1 0 0 0,1 0 0 0 0,-7-5 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1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6 455 0 0,'0'0'5579'0'0,"-15"1"-1523"0"0,-32-4 2338 0 0,37 1-6083 0 0,0 1 0 0 0,1 0 1 0 0,-1 1-1 0 0,0 0 1 0 0,0 1-1 0 0,-13 2 0 0 0,15-1-370 0 0,4-1 64 0 0,1 0 0 0 0,-1 0 0 0 0,1 0 0 0 0,-1 0 0 0 0,1 0 0 0 0,-6 4 0 0 0,8-4-155 0 0,0 0 1 0 0,0 0-1 0 0,-1 0 1 0 0,1 1-1 0 0,0-1 1 0 0,0 0 0 0 0,1 1-1 0 0,-1-1 1 0 0,0 0-1 0 0,0 1 1 0 0,1-1-1 0 0,-1 1 1 0 0,1-1-1 0 0,-1 1 1 0 0,1 0 0 0 0,0-1-1 0 0,-1 1 1 0 0,1 2-1 0 0,0 3-1386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85 10591 0 0,'-3'0'8079'0'0,"41"-18"-5040"0"0,55-14-2424 0 0,8 4-1998 0 0,-86 24-127 0 0,-3 1 46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11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6 170 4607 0 0,'0'0'354'0'0,"-2"7"1282"0"0,1-2-938 0 0,0-1 1 0 0,0 1 0 0 0,0-1 0 0 0,1 1-1 0 0,0-1 1 0 0,0 1 0 0 0,0-1 0 0 0,2 7-1 0 0,10 39 1066 0 0,-8-34-1096 0 0,-2-7-434 0 0,7 27 933 0 0,1 0-1 0 0,19 43 1 0 0,-22-62-646 0 0,0 0-1 0 0,9 36 1 0 0,-16-52-247 0 0,0-18 46 0 0,-7-102-685 0 0,3 50 154 0 0,1 28-670 0 0,3-73 1 0 0,1 101 741 0 0,1 0 0 0 0,0 0 1 0 0,1 1-1 0 0,0 0 0 0 0,1-1 1 0 0,1 1-1 0 0,0 0 1 0 0,0 1-1 0 0,14-22 0 0 0,-17 30 167 0 0,0 0 0 0 0,0 0 0 0 0,0 1 0 0 0,0-1 0 0 0,1 1 0 0 0,-1-1 0 0 0,1 1 0 0 0,-1 0 0 0 0,1 0 0 0 0,0 0 0 0 0,5-2 0 0 0,-6 3 26 0 0,1 1-1 0 0,-1-1 1 0 0,0 1 0 0 0,0 0 0 0 0,1 0-1 0 0,-1 0 1 0 0,0 0 0 0 0,0 0-1 0 0,1 0 1 0 0,-1 1 0 0 0,0-1-1 0 0,0 1 1 0 0,1-1 0 0 0,-1 1-1 0 0,0 0 1 0 0,0 0 0 0 0,0 0 0 0 0,4 2-1 0 0,-3-1 49 0 0,0 1-1 0 0,0-1 1 0 0,0 1-1 0 0,0-1 1 0 0,0 1-1 0 0,-1 0 1 0 0,1 0 0 0 0,-1 0-1 0 0,0 1 1 0 0,0-1-1 0 0,0 0 1 0 0,0 1-1 0 0,0 0 1 0 0,-1-1-1 0 0,0 1 1 0 0,1 0 0 0 0,-2 0-1 0 0,1-1 1 0 0,0 1-1 0 0,-1 0 1 0 0,1 0-1 0 0,-1 0 1 0 0,0 0-1 0 0,-1 6 1 0 0,0-1 61 0 0,0-1 0 0 0,-1 1 0 0 0,0 0 0 0 0,0-1 0 0 0,-1 1 0 0 0,0-1 0 0 0,-1 0 0 0 0,0 0 0 0 0,-9 15 0 0 0,3-10-256 0 0,0 1 0 0 0,-1-2 0 0 0,0 0 0 0 0,-14 11 0 0 0,24-22-781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1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1 919 0 0,'0'1'67'0'0,"4"12"1213"0"0,-1-2 1453 0 0,0 0 0 0 0,1 0 0 0 0,6 12 0 0 0,-3-8-2227 0 0,1-1 0 0 0,1 0 0 0 0,18 22 0 0 0,23 26-483 0 0,-41-55-4305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1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13735 0 0,'0'0'1246'0'0,"-6"8"-1004"0"0,0 2 378 0 0,0 2 0 0 0,1-1 0 0 0,0 1-1 0 0,1-1 1 0 0,0 1 0 0 0,-4 25 0 0 0,-2 5 193 0 0,-7 18 456 0 0,-9 64-1 0 0,21-88-2728 0 0,0 53-1 0 0,16-89-2059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1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5063 0 0,'0'-1'54'0'0,"1"0"-1"0"0,-1 0 1 0 0,1 1-1 0 0,-1-1 0 0 0,1 0 1 0 0,0 1-1 0 0,-1-1 0 0 0,1 1 1 0 0,0-1-1 0 0,0 1 0 0 0,-1-1 1 0 0,1 1-1 0 0,0 0 0 0 0,0-1 1 0 0,-1 1-1 0 0,1 0 1 0 0,0-1-1 0 0,0 1 0 0 0,0 0 1 0 0,0 0-1 0 0,0 0 0 0 0,0 0 1 0 0,-1 0-1 0 0,1 0 0 0 0,0 0 1 0 0,0 0-1 0 0,0 0 1 0 0,0 1-1 0 0,0-1 0 0 0,-1 0 1 0 0,1 0-1 0 0,0 1 0 0 0,0-1 1 0 0,0 0-1 0 0,-1 1 0 0 0,1-1 1 0 0,0 1-1 0 0,0-1 1 0 0,-1 1-1 0 0,1 0 0 0 0,0-1 1 0 0,-1 1-1 0 0,1 0 0 0 0,-1-1 1 0 0,1 2-1 0 0,3 3 971 0 0,0 0 1 0 0,-1 0-1 0 0,0 0 0 0 0,0 0 0 0 0,0 1 1 0 0,3 8-1 0 0,9 37 505 0 0,-11-37-1116 0 0,7 23 698 0 0,12 50 4771 0 0,-32-111-5362 0 0,6 10-584 0 0,1 1 0 0 0,0-1-1 0 0,1 0 1 0 0,1 0 0 0 0,0 1 0 0 0,0-1 0 0 0,2 0-1 0 0,0 1 1 0 0,0-1 0 0 0,1 1 0 0 0,7-19-1 0 0,-8 27-270 0 0,0 1 0 0 0,0-1 0 0 0,1 1 0 0 0,-1 0-1 0 0,1 0 1 0 0,0 0 0 0 0,0 0 0 0 0,1 0 0 0 0,-1 1-1 0 0,1-1 1 0 0,0 1 0 0 0,0 0 0 0 0,0 0 0 0 0,0 1-1 0 0,6-4 1 0 0,0 2-689 0 0,1-1-1 0 0,-1 1 1 0 0,1 1-1 0 0,0 0 1 0 0,17-2-1 0 0,-21 4 550 0 0,-1 1 0 0 0,1 0-1 0 0,-1 1 1 0 0,0 0 0 0 0,8 1 0 0 0,10 1-543 0 0,-12-1 498 0 0,-1 0 1 0 0,1 1 0 0 0,19 7-1 0 0,19 5 1050 0 0,-32-12-208 0 0,-12-2 849 0 0,-1-1 1 0 0,1 1 0 0 0,-1-1-1 0 0,1-1 1 0 0,7 0 3626 0 0,-17-7-3151 0 0,1 7-1510 0 0,1-1 1 0 0,-1 1 0 0 0,0 0-1 0 0,0 0 1 0 0,0 1-1 0 0,0-1 1 0 0,0 1-1 0 0,0-1 1 0 0,0 1-1 0 0,0 0 1 0 0,0 0 0 0 0,0 0-1 0 0,0 0 1 0 0,0 1-1 0 0,0-1 1 0 0,0 1-1 0 0,0 0 1 0 0,0 0-1 0 0,-4 2 1 0 0,-3 2 162 0 0,-1 1 1 0 0,1 0 0 0 0,-16 12-1 0 0,21-14-215 0 0,1 0 0 0 0,0 0 0 0 0,0 1 0 0 0,0-1 0 0 0,1 1 0 0 0,0 0 0 0 0,0 0 0 0 0,0 0 0 0 0,0 0 1 0 0,1 0-1 0 0,0 1 0 0 0,0-1 0 0 0,0 1 0 0 0,0 6 0 0 0,0-7-74 0 0,2 0 1 0 0,-1 0-1 0 0,0 0 0 0 0,1 0 1 0 0,0 0-1 0 0,0 0 0 0 0,1 0 1 0 0,0 0-1 0 0,-1 0 1 0 0,2 0-1 0 0,-1 0 0 0 0,0 0 1 0 0,1 0-1 0 0,0 0 1 0 0,0-1-1 0 0,3 6 0 0 0,-3-8-16 0 0,0 1 0 0 0,1-1 1 0 0,-1 1-1 0 0,0-1 0 0 0,1 0 0 0 0,-1 0 0 0 0,1 0 0 0 0,0 0 0 0 0,0 0 0 0 0,0-1 0 0 0,-1 1 0 0 0,2-1 0 0 0,-1 0 0 0 0,0 0 0 0 0,0 0 0 0 0,0 0 0 0 0,0-1 0 0 0,1 1 0 0 0,-1-1 0 0 0,0 0 0 0 0,1 0 0 0 0,-1 0 0 0 0,0 0 0 0 0,0 0 0 0 0,1-1 0 0 0,5-1 0 0 0,0-1-8 0 0,0 0-1 0 0,-1 0 1 0 0,1-1 0 0 0,-1 0 0 0 0,0 0 0 0 0,0-1 0 0 0,0 0-1 0 0,10-9 1 0 0,-15 12 13 0 0,31-30-34 0 0,-31 29 31 0 0,0-1 0 0 0,0 0-1 0 0,0 1 1 0 0,-1-1 0 0 0,0 0-1 0 0,1-1 1 0 0,-1 1-1 0 0,1-5 1 0 0,0-8 211 0 0,-3 16 216 0 0,3 8-293 0 0,40 82-446 0 0,-40-84-340 0 0,0 0 1 0 0,1-1-1 0 0,-1 1 1 0 0,1-1-1 0 0,8 8 0 0 0,-8-10-2379 0 0,6 0 1404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1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12439 0 0,'0'0'2282'0'0,"1"1"-1238"0"0,1 4-640 0 0,1 0 1 0 0,-1 0-1 0 0,0 0 0 0 0,-1 0 1 0 0,1 1-1 0 0,-1-1 1 0 0,1 8-1 0 0,3 42 921 0 0,-5-20-621 0 0,-1-19 1 0 0,4 30 0 0 0,-2-45 191 0 0,14-9-757 0 0,-8-1-151 0 0,0 1 0 0 0,0-1 0 0 0,-1 0 0 0 0,0-1 0 0 0,-1 1 0 0 0,5-14 0 0 0,-2 8-36 0 0,40-96-519 0 0,-42 96 477 0 0,-5 12 67 0 0,0 0 0 0 0,0 0 1 0 0,0 0-1 0 0,0 0 0 0 0,1 0 1 0 0,0 1-1 0 0,2-4 0 0 0,5 0 7 0 0,2 6 16 0 0,-9 1 10 0 0,0 1 0 0 0,0-1 0 0 0,0 0 1 0 0,0 0-1 0 0,0 1 0 0 0,0-1 0 0 0,-1 1 0 0 0,1-1 0 0 0,-1 1 0 0 0,1 0 0 0 0,-1 0 0 0 0,0 0 0 0 0,1 0 0 0 0,-1 0 1 0 0,0 0-1 0 0,1 3 0 0 0,2 6 104 0 0,6 22 0 0 0,-10-30-106 0 0,10 41-93 0 0,-6-23 227 0 0,1-1 1 0 0,0 1-1 0 0,14 30 1 0 0,-16-45-370 0 0,0-1 1 0 0,0 1 0 0 0,0-1-1 0 0,0 0 1 0 0,1 0-1 0 0,0-1 1 0 0,0 1 0 0 0,1-1-1 0 0,-1 0 1 0 0,1 0-1 0 0,0 0 1 0 0,0 0 0 0 0,0-1-1 0 0,0 0 1 0 0,1 0-1 0 0,-1 0 1 0 0,7 1 0 0 0,-9-3-91 0 0,-1-1 0 0 0,1 1 0 0 0,0-1 0 0 0,0 1 0 0 0,-1-1 0 0 0,1 0 0 0 0,0 0 0 0 0,0-1 0 0 0,-1 1 0 0 0,1-1 0 0 0,0 1 0 0 0,0-1 0 0 0,-1 0 1 0 0,1 0-1 0 0,-1 0 0 0 0,1 0 0 0 0,-1 0 0 0 0,1 0 0 0 0,2-3 0 0 0,6-5-1338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1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81 1839 0 0,'0'-2'134'0'0,"-1"-3"410"0"0,-2-15 10913 0 0,-13 36-9166 0 0,13-9-2124 0 0,0-1-1 0 0,-1 1 1 0 0,2 0 0 0 0,-1 0 0 0 0,1 0 0 0 0,1 1 0 0 0,-3 14 0 0 0,3-6 17 0 0,0 0 0 0 0,3 27 1 0 0,-1-30-152 0 0,1 0 0 0 0,1 0 0 0 0,0 0 1 0 0,0-1-1 0 0,11 24 0 0 0,-11-29-7 0 0,1 0 0 0 0,0 0 0 0 0,0-1 0 0 0,0 1 0 0 0,1-1 0 0 0,0 0 0 0 0,1 0 0 0 0,-1-1 0 0 0,1 1-1 0 0,0-1 1 0 0,8 5 0 0 0,-12-9 40 0 0,1 0-1 0 0,-1 0 0 0 0,1 0 1 0 0,-1-1-1 0 0,1 1 0 0 0,-1 0 1 0 0,1-1-1 0 0,-1 0 1 0 0,1 1-1 0 0,-1-1 0 0 0,1 0 1 0 0,0-1-1 0 0,-1 1 0 0 0,1 0 1 0 0,-1-1-1 0 0,1 1 1 0 0,-1-1-1 0 0,1 0 0 0 0,-1 0 1 0 0,0 0-1 0 0,1 0 0 0 0,-1 0 1 0 0,0 0-1 0 0,0-1 0 0 0,1 1 1 0 0,-1-1-1 0 0,0 1 1 0 0,-1-1-1 0 0,1 0 0 0 0,0 0 1 0 0,0 0-1 0 0,-1 0 0 0 0,1 0 1 0 0,1-4-1 0 0,3-7 223 0 0,0 1 0 0 0,-1-1 0 0 0,0-1 0 0 0,-1 1 0 0 0,3-24 0 0 0,-6 29-247 0 0,0-1 1 0 0,-1 0-1 0 0,0 1 1 0 0,0-1-1 0 0,-1 0 1 0 0,-1 1-1 0 0,1-1 1 0 0,-1 1-1 0 0,-1 0 1 0 0,-4-12-1 0 0,0 3-266 0 0,-1 0 0 0 0,0 0 0 0 0,-1 1 1 0 0,-1 0-1 0 0,-1 1 0 0 0,0 0 0 0 0,-1 0 0 0 0,-14-12 0 0 0,24 25-362 0 0,-1-1 142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1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 10135 0 0,'-2'0'778'0'0,"-4"2"-381"0"0,0-1 1 0 0,-1 0 0 0 0,1 0 0 0 0,-1-1 0 0 0,1 1 0 0 0,-1-2-1 0 0,-7 0 1 0 0,-30-4 5032 0 0,43 5-5314 0 0,-1 0 36 0 0,-6 5-2 0 0,7-5-304 0 0,15 18-514 0 0,-2-6 600 0 0,1 0 0 0 0,15 10 0 0 0,7 6 38 0 0,-19-14 269 0 0,-1 0 0 0 0,-1 0 1 0 0,0 2-1 0 0,-1-1 0 0 0,20 33 0 0 0,-30-43-255 0 0,-2-3 282 0 0,1 0 0 0 0,-1 1 0 0 0,0-1 0 0 0,0 1 0 0 0,0-1 1 0 0,0 1-1 0 0,0 0 0 0 0,-1-1 0 0 0,1 6 0 0 0,-1-6-148 0 0,-1 1 0 0 0,1-1-1 0 0,-1 1 1 0 0,1-1 0 0 0,-1 1 0 0 0,0-1-1 0 0,0 1 1 0 0,-1-1 0 0 0,1 0 0 0 0,0 0-1 0 0,-1 0 1 0 0,1 1 0 0 0,-1-1 0 0 0,0-1-1 0 0,0 1 1 0 0,1 0 0 0 0,-1 0 0 0 0,-1-1-1 0 0,1 1 1 0 0,0-1 0 0 0,0 1 0 0 0,-4 0-1 0 0,-6 5 50 0 0,-1-2 0 0 0,-24 8-1 0 0,35-12-166 0 0,-6 1-64 0 0,0 0-1 0 0,-1-1 1 0 0,1 0-1 0 0,-15 0 0 0 0,23-1 5 0 0,-1 0 0 0 0,1 0 0 0 0,-1 0 0 0 0,1 0 0 0 0,0 0 0 0 0,-1 0 0 0 0,1 0 0 0 0,-1 0 0 0 0,1 0 0 0 0,-1 0 0 0 0,1 0 0 0 0,-1 0 0 0 0,1-1 0 0 0,-1 1 0 0 0,1 0 0 0 0,-1 0 0 0 0,1-1 0 0 0,0 1 0 0 0,-1 0 0 0 0,1 0 0 0 0,-1-1 0 0 0,1 0 0 0 0,0 1-72 0 0,-1 0 1 0 0,1-1-1 0 0,0 1 1 0 0,0-1-1 0 0,0 1 0 0 0,0 0 1 0 0,0-1-1 0 0,0 1 1 0 0,1-1-1 0 0,-1 1 0 0 0,0 0 1 0 0,0-1-1 0 0,0 1 1 0 0,0-1-1 0 0,0 1 0 0 0,1 0 1 0 0,-1-1-1 0 0,0 1 1 0 0,0 0-1 0 0,1-1 1 0 0,17-17-3979 0 0,-16 16 4166 0 0,8-5-2386 0 0,-3 1-3436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1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5 147 5983 0 0,'0'0'464'0'0,"10"4"1551"0"0,-5-4-597 0 0,1-1-1 0 0,-1 1 1 0 0,1-1-1 0 0,0 0 1 0 0,10-4-1 0 0,-9 2-485 0 0,0 0 0 0 0,0 0-1 0 0,11-8 1 0 0,-1-2-246 0 0,-1-1 0 0 0,18-19 0 0 0,-28 27-351 0 0,-5 4-295 0 0,-1 0-1 0 0,0 0 0 0 0,1 0 1 0 0,-1-1-1 0 0,0 1 0 0 0,0 0 1 0 0,0 0-1 0 0,0 0 1 0 0,-1 0-1 0 0,1 0 0 0 0,0 0 1 0 0,-2-3-1 0 0,1 3-8 0 0,1 1 0 0 0,-1-1-1 0 0,0 1 1 0 0,0 0 0 0 0,0-1-1 0 0,0 1 1 0 0,-1 0 0 0 0,1 0 0 0 0,0-1-1 0 0,0 1 1 0 0,-1 0 0 0 0,1 0 0 0 0,-1 1-1 0 0,1-1 1 0 0,-1 0 0 0 0,1 0-1 0 0,-1 1 1 0 0,0-1 0 0 0,-2 0 0 0 0,-1 0 79 0 0,-1-1 1 0 0,0 1 0 0 0,0 1-1 0 0,-8-1 1 0 0,10 2-59 0 0,0-1 1 0 0,0 1-1 0 0,0-1 0 0 0,0 1 0 0 0,1 0 0 0 0,-1 1 1 0 0,0-1-1 0 0,0 1 0 0 0,1-1 0 0 0,-1 1 1 0 0,1 0-1 0 0,0 1 0 0 0,-1-1 0 0 0,1 0 1 0 0,0 1-1 0 0,0 0 0 0 0,1 0 0 0 0,-4 4 0 0 0,1-2 76 0 0,1 1 0 0 0,1 0 0 0 0,-1 0 0 0 0,1 0 0 0 0,0 0 0 0 0,0 0 0 0 0,1 1 0 0 0,0-1 0 0 0,-3 13 0 0 0,5-13-66 0 0,-1-1-1 0 0,1 1 1 0 0,-1-1 0 0 0,2 0-1 0 0,-1 1 1 0 0,0-1 0 0 0,1 1-1 0 0,0-1 1 0 0,1 0-1 0 0,-1 0 1 0 0,1 1 0 0 0,0-1-1 0 0,0 0 1 0 0,0-1 0 0 0,1 1-1 0 0,3 5 1 0 0,-1-4-20 0 0,0 0 0 0 0,1 0 0 0 0,0 0 0 0 0,0-1 0 0 0,0 0 0 0 0,0 0 0 0 0,1 0 1 0 0,0-1-1 0 0,0 0 0 0 0,9 3 0 0 0,1 0-2 0 0,0 0 1 0 0,1-2 0 0 0,0 0-1 0 0,0-1 1 0 0,0-1 0 0 0,0 0-1 0 0,1-2 1 0 0,-1 0 0 0 0,37-3-1 0 0,-29-1-610 0 0,0-2 0 0 0,-1 0 0 0 0,1-2 0 0 0,-1-1 0 0 0,0-1 0 0 0,33-16 0 0 0,-38 15-1197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14:10:54.57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3817 5114 911 0,'-8'43'0'0,"8"-43"0"0,0 0 0 0,0 0 0 15,0 0 0-15,0 0 0 0,0 0 2512 0,4-5 432 16,-4 5 64-16,4-6 32 0,-4 6-2304 0,0 0-464 15,0 0-80-15,8-2-32 0,0 2 416 0,0 4 96 16,0 2 16-16,-1 2 0 0,1 1 208 0,1 4 64 16,0 4 0-16,2-1 0 0,-1 1-256 0,2 2-64 15,0 3 0-15,0 1 0 0,-1-1-224 0,1 0-48 16,0 3-16-16,1-2 0 0,0 3-32 0,1-2-16 16,-1-1 0-16,2 3 0 0,1-2-96 0,1 0-16 15,0 1 0-15,0 1 0 0,-1 0-192 0,0 2 0 0,-1-3 128 0,1 1-128 16,1-2 0-16,-3 0 0 0,-1-1 0 0,0-4 0 15,0-1-128-15,-1-1-80 0,-2-2-16 0,1-2 0 32,-2-1-592-32,0-1-112 0,-1-2-32 0,-2 0 0 15,0-5-576-15,-6-4-112 0,0 0-16 0,0 0-16 16,0 0 144-16,0 0 48 0</inkml:trace>
  <inkml:trace contextRef="#ctx0" brushRef="#br0" timeOffset="310.95">3850 5153 12543 0,'0'0'560'0,"0"0"112"0,0 0-544 0,0 0-128 0,0 0 0 0,8 8 0 0,-2 2 992 0,2 4 160 16,1 3 48-16,2 4 0 0,0 1-384 0,2 3-80 15,3 1-16-15,1 3 0 0,1 2-256 0,3 3-48 16,1 3-16-16,4 0 0 0,3 3-208 0,1 1-32 16,0 4-16-16,0 0 0 0,-1-2-144 0,1 2 0 15,-4-2 0-15,-2-2 0 0,-1 0-208 0,-3-2-80 16,3-3-16-16,-4-4 0 16,-3-6-288-16,-3-4-64 0,-1-5-16 0,-2-4 0 15,-2-4-1216-15,-3-4-240 0</inkml:trace>
  <inkml:trace contextRef="#ctx0" brushRef="#br0" timeOffset="545.29">3903 5199 6447 0,'0'0'576'0,"0"0"-576"0,2 9 0 0,-1-2 0 16,2 5 1808-16,2 1 256 0,1 2 48 0,3 3 16 15,2 4-912-15,3 4-176 0,4 4-32 0,2 4-16 16,2 1-400-16,4 4-80 0,6 2 0 0,1 3-16 16,1 6-256-16,0-1-48 0,-1 1-16 0,1-2 0 15,-3-1-176-15,0 0 0 0,-1-2 0 0,-1-2 128 16,-2-2-576-16,-2-1-128 0,-1-2-32 16,-2-1-5024-16,-1-2-992 0</inkml:trace>
  <inkml:trace contextRef="#ctx0" brushRef="#br0" timeOffset="765.68">4118 5505 13823 0,'6'16'608'0,"-2"-5"128"0,1 2-592 0,4 8-144 15,4 5 0-15,1 4 0 0,2 3 768 0,1 3 112 16,2 1 16-16,2-1 16 0,-1 2-384 0,1 1-80 0,0 2 0 0,2 0-16 16,3-2-144-16,-1 2-32 0,-2-2 0 0,0 1 0 15,-1 3-256-15,0-2 0 0,-1-3 0 0,-2-3-144 32,0-3-1840-32,-4-2-384 0</inkml:trace>
  <inkml:trace contextRef="#ctx0" brushRef="#br0" timeOffset="984.41">4313 5844 13983 0,'0'0'624'0,"2"9"128"0,1 1-608 0,1 5-144 15,1 2 0-15,2 2 0 0,2 2 1008 0,1 4 160 16,3 0 48-16,1 2 0 0,1 2-576 0,-1 1-96 15,1 1-32-15,0 2 0 0,2 0-384 0,0 1-128 16,1-1 0-16,1 0 0 0,-2-2 0 0,-1-1 0 16,0 0-240-16,1-2 80 15,1-5-864-15,-1-1-160 0,-1-1-32 0</inkml:trace>
  <inkml:trace contextRef="#ctx0" brushRef="#br0" timeOffset="1187.53">4455 6116 2751 0,'0'0'256'0,"5"7"-256"0,0 1 0 0,2 3 0 16,1 2 1872-16,2 2 336 0,2 3 64 0,1 3 16 16,0 2-1536-16,2 3-304 0,1 2-64 0,2 0-16 15,3 2-224-15,0-2-144 0,-1-1 192 0,0-1-192 31,-1-1-448-31,-2-1-208 0</inkml:trace>
  <inkml:trace contextRef="#ctx0" brushRef="#br0" timeOffset="1359.48">4490 6076 6447 0,'0'0'576'0,"0"0"-576"16,0 0 0-16,0 0 0 0,1 8 1840 0,3 2 256 15,1 5 48-15,5 4 16 0,1 6-1168 0,2 4-224 16,2-1-64-16,3 5 0 0,-1 2-352 0,2-4-80 16,1 1-16-16,0-1 0 0,-1-1-448 0,1-1-112 15,-1-5-16-15</inkml:trace>
  <inkml:trace contextRef="#ctx0" brushRef="#br0" timeOffset="1562.65">4490 6155 5519 0,'0'0'496'15,"0"0"-496"-15,0 0 0 0,0 0 0 0,0 0 2384 0,0 0 384 0,3 10 80 0,2 3 16 16,3 2-1520-16,2 5-288 0,2 3-64 0,2 3-16 16,2 2-464-16,1 0-80 0,1 2-32 0,2 0 0 15,-1-1-400-15,1-2 0 0,-2 0 0 0,-1-3 0 31,-1-2-864-31,-2-2-160 0</inkml:trace>
  <inkml:trace contextRef="#ctx0" brushRef="#br0" timeOffset="1734.51">4555 6228 12895 0,'0'13'576'0,"3"-2"112"0,1 3-560 0,2 6-128 16,1 3 0-16,3 6 0 0,3 2 1680 0,4 2 304 15,0-1 64-15,0 1 16 0,-1-3-1264 0,-1-1-256 16,0-1-48-16,0 1-16 0,1-7-352 0,1 0-128 16,-1 1 0-16,-1-3 0 15,-2 0-1488-15,2 1-400 0</inkml:trace>
  <inkml:trace contextRef="#ctx0" brushRef="#br0" timeOffset="2159.01">4719 6561 3679 0,'0'0'320'0,"0"0"-320"16,0 0 0-16,0 0 0 0,0 0 2896 0,0 0 512 15,4 6 112-15,4 1 0 0,1-1-1984 0,3 4-416 16,2-4-80-16,3 2-16 0,0-2-288 0,3 4-64 16,3-4-16-16,1 3 0 0,1 0-208 0,-1 0-64 15,2 1 0-15,0-3 0 0,2 0-384 0,-1-1 128 16,1 1-128-16,0-2 0 0,2 0 0 0,0 1 0 16,0-1-192-16,-1-1 192 15,1-2-912-15,-1 0-64 0</inkml:trace>
  <inkml:trace contextRef="#ctx0" brushRef="#br0" timeOffset="2424.69">5057 6706 21823 0,'0'0'960'0,"0"0"208"0,0 0-928 0,9 5-240 0,2-3 0 0,2 1 0 0,2-2 0 0,5-1 0 16,5 0 0-16,1-1 0 0,1 0 0 0,3-1 0 15,1 2 0-15,1-1 0 0,-2-4-128 0,0 1 128 16,1 0 0-16,-1 1 0 0,-1 2-192 0,-1 0 192 16,0 0-192-16,-2 1 192 31,0-4-816-31,-3 2-48 0,-1 1-16 0,-1 1-4880 0,-1 1-960 0</inkml:trace>
  <inkml:trace contextRef="#ctx0" brushRef="#br0" timeOffset="2705.92">5073 6639 18431 0,'0'0'1632'0,"0"0"-1312"0,0 0-320 0,2 7 0 16,-2-7 1216-16,8 5 192 0,3 0 16 0,4-4 16 15,5 1-960-15,5 2-192 0,3-4-32 0,6 0-16 16,3 0-48-16,0-3 0 0,1 3 0 0,1 0 0 16,3 3-192-16,1-3 0 0,1 1 128 0,1-1-128 15,-2-1 0-15,2 1 0 0,2 1 0 0,2 1 0 16,-5 1-240-16,-2 0 16 0,-5-1 0 0,1 1 0 15,-3-2-1840-15,-2 1-368 16</inkml:trace>
  <inkml:trace contextRef="#ctx0" brushRef="#br0" timeOffset="3005.26">5387 6689 18431 0,'-13'10'1632'0,"9"-6"-1312"0,0 3-320 0,1-2 0 15,3-5 1776-15,0 0 272 0,4 6 64 0,4-1 16 16,3 1-1696-16,4-2-432 0,5-3 0 0,3 2 0 16,5-1 224-16,3 1-32 0,3-2-16 0,2 2 0 15,4-2-176-15,3 2 160 0,2-1-160 0,2-1 160 16,0 1-160-16,-1-1 0 0,-2 2 0 0,-1-1 0 15,-1 2 0-15,1 0 0 0,-3 3 0 0,-1-3 0 32,-1 1-464-32,-1 0-32 0,0 0 0 0,0-1-7184 0,-3-1-1424 0</inkml:trace>
  <inkml:trace contextRef="#ctx0" brushRef="#br0" timeOffset="3270.86">5916 6673 19919 0,'0'0'880'0,"8"4"192"0,0 0-864 0,4 0-208 15,2 0 0-15,4 0 0 0,6 2 704 0,0-2 112 16,3 4 16-16,0-2 0 0,3 0 64 0,3 1 0 15,-1 1 16-15,2 0 0 0,1-1-576 0,2-1-112 16,1 1-32-16,-3-1 0 0,-3-2-192 0,0 0 0 16,-4 1 128-16,2-2-128 0,0 1-128 0,-1-2-80 0,-6 0-16 15,0-2 0 1,-3-3-816-16,0 0-176 0,-3 1-16 0</inkml:trace>
  <inkml:trace contextRef="#ctx0" brushRef="#br0" timeOffset="3520.81">6298 6711 14735 0,'0'0'1312'0,"0"0"-1056"0,7 4-256 0,2 0 0 0,4-2 1520 0,3 2 240 16,2 0 48-16,1-1 16 0,4 1-640 0,-1 0-128 15,1-2-32-15,2 1 0 0,4 1-576 0,-1-2-112 16,1 3-16-16,1-1-16 0,0-1-304 0,0 1 160 16,0-2-160-16,0 2 128 0,1 2-128 0,-1-4-144 15,-2 2 144-15,-1-1-208 16,-4-2-464-16,0-1-96 0,-4 1 0 0,-2-1-9984 0</inkml:trace>
  <inkml:trace contextRef="#ctx0" brushRef="#br0" timeOffset="3770.71">6354 6683 20271 0,'-14'6'896'0,"14"-6"192"0,0 0-880 0,0 0-208 0,0 0 0 0,0 0 0 16,0 0 1792-16,0 0 320 0,9 4 64 0,5-4 16 15,3 1-1168-15,4-1-224 0,1-1-48 0,4 1-16 16,2 0-288-16,2 0-64 0,1 0-16 0,0 2 0 16,1 2-144-16,2-1-32 0,1 1 0 0,0 2 0 15,-1-2-192-15,0 0 0 0,0-1 0 0,-2-1 0 32,-2 2-1792-32,-1-3-384 0,-3-1-96 0,-2 0-10032 0</inkml:trace>
  <inkml:trace contextRef="#ctx0" brushRef="#br0" timeOffset="4020.8">6606 6725 26207 0,'0'0'1152'0,"0"0"256"0,8 5-1136 0,1 1-272 15,4-5 0-15,1 2 0 0,5 0 1408 0,1 3 240 16,4-4 32-16,3 3 16 0,3-1-464 0,3 2-80 16,-1 0-32-16,2 1 0 0,-1 0-624 0,1 1-128 15,-3 0-32-15,2-1 0 0,-1-1-336 0,0-3 0 0,-5-2 0 0,-1-2 0 32,-1-4-2208-32,-3-3-512 0</inkml:trace>
  <inkml:trace contextRef="#ctx0" brushRef="#br0" timeOffset="4943.77">6812 6686 13359 0,'0'0'288'0,"0"0"64"0,5 1 16 0,16 5 16 0,-21-6-384 0,0 0 0 0,0 0 0 0,9 1 0 16,3 4 1472-16,-2-4 208 0,-1 1 48 0,2 2 16 15,3 1-912-15,-1-1-176 0,2-2-32 0,-1-2-16 16,2-1-80-16,-1 0-16 0,0 1 0 0,0 0 0 16,1-2-256-16,1 0-64 0,1-2-16 0,0 3 0 15,1-3-176-15,-3 1 0 0,0 0 0 0,0 1-176 16,-1 1-32-16,0-3-16 0,-2 1 0 0,0 2-6768 15,-3-1-1360-15</inkml:trace>
  <inkml:trace contextRef="#ctx0" brushRef="#br0" timeOffset="5209.29">6963 6746 18719 0,'0'0'400'0,"0"0"96"0,0 0 16 0,0 0 16 0,0 0-528 0,0 0 0 0,0 0 0 0,0 0 0 16,11 3 320-16,-2-3-32 0,0 0-16 0,1-3 0 15,2 0 128-15,0 2 32 0,1-3 0 0,1-1 0 16,3 1-240-16,0-2-64 0,1 2 0 0,1-2 0 15,-3 0-128-15,3-1-192 0,-1 0 32 0,0-3-6192 16,-1 1-1248-16</inkml:trace>
  <inkml:trace contextRef="#ctx0" brushRef="#br0" timeOffset="5537.37">7091 6785 20447 0,'0'0'448'0,"0"0"80"0,0 0 32 0,0 0 16 0,0 0-448 0,0 0-128 15,0 0 0-15,0 0 0 0,0 0 768 0,5-6 144 16,4-5 32-16,2-1 0 0,0-2-576 0,2-4-112 16,3-4-32-16,2-2 0 0,3-1-16 0,3-2 0 0,0-3 0 0,4-4 0 15,1-2-80-15,2-2-128 0,1-1 176 0,4-2-176 32,-3 0-496-32,1-1-208 0,-2 0-32 0,-1 2-6432 0,-1-1-1296 15</inkml:trace>
  <inkml:trace contextRef="#ctx0" brushRef="#br0" timeOffset="5803.04">7212 6633 10127 0,'0'0'448'0,"0"0"96"0,0 0-544 0,0 0 0 0,0 0 0 0,1-7 0 0,2-5 1968 0,4-1 272 16,3-2 64-16,3-5 16 0,1-3-1488 0,5-3-320 15,0-1-48-15,3-2-16 0,3-4 32 16,3-1 0-16,0 0 0 0,1-1 0 0,1 0-32 0,-3-2 0 16,-1 1 0-16,0 1 0 0,0 2-448 0,2-2 0 15,-1 3-176-15,1-1-6720 16,-2-1-1344-16</inkml:trace>
  <inkml:trace contextRef="#ctx0" brushRef="#br0" timeOffset="6131.16">7212 6676 1839 0,'-13'17'0'0,"8"-10"160"0,-2 3-160 0,2-3 0 0,0 1 0 0,2-1 0 15,3-7 3504-15,0 0 656 0,0 0 144 0,4-7 32 16,3-2-3200-16,2-7-640 0,1-2-128 0,5-4-32 16,0-1 304-16,4-4 48 0,-1-3 16 0,4-1 0 15,3-1-240-15,2-2-32 0,2-4-16 0,1-1 0 16,1 0-32-16,-1-2 0 0,-1 1 0 0,-2-1 0 15,-2 1-384-15,1 0 0 0,0 0 128 0,0 3-128 0,-1 0 0 16,-2 2-272-16,1 1 64 0,-1 0 16 16,-2 3-1904-16,0 1-368 0,0 1-80 0</inkml:trace>
  <inkml:trace contextRef="#ctx0" brushRef="#br0" timeOffset="6367.17">7296 6571 11967 0,'0'0'528'0,"0"0"112"0,-2-6-512 0,2-3-128 0,3 0 0 0,1-7 0 16,1-2 1408-16,3-3 240 0,2-3 48 15,3-2 16-15,4-4-816 0,3-1-144 0,2-2-48 0,3-3 0 16,2-5-80-16,-1 0-32 0,0-4 0 0,0 2 0 15,0-1-144-15,1 2-16 0,0 1-16 0,-1 0 0 16,-1 3-416-16,-2 1 0 0,-1 0 0 0,2 2 0 31,1 0-1344-31,-1 2-208 0,0-1-48 0</inkml:trace>
  <inkml:trace contextRef="#ctx0" brushRef="#br0" timeOffset="6632.65">7425 6278 2751 0,'-7'3'256'0,"-1"2"-256"16,1 1 0-16,0 1 0 0,2-2 3904 0,5-5 720 15,0 0 160-15,0 0 16 0,0 0-3392 0,0 0-704 16,4-5-128-16,4-4-16 0,3-3 0 0,5-4 0 15,3-5 0-15,5-5 0 0,-2-4-208 0,3-3-32 16,1-4-16-16,1-2 0 16,3-3-592-16,-1 2-112 0,-2-1-32 0,1 2 0 15,0 1-464-15,0 2-80 0,-2 3-32 0,-1-1-8480 0</inkml:trace>
  <inkml:trace contextRef="#ctx0" brushRef="#br0" timeOffset="6882.69">7533 6119 16751 0,'8'-18'736'0,"-3"7"160"0,1-3-704 0,5-4-192 0,1-5 0 0,3-1 0 0,1-4 384 0,3-2 64 16,4-2 0-16,0-2 0 0,2-5 304 0,2 1 64 16,2-1 16-16,3-2 0 0,4 0-64 0,0 0 0 15,2 0 0-15,0 0-7552 16,-2 2-1536-16</inkml:trace>
  <inkml:trace contextRef="#ctx0" brushRef="#br0" timeOffset="7837.72">3849 14654 10127 0,'0'0'896'0,"0"0"-704"0,0 0-192 0,0 0 0 15,0 0 960-15,0 0 176 0,0 0 16 0,0 0 16 16,0 0-288-16,-2 7-64 0,2-1-16 0,2 1 0 16,-2-7-96-16,5 9 0 0,1 1-16 0,2 4 0 15,1-3-48-15,3 5-16 0,0 2 0 0,2 4 0 16,2 4-144-16,3 6-32 0,2 3 0 0,3 4 0 16,2 3-288-16,1 1-160 0,2 1 160 0,-1 2-160 15,1 1 0-15,0-3 0 0,-1 2 0 0,-1-3-160 31,-4-3-224-31,-2-2-64 0,-3-4 0 0,-1-3-6256 0,-1-1-1248 0</inkml:trace>
  <inkml:trace contextRef="#ctx0" brushRef="#br0" timeOffset="8103.35">3915 14622 16287 0,'0'0'720'0,"0"9"160"0,1 1-704 0,2 3-176 15,1 3 0-15,2 2 0 0,4 3 736 0,1 7 112 16,5 1 32-16,2 4 0 0,3 4-416 0,5 3-80 16,5 3 0-16,5 4-16 0,0 5-176 0,2 0-48 15,-2 6 0-15,5 3 0 0,-1 4-144 0,2 2 128 16,0 0-128-16,-1 1 128 0,0-1-336 0,-1-5-80 15,-1-3-16-15,-1-6-8976 16</inkml:trace>
  <inkml:trace contextRef="#ctx0" brushRef="#br0" timeOffset="8369.19">3985 14759 9215 0,'3'9'816'0,"0"3"-656"0,1 3-160 0,2 3 0 16,2 3 1552-16,1 4 288 0,3 2 48 0,3 3 16 16,4 3-848-16,2 2-160 0,2 4-48 0,6 6 0 0,3 3-304 0,3 7-64 15,2 2-16-15,-1 4 0 0,4 4-272 0,1 1-64 16,1-2-128-16,0 1 192 0,-1-4-192 15,1 0-192-15,1-1 48 0,-1-4 0 16,-2-4-1984-16,-2-3-400 0,-3-5-80 0</inkml:trace>
  <inkml:trace contextRef="#ctx0" brushRef="#br0" timeOffset="8603.66">4019 14854 9215 0,'0'0'816'0,"3"12"-656"0,0 2-160 0,2 4 0 15,3 4 1472-15,3 7 272 0,5 4 48 0,5 6 16 16,5 5-912-16,4 6-176 0,3 3-32 0,-1 4-16 16,2 2-224-16,2 2-32 0,4 3-16 0,-1-3 0 15,-1 3-272-15,1 0-128 0,-2 1 128 16,3-1-128-16,0-2 0 0,2-2 0 0,-2-3-224 0,-1-4 80 15,-4-3-672 1,-3-4-128-16,-5-6-16 0,-5-5-6672 0</inkml:trace>
  <inkml:trace contextRef="#ctx0" brushRef="#br0" timeOffset="8838.02">4156 15129 15135 0,'0'0'672'0,"0"0"144"0,-4 6-656 0,3 4-160 16,2 3 0-16,3 6 0 0,1-1 464 0,5 7 64 15,3 5 16-15,5 7 0 0,3 0 144 0,2 8 16 16,2 4 16-16,4 3 0 0,3 3-400 0,2 0-96 16,-1 6-16-16,2-1 0 0,0 0-208 0,0-2 0 15,1-2 0-15,-1-3 0 16,0-2-416-16,-2-3-128 0,-2-3-32 0,-1-4-5120 15,-3-4-1040-15</inkml:trace>
  <inkml:trace contextRef="#ctx0" brushRef="#br0" timeOffset="9072.46">4328 15288 15839 0,'0'0'704'0,"3"10"128"0,1 5-656 0,2 6-176 0,4 6 0 0,4 8 0 16,3 3 288-16,4 6 32 0,2 3 0 0,3 4 0 15,2 3 48-15,3 2 16 0,3 2 0 16,1 1 0-16,3 0-384 0,-2-2-128 0,-1-2 0 0,-2-3 0 16,-3-3-464-16,-4-3-96 0,-2-4-16 0,-4-4-4176 15,-1-5-848-15</inkml:trace>
  <inkml:trace contextRef="#ctx0" brushRef="#br0" timeOffset="9275.6">4442 15512 16063 0,'0'0'704'0,"0"0"160"0,1 8-688 0,2 4-176 16,1 5 0-16,2 0 0 0,3 2 736 0,2 5 112 15,0 3 32-15,4 4 0 0,0 5-224 0,2 1-32 16,2 1-16-16,3 4 0 0,3 0-416 0,2 1-192 16,0 0 160-16,1-2-160 0,-2 0 0 0,-2-2-240 0,0-3 32 0,-2-2 0 31,-2-4-752-31,-2-4-128 0,9 16-48 0,-12-18 0 0</inkml:trace>
  <inkml:trace contextRef="#ctx0" brushRef="#br0" timeOffset="9447.41">4528 15576 10127 0,'0'0'896'0,"0"0"-704"0,0 0-192 0,0 0 0 16,-1 9 1920-16,3 4 336 0,2 4 80 0,4 5 16 16,1 4-1424-16,3 6-288 0,3 2-48 0,4 5-16 0,1 2-176 0,4 4-32 15,1 0-16-15,1 2 0 0,0 0-352 0,0-1 0 16,-3-4 0-16,0-2 0 15,-4-2-512-15,1-3-160 0,-3-1-32 0</inkml:trace>
  <inkml:trace contextRef="#ctx0" brushRef="#br0" timeOffset="9666.15">4474 15562 20271 0,'0'0'1792'0,"0"9"-1424"16,0 3-368-16,4 3 0 0,1 6 608 0,5 8 48 0,3 3 16 0,2 9 0 16,2 2-96-16,4 4-32 0,4 5 0 0,2 1 0 15,3 2-288-15,2 0-64 0,-1-2-16 0,0-1 0 16,-4-2-176-16,0-2-192 0,-3-3 32 0,1-4-7248 16,-3-3-1440-16</inkml:trace>
  <inkml:trace contextRef="#ctx0" brushRef="#br0" timeOffset="10340.46">4922 16294 911 0,'0'0'0'0,"0"0"0"0,0 0 0 0,0 0 0 15,0 0 0-15,0 0 0 0,9 2 3904 0,1 0 704 16,3 1 144-16,1-2 32 0,2 1-3456 0,1-1-688 16,4-1-144-16,1 0-32 0,2-1-80 0,3-2-32 15,4-1 0-15,3 1 0 0,4-2-64 0,1 3-16 16,0-1 0-16,2-1 0 0,-2 0-272 0,1 0 0 16,2 0 128-16,1 2-128 0,0 0 0 0,2 2 0 31,1-2 0-31,0 1 0 0,-1-1-192 0,1 1-80 15,-2-2-32-15,-3 1-6080 16,-5-2-1216-16</inkml:trace>
  <inkml:trace contextRef="#ctx0" brushRef="#br0" timeOffset="10731.16">5096 16285 2751 0,'0'0'256'0,"0"0"-256"16,0 0 0-16,7 9 0 0,3-1 4144 0,5 1 784 15,4-1 144-15,7 3 48 0,2 0-3840 0,4 2-752 16,6 0-144-16,2 0-48 0,1-1 224 0,2 0 32 16,1 1 16-16,2-4 0 0,1 0-224 0,2-4-32 15,1-2-16-15,-1-3 0 0,1-3-176 0,-1 0-32 16,-2-4-128-16,0 1 192 0,-1-5-192 0,-2 1 0 15,-2-2 128-15,1-1-128 0,-1 0-160 0,-1 0-80 16,0 0-16-16,-2 2 0 16,-1 1-704-16,-4 1-128 0,0 1-48 0</inkml:trace>
  <inkml:trace contextRef="#ctx0" brushRef="#br0" timeOffset="11075">5533 16361 12895 0,'0'0'1152'0,"6"6"-928"0,6 1-224 0,4 2 0 0,3 0 2048 0,5 0 384 16,3 0 64-16,7-2 0 0,5 1-2016 0,4 0-480 16,3-1 0-16,3 1 0 0,5-1 352 0,-1-2 48 15,2 2 16-15,3-5 0 0,3 2-160 0,3-1-16 16,0-2-16-16,-4-1 0 0,-4 0-224 0,-3 0 0 16,-1-1 128-16,-2-2-128 0,-1-1-224 0,-4-1-96 15,-4-2 0-15,-2 1-16 16,-2-2-624-16,-4 2-128 0,-4 0-32 0</inkml:trace>
  <inkml:trace contextRef="#ctx0" brushRef="#br0" timeOffset="11402.98">5809 16371 24879 0,'-5'7'2208'0,"0"-1"-1760"0,1 0-448 0,4-6 0 16,0 0 720-16,0 0 64 0,9 2 16 0,3 1 0 16,2-2-960-16,6-1-192 0,3-1-32 0,6 0-16 15,4-1 400-15,4 1-128 0,5 0 128 0,4-1 0 16,5 1 0-16,1-2 0 0,4 3 0 0,1 0 0 0,0 0 0 0,0 3 0 15,-3-3 0-15,-2 0 0 0,-5 1 0 0,-1 2 0 16,-3 0 0-16,-1-1 0 0,-3 1 0 0,-1-2 0 16,-3-1 0-16,-4 1 0 0,-2 1 0 0,-2-1-320 15,-5-1 64-15,-2 0 16 16,-3-1-720-16,-1-1-128 0,-5 1-48 0</inkml:trace>
  <inkml:trace contextRef="#ctx0" brushRef="#br0" timeOffset="11699.92">5541 16365 21247 0,'0'0'944'0,"0"0"192"0,-4 4-912 0,4-4-224 0,0 0 0 0,0 0 0 16,0 0 0-16,5 6 128 0,3-1-128 0,4-2 0 16,3-2 144-16,5 2-144 0,3-3 128 0,6 1-128 15,6 1 544-15,7-1 32 0,4 0 0 0,2 2 0 16,3-1-64-16,1 2 0 0,1 0 0 0,2 1 0 16,0-2-256-16,0 2-64 0,1 1-16 0,0 0 0 15,-4-1-176-15,-1 2 0 0,-4-1 0 0,-2 1 128 0,-2-2-128 16,-4-1 0-16,-3-1 0 0,-3-2 128 0,-1-1-384 0,-2 0-96 15,-4-1-16-15,-3-2 0 16,-1-1-736-16,-3 1-160 0,-4 1-16 0</inkml:trace>
  <inkml:trace contextRef="#ctx0" brushRef="#br0" timeOffset="12043.64">5310 16407 13823 0,'-6'3'1216'0,"-1"1"-960"0,0-1-256 0,7-3 0 15,0 0 1296-15,0 0 224 0,0 0 32 0,0 0 16 16,0 0-1088-16,8 0-224 0,5-4-32 0,3 3-16 15,2-1 144-15,6 2 32 0,3-2 0 0,7 2 0 16,5 2 176-16,8 2 32 0,6 0 16 0,9 2 0 16,8 3 128-16,4 2 32 0,3 1 0 0,3 1 0 15,1 0-384-15,2 2-80 0,1-5-16 0,-4-1 0 16,-5-4-288-16,-4-1 128 0,-1-2-128 0,-7-5 0 16,-1-5-144-16,-5-4-144 0,-2-2-32 0,-3-4-7712 15,-5 0-1552-15</inkml:trace>
  <inkml:trace contextRef="#ctx0" brushRef="#br0" timeOffset="13400.8">7194 16353 10127 0,'0'0'896'0,"0"0"-704"0,0 0-192 0,0 0 0 15,0 0 1456-15,0 0 256 0,0 0 48 0,0 0 16 16,0 0-560-16,0 0-96 0,0 0-32 0,0 0 0 16,0 0-256-16,6-6-48 0,1-1-16 0,1-1 0 15,1 0-128-15,0-1-16 0,1-1-16 0,2-1 0 0,1-4 112 0,3 0 32 16,0-1 0-16,2-3 0 0,0-2-240 0,2-1-64 16,2-1 0-16,3-3 0 0,-1-4-16 0,1-2-16 15,0-3 0-15,0-1 0 0,-2-3-64 0,3-1-16 16,2 0 0-16,-1 0 0 0,-1-1-176 0,0 1-32 15,0-3-128-15,1 1 192 0,1 2-192 0,1 1 0 16,1-2 0-16,1 2 0 0,0 1-256 0,2 2-80 16,1-1-32-16,-3 2 0 15,-1 1-976-15,-3 3-192 0,-2 2-32 0,-3 0-10848 0</inkml:trace>
  <inkml:trace contextRef="#ctx0" brushRef="#br0" timeOffset="13775.8">7143 16378 20159 0,'0'0'448'0,"-5"5"80"0,-2 0 32 0,2-2 0 0,5-3-560 0,0 0 0 0,0 0 0 0,0 0 0 16,7-8 384-16,2-4-16 0,2-2-16 0,4-4 0 15,3-4-96-15,2-1 0 0,1-4-16 0,1 0 0 0,1-2-240 0,3-1 0 16,3-3 128-16,1 1-128 0,0-1 0 0,0-1 0 16,-1 0 0-16,-1-1 0 0,0 1 0 0,-1-2 128 15,0-5-128-15,2 2 0 0,-2-4 560 0,1 0 16 16,-1 2 0-16,2-1 0 0,-2-2-272 0,2 0-48 15,0 3-16-15,1-1 0 0,1 2-240 0,0 2 0 16,0 0 0-16,1 2-160 16,-5 0-288-16,-1 5-48 0,-1 4-16 0,-3-1 0 15,-1 4-512-15,-3 0-128 0,-1 3 0 0,-2 4-8112 0</inkml:trace>
  <inkml:trace contextRef="#ctx0" brushRef="#br0" timeOffset="138669.92">19489 3107 5519 0,'13'-17'496'0,"-13"17"-496"0,0 0 0 0,0 0 0 0,0 0 1712 0,0 0 240 0,0 0 48 0,7-4 16 16,-2-1-800-16,0-1-176 0,0-2-16 0,-1-1-16 16,0 1-160-16,2-1-16 0,-1 2-16 0,0 1 0 15,-1-2 160-15,-2 1 48 0,1-2 0 0,-2 3 0 16,1-1 192-16,-1 1 32 0,-1-1 16 0,0 1 0 16,-1-1-176-16,1 7-16 0,0 0-16 0,-2-8 0 15,-2 1 528-15,1 0 96 0,-3 1 32 0,1 0 0 16,-1 2-656-16,-1-1-128 0,-1 0-32 0,2 1 0 15,-2 0-208-15,1 2-48 0,0-1-16 0,-1 3 0 16,-1-4-240-16,1 3-32 0,0 1-16 0,0 1 0 16,-1 0-32-16,0 2-16 0,1 1 0 0,-1 1 0 15,0 0-128-15,-2 2-32 0,1-1 0 0,0 3 0 16,0-1 0-16,1 3 0 0,-1 2 0 0,-1 0 0 0,1 0 0 16,1 0 0-16,1 3 0 0,0-3 0 15,0 3-128-15,1 0 128 0,0 1-128 0,1 0 128 0,-1 0-128 0,3 0 0 16,2 1 0-16,0-1 128 0,2 1-128 0,2 1 0 15,-1-2 0-15,3 0 0 0,1-3 0 0,0 2 0 16,-1 0 0-16,1 1 0 0,0-1 0 0,3 0 0 16,1-3 0-16,2 1 0 0,-1-1 0 0,2 1 0 15,2 0 0-15,-1-3 0 0,2 0 0 0,-2-1 0 16,0 1 0-16,1-4 0 0,-1 0 128 0,0-1-128 16,0 1 0-16,3-1 128 0,-2 1 0 0,1-2 0 15,0-4 0-15,0 1 0 0,-1-1-128 0,0 0 160 16,1-1-160-16,-1-1 160 0,2-3-160 0,-2 0 0 15,0-1 144-15,1 1-144 0,-1-2 128 0,0 0-128 16,-1 0 128-16,0-2-128 0,0-1 144 0,-1-2-144 16,0 1 192-16,-2 0-192 0,1-3 176 0,-1-2-176 0,-1 4 160 0,-1-3-160 15,-1 0 128-15,-1 1-128 0,2-4 0 0,0 3 144 16,-3-2-16-16,0 1-128 0,0-2 192 0,-1 0-64 16,-1 0 0-16,0 1 0 0,-1-2 0 0,1 0 0 15,-3-1 16-15,0 2 0 0,-2 3 0 0,1-3 0 16,-1 1 32-16,-2 2 0 0,-2 1 0 0,0 0 0 15,-3-1 112-15,-2 1 32 0,0-2 0 0,-2 1 0 16,-2 0 0-16,1 1 0 0,0 1 0 0,-2 0 0 16,-1 0-112-16,-1 2-16 0,-1-1 0 0,1 1 0 15,1 1-192-15,0-2 128 0,0 2-128 0,0 0 0 16,-1 1 0-16,-1 1 0 0,3 0 0 0,-1 3 0 16,0 3-192-16,-1 3-64 0,0 4-32 0,-2 5 0 15,0 9-2080-15,2 6-432 0,0 5-80 0</inkml:trace>
  <inkml:trace contextRef="#ctx0" brushRef="#br0" timeOffset="152765.53">18913 3493 4607 0,'0'0'400'0,"0"0"-400"16,0 0 0-16,0 0 0 0,0 0 2656 0,0 0 448 15,0 0 96-15,0 0 0 0,0 0-1536 0,0 0-304 16,17 13-64-16,-22-5-16 0,-3-1-400 0,8-7-96 16,-8 6-16-16,8-6 0 0,-10 3-128 0,1 1-48 15,-1-2 0-15,1 1 0 0,0-1 48 0,1 0 0 16,-1-1 0-16,-1 2 0 0,1 1-64 0,0 0-16 16,-1-2 0-16,0 1 0 0,0 1-64 0,-1-2-16 15,-1 2 0-15,2 0 0 0,0 0-32 0,-2 0-16 16,0 0 0-16,0 0 0 0,-1 2-48 0,2 1-16 15,0-3 0-15,-1 2 0 0,1-3-16 0,-1 3 0 16,0 2 0-16,0-1 0 0,1-1-48 0,0 1-16 0,1-3 0 16,-1 1 0-16,1-1-96 0,0 1-32 0,0 0 0 0,1 2 0 15,-1-5-160-15,-1 3 160 0,0 1-160 0,-2 0 160 16,0-1 32-16,0 1 16 0,2 0 0 0,1 1 0 16,-1-1 48-16,0-2 0 0,0 0 0 0,1 1 0 15,-1 3-16-15,1-3 0 0,-1-1 0 0,1 3 0 16,-2-3-64-16,-1 1-16 0,-1 0 0 0,2 0 0 15,0 0-32-15,1 1 0 0,-4 0 0 0,2-2 0 16,2 0-128-16,-1 1 192 0,-1 0-192 0,1 1 192 16,2 0-192-16,-1-3 160 0,0 1-160 0,-1-2 160 15,3 5-32-15,-2-2 0 0,-1 0 0 0,2-1 0 16,0 3-128-16,-1-1 192 0,1 1-192 0,-1-1 192 16,2-2-64-16,-1 1-128 0,-1-1 192 0,1 2-64 15,-1-1-128-15,2 1 192 0,0-3-192 0,-1 2 192 0,-1 0-64 0,2-1 0 16,9-4 0-16,-10 5 0 0,-2 3-128 0,2-4 128 15,-1 1-128-15,2 1 128 0,0-1-128 0,-1 0 128 16,-2-1-128-16,1 1 128 0,4 0 0 0,-3 1-128 16,0-1 192-16,1 1-64 0,0-3 0 0,0 2-128 15,-2 0 192-15,1 2-64 0,-1 1-128 0,4-3 128 16,-1 0-128-16,-1 0 128 0,-2 1-128 0,2-3 0 16,0 1 144-16,0 0-144 0,-2 3 128 0,2-5-128 15,1 2 160-15,-1-1-160 0,-1 3 176 0,1 0-176 16,-2-2 192-16,1-1-192 0,-1 1 192 0,0 0-64 15,2-2 0-15,-1 3-128 0,3-1 208 0,-1 0-64 16,-3 0-16-16,2-1 0 0,0 4 16 0,0 1 0 16,1-4 0-16,-1 1 0 0,0-1-144 0,0 2 192 0,0-2-192 15,1 1 192-15,1-1-192 0,-1 0 0 0,1 0 144 0,1-1-144 16,1-1 0-16,0 2 144 0,0 0-144 0,0 0 0 16,-2 0 128-16,2 0-128 0,-2 0 0 0,7-4 0 15,-5 3 160-15,5-3-160 0,-6 3 128 0,-1 1-128 16,1-2 128-16,6-2-128 0,-7 1 0 0,1 0 128 15,-1-1-128-15,2 0 0 0,5 0 144 0,0 0-144 16,-5-1 0-16,5 1 0 0,-7-3 0 0,7 3 128 16,-6-2-128-16,0-1-128 0,1 2 128 0,5 1-192 31,0 0-976-31,0 0-208 0,0 0-32 0,0 0-16 16,0 0-1600-16,0 0-320 0</inkml:trace>
  <inkml:trace contextRef="#ctx0" brushRef="#br0" timeOffset="156559.07">20028 3693 14335 0,'0'0'320'0,"0"0"64"0,0 0 0 0,0 0 16 0,0 0-400 0,0 0 0 0,0 0 0 0,-6 8 0 15,18-2 832-15,-1 1 64 0,-2 2 32 0,0-1 0 16,1 1-400-16,-2-2-80 0,0 1 0 0,1 0-16 15,0 0 112-15,2 0 32 0,-2 2 0 0,1-3 0 16,1-1 32-16,3 2 16 0,-2 1 0 0,-1 2 0 16,2 0-64-16,-1 1-16 0,-1 0 0 0,0 0 0 15,2-1-128-15,-1 1-32 0,0 1 0 0,0 0 0 16,1 0 112-16,-2 3 16 0,1-3 0 0,1 2 0 16,-2 1-32-16,0 0 0 0,1-1 0 0,0 1 0 15,0-2-176-15,2 1-48 0,-2-1 0 0,-1 0 0 16,1 1-96-16,1-2-32 0,-2 0 0 0,-1 0 0 15,0-1 144-15,1 1 32 0,-1-2 0 0,2 2 0 16,-3 0 96-16,0-1 32 0,0 0 0 0,0 0 0 0,2 1 16 0,1 0 0 16,-2 0 0-16,1 0 0 0,-2 0-256 0,0 0-32 15,0 0-16-15,0 1 0 0,0 2-16 0,2 0-128 16,-2-2 192-16,0 1-64 0,0 0 16 0,1 0 0 16,1 0 0-16,-1-1 0 0,2-1-16 0,-2 2-128 15,1-1 192-15,-1 0-64 0,1-1-128 0,0 0 192 16,1-1-192-16,0 1 192 0,0 1-192 0,-2 1 160 15,2-2-160-15,-2 1 160 0,1 0 48 0,-1 1 16 16,1-1 0-16,-2 0 0 0,0-2-48 0,0 1-16 16,0 2 0-16,1-1 0 0,0 0-32 0,-1 1-128 15,0-1 192-15,0 2-64 0,0-3 16 0,2 0 0 16,-2 1 0-16,0-1 0 0,0-3 32 0,0 4 0 16,-1-1 0-16,1-3 0 0,-1 3-48 0,1-4 0 0,-1 2 0 15,0-2 0-15,-1 1-128 0,3 1 128 0,-3-1-128 0,2 0 128 16,1 0 160-16,-1-3 32 0,0 1 0 0,0 0 0 15,0 0-320-15,0 1 0 0,-1 0 0 0,-3 0 0 16,2 0 128-16,-1 0 32 0,1 1 0 0,1-3 0 16,-2 4-160-16,2 1 0 0,0-5 0 0,1 3 0 15,-1-1 0-15,1 1 0 0,-1 1 160 0,0-1-160 16,1 0 192-16,-2 2-64 0,1 1 0 0,0-4-128 16,1 2 192-16,2 0-64 0,-4 1 0 0,1-3-128 15,0 2 160-15,0-1-160 0,-2 1 128 0,2-1-128 16,0 0 128-16,1 2-128 0,0-3 0 0,0 3 128 15,-1-2-128-15,0 2 0 0,1-4 144 0,-1 2-144 16,-1 0 144-16,0 0-144 0,0 2 192 0,2-2-192 0,-1-2 192 0,0 1-64 16,-2-1 0-16,2 1-128 0,1 0 176 0,-1 0-176 15,-1 2 160-15,-1-3-160 0,1-1 208 0,0 3-48 16,0-1-16-16,-1 0 0 0,1-1-144 0,1 1 0 16,-2-1 0-16,1 2 0 0,-1-2 128 0,1 0 0 15,-1-2 0-15,1 1 0 0,-1-1-128 0,2 1 0 16,-1-2 0-16,-2 1 0 0,0 2 176 0,2-1-48 15,-1 2-128-15,-1-1 192 0,1-2-48 0,0 2-16 16,1-1 0-16,-1 0 0 0,-1 0 16 0,2-1 0 16,-2 1 0-16,0 1 0 0,1-2-144 0,-1 1 0 15,0-1 144-15,-5-6-144 0,0 0 0 0,4 8 0 16,-1-1 0-16,-3-7 128 0,5 6-128 0,-5-6 0 16,0 0 0-16,0 0 0 0,0 0 0 0,0 0 0 0,0 0-160 15,0 0 160 1,0 0-1472-16,0 0-192 0,0 0-48 0,4-8-11744 0,-2-1-2352 0</inkml:trace>
  <inkml:trace contextRef="#ctx0" brushRef="#br1" timeOffset="166723.99">18999 1333 27183 0,'-1'-3'1200'0,"15"-21"256"0,-14 24-1168 0,0 0-288 15,0 0 0-15,0 0 0 0,0 0 1200 0,0 0 176 16,0 0 32-16,0 0 16 0,0 0-624 0,0 0-128 16,3 11-32-16,-2 0 0 0,-1 1-272 0,1-1-64 15,1 7-16-15,-2-1 0 0,-2 3-160 0,1 0-128 0,1 3 192 0,0-2-192 16,0 1 144-16,0-2-144 0,0 0 0 0,0 0 144 15,0 0-336-15,1-3-64 0,1 2 0 0,-1-3-16 32,-1-2-2176-32,0 2-432 0,0-2-96 0</inkml:trace>
  <inkml:trace contextRef="#ctx0" brushRef="#br1" timeOffset="166974.03">18948 1509 11967 0,'0'0'1072'0,"0"0"-864"0,-6 1-208 0,-2 1 0 16,-1-1 3008-16,1 2 544 0,0 0 112 0,2 3 32 0,-1-1-1520 0,2 1-320 16,0 3-48-16,1 2-16 0,0-1-832 0,3 2-160 15,1 1-32-15,0 1-16 0,1 1-128 0,0-1-32 16,0-1 0-16,3 0 0 0,3-1-16 0,-1 0-16 16,2-2 0-16,1-1 0 0,3 2-192 0,1-1-48 15,1-3 0-15,2-1 0 0,-2 1-320 0,1-3 0 16,-2-2 0-16,1-1 0 0,0 2 0 0,1-6 192 15,3 1-32-15,0-3-16 16,2-3-1712-16,1-3-352 0,1-3-64 0</inkml:trace>
  <inkml:trace contextRef="#ctx0" brushRef="#br1" timeOffset="167599.23">18740 770 15663 0,'0'0'688'0,"0"0"144"0,-2 8-656 0,1 3-176 0,0 2 0 15,1 2 0-15,0 0 1936 0,1 4 368 16,0 1 64-16,2 1 0 0,1 1-832 0,1 1-160 0,-1 0-32 0,2 2-16 15,-2-6-272-15,0 1-48 0,0 0-16 0,0-5 0 16,0 0-160-16,-1-4-16 0,-1-2-16 0,-2-9 0 16,0 0-16-16,0 0 0 0,0 0 0 0,0 0 0 15,0 0-128-15,0 0-16 0,5-9-16 0,1-2 0 16,-1-5-336-16,0-1-64 0,0-3-16 0,2-2 0 16,-1 1-80-16,2 2-128 0,-1-1 176 0,-1 1-176 15,1-1 128-15,-1 3-128 0,-1 3 0 0,1 1 0 16,-1-2 0-16,0 5 0 0,0 1 0 0,1 0 0 31,-1 0-496-31,1 1-144 0,1 1-48 0,1 2 0 0,-1 0-3152 16,0 2-624-16</inkml:trace>
  <inkml:trace contextRef="#ctx0" brushRef="#br1" timeOffset="167739.75">19123 857 17503 0,'0'0'1552'0,"1"12"-1232"16,2 1-320-16,-2 0 0 0,0-1 768 0,1 1 80 15,0 0 32-15,1 0 0 0,0-1-624 0,0-1-112 16,1 1-16-16</inkml:trace>
  <inkml:trace contextRef="#ctx0" brushRef="#br1" timeOffset="168179.42">19225 675 14735 0,'0'0'640'0,"0"0"160"0,0 0-640 0,0 0-160 0,0 0 0 0,0 0 0 16,0 0 1408-16,0 0 240 0,6-4 48 0,2 2 16 31,0 1-1712-31,1 2-448 0,-1 3-48 0,1 0 0 16,0-1-1088-16,1 1-208 0,0 4-64 0,1-2 0 16,-2 1 688-16,1 0 128 0,-4 3 16 0,2-1 16 0,1 0 832 0,-2 0 176 0,-1 0 0 0,1 0 0 15,-1 0 0-15,-1 2 0 0,-1-3 128 0,-1-1-128 16,-3-7 0-16,1 8 144 0,-1 1-144 0,-1-2 128 15,-3 1 1136-15,0-1 208 0,0 1 64 0,4-8 0 16,0 0-320-16,-5 4-64 0,2 1-16 0,3-5 0 16,0 0-864-16,0 0-272 0,0 0 160 0,0 0-160 15,0 0-416 1,0 0-160-16,0 0-48 0,0 0 0 0,-4-7-720 0,3-1-160 0,0 1-32 0,1 1 0 16,0 6 176-16,0 0 16 0,2-7 16 0,-2 7 0 0,0 0 2128 0,0 0 416 15,0 0 96-15,8 3 16 0,0-2 688 0,0 6 144 16,0 6 16-16,-1 0 16 0,0 0-208 0,1 1-32 15,-3 0-16-15,0 3 0 0,0 2-224 0,-1-1-48 16,0-1-16-16,-1 0 0 16,-2 0-368-16,-1-2-80 0,-2-3-16 0,-4 0 0 0,1-2-336 0,-1 2-64 15,-4-3-16-15,0-1 0 0,-2-3-384 0,1 0-96 16,-1-3-16-16,0-1 0 0,-2-1-272 0,3-1-256 0,-2-3 64 0,3 0 0 31,1-5-2304-31,1 0-448 0,1-2-80 0</inkml:trace>
  <inkml:trace contextRef="#ctx0" brushRef="#br1" timeOffset="168507.61">19501 581 27071 0,'0'0'1200'0,"0"0"240"0,0 0-1152 0,4 8-288 0,1-1 0 0,-1 3 0 15,0 1 1536-15,0 2 256 0,0 3 64 0,1 2 0 16,0 0-1216-16,0 3-224 0,-1-1-48 0,0 3-16 15,-1-2-64-15,1 1-16 0,-2-1 0 0,2-1 0 0,0-1-272 0,-1-3 0 16,-1-3 0-16,2-3 0 0,0-2 0 0,-4-8 0 16,4 7-176-16,-4-7 176 0,0 0 0 0,8-4 0 15,-2-3 0-15,1-2 0 0,0-3 0 0,-1-2 0 16,-1-2 0-16,0 1 0 0,-1-1 176 0,0 1-176 16,0-2 192-16,0 0-192 0,1 2 128 0,1 0-128 15,-1 3 0-15,0 3 0 0,0 2 160 0,-1 1-160 16,-4 6 128-16,0 0-128 0,0 0 192 0,7 4-64 15,-2 5 0-15,0 1 0 0,0 5 96 0,-2 0 16 16,-1 2 0-16,1 1 0 0,1 1-240 0,0-1 0 16,0 1 0-16,1-2 0 15,0-4-1824-15,0 1-304 0,1 0-64 0,0-6-12400 16</inkml:trace>
  <inkml:trace contextRef="#ctx0" brushRef="#br1" timeOffset="168679.47">19972 416 2751 0,'0'0'256'0,"0"0"-256"0,0 0 0 0,0 0 0 16,0 0 5952-16,0 0 1136 0,0 0 224 0,5 15 48 15,0 4-4976-15,3 6-992 0,0 4-208 0,2 2-32 16,1-1-832-16,-1 3-176 0,2-1-16 0,1 1-128 16,0 1 0-16,0-2 0 0,-3 2-240 0,1-1 80 31,-1-1-2320-31,-1 0-464 0,-1-2-80 0</inkml:trace>
  <inkml:trace contextRef="#ctx0" brushRef="#br1" timeOffset="168851.43">19983 667 21183 0,'0'0'1888'0,"0"0"-1504"15,0 0-384-15,0 0 0 0,0 0 3392 0,0 0 592 16,12 0 128-16,1-3 32 0,3 1-2320 0,2-2-464 15,3 0-80-15,2-1-32 0,2-1-992 0,1 2-256 16,4 0 0-16,1 1-11984 16,2 1-2448-16</inkml:trace>
  <inkml:trace contextRef="#ctx0" brushRef="#br1" timeOffset="169445.39">20857 646 8287 0,'0'0'368'0,"0"0"80"0,0 0-448 0,0 0 0 15,5 4 0-15,2 1 0 0,0 0 2464 0,3-1 416 16,-1 3 64-16,1 1 32 0,3-1-1568 0,0 4-304 16,-1 4-64-16,-2 0-16 0,1-1-80 0,-1 0-32 0,1 1 0 0,-2-2 0 15,0 0-16-15,-3-3-16 0,1-1 0 0,-2-1 0 16,-1-1-112-16,-1-2 0 0,-3-5-16 0,0 0 0 15,0 0 48-15,0 0 16 0,0 0 0 0,0 0 0 16,0 0-256-16,-3-9-48 0,2-2-16 0,-2 0 0 16,-1-2-304-16,2 0-64 0,-1-2-128 0,2 1 192 15,-1-2-192-15,2 2 0 0,0 0 0 0,2-2 0 32,2-2-432-32,0 1-80 0,1 0 0 0,1 0-16 15,1 0-912-15,1 1-176 0,1-1-48 0,0 4 0 16,0 0-1920-16,1 4-400 0,1 4-80 0</inkml:trace>
  <inkml:trace contextRef="#ctx0" brushRef="#br1" timeOffset="169711.06">21299 635 911 0,'0'0'0'15,"8"4"0"-15,-2 2 0 0,2-1 0 0,1 0 3984 0,0 0 720 16,-1 2 144-16,0-3 16 0,0-2-2752 0,0 0-544 16,-1-1-112-16,2 0-32 0,-2 1-208 0,-7-2-64 15,0 0 0-15,8-2 0 0,-8 2 64 0,6-2 16 16,-6 2 0-16,0 0 0 0,6-4 0 0,-6 4 0 15,1-7 0-15,0 1 0 0,-1-2-192 0,-1 1-32 16,-3 1-16-16,0 1 0 0,-1-1-224 0,-2 4-64 16,1-3 0-16,-1 3 0 0,-1 4-256 0,1 0-48 15,-3 3-16-15,3 3 0 0,-1 3-256 0,1 0-128 16,1 2 0-16,1-1 128 0,2-1-128 0,2 2 0 16,3 1 0-16,2 0-176 15,1-1-400-15,3 0-64 0,1 0-32 0,3-1 0 16,4-3-1984-16,2-2-400 0,2-2-80 0,0-1-7296 0,3 1-1472 0</inkml:trace>
  <inkml:trace contextRef="#ctx0" brushRef="#br1" timeOffset="170007.83">21713 679 11055 0,'0'0'976'0,"0"-8"-784"0,-1-1-192 0,-3 1 0 16,-1 1 3136-16,0 1 592 0,-2-1 112 0,1 3 32 16,-1-1-1760-16,1 1-336 0,-1 2-80 0,1 0-16 15,0-2-608-15,6 4-128 0,0 0-32 0,-6 4 0 16,1 0-304-16,-1 1-64 0,3 2-16 0,0-1 0 15,0 2-176-15,2 0-32 0,1 0-16 0,1 2 0 16,1-2-160-16,-1 1-16 0,3 0-128 0,-2-1 192 16,-2-8-192-16,6 7 128 0,-6-7-128 0,8 5 0 0,1-2 144 0,0-2-144 15,1-1 128-15,1-1-128 0,-4-2 128 0,1 0-128 16,0-1 0-16,1-1 128 0,-1 1-128 0,-1-2 160 16,-2-1-160-16,0 1 160 0,-5 6-160 0,0 0 128 15,0 0-128-15,0 0 128 0,0 0 112 0,0 0 16 16,0 0 0-16,0 0 0 0,0 0-64 0,0 0-16 15,0 0 0-15,0 0 0 0,0 0-176 0,0 0 0 16,0 0 0-16,0 0 0 0,0 0-208 0,5 6-80 16,-5-6-16-16,7 8 0 15,-2-1-2192-15,0-1-448 0,2-2-96 0,-7-4-11360 0</inkml:trace>
  <inkml:trace contextRef="#ctx0" brushRef="#br1" timeOffset="170273.43">21949 540 6447 0,'0'0'576'0,"7"11"-576"0,-2-1 0 0,2 2 0 16,-1 0 2976-16,1-1 480 0,-1 1 112 0,1 1 16 15,-1 1-1792-15,1 2-336 0,-1 0-80 0,1-3-16 16,-1-4-496-16,2 0-96 0,-3-1-32 0,1-2 0 16,-6-6 0-16,5 6 0 0,-5-6 0 0,0 0 0 15,0 0 208-15,0 0 32 0,0 0 16 0,0 0 0 16,4-7-96-16,-2-1-32 0,1-2 0 0,1-1 0 15,-2 0-16-15,1-2 0 0,0-2 0 0,-1 0 0 16,2-2-176-16,0 0-32 0,0-1-16 0,1-1 0 16,2 1-416-16,2 1-80 0,-3 0 0 0,2 1-128 0,1 2 0 0,2 1-224 15,0 1 16-15,4 2 0 16,0 1-2512-16,2 1-496 0,2 1-112 0</inkml:trace>
  <inkml:trace contextRef="#ctx0" brushRef="#br1" timeOffset="170509.63">23016 547 18431 0,'0'0'816'0,"-1"-7"160"0,-1 1-784 0,0-1-192 0,-1 2 0 0,0 0 0 15,-1-2 3456-15,1 2 640 0,-1 1 128 0,-2-1 16 31,1 2-2320-31,0 3-480 0,-3 3-96 0,2 2 0 0,-1 3-880 0,-1 1-160 0,1 3-48 0,0 2 0 16,2 2-256-16,0 1 0 0,1 0 0 0,2-2 0 16,2 1 0-16,3 0 0 0,1-2-192 0,2 0 48 15,2 1-1856-15,1-1-368 16,2-2-80-16,2-2-12448 0</inkml:trace>
  <inkml:trace contextRef="#ctx0" brushRef="#br1" timeOffset="170775.89">23261 577 25391 0,'0'0'1120'0,"-7"-3"240"0,1 1-1088 0,-2-1-272 16,0 0 0-16,0 2 0 0,1 1 1664 0,-1 1 288 31,1 3 48-31,2 2 16 0,1-1-1200 0,3 1-240 0,-2 2-64 0,3 1 0 0,3 2-512 0,2-1 0 16,0-1-160-16,3 0 160 0,1-1-304 0,0 1 64 15,2-2 16-15,-1-3 0 0,1 0-32 0,-1-2-16 16,-1 1 0-16,0-2 0 0,-9-1 272 0,8 0-128 15,-1-1 128-15,-7 1 0 0,6-4 0 0,-1 1 224 16,-1-3-16-16,-4 6 0 0,0-7 32 0,0 1 0 16,-1-3 0-16,0 1 0 0,-2 1-240 0,0-2 0 15,1 1 0-15,-2 1 0 16,0-3-1616-16,0 1-224 0,0-2-32 0,2 0-11168 0</inkml:trace>
  <inkml:trace contextRef="#ctx0" brushRef="#br1" timeOffset="171041.48">23426 544 21183 0,'2'9'1888'0,"0"3"-1504"0,0 0-384 0,-1 0 0 15,0-2 1152-15,2 0 176 0,0-2 16 0,-1 0 16 16,2 0 368-16,1-2 80 0,-1 1 16 0,-4-7 0 16,7 4-1136-16,-7-4-240 0,0 0-32 0,6 0-16 15,-6 0 208-15,7-4 32 0,-3-1 16 0,0-1 0 0,-2-1 272 16,1-1 48-16,-1-1 16 0,1-3 0 0,0-2-480 0,1-2-112 15,-1-1-16-15,1-1 0 0,0 0-384 0,0-1 0 16,0 2 0-16,0 2 0 16,1-1-576-16,0 4-160 0,1-1-32 0,1 2 0 15,0 1-2336-15,1 3-480 0,1 0-80 0,0 3-9792 16</inkml:trace>
  <inkml:trace contextRef="#ctx0" brushRef="#br1" timeOffset="171510.19">23691 428 2751 0,'8'11'256'0,"-4"-5"-256"16,1 3 0-16,0 3 0 0,2 2 3872 0,-1 2 736 15,0 2 128-15,-1-1 48 0,-1 3-2160 0,0-3-448 16,0 2-64-16,-2-3-32 0,1-2-416 0,-1 1-64 16,2-1-32-16,-1 0 0 0,-1-1-864 0,1-4-192 0,0-2-16 0,-1 1-16 15,-2-8-272-15,0 0-48 0,0 0-16 0,0 0 0 16,0 0 0-16,0 0 0 0,0 0 0 0,0 0 0 16,4-9-144-16,0 0 192 0,-1-3-192 0,-1 0 192 15,2 0-192-15,0-1 0 0,0-4 144 0,0 0-144 16,0-1 0-16,1-3-160 0,2-5 16 0,-1 0 0 15,-1 3-160-15,3 0-16 0,1 3-16 0,0 3 0 16,1 1 144-16,-1 4 16 0,-3 3 16 0,1 1 0 16,-1 4 160-16,-6 4 0 0,9-1 0 0,-1 5 128 15,0 3 128-15,0 2 48 0,0 2 0 0,1 2 0 16,0 2 64-16,0 2 16 0,0 1 0 0,0 2 0 16,2-2 0-16,-1 1 0 0,1 0 0 0,0-1 0 15,2-1-192-15,0 0-48 0,2-4 0 0,-1-1 0 16,0-1-16-16,1-3-128 0,-1 0 192 0,-1 0-64 0,0-2-128 0,0 1 192 15,0-6-192-15,-1-1 192 0,0-1-32 0,-3-4 0 16,0 1 0-16,-1 0 0 0,0-4 48 0,-2 0 16 16,-2 0 0-16,1 2 0 0,0-7 48 0,-2 0 16 15,-3-2 0-15,0 1 0 0,-1 0 48 0,-1 1 16 16,0 0 0-16,-1 2 0 0,-1 2 112 0,0 3 32 16,0 0 0-16,4 6 0 0,0 0-176 0,0 0-16 15,-5 6-16-15,0 1 0 0,2 4-160 0,1-1-128 16,3 3 144-16,0 3-144 0,2-2 0 0,2-1 0 15,3-1 0-15,1-2 0 16,3 1-512-16,0-1 16 0,1 1 0 0,1-2 0 16,0-3-1872-16,2-2-384 0,0-1-80 0,1 1-8560 15,0-4-1696-15</inkml:trace>
  <inkml:trace contextRef="#ctx0" brushRef="#br1" timeOffset="171807.18">24625 388 21311 0,'0'0'944'0,"0"0"192"0,4 13-912 0,-1 1-224 0,3 3 0 0,-1 1 0 16,-1 1 1664-16,1 1 272 0,2 3 64 0,-1-2 16 15,1-1-752-15,-2-1-160 0,0-4-16 0,1 0-16 16,1-4-624-16,0 0-128 0,-2-3-32 0,-1-2 0 16,0 1 0-16,-4-7 0 0,0 0 0 0,0 0 0 15,0 0-32-15,0 0-16 0,0 0 0 0,0 0 0 16,0 0-48-16,-4-3 0 0,-3-1 0 0,3-2 0 0,2-2-192 0,2-3 128 15,-2-2-128-15,2-2 0 0,0-2 0 0,2 0 0 16,2-5 0-16,2 1 0 0,2-3 0 0,0 5-256 16,5-3 48-16,1 1 16 0,2 1 192 0,1 3 192 15,-2 2-48-15,1 3 0 0,-2 3 512 0,-1 3 112 16,0 5 0-16,6 1 16 0,-1 3-432 0,3 2-96 16,0 0 0-16,-1 3-16 15,0 0-960-15,2 1-192 0,2 0-48 0</inkml:trace>
  <inkml:trace contextRef="#ctx0" brushRef="#br0" timeOffset="186975.64">17332 4266 10415 0,'0'0'448'0,"0"0"128"0,0 0-576 16,0 0 0-16,0 0 0 0,0 0 0 0,0 0 1056 0,0 0 96 16,0 0 32-16,0 0 0 0,0 0-544 0,0 0-96 15,0 0-32-15,0 0 0 0,0 0-320 0,0 0-192 16,0 0 192-16,0 0-192 0,0 0 416 0,0 0-32 15,0 0 0-15,0 0 0 0,0 0 0 0,0-6-16 16,-4 3 0-16,4 3 0 0,0 0-208 0,0 0-32 16,0 0-128-16,0 0 192 0,0 0 0 0,0 0 0 15,0 0 0-15,0 0 0 0,0 0 272 0,-2-9 48 16,2 9 16-16,0 0 0 0,-7-5 144 0,7 5 32 16,0 0 0-16,0 0 0 0,-10-4-80 0,10 4-16 15,-7-3 0-15,7 3 0 0,0 0-176 0,-9-4-48 0,9 4 0 0,-8-2 0 16,8 2-112-16,-8-4-16 0,0 1-16 0,8 3 0 31,-10-4-112-31,0 2-128 0,10 2 176 0,-10-4-176 16,0 0 272-16,1 1-48 0,1 1-16 0,0-1 0 15,8 3 48-15,-9-4 0 0,1 2 0 0,1 0 0 16,0-2-16-16,7 4 0 0,-10-2 0 0,10 2 0 16,-9-4-112-16,0 1-128 0,-1 1 176 0,1-1-176 15,9 3 192-15,-11-4-192 0,-1-1 192 0,3 2-192 16,-2-1 224-16,0 3-64 0,2 0-16 0,0 1 0 15,1-4 64-15,8 4 16 0,-10-3 0 0,2 3 0 16,8 0-32-16,-9-4 0 0,0 2 0 0,1 2 0 16,-1 0-32-16,1 0-16 0,0-3 0 0,-1 2 0 0,0 0-144 0,1-2 0 15,0 0 144-15,2 2-144 0,-4 0 0 0,3-1 144 16,-1 1-144-16,-1 0 0 0,-2-2 192 0,1 1-192 16,-2 0 192-16,0-2-192 0,1 2 192 0,-1-2-64 15,0 1 0-15,2-1-128 0,-1 0 192 0,1 2-64 16,-1-1 0-16,2-1-128 0,0 0 160 0,0 2-160 15,0-1 128-15,0 1-128 0,0-5 128 0,-2 3-128 16,0 2 128-16,-1 0-128 0,-1-2 128 0,1 2-128 16,2-2 0-16,-1 0 128 0,1 0-128 0,-1 1 128 15,0 1-128-15,-1 2 128 0,0-4-128 0,2 3 160 16,-1-1-160-16,1 2 160 0,-3-4-160 0,1 2 160 16,0-1-160-16,-1 1 160 0,0-1-160 0,2 0 0 0,-3 1 0 15,3-1 0-15,-1 2 0 0,-1-2 128 0,1 1-128 0,2 0 0 16,-1-3 128-16,2 4-128 0,0-2 0 0,-1 2 128 15,1-2-128-15,9 3 192 0,-8-5-192 0,0 4 192 16,-3 2-192-16,2-1 192 0,0-3-192 0,0 2 192 16,0 0-192-16,-1 0 128 0,0-1-128 0,1 1 128 15,0 0-128-15,1-1 0 0,-1 0 0 0,0-1 128 16,1 0-128-16,0 2 0 0,-1 0 0 0,0 0 128 16,0-1-128-16,0 2 0 0,-1 0 0 0,0-2 128 15,3-2-128-15,-3 0 0 0,1 1 144 0,2-2-144 16,-1 4 0-16,-1 1 0 0,-2 1 0 0,2-2 128 15,0-2-128-15,0 1 0 0,0-1 0 0,-2 2 128 16,1 1-128-16,1-2 0 0,0 0 0 0,-1-1 0 16,1 2 0-16,1-3 0 0,-1 3 0 0,0-1 0 0,0 0 0 15,0-1 0-15,-1 2 0 0,-1-3 128 0,1 1-128 0,-2 1 0 16,3-2 128-16,0 1-128 0,0 2 0 0,1-1 0 16,-1 2 0-16,2-1 128 0,-1-1-128 0,2 0 0 15,-1-3 0-15,7 5 128 0,-8-1-128 0,1-3 0 16,-4 1 0-16,11 3 0 0,-9-4 0 0,-1 2 0 15,-1-3 0-15,-1 2 0 0,1 0 0 0,0 1 0 16,3-2 0-16,1 1 128 0,-4 2-128 0,3 0 0 16,8 1 0-16,-9-2 0 0,1-2 0 0,8 4 0 15,-7-2 0-15,7 2 0 0,-10-4 0 0,4 1 0 16,6 3 128-16,-8-2-128 0,0-2 0 0,8 4 0 16,0 0 0-16,-9-4 0 0,0 1 0 0,0 2 128 0,9 1-128 0,-11-3 0 0,2 1 128 0,9 2-128 15,-9-3 128-15,1 2-128 0,2-4 0 0,6 5 0 16,-9-2 0-16,1-3 128 0,8 5-128 0,-9-1 0 15,1-2 0-15,8 3 128 0,-9-4-128 0,1 2 0 16,0-2 0-16,8 4 0 0,-9-6 0 0,3 3 0 16,-2-1 0-16,1 1 0 0,1 2 0 0,6 1 0 15,-12-5 0-15,3 3 128 0,1-2-128 0,0 2 0 16,0-1 128-16,2 0-128 0,-1 0 0 0,1 0 0 16,-3 0 0-16,1 1 128 0,8 2-128 0,-9-3 0 0,0 1 0 0,1 0 128 15,1-3-128-15,7 5 128 0,-10-1-128 0,3 1 128 16,0-4-128-16,0 1 0 0,0 1 128 0,7 2-128 15,-6-3 0-15,-2 2 128 0,0-1-128 0,8 2 0 16,-6-4 0-16,6 4 0 0,-9-3 0 0,2-1 128 16,7 4-128-16,-6-4 0 0,-1 0 128 0,7 4-128 15,-9-5 0-15,4 1 0 0,5 4 0 0,-7-7 0 16,1 3 0-16,6 4 0 0,-5-6 0 0,5 6 128 16,-11-7-128-16,5 2 0 0,6 5 0 0,-7-5 0 15,1 2 0-15,6 3 0 0,-7-5 0 0,1 4 0 16,-4-5 0-16,10 6 0 0,-6-2 0 0,6 2 128 15,-9-3-128-15,2 2 0 0,7 1 0 0,-9-3 128 16,1 1-128-16,8 2 0 0,-8-3 0 0,1 0 0 16,-1 2 0-16,1-3 144 0,7 4-144 0,-8-2 0 0,8 2 176 0,-7-3-176 15,0-1 160-15,7 4-160 0,-8-4 128 0,8 4-128 16,-9-2 0-16,9 2 144 0,-8-4-144 0,8 4 0 16,-7-4 0-16,7 4 128 0,-8-1 0 0,8 1-128 15,-9-3 192-15,9 3-64 0,0 0-128 0,-10-1 0 16,10 1 0-16,-7-2 0 0,7 2 0 0,0 0 0 15,0 0 0-15,0 0 0 0,-8-1 0 0,8 1 0 16,0 0 0-16,0 0 0 0,0 0 0 0,0 0 0 16,0 0 0-16,0 0 0 0,0 0 0 0,0 0 0 15,0 0 0-15,0 0 128 0,-9-1-128 0,9 1 128 16,0 0-128-16,0 0 128 0,0 0-128 0,0 0 0 16,0 0 0-16,0 0 0 0,0 0 0 0,0 0 0 0,0 0 0 0,0 0 0 15,0 0 0-15,1 10 0 0,-1-10 0 0,0 0 0 31,0 0-1152-31,5 13-272 0,-5-13-48 0,7 9-10944 0,-7-9-2176 0</inkml:trace>
  <inkml:trace contextRef="#ctx0" brushRef="#br0" timeOffset="202707.74">21249 5199 911 0,'0'0'0'0,"0"0"0"0,0 0 0 0,0 0 0 0,4 11 0 0,-4-11 0 16,4 7 3856-16,-1-1 688 0,-3-6 144 0,0 0 32 15,4 7-3216-15,0-1-640 0,-4-6-128 0,3 8-32 16,1-1 16-16,0-1 0 0,0-1 0 0,0 2 0 15,1-2 48-15,-1 2 0 0,0-1 0 0,0 1 0 16,1-1-160-16,0 1-32 0,-1-1 0 0,2 1 0 16,-1-1-192-16,0 1-64 0,0-1 0 0,0 2 0 15,1-1-128-15,-1-1-48 0,0 1 0 0,2-1 0 16,0 1-16-16,0-1 0 0,-1 1 0 0,1-1 0 16,1 1 176-16,-2-2 16 0,1 0 16 0,-1 2 0 15,2-1-48-15,-1 1-16 0,-1-1 0 0,1 1 0 16,1-2-112-16,-2 2-32 0,1-2 0 0,0 1 0 0,3 1-128 15,-3 1 192-15,0 1-192 0,1-3 192 0,0 2-64 0,-1 1-128 16,0-2 192-16,-1 1-64 0,2-1-128 0,-3 3 192 16,1-1-192-16,-1 0 192 0,0-1-192 0,2-1 0 15,-1 3 144-15,-1-3-144 0,1 0 144 0,-1-1-144 16,0 1 192-16,0 1-192 0,0 0 336 0,-1 1-32 16,2-3-16-16,0 1 0 0,1 1 32 0,-2 1 0 15,0 0 0-15,2 0 0 0,-1-1-192 0,2 0-128 16,-2 1 192-16,1 0-192 0,-2 0 192 0,2 0-64 15,-1 3 0-15,-1-4-128 0,2 2 192 0,-1-2-192 16,1 0 192-16,-1 1-192 0,0-3 192 0,0 2-192 16,1-1 192-16,-1-1-192 0,-1 1 176 0,1-1-176 15,0 1 160-15,-1-1-160 0,2 1 144 0,-2-1-144 16,0 1 128-16,1 1-128 0,-1-2 224 0,0 1-32 16,0-1-16-16,2 3 0 0,-2-1 0 0,0 1 0 0,0 0 0 0,2-1 0 15,-1 1-176-15,1-2 160 0,-1-1-160 0,1 2 160 16,1 0-160-16,-2 0 0 0,1 0 0 0,-1-2 128 15,1-1-128-15,-1 3 0 0,1-1 0 0,-1-1 0 16,1 1 0-16,-1 1 0 0,1-2 0 0,-2 1 0 16,2-1 128-16,-1 2-128 0,-1 0 128 0,1 0-128 15,-1-2 192-15,0 1-64 0,0-2 0 0,2 1 0 16,-2 1-128-16,2-1 128 0,-1 2-128 0,1-1 128 16,-1-2-128-16,1 0 0 0,0 2 0 0,3 1 0 0,-3-1 0 15,1 1 0-15,0 1 0 0,-1 0 0 0,-1-3 144 0,1 0-144 16,-2 1 160-16,1-1-160 0,0 1 224 0,0 1-48 15,-1-2-16-15,2 2 0 0,-1-2 32 0,1 2 16 16,-1 0 0-16,1 1 0 0,-1-1-80 0,1 2 0 16,1-2-128-16,1 3 192 0,-1-2 0 0,1 0-16 15,-1 0 0-15,-1 2 0 0,1-4-48 0,-1 2-128 16,-2-1 192-16,0 0-64 0,0 0-128 0,1 1 0 16,-1-2 0-16,0-1 128 0,0 1-128 0,0-1 0 15,1 1 0-15,-1-1 0 0,1-1 0 0,1 1-256 16,-2-1 64-16,0 0 16 15,-5-5-1808-15,7 4-384 0,-1-1-64 0,-6-3-14528 16</inkml:trace>
  <inkml:trace contextRef="#ctx0" brushRef="#br0" timeOffset="-212526.24">22258 6468 11103 0,'0'0'240'0,"0"0"48"0,0 0 16 0,0 0 16 0,0 0-320 0,0 0 0 15,0 0 0-15,0 0 0 0,0 0 1328 0,0 0 192 16,0 0 32-16,0 0 16 0,0 0-816 0,0 0-176 0,0 0-16 0,0 0-16 16,0 0 112-16,0 0 32 0,0 0 0 0,0 0 0 15,0 0 96-15,0 0 32 0,0 0 0 0,0 0 0 16,0 0-368-16,0 0-64 0,0 0 0 0,0 0-16 15,0 0 336-15,0 0 64 0,0 0 0 0,0 0 16 16,0 0-96-16,0 0-32 0,0 0 0 0,4 9 0 16,-10-7-192-16,1-1-32 0,5-1-16 0,-7 1 0 15,1 1-32-15,6-2-16 0,-7 1 0 0,0 0 0 16,1-1 32-16,-1 0 16 0,1 0 0 0,-1 0 0 16,1 0-32-16,-1 0 0 0,7 0 0 0,-7-2 0 15,-1-1-64-15,1 2-32 0,-1-1 0 0,3 1 0 16,-1-1 48-16,-1 2 16 0,7 0 0 0,-8-3 0 15,0 2-16-15,1 1 0 0,-1-2 0 0,1 2 0 0,-1-1-48 16,-1 1-16-16,0 0 0 0,1 0 0 0,1 0 0 0,-3 0 0 16,3 0 0-16,-2-3 0 0,-2 2-64 0,2 0-16 15,0 0 0-15,-2-2 0 0,1 2 0 0,0-1 0 16,-2 1 0-16,1 0 0 0,1-1-16 0,0 1-16 16,-1 0 0-16,-1 1 0 0,2-2-32 0,0 1-128 15,-2 0 192-15,1 0-64 0,1-1-128 0,-2 1 192 16,-1 0-192-16,1-1 192 0,1 1-64 0,-1 1-128 15,0-3 192-15,-1 3-64 0,1-1 0 0,2 0 0 16,1 0 0-16,-2-2 0 0,-2 2 0 0,2-1 0 16,-1 1 0-16,0-3 0 0,-1 1-128 0,0 3 192 15,1-2-192-15,1 1 192 0,-1-2-64 0,2 2-128 16,-1-1 192-16,1 1-64 0,1 0-128 0,-2-1 160 16,1 1-160-16,-1 0 160 0,1 0-160 0,-1-1 160 0,1 1-160 0,0 0 160 15,-1 1-32-15,1 0-128 0,-1-2 192 0,2 2-64 16,0-1-128-16,-1-2 0 0,-1 2 144 0,1 0-144 15,-1-1 0-15,1 2 128 0,-1-2-128 0,1-1 0 16,1 2 0-16,-2-3 144 0,1 1-144 0,0 1 0 16,-2-1 176-16,1 2-176 0,1 0 160 0,1-1-160 15,-2 1 192-15,4 0-64 0,-3-1-128 0,3 1 192 16,-2 0-64-16,-1 0 0 0,3 1-128 0,0-3 192 16,1 0-192-16,-1 2 144 0,-1-3-144 0,-1 1 128 15,1 0-128-15,0 0 0 0,1-2 144 0,-1 1-144 16,0 0 0-16,-1 0 144 0,0 0-144 0,0 1 0 0,-2-2 160 15,2 1-160-15,-1 0 128 0,0 1-128 0,-1-1 128 0,0 1-128 16,2 0 0-16,0 1 128 0,1-2-128 0,-1 1 192 16,0 2-192-16,0-4 192 0,-2 3-192 0,1-1 0 15,1 0 0-15,-2-1 128 0,1 1-128 0,0 1 0 16,0-1 0-16,0 1 0 0,-2-1 128 0,1 0-128 16,-1 1 0-16,0-2 128 0,0 3-128 0,1-1 128 15,-1 1-128-15,0 1 128 0,2-3-128 0,-2 2 160 16,-1 1-160-16,1 0 160 0,2 0-160 0,-1 0 128 15,1-1-128-15,-1-1 128 0,-2 2-128 0,3-2 0 16,0 1 0-16,-1-2 0 0,1 0 0 0,-2 1 0 16,2-2 0-16,-1 0 0 0,1 0 0 0,-1 1 0 15,0 1 128-15,-1 0-128 0,-1-3 0 0,1 4 0 0,2-3 0 0,-1 1 0 16,-1 1 0-16,1-1 0 0,0 1 0 0,1 0 0 16,-1 1 0-16,2 0 0 0,0-1 144 0,0 1-144 15,0-2 0-15,-2 2 0 0,0 0 0 0,0 0 128 16,1-2-128-16,-1 0 0 0,1 1 0 0,-2 0 0 15,-1-1 0-15,2 0 0 0,-1-1 0 0,1 1 0 16,1-1 0-16,0 2 0 0,-5-1 0 0,3 2 0 16,1 0 0-16,-1-1 0 0,0 1 0 0,2-2 128 15,-2 1-128-15,0-1 0 0,1 2 0 0,-2-3 0 16,1 3 0-16,0-1 0 0,0 0 0 0,1-1 128 16,-1 2-128-16,1-2 0 0,1 1 0 0,0-1 0 15,0 0 0-15,1 1 0 0,-2 1 0 0,2-1 0 16,-2 0 0-16,2 0 0 0,0 1 0 0,-2 0 0 0,1-1 0 15,2 2 0-15,0-2 0 0,2-1 0 0,-2 2 0 0,0-3 0 16,2 1 0-16,-1 1 0 0,-2-1 0 0,1 2 0 16,0-3 0-16,1 1 0 0,-1 1 0 0,0-1 0 15,0 1 0-15,0-1 0 0,0-1 0 0,-1 1 0 16,0 1 0-16,0-1 0 0,-1 2 0 0,-1 1 0 16,2-3 0-16,0 1 128 0,0 0-128 0,1-2 0 15,1 3 0-15,1 0 0 0,-2-2 0 0,2 1 0 16,-1 0 0-16,7 2 0 0,-6-2 0 0,0-1 0 15,-3 1 0-15,1-1 0 0,1 0 0 0,0 1 0 16,1 0 0-16,-1 0 0 0,0 0 288 0,0 1 32 16,0 0 16-16,1-2 0 0,-1 2-512 0,1-2-96 15,-1 1-32-15,2-1 0 0,0 2 304 0,-2 0 0 0,1-2 0 0,-1 0 0 16,1 1 0-16,-1-2 0 0,1 1 0 0,-1 2 0 16,1-2 0-16,-1 1 0 0,0 0 0 0,1-2 0 15,1 2 0-15,0-2 0 0,-2 1 0 0,3 2 0 16,0-2 0-16,0 2 0 0,4 1 0 0,-4-1 0 15,-1-2 0-15,1 2 0 0,-1 0 0 0,1-1 0 16,-1 0 0-16,1 0 0 0,0 2 0 0,0-2 0 16,4 2 0-16,-4-3 0 0,0 2 0 0,0-2 0 15,-2 1 0-15,1 0 0 0,-1-3 0 0,1 3 0 16,0 0 0-16,0 1 0 0,5 1 128 0,-5-1-128 16,-1-1 0-16,6 2 0 0,-5-1 128 0,5 1-128 15,-6-1 0-15,-1-1 0 0,1 2 128 0,6 0-128 16,-7 0 0-16,2 0 128 0,5 0-128 0,-7-1 0 0,1 1 144 0,1 0-144 15,-2-1 128-15,2 1-128 0,0-2 0 0,5 2 128 16,-7-1-128-16,2 0 0 0,-2-2 0 0,1 2 128 16,-1 1-128-16,1 0 0 0,-1-1 0 0,1 1 128 15,-1-2-128-15,1 2 0 0,-1 0 304 0,1 0-32 16,6 0 0-16,-7 0 0 0,7 0-432 0,0 0-96 16,0 0 0-16,0 0-16 0,-5-4 272 0,5 4 0 15,-6-1-128-15,6 1 128 0,0 0-224 0,0 0 16 16,0 0 0-16,0 0 0 15,0 0-1136-15,0 0-208 0,6 5-48 0,3-1-16 16,2 3-832-16,-1 2-176 0,2 1-16 0,1 3-15536 16</inkml:trace>
  <inkml:trace contextRef="#ctx0" brushRef="#br0" timeOffset="-202242.81">19308 5826 1839 0,'0'0'0'0,"0"0"160"0,0 0-160 0,0 0 0 0,0 0 0 0,0 0 0 16,0 0 2256-16,0 0 432 0,0 0 64 0,0 0 32 0,0 0-1600 0,0 0-320 15,0 0-64-15,0 0-16 0,0 0-64 0,0 0-16 16,0 0 0-16,3 15 0 0,-9-10-80 0,1 1-32 15,0-1 0-15,0-1 0 16,0 0-80-16,-1 0-32 0,1 1 0 0,0-3 0 16,-2 2-96-16,7-4 0 0,-7 2-16 0,-1 3 0 0,1-3 80 0,1 2 0 15,-2 0 16-15,0 0 0 0,-1 0 48 0,0 1 0 16,0-2 0-16,0 2 0 0,1 0-128 0,-3 1-32 16,1-1 0-16,-1 0 0 0,1 0-128 0,0 0-32 31,-2 1 0-31,0 0 0 0,0 1 32 0,1-1 0 0,-2 2 0 0,1 0 0 15,-1-2 80-15,1 1 16 0,0-2 0 0,1 0 0 16,-1 1 0-16,0-3 16 0,0 1 0 0,1-1 0 16,-1 2 16-16,-1 0 0 0,-1-1 0 0,-1 2 0 15,0-1-80-15,0 0-16 0,1 0 0 0,0 0 0 16,-1-1-64-16,2 0-32 0,0-1 0 0,0 1 0 16,0-2-16-16,0 2 0 0,0 0 0 0,1 1 0 15,1-1-144-15,0 0 192 0,1-1-192 0,-1 1 192 0,1 1-192 0,-1-2 160 16,2-1-160-16,-1 1 160 15,-1 1-160-15,1 0 128 0,-2-2-128 0,2 3 128 16,-1-2-128-16,1 2 0 0,0 0 144 0,-1-1-144 16,2 0 0-16,-1 0 144 0,-1 0-144 0,1 0 0 15,-2 0 128-15,0 0-128 0,2 0 0 0,1 1 0 0,0 1 128 16,-1-2-128-16,-1 2 0 0,-1-1 0 0,2-1 0 16,-1 1 0-16,1-2 128 0,-2 0-128 0,0 4 0 0,1-3 128 15,-3 1-128-15,0 0 0 0,0-2 0 0,-1 1 0 16,1 1 0-16,1 0 0 0,0 0 128 0,0-1-128 15,-1 0 0-15,1 2 0 0,0-3 0 0,0 1 0 16,1 0 0-16,0 1 0 0,-1-1 128 0,1 2-128 16,1-1 144-16,-2 0-144 0,1 0 0 0,0 0 0 15,-1 2 0-15,1-3-160 0,1 1 160 0,0-1 0 0,1 0 0 0,-2 0 0 16,0 0 0-16,2 0 0 16,1 0 0-16,-2-1 0 0,0 4 0 0,0-3 0 15,-1 0 0-15,2 1 0 0,-1-1 0 0,1 0 0 16,-2 0 0-16,2 0 0 0,-1 1 0 0,2 0 0 0,-1 0 0 0,1 1 0 15,0-3 0-15,0 1 0 0,-1 0 0 0,0 1 0 16,0-1 0-16,-1 0 0 0,1 2 0 0,-1-4 128 16,0 3-128-16,-1 1 0 0,0-4 0 0,2 2 0 15,-1 0 0-15,2 0 0 0,0-2 0 0,0 2 128 16,-2 2-128-16,0-1 0 0,0 0 0 0,-1 0 0 16,1-1 0-16,-1 0 0 0,0 0 0 0,1 0 0 15,-1 0 0-15,0 1 0 0,0-2 0 0,2 1 0 16,1-2 0-16,0 2 0 0,0 1 0 0,-1-1 128 15,0 1-128-15,0 1 176 0,-1-2-176 0,-1-1 192 16,3 3-192-16,0-2 0 0,1-1 144 0,1 1-144 16,-1 2 0-16,0-1 0 0,0 0 0 0,0-2 128 0,0 1-128 0,1-3 0 15,-1 1 0-15,1 1 0 16,2 1 0-16,0 0 0 0,-2 0 0 0,1 1 128 0,-1-1-128 0,1 0 0 16,-1-2 0-16,1 2 0 0,-1-1 0 0,2 1 0 15,-2 1 0-15,1-2 0 0,-1-1 0 0,1 1 0 16,1 0 0-16,-1 0 0 0,6-3 0 0,-6 4 0 15,-2 2 0-15,2-4 0 0,-1 2 0 0,1-3 0 16,-2 2 0-16,1 0 0 0,1 1 0 0,-1-2 0 16,2 1 0-16,-2-2 0 0,1 2 0 0,-1-2 0 15,0 0 0-15,1 1 0 0,6-2 0 0,-6 2 128 16,1 2-128-16,-1 0 0 0,0-1 0 0,1-1 0 16,-2 0 0-16,2 0 0 0,0 1 0 0,0 1 0 15,-1-2 0-15,1 1 0 0,5-3 0 0,-8 2 0 16,2 1 0-16,-1 1 0 0,1 0 0 0,-1-2 0 15,1 1 0-15,-1 0 0 0,1 1 0 0,-1-2 0 0,1 2 0 16,-1 0 128-16,1 0-128 0,-1 0 176 0,-1 0-176 0,2-2 192 16,-1 1-192-16,1 1 0 0,-1 1 0 0,2-2 0 15,-2 1 0-15,2-2 0 0,0 2 0 0,0-1 0 16,-2 1 0-16,2 0 0 0,0-2 0 0,0 1 0 16,-1-1 0-16,6-2 0 0,-6 3 0 0,-1 0 0 15,2-1 0-15,0 2 0 0,0-3 0 0,-2 2 0 16,3 0 0-16,4-3 0 0,0 0 0 0,-6 1 0 15,-1 2 0-15,1-2 0 0,-2 1 0 0,0 1 0 16,0 0 0-16,0-1 0 0,2 0 0 0,-1 0 0 16,0 2 0-16,0-1 0 0,2 1 0 0,5-4 0 15,-7 2 0-15,2 2 0 0,0-1 0 0,0-1 0 16,5-2 0-16,-7 4 0 0,2 0 0 0,5-4 0 16,-7 3 0-16,7-3 0 0,-5 2 0 0,5-2 0 0,-6 3 0 0,6-3 128 15,0 0-128-15,-7 3 0 0,7-3 0 0,0 0 0 16,0 0 0-16,0 0 0 0,-5 2 0 0,5-2 0 15,0 0 0-15,0 0 0 0,-7 4 0 0,7-4 0 16,0 0 0-16,0 0 0 0,-6 1 0 0,6-1 0 16,-7 3 0-16,7-3 0 0,-5 4 0 0,5-4 0 15,0 0 0-15,0 0 0 0,-5 5 0 0,0-4 0 16,5-1 0-16,0 0 0 0,-7 3 0 0,7-3 0 16,-5 3 0-16,5-3 0 0,-6 2 0 0,0 1 0 15,1-2 128-15,5-1-128 0,0 0 0 0,-5 3 128 16,5-3-128-16,-5 2 128 0,-2 1-128 0,7-3 128 15,-6 3-128-15,6-3 128 0,-7 0-128 0,2 2 0 16,0 2 144-16,5-4-144 0,0 0 128 0,-6 1-128 0,1 1 128 0,5-2-128 16,-6 4 128-16,1-3-128 0,5-1 128 0,-7 3-128 15,2-1 0-15,5-2 144 0,-5 3-144 0,5-3 0 16,-6 1 144-16,6-1-144 0,-6 3 0 0,6-3 144 16,-5 4-144-16,5-4 0 0,0 0 0 0,-6 2 128 15,6-2-128-15,-5 2 0 0,5-2 0 0,0 0 128 16,-6 2-128-16,6-2 0 0,0 0 0 0,0 0 0 15,0 0 0-15,0 0 0 0,0 0 128 0,0 0-128 16,0 0 0-16,0 0 0 0,0 0 0 0,-7 0 0 16,1 0-1456-16,6 0-208 0,0 0-64 0,-6 4-14144 15</inkml:trace>
  <inkml:trace contextRef="#ctx0" brushRef="#br0" timeOffset="-176459.82">14514 3444 5519 0,'0'0'496'0,"0"0"-496"0,0 0 0 0,0 0 0 16,0 0 1952-16,0 0 288 0,0 0 64 0,0 0 16 15,0 0-1472-15,0 0-288 0,0 0-64 0,0 0-16 16,0 0 240-16,0 0 48 0,0 0 16 0,0 0 0 16,0 0 272-16,0 0 48 0,0 0 16 0,0 0 0 15,0 0-272-15,0 0-48 0,15-6-16 0,-15 6 0 16,0 0-144-16,0 0-48 0,0 0 0 0,0 0 0 15,0 0-144-15,7 0-48 0,1 3 0 0,-8-3 0 16,8 0 64-16,0 1 16 0,-8-1 0 0,9 3 0 16,-1 0-128-16,1 1-32 0,-1-1 0 0,0 0 0 15,-1 0-96-15,1-1-32 0,0 0 0 0,1 0 0 16,2 1-64-16,-1-1 0 0,1 4-128 0,-1-4 192 0,-1 2-192 16,0-1 128-16,0 1-128 0,2-2 0 0,-1 2 128 0,1 0-128 15,-2 0 0-15,0-1 0 0,-1-2 128 0,0 0-128 16,-1 0 0-16,1 1 0 0,-1-1 176 0,0 0-176 15,1-1 192-15,1 2-192 0,-2-1 240 0,-1 2-64 16,-6-3-16-16,8 0 0 0,0 2-160 0,0 2 160 16,0-3-160-16,0 2 160 0,-1 0-160 0,3-2 192 15,1 3-192-15,0 0 192 0,-1 0-192 0,1 1 192 16,0 0-192-16,2-1 192 0,-1 3-192 0,0-1 0 16,1 1 0-16,0-1 0 0,1 1 128 0,1-1-128 15,-4 1 0-15,1-1 128 0,0-2-128 0,-1 1 0 16,0-1 0-16,-1 0 128 0,1 0-128 0,-2 0 0 15,0-1 144-15,0-1-144 0,0 1 0 0,0 1 0 0,-1-4 0 0,1 1 0 16,2-1 0-16,-2 0 0 0,-1 1 0 0,-8-1 128 16,8 0-256-16,-2 0-64 0,-6 0 0 0,0 0 0 31,8 0-1952-31,-8 0-400 0,0 0-80 0,0 0-10304 0</inkml:trace>
  <inkml:trace contextRef="#ctx0" brushRef="#br0" timeOffset="-176084.86">14639 3454 3679 0,'0'0'320'0,"0"0"-320"0,0 0 0 0,-5-5 0 0,5 5 2256 0,0 0 384 16,-4-4 80-16,4 4 16 0,-4-4-1168 0,4 4-224 15,0 0-64-15,0 0 0 0,0 0-192 0,0 0-64 16,0 0 0-16,0 0 0 0,8 0-256 0,3 0-48 16,2 1-16-16,0 2 0 0,-2 0 32 0,3-2 0 15,0 4 0-15,3-2 0 0,2 2 16 0,5 1 0 16,-1 0 0-16,3 2 0 0,3 1-64 0,2 2-16 15,1 1 0-15,0 2 0 0,1 2-96 0,-2 0 0 0,0-2-16 16,1 2 0-16,-2 1-192 0,-2-4-48 0,2 1 0 0,-1-1 0 16,-2-1-192-16,-1-2-128 0,-2-2 128 0,-1 1-128 15,0-2 0-15,-3-3 0 0,-1 0-160 0,-1-1 160 32,0 0-2160-32,-1-2-320 0</inkml:trace>
  <inkml:trace contextRef="#ctx0" brushRef="#br0" timeOffset="-169596.71">13903 3282 17439 0,'0'0'768'0,"0"0"176"0,0 0-752 0,0 0-192 0,0 0 0 0,0 0 0 16,0 0 1200-16,0 0 208 0,0 0 32 0,0 0 16 15,0 0-624-15,0 0-112 0,25-9-16 0,-25 9-16 16,0 0-304-16,0 0-48 0,7 0-16 0,3-1 0 0,-1-2 144 0,-1 2 32 16,1-1 0-16,-2 1 0 0,3 1 320 0,0 0 64 15,0 0 16-15,1 1 0 0,-2 2-64 0,1 1-16 16,2 0 0-16,0 1 0 0,-2-1-128 0,3 2-32 16,2 1 0-16,0 0 0 0,0 0-208 0,-1 2-64 15,2 1 0-15,-1-4 0 0,1 1-224 0,0-1-160 16,-1-1 192-16,1 1-192 0,1-5 128 0,-2 0-128 15,1 0 0-15,1 2 0 0,1-3 0 0,1 1 0 16,-2 1 128-16,2-1-128 0,-1 2 0 0,-1-2 0 16,0 3 0-16,-1 0 0 0,0 2 128 0,0-1-128 15,1-1 0-15,-1-1 0 0,0 2 0 0,-2 0 0 16,-1 2 128-16,0-2-128 0,-1-1 0 0,0 0 0 16,-2 0 0-16,0 1 0 0,0 2 144 0,-1-5-144 0,1 2 0 0,1-3 144 15,-2 2 0-15,0 0 0 0,0-1 0 0,0 1 0 16,0-1-16-16,0 2-128 0,0-1 192 0,2 1-64 15,1 1-128-15,1-2 0 0,-2 1 0 0,2 2 0 16,0-2 0-16,0 1 0 0,2 2 0 0,-2 1 0 16,0-4-144-16,-1 1-112 0,-2 1-32 0,1-1 0 31,-2 1-2848-31,-3-2-560 0</inkml:trace>
  <inkml:trace contextRef="#ctx0" brushRef="#br0" timeOffset="-169237.26">14006 3259 14735 0,'0'0'1312'0,"6"5"-1056"0,3 3-256 0,3-1 0 15,1 3 1568-15,6 0 256 0,1-1 48 0,5 2 16 16,1-1-1088-16,2 0-224 0,-1 1-32 0,3 1-16 16,0-5-400-16,0 1-128 0,1-1 0 0,-1-2 0 15,-1-1-176-15,-2-2-144 0</inkml:trace>
  <inkml:trace contextRef="#ctx0" brushRef="#br0" timeOffset="-167282.77">13934 3246 16639 0,'0'0'368'0,"20"10"80"0,-20-10 0 0,0 0 16 16,0 0-464-16,0 0 0 0,0 0 0 0,0 0 0 0,0 0 800 0,0 0 64 15,0 0 16-15,0 0 0 0,8 3-176 0,-1-1-48 16,-7-2 0-16,8 5 0 0,0 2-32 0,0-1-16 16,0 4 0-16,1-3 0 0,0 5-48 0,0 0-16 15,3 1 0-15,-2 0 0 0,1 0-96 0,-1 3 0 16,-1-3-16-16,3 0 0 0,1 0-128 0,0 0-32 15,0 1 0-15,-1-1 0 0,-1 0 16 0,1 2 0 16,1 0 0-16,0 2 0 0,0 0 32 0,0 0 16 16,-1 1 0-16,1 1 0 0,0-1-128 0,0 0-16 15,0 2-16-15,0-1 0 0,3 1-48 0,0 1-128 16,0-2 192-16,0 2-64 0,-2-1 48 0,2 0 0 16,1 1 0-16,1 1 0 0,-1-1 32 0,2 0 16 15,-1 1 0-15,-1-1 0 0,-2 0-48 0,1-1-16 0,-2-4 0 16,1 1 0-16,-2 0 32 0,0 0 0 0,0 0 0 0,1 0 0 15,0 0 16-15,1 0 16 0,-1 0 0 0,-1 1 0 16,-1-2 96-16,0 1 32 0,-1-1 0 0,2 2 0 16,0-5-96-16,2 1 0 0,-3 2-16 0,1-2 0 15,0 3-240-15,0 1 144 0,-2-3-144 0,2 0 128 16,0 2-128-16,2 0 0 0,-2-1 144 0,0 0-144 16,1-1 128-16,2 1-128 0,-4-1 128 0,-1 1-128 15,1-2 160-15,0 1-32 0,0-1-128 0,-1 0 192 16,1 0-16-16,0 0-16 0,1-1 0 0,-1 0 0 15,-2 1-160-15,0 2 192 0,1-3-192 0,-1 3 192 16,1-1-192-16,-1 1 128 0,1 0-128 0,2 1 128 16,-2-2-128-16,1 1 192 0,-3-1-192 0,2 1 192 15,-2 2-64-15,1-2 0 0,2-2 0 0,0 1 0 0,-3-1-128 0,0 0 160 16,1 1-160-16,-1-1 160 0,-1 2-160 0,0-2 0 16,0-1 0-16,0 0 128 0,0-1 0 0,-1 1-128 15,2 0 192-15,2 1-64 0,-1 1 16 0,1-2 0 16,-1 1 0-16,-1-1 0 0,2 0-144 0,-1 0 192 15,-1 0-192-15,0-2 192 0,1 0-192 0,-1 4 0 16,0-2 0-16,1 0 128 0,2 0-128 0,-2 0 0 16,0 0 144-16,-1 1-144 0,0-2 0 0,1 2 128 15,1 1-128-15,-1-1 0 0,1 0 128 0,-1 1-128 16,0 0 128-16,1 0-128 0,-1-4 128 0,2 2-128 16,0 2 128-16,-1-1-128 0,0 0 0 0,1 1 128 15,-3-2-128-15,1 0 0 0,1 0 0 0,-1 1 0 0,-1 0 0 0,0 0 0 16,-1-1 0-16,0 0 0 0,0 2 0 0,1-2 128 15,1 2-128-15,1 0 0 0,0-2 0 0,0 0 0 16,-2 0 0-16,0 0 0 0,0 2 0 0,0-2 0 16,0-1 0-16,1-1 0 0,-3 2 0 0,3-2 0 15,-1 2 0-15,0 0 0 0,-1 0 0 0,1 0 0 16,1 1 0-16,1 1 0 0,-2-1 0 0,0 0 0 16,1 1 0-16,1-1 0 0,-1 0 0 0,6 7 0 15,-4-3 0-15,-1-1 0 0,0 0 0 0,0-1 0 16,0-2 0-16,-1 1 128 0,1-1-128 0,-1 0 0 15,1 1 0-15,0-1 0 0,0 0 0 0,-1 1 0 16,2-2 0-16,-3 0 0 0,-2-2 0 0,0 2 0 16,1 1 0-16,0-1 0 0,1-2 0 0,0 0 0 15,-1-2 0-15,0 1 128 0,0 2-128 0,0 0 0 0,-1 1 0 0,1 0 0 16,-1 0 0-16,1 1 0 0,-1-1 0 0,0-1 0 16,-2 0 0-16,0 1 0 0,2 0 0 0,-1 1 0 15,0 0 0-15,-1 1 0 0,0-1 0 0,0 0 128 16,2 0-128-16,1-1 0 0,-1 0 0 0,3 0 0 15,-1 1 0-15,-2 0 0 0,0 1 0 0,0-1 0 16,-2 3 0-16,1-3 0 0,1-2 0 0,1 1 0 16,-2-3 0-16,2 4 0 0,1 0 128 0,-1 0-128 15,0 1 128-15,0-2-128 0,-2-3 0 0,2 3 0 16,-2-3 0-16,2 1-128 0,-1-2 128 0,-1 0 0 16,-1 2 0-16,1-1 128 0,-1 0-128 0,1 2 0 15,1 0 0-15,-1 1 0 0,1-1 0 0,-1 1 0 0,2-3 0 0,-1 1 128 16,1-1-128-16,-1 2 0 0,0-1 0 0,1 1 0 15,0-1 0-15,-1-1 0 0,0 0 0 0,1 2 0 16,-2-1 0-16,1-2 0 0,-1 1 0 0,1 1 0 16,-1-1 0-16,1-2 0 0,-1-2 0 0,1 4 0 15,-2 0 0-15,2 2 0 0,2-1 0 0,-1 1 0 16,-1 0 0-16,3 0 0 0,-4 1 0 0,2-4 0 16,0 0 0-16,0 0 0 0,-1 0 0 0,0-2 0 31,-2-1 0-31,2 1-256 0,-7-7 64 0,0 0 0 0,0 0-2688 0,0 0-528 0</inkml:trace>
  <inkml:trace contextRef="#ctx0" brushRef="#br0" timeOffset="-140118.95">22241 6492 911 0,'0'0'0'0,"0"0"0"0,0 0 0 0,0 0 0 16,0 0 4224-16,0 0 768 0,0 0 160 0,0 0 32 0,0 0-2896 0,0 0-576 15,0 0-112-15,0 0-32 0,0 0-448 0,0 0-96 16,3-7 0-16,-3 7-16 0,0 0 16 0,0 0 0 16,0 0 0-16,0 0 0 0,0 0 16 0,0 0 16 15,4 4 0-15,0 0 0 0,-4-4-48 0,4 7-16 16,0 0 0-16,-3 4 0 0,0 1-272 0,2 1-48 15,-1 0-16-15,2 0 0 0,-1 1-208 0,-2-2-32 16,1 1-16-16,0 2 0 0,2 1-96 0,-1 1-32 16,-2 0 0-16,2 3 0 0,-1-1-16 0,1 5-16 15,-1-1 0-15,2 4 0 0,-1 3-48 0,1-1-16 0,0 0 0 0,0-1 0 16,0 1 0-16,0-1 0 0,2-5 0 0,-1 2 0 16,-1-3 0-16,0 0 0 0,0 0 0 0,1-1 0 15,0-1-32-15,1 1 0 0,-1-2 0 0,-1 1 0 16,-2-1 32-16,1 2 0 0,0 1 0 0,1-1 0 15,-2 1 16-15,1 0 16 16,-1 1 0-16,1 0 0 0,0-2-16 0,-2 0-16 0,0-2 0 0,0-6 0 16,1 0-176-16,-1 2 160 0,-1-4-160 0,1 0 160 15,1-1-160-15,-1 1 160 0,0-2-160 0,-1 4 160 16,0-3-160-16,0-1 0 0,0 1 144 0,0-1-144 16,0 0 0-16,0-1 144 0,-1-2-144 0,1-6 0 0,0 7 128 15,0-7-128-15,-1 8 0 0,1-8 0 0,0 7 0 0,0-7 0 16,0 0 0-16,0 0 0 0,0 0-192 0,0 0-32 15,0 0-16-15,-3 7 0 16,3-7-1328-16,0 0-272 0,0 0-48 0,0 0-11808 16,0 0-2352-16</inkml:trace>
  <inkml:trace contextRef="#ctx0" brushRef="#br0" timeOffset="-138901.25">16655 7026 17327 0,'0'0'768'0,"0"0"160"0,0 0-736 0,0 0-192 0,21 12 0 0,-21-12 0 16,0 0 1392-16,0 0 240 0,0 0 48 0,0 0 16 15,0 0-192-15,2 9-32 0,0-1-16 0,0 2 0 16,1 2-112-16,0 1 0 0,-1-2-16 0,1 2 0 16,-1 0-64-16,1 1-16 0,-2 2 0 0,1 1 0 15,-1 1-256-15,0 3-48 0,1-3-16 0,-1 3 0 16,1 1-240-16,1 3-48 0,-2 1-16 0,2 1 0 15,0 2-176-15,-1 1-48 0,1 0 0 0,1 1 0 16,0 2-128-16,0-1-16 0,-2 1-16 0,2 1 0 16,-1-3-48-16,-2 2 0 0,3-1 0 0,-2 1 0 15,1 0 0-15,0-2 0 0,-1 1 0 0,1-6 0 16,0 1 16-16,-2 0 0 0,0-4 0 0,0 1 0 16,1-2-80-16,-1-1 0 0,0-2-128 0,1 1 192 0,-2-6-192 0,0-1 128 15,0-1-128-15,0-1 0 0,0-4 0 0,0 0 0 16,0-7 0-16,0 0 0 0,0 0 0 0,0 0-128 15,0 0-16-15,0 0 0 16,0 0-1056-16,0 0-208 0,0 0-32 0,0 0-16 16,0 0-2240-16,0 0-448 0</inkml:trace>
  <inkml:trace contextRef="#ctx0" brushRef="#br0" timeOffset="-137761.61">13819 2406 20559 0,'0'0'896'0,"0"0"208"0,0 0-880 0,0 0-224 0,0 0 0 0,0 0 0 16,16 6 1568-16,-13 2 272 0,1-1 48 0,-2-1 16 16,1 1-752-16,-1 2-128 0,2 0-48 0,0 3 0 15,-1 0 16-15,-1 2 0 0,1 3 0 0,0-2 0 16,-1 2-80-16,1 2-16 0,-2 0 0 0,2 2 0 15,-2 0-128-15,2 0-48 0,1 1 0 0,0 0 0 16,-2 0-208-16,1 2-64 0,-1 1 0 0,4-2 0 16,-1-1-80-16,0 0-32 0,-2 2 0 0,0-1 0 15,1-1-16-15,2 1-16 0,-1-1 0 0,-1 1 0 16,0-2-112-16,-2 1 0 0,1 0-16 0,1-1 0 16,-2-1-16-16,1-1 0 0,-2 0 0 0,2-1 0 0,0-1 16 15,-1 0 0-15,1-2 0 0,-1 1 0 0,1 1-16 0,1-4 0 16,-2 0 0-16,0 0 0 0,-2-1-160 0,0-2 192 15,-2-1-192-15,4 1 192 0,3-4-192 0,-2 1 0 16,-3-7 0-16,0 0 0 16,3 6-1696-16,-3-6-368 0,8 4-80 0</inkml:trace>
  <inkml:trace contextRef="#ctx0" brushRef="#br0" timeOffset="-123383.33">17268 4240 12543 0,'0'0'560'0,"0"0"112"0,0 0-544 0,0 0-128 16,0 0 0-16,0 0 0 0,0 0 1168 0,0 0 208 0,0 0 32 0,0 0 16 15,14 9-416-15,-14-9-96 0,0 0-16 0,0 0 0 16,0 0-176-16,0 0-32 0,0 0-16 0,0 0 0 0,0 0 96 0,0 0 32 15,0 0 0-15,0 0 0 0,0 0-32 0,0 0 0 16,3 7 0-16,-3-7 0 0,0 0 32 0,4 5 0 16,-2 2 0-16,1 0 0 0,-1 1-64 0,1 0-16 15,0 1 0-15,1 2 0 0,-1-1-208 0,1 1-64 16,0-1 0-16,0 2 0 0,0 1-112 0,-1 0-16 16,1 0-16-16,0 1 0 0,-1 0-176 0,1 1-128 15,0-1 192-15,0 2-192 0,0-1 256 0,0 2-48 16,0 0-16-16,0 0 0 0,0 0-64 0,0 0-128 15,0 1 176-15,-1 1-176 0,0-1 176 0,0 0-176 16,-1 0 160-16,2-2-160 0,0 1 192 0,-1 0-64 16,-1-3-128-16,1 2 192 0,0 0-48 0,-2-1-16 0,0 1 0 15,2 1 0-15,-1 0 48 0,1-2 0 0,-2 0 0 0,1-1 0 16,0 0-176-16,1 1 192 0,-1-1-192 0,0-1 192 16,-1-2-192-16,0-1 0 0,1-1 0 0,-1-1 128 15,-1-8-128-15,0 0 128 0,0 0-128 0,1 8 128 16,-1-8-128-16,2 8 0 0,-2-8 0 0,0 0 0 31,0 0-368-31,0 0-96 0,0 0-32 0,0 0 0 16,0 0-2544-16,0 0-512 0</inkml:trace>
  <inkml:trace contextRef="#ctx0" brushRef="#br0" timeOffset="-122086.95">19156 5073 14223 0,'0'0'624'0,"0"0"144"0,0 0-624 0,0 0-144 0,0 0 0 0,0 0 0 16,0 0 1488-16,0 0 272 0,0 0 48 0,0 0 16 15,0 0-352-15,0 0-64 0,0 0 0 0,3 8-16 16,0 3-144-16,0-4-32 0,-1 3 0 0,1 0 0 16,-1 0-48-16,0 2-16 0,-1 1 0 0,-1 4 0 15,0-1-144-15,1 2-48 0,1 0 0 0,-1 3 0 16,0-3-320-16,1 3-80 0,0 1-16 0,0 1 0 16,0-1-176-16,1 3-48 0,-1 1 0 0,2-2 0 15,0 0-144-15,0-2-48 0,0 0 0 0,0 0 0 16,-2 0-128-16,2-2 0 0,0 0 0 0,0-2 0 0,-2 0 0 0,0-1 128 15,-1-1-128-15,1-2 0 0,-2-1 0 0,0 0 128 16,1-1-128-16,-1-2 0 0,0-2 0 0,1 0-304 16,-2-2 48-16,1-6 16 15,0 8-2064-15,0-8-432 0,0 0-80 0,0 0-12480 16</inkml:trace>
  <inkml:trace contextRef="#ctx0" brushRef="#br0" timeOffset="-102338.52">19311 2568 23039 0,'0'0'2048'0,"0"0"-1648"0,-9 1-400 0,1 0 0 0,8-1 944 0,0 0 96 15,0 0 32-15,0 0 0 0,0 0 128 0,0 0 16 0,0 0 16 0,0 0 0 16,0 0-1008-16,6-1-224 0,2 1 0 0,2 0 0 31,4 0-2320-31,-1-1-432 0</inkml:trace>
  <inkml:trace contextRef="#ctx0" brushRef="#br0" timeOffset="-102182.17">19686 2518 19343 0,'0'0'1728'0,"0"0"-1392"0,0 0-336 0,0 0 0 15,0 0 1568-15,0 0 240 0,1-5 48 0,-1 5 16 16,0 0-2176-16,8 0-432 0,0 0-96 0</inkml:trace>
  <inkml:trace contextRef="#ctx0" brushRef="#br0" timeOffset="-101791.59">19390 3823 26719 0,'-13'-5'2368'0,"13"5"-1888"0,-8 0-480 0,1 1 0 15,-1 2 1312-15,0-2 160 0,8-1 48 0,0 0 0 16,0 0-368-16,0 0-80 0,0 0-16 0,0 0 0 15,0 0-2464-15,9 1-512 0,3 2-80 0,-1 0-32 0</inkml:trace>
  <inkml:trace contextRef="#ctx0" brushRef="#br0" timeOffset="-101650.66">19595 3827 4607 0,'0'0'192'0,"0"0"64"0,0 0-256 0,0 0 0 15,0 0 0-15,-4 5 0 0,4-5 5264 0,0 0 1008 16,0 0 208-16,0 0 48 0,0 0-4960 0,0 0-992 15,8 0-192-15</inkml:trace>
  <inkml:trace contextRef="#ctx0" brushRef="#br0" timeOffset="-74559.68">14033 3276 2751 0,'0'0'256'0,"0"0"-256"0,0 0 0 0,0 0 0 0,0 0 1136 0,0 0 176 0,13 13 32 0,-13-13 16 15,0 0-560-15,0 0-112 0,0 0-32 0,0 0 0 0,0 0 48 0,0 0 0 16,0 0 0-16,0 0 0 0,0 0-176 0,0 0-16 16,0 0-16-16,0 0 0 0,0 0 32 0,0 0 16 15,0 0 0-15,0 0 0 0,0 0 48 0,0 0 16 16,0 0 0-16,0 0 0 0,0 0 224 0,0 0 32 15,0 0 16-15,0 0 0 0,0 0-160 0,0 0-16 16,0 0-16-16,0 0 0 0,0 0-32 0,0 0 0 16,0 0 0-16,0 0 0 0,0 0-272 0,0 0-64 15,0 0-16-15,0 0 0 0,-4 2 64 0,0 2 16 16,-1-3 0-16,1 2 0 0,0 0-64 0,0-1-16 16,1 1 0-16,-1-1 0 0,-4 2-128 0,8-4-32 15,-11 6 0-15,11-6 0 0,-6 3-144 0,6-3 0 16,-8 10 144-16,2-7-144 0,6-3 240 0,-10 7-32 15,1-3 0-15,9-4 0 0,-9 4 80 0,1 0 16 0,-1 0 0 0,9-4 0 16,-10 5-96-16,2 0-16 16,0-1 0-16,8-4 0 0,-10 3-32 0,1-1-16 0,-1 0 0 0,10-2 0 15,-9 2-16-15,-1 1 0 0,-1-1 0 0,1 1 0 16,1 0 64-16,9-3 16 0,-11 2 0 0,2 2 0 16,-1-3 16-16,1 5 0 0,0-5 0 0,0 4 0 15,9-5-64-15,-11 3-16 0,2 1 0 0,1 0 0 16,-2 1-144-16,1-1 160 0,-2-2-160 0,2 0 160 15,0-1-160-15,9-1 160 0,-10 5-160 0,0-4 160 16,0 5-160-16,-2-5 160 0,0 2-160 0,2-1 160 16,0-2-16-16,1 3 0 0,-2-1 0 0,2 2 0 15,-1 1-16-15,0 1 0 0,1 0 0 0,0-1 0 16,-1 1-128-16,-1 0 0 0,1-2 144 0,-1 1-144 16,1 0 0-16,1 1 144 0,-2-1-144 0,1 0 0 0,-2-1 160 0,2 1-160 15,-1-1 128-15,1 0-128 0,0 0 192 0,0-1-64 16,3 1 0-16,-3-1 0 0,1 3-128 0,-1-4 160 15,-1 3-160-15,1 1 160 0,1-1-160 0,1 0 0 16,0 2 0-16,-1-3 0 0,0 2 0 0,0 1 0 16,1-1 0-16,0-1 128 0,8-5-128 0,-10 6 0 15,1-1 0-15,0 0 0 0,1 0 0 0,0 2 0 16,-1-3 0-16,0 1 0 0,-2-3 0 0,3 2 0 16,-1 2 128-16,1-1-128 0,1 1 0 0,-2 1 0 15,-2-3 144-15,2 0-144 0,-1-2 160 0,0 2-32 16,0 0-128-16,1 1 192 0,0-1-192 0,-2 3 144 15,1-1-144-15,-2-1 128 0,0 2-128 0,2-1 192 16,1 0-192-16,0 0 192 0,0-2-16 0,-1 1 0 0,1-1 0 16,0 0 0-16,1 0-48 0,-1 0 0 0,0-1 0 0,0 0 0 15,1 3-128-15,-1-4 160 0,-1 4-160 0,-1-1 160 16,1-3-160-16,1 2 128 0,0 1-128 0,-1-1 128 16,1 0-128-16,0 0 0 0,1 3 0 0,8-7 0 15,-7 2 0-15,7-2 0 0,0 0 0 0,0 0 0 16,0 0-2864-16,0 0-496 0</inkml:trace>
  <inkml:trace contextRef="#ctx0" brushRef="#br0" timeOffset="-67287.68">16655 6990 3679 0,'0'0'160'0,"0"0"32"0,0 0-192 0,0 0 0 16,0 0 0-16,0 0 0 0,0 0 1792 0,0 0 304 16,0 0 64-16,0 0 16 0,0 0-704 0,0 0-144 15,0 0-32-15,0 0 0 0,0 0-208 0,0 0-32 16,0 0-16-16,0 0 0 0,0 0-272 0,0 0-48 16,0 0-16-16,0 0 0 0,0 0 32 0,0 0 0 15,0 0 0-15,0 0 0 0,0 0 96 0,0 0 0 16,0 0 16-16,0 0 0 0,-13-1 32 0,13 1 0 15,-7-4 0-15,7 4 0 0,0 0-336 0,0 0-64 16,0 0-16-16,0 0 0 0,0 0-160 0,-3-8-48 0,0 0 0 0,3 8 0 16,0 0 80-16,-4-7 16 0,-1 1 0 0,5 6 0 15,0 0 160-15,-8-5 48 0,-1-1 0 0,1 5 0 16,8 1-128-16,-9-4-32 0,0 2 0 0,1 2 0 16,8 0-208-16,-9 0-32 0,9 0-16 0,-8 0 0 15,8 0-16-15,-9-4-128 0,2 1 192 0,1 1-64 16,-2-2-128-16,8 4 0 0,-9-3 0 0,1 2 128 15,-1-2 64-15,1 1 0 16,0-1 0-16,0 0 0 0,-1 2 16 0,0 0 16 0,0-1 0 0,0 0 0 16,-1-1-32-16,-1 3 0 0,1-2 0 0,-1-1 0 15,0 2-64-15,-1-2 0 0,4 2-128 0,-2-1 192 0,-4 1-32 0,1-1-16 16,0-1 0-16,0 2 0 0,-1-2 16 0,1 2 0 16,-1-1 0-16,1 1 0 0,0-2 16 0,0 2 0 15,0-1 0-15,-1-2 0 0,0 0-16 0,0 1 0 16,1-3 0-16,2 2 0 0,1-2 32 0,-1 1 0 15,1 3 0-15,-2-2 0 0,1 1-192 0,-1-3 160 16,1-1-160-16,1 1 160 0,0-1-160 0,-1 2 0 16,-1 0 0-16,2 1 128 0,1-1-128 0,-2 1 0 15,0 0 0-15,-1 1 0 0,-1-2 128 0,0 1-128 16,0-1 0-16,1 1 128 0,0-1-128 0,1 1 192 16,-2 1-192-16,1-1 192 0,0 2-64 0,2-4-128 15,1 2 192-15,-1 2-64 0,0-1-128 0,-2 1 192 16,-1-2-192-16,1 1 192 0,2 1-48 0,0-1 0 15,-2 3 0-15,0-1 0 0,0 1-144 0,1-3 128 0,-1 2-128 0,2 1 128 16,-1 0-128-16,1 1 0 0,-1-1 144 0,1 3-144 16,-1-3 0-16,1 0 0 0,0 0 0 0,-1 0 128 15,-1 0-128-15,1 0 0 0,-1 0 128 0,0 0-128 16,-1-3 128-16,0 3-128 0,-1-1 160 0,1 1-160 16,-2 0 144-16,2 0-144 0,-1-2 128 0,1 2-128 15,1 0 144-15,-1-1-144 0,1 1 160 0,1 0-160 16,-1-3 160-16,2 2-160 0,-1 1 160 0,1 0-160 15,-1-1 128-15,2 0-128 0,-1 1 0 0,1-3 0 16,-2 3 128-16,2-1-128 0,1-2 0 0,-1 2 0 16,-1 1 144-16,-1 0-144 0,1-2 128 0,-1 2-128 0,1 0 128 15,1-1-128-15,0 0 0 0,0 0 128 0,9 1-128 0,0 0 0 16,-12-2 144-16,0 1-144 0,2 0 0 16,10 1 0-16,-9-3 0 0,-1 0 0 0,3-1 0 0,7 4 0 15,0 0 0-15,0 0 0 16,0 0-464-16,0 0-64 0,0 0-16 0,0 0 0 15,-3 14-3168-15,7-1-640 0</inkml:trace>
  <inkml:trace contextRef="#ctx0" brushRef="#br0" timeOffset="-62927.52">19290 5884 6447 0,'0'0'576'0,"0"0"-576"0,0 0 0 0,0 0 0 0,0 0 2064 0,0 0 304 0,0 0 64 0,0 0 16 0,0 0-1360 0,0 0-288 16,0 0-48-16,0 0-16 0,0 0-416 0,0 0-96 16,0 0-16-16,0 0 0 0,0 0 176 0,0 0 48 15,0 0 0-15,0 0 0 0,0 0 256 0,15 5 48 16,-15-5 16-16,0 0 0 0,0 0 32 0,0 0 16 16,0 0 0-16,4 8 0 0,0 0-208 0,0 0-32 15,-1-2-16-15,2 1 0 0,-1-1-96 0,0 0 0 16,-4-6-16-16,0 0 0 0,5 6 32 0,-5-6 16 15,7 5 0-15,0 1 0 0,-1-1-64 0,0 1-16 16,-1-2 0-16,-5-4 0 0,7 4 16 0,-1 0 0 16,-6-4 0-16,7 7 0 0,-1-1-64 0,1 1-16 15,-1-1 0-15,1 1 0 0,-1-1-32 0,1 1-16 16,-2-2 0-16,2 0 0 0,-1 0-64 0,2 2-16 0,0-1 0 0,0 1 0 16,-2-1-32-16,2 1-16 0,-1-2 0 0,0 2 0 15,0-1 16-15,1 1 0 0,0-1 0 0,-1 1 0 16,1-2 80-16,0 0 0 0,0 0 16 0,0 1 0 15,-2-1-64-15,1 1-16 0,-1 1 0 0,1-1 0 16,-7-6-32-16,8 7-16 0,-1-1 0 0,1 1 0 16,-3 0-16-16,3-1-128 0,0 1 192 0,0-1-64 15,0 1-128-15,1-1 128 0,0-1-128 0,0 1 128 16,-1-1-128-16,1 0 0 0,-1 0 144 0,1 0-144 16,-1 1 160-16,0-1-32 0,-1 0-128 0,1 0 192 15,0 0-192-15,-1-2 176 0,-7-3-176 0,7 5 160 16,3 2-160-16,-1-2 160 0,0 0-160 0,-1 2 160 15,-1-2-160-15,0-2 128 0,0 0-128 0,0 1 128 0,1 0-128 16,0 0 160-16,-2 1-160 0,1 2 160 0,0-3-160 0,-1 1 0 16,1 0 0-16,-1 1 128 0,1-1-128 0,-1 1 192 15,1 1-192-15,-1-1 192 0,1-1-48 0,-1 2 0 16,2-2 0-16,-1 2 0 0,0-2 0 0,0 1 0 16,-2-2 0-16,2 3 0 0,-2-1-16 0,1 1-128 15,1-2 192-15,-1 2-64 0,0-2-128 0,0 1 160 16,2 1-160-16,-2-1 160 0,1 0-32 0,-1 0-128 15,1-1 192-15,0 1-64 0,-7-6-128 0,9 5 192 16,-2 1-192-16,0 1 192 0,0-2-32 0,-1 0 0 16,1 1 0-16,-1-4 0 0,-6-2-160 0,7 5 128 15,-1 1-128-15,-1 0 128 0,-5-6-128 0,0 0 0 16,0 0 0-16,8 4 0 0,-1 1 0 0,-7-5 0 16,6 4 0-16,-6-4 0 0,0 0-144 0,0 0-112 0,8 4-32 15,-8-4 0 1,0 0-2128-16,9 3-416 0,0 1-96 0</inkml:trace>
  <inkml:trace contextRef="#ctx0" brushRef="#br0" timeOffset="-59689.56">17249 4176 1839 0,'0'0'160'0,"0"0"-160"16,0 0 0-16,0 0 0 0,0 0 2816 0,0 0 512 15,0 0 128-15,0 0 0 0,0 0-2096 0,0 0-416 16,0 0-96-16,0 0-16 0,0 0-384 0,0 0-64 15,0 0-32-15,0 0 0 0,0 0-64 0,0 0-16 0,0 0 0 16,0 0 0-16,0 0 288 0,0 0 48 0,0 0 16 0,0 0 0 16,0 0 224-16,0 0 48 0,0 0 16 0,0 0 0 15,0 0-64-15,0 0-16 0,0 0 0 0,0 0 0 16,12-10-272-16,-21 10-64 0,1 0-16 0,3 0 0 16,5 0-112-16,0 0-32 0,0 0 0 0,0 0 0 15,-6-1-48-15,6 1-16 0,-7-2 0 0,2-2 0 16,5 4 0-16,0 0 0 0,-5-2 0 0,5 2 0 15,-4-7 48-15,1 1 0 0,3 6 0 0,0 0 0 16,-3-7-64-16,3 7-16 0,-3-5 0 0,3 5 0 16,-4-5-48-16,4 5 0 0,0 0 0 0,0 0 0 15,-4-7 80-15,0 1 16 0,-1-1 0 0,1 3 0 16,1-1-64-16,0 0-16 0,3 5 0 0,-3-5 0 16,0-2-208-16,0 3 176 0,1-2-176 0,-2 1 160 15,-1-2-160-15,1 2 192 0,0 0-192 0,1-1 192 16,1 0-16-16,-1 1 0 0,3 5 0 0,-4-7 0 0,-1-1 16 0,0 2 16 15,-1-1 0-15,1-2 0 0,1 3-80 0,0 0-128 16,0 1 176-16,1 0-176 0,-1 0 192 0,0 0-192 16,-3-1 192-16,3 1-192 0,-1 1 192 0,0-1-192 15,0 2 192-15,1 1-192 0,0-2 192 0,0 0-192 16,-1-1 192-16,-1 0-192 0,1-1 144 0,1 4-144 16,-1-5 0-16,1 3 144 0,-1 0-144 0,0 0 128 15,0-1-128-15,1-1 128 0,-2 1 0 0,0-1-128 16,-1 1 192-16,2 1-64 0,-1 0 16 0,0 0 0 15,0 0 0-15,1 2 0 0,-2-1-144 0,-1-2 192 16,2 1-192-16,1 0 192 0,-1 0-192 0,1 2 192 16,-1-2-192-16,1 0 192 0,-1 0-192 0,1 0 160 0,1-1-160 0,0 0 160 15,0 1-160-15,0-3 128 0,1 1-128 0,-1-1 128 16,1 2-128-16,0 0 0 0,1-2 0 0,-1 2 128 16,-1 0-128-16,0 0 0 0,0-1 0 0,1 1-176 15,-1 1 304-15,0-2 48 0,-3 0 16 0,3 1 0 16,0 0-192-16,0-1 128 0,1-1-128 0,3 7 128 15,-7-7-128-15,3 2 0 0,4 5 144 0,-4-5-144 16,0 1 0-16,4 4 0 0,-4-6 0 0,0 0 128 16,1 0-128-16,3 6 0 0,-4-5 0 0,1 1 0 15,-1-3 0-15,2 1 128 0,-2 1-128 0,0-1 0 16,1 1 0-16,1 1 144 0,-1-1-144 0,0 0 0 16,1 0 128-16,2 5-128 0,0 0 0 0,-6-4 0 15,3-3 0-15,-1 2 0 0,4 5 128 0,-6-5-128 0,1-1 176 16,0 1-32-16,1 0 0 0,-1 1 0 0,0-2 0 0,-1 2 0 15,1 0 0-15,0-1 0 0,0 1-144 0,0-2 160 16,5 6-160-16,-7-5 160 0,2 0-160 0,0 0 192 16,-1-2-192-16,1 2 192 0,0 1-192 0,-2-2 160 15,1 0-160-15,1 1 160 0,0 3-160 0,-1-4 0 16,0 2 0-16,1 1 0 0,-1-1 0 0,6 4 0 16,0 0 0-16,0 0 0 0,0 0 0 0,0 0-256 15,0 0 64-15,0 0 16 16,0 0-1968-16,0 0-400 0,0 0-80 0</inkml:trace>
  <inkml:trace contextRef="#ctx0" brushRef="#br0" timeOffset="-46096.19">22254 6437 1839 0,'0'0'0'0,"0"0"160"0,0 0-160 0,0 0 0 0,0 0 0 0,0 0 0 16,0 0 2912-16,0 0 544 0,20-10 128 0,-20 10 0 15,0 0-1664-15,0 0-320 0,0 0-80 0,0 0-16 16,0 0-176-16,0 0-48 0,0 0 0 0,0 0 0 16,0 0-192-16,0 0-32 0,0 0-16 0,0 0 0 15,0 0-64-15,0 0-16 0,0 0 0 0,0 0 0 16,0 0-256-16,0 0-64 0,0 0-16 0,0 0 0 16,0 0-240-16,0 0-32 0,7-6-16 0,-1 2 0 15,2 1-16-15,-2-3-16 0,1 0 0 0,-2 1 0 16,2-1 48-16,-1 2 16 0,1-1 0 0,0 0 0 15,1 0 48-15,0-2 16 0,1 1 0 0,0-1 0 16,2 1-144-16,-1 1-32 0,1-2 0 0,0 1 0 16,2-2-96-16,0 0-32 0,1 0 0 0,-1 0 0 0,-2 0 0 0,1 1 0 15,0 0 0-15,1-1 0 0,0 0 64 0,0-2 0 16,1 1 0-16,1-2 0 0,-2 1 48 0,2 1 16 16,0-2 0-16,-1 0 0 0,2-2 48 0,-1 1 16 15,0-1 0-15,0 1 0 0,0 0-32 0,-1 1 0 16,0 0 0-16,1 2 0 0,-1-1-96 0,0-1-32 15,1 1 0-15,0-2 0 0,1 0 0 0,1 2 0 16,1 0 0-16,-1 0 0 0,-1-3-160 0,1 3 0 16,0-2 0-16,-2 4 128 0,1-3 48 0,-2 0 0 15,-1 1 0-15,0 1 0 0,0 1 0 0,0-3 0 16,0 2 0-16,-2 1 0 0,-1 1-48 0,-1-1-128 16,0-1 192-16,1 1-64 0,-1 0-128 0,-1 0 0 15,-1 2 0-15,1-1 128 0,0 2-128 0,-1 0 0 0,-1 0 0 16,1-1 0-16,-1 1 0 0,-1-1 0 0,2-2 0 0,-1 1 0 15,1 2 0-15,1 0 0 0,-2-2 128 0,1 1-128 16,-1-1 0-16,-1 1 0 0,1-2 0 0,-2 3 0 16,-4 5-240-16,0 0-16 0,6-4-16 0,-6 4 0 31,0 0-1920-31,0 0-384 0,0 0-80 0</inkml:trace>
  <inkml:trace contextRef="#ctx0" brushRef="#br0" timeOffset="-14818.54">16414 2771 12959 0,'0'0'576'0,"0"0"112"0,0 0-560 0,0 0-128 0,8-7 0 0,-7 0 0 16,0 1 1744-16,-1-4 320 0,-2 1 64 0,0-3 16 16,0 2-416-16,-2-1-96 0,-1 1-16 0,-1-1 0 15,0 1-144-15,1 3-16 0,-2 1-16 0,-1 1 0 16,0 1-176-16,1 1-48 0,-1 1 0 0,0 2 0 16,0 1-176-16,-2 3-32 0,1 4-16 0,-2-1 0 15,1 1-336-15,2 5-64 0,1 3-16 0,1 1 0 16,1 0-160-16,2 2-32 0,2 0-16 0,2 0 0 15,2 1-176-15,1-1-48 0,2 1 0 0,1-1 0 16,0-2-144-16,3 0 128 0,0-1-128 0,3 1 128 16,1-3-128-16,2 1 0 0,1-4 0 0,3 0 0 15,-1-2 0-15,2-1-176 0,0-2 48 0,0 1 0 16,2-2-2368 0,-2-4-480-16,-1-1-96 0,-2-1-13088 0</inkml:trace>
  <inkml:trace contextRef="#ctx0" brushRef="#br0" timeOffset="-14661.06">16715 2540 12895 0,'0'0'1152'0,"0"0"-928"16,0 0-224-16,-7 3 0 0,1-2 4048 0,1 4 768 16,5-5 160-16,-4 7 16 0,1 1-2688 0,2 3-560 15,1 2-96-15,2 3-32 0,2 2-1152 0,2 1-224 16,-1 3-48-16,1 1-16 0,0 2-176 0,1 2-224 15,1-3 48-15,0 2 16 16,0 0-2400-16,-2-1-496 0,2-3-80 0</inkml:trace>
  <inkml:trace contextRef="#ctx0" brushRef="#br0" timeOffset="-14442.43">16857 2386 26079 0,'0'0'1152'0,"0"0"256"0,0 0-1136 0,0 7-272 0,0 1 0 0,1 2 0 16,2 6 1440-16,1 1 224 0,0 2 64 0,2 5 0 15,2 3-1024-15,1 3-192 0,2 0-32 0,0 0-16 16,2-1-464-16,-1 1 0 0,1 0 0 0,0 1 0 16,2 0-352-16,-1 2-112 0,-1-3-32 0,1-3 0 15,-2-1-2448-15,-2 0-480 0</inkml:trace>
  <inkml:trace contextRef="#ctx0" brushRef="#br0" timeOffset="-14270.57">16785 2806 18431 0,'0'0'1632'0,"0"0"-1312"15,0 0-320-15,0 0 0 0,0 0 3040 0,0 0 544 16,2-6 96-16,4-1 32 0,5 2-2688 0,2-2-512 0,1 1-128 0,3-1 0 31,2 1-1632-31,4-1-320 0,1 1-64 0,0-1-16 0</inkml:trace>
  <inkml:trace contextRef="#ctx0" brushRef="#br0" timeOffset="-13957.67">17107 2761 11055 0,'-5'0'976'0,"-1"0"-784"0,-1 1-192 0,7-1 0 16,0 0 3872-16,0 0 736 0,0 0 128 0,0 0 48 16,0 0-2928-16,0 0-592 0,8-1-112 0,1-1-32 15,2 1-928-15,0-2-192 0,1 2 0 0,1-2 0 16,0 3 0-16,-1-2 0 0,0-1 0 0,-1 2 0 16,1 1 0-16,-2-3 0 0,0-1 0 0,-3 4 0 0,-7 0 288 15,0 0 96-15,0 0 0 0,0 0 16 0,0 0 416 0,0 0 80 16,4 7 0-16,-1-1 16 0,-2 2-64 0,-1 3-16 15,-2 0 0-15,-1 0 0 0,-1 3-96 0,3-1-32 16,-2-1 0-16,1 1 0 0,-1 0-240 0,2-1-48 16,1-2-16-16,2 2 0 0,2-4-256 0,1 1-144 15,2 1 160-15,1 1-160 0,0-2 0 0,2 0 0 16,2-1-128-16,1-3 128 16,1-1-2560-16,2-1-384 0,2-3-96 0,0-3-13392 15</inkml:trace>
  <inkml:trace contextRef="#ctx0" brushRef="#br0" timeOffset="-13660.89">17569 2442 27471 0,'-14'-2'1216'0,"7"2"256"0,-3 1-1184 0,-1 2-288 0,2 3 0 0,0 2 0 16,-2 1 1776-16,4 3 288 0,1 2 64 0,3 3 16 15,0 3-1152-15,4 1-224 0,2 2-64 0,3-1 0 16,2 0-544-16,4-1-160 0,4-1 0 0,-2-1 0 15,2 0 0-15,1-4-192 0,2-2 32 0,1 0 0 16,-2-5-64-16,1-1-16 0,0-3 0 0,-2-2 0 16,-2 0 240-16,0-4 0 0,-2 0 0 0,-2-4-144 15,0 0 448-15,-2-1 80 0,-1 1 32 0,-2-6 0 16,-2 0 256-16,-1 1 48 0,-3-1 16 0,-2 0 0 16,0 0-336-16,-3 1-64 0,-2-2-16 0,-2 1 0 15,-1-1-320-15,-2 0 144 0,0 1-144 0,-1 0 0 16,-1 1-400-16,2-1-192 0,2 0-48 0,-1 2 0 15,2-1-2480-15,0 5-496 0</inkml:trace>
  <inkml:trace contextRef="#ctx0" brushRef="#br0" timeOffset="-13489.03">17841 2325 23039 0,'0'0'1024'0,"0"0"192"0,0 0-960 0,6-4-256 16,0 0 0-16,-6 4 0 0,0 0 3328 0,0 0 608 15,9 0 128-15,-1 6 32 0,0 1-2256 0,-2 5-448 16,1 2-96-16,-1 5-16 0,1 3-976 0,-2 3-304 16,0 1 128-16,1 2-128 15,-1 4-352-15,0-1-144 0,0-1-16 0,-1-1-16 16,0-2-2160-16,0-2-448 0,0-3-64 0</inkml:trace>
  <inkml:trace contextRef="#ctx0" brushRef="#br0" timeOffset="-13290.04">18062 2160 23951 0,'0'0'2128'0,"0"0"-1696"0,0 0-432 0,1 7 0 16,0 1 2640-16,2 3 448 0,0 2 96 0,0 2 16 16,4 4-1632-16,-1 1-320 0,0 4-64 0,0 1-16 15,3-2-848-15,-1 3-160 0,1 7-32 0,0-5-128 16,1 2-672-16,-1 0-240 0,1 0-48 0,1-1-16 31,-1 0-2784-31,2-3-544 0</inkml:trace>
  <inkml:trace contextRef="#ctx0" brushRef="#br0" timeOffset="-13092.8">18028 2515 25791 0,'-15'-2'2304'0,"10"2"-1856"0,-1 0-448 0,-1 2 0 16,2 2 3392-16,5-4 576 0,-5 4 112 0,5-4 16 15,0 0-1232-15,0 0-256 0,0 0-48 0,12-1-16 16,2 0-2032-16,3-2-384 0,2-2-128 0,2-2 0 16,3 1-160-16,0 2-80 0,3-3-16 0,0 2-21632 15</inkml:trace>
  <inkml:trace contextRef="#ctx0" brushRef="#br2" timeOffset="49342.35">4987 3693 10127 0,'0'0'448'0,"0"0"96"0,0 0-544 0,0 0 0 0,0 0 0 0,-2-7 0 0,-7 7 3872 0,0-2 672 16,1 2 128-16,1 2 16 0,-3-2-2704 0,3 0-560 16,-1 3-96-16,0 1-32 0,0-2-848 0,2 2-160 15,-1 0-32-15,2 0-16 0,5-4-240 0,0 0 0 16,-4 7 0-16,4-7 0 0,0 0 0 0,0 0-128 15,0 0 128-15,1 9 0 0,2-1-144 0,-1-1 144 16,-2-7 0-16,7 9-144 0,-1 3 144 0,2-3 0 16,1 2 0-16,1-1-128 0,0 1 128 0,0-1 0 15,0-1 0-15,-1 2 0 0,0 0 144 0,-1 1 16 16,-2-1 0-16,1-2 0 0,-2 0 320 0,0 0 64 16,-1-1 16-16,-1 0 0 0,-3-8-144 0,0 0-32 15,0 0 0-15,0 0 0 0,-2 6-208 0,1 1-48 16,1-7-128-16,0 0 192 15,-5 5-1792-15,0-4-384 0,-2 0-64 0,-1-1-12096 16</inkml:trace>
  <inkml:trace contextRef="#ctx0" brushRef="#br2" timeOffset="49514.21">4884 3723 4607 0,'0'0'400'0,"0"0"-400"0,-4-7 0 0,1 1 0 15,1-1 5632-15,0 1 1056 0,0-2 208 0,3 1 32 16,-1 7-3984-16,0 0-784 0,3-5-176 0,-3 5-16 15,7-4-992-15,3 2-192 0,-1 0-32 0,2 2-16 16,2 0-304-16,2 0-64 0,-1 0-16 0,2 0 0 16,-2 0-208-16,3-1-144 0,0 0 192 0,1-1-192 15,3 1-528-15,0-2-224 0,1 0-32 0,2 0-16592 16</inkml:trace>
  <inkml:trace contextRef="#ctx0" brushRef="#br2" timeOffset="51313.4">7094 2768 8287 0,'0'0'736'0,"0"0"-592"0,0 0-144 0,0 0 0 0,3-11 2704 0,-8 9 512 0,1-2 112 0,-1 2 0 0,-1-2-1072 0,-1 1-208 16,1 1-64-16,-1 0 0 0,-1-2-512 0,0 3-96 15,1 1-32-15,0 1 0 0,1 3-704 0,0-1-128 16,1 2-48-16,1 2 0 0,2 1-256 0,-2 2-48 31,0 3-16-31,1 1 0 0,2 1-144 0,1 4 0 16,1 1 0-16,0-1 0 0,2 2 0 0,1 1 0 16,1 1-128-16,2-4 128 0,2-1 0 0,0-2-144 15,1-2 144-15,2-1 0 0,1-2-144 0,1-3 144 16,2-2 0-16,0-2-144 0,-2-4 0 0,0-3 0 0,1 0 0 0,-2-3 0 15,0 0-64-15,-1-2-16 0,-3-4 0 16,0 2 0-16,-1-1 224 0,-3 2 0 0,-2 1-160 0,-2 2 160 16,-1-1 0-16,-3 1 0 0,1 2 192 0,-4-1-64 15,0 3 336-15,-1 2 64 0,0 2 16 0,0 0 0 16,0 1 192-16,1 2 32 0,-2 2 16 0,2-1 0 16,0 1-464-16,2 2-80 0,2 3-32 0,-1 2 0 31,2 2-2112-31,2-1-416 0</inkml:trace>
  <inkml:trace contextRef="#ctx0" brushRef="#br2" timeOffset="52219.55">17784 4195 11967 0,'0'0'1072'0,"-7"-2"-864"0,0 4-208 0,0 0 0 15,2 2 2096-15,0 0 368 0,-4 0 80 0,1-1 16 16,1-1-1344-16,1 2-272 0,-1 1-48 0,2 2-16 16,0-1-640-16,1 1-240 0,4-7 176 0,-3 6-176 15,3-6 0-15,0 0 0 0,2 8 0 0,-1-1 0 16,-1-7 0-16,4 6 0 0,-4-6 0 16,6 7 0-16,2-1 0 0,1 1 0 0,-1-1-128 0,1 1 128 0,0-1 0 15,0 1 0-15,-1-2 128 0,-1 2-128 0,-2-1 464 0,0 2 0 16,-1 0 0-16,0 1 0 0,-1-1-112 0,-2 1-32 15,0-1 0-15,-1 0 0 0,0-1-192 0,-1 1-128 16,1-8 160-16,-3 8-8336 16,-1-2-1664-16</inkml:trace>
  <inkml:trace contextRef="#ctx0" brushRef="#br2" timeOffset="52391.41">17725 4236 13823 0,'0'0'608'0,"0"0"128"0,2-6-592 0,-2 1-144 0,0-2 0 15,2 2 0-15,2 0 3968 0,1-1 768 16,2 1 160-16,1 1 32 0,0-1-2992 0,2 1-592 0,2 0-112 0,1 2-16 16,0-1-784-16,2 0-160 0,1 0-16 0,2 0-16 15,3 0-240-15,1-1-128 0,1 2 128 0,0-2-10928 16,0 1-2064-16</inkml:trace>
  <inkml:trace contextRef="#ctx0" brushRef="#br2" timeOffset="53016.65">20420 2766 12895 0,'-8'-15'576'0,"6"9"112"0,-2-1-560 0,0 1-128 0,-1-3 0 0,-2 0 0 16,1-2 3840-16,-1 3 752 0,-1-2 144 0,-1 2 16 15,0 3-2432-15,0-2-480 0,0 2-112 16,0 4 0-16,0 1-1184 0,-1 2-224 0,1 2-64 0,0 3 0 15,-1 2-256-15,1 3 0 0,1-1 0 0,1 5 0 16,1 2-144-16,2 1 144 0,0 0-128 0,3 2 128 16,1 0 0-16,1 1-160 0,2 0 160 0,0-1 0 15,3 0-144-15,0-4 144 0,2 2 0 0,0-2-144 16,1-2 144-16,1-4 0 0,3 0 0 0,0-3 0 16,3-3 0-16,-3 1-160 0,-1-6 160 15,0 0 0-15,-1 0-192 0,0-3 192 0,-2 0-192 0,0-1 192 0,0-1 0 16,-4-2 0-16,-2 1 0 0,-3-1 0 0,-1-1 0 0,-2 2 0 15,-1-2 176-15,0-1-176 0,-1 2 240 0,-2 1-64 16,1 3-16-16,-1-1 0 0,0 2 32 0,-1 1 0 16,0-1 0-16,0 4 0 0,0 1-192 0,2 4-176 15,-1 2 48-15,1 3-10912 16,2 1-2176-16</inkml:trace>
  <inkml:trace contextRef="#ctx0" brushRef="#br2" timeOffset="55284.43">14852 3939 20271 0,'-8'24'1792'0,"8"-24"-1424"0,0 0-368 0,0 0 0 16,0 0 2304-16,0 0 400 0,-5-2 80 0,5 2 16 15,0 0-1136-15,0 0-208 0,0 0-48 0,-4 4-16 16,1 1-1008-16,2 2-192 0,0 1-32 0,1 0-16 16,0-1-144-16,0 0 0 0,1-1 0 0,0 1 0 15,-1 1 0-15,2-4 0 0,-2-4 0 0,2 6 0 16,1-1 0-16,-3-5 0 0,5 7 0 0,0-2 0 15,-5-5 0-15,8 5 0 0,-1-1 0 0,-1-1 0 16,-6-3 0-16,9 1 0 0,2-1 0 0,-1-1 0 0,1 0 0 0,-1-1 0 16,0-4-192-16,1-1 192 15,1-2-848-15,-1 1-48 0,0-3-16 0,-1 0-9072 16,1 1-1824-16</inkml:trace>
  <inkml:trace contextRef="#ctx0" brushRef="#br2" timeOffset="55440.76">15020 3882 16575 0,'0'0'1472'0,"-4"8"-1168"0,2 3-304 0,-1 2 0 16,2 3 2752-16,-1 2 512 0,2 0 80 0,2 5 32 15,2 1-1456-15,0 4-304 0,-1-2-48 0,3 4-16 16,0 0-1056-16,2 0-224 0,0-3-32 0,2 1-16 16,2-1-224-16,1 0-256 0,0-2 48 0,-1 2-15216 15</inkml:trace>
  <inkml:trace contextRef="#ctx0" brushRef="#br2" timeOffset="56174.3">16611 6268 22111 0,'0'0'1968'0,"0"0"-1584"0,0 0-384 0,0 0 0 0,0 0 880 0,9 3 80 0,0 1 32 0,0-1 0 16,1-2-176-16,2 2-48 0,0 0 0 0,1 0 0 15,0 1-544-15,1 0-224 0,-2 1 176 0,1 2-176 16,-1-4 0-16,-2 0-320 0,-1 1 64 0,-1 0 0 16,-1 0 512-16,-7-4 128 0,0 0 0 0,4 7 16 15,-2 1-80-15,-2-1 0 0,-1 3-16 0,-2-5 0 16,-1 1-32-16,1 1 0 0,-3-2 0 0,2 1 0 16,-1-2-448-16,5-4-80 0,-5 7-32 0,5-7 0 15,-1 6-240-15,1-6-48 0,0 0-16 16,0 0 0-16,1 8 32 0,4 0 16 0,2-1 0 0,2-1 0 0,3 1 224 0,1-1 64 15,1 1 0-15,2 1 0 0,-1-1 256 0,2 0 144 16,0 1-16-16,0-1 0 0,-1 1 400 0,-1-1 80 16,-3 1 16-16,0-1 0 0,-2 1 496 0,-2 0 96 15,-3-1 32-15,-2 0 0 0,-3 3 128 0,-3-1 32 16,-2 0 0-16,-3 3 0 0,-2-2-592 0,-2 3-112 16,0-4-32-16,-2 2 0 0,-2-2-432 0,2 0-96 0,-3-3-16 0,0 1 0 31,-1-2-1616-31,1-1-336 0,0-3-64 0</inkml:trace>
  <inkml:trace contextRef="#ctx0" brushRef="#br2" timeOffset="56939.72">19021 6367 11967 0,'0'0'528'0,"0"0"112"0,0 0-512 0,0 0-128 0,0 0 0 0,0 0 0 16,-1-7 2640-16,1 1 496 0,1-1 112 0,3 1 16 15,1-1-1872-15,3 2-368 0,0 0-80 0,2 1-16 16,2 1-224-16,1 2-32 0,2 1-16 0,-2 1 0 16,0 0-80-16,0 2-32 0,-2 2 0 0,0-1 0 0,-2 0 64 0,0 1 16 15,-2 2 0-15,-2 2 0 0,0 0-96 0,-2 1-16 16,-3 3 0-16,0-2 0 0,-2 2-208 0,1 0-48 16,-2 0-16-16,0 0 0 0,-3 0-240 0,1-1 0 15,-3-2-144-15,-1 2 144 16,0-4-448-16,-1 0 16 0,-1-3 0 0,1 0 0 0,-1 2 80 0,0-2 16 15,-1-3 0-15,1 2 0 0,2 2 48 0,0-5 16 16,1 1 0-16,2 1 0 0,-1-2 416 0,7-1 96 16,0 0 16-16,0 0 0 0,0 0 176 0,0 0 32 15,0 0 16-15,7 9 0 0,2-1-32 0,3 0 0 16,1 3 0-16,1-4 0 0,3 1-128 0,1 1-48 16,3 0 0-16,0 2 0 0,2-2-272 0,3 0 0 0,2-1-176 0,-1-2-16432 31</inkml:trace>
  <inkml:trace contextRef="#ctx0" brushRef="#br2" timeOffset="57689.65">21948 6823 1839 0,'7'-12'160'0,"-9"7"-160"16,2-2 0-16,0 1 0 0,0-1 4160 0,0 2 816 16,0 5 144-16,2-6 48 0,-2 6-2512 0,2-6-496 15,-2 6-112-15,0 0 0 0,0 0-432 0,0 0-80 16,0 0 0-16,5 6-16 0,1 4-176 0,-2 1-48 16,-1 2 0-16,0 2 0 0,0 3-480 0,1 5-112 15,-2-2 0-15,2 2-16 0,-1 0-496 0,1 1-192 16,-2 1 128-16,2-4-128 15,0-2-2560-15,0-2-608 0</inkml:trace>
  <inkml:trace contextRef="#ctx0" brushRef="#br2" timeOffset="64514.54">4055 4832 19343 0,'0'0'848'0,"0"0"192"0,0 0-832 0,0 0-208 0,0 0 0 0,-7-2 0 16,2 5 1104-16,5-3 176 0,0 0 48 0,-5 6 0 15,1-1-368-15,4-5-64 0,-4 6 0 0,1 4-16 16,1-3-320-16,-1 5-64 0,2 1-16 0,-1 0 0 16,1 2-320-16,0-2-160 0,1 0 160 0,-2 0-160 15,4-2 128-15,-1 1-128 0,0 0 0 0,2 0 0 16,1-6 0-16,-4-6 0 0,5 7 0 0,0-1 0 15,1 1 0-15,-1-2 0 0,-5-5 0 0,8 4 0 16,1-2 0-16,0 0-128 0,0-1 128 0,0-1-160 16,-1-1-368-16,1-1-80 0,1 0-16 0,0-1 0 15,-3-2-1856-15,0-2-368 0</inkml:trace>
  <inkml:trace contextRef="#ctx0" brushRef="#br2" timeOffset="64686.4">4126 4800 12895 0,'0'0'576'0,"-1"11"112"0,-3 2-560 0,1 4-128 15,2 3 0-15,0 1 0 0,1 0 3392 0,1-2 640 16,2 5 128-16,1-1 16 0,0-1-2624 0,2 2-528 16,1-2-96-16,0 3-32 0,0-2-736 0,2-1-160 15,0 0 0-15,2 1-13856 0</inkml:trace>
  <inkml:trace contextRef="#ctx0" brushRef="#br2" timeOffset="65514.7">4989 6951 22047 0,'0'0'480'0,"0"0"96"0,0 0 32 0,0 0 32 0,0 0-512 0,0 0-128 0,8 4 0 0,0 0 0 16,0-1 736-16,0 3 128 0,-1-4 32 0,3 2 0 0,-1 0-368 0,-1-1-64 16,-8-3-16-16,7 4 0 0,1-2-224 15,-1 2-48-15,-7-4-16 0,5 5 0 0,-5-5-160 0,5 6 128 16,-5-6-128-16,0 0 128 0,1 9-128 0,1-3 0 16,-2-6 0-16,-2 8 0 0,0 0-128 0,-2-2-128 15,0 2 0-15,4-8-16 0,0 0-32 0,-4 7 0 16,4-7 0-16,-3 6 0 0,3-6 64 0,0 0 16 15,0 0 0-15,0 0 0 0,4 5 32 0,2 2 16 16,-6-7 0-16,9 6 0 0,1 0 176 0,2-4-160 16,1 2 160-16,1 0-160 0,2 0 160 0,1 1 0 15,0 0 0-15,1 1 0 0,-2 0 432 0,-1 1 16 16,1-1 0-16,-2 1 0 0,-2-2 400 0,-2 1 96 16,1 1 16-16,-3 0 0 0,-3-1 208 0,-1 1 48 0,-2 0 16 0,1 1 0 15,-3 0-144-15,-3 1-16 0,-3 0-16 0,-2 2 0 16,0 2-416-16,-2-4-96 0,-2 1-16 0,-1-1 0 15,0 1-336-15,-1-3-64 0,-1 0 0 0,1-2-128 32,0-1-896-32,1-3-272 0,0-2-64 0</inkml:trace>
  <inkml:trace contextRef="#ctx0" brushRef="#br2" timeOffset="66280.72">7429 6901 18591 0,'0'0'832'0,"0"0"160"0,0 0-800 0,0 0-192 0,0 0 0 0,0 0 0 0,0 0 1008 0,0 0 144 16,5-6 48-16,3 0 0 0,2 3-240 0,0 0-32 15,1 2-16-15,1 1 0 0,-1 0-288 0,1 1-64 16,0 0-16-16,0 1 0 0,-1 0-64 0,0-1-16 15,-1 5 0-15,-1-2 0 0,-2 2 0 0,-1 2 0 16,1 0 0-16,-2 2 0 0,-2 3-80 0,-2-1-32 16,3 1 0-16,-4 1 0 0,-1 1-352 0,-3 0 144 15,1 1-144-15,-1-2 0 0,0 1 0 0,-1-2 0 16,-3 0 0-16,0-4 0 0,1-1-144 0,-1-2 16 16,1-1 0-16,-1-1 0 0,-1-1-64 0,0-2-16 15,0-1 0-15,3-1 0 0,0-2 0 0,1-2 0 0,1-1 0 0,2-2 0 16,2-1 208-16,0-1-144 0,1 1 144 0,3 0-128 15,1 0 128-15,2 3 0 0,-1-1 128 0,2 2-128 16,1 1 192-16,1 1-48 0,2 2 0 0,0 1 0 16,1 0-144-16,1 1 192 0,1 2-192 0,0 0 192 15,1-2-192-15,-2 0 160 0,2-1-160 0,1 0 160 32,0 1-1376-32,1-1-256 0,0-2-64 0</inkml:trace>
  <inkml:trace contextRef="#ctx0" brushRef="#br2" timeOffset="66733.76">8586 5377 25103 0,'0'0'1104'0,"0"0"240"0,0 0-1072 0,0 0-272 0,0 0 0 0,-2 9 0 15,0 2 1520-15,1 2 240 0,0 4 48 0,2 2 16 16,2 1-608-16,-1 3-112 0,2 2-16 0,0 1-16 15,1 0-624-15,1 0-128 0,-1 0-32 0,-1-1 0 16,0 0-288-16,1-2 0 0,0-4-176 0,2-1-10624 16,-2-1-2128-16</inkml:trace>
  <inkml:trace contextRef="#ctx0" brushRef="#br2" timeOffset="78279.23">7369 5446 11103 0,'0'0'496'0,"0"0"96"0,0 0-464 0,0 0-128 16,0 0 0-16,14-13 0 0,-14 26 1408 0,-1-4 256 15,-1-3 48-15,0 1 16 0,2 5-512 0,0-1-80 16,0-2-32-16,0 1 0 0,1-1-336 0,-1-9-80 15,0 0-16-15,0 0 0 0,0 0-304 0,0 0-64 16,0 0-16-16,0 0 0 0,0 0-32 0,1-8 0 0,1-3 0 0,-1-2 0 16,-1 0 256-16,-1-3 64 0,-2-1 0 0,0-1 0 15,0-1-576-15,0-1-144 0,0-3-16 0,1 1 0 16,-1 1 160-16,-1-1 0 0,2-1 160 0,0 1-160 16,2 1 0-16,0 1 0 0,0 2 0 0,2 0 0 15,0-1 0-15,2 5 0 0,-1 1 0 0,1-1-160 16,0 5 32-16,1 2 0 0,-5 7 0 0,8-2 0 15,1-1 128-15,1 4-208 0,1 4 80 0,0 5 128 16,2-1-208-16,2 1 80 0,0 1 128 0,1 3-208 16,0 4 208-16,-1-1-144 0,1 0 144 0,1 1-128 15,0-1 128-15,0 0 0 0,0 0 0 0,0-1 0 16,0-2 0-16,-2-1 0 0,0 0 0 0,-2-4 0 16,-3-1 0-16,-1-1 0 0,-1-3 128 0,-8-4-128 15,0 0 288-15,0 0-16 0,0 0 0 0,0 0 0 16,0 0 304-16,0 0 64 0,0 0 16 0,0 0 0 15,0 0-208-15,0 0-64 0,-5-4 0 0,0 1 0 0,-3 2 0 16,-1-1-16-16,-3 0 0 0,-1-1 0 0,0 1 16 0,-2-1 16 16,1-1 0-16,-2 0 0 0,0-2 64 0,-3-1 16 15,-3-1 0-15,0-1 0 0,1-1 16 0,0-2 0 16,-1-2 0-16,0 1 0 0,0-4-208 0,1 1-32 16,0-1-16-16,1 1 0 0,5 3 32 0,2 2 16 15,1 0 0-15,3 2 0 0,1-1-496 0,3 3-112 16,1 5 0-16,4 2-16 0,1-8 208 0,3 1 128 15,1 1-160-15,2 3 160 0,1 1-208 0,3-1 48 0,5 3 16 16,2-1 0-16,1 1-176 0,1-3-48 0,3 6 0 16,1-7 0-1,2-3-144-15,1 1-48 0,-3-1 0 0,1 2 0 0,0 0 160 0,0 2 16 0,-1-2 16 0,0 1 0 16,-3-1 1008-16,-2 2 208 0,0 2 48 0,-4-2 0 31,-2-1-1536-31,-2 2-320 0,-4 2-48 0,-7 0-16 0,0 0 864 0,0 0 160 0,0 0 0 0,0 0 0 16,-2 8 464-16,-3 1 16 0,-3 2 0 0,-4 4 0 15,-5 2 224-15,-1 4 64 0,-3 2 0 0,-1 0 0 16,0 0 128-16,-2 0 16 0,1-2 16 0,1 1 0 16,-1-1-608-16,3-1-112 0,3-3-16 0,1-1-16 15,3 4-176-15,1-2 0 0,2 1 0 0,3-3-176 32,2 3-2640-32,2-4-512 0</inkml:trace>
  <inkml:trace contextRef="#ctx0" brushRef="#br0" timeOffset="98715.84">11572 3655 25791 0,'0'0'2304'0,"0"0"-1856"0,-4 3-448 0,3 10 0 15,1-2 1584-15,-2 1 208 0,1 0 64 0,1 1 0 16,1 1-448-16,1 3-96 0,-1 3-16 0,0 2 0 16,0 1-912-16,1 3-176 0,-1 2-32 0,2 0-16 15,1 0-160-15,-3 2 128 0,0-3-128 0,1 1 128 0,-1-2-128 0,0-2 0 16,0 0 0-16,1-6 0 15,-1 0-1536-15,2-5-272 0,-1 0-64 0,1-2-13088 16</inkml:trace>
  <inkml:trace contextRef="#ctx0" brushRef="#br0" timeOffset="98904.09">11719 3737 11055 0,'0'-14'976'0,"0"14"-784"0,0 0-192 0,0 0 0 0,0 0 3536 0,0 0 672 15,0 0 128-15,0 0 16 0,0 0-2288 0,5 6-464 16,1 3-80-16,0 3-32 0,2 4-912 0,0-1-176 0,1 6-32 0,1-1-16 16,2 3-352-16,-2 2 0 0,1 0 0 0,-1 0 128 15,1-1-128-15,-2 2-208 0,-1 2 48 0,-1-2 16 32,1 0-1264-32,-1 1-240 0,-2-3-48 0,0-1-11232 0</inkml:trace>
  <inkml:trace contextRef="#ctx0" brushRef="#br0" timeOffset="99092.17">11621 4010 26495 0,'-13'-6'1168'0,"9"2"240"0,4 4-1120 0,-5-2-288 0,1-3 0 0,4 5 0 0,-2-6 1344 0,2 6 224 16,0 0 32-16,0 0 16 0,4-6-912 0,2 1-176 15,2-1-32-15,2 2-16 0,5 2-480 0,0 1-240 16,4-1 32-16,0 0 0 15,2-1-1840-15,2 2-384 0,0 1-64 0,-1-3-9792 16</inkml:trace>
  <inkml:trace contextRef="#ctx0" brushRef="#br0" timeOffset="99404.51">12085 3802 21183 0,'0'0'944'0,"0"0"192"0,-6 0-912 0,-1 2-224 16,0 0 0-16,-1 2 0 0,0 1 1744 0,0 2 304 0,0 1 64 0,2 2 16 15,-1 4-1040-15,2 2-192 0,1 2-64 0,2 1 0 16,0 1-624-16,2 4-208 0,2 1 128 0,1 1-128 16,4 0 0-16,2-3 0 0,3-1 0 0,2-1 0 15,3-1 0-15,3-6 0 0,3-2 0 0,2-4 0 16,1-3 0-16,1-1 0 0,1-4 0 16,-1-4 0-16,2-4 0 0,-2-2 0 0,-2-3 0 0,-3-2 0 15,-2-2 0-15,-2-1 0 0,-1-1 208 0,-3 0-64 16,-2-2 256-16,-3 2 48 0,-2-1 16 0,-3 1 0 15,-2-1 432-15,-4 1 64 0,-2-1 32 0,-3 1 0 16,-1 3 64-16,-5 2 16 0,-4 1 0 0,-1 1 0 16,-3 1-320-16,-1 5-64 0,0 1-16 0,-2 3 0 15,1 2-352-15,2 4-80 0,1-1-16 0,4 5 0 16,0 2-656-16,3 3-128 0,1 1-16 0,3 5-18688 16</inkml:trace>
  <inkml:trace contextRef="#ctx0" brushRef="#br0" timeOffset="102544.06">13629 6406 2751 0,'0'0'256'0,"0"0"-256"0,1-5 0 0,-1 5 0 0,0 0 3568 0,0 0 656 0,0 0 144 0,0 0 32 16,0 0-1920-16,0 0-384 0,2 6-80 0,-1 4-16 15,-1 1-496-15,0 2-96 0,0 1-32 0,0 5 0 16,-1 1-352-16,-1 3-64 0,0 0 0 0,0 2-16 15,1 0-416-15,0 1-80 0,0 1 0 0,1 2-16 16,0 1-288-16,0 1-144 0,2-1 160 0,-1-1-160 31,1-2-272-31,0 0-160 0,0-1-16 0,0-2-16 0,1-2-1104 0,-1-2-224 16,2-3-32-16,0-4-16 0,0-3-1616 0,0-2-336 16</inkml:trace>
  <inkml:trace contextRef="#ctx0" brushRef="#br0" timeOffset="102731.64">13801 6451 5519 0,'1'-6'496'0,"1"-1"-496"15,-2 7 0-15,0 0 0 0,0 0 3712 0,0 0 656 16,0 0 128-16,0 0 32 0,0 0-2768 0,0 0-544 16,6 7-128-16,2 3 0 0,-1 5-448 0,0 0-96 15,1 4-16-15,0-3 0 0,0 4-288 0,1 0-64 0,-1 3-16 0,2-1 0 16,-1 3-160-16,2 1 0 0,-1 0 0 0,1 3 128 15,-5-2-128-15,1 2 0 0,-1 0 0 0,1 1 0 32,-2 2-1904-32,2-1-256 0,-2 3-48 0</inkml:trace>
  <inkml:trace contextRef="#ctx0" brushRef="#br0" timeOffset="102919.02">13702 6815 18431 0,'-9'-18'1632'0,"6"13"-1312"0,1-1-320 0,-1 1 0 16,-1 0 1840-16,3-2 288 0,4 1 64 0,0 1 16 15,3 1-1120-15,0-1-240 0,3-1-32 0,3 1-16 16,4 3-640-16,-1-2-160 0,2 1 0 0,3 0 0 16,5 2 0-16,-1 0-192 0,4-2 32 0,-2 2-8416 15,0 1-1696-15</inkml:trace>
  <inkml:trace contextRef="#ctx0" brushRef="#br0" timeOffset="103247.12">14195 6620 19231 0,'-3'-12'848'0,"3"12"176"0,-2-5-816 0,-1-1-208 15,0 0 0-15,1 1 0 0,-2-1 1792 0,-1 4 304 16,5 2 64-16,-7 0 16 0,1 2-400 0,-1 2-80 16,1 3-16-16,-1 3 0 0,1 3-880 0,0 6-176 15,2-1-48-15,3 3 0 0,2 1-336 0,1 3-80 0,2-1-16 0,1 0 0 16,1-2-144-16,2-1 0 0,3-2 0 0,2 0 0 15,2-2 0-15,4-4 0 0,3 0 0 0,0-2 0 16,1 0 0-16,2-5 0 0,0-2 0 0,0-2 0 16,-2-4 0-16,2-2 0 0,-2-3 0 0,0-3 0 15,-3 0 0-15,0-3 160 0,-2-1-160 0,-2-2 160 16,-4-1 16-16,-5 0 0 0,0-1 0 0,-3 0 0 16,-3-1 544-16,-1 1 112 0,-4 0 32 0,-2 0 0 15,-5-1-80-15,-2 4-16 0,-2-1 0 0,-1 0 0 16,-1 2-208-16,-1-2-48 0,-2 1-16 0,2-1 0 15,0 0-496-15,1 1 0 0,1 2 0 0,3 1 0 32,-1 0-2368-32,3 5-400 0</inkml:trace>
  <inkml:trace contextRef="#ctx0" brushRef="#br0" timeOffset="105275.15">20472 6815 21311 0,'0'0'944'0,"0"0"192"0,13-10-912 0,-13 10-224 16,-2-4 0-16,-2-1 0 0,-1-2 1680 0,-1 1 304 15,0-1 48-15,-1 3 16 0,1-2-656 0,-1 3-128 16,-1 0-32-16,1 3 0 0,-1 2-576 0,1 2-112 0,1 2-32 0,1 2 0 16,-1 4-320-16,4 5-192 0,0-2 192 0,2 5-192 15,2 2 0-15,0 1 0 0,2 0 0 0,3 0 0 16,1 1 0-16,2-1 0 0,2-1-160 0,0-2 160 16,-1-5 0-16,2 0 0 0,0-4-144 0,0-1 144 15,-2-4-128-15,1-2 128 0,-1-4-192 0,0 0 192 16,-2-1-224-16,0-5 64 0,0 0 16 0,-1-2 0 15,-2-2 272-15,-2-1 48 0,-2 0 16 0,-2-1 0 16,-2-3 128-16,0 1 16 0,-2-2 16 0,-1 2 0 16,-3 0-224-16,0-1-128 0,0 0 128 0,0 0-128 15,0 1 0-15,2 1 0 0,-1 0 0 0,2 3 0 16,0 0-1520-16,1 3-208 0,1 0-64 0,3 7-7792 16,0 0-1552-16</inkml:trace>
  <inkml:trace contextRef="#ctx0" brushRef="#br0" timeOffset="105462.94">20678 6745 23039 0,'0'0'2048'0,"0"0"-1648"16,0 10-400-16,0 1 0 0,0-2 1600 0,0 1 256 16,0 2 32-16,0 2 16 0,2 1-672 0,-1 1-128 15,0 3-16-15,0 2-16 0,1 1-848 0,-1 0-224 16,0-1 0-16,2 1 0 15,0 0-1120-15,1-1-304 0,-2-3-64 0,1-1-7632 16,-1-1-1520-16</inkml:trace>
  <inkml:trace contextRef="#ctx0" brushRef="#br0" timeOffset="105666.36">20874 6647 17503 0,'0'0'768'0,"0"0"176"0,0 0-752 0,0 0-192 0,0 0 0 0,0 0 0 16,0 0 3152-16,0 0 608 0,1 10 112 0,0 2 32 16,2 4-2512-16,0 2-496 0,-1 5-112 0,2 1-16 15,0 2-624-15,1 3-144 0,3 7 0 0,1 1 0 0,-1-2-240 0,0-1-32 16,1 0-16-16,0-4 0 16,0-4-1952-16,0 1-384 0,1-1-64 0,-3-1-9360 15</inkml:trace>
  <inkml:trace contextRef="#ctx0" brushRef="#br0" timeOffset="105870.46">20760 6964 37023 0,'0'0'816'0,"0"0"160"0,0 0 48 0,0 0 16 0,0 0-832 0,0 0-208 0,0 0 0 0,0 0 0 15,0 0 784-15,10 5 112 0,-1 0 32 0,2-1 0 16,2-1-752-16,3-1-176 0,1 0 0 0,1-1 0 31,-1 0-1232-31,1 1-240 0,2-1-64 0,-4 5 0 0</inkml:trace>
  <inkml:trace contextRef="#ctx0" brushRef="#br0" timeOffset="108679.45">23544 5407 26367 0,'0'0'1168'0,"17"-10"240"0,-30 23-1120 0,0 1-288 16,0 2 0-16,0 2 0 0,1 2 352 0,0 0 16 16,6 4 0-16,0-1 0 0,3 1 16 0,1-1 16 15,4 1 0-15,3 2 0 0,4-8-400 0,0 0 0 0,1 1 0 0,3-1 0 16,3-1-288-16,2-4 16 0,1-4 0 0,-1-3 0 15,0 0 64-15,0-5 16 0,1-2 0 0,-1-3 0 16,-2 0 192-16,-3-3 256 0,-2-3-48 0,0-1-16 16,-3 0 336-16,-1-1 64 0,-3 3 16 0,-1-2 0 15,-3 0 48-15,-1-2 16 0,-3-2 0 0,-2 0 0 16,1-1-416-16,-3 0-96 0,-1 1-16 0,0 0 0 16,-1 2-400-16,-1 2-64 0,1 1-32 0,2 0 0 31,0-2-880-31,3 2-176 0,0 5-48 0</inkml:trace>
  <inkml:trace contextRef="#ctx0" brushRef="#br0" timeOffset="108866.94">23884 5330 8287 0,'0'0'736'0,"0"0"-592"16,0 0-144-16,-3 8 0 0,1 0 5888 0,1 1 1136 15,-1 0 224-15,0 3 48 0,-1 2-4768 0,3 3-960 16,3 1-192-16,-2 3-32 0,-1-3-1024 0,1 3-320 16,2 1 160-16,-1 3-160 15,-2 3-1792-15,2-1-432 0,0-1-80 0</inkml:trace>
  <inkml:trace contextRef="#ctx0" brushRef="#br0" timeOffset="109077.57">24061 5210 31039 0,'0'0'1376'0,"0"0"288"0,0 13-1344 16,0 2-320-16,2 0 0 0,-1 2 0 0,2 1 592 0,-1 3 48 0,2 1 16 0,3 3 0 15,0 3-160-15,1 0-48 0,1 1 0 0,1 1 0 16,-1-1-640-16,1 3-128 0,-2-4-16 0,-2 0-16 15,1 1-2368-15,1-2-480 0,-2-2-80 0</inkml:trace>
  <inkml:trace contextRef="#ctx0" brushRef="#br0" timeOffset="109312.04">23958 5485 30399 0,'-9'-7'2704'0,"9"7"-2160"0,-5 1-544 0,5-1 0 15,0 0 1888-15,0 0 272 0,0 0 48 0,0 0 16 16,4 10-624-16,4-1-112 0,4 2-16 0,2-1-16 31,4-1-1088-31,4 0-224 0,0 2-144 0,3-3 192 0,3-2-2752 0,0-2-560 0</inkml:trace>
  <inkml:trace contextRef="#ctx0" brushRef="#br3" timeOffset="130921.77">7843 3431 11055 0,'0'0'976'0,"0"0"-784"0,0 0-192 0,0 0 0 0,0 0 1696 0,0 0 288 16,0 0 64-16,1 13 16 0,-1-3-944 0,0 4-192 15,0 2-32-15,0 4-16 0,2 3-304 0,-1 5-64 16,0 3-16-16,2 1 0 0,0 4-368 0,2-1-128 16,-1 1 0-16,0 2 144 0,0 1-144 0,-1-2 0 15,1-1-160-15,0 1 160 16,0-5-1680-16,-1 0-240 0</inkml:trace>
  <inkml:trace contextRef="#ctx0" brushRef="#br3" timeOffset="131609.56">7752 3458 1839 0,'0'0'160'0,"0"0"-160"0,-4-3 0 0,4 3 0 15,0 0 4048-15,0 0 784 0,0 0 160 0,0 0 16 16,0 0-3440-16,5-5-688 0,3-1-144 0,1 0-32 16,3 3-448-16,2-1-112 0,3-2-16 0,3 1 0 15,3-3-128-15,2 1 0 0,2 0 0 0,1-2 128 16,0 0 0-16,2 0-128 0,0 0 192 0,0-1-64 16,0 1-128-16,2 1 0 0,-1-1 0 0,2 2-176 15,-1-3 176-15,2 3 0 0,0 0 0 0,2-2 0 16,2 0 0-16,1 1 0 0,0-1 0 0,1 1 0 15,-3-2 0-15,0 1 0 0,-2-1 0 0,-1 3 0 0,0-4 0 16,-3 2 0-16,-2 1 0 0,-2 0 0 0,-1 1 0 0,0 0 0 16,-1-1 0-16,-1 3 0 0,-2 0 0 15,-1 2 128-15,-2 2-128 0,1 1 0 0,-1 2 0 0,1 2 0 16,-1 2 0-16,0 0 0 0,-2 5 0 0,0-1 0 16,1 3 0-16,-3 1 0 0,1 1 0 0,-2 0 0 15,1 4 0-15,-1 1 0 0,-1 4 144 0,0 1 64 16,0-1 16-16,2 5 0 0,-1 2-32 0,3 2 0 15,0 1 0-15,0 1 0 0,0 0-192 0,0 2-160 16,-2-1 32-16,2 2 0 0,0-1-160 0,0 0-32 16,-1 0 0-16,-1 1 0 15,1-2-64-15,-2-2-32 0,1 1 0 0,-2-1 0 0,0 1 80 0,-1 1 16 16,-2-4 0-16,-2 1 0 0,0-3 32 0,-3 0 16 16,-1-3 0-16,-2-1 0 0,2-2 272 0,-2-2-160 15,-4-3 160-15,1 0-128 0,-3-2 128 0,0 1 0 0,-1-4 128 0,-2 2-128 16,0-3 624-16,-3-3 48 0,0 1 16 0,0-2 0 15,-2-3 80-15,-1 0 0 0,-2-1 16 0,1-1 0 16,-1 0 64-16,-2 1 16 0,-2-4 0 0,0 0 0 16,-3 1-112-16,-2-2-32 0,-2-3 0 0,-3 2 0 15,-2-4 32-15,-4 2 0 0,-3 0 0 0,-2 0 0 16,-2-3-48-16,-2 0 0 0,-2-1 0 0,0-2 0 16,1 1-352-16,0 1-80 0,1-3-16 0,0 1 0 15,-2 0-256-15,0 0 128 0,2 1-128 0,0 0 0 16,1 2 0-16,0-1 0 0,2 5 0 0,6 2 0 15,4 1-128-15,2 3-48 0,2 4 0 0,1 2 0 16,1 5-2000 0,3 3-416-16,4 3-80 0</inkml:trace>
  <inkml:trace contextRef="#ctx0" brushRef="#br3" timeOffset="132234.71">3860 1924 11055 0,'-2'-4'480'0,"2"-3"112"0,-2-1-464 0,2 3-128 16,0 5 0-16,0 0 0 0,0 0 1856 0,0 0 368 15,0 0 64-15,0 0 16 0,7 8-768 0,-1 6-128 16,2 6-48-16,-1 5 0 0,-1 5-608 0,2 3-128 0,0 5-32 0,-2 5 0 15,1 6-400-15,1-1-64 0,0-1-128 0,-2-2 176 16,-2 0-176-16,0-2 0 0,0-2-192 0,2-4 192 31,-2-7-2368-31,-1-7-336 0</inkml:trace>
  <inkml:trace contextRef="#ctx0" brushRef="#br3" timeOffset="132906.58">3821 1688 5519 0,'0'0'496'0,"0"0"-496"0,0-7 0 0,0 7 0 0,3-6 3520 0,1-2 624 15,0 1 112-15,3 1 32 0,5-1-2768 0,1 2-560 16,2 1-96-16,2-1-32 0,1 1-544 0,4 0-112 16,1 0-32-16,6 0 0 0,1-1-144 0,4 1 0 15,4-2 0-15,3 0 128 0,5 2-128 0,2-1 0 16,1 0 0-16,-1 0 0 0,1 0 0 0,2-1 128 15,1 1-128-15,4 3 0 0,3-4 0 0,2 4 0 16,3-2 0-16,0 0 0 0,1-1 0 0,0-2 0 16,1 1 0-16,-1-1 0 0,3 1 0 0,-3 0 128 15,-3 2-128-15,-2 1 0 0,-2-1 0 0,-3 1 128 16,-2-2-128-16,-1 4 0 0,0-3 0 0,0 1 0 16,-1 0 0-16,1 1 0 0,-2-2 0 0,-4 0 0 15,-3 0 0-15,-3 0 0 0,-1 2 0 0,-2-1 0 16,-5 0-192-16,0 2 192 0,-5 1-176 0,-2 3 176 0,-2 1-128 0,1-1 128 15,-2 3 0-15,1 0 0 0,-3 2 0 0,1-1 0 16,-2 2 0-16,2 0-128 0,-3 3 128 0,1-2 0 16,1 3 0-16,0 1 0 0,0 2 0 0,-1 0 0 15,-1 1 0-15,2-2 0 0,-3 3 0 0,-2 2 0 16,1 1 0-16,0 1-128 0,-2 0 128 0,2 4 0 16,-1 2 0-16,1 2 0 0,0 2 0 0,-1 2-128 15,0 1-64-15,-1 3-16 0,-1 1 0 0,0 0 0 16,1-1-144-16,1-1-32 0,-2-1 0 0,0-1 0 15,0-1-160-15,-3-2-32 0,-2-4-16 0,-1-3 0 16,-3 1 208-16,-2-1 32 0,-1-2 16 0,-1 1 0 0,0-5 672 16,-3 1 144-16,-3-2 32 0,0 0 0 0,-1-1 128 0,-1 0 48 15,-1 0 0-15,-1 1 0 0,-2-3 0 16,0-2 0-16,1-3 0 0,-4-1 0 0,-2-1-240 0,-2-1-64 16,-2-3 0-16,-4-2 0 0,-2 0-192 0,-6-1-32 15,-5-1-16-15,-5 0 0 0,-3 0-144 0,-7 0 0 16,-4 3 0-16,-4-1 128 0,-4 2 416 0,-6 0 80 15,-4 0 16-15,-4-4 0 0,0 0 240 0,-2-4 48 16,0 0 16-16,-2-1 0 0,-3-2-336 0,-3 3-64 16,-4 2-16-16,3-1 0 0,2 2-160 0,-3 1-48 15,-2 1 0-15,0 4 0 0,0 5-320 0,7 1 0 16,3 2 0-16,6 3 0 0,6 1-144 0,4-3 144 16,7 2-160-16,7-1-10464 0,5 0-2112 15</inkml:trace>
  <inkml:trace contextRef="#ctx0" brushRef="#br3" timeOffset="133844.36">7543 1994 13823 0,'0'0'1216'0,"0"0"-960"0,0 0-256 0,0 0 0 16,0 0 0-16,0 0 0 0,0 0 0 0,0 0 0 16,0 0 0-16,0 0 256 0,11-1-32 0,-11 1 0 0,8 0-224 0,-1 0 0 15,1 0 128-15,-8 0-128 0,8-4 0 0,-1 1 144 16,-7 3-144-16,6-2 128 0,-6 2 320 0,0 0 48 15,5-6 16-15,-5 6 0 0,0 0 320 0,0 0 64 16,0 0 0-16,0 0 16 0,0 0-64 0,0 0-16 16,0 0 0-16,0 0 0 0,0 0-336 0,0 0-80 15,0 0-16-15,0 0 0 0,0 0-176 0,0 0-32 16,-5 8-16-16,1-1 0 0,4-7-176 0,-5 4 0 16,-2 1 0-16,1-1 0 0,-1 0 128 0,2 0 32 15,0-1 16-15,0 1 0 0,5-4-176 0,-5 8 0 16,-1-1 0-16,1-1 0 0,0-3 0 0,5-3 0 15,-5 4 160-15,5-4-160 0,0 0 0 0,-4 6 0 16,4-6 0-16,0 0 0 0,0 0 0 0,0 0 0 0,0 0-128 0,0 0 128 16,0 0 0-16,8 4 0 0,-1-3 0 0,1-1-144 15,0-1 144-15,1 1-160 0,2 0 160 0,-1-1-160 16,-1-3 160-16,2 0 0 0,-1 1 0 0,2 1-128 16,-1-1 128-16,1-3 0 0,0 0 0 0,0 3 0 15,-2-1 0-15,1 0 0 0,-1-1 0 0,-1 1 0 16,-1 1 0-16,0 2 0 0,-2-3 0 0,1 1 0 31,-1-2-304-31,-6 5-128 0,0 0-16 0,0 0-10256 0</inkml:trace>
  <inkml:trace contextRef="#ctx0" brushRef="#br3" timeOffset="134376.83">7547 2105 13647 0,'0'0'592'0,"0"0"144"0,0 0-592 0,0 0-144 0,0 0 0 0,0 0 0 16,0 0 1152-16,0 0 192 0,0 0 32 0,0 0 16 15,4-7-688-15,1 2-144 0,2 0-32 0,-1-2 0 16,1-1-288-16,-1 1-64 0,2-4-16 0,-1 2 0 16,-1 0-160-16,2 1 192 0,0-1-192 0,0 1 192 15,-2 2-192-15,-1-3 0 0,2 2 0 0,-2 3 0 16,0-2 0-16,-5 6 128 0,7-4-128 0,-1 0 0 0,0-3 0 0,-1 2 0 16,1 1 128-16,0-1-128 0,0 4 0 0,2-3 0 15,1 1 0-15,-1 1 0 0,-2-2 0 0,-6 4 0 16,10-2 0-16,-3 1 0 0,1 1-176 0,0 1 48 15,-1 3 0-15,-1 0 0 0,-6-4 128 0,7 7-192 16,-2-1 192-16,0 2-192 0,0 0-32 0,0 0-16 16,1-1 0-16,-2 1-5776 15,-4-8-1152-15</inkml:trace>
  <inkml:trace contextRef="#ctx0" brushRef="#br3" timeOffset="134673.78">7745 1987 17215 0,'0'0'384'0,"0"0"64"0,0 0 32 0,2 8 0 0,-2-8-480 0,2 11 0 0,1-1 0 0,1 1 0 15,0-1 704-15,1 2 32 0,1 1 16 0,1 4 0 16,-1-2-304-16,2 4-48 0,0-2-16 0,0 2 0 16,0 3 112-16,0 2 16 0,1-2 0 0,1 1 0 15,1 2-512-15,-1-1 128 0,0-2-128 0,0-3 0 0,-1 5 0 0,0-2 0 16,1 1-144-16,-2 1 144 16,-1-1-944-16,-1 1-80 0,-1-2-32 0,-1-1-8080 15</inkml:trace>
  <inkml:trace contextRef="#ctx0" brushRef="#br3" timeOffset="134892.52">7854 2380 16863 0,'0'0'368'0,"0"0"80"0,0 0 0 0,0 0 48 0,0 0-496 0,0 0 0 16,4 8 0-16,-1 1 0 0,3-3 1056 0,-1 3 112 0,0 2 32 0,0-1 0 15,0 1-560-15,3-1-96 0,-1 1-32 0,-1-2 0 16,0-1-256-16,-1-2-64 0,0 1-16 0,0-2 0 16,0-1-176-16,3-2 0 0,-1 0 144 0,-1-1-144 15,-6-1 0-15,9-3 0 0,1-1 0 0,0 2 128 32,0-3-1152-32,2-1-208 0,0-1-48 0,-2-3-16 0</inkml:trace>
  <inkml:trace contextRef="#ctx0" brushRef="#br3" timeOffset="135158.07">8485 1778 16575 0,'0'0'736'16,"-8"2"160"-16,1 3-720 0,-2 1-176 0,-4 0 0 0,1 1 0 0,-1 0 2352 0,2 1 432 15,0 1 96-15,1 3 0 0,1-1-1584 0,1 3-320 16,0 2-64-16,3 2-16 0,1 0-640 0,3 0-256 16,-1 1 176-16,4-1-176 0,1 0 0 0,3-1 128 15,-1-3-128-15,3 1 0 0,1-2 0 0,1 0 0 16,1-2 0-16,2-1 0 0,1-3-176 0,2 0 176 16,-1-3-160-16,2 1 160 15,2-2-1984-15,0-2-288 0,2-1-64 0</inkml:trace>
  <inkml:trace contextRef="#ctx0" brushRef="#br3" timeOffset="135314.23">8704 1852 18143 0,'0'0'800'0,"0"0"160"0,0 0-768 0,-2 9-192 0,2 0 0 0,2 4 0 16,0-1 656-16,2 2 96 0,3 3 16 0,0-2 0 15,1-2-768-15,3 0 0 0,-2 0-240 0</inkml:trace>
  <inkml:trace contextRef="#ctx0" brushRef="#br3" timeOffset="135675.2">8808 1765 2751 0,'0'0'256'0,"-5"-4"-256"0,1 0 0 0,4 4 0 0,-4-6 3728 0,4 6 704 15,-1-6 144-15,1 6 32 0,2-7-3232 0,2 2-640 16,0 0-128-16,5 1-32 0,3 1-576 0,0 1-208 15,-1 1 0-15,2-3 0 16,2 1-880-16,-1 0-192 0,0 2-16 0,1 0-16 16,-2 0 192-16,0-1 32 0,-1 1 16 0,-2 1 0 0,-2 0 816 0,-8 0 256 15,6 3-160-15,-6-3 160 0,0 0 128 0,3 7 96 16,-2 1 32-16,-1 0 0 0,-1-1 592 0,0-1 128 16,-2 1 32-16,2-1 0 0,1 1-304 0,0-7-64 15,2 7-16-15,2 0 0 0,3 1-240 0,2 0-64 16,3-4 0-16,1 1 0 0,1-1-320 0,3 0 128 0,2-1-128 0,1 1 0 15,0 0 0-15,-1 1 0 0,1-1 0 0,-2 2 0 16,-1-2 0-16,-1 1 192 0,-1 1-32 0,-2-1-16 16,-2 1 944-16,-4 0 192 0,0 1 48 0,-4 1 0 15,-5 1 944-15,-2-3 192 0,-2 3 32 0,-3 2 16 16,-3 0-688-16,-1 1-144 0,0 0-16 0,-3 0-16 16,-1-4-1024-16,0-1-208 0,0 1-32 0,1-1-16 31,0-1-1104-31,2-2-224 0,0-1-32 0</inkml:trace>
  <inkml:trace contextRef="#ctx0" brushRef="#br3" timeOffset="136378.31">12230 9991 13823 0,'-15'-4'1216'0,"-1"-1"-960"0,-1 4-256 0,1-1 0 0,2 2 1904 0,1 0 336 16,-1 0 64-16,3 0 0 0,3 2-256 0,3-2-64 15,5 0-16-15,0 0 0 0,0 0-608 0,0 0-112 16,11-2-32-16,4 2 0 0,6 0-544 0,3 0-112 15,3 0-32-15,4 2 0 0,6-1-16 0,2 1 0 0,1 1 0 0,3 0 0 16,4 1-96-16,3-4-32 0,1-4 0 0,2 2 0 16,2 1-240-16,2 1-144 0,2-4 160 0,-2 2-160 31,1-1-720-31,-1 0-240 0,-1-1-64 0</inkml:trace>
  <inkml:trace contextRef="#ctx0" brushRef="#br0" timeOffset="147371.89">17235 5223 21823 0,'0'0'960'0,"0"0"208"0,0 0-928 0,0 0-240 0,0 0 0 0,0 0 0 15,16 4 1696-15,-15-9 288 0,-1 5 64 0,0 0 16 16,0 0-752-16,0 0-160 0,0 0-16 0,0 0-16 16,0 0-416-16,7 6-64 0,-2 5-32 0,0 1 0 15,-1 1-96-15,0 1-32 0,-2 2 0 0,1 1 0 16,0 2-272-16,-2 1-48 0,0 3-16 0,1-2 0 15,-1 1-320-15,0-1-64 0,1 0-16 0,-1 0 0 32,0-3-2112-32,0-4-416 0,1-4-96 0,-1-3-10576 0</inkml:trace>
  <inkml:trace contextRef="#ctx0" brushRef="#br0" timeOffset="147543.75">17371 5214 21311 0,'0'0'944'0,"0"0"192"0,0 0-912 0,0 0-224 16,0 0 0-16,0 0 0 0,0 0 1264 0,5 8 208 16,1 1 32-16,0 0 16 0,-1 3-736 0,-2 1-144 15,2 4-16-15,-1 1-16 0,1-1-448 0,1 0-160 16,1 3 0-16,-1-1 144 0,0-1-432 0,0 1-96 16,1-6 0-16,-1 1-16 15,-1 2-2096-15,1-3-400 0</inkml:trace>
  <inkml:trace contextRef="#ctx0" brushRef="#br0" timeOffset="147731.23">17293 5351 17503 0,'0'0'1552'0,"0"0"-1232"0,0 0-320 0,0 0 0 16,0 0 2800-16,-2 7 496 0,2-7 96 0,0 0 32 15,0 0-1776-15,9 2-368 0,2-2-64 0,2 0 0 16,2-2-1024-16,2-2-192 0,-1-3 0 0,1 2-10144 16,1 0-1952-16</inkml:trace>
  <inkml:trace contextRef="#ctx0" brushRef="#br0" timeOffset="148262.75">18953 4730 11055 0,'0'0'976'0,"0"0"-784"0,2-6-192 0,-2-1 0 0,0 1 2128 0,1 2 384 16,-1-3 80-16,0 7 16 15,0 0-416-15,0 0-80 0,3-6 0 0,-3 6-16 0,0 0-576 0,0 0-112 16,5-4-32-16,-5 4 0 0,0 0-288 0,0 0-64 15,8 8-16-15,-3 1 0 0,-2 1-368 0,-1 1-64 16,1 2 0-16,-1 1-16 0,0 2-368 0,-2 1-192 16,0 0 192-16,0 1-192 15,-2-4-1152-15,1 2-352 0,0 0-64 0,-1-1-9008 16,1 0-1808-16</inkml:trace>
  <inkml:trace contextRef="#ctx0" brushRef="#br0" timeOffset="148481.44">19067 4627 12895 0,'0'0'576'0,"0"0"112"0,0 0-560 0,0 0-128 0,0 0 0 0,0 0 0 15,0 0 4496-15,0 0 880 0,0 0 160 0,0 0 32 16,6 7-3552-16,1 1-720 0,1 4-144 0,-2 1-16 16,1 2-880-16,-2 1-256 0,3 1 128 0,-2 0-128 15,1 1 0-15,-2 0 0 0,2 1-192 0,-1-1 64 31,1 0-1728-31,-2-2-352 0,-1-1-64 0,0 0-7264 0,-2-2-1440 0</inkml:trace>
  <inkml:trace contextRef="#ctx0" brushRef="#br0" timeOffset="148637.7">19002 4817 22111 0,'0'0'976'15,"0"0"208"-15,0 0-944 0,0 0-240 0,0 0 0 0,0 0 0 0,0 0 3296 0,0 0 608 16,0 0 128-16,0 0 32 0,0 0-2400 0,8 3-496 16,-8-3-80-16,7 4-32 0,4-1-816 0,-1 0-240 15,2-2 0-15,1 1 128 16,1 1-1472-16,2 0-304 0,0-1-48 0</inkml:trace>
  <inkml:trace contextRef="#ctx0" brushRef="#br0" timeOffset="149279.33">16765 8174 19343 0,'-3'4'848'0,"0"-1"192"0,-1 13-832 0,2-12-208 0,-1 4 0 0,1 0 0 16,-1-1 3008-16,0 3 544 0,-1 1 112 0,2 2 32 16,-1-1-1776-16,1 2-336 0,0 2-80 0,1 1-16 15,0-1-1184-15,1 1-304 0,0 1 0 0,0 1 0 16,1 0-304 0,0-1-112-16,2 0-32 0,-2-1-10544 0,2 0-2112 0</inkml:trace>
  <inkml:trace contextRef="#ctx0" brushRef="#br0" timeOffset="149482.51">16887 8206 19343 0,'0'0'1728'0,"0"0"-1392"16,0 0-336-16,-1 9 0 0,-2-1 2640 0,2 3 464 15,0-2 96-15,1 2 0 0,1 1-1648 0,3 1-336 16,0 2-64-16,0 1 0 0,-1 3-976 0,1 2-176 15,0-4 0-15,2 2 0 16,-1-3-1984-16,0 1-288 0,1-3-48 0,0-1-6576 16,-2 0-1328-16</inkml:trace>
  <inkml:trace contextRef="#ctx0" brushRef="#br0" timeOffset="149670.01">16804 8402 22111 0,'0'0'976'0,"0"0"208"0,0 0-944 0,0 0-240 0,0 0 0 0,0 0 0 16,0 0 3424-16,0 0 640 0,0 0 128 0,0 0 32 15,6-3-2368-15,1 2-448 0,0 0-112 0,1 1-16 16,-8 0-832-16,11 0-160 0,-1 0-32 0,2 0-16 16,2-2-240-16,1 1-192 0,0 0 48 0,2 1-12464 15,0-3-2480-15</inkml:trace>
  <inkml:trace contextRef="#ctx0" brushRef="#br0" timeOffset="150420.09">13607 1798 24591 0,'0'0'1088'0,"0"15"224"0,-5-2-1056 0,1 1-256 0,1-2 0 0,1 4 0 15,-1 3 1136-15,3 1 160 0,1-1 48 0,3 1 0 16,-1 1-784-16,1-1-160 0,1 1-16 0,0 1-16 16,0 1-1776-16,-1-1-336 0,0-4-80 0,0-1-10016 15</inkml:trace>
  <inkml:trace contextRef="#ctx0" brushRef="#br0" timeOffset="150608.89">13763 1814 24591 0,'0'0'1088'0,"0"0"224"0,0 0-1056 0,4 8-256 15,-4-8 0-15,5 8 0 0,1 2 1328 0,-1 3 208 16,3 4 32-16,-2 3 16 0,1-3-896 0,1 3-176 15,-1 4-48-15,3-1 0 0,-1 2-464 0,0-3 0 32,3 1-176-32,-2-1 176 0,0-3-1984 0,1-3-256 0,-2-2-64 0</inkml:trace>
  <inkml:trace contextRef="#ctx0" brushRef="#br0" timeOffset="150827.71">13680 1995 23039 0,'0'0'1024'0,"0"0"192"0,0 0-960 0,0 0-256 0,0 0 0 0,0 0 0 16,-3 8 3536-16,3-8 672 0,2 8 128 0,2-2 16 16,1 1-2608-16,3-1-528 0,2 1-96 0,3-2-32 0,1-1-720 0,3-1-160 31,3-2-16-31,1-2-16 15,3-4-1040-15,5-1-208 0,1 1-32 0,4-3-17024 0</inkml:trace>
  <inkml:trace contextRef="#ctx0" brushRef="#br0" timeOffset="151690.51">22267 8008 20271 0,'10'23'1792'0,"-10"-23"-1424"16,0 0-368-16,0 0 0 0,0 0 2208 0,1 8 368 15,-1 1 80-15,1-1 16 0,-1-8-1040 0,3 9-208 16,1 2-32-16,1 1-16 0,-1 1-912 0,0 0-176 0,-2 0-32 0,2 1-16 16,0 0-96-16,-1 2-16 0,1 0 0 0,0-2 0 31,1-2-560-31,-1-1-112 0,-2 2-32 0,1-1 0 15,0-3-2128-15,-1 0-432 0,2 1-96 0</inkml:trace>
  <inkml:trace contextRef="#ctx0" brushRef="#br0" timeOffset="151909.26">22490 7832 11967 0,'0'0'1072'0,"0"0"-864"0,-3 5-208 0,-1 2 0 15,0 1 3984-15,2 2 752 0,2 3 160 0,2 1 32 16,-1 1-2896-16,3 3-576 0,-3 2-112 0,3 0-32 0,3 4-864 0,-1 1-160 16,3-1-32-16,-1 2-16 0,1-3-240 0,0 0 0 15,0 1-144-15,1-1 144 16,-1-1-736-16,0-1-48 0,-1 0-16 0,-2-2 0 16,-1 0-1520-16,1-2-304 0,0-2-64 0,-2 0-5216 15,-1-2-1040-15</inkml:trace>
  <inkml:trace contextRef="#ctx0" brushRef="#br0" timeOffset="152112.49">22384 8157 23039 0,'0'0'1024'0,"0"0"192"0,-8-2-960 0,1 2-256 0,2 0 0 0,5 0 0 15,0 0 3440-15,0 0 640 0,0 0 128 0,0 0 16 16,0 0-2624-16,0 0-544 0,0 0-96 0,8-1-32 15,1-3-736-15,1 2-192 0,1-5 0 0,1 3 0 16,1-1-192-16,1 0-80 0,0-1-16 0,1 3-17936 16</inkml:trace>
  <inkml:trace contextRef="#ctx0" brushRef="#br3" timeOffset="177314.74">26275 2549 27359 0,'0'0'1216'0,"0"-6"240"0,-1-1-1168 0,-2 1-288 0,-1-1 0 0,-1-1 0 16,0 1 1280-16,-3-1 192 0,-1 0 32 0,-3 0 16 16,-1 2-432-16,-1 0-64 0,-3 4-32 0,-1-3 0 15,-2 3-672-15,4 2-128 0,-1 0-16 0,-1 4-16 16,1 3-160-16,0 3 0 0,0 6 0 0,0-1 0 15,0 4 0-15,-2 8 0 0,2 0-192 0,3 1 192 16,2-3-128-16,4-1 128 0,3 0 0 0,1-3 0 16,3-2 0-16,2-2 0 0,3-2-144 0,2-1 144 15,2-1 0-15,1-3-160 0,2-3 160 0,0-1-128 16,3-3-32-16,-1 1 0 0,-2-4 0 0,1-3 0 16,1-1 160-16,0-1-128 0,0-1 128 0,0-3-128 15,-1-1 128-15,2-3 0 0,-1 0 0 0,-1 0 0 0,0-1 128 16,-1 0-128-16,1-1 160 0,-1 1-160 0,-4 1 432 0,1 1-16 15,-1 4 0-15,-2-1 0 0,-5 9 384 0,0 0 80 16,0 0 16-16,0 0 0 0,0 0-288 0,0 0-48 16,0 0-16-16,3 9 0 0,-1 0-304 0,1 3-64 15,-1 1-16-15,0 3 0 0,-1 1-160 0,0 2 0 16,1 2 0-16,2 12-176 16,1-3-1088-16,0-1-208 0,0-2-64 0,2 0 0 15,2-2-1264-15,4-3-256 0,4-6-48 0</inkml:trace>
  <inkml:trace contextRef="#ctx0" brushRef="#br3" timeOffset="177549.16">26656 2158 21183 0,'2'-10'1888'0,"1"-1"-1504"0,-2 2-384 0,-1 3 0 15,0-1 2512-15,0 7 432 0,0 0 96 0,0 0 16 16,0 0-1120-16,0 0-208 0,0 7-64 0,0 6 0 15,0 4-1040-15,-1 5-224 0,-2 5-32 0,2 3-16 16,0 3-352-16,-2 5 144 0,-1 5-144 0,2 2 0 16,-1-2 0-16,2 2 0 0,-1-1 0 0,1 15 0 15,2-11-640-15,2-8-96 0,1-6-16 0,0-4 0 16,-1-2-1872-16,-1-4-384 0,1-3-80 16,-1-6-10144-16</inkml:trace>
  <inkml:trace contextRef="#ctx0" brushRef="#br3" timeOffset="177752.19">27005 2080 25791 0,'0'0'1152'0,"-4"5"224"0,0 4-1104 0,0 3-272 15,-2 6 0-15,-1 1 0 0,1 0 2368 0,1 3 432 16,-1 3 80-16,1 4 0 0,-1 2-1440 0,2 4-288 15,0 2-64-15,0-1-16 0,0 3-864 0,1 2-208 16,1-1 0-16,1 3 0 0,1 3-272 0,1-3-112 0,0 0 0 0,0 17-16 31,-1-8-1632-31,0-5-320 0,0-3-64 0,2-15-7568 0,0-3-1536 0</inkml:trace>
  <inkml:trace contextRef="#ctx0" brushRef="#br3" timeOffset="178612.79">28807 2433 17503 0,'0'0'1552'0,"-1"-10"-1232"15,-1 2-320-15,0-1 0 0,-2 0 3600 0,0 0 672 16,-1-2 128-16,-2 2 16 0,-1 1-1760 0,1 2-352 16,0-1-80-16,-3 2-16 0,-3 1-1232 0,-2 3-240 15,1 5-48-15,0 0-16 0,-2 5-480 0,0 3-192 16,1 6 176-16,-1 8-176 0,-1 5 0 0,1 4 0 15,1 3-208-15,3 1 64 0,4 2-32 0,4-2 0 16,3-3 0-16,5-2 0 0,6-5 0 0,1-2 0 0,0-1 0 16,4-2 0-16,-1-2 48 0,2-4 0 0,1-3 0 0,-2-4 0 15,2-3 128-15,2-3 0 0,-1-1 0 0,-3-2 128 16,-2-4-128-16,1-2 192 0,-1-2-64 0,0-3 0 16,-2-2 144-16,0-2 48 0,-2-1 0 0,-1-3 0 15,-3-1-48-15,-1-1 0 0,-3-1 0 0,-2-1 0 16,-3-1-112-16,-1-1-32 0,-4 0 0 0,-2 1 0 15,1 1-272-15,-1 1-64 0,0 1-16 0,0 3 0 16,1 3-1920 0,1 3-384-16,-1 2-80 0,3 1-8928 0,-1 1-1792 0</inkml:trace>
  <inkml:trace contextRef="#ctx0" brushRef="#br3" timeOffset="178817.45">29193 2214 16575 0,'8'-6'1472'0,"-8"6"-1168"16,9-5-304-16,-9 5 0 0,0 0 3216 0,0 0 592 16,9 5 112-16,-5 5 32 15,-4 3-1904-15,-1 8-384 0,-2 5-80 0,-1 3-16 0,-1 5-848 0,-2 1-160 16,-1 5-48-16,1 3 0 0,-1 0-384 0,0 0-128 16,1 4 0-16,4-8 0 15,1-1-304-15,2-5-112 0,3-3-32 0,1-5 0 16,1-1-1856-16,1-3-368 0,2-1-80 0,1-5-10816 0</inkml:trace>
  <inkml:trace contextRef="#ctx0" brushRef="#br3" timeOffset="179004.99">29484 2239 9215 0,'7'-8'816'0,"0"-1"-656"0,-7 9-160 0,0 0 0 15,0 0 3808-15,0 0 736 0,5 9 128 0,-2 6 48 16,-3 3-2496-16,0 5-496 0,0 7-112 0,1 3-16 15,2 1-768-15,-1 4-144 0,0 1-48 0,0 0 0 16,2-1-448-16,0-1-192 0,0 1 128 0,-1-3-128 16,-1-1 0-16,1-1 0 0,1-2 0 0,-3 1 0 15,-2-3-448-15,1 0-112 0,-3 0-16 0,-1-3-9280 16,-1-7-1840-16</inkml:trace>
  <inkml:trace contextRef="#ctx0" brushRef="#br3" timeOffset="179193.32">29302 2528 34031 0,'0'0'1504'0,"0"0"320"15,0 0-1456-15,0 0-368 0,0 0 0 0,0 0 0 0,0 0 1392 0,0 0 208 16,0 0 32-16,0 0 16 0,13-3-832 0,4 1-176 0,4 2-16 0,4 2-16 16,2-1-608-16,5 0-320 0,2 3 48 0,2 1 0 31,2 2-2560-31,2-1-512 0,2-2-112 0,-2 0-11376 0</inkml:trace>
  <inkml:trace contextRef="#ctx0" brushRef="#br3" timeOffset="179552.7">30537 2276 23951 0,'0'0'2128'0,"-3"11"-1696"0,1 1-432 0,-2 1 0 16,1 0 1200-16,-1 3 144 0,0 3 48 0,-1 2 0 15,0 5 656-15,1 3 128 0,1 5 16 0,3-2 16 16,0 4-1440-16,2-1-272 0,0 0-64 0,1-1-16 16,0 0-96-16,1-2 0 0,-2 1-16 0,1-4 0 15,-3-3-176-15,1-1-128 0,0-2 192 0,-1-2-192 0,0-2 128 0,-1-2-128 16,-2-2 0-16,1-2 0 0,-1-2 0 0,-1 0-144 16,-1-2-16-16,5-9 0 15,-9 5-448-15,-1-2-96 0,0-4 0 0,0-3-16 16,-3-2-176-16,-1-3-16 0,-1-2-16 0,0-2 0 15,-2-3 416-15,0-1 64 0,0-4 32 0,1 0 0 0,0-1 608 0,2 1 128 16,2 0 32-16,3 4 0 0,3 3 624 0,2 1 128 16,1 4 32-16,5-2 0 0,-2 11-224 0,9-9-32 15,4 0-16-15,5 1 0 0,7-2-80 0,6 2-16 16,4 3 0-16,7-2 0 0,4 1-128 0,2 2-48 16,7 1 0-16,-2-1 0 0,0 3-464 0,2 2-128 15,3 3 0-15,-2 0-13408 0,-4 5-2704 16</inkml:trace>
  <inkml:trace contextRef="#ctx0" brushRef="#br3" timeOffset="180146.33">26391 3897 13823 0,'0'0'1216'0,"0"0"-960"0,0 0-256 0,0-5 0 16,-2-3 3472-16,-1 2 656 0,-2-1 128 0,-2 2 32 16,-1 1-1792-16,-1 2-336 0,-1 0-80 0,-3 1-16 15,-2 4-1312-15,1 2-272 0,0 1-48 0,-2 5-16 16,-1-1-16-16,2 2 0 0,1 2 0 0,1 1 0 16,2 2 16-16,0 2 0 0,2 3 0 0,1-2 0 15,2 1-80-15,2 1-16 0,0 1 0 0,3 2 0 16,1 0-160-16,2 1-32 0,4-1-128 0,1-3 192 15,2-1-192-15,3-2 0 0,1 1 0 0,2-1 0 16,0-3-352-16,2 0 32 0,1-3 16 0,2-2 0 16,-2 0-1744-16,0-3-368 15,2-3-64-15,0-4-8288 0,-2-1-1664 0</inkml:trace>
  <inkml:trace contextRef="#ctx0" brushRef="#br3" timeOffset="180319.14">26631 3828 6447 0,'4'-22'272'0,"-3"14"80"0,1-1-352 0,0 3 0 16,1 0 0-16,-3 6 0 0,0 0 5184 0,0 0 960 16,0 0 192-16,0 0 32 0,0 10-4096 0,0 3-816 15,0 5-176-15,0 4-16 0,1 3-592 0,0 5-112 16,2 0-32-16,-2 1 0 0,1 2-336 0,0 2-64 16,2 5 0-16,3-2-128 0,-1 1 0 0,1-1-144 15,0-1-16-15,3-2 0 16,1-1-1952-16,4-2-384 0,-1-3-64 0,-2-3-10688 15</inkml:trace>
  <inkml:trace contextRef="#ctx0" brushRef="#br3" timeOffset="180631.69">26990 3811 30351 0,'0'0'1344'0,"-3"8"272"0,0 5-1296 0,1 0-320 16,-1 4 0-16,1 3 0 0,0 1 1408 0,2 2 224 15,3 3 32-15,-2 3 16 0,2 3-912 0,-1 2-192 16,1 3-48-16,0-3 0 0,0 1-528 0,3 0 0 16,-1 0-160-16,1-2 160 15,1 0-1968-15,-1-2-272 0,2-1-48 0,-3-3-7552 16,2-1-1504-16</inkml:trace>
  <inkml:trace contextRef="#ctx0" brushRef="#br3" timeOffset="180805.11">26803 4248 27647 0,'-6'-5'2448'0,"0"0"-1952"0,4-1-496 0,-1 0 0 15,-2-2 2160-15,2 2 336 0,3-2 64 0,2 1 0 16,0 1-1024-16,5 2-192 0,3-3-64 0,3 3 0 16,3 0-1040-16,2 2-240 15,3 1 0-15,10 1 0 0,-2 0-1472 0,-3 3-256 0,-4 4-48 0,-5-2-9424 16,3 0-1872-16</inkml:trace>
  <inkml:trace contextRef="#ctx0" brushRef="#br3" timeOffset="181117.57">27123 4341 8287 0,'0'0'736'0,"0"0"-592"16,0 0-144-16,0 0 0 0,0 0 4432 0,0 0 864 15,0 0 160-15,0 0 48 0,0 0-3408 0,9 5-688 16,0-5-128-16,1 0-16 0,3-3-912 0,2 1-176 15,0 0-48-15,2-3 0 0,1 1-128 0,1 0 0 16,-4 0 0-16,1 2-176 0,0-1 352 0,-2 2 64 16,-2-3 16-16,-1 1 0 0,-3 3 512 0,-8 0 128 15,0 0 0-15,0 0 16 0,4 4 176 0,-3 5 48 16,-3 1 0-16,-1 1 0 0,-1 1-128 0,0 1-32 0,-1 1 0 0,0 1 0 16,1 0-432-16,0 1-96 0,0-2 0 15,3 1-16-15,1-2-432 0,3 1 0 0,-1 0 128 0,3 1-128 16,1-1-176-16,0 2-64 0,2-2-16 0,2-1 0 31,3-1-2384-31,2-2-496 0,2-3-80 0</inkml:trace>
  <inkml:trace contextRef="#ctx0" brushRef="#br3" timeOffset="181383.2">27785 3938 25791 0,'-21'-4'1152'0,"12"5"224"0,-3 4-1104 0,-1 3-272 0,-1 1 0 0,1 6 0 16,1 4 2688-16,0 5 464 0,3 4 112 0,3 6 0 16,2 0-2048-16,4 3-400 0,2-2-96 0,3-1-16 15,2-3-704-15,5-2-160 0,3-3-32 0,5-1 0 16,2-1-384-16,3-5-64 0,-2-1-32 0,2-5 0 0,0-3 240 0,0-2 48 16,-3-3 16-16,5-1 0 0,-6-1 368 0,-3-6 128 15,-3-3 0-15,-4-1 0 0,-4-1 640 0,-3-1 128 16,-2-1 32-16,-2-4 0 0,-2 1-16 0,-3-1 0 15,-2-1 0-15,-1 0 0 0,-2 0-480 0,-1-2-112 16,0-3 0-16,3 5-16 0,-3-4-304 0,1 0-272 16,0-1 48-16,-5-10 16 15,3 7-2096-15,3 3-432 0,2 2-80 0,0 4-13520 0</inkml:trace>
  <inkml:trace contextRef="#ctx0" brushRef="#br3" timeOffset="181570.65">28240 3869 23039 0,'0'0'1024'0,"0"0"192"0,1 9-960 0,-2 4-256 0,0 0 0 0,-2 3 0 15,-1 2 3264-15,-1 5 592 0,-2 1 128 0,3 4 32 16,2 5-2112-16,0 1-432 0,0 0-64 0,1 0-32 16,-2-2-1088-16,2 0-288 0,1-4 0 0,2 1 0 31,1 0-912-31,-2-2-288 0,-1 0-48 0,3-3-16 0,2-5-1888 0,1-4-384 0,1 0-80 15</inkml:trace>
  <inkml:trace contextRef="#ctx0" brushRef="#br3" timeOffset="181758.24">28519 3767 15663 0,'0'0'688'0,"0"0"144"0,0 0-656 0,1 16-176 16,0 3 0-16,2 3 0 0,1 1 2592 0,0 3 480 15,-2 6 112-15,2 3 16 0,2 5-1568 0,0-1-304 16,2 0-64-16,1 2-16 0,0 4-960 0,0-2-288 16,0-4 128-16,-1 3-128 0,0-5-128 0,-1 0-112 15,-1-3-16-15,-1 0 0 16,-1 0-2688-16,-1-3-528 0</inkml:trace>
  <inkml:trace contextRef="#ctx0" brushRef="#br3" timeOffset="181931.87">28377 4305 2751 0,'-15'-26'256'0,"6"8"-256"0,0 1 0 0,3 0 0 16,0-1 6720-16,2 5 1312 15,1 4 256-15,0 0 48 0,3 9-5040 0,0 0-1008 0,0 0-208 0,9-6-32 16,3 4-1248-16,1 2-240 0,2 1-48 0,6 3-16 16,5 1-624-16,3 3-128 0,-2-1-32 0,3 0 0 15,3 0-2336-15,2 2-480 0,2 0-96 0,2 0-6976 16,0 0-1408-16</inkml:trace>
  <inkml:trace contextRef="#ctx0" brushRef="#br3" timeOffset="182276.74">29430 4193 5519 0,'0'0'496'0,"-6"-6"-496"16,-2-2 0-16,-1 4 0 0,0 4 5920 0,-2 1 1088 15,-1 2 224-15,1 5 32 0,-4 0-4656 0,2 5-944 16,0 0-176-16,1 2-32 0,2 0-496 0,1 2-112 15,1 0-16-15,4 1 0 0,2-4-560 0,3 2-112 16,1-1-32-16,2 0 0 0,0-2-128 0,3 0 0 16,3-5 0-16,2-2 0 0,2-1 0 0,2-2-176 15,0-3 48-15,1-1 0 0,0-4-64 0,-2-1 0 0,1 0 0 0,-2-2 0 16,-1-2 0-16,-1-1 0 16,0-1 0-16,-2 1 0 0,1-1 192 0,-4-1 0 0,0 0 0 0,-1-3 0 31,0 2 160-31,-2 1 64 0,-3-2 16 0,0 4 0 0,-1 2 336 0,0 9 80 0,0 0 16 0,0 0 0 15,0 0-96-15,0 0 0 0,0 0-16 0,0 0 0 16,0 0-176-16,0 0-48 0,-9 11 0 0,4 0 0 16,1 2-336-16,4-3 0 0,2 1 0 0,2-1 128 15,0 2-1216 1,2-3-224-16,1 0-48 0,4-1-16 0,2-2-1760 0,0 1-336 16,1-1-80-16</inkml:trace>
  <inkml:trace contextRef="#ctx0" brushRef="#br3" timeOffset="182776.68">29948 4109 15663 0,'0'0'1392'16,"5"14"-1120"-16,-1 7-272 0,-3-2 0 0,-1 5 2624 0,0-5 448 16,-1 5 112-16,-2-3 16 0,-1 1-784 0,0-1-160 15,0-3-16-15,2 0-16 0,-1-1-992 0,1 0-192 16,0-4-32-16,1-1-16 0,1-12-480 0,0 0-112 15,-3 9-16-15,3-9 0 0,0 0-128 0,0 0-48 16,0 0 0-16,0 0 0 0,0 0 48 0,4-8 0 16,2-4 0-16,-1-1 0 0,0 0 0 0,2-4 16 0,0 0 0 0,2-2 0 15,2-5-272-15,-1 0-144 0,-1-2 16 0,2 2 0 16,-1 3-128-16,2 4-32 0,2 2 0 0,1 3 0 16,-2 4 96-16,0 3 0 0,0 0 16 0,1 3 0 15,1 1 32-15,-2 4 0 0,-3 2 0 0,0 1 0 16,0 2 144-16,0 3 0 0,3-2 0 0,0 1 0 15,0 2 0-15,3-2 0 0,1-2 0 0,1 0 128 16,0-3-128-16,2-1 144 0,1-2-144 0,-2-2 160 16,-1-2-160-16,1-2 128 0,-1 0-128 0,0-2 128 15,-2-6-128-15,-1 3 0 0,-2 1 0 0,1 0 0 16,-3-1 128-16,-3-1-128 0,-3-1 0 0,-2 1 128 16,-2 1-128-16,-2-2 0 0,-4 4 0 0,-3-3-176 15,-4 3 48-15,-2 1 0 0,-3 4 0 0,-1 2 0 16,-1 4 256-16,0 5 48 0,-6 5 16 0,2 3 0 0,0 0 528 15,4 4 112-15,1 2 32 0,3 2 0 0,3 1 144 0,5-1 16 16,4-4 16-16,6 0 0 0,6-2-464 0,10 1-112 16,10-1-16-16,9-3 0 0,7 0-448 0,10-2 0 15,10-2 0-15,5-2 0 16,3-3-1872-16,0-2-480 0</inkml:trace>
  <inkml:trace contextRef="#ctx0" brushRef="#br3" timeOffset="183448.8">26284 5551 10127 0,'0'0'448'0,"0"0"96"0,0 0-544 0,0 0 0 15,0 0 0-15,0 0 0 0,3 7 3040 0,2 0 496 16,-5-7 112-16,7 6 0 0,0 1-1872 0,3-1-384 16,-1 2-80-16,2-5-16 0,1 1-272 0,1-4-64 15,2 0-16-15,0 0 0 0,-1-3-80 0,0-1-16 16,-1-1 0-16,0-2 0 0,-2 1-272 0,0-2-64 0,0 0-16 0,0 1 0 16,-1-3-192-16,-1 1-48 0,-2-1 0 0,-2 1 0 15,-1 0-128-15,-1 1-128 0,-3 1 192 0,-2 1-192 16,0-1 208-16,-2 2-64 0,-3 0-16 0,1 1 0 15,-2 3 80-15,-1 1 16 0,-2 2 0 0,1 2 0 16,0 0 80-16,-1 3 16 0,1 2 0 0,-1 1 0 16,0 2 48-16,0 2 16 0,1 2 0 0,-1 2 0 15,2 2-112-15,1 3-16 0,2-1 0 0,3 0 0 16,2 1-256-16,2-3 0 0,3-1 0 0,3-1 0 16,1 0-1152-1,5 0-256-15,2-2-32 0,6-2-10176 0,1-2-2032 0</inkml:trace>
  <inkml:trace contextRef="#ctx0" brushRef="#br3" timeOffset="183778.06">26973 5493 11967 0,'-12'-9'1072'0,"7"8"-864"0,-3-3-208 0,0 3 0 0,-1 1 5312 0,-3 2 1008 16,-2 1 208-16,-2-1 32 0,-2 2-3968 0,1 3-800 15,-1 2-144-15,3 0-48 16,2-1-896-16,2 2-176 0,0-1-32 0,3 3-16 0,3 0-480 0,3 0 0 15,2-2 0-15,1 2 0 16,-1 1-352-16,5-1-112 0,5-3-32 0,2 0 0 16,0-3-64-16,0 1-16 0,-1-2 0 0,1-1 0 0,0-3 192 0,0-1 16 0,-2 0 16 0,0 0 0 15,0-1 32-15,-1-2 0 0,-1-1 0 0,-1-1 0 16,1-1 320-16,-1 2-176 0,-1-3 176 0,-1 3-128 16,-5 4 128-16,4-6 256 0,2-2-64 0,-6 8-16 15,0 0 512-15,0 0 96 0,0 0 32 0,0 0 0 16,0 0 48-16,0 0 16 0,-8 7 0 0,0 0 0 15,0 1-272-15,3 1-48 0,-2 3-16 0,2 1 0 16,3 1-240-16,-1 2-48 0,0 2-16 0,2 1 0 16,0-1-240-16,2 0 0 0,2 0 0 0,1 1 0 15,-2-1-464 1,3-4-96-16,3 0-16 0,3 1 0 0,2-6-2480 0,1 0-496 16,-1-2-96-16</inkml:trace>
  <inkml:trace contextRef="#ctx0" brushRef="#br3" timeOffset="184137.5">27288 5517 30751 0,'0'0'1360'0,"-6"5"288"0,-1 1-1328 0,1 2-320 16,-2 1 0-16,1 2 0 0,-1 2 1456 0,2-2 208 16,-1 5 64-16,2 1 0 0,1 3-640 0,2 1-112 15,2 1-16-15,2-1-16 0,2-1-768 0,3 0-176 16,2 1 0-16,0-7 0 0,1 0 0 0,1 1 0 15,-1-6-160-15,1 0 160 0,0-2-160 0,0-2 160 16,-1-3-192-16,1-2 192 0,-2-1 0 0,0 0 0 16,1-4 0-16,1-2 0 0,-3-1 0 0,-1-2 0 0,1-3 0 15,0 0 0-15,0 0 176 0,-2 0-176 0,0-3 192 0,-1 0-192 16,0 1 256-16,0 0-48 0,2 1-16 0,-3 0 0 16,-2 1 192-16,1-4 48 0,-2 5 0 0,1 2 0 15,-2 10 0-15,0 0 0 0,0 0 0 0,0 0 0 16,0 0-272-16,0 0-160 0,0 0 192 0,0 0-192 15,2 11 0-15,1 1 0 0,-1 0-192 0,4 6 48 32,0 0-576-32,2 1-112 0,2-1-32 0,2-1 0 15,1-2-2720-15,0 0-528 0,0-4-112 0</inkml:trace>
  <inkml:trace contextRef="#ctx0" brushRef="#br3" timeOffset="184449.86">27807 5674 16575 0,'0'0'1472'0,"0"-7"-1168"0,0-3-304 0,-3 1 0 15,-1 3 3456-15,1-1 624 0,-3 1 128 0,0 1 16 0,-2 1-1792 0,0 4-352 16,-1 2-80-16,1 2-16 0,0-1-1008 0,1 3-208 16,0 1-32-16,2 1-16 0,1 2-544 0,1 2-176 15,2 1 0-15,1-1 0 0,3 2 0 0,1-1 0 16,-1-3 0-16,3 1-144 0,0-2-128 0,2 1-32 16,0-3 0-16,4 2 0 15,-1-3-128-15,0-2-16 0,0-2-16 0,-3-2 0 0,0-3 80 0,0-1 32 16,-2-1 0-16,1 0 0 0,-1-2 352 0,1 1-144 15,0-1 144-15,0 1 0 0,1-1 0 0,0 2 128 16,-4-2 0-16,1 0 16 0,-5 7 416 0,0 0 80 16,0 0 0-16,0 0 16 0,0 0-160 0,0 0-48 15,0 0 0-15,0 0 0 0,1 9-224 0,-1 2-48 0,0 4-16 0,0-3 0 16,0 1-160-16,3 0 0 0,0 0-192 0,1 1 192 31,1 0-1696-31,4-1-224 0,0-2-32 0,1-3-9296 0,1-2-1856 0</inkml:trace>
  <inkml:trace contextRef="#ctx0" brushRef="#br3" timeOffset="184621.71">28227 5270 8287 0,'0'0'736'0,"0"0"-592"0,0 0-144 0,0 0 0 15,0 0 5328-15,0 0 1040 0,4 17 208 0,-2 3 32 16,0 6-4384-16,0 2-880 0,2 4-192 0,1 2-16 15,1 2-624-15,0 1-112 0,3-2-16 0,2 1-16 0,-1 1-368 16,0 1-128-16,0 1 0 0,-1-1 0 16,1-3-1616-16,1 1-320 0,-2-6-64 0,0-1-12192 15</inkml:trace>
  <inkml:trace contextRef="#ctx0" brushRef="#br3" timeOffset="185014.18">28326 5775 25103 0,'-8'-20'1104'0,"3"8"240"0,0-1-1072 0,1 2-272 16,1-1 0-16,2 2 0 0,-1-1 1056 0,2 3 160 16,0-2 16-16,0 10 16 0,6-11-160 0,0 2-16 15,2-4-16-15,2 3 0 0,4 2-1056 0,1 0 0 0,3-1 0 0,2 1-192 16,0-2-160-16,-2 3-32 0,-3 3 0 0,1 2 0 16,-2-5 208-16,-2 3 48 0,0 3 0 0,-12 1 0 15,9 8 128-15,-2 0 0 0,-7-8 0 0,0 0 0 16,2 17 0-16,-2 1 224 0,-4 1-48 0,2 2-16 15,-4-5 416-15,1 2 64 0,0 2 32 0,2-1 0 16,1-4 96-16,0 0 32 0,2 2 0 0,2-1 0 16,-1-2-320-16,3 1-64 0,1-2-16 0,3-2 0 15,0-4-144-15,0-1-48 0,-8-6 0 0,7 6 0 16,-7-6 160-16,14 0 16 0,-3-3 16 0,1-1 0 16,-3-1 32-16,-1-2 0 15,-3-2 0-15,-1 0 0 0,0 0-224 0,-3 0-32 0,-1-6-16 0,-1 2 0 0,-2 2-160 0,1-2 160 16,-2 0-160-16,-1 1 160 0,-1 3-288 15,2-3-64-15,-2 2-16 0,-2-1 0 16,-1 1-1264-16,3-1-256 0,0 2-64 0,4-1 0 16,0-1-1424-16,2 4-304 0</inkml:trace>
  <inkml:trace contextRef="#ctx0" brushRef="#br3" timeOffset="185248.53">28859 5664 16575 0,'9'14'1472'0,"-1"5"-1168"15,-4-1-304-15,2 3 0 0,0 1 2784 0,-2 0 496 0,-2-1 112 0,1-2 0 16,-2 0-784-16,-1-4-176 0,0-2-16 0,-1 0-16 16,1-13-1056-16,-3 11-192 0,3-11-64 0,-2 10 0 15,2-10-560-15,0 0-112 0,0 0-32 0,0 0 0 16,0 0 32-16,0 0 0 0,-11-4 0 0,5-2 0 16,0-5-96-16,3 1-32 0,0-2 0 0,2-1 0 15,1-1-288-15,2-2 0 0,1-1 0 0,1 2 0 16,0-2 0-16,1 0-304 0,1-2 48 0,4 5 0 31,0 2-448-31,0 1-64 0,-1 0-32 0,2 1 0 16,1-1-2208-16,2 2-448 0,0 3-96 0,1-3-11360 0</inkml:trace>
  <inkml:trace contextRef="#ctx0" brushRef="#br3" timeOffset="185467.33">29227 5721 7359 0,'-3'-19'656'0,"2"8"-528"16,0-4-128-16,-1-2 0 0,0-4 4288 0,-1 0 816 15,0 3 160-15,1-2 48 0,0 3-3536 0,1 2-704 16,0 0-144-16,1 2-32 0,0 4-672 0,0 9-224 15,0 0 128-15,0 0-128 16,0 0-2528-16,9-1-560 0</inkml:trace>
  <inkml:trace contextRef="#ctx0" brushRef="#br3" timeOffset="185843.43">29607 5654 22111 0,'0'0'976'0,"-11"2"208"0,-5 1-944 0,2-2-240 0,-1 3 0 0,1 0 0 15,-2 1 2528-15,-1 3 464 0,0 2 80 0,1 1 32 16,-1 2-1120-16,2 2-208 0,2 4-48 0,3-2-16 16,2-3-1008-16,3 0-192 0,1-1-32 0,3-1-16 15,1-12-464-15,1 12 0 0,-1-12 0 0,6 13 0 16,2-5-192-16,1-2-96 0,-9-6-16 0,15 5 0 16,-1-1-240-16,0-4-48 0,1-4-16 0,0 0 0 15,1-1 128-15,0-3 32 0,-1-1 0 0,1-1 0 16,1-1 208-16,-4 2 48 0,-3-2 16 0,1 0 0 0,-1 1 176 15,1 1 0-15,-2 1 0 0,0 1 128 0,-4-2 304 16,-5 9 64-16,5-9 16 0,-5 9 0 0,0 0 112 0,0 0 16 16,0 0 16-16,0 0 0 0,0 0-336 0,-2 14-64 15,-1 1 0-15,0 0-16 0,2 0-112 0,0 0 0 16,-2-2-128-16,2 2 192 0,1-1-192 0,0-1 0 16,1-1-192-16,2-2 192 31,-3-10-784-31,6 12-48 0,2-3-16 0,3-2 0 15,-1-2-2672-15,0-5-544 0</inkml:trace>
  <inkml:trace contextRef="#ctx0" brushRef="#br3" timeOffset="186015.29">30190 5073 38175 0,'0'0'1696'0,"0"0"352"0,0 0-1648 0,-2 15-400 0,0-2 0 0,0 5 0 16,-2 4 720-16,-4 8 64 0,-4 4 16 0,0 6 0 16,1 5 224-16,0-2 32 0,3-1 16 0,1-1 0 15,-2 0-736-15,-2 0-144 0,1 0-16 0,2-3-16 16,3-3-448-16,2-4-96 0,2-2 0 0,2-3-12864 16,2 0-2560-16</inkml:trace>
  <inkml:trace contextRef="#ctx0" brushRef="#br3" timeOffset="186390.7">30184 6219 1839 0,'-13'4'0'0,"4"-1"160"0,-3-1-160 0,0-2 0 0,3 0 0 0,-2-2 0 15,1-2 7296-15,4 0 1408 0,6 4 304 0,-4-9 48 16,1 0-6176-16,2 1-1248 0,1-2-240 0,4 0-48 16,1 0-1040-16,0 1-304 0,3 0 128 0,0 1-128 15,0 1 0-15,2 1-320 0,0-1 64 0,2 3 16 16,1 4 240-16,-1 0 0 0,-12 0 0 0,0 0 0 15,0 0 320-15,10 7 176 0,-10-7 16 0,7 9 16 16,-7-9 176-16,4 12 48 0,-4-2 0 0,0-10 0 16,0 0-368-16,-3 12-80 0,3-12-16 0,-8 10 0 15,-2-3-480-15,1-1-112 0,0-4-16 0,9-2 0 16,-11 1-3280-16,2-2-672 0</inkml:trace>
  <inkml:trace contextRef="#ctx0" brushRef="#br3" timeOffset="186687.53">29158 5703 12895 0,'0'0'1152'0,"0"0"-928"0,0 0-224 0,0 0 0 16,0 0 4800-16,0 0 896 0,0 0 192 0,0 0 48 16,0 0-3072-16,5 14-624 0,-1 2-112 0,0 4-16 15,0 0-1408-15,-1 3-256 0,-1-1-64 0,-1 4-16 31,-1-3-1504-31,1 3-288 0,-1-1-64 0</inkml:trace>
  <inkml:trace contextRef="#ctx0" brushRef="#br3" timeOffset="188213.27">26343 7472 18431 0,'0'0'1632'0,"0"0"-1312"0,0 0-320 0,17 17 0 16,-18-10 2848-16,-1 3 496 0,1 3 112 0,1 4 0 15,1 3-1472-15,3 3-288 0,0 3-64 0,3 7-16 16,0-1-720-16,4 0-160 0,1-2-32 0,1 1 0 0,0-4-208 0,-3-7-48 16,1-1-16-16,-1-4 0 0,0-2 80 0,1-3 0 15,-1-3 16-15,1-2 0 0,-2-5 240 0,-1 0 64 16,-1-5 0-16,0 0 0 0,-1-3-480 0,0-1-96 16,-1-3 0-16,0-1-16 0,-2-2-432 0,1 0-96 15,0-1-16-15,1-1 0 16,-1-2-1440-16,0-6-304 0,-3-4-48 0,1 3-16 15,1 1-864-15,1-1-176 0,-3 3-48 0,2 1-6096 16,0 7-1232-16</inkml:trace>
  <inkml:trace contextRef="#ctx0" brushRef="#br3" timeOffset="188478.82">26696 7578 1839 0,'16'9'0'0,"-8"-4"160"0,5 2-160 0,1-1 0 0,2 1 0 0,2-1 0 16,-1 1 4384-16,0-2 848 16,0-1 160-16,-2 2 48 0,1-4-2880 0,0-2-560 0,1-2-112 0,-2-2-32 15,0-1-384-15,-2 0-96 0,-4 0-16 0,-1-2 0 16,1-1-208-16,-3 1-32 0,0-1-16 0,-4 0 0 15,-2 1-160-15,-1 1-48 0,0-1 0 0,-2 2 0 16,-1 1-48-16,-4 0-16 0,-2 4 0 0,-2 2 0 16,2 0-256-16,-2 5-64 0,1-1-16 0,0 3 0 15,-2 5-272-15,1 0-48 0,4 3-16 0,3 0 0 16,1 0-160-16,3 1 0 0,2 0 0 0,2 2 0 16,0-2-304-16,4 0 16 0,5 1 0 0,2-3 0 15,2 1-1376 1,1-1-288-16,0-2-48 0,2-1-16 0,1-1-640 0,1 1-128 15,-2-5-32-15,1-1-10880 0</inkml:trace>
  <inkml:trace contextRef="#ctx0" brushRef="#br3" timeOffset="188744.56">27274 7593 21183 0,'0'0'1888'0,"5"11"-1504"16,0-2-384-16,0 3 0 0,1 1 2496 0,0 1 448 15,1 2 64-15,-1 1 32 0,2 1-720 0,-3-1-144 16,-1 0-16-16,0 0-16 0,0 0-896 0,0-2-176 16,0 2-48-16,-2-2 0 0,0-4-384 0,0-1-64 15,2-5-32-15,-4-5 0 0,0 0-112 0,0 0-32 16,0 0 0-16,0 0 0 0,0 0-16 0,0 0 0 16,7-7 0-16,-5-3 0 0,1-3-128 0,1-2-16 15,1 1-16-15,2-2 0 0,-1-1-224 0,-1 1 0 0,1-3 0 0,-1 1 0 16,3 2-288-16,1-3-48 0,4 2-16 0,-2-1 0 31,1-1-960-31,1 0-192 0,3-1-32 0,0 3-16 16,-1 2-1728-16,2 0-352 0,0 1-64 0</inkml:trace>
  <inkml:trace contextRef="#ctx0" brushRef="#br3" timeOffset="188916.45">27688 7569 10127 0,'0'0'896'0,"0"0"-704"0,3 7-192 0,-3 1 0 15,0 1 3296-15,0 2 624 0,0-3 128 0,1 1 32 16,1 1-2160-16,-1 1-416 0,1-1-96 0,1 3 0 16,2-1-960-16,1 1-192 0,-1 0-48 0,3-1 0 15,-1-1-1648-15,2-3-336 0,2-1-64 0,-1-2-9888 16</inkml:trace>
  <inkml:trace contextRef="#ctx0" brushRef="#br3" timeOffset="189072.79">28068 7446 20271 0,'0'0'1792'0,"0"0"-1424"16,0 0-368-16,1 9 0 0,2 2 3264 0,-5 4 576 15,1 1 112-15,-4 6 16 0,-3 6-1488 0,-1 3-304 16,-5 3-64-16,-1 2-16 0,1 3-752 0,-4 2-160 16,-3 0-32-16,2 1 0 0,0-1-704 0,1-4-128 0,1 0-48 0,0-2 0 15,2-1-272-15,2-1-304 0,2 0 64 0,2-4 16 31,2-1-2096-31,3-5-432 0,3 0-64 0</inkml:trace>
  <inkml:trace contextRef="#ctx0" brushRef="#br3" timeOffset="189416.57">28932 7557 35823 0,'-23'-3'1584'0,"7"1"336"16,-1 2-1536-16,-1 2-384 0,-3-2 0 0,0 0 0 0,0 2 512 0,3 0 16 15,1 2 16-15,4 1 0 0,3 2 128 0,4 1 32 16,4 1 0-16,4 1 0 0,4 1-704 0,3 0 0 16,2 1-128-16,4 0 128 0,2 0-208 0,2 2 80 15,1 3 128-15,2-1-208 0,-1 1 208 0,-2-1 0 16,-2 3 0-16,-1-1 0 0,-3 0 304 0,-3-1 96 15,-2 1 32-15,-4-2 0 0,-4 5 320 0,-4-2 64 16,-4 0 16-16,-3-1 0 0,-4 0-240 0,-2 0-32 16,-2-3-16-16,-1 0 0 0,1-2-384 0,0 1-160 15,1-4 128-15,3-4-128 16,2 1-944-16,2-6-272 0,1-1-48 0,10 0-16 16,0 0-2176-16,-6-8-448 0</inkml:trace>
  <inkml:trace contextRef="#ctx0" brushRef="#br3" timeOffset="189604.05">29278 7185 28559 0,'0'0'2544'0,"0"0"-2032"0,0 0-512 0,10 7 0 16,-3 5 1824-16,-4 3 272 0,0 4 48 0,-2 7 16 16,-2 9-768-16,-2 1-160 0,1 5-16 0,-1 2-16 15,1 0-752-15,-1 1-128 0,2 2-48 0,-2-1 0 16,2 0-272-16,1 0 0 0,2 4 0 0,1-1 0 15,0 0-976-15,-1-4-160 16,1-3-16-16,-2 0-16 0,-2 0-2992 0,3-5-576 0,2-6-128 0</inkml:trace>
  <inkml:trace contextRef="#ctx0" brushRef="#br3" timeOffset="190010.36">29279 7867 11967 0,'-1'-14'1072'0,"1"3"-864"16,-2-2-208-16,5 0 0 0,2 0 2432 0,2 3 432 15,0-2 80-15,1 2 32 0,1 2-2064 0,4-1-400 16,3 2-96-16,1 3-16 0,1 2-80 0,2 0-32 16,2 1 0-16,0 1 0 0,0 0 192 0,0 0 32 15,-1 0 16-15,0 0 0 0,0 0 128 0,-3 0 32 16,-2 0 0-16,0-1 0 0,-2-2-224 0,-1 2-32 16,-4 0-16-16,-9 1 0 0,0 0 32 0,0 0 0 15,0 0 0-15,0 0 0 0,0 0-32 0,-6 11 0 0,-5 2 0 0,-1-2 0 16,-1 2 16-16,0 0 0 0,0 1 0 0,0 1 0 15,2-1 112-15,0-1 32 0,2 4 0 0,2-3 0 16,1 1-144-16,3-1-32 0,3-14 0 0,2 13 0 16,0-1-176-16,-2-12-32 0,5 11-16 0,-5-11 0 15,12 4-48-15,0 0 0 0,0-2 0 0,1-2 0 16,1-3-128-16,2-4 0 0,1-3 0 0,0 0 0 16,0-3-160-16,-2 0 160 0,0-1 0 0,-2 3-144 15,-2 3 144-15,0-1 0 0,-3 0 0 0,-8 9 128 16,0 0 112-16,0 0 16 0,0 0 16 0,0 0 0 15,0 0 64-15,0 11 16 0,-3 5 0 0,-1 1 0 16,0 0-192-16,2-3-32 0,-1 2-128 0,0 0 192 16,2-2-192-16,0-1-192 0,1 0 48 0,2-3 0 15,1 1-1360-15,2 1-272 0,-5-12-48 0,11 7-9600 16,-1 0-1920-16</inkml:trace>
  <inkml:trace contextRef="#ctx0" brushRef="#br3" timeOffset="190449.78">30094 7527 11055 0,'10'-21'480'0,"-3"9"112"0,-1 1-464 0,-2 0-128 15,-1-1 0-15,-3 12 0 0,0 0 3712 0,0 0 736 16,0 0 144-16,0 0 16 0,-2 17-2432 0,0 4-512 16,-3 5-80-16,2 0-32 0,0 4-464 0,1-2-112 15,-2-2-16-15,0 0 0 0,-1-1-352 0,1-2-80 16,4-1-16-16,0-1 0 0,1 0-208 0,-1 0-48 0,-3-5-16 0,1-1 0 15,-1-2-240-15,2 2 0 0,-2-4 0 0,-1 1 0 16,-1-2 0-16,5-10 0 0,0 0 0 0,0 0 0 16,0 0-160-16,0 0-80 0,0 0-16 0,0 0 0 31,0 0-176-31,0 0-32 0,0 0-16 0,12-9 0 0,0 0 224 0,-2 3 32 0,-2-1 16 0,0 1 0 16,4 0 208-16,-1 1 0 0,2 4 0 0,2 2 0 15,-2 2 544-15,0 3 48 0,-2 5 16 0,1 2 0 16,-3 2 160-16,-2 1 48 0,-1 1 0 0,-2 1 0 15,-2-1 16-15,-2-1 0 0,-2 0 0 0,1-2 0 16,-2-1-64-16,-2 0-16 0,-4 1 0 0,-1-1 0 16,-2-2-336-16,-1 1-64 15,-2-6-16-15,1 1 0 0,-2-2-336 0,2-1 0 0,1-4 0 0,0-2 0 16,-1 0-480-16,2-3-64 0,4-2-16 0,3-5 0 16,0 1-1536-16,1-4-304 0,1-2-64 0,5-2-16 15,3-3-1248-15,3-5-256 0</inkml:trace>
  <inkml:trace contextRef="#ctx0" brushRef="#br3" timeOffset="190809.26">30455 7402 911 0,'22'-16'0'0,"-10"8"0"15,-1 2 0-15,0-1 0 0,-2 5 7392 0,-9 2 1392 16,12 2 288-16,-3 5 48 0,-9-7-7104 0,4 13-1424 0,-4 5-272 0,-3 4-64 16,-1 4 656-16,-2-1 144 0,-2 4 32 0,-1 3 0 15,1 2-464-15,1-1-96 0,1-2-16 0,1 0 0 16,0 2 16-16,1 0 0 0,2-2 0 0,1-1 0 15,1-4-128-15,1 1-16 0,1-1-16 0,2-2 0 16,1-5-368-16,1-2 0 0,3-2 0 0,2-2 0 16,1 0 0-16,2-7 0 0,3 0 0 0,1-5 128 15,0-2-128-15,1-3-208 0,-1-3 48 0,-1 1 16 16,-3-4-32-16,2-3 0 0,1-2 0 0,0 0 0 16,-2 0-272-1,-2 0-64-15,-2-1-16 0,-6 0 0 0,-1-1-128 16,-3 0-32-16,-3 0 0 0,-1 3 0 0,0-1 160 0,-1 2 16 0,-2 3 16 15,-4 3 0-15,-4 3 624 0,4 4 112 0,10 0 16 0,-9 11 16 16,-1 2 656-16,-2 3 128 0,-3 4 32 0,4 4 0 0,2 1 32 16,3 1 16-16,2 1 0 0,3 0 0 0,1 0-208 0,5-4-32 15,6 2-16-15,4-2 0 0,5-1-512 0,6-1-112 16,4-2 0-16,5-1-16 16,3-1-944-16,5-3-192 0,5-2-48 0,6 0-13136 15,1-1-2624-15</inkml:trace>
  <inkml:trace contextRef="#ctx0" brushRef="#br3" timeOffset="191311.11">25884 8558 15663 0,'-9'0'1392'0,"-5"1"-1120"16,-2 3-272-16,-2 4 0 0,-2 4 4992 0,1 4 960 15,-2 3 176-15,0 5 32 0,0 4-3984 0,1 8-816 16,0 5-144-16,1 7-48 0,1 7-576 0,6-9-112 16,1 6-32-16,1 3 0 0,1 2-448 0,3-1 0 15,3-2 0-15,3-2 0 16,1-1-608-16,5 10-64 0,2-9-16 0,2-5 0 16,3-5-2256-16,0-8-464 0,0-8-96 0,3-8-11216 0</inkml:trace>
  <inkml:trace contextRef="#ctx0" brushRef="#br3" timeOffset="192074.09">26044 9009 28671 0,'0'0'1280'0,"0"0"256"0,-1 11-1232 0,0 3-304 0,-1 4 0 0,-1 2 0 16,-3-1 720-16,1 6 96 0,0 3 16 0,0 0 0 15,-1 0 32-15,3-4 16 0,0-4 0 0,2-2 0 16,-1 0-640-16,0-1-240 0,3-2 176 0,-1 0-176 0,0-3 128 15,0-1-128-15,0-4 0 0,0-7 144 0,0 0-144 0,0 0-176 16,0 0 48-16,0 0 0 16,0 0-288-16,0 0-48 0,7-7-16 0,-2-1 0 0,1 0 80 0,0-4 16 15,-1-3 0-15,0-1 0 0,-2 3 224 0,0-5 160 16,1-5-192-16,2 1 192 0,-1 1 0 0,0 3 0 16,0 1 128-16,0 3-128 0,-1 3 560 0,-1 2 16 15,1-1 0-15,-4 10 0 0,0 0 32 0,5 5 16 16,0 4 0-16,1 2 0 0,-1-2-64 0,-1 4-16 15,-2 4 0-15,0 4 0 0,-2 5-48 0,0-2-16 16,0 0 0-16,0-1 0 0,-2-2-288 0,2-1-48 16,-1-3-16-16,1 0 0 0,1-2 0 0,1-2-128 15,0-3 192-15,-2-10-64 0,0 0-128 0,0 0 0 16,8 3 0-16,1-1 0 0,-1-4 0 0,1-7 0 0,1-2 0 0,1-4-176 16,-3 3 176-16,0 1 0 0,-2 0 0 0,3 1 0 15,0-3 0-15,2-1 0 0,-3-2 0 0,-1 3 0 16,4-7 0-16,-2 3 0 0,-3 2 0 0,2 0 0 15,-2-3 0-15,-4 5 0 0,1 3 0 0,-3 10 128 16,0 0-128-16,0 0 0 0,0 0 0 0,0 0 0 16,0 0 0-16,0 0-160 0,0 7 160 0,0 6-208 15,0 8-48-15,1-4 0 0,0 0 0 0,2-1 0 32,0-6-336-32,-1 1-80 0,3 2-16 0,-1-1 0 15,-1-1-64-15,2-2-16 0,0-5 0 0,1 0 0 0,-1 0 384 0,1-1 80 0,-6-3 16 0,9 1 0 16,1-2 128-16,0-3 32 0,-2-3 0 0,1-1 0 15,1 2-160-15,1-2-32 0,-1-4 0 0,-1-3 0 16,0-2-128-16,1 1-16 16,-3-1-16-16,3 0 0 0,-3 4 240 0,-1 1 48 0,-3-1 16 0,1 2 0 15,-1 0 176-15,-2 3 256 0,-1 8-64 0,0 0-16 16,0 0 400-16,0 0 64 0,-2 12 32 0,0 4 0 16,2 1-224-16,0 5-64 0,4 3 0 0,0-1 0 0,1 0-192 15,3-1-32-15,0-6-16 0,1 0 0 0,0-1 80 0,2-2 16 16,-1 1 0-16,1-4 0 0,-2-3 304 0,-3-3 64 15,1-5 16-15,-1 0 0 0,1 0 208 0,-1 0 32 16,0-6 16-16,-4 2 0 0,1-1-128 0,-1-4-32 16,0 0 0-16,-4-1 0 0,0 4-336 0,-2-5-80 15,0 4-16-15,0-4 0 0,-3-1-288 0,1 2 0 16,-1 2 0-16,2 0 0 16,-3-1-784-16,5 0-64 0,0 0-16 0,2-1 0 15,1 2-2592-15,1 0-512 0,3 1-96 0,1-4-32 0</inkml:trace>
  <inkml:trace contextRef="#ctx0" brushRef="#br3" timeOffset="192339.77">26918 9037 26319 0,'-17'4'1152'0,"10"-2"256"0,1 1-1120 0,-3 3-288 0,-6 1 0 0,1-1 0 16,0 2 1472-16,-2 1 224 0,0-2 48 0,1 1 16 15,-1-2-368-15,3 2-80 0,1-2-16 0,5 2 0 16,3-4-848-16,4-4-192 0,0 0-16 0,-2 9-16 15,6 2-224-15,1-1 0 0,2 1 0 0,2 0 0 16,3 1 0-16,2 1 176 0,2-1-176 0,-2-3 160 16,-1 1 48-16,0 1 16 0,0 2 0 0,0 0 0 15,0-1 304-15,-4-1 64 0,-5 2 16 0,-1 0 0 16,-3-2 32-16,0 1 0 0,-1-1 0 0,-2 2 0 16,0-2-256-16,-2-1-32 0,-3 2-16 0,-1-2 0 0,-1 2-336 15,-1-4 144-15,1-1-144 0,0-4 0 16,-1 0-448-16,3-3-208 0,2-1-48 0,2-3 0 15,1 0-2608-15,2-8-528 0,2-2-96 0</inkml:trace>
  <inkml:trace contextRef="#ctx0" brushRef="#br3" timeOffset="192480.51">27060 8751 29247 0,'4'17'1296'0,"0"-4"272"0,1 5-1248 0,-1 10-320 16,2 2 0-16,1 4 0 0,1 1 464 0,-2 1 48 0,1 5 0 0,-1-3 0 15,1 3-128-15,-1 2 0 0,0-14-16 0,-3 1 0 32,1 4-1824-32,2 2-352 0,-2-3-80 0</inkml:trace>
  <inkml:trace contextRef="#ctx0" brushRef="#br3" timeOffset="192652.33">27027 9200 21183 0,'0'-8'1888'0,"0"-1"-1504"0,2-2-384 0,0 1 0 16,3-2 2896-16,2 2 512 0,1 2 112 0,2-1 0 16,2 2-2336-16,4 2-480 0,2 1-80 0,3 3-32 15,4-1-784-15,3 4-176 0,3-1-16 0,5 2-16 16,4-1-3056-16,3 0-592 0,3 0-128 0</inkml:trace>
  <inkml:trace contextRef="#ctx0" brushRef="#br3" timeOffset="193074.52">27999 9089 16575 0,'0'0'1472'0,"0"0"-1168"16,-7 0-304-16,1-3 0 0,-1 2 3616 0,-2 5 672 15,-3-4 128-15,-1 6 16 0,-1 3-2336 0,1 3-480 16,0 4-80-16,1-1-32 0,0 4-736 0,2 2-160 16,2 1-32-16,2 3 0 0,2-1-576 0,4 2 0 15,2-1 0-15,5 8 0 16,-1-9-448-16,6-3-96 0,4-4-32 0,2-2 0 15,0-2-1856-15,2-2-384 0,2-4-80 0,1-4-16 16,2-5-64-16,-1 1-16 0,-5-4 0 0,1-3 0 16,-3-3 1264-16,1 0 240 0,-2-2 48 0,-6 4 16 0,0-3 1424 0,1 1 176 0,-2-2 80 0,0-1 32 15,0-2 1472-15,2-7 288 0,-4 3 64 0,-1 3 16 16,-4 4-416-16,-2 0-96 0,0-1-16 0,-1 2 0 16,-2 2-544-16,3 10-112 0,-6-7-32 0,-2 1 0 15,8 6-288-15,-10 1-64 0,2 7-16 0,1 0 0 16,3 1 128-16,2-1 32 0,0 2 0 0,2 2 0 15,2-4-384-15,2 2-64 0,2 3 0 0,3-1-16 16,2-2-240-16,0 2 0 0,1-4 0 0,1-2 0 16,2-3 0-16,-2 1 0 0,0-4-144 0,2-4 144 15,-4 1 0-15,-2-1 0 0,-1-2 128 0,-3-1-128 16,-1-2 336-16,-4 0-32 0,0 9-16 0,-3-10 0 16,1-3-160-16,-2 1-128 0,-2 3 192 0,0-2-192 15,6 11-384-15,-8-9-192 0,-1-1-48 0,1-2-9680 16,2 2-1952-16</inkml:trace>
  <inkml:trace contextRef="#ctx0" brushRef="#br3" timeOffset="193512.05">28468 9142 21183 0,'0'0'1888'0,"5"16"-1504"16,-2 1-384-16,-1-2 0 15,1 4 2688-15,1-2 448 0,0-2 112 0,0-2 16 0,-2-1-1776 0,1 0-336 16,-2 1-80-16,3-5-16 0,3 0-416 0,-2-2-96 15,-5-6-16-15,5 9 0 0,-1 0-528 0,-4-9 0 0,9 4 0 0,2-2 0 16,-2-2-208-16,1-2-112 0,-1 1 0 0,0-6-16 31,-1 1-112-31,0-3 0 0,1-2-16 0,0 1 0 0,2-2 128 0,-2 0 16 0,0-1 16 0,0 2 0 16,-1-1 144-16,1 1 32 0,0 2 0 0,2-2 0 16,-1-1 128-16,0 3 0 0,1 5 0 0,-2-1 0 15,-9 5 256-15,10 0 144 0,-10 0 32 0,8 7 0 16,-1 4 320-16,-2 1 64 0,-1 1 16 0,-1 0 0 15,-3-2-128-15,1 4 0 0,3 2-16 0,-3-2 0 16,-1-4-400-16,0-11-80 0,3 10-16 0,-3-10 0 16,0 0-192-16,6 7 176 0,-6-7-176 0,0 0 160 15,11 1-160-15,-11-1 0 0,11-4 144 0,0-1-144 16,-3-2 0-16,2 1 0 0,-1-3 0 0,0-3 0 16,0 2 0-16,-1 0 144 0,1 1-144 0,0-1 0 0,2-1 304 15,-2 2-48-15,-1 3-16 0,0-1 0 0,-8 7 256 0,9-4 48 16,-9 4 16-16,0 0 0 0,0 0-288 0,0 0-48 15,12 4-16-15,-12-4 0 0,9 7-208 0,-2-1 0 16,-7-6 0-16,0 0 0 16,7 12-1152-16,1-4-192 0,-8-8-16 0,12 6-16 15,-2-2-2480-15,0 3-496 0</inkml:trace>
  <inkml:trace contextRef="#ctx0" brushRef="#br3" timeOffset="193980.83">29229 9179 33279 0,'0'0'1472'0,"0"0"320"0,0 10-1440 0,-1 1-352 0,-2 0 0 0,2 1 0 16,-1-1 672-16,0 0 64 0,0 2 16 0,0 0 0 16,1 2 224-16,0-4 48 0,1 1 16 0,1 0 0 15,-1-12-736-15,3 8-160 0,-3-8-16 0,0 0-128 16,0 0 0-16,0 0 0 0,0 0 0 0,10 1 0 16,0-4-320-16,0-2 0 0,-3-3-16 0,1-2 0 31,-1-3-128-31,2 0-32 0,1 0 0 0,-1 0 0 15,-1-2-160-15,1 4-48 0,-1-1 0 0,1 3 0 0,-1-7 432 0,1 4 80 0,-1 3 0 0,0 3 16 16,-2-2 368-16,1 3 80 0,-7 5 16 0,0 0 0 16,0 0 496-16,0 0 112 0,0 0 0 0,0 0 16 15,0 0-64-15,9 5-16 0,-9-5 0 0,0 0 0 16,0 0-304-16,9 9-64 0,-9-9-16 0,0 0 0 16,11 7-448-16,-11-7 0 0,9 6 0 0,-9-6 0 15,10 4 128-15,-10-4-128 0,0 0 0 0,11-1 144 0,-11 1-144 16,13-4 0-16,-2-3 0 0,1 1 128 0,0-3-128 0,1 1-192 15,0 1 32-15,0 1 16 0,1 1-16 0,-1 1 0 16,-1-2 0-16,-1 3 0 0,-11 3 160 0,11-3 0 16,-11 3 0-16,12 1 0 0,-12-1 0 0,0 0 0 15,7 13 0-15,-2 0 0 0,-1-4 0 0,-2 3 0 16,1 0 0-16,-1 0 0 0,1-1 0 0,1 0-128 16,-4-11 128-16,9 9-192 15,0-1-528-15,2 1-112 0,2-3-32 0,1-2 0 16,0-4-1696-16,2 0-352 0,2 0-64 0,-1-2-16 15,1-5-608-15,-1 1-128 0</inkml:trace>
  <inkml:trace contextRef="#ctx0" brushRef="#br3" timeOffset="194184.16">29966 9123 5519 0,'0'0'496'0,"6"-9"-496"0,0-2 0 0,-1 3 0 15,0-1 4816-15,-5 9 880 0,0 0 160 0,0 0 32 16,0 0-3808-16,0 0-768 0,0 0-160 0,-10 4-16 16,-1 1-432-16,2 3-96 0,0 4-16 0,4 0 0 15,-2-1-128-15,3 0-16 0,2-2-16 0,2 1 0 16,0-10 80-16,6 11 32 0,-6-11 0 0,11 8 0 15,-2-2-368-15,1-1-176 0,1-2 160 0,-2-2-160 16,-9-1 160-16,10 0-160 0,-10 0 160 0,9-2-160 16,-9 2 336-16,9-6-16 0,-2 0-16 0,1-1 0 15,0-2-144-15,-3 0-32 0,-4-1 0 0,-2 1 0 16,-2-2-496-16,1 1-96 0,-2-1-32 0,1 1 0 16,2 1-2528-16,0-2-512 0,-6-4-112 15,7 15 0-15</inkml:trace>
  <inkml:trace contextRef="#ctx0" brushRef="#br3" timeOffset="194481.28">30326 9022 28559 0,'0'12'2544'0,"-2"1"-2032"16,2 1-512-16,0 5 0 0,0 3 1456 0,0-7 192 16,-2 0 32-16,-2-2 16 0,-1 0-416 0,0-1-64 15,1 1-32-15,1-4 0 0,3-9-576 0,0 0-112 16,0 0-32-16,0 0 0 0,0 0-464 0,0 0 0 15,0 0 0-15,0 0 0 16,0 0-256-16,0 0-160 0,0 0-32 0,12-8 0 0,-2-1 80 0,2-3 16 0,1-2 0 0,1-3 0 16,2 0 208-16,2 0 144 0,2-1-192 0,2-1 192 31,1 1-448-31,0 1 32 0,-1 3 0 0,0 2 0 0,-1 2 416 0,0 5 256 0,-2 2-48 0,1 6 0 16,-3 0 464-16,-2 5 96 0,0 5 0 0,-4 0 16 15,-2 0-304-15,2 4-64 0,-1-1-16 0,1 2 0 16,-3 0-400-16,-1 3-224 0,-1 1 32 0,-1 2-17792 15</inkml:trace>
  <inkml:trace contextRef="#ctx0" brushRef="#br3" timeOffset="194903.53">28767 9939 16575 0,'0'0'736'0,"0"0"160"0,-4 1-720 0,0 3-176 16,4-4 0-16,-3 4 0 0,-2 0 3664 0,1 1 704 15,-4-1 144-15,2 1 32 0,-2 3-2608 0,-1 2-512 16,0 3-96-16,-2-1-32 0,1-1-960 0,1 0-192 0,-1 1-144 0,5-1 192 16,-1-4-192-16,2 0 0 0,4-7 0 0,0 0 0 15,0 0-224-15,0 0-32 0,0 0 0 0,0 0 0 32,0 0-192-32,0 0-64 0,12 1 0 0,-1-1 0 0,-11 0 272 0,17 1 48 0,-2 2 16 0,0-2 0 15,0 5 448-15,-1-2 96 0,-2 1 16 0,-2 0 0 16,2 1 368-16,-2 4 80 0,-10-10 0 0,11 10 16 15,-4 2 176-15,-1 0 48 0,-5-2 0 0,-1 2 0 16,-1 1-448-16,-3 0-96 0,-3 0-16 0,-1-1 0 16,-1-1-192-16,-1 1-64 0,-1 0 0 0,1-2 0 15,0-1-512-15,0-1-96 0,3 0-32 0,7-8 0 16,0 0-2144-16,0 0-432 0,0 0-96 0,0 0-13504 16</inkml:trace>
  <inkml:trace contextRef="#ctx0" brushRef="#br3" timeOffset="195247.68">28953 10013 34319 0,'0'0'1520'0,"0"0"320"0,6-10-1472 0,2 1-368 16,1 2 0-16,-1 2 0 0,-8 5 1104 0,0 0 160 15,0 0 16-15,7 6 16 0,-5 3-592 0,1 7-112 16,-3 2-16-16,0 3-16 0,-1 3-384 0,1-1-176 16,-2-1 160-16,6 1-160 0,1-4 0 0,3 1 0 15,1-7 0-15,2 0 0 0,-3-3-224 0,3-2-32 16,2-3-16-16,1-1 0 15,0-1-176-15,0-3-48 0,-1-7 0 0,-1 2 0 0,-2-2 352 0,1 0 144 16,-2-5-128-16,0 0 128 0,-1-2 0 0,0 1 0 0,1-2 0 0,0 1 0 16,-1 1 128-16,0-3-128 0,1 1 160 0,-3 0-160 15,-1 2 464-15,-2 3 0 0,0 2 0 0,-3 8 0 16,0 0 176-16,0 0 48 0,0 0 0 0,0 0 0 16,0 0-432-16,-8 5-96 0,-1 3-16 0,2 3 0 15,1 2-144-15,0-2 0 0,3 1 0 0,0 1-176 31,3 0-400-31,1 0-96 0,1 0-16 0,1 0 0 16,1-1-1952-16,3-2-400 0,2-2-80 0,1 1-11792 0</inkml:trace>
  <inkml:trace contextRef="#ctx0" brushRef="#br3" timeOffset="195638.23">29531 10037 25215 0,'-14'4'1120'0,"14"-4"224"0,-10 7-1072 0,1 1-272 15,0 0 0-15,2 1 0 0,1 0 832 0,6-9 128 16,-5 11 0-16,5-11 16 0,-2 11 192 0,4 1 48 16,-2-12 0-16,3 11 0 0,-3-11-800 0,10 10-160 15,0-1-16-15,3-5-16 16,1 0-560-16,2-4-112 0,0-1-32 0,-1-3 0 16,0-1-128-16,-2 1-32 0,-2-3 0 0,-1 2 0 0,-4-2 320 0,1 2 48 15,-1-4 16-15,-6 9 0 0,7-9 256 0,-5 1 0 16,-2 8 0-16,-2-10 0 0,-1 0 0 0,3 10 0 15,-3-9 0-15,3 9 0 0,0-9 0 0,0 9 0 16,-2-8 0-16,2 8-160 0,0 0 160 0,0 0 0 16,0 0-144-16,13 0 144 0,0 3 0 0,0 4 0 0,0 0 160 0,-1 5-160 15,-1 1 704-15,0 4 16 0,-3 5 16 0,-1 0 0 16,0-1 896-16,0 0 176 0,-1 0 48 0,-3-1 0 16,-3 0-608-16,-3-1-112 0,-2-5-32 0,-2 2 0 15,-2 2-240-15,-3 0-48 0,-1-2-16 0,-2-1 0 16,-5 0-224-16,-1-1-32 0,0-2-16 0,2-2 0 15,-2 1-400-15,-1-2-128 0,-2-1 0 0,4-2 0 16,1-2-256-16,2-1-96 0,3-3-32 0,2 0 0 31,3-4-1984-31,3 0-384 0,0-3-96 0,4 0-8992 0,3-4-1808 0</inkml:trace>
  <inkml:trace contextRef="#ctx0" brushRef="#br3" timeOffset="196014.37">29890 10098 5519 0,'7'-9'496'0,"-1"0"-496"16,1-1 0-16,-2 0 0 0,0 1 6112 0,-5 9 1120 16,0 0 240-16,0 0 32 0,0 0-5520 0,0 0-1088 15,-5-8-240-15,5 8-32 0,-12 3 336 0,1 2 80 16,-1 3 16-16,1 3 0 0,0 3-96 0,0 0-32 16,2 0 0-16,3 1 0 0,-1-1-128 0,2 0-32 15,2-1 0-15,2-1 0 0,1 0-288 0,3-3-64 16,-3-9-16-16,7 9 0 15,3-2-208-15,0-2-64 0,-10-5 0 0,12 4 0 0,-1-4-128 0,1 0 0 0,0-4 0 0,1 1 0 16,1 1 0-16,-1-4 0 0,-1-2-160 0,0 1 160 16,1-2-160-16,1 1 160 0,1-1-160 0,-1 1 160 15,-1 0 0-15,-4 1 0 0,-9 7 176 0,0 0-48 16,5-6-128-16,-5 6 0 0,0 0 128 0,0 0-128 16,0 0 320-16,0 0 0 0,0 0 0 0,0 0 0 15,0 0-128-15,0 0-16 0,0 0-16 0,5 12 0 16,-5-12-160-16,6 10 0 0,-4 0 0 0,1 1 0 15,-3-11-336-15,5 9 0 0,-5-9 0 0,9 8 0 32,-9-8-1760-32,15 5-336 0,2-2-80 0,1-3-16 0,-1-2-1504 0,0-2-288 15,5-6-64-15,-3 1-16 0</inkml:trace>
  <inkml:trace contextRef="#ctx0" brushRef="#br3" timeOffset="196280.15">30371 10018 4607 0,'12'-2'192'0,"-12"2"64"0,0 0-256 0,8 4 0 15,0 0 0-15,0 2 0 0,-1 1 5408 0,0 2 1040 16,-2 4 208-16,0 1 32 0,-1 2-4032 0,1 1-800 16,-1 1-176-16,2-1-16 0,-1 1-560 0,-1-4-96 15,0 2-32-15,1-5 0 0,-5-11-144 0,4 10-16 16,-4-10-16-16,0 0 0 0,5 9-96 0,-5-9-32 16,0 0 0-16,0 0 0 0,10-2-96 0,-10 2 0 15,7-11-16-15,-3 1 0 0,0-1 192 0,-2 1 32 16,1-2 16-16,0 2 0 0,-3-3-128 0,2-3-32 15,2-1 0-15,1 0 0 0,1 0-640 0,0-1 0 0,1 0-256 16,0-2 80 0,0 3-1104-16,1 4-208 0,1-1-48 0,0 5-16 15,-1-1-688-15,0 4-144 0,2-1-32 0,-10 7 0 16,0 0-1264-16,0 0-256 0,0 0-48 0,0 0-16 0</inkml:trace>
  <inkml:trace contextRef="#ctx0" brushRef="#br3" timeOffset="196514.52">30783 9578 12895 0,'0'0'1152'0,"6"9"-928"0,0 1-224 0,3 5 0 16,3 2 3584-16,2 5 688 0,5 4 128 0,0 1 16 0,2 3-2384 0,2 5-496 15,1 3-80-15,-1 6-32 0,1 3-16 0,-5 6-16 16,-3 1 0-16,-2 0 0 0,-2-1 112 0,-3-2 32 15,-2-3 0-15,-3 1 0 0,-2-4-608 0,-4-2-112 16,-6-4-32-16,-4 3 0 0,-2 0-784 0,-2-3 0 16,-2-1-144-16,0-3-13808 15,-1-1-2768-15</inkml:trace>
  <inkml:trace contextRef="#ctx0" brushRef="#br0" timeOffset="-155511.62">20136 12237 22111 0,'0'0'1968'0,"14"-13"-1584"16,-19 7-384-16,0 1 0 0,0-2 2224 0,-2 2 352 15,1 0 80-15,-1-1 16 0,-1 4-960 0,0-2-192 16,-2 3-48-16,1 2 0 0,-3 0-704 0,0 3-128 0,2 1-48 16,0 3 0-16,-1 1-320 0,2 4-64 15,2 3-16-15,1 5 0 0,1 0-192 0,0 5 0 0,1 0 0 0,2 4 0 16,4 1 0-16,-1 2-160 0,3-1 160 0,1 1-128 16,3-2 128-16,2-1 0 0,3-3 0 0,3-2 0 15,1-1 0-15,1-2 0 0,3-3 0 0,2-2 0 31,2-2 128-31,1-2-128 0,2-3 128 0,2-3-128 16,-2-2 192-16,0-5-48 0,-5 0 0 0,2-5 0 16,-3-3 432-16,-1-3 64 0,-3-2 32 0,1 0 0 15,-4-4 112-15,-2 0 32 0,-1-1 0 0,-3-1 0 16,-1-1-144-16,-4 2-32 0,-3-6 0 0,-2 2 0 16,-2 1-128-16,-2-2-16 0,-4 1-16 0,-2 0 0 0,-2-2-96 15,-1 2 0-15,-3 0-16 0,-1 0 0 0,-3-2-160 0,0 3-16 16,-1 0-16-16,0 6 0 0,0-2-176 0,1 5-224 15,-1 4 48-15,-1 2 16 16,4 1-1824-16,1 5-384 0,1 5-64 0,0 1 0 0</inkml:trace>
  <inkml:trace contextRef="#ctx0" brushRef="#br0" timeOffset="-153720.6">20539 12976 11967 0,'0'0'528'0,"0"0"112"0,0 0-512 0,0 0-128 0,0 0 0 0,-5 10 0 16,5-10 2672-16,0 0 496 0,0 0 96 0,0 0 32 15,0 0-1776-15,0 0-368 0,0 0-64 0,0 0 0 16,0 0-432-16,0 0-80 0,0 0 0 0,3 7-16 15,-3-7 384-15,4 7 80 0,0-1 0 0,1 1 16 0,-5-7 32 0,7 7 0 16,0 2 0-16,-1 0 0 0,1-1-176 0,-1-1-48 16,2 3 0-16,0 0 0 0,-2 0-272 0,2 2-64 15,1 1-16-15,0 2 0 0,0 0-272 0,1 2-48 16,-1 1-16-16,4 6 0 0,1-2-160 0,-2-5 160 16,0-1-160-16,-1-1 160 0,2 1-160 0,0 0 160 15,2-2-160-15,-2 1 160 0,0 0-32 0,2 3 0 16,1-1 0-16,-2 0 0 0,2 0 64 0,-3 2 16 15,0 0 0-15,0 2 0 0,-1-2-16 0,0-1-16 16,1 2 0-16,-2 2 0 0,2 0 64 16,0 2 16-16,1-1 0 0,-1 1 0 0,1-1-256 15,0 1 0-15,-1-1 0 0,0 1 0 0,-1-2 144 0,1 0-16 0,0-1 0 16,1-2 0-16,1 2 0 0,-1-1 0 0,0-1 0 0,0 0 0 16,-3-1 64-16,0-1 0 0,-1 0 0 0,2 0 0 15,1-2-192-15,-1 2 128 0,1 0-128 0,0 1 128 16,0 1-128-16,0-1 128 0,0-1-128 15,0 1 128-15,0 2 64 0,0-2 0 0,0 0 0 0,-1-1 0 16,-1-1-192-16,2 1 128 0,2 0-128 0,-3 1 128 16,-1 0 32-16,1-1 0 0,1 1 0 0,-1-1 0 15,-1 3-32-15,1-2-128 0,1 0 192 0,-1-1-64 16,1 0-128-16,0 0 128 0,0-1-128 0,1 1 128 16,-2-2-128-16,-1 2 128 0,-1-4-128 0,3 2 128 15,-2 0-128-15,0 0 0 0,0-1 0 0,0 0 128 16,1 1-128-16,0 0 192 0,0-2-192 0,-1 3 192 0,-2-2-192 15,1-1 128-15,-1-1-128 0,1 1 128 0,-1 2 0 0,2-1 0 16,-1-1 0-16,2 1 0 0,1 3-128 0,0 2 128 16,0-5-128-16,0 2 128 0,0-1-128 0,-1 1 0 15,0-1 0-15,-1 2 0 0,0 0 0 0,0-1 128 16,1 0-128-16,0 1 192 0,0-4-192 0,-1 1 0 16,1 2 0-16,-1-5 128 0,-2 1-128 0,0 1 160 15,-1-4-160-15,1 2 160 0,-1 0-32 0,-1-1-128 16,0-1 192-16,1 1-64 0,0-2-128 0,-1 1 0 15,2 0 0-15,-1 0 0 0,0 0 0 0,-1-1 0 16,-1 0 128-16,1 0-128 0,-2 0 0 0,0-2 0 16,0-1-160-16,1 1 160 15,-6-6-1280-15,5 2-176 0,1 2-16 16,-6-4-13296-16,0 0-2640 0</inkml:trace>
  <inkml:trace contextRef="#ctx0" brushRef="#br0" timeOffset="-144840.02">15114 12679 7359 0,'0'0'656'0,"0"0"-528"0,0 0-128 0,0 0 0 16,0 0 1296-16,0 0 240 0,0 0 32 0,-5-2 16 15,5 2-448-15,0 0-96 0,0 0-16 0,0 0 0 16,-5-3-480-16,5 3-96 0,0 0-32 0,0 0 0 16,0 0-416-16,0 0 0 0</inkml:trace>
  <inkml:trace contextRef="#ctx0" brushRef="#br0" timeOffset="-141209.24">22075 15178 1839 0,'0'0'160'0,"0"0"-160"0,0 0 0 0,0 0 0 16,0 0 704-16,0 0 128 0,0 0 0 0,0 0 16 16,0 0-672-16,0 0-176 0,0 0 0 0,0 0 0 15,0 0 192-15,0 0 16 0,0 0 0 0,0 0 0 16,0 0 112-16,0 0 32 0,0 0 0 0,0 0 0 16,0 0 544-16,0 0 128 0,0 0 0 0,0 0 16 15,0 0-432-15,0 0-96 0,0 0 0 0,0 0-16 16,0 0 0-16,0 0 0 0,0 0 0 0,0 0 0 15,0 0-64-15,0 0-16 0,0 0 0 0,0 0 0 16,0 0-176-16,0 0-48 0,0 0 0 0,0 0 0 0,0 0 80 0,0 0 16 16,0 0 0-16,0 0 0 0,0 0 32 0,0 0 16 15,0 0 0-15,0 0 0 0,0 0 176 0,0 0 48 16,0 0 0-16,0 0 0 0,0 0-112 0,0 0-32 16,0 0 0-16,0 0 0 0,0 0-96 0,0 0-32 15,0 0 0-15,0 0 0 0,0 0-32 0,0 0-16 16,0 0 0-16,0 0 0 0,0 0-64 0,0 0-16 15,0 0 0-15,0 0 0 0,0 0-32 0,0 0 0 16,0 0 0-16,0 0 0 0,0 0-128 0,0 0 0 16,0 0 144-16,0 0-144 0,0 0 0 0,0 0 0 15,0 0 0-15,0 0 0 0,0 0 0 0,0 0 0 16,0 0 0-16,0 0 0 0,0 0 128 0,0 0-128 0,-3 8 128 0,3-8-128 16,0 0 176-16,0 0-48 0,0 0 0 0,0 0 0 15,0 0 64-15,-5 7 16 0,5-7 0 0,0 0 0 16,0 0 0-16,0 0 0 0,0 0 0 0,0 0 0 15,-5 5 16-15,5-5 0 0,0 0 0 0,0 0 0 16,0 0-32-16,0 0 0 0,0 0 0 0,0 0 0 16,0 0-16-16,0 0-16 0,0 0 0 0,0 0 0 15,0 0-160-15,0 0 160 0,0 0-160 0,0 0 160 16,0 0-160-16,0 0-144 0,-6 7 144 0,6-7-208 16,-6 6-2672-16,6-6-544 0</inkml:trace>
  <inkml:trace contextRef="#ctx0" brushRef="#br0" timeOffset="-137912.02">19687 12619 11743 0,'0'0'512'16,"0"0"128"-16,0 0-512 0,0 0-128 0,0 0 0 0,0 0 0 0,15 3 1088 0,-15-3 192 16,0 0 32-16,8 0 16 0,-8 0 0 0,7-3 0 15,-7 3 0-15,0 0 0 0,7-1-304 0,-7 1-48 16,0 0-16-16,0 0 0 0,0 0-128 0,0 0-48 15,0 0 0-15,0 0 0 0,0 0-144 0,0 0-48 16,0 0 0-16,-7 5 0 0,0 0-16 0,-3 1-16 16,1-1 0-16,-1 0 0 0,-1 0-144 0,-5 4-32 15,1-2 0-15,-2-1 0 0,-1 1-160 0,1 1-32 16,3-2-16-16,-1 3 0 0,1-2-16 0,0 1 0 16,-1-2 0-16,2 1 0 0,-1-1 48 0,1 0 16 15,-1-1 0-15,-2 1 0 0,-1 2 112 0,0 0 32 16,0 0 0-16,0 0 0 0,-1-2-64 0,-2 2-16 0,1 0 0 15,-1 1 0-15,-1 1-288 0,2-1 160 0,-1 1-160 0,2 0 128 16,0-4-128-16,0 2 0 0,-2-1 0 0,-1 2 0 16,2-3 176-16,-1 4-48 0,-1 0-128 0,0 0 192 15,0-2 144-15,2 0 32 0,1 0 0 0,-1 1 0 16,1 1 0-16,0 0 0 0,-2 0 0 0,1-2 0 16,-1 0-64-16,1-1-16 0,-1 0 0 0,2 0 0 15,1-2-48-15,0 1-16 0,-1 1 0 0,1-2 0 16,0 1-80-16,0-2-16 0,0 2 0 0,1-1 0 15,2 1 32-15,0 3 0 0,-2-2 0 0,2 1 0 16,-1 0-160-16,1-1 192 0,-2 1-192 0,2 1 192 16,0 1-64-16,-3-3 0 0,0 1 0 0,0 0 0 15,0-1 32-15,0-1 0 0,0 1 0 0,0-2 0 16,1-1 64-16,1 1 16 0,-1 0 0 0,0 0 0 0,1 1-64 16,-1 0-16-16,0-1 0 0,3 2 0 0,3-2-32 0,-1 2 0 15,-2-4 0-15,2 1 0 0,2 2 0 0,-1-4 0 16,1 1 0-16,0 1 0 0,-1 0-128 0,-2 0 192 15,2-2-192-15,-1 2 192 0,1 0-192 0,1 0 0 16,0 1 144-16,-1-2-144 0,0 1 128 0,0 1-128 16,0-4 128-16,1 2-128 0,0 2 128 0,0-1-128 15,0 1 128-15,0-4-128 0,9-1 128 0,-9 3-128 16,1 0 128-16,8-3-128 0,-9 0 0 0,9 0 0 16,-9 1 0-16,9-1 128 0,-8 2-272 0,8-2-48 15,0 0-16-15,-8 4 0 16,8-4-1392-16,-9 4-256 0,9-4-64 0,-8 7-11136 15,1-1-2240-15</inkml:trace>
  <inkml:trace contextRef="#ctx0" brushRef="#br0" timeOffset="-136220.97">17990 13267 3679 0,'0'0'160'0,"0"0"32"0,0 0-192 0,0 0 0 0,0 0 0 0,0 0 0 16,0 0 3712-16,0 0 704 0,0 0 144 0,0 0 32 15,-7 15-2672-15,7-15-512 0,-7-4-128 0,7 4 0 16,0 0-256-16,-9-2-32 0,9 2-16 0,-10-1 0 16,3-2-64-16,7 3-16 0,-11-2 0 0,1-1 0 15,-1 1 64-15,1 0 0 0,-1 1 0 0,1 0 0 16,0-3-240-16,-1 0-32 0,1 3-16 0,-2-3 0 16,-2 1-176-16,-1-2-48 0,1 1 0 0,-2 0 0 15,-1-3-16-15,3 1-16 0,1 2 0 0,-1-2 0 0,-3-1-80 0,-3 2-16 16,-2-2 0-16,0 3 0 0,-2 0 0 0,2 1 0 15,1-1 0-15,0 1 0 0,-2-2-64 0,1 1 0 16,-2 0-16-16,2-1 0 0,-1 0-96 0,2-1-16 16,1 1 0-16,2 3 0 0,0-4 64 0,0 1 16 15,-2-3 0-15,2 3 0 0,-2 0-16 0,1 0 0 16,-1-1 0-16,2 3 0 0,1-4 0 0,0 2 0 16,1 0 0-16,1-1 0 0,-1 1-192 0,0 1 176 15,-1-1-176-15,0 0 160 0,-1-2-32 0,1 2-128 16,0-1 192-16,0-1-64 0,2 1-128 0,-2-1 0 15,0 0 0-15,1 1 0 0,1 1 224 0,0-2-32 16,2 2-16-16,-1-2 0 0,-3-2-32 0,3 3 0 0,-1-1 0 16,1 1 0-16,-2 1 0 0,1-2 0 0,-1 1 0 0,-1-2 0 15,-3 3-144-15,0-1 128 0,-3 2-128 0,3 0 128 16,-1-2-128-16,0-1 0 0,0-2 0 0,-1 4 128 16,-3 0-128-16,2-2 128 15,2 0-128-15,-1-1 128 0,-2 0-128 0,3 0 0 0,0 0 0 0,0 2 0 16,-1-1 0-16,1-1 0 0,1 1 0 0,-1 0 0 15,0 1 0-15,0-1 160 0,0 0-160 0,0 1 160 16,-1-1-160-16,3 1 128 0,-1-1-128 0,0 1 128 16,0-1-128-16,-1 2 0 0,0 0 0 0,0 0 128 15,-1 0-128-15,1-2 0 0,0-2 0 0,0 2 128 16,-1 2-128-16,1 1 0 0,2-1 0 0,0 0 0 0,1 1 0 16,1-3 0-16,0 1 0 0,0 1 0 0,2 1 0 0,-2 0 0 15,-1 0 0-15,1-3 0 0,0 3 0 0,1-1 0 16,0 1 0-16,1-1 0 0,-2 0 0 0,1 1 0 15,0 0 0-15,2 1 0 0,-2 1 0 0,2-2 0 16,-3-1 0-16,3 1 0 0,1-1 0 0,1 3 0 16,0-3 0-16,1 3 0 0,-2-2 0 0,1 0 0 15,0 0 0-15,-1 0 0 0,-3 0 0 0,3 1 0 16,0-3 0-16,0 2 0 0,0 0 0 0,0 1 128 0,0 1-128 16,0-2 0-16,1 0 0 0,-1 1 0 0,0 1 0 0,0 0 0 15,0 1 0-15,0 0 0 0,-1-4 128 0,0 1-128 16,-2 0 0-16,-1 1 160 0,0 1-160 0,1-1 160 15,2-1-160-15,0 1 128 0,2 3-128 0,0-1 128 16,-1-1-128-16,0-1 0 0,1 0 0 0,-1 1 128 16,0-1-128-16,0 2 0 0,0 1 0 0,0-3 0 15,0-1 0-15,0-2 128 0,-2 1-128 0,-1-1 0 16,0 4 128-16,2-2-128 0,1-1 0 0,0 1 128 16,0 0-128-16,1 0 0 0,0 1 0 0,2-2 0 15,-1 1 0-15,1 0 0 0,-3 0 128 0,0 0-128 16,0 2 0-16,0-2 0 0,0 1 0 0,0 1 0 15,1-2 0-15,0 1 0 0,-1 2 0 0,2 0 0 16,0-1 0-16,2 2 0 0,-1-1 0 0,0 1 0 16,1 0 0-16,9 0 0 0,-9 0-128 0,9 0 128 15,-12 3-416-15,3 2-16 0,9-5 0 0,-6 6 0 16,-1 1-1536-16,2-1-304 0,1 2-64 0,2-1-17328 16</inkml:trace>
  <inkml:trace contextRef="#ctx0" brushRef="#br0" timeOffset="-131686.64">22048 15185 10127 0,'0'0'448'0,"0"0"96"0,0 0-544 0,0 0 0 0,0 0 0 0,0 0 0 16,0 0 1456-16,0 0 176 0,0 0 32 0,0 0 16 0,0 0-272 0,0 0-64 15,0 9-16-15,-11-9 0 0,0-1-48 0,11 1-16 16,0 0 0-16,-9-1 0 0,-1-1-432 0,10 2-64 16,0 0-32-16,-9-2 0 0,1 0-112 0,1 0-32 15,-1-2 0-15,1 1 0 0,-1-3 128 0,0 2 32 16,-1 1 0-16,1-2 0 0,0 1 80 0,-1 0 0 15,-3-1 16-15,1 1 0 0,-2 0-80 0,0 1 0 16,0 0-16-16,-1-1 0 0,0 0-208 0,0 1-32 16,-1 3-16-16,4-4 0 0,-1-1-48 0,0 1-16 15,-1 1 0-15,-1 0 0 0,0-1-112 0,2-2 0 16,0 0-16-16,0 1 0 0,1-3-32 0,-1 1 0 16,0 0 0-16,2 0 0 0,-1 3-16 0,0-1 0 15,-1 1 0-15,-1 0 0 0,-2-1 32 0,0 1 0 0,-1 0 0 0,1 0 0 16,-1 0-16-16,0 2 0 0,1-2 0 0,-2 1 0 15,0 0-32-15,1 1-16 0,3-2 0 0,-1 0 0 16,-2 0-80-16,2 0-16 0,1-2 0 0,0 3 0 16,0-2 0-16,1 1-128 0,0 0 192 0,2 0-64 15,-1 0 0-15,1-1-128 0,-1 0 192 0,1 0-64 16,0-1-128-16,0 2 128 0,1 1-128 0,1-1 128 16,-1 0-128-16,-1 1 128 0,1-1-128 0,-2 0 128 15,1 0 0-15,-2 0-128 0,-2 1 192 0,1 0-64 16,0 0 16-16,0 2 0 0,1-4 0 0,0 4 0 15,2-5-144-15,-1 2 160 0,1 0-160 0,0 1 160 16,-2-1-160-16,1-2 0 0,2 3 0 0,0-1 128 16,-1 1-128-16,-1-2 128 0,1 0-128 0,1 1 128 15,0 0-128-15,-3 0 128 0,1-1-128 0,1-1 128 0,-2 3-128 0,2 0 128 16,-2 0-128-16,2 1 128 0,-1-1-128 0,-1 0 0 16,3 0 0-16,-1 0 128 0,-1 0-128 0,2 2 0 15,0-3 0-15,0 2 128 0,-1-1-128 0,-1-1 0 16,1 0 144-16,-1 1-144 0,0-3 128 0,0 3-128 15,1 1 160-15,-1-1-160 0,1-1 160 0,1 2-160 16,-2-1 160-16,2 0-160 0,0 0 128 0,1 0-128 16,0-1 0-16,-1 1 144 0,-1 1-144 0,1-1 0 15,0-1 0-15,0 2 128 0,-1 0-128 0,1 0 0 16,-1-3 0-16,1 1 128 0,1 1-128 0,-1-1 0 16,-2-1 0-16,2 1 128 0,1 0-128 0,8 4 0 15,-11-4 0-15,0 2 128 0,1-2-128 0,-1 1 0 0,2 0 0 0,-1 1 128 16,-1 0-128-16,2 0 0 0,0-1 0 0,0 2 0 15,0 1 0-15,-2-3 0 0,2 2 128 0,0 0-128 16,0-1 0-16,0-1 0 0,-3 0 0 0,2-1 128 16,-1 1-128-16,2 2 0 0,0-1 0 0,0-1 128 15,0 0-128-15,0 2 0 0,-2-2 144 0,1 1-144 16,-2 0 128-16,0 0-128 0,2 1 128 0,1-1-128 16,0 1 0-16,0-2 128 0,-1 2-128 0,1 0 0 15,-1-1 176-15,2 0-48 0,8 2 0 0,-9-3 0 16,-3 2-128-16,3 0 0 0,0-1 0 0,0 2-176 15,-2-1 176-15,1 0 0 0,0-2 0 0,10 3 0 16,0 0 0-16,-10 0 0 0,1-3 0 0,0 2 0 16,9 1 0-16,-8-1 0 0,8 1 0 0,-10-1 0 15,0-2 0-15,10 3 0 0,-10 0 0 0,10 0 0 0,-10-3 0 0,10 3 0 16,-9-1 0-16,9 1 0 0,0 0-144 0,0 0-48 16,-9 1-16-16,9-1 0 15,0 0-1424-15,0 0-288 0,0 0-48 0,-3 8-12768 16,3-8-2560-16</inkml:trace>
  <inkml:trace contextRef="#ctx0" brushRef="#br0" timeOffset="-130415.53">20119 14567 1839 0,'0'0'160'0,"0"0"-160"0,0 0 0 0,0 0 0 15,0 0 1600-15,0 0 304 0,0 0 48 0,0 0 16 16,0 0-1552-16,0 0-416 0,0 0 128 0,0 0-128 16,0 0 896-16,0 0 112 0,0 0 16 0,0 0 16 15,0 0 304-15,0 0 64 0,0 0 16 0,0 0 0 16,0 0-48-16,0 0-16 0,-3 12 0 0,-6-14 0 16,9 2-448-16,0 0-80 0,-9-2-32 0,9 2 0 0,-10-3-128 15,2 2-32-15,8 1 0 0,-9 0 0 0,0 1 128 0,-1 1 0 16,1-2 16-16,0 1 0 0,0 1 64 0,-1 0 16 15,-1-1 0-15,0 3 0 0,-4-4-96 0,1 1-32 16,-1-1 0-16,2 2 0 0,0-1-288 0,0 0-48 16,0 0-16-16,0 1 0 0,0-2 32 0,-1 0 0 15,1-3 0-15,-1 2 0 0,-2-2 48 0,2 2 16 16,1 1 0-16,-1-3 0 0,1-1-16 0,2 2 0 16,0-1 0-16,1 2 0 0,-1-2-96 0,2 2-32 15,-1 0 0-15,1-1 0 0,-2 0-96 0,2 1-32 16,-1-1 0-16,-1 2 0 0,2 0-16 0,0 0-16 15,-1-1 0-15,10 1 0 0,-11-1-16 0,1-1 0 0,-2 1 0 0,2 1 0 16,-3 0-16-16,2-1 0 0,1-1 0 0,-1 0 0 16,2 0 16-16,0 2 0 0,0 0 0 0,9 0 0 15,-11-2-16-15,11 2 0 0,-10-3 0 0,2 2 0 16,8 1-144-16,-9-3 0 0,9 3 0 0,-9-2 128 16,0 0-128-16,9 2 0 0,-9-2 0 0,9 2 0 15,-11-3 0-15,11 3 0 0,-9-2 0 0,9 2 0 16,-8-4 0-16,8 4-176 0,0 0 48 0,0 0 0 31,0 0-1536-31,0 0-320 0,0 0-48 0,0 0-16928 0</inkml:trace>
  <inkml:trace contextRef="#ctx0" brushRef="#br0" timeOffset="-127854.32">19312 14474 13407 0,'0'0'592'0,"0"0"128"0,0 0-576 0,0 0-144 0,0 0 0 0,0 0 0 15,0 0 848-15,0 0 144 0,0 0 32 0,0 0 0 16,0 0-304-16,0 0-48 0,0 0-16 0,0 0 0 16,0 0-160-16,0 0-48 0,0 0 0 0,0 0 0 15,0 0-80-15,0 0-32 0,-9 8 0 0,9-8 0 16,0 0 256-16,-8 7 48 0,0-3 16 0,8-4 0 0,-9 2 64 0,0 1 16 16,-1-2 0-16,0 1 0 0,1-1-32 0,9-1 0 15,-10 2 0-15,-1 1 0 0,1-2-176 0,1 2-32 16,-2 0-16-16,1-2 0 0,0 0-96 0,0 2-32 15,0 1 0-15,0 0 0 0,-1-3-64 0,2 2-16 16,0 0 0-16,0 1 0 0,0-1-64 0,9-3-16 16,-9 3 0-16,-2 0 0 0,-1-3-32 0,-1 3-16 15,0 0 0-15,2-1 0 0,0 1 112 0,-1 1 0 16,1 0 16-16,-2 1 0 0,-2-2-80 0,2 0 0 16,1 1-16-16,-1 0 0 0,-1 0-32 0,0 0 0 15,1 0 0-15,0 0 0 0,-2-3-16 0,1 4-128 16,0-2 192-16,-1 1-64 15,0-3 32-15,-1 2 0 0,0-1 0 0,-1 0 0 16,1-1 16-16,-1 3 0 0,1-3 0 0,0 2 0 16,2-3-32-16,0 3 0 0,1-1 0 0,0 1 0 15,-1-2-16-15,1 0 0 0,2 1 0 0,-1 0 0 0,0 1-128 16,2-1 128-16,-1 1-128 0,1 1 128 0,-6-3-128 0,2 2 0 16,0-1 144-16,-1 1-144 0,-2 0 128 0,2 1-128 15,-2 0 128-15,1-1-128 0,2 1 176 0,-3 0-48 16,-1-1 0-16,-1-1 0 0,1 1 0 0,1 1 0 15,0-3 0-15,0 2 0 0,0 1-128 0,-1 0 192 16,-3-2-192-16,3 2 192 0,2 3-64 0,1-2 0 16,-2-1 0-16,1 0 0 0,0 1 32 0,1-4 0 15,-2 2 0-15,1 0 0 0,2-1 0 0,-1 2 0 16,1 0 0-16,1 0 0 0,0 0-32 0,0-2-128 16,-3 1 192-16,3 0-64 0,-1 1 32 0,2-3 0 15,1 1 0-15,-3 1 0 0,-1 0-160 0,3-1 128 0,0 1-128 0,3 1 128 16,-3 0-128-16,1 0 0 0,-4 0 0 0,2-1 128 15,0 3-128-15,0-1 128 0,0-1-128 0,2 0 128 16,-2 0-128-16,-1-1 128 0,1 0-128 0,0 1 128 16,2-1-128-16,0 1 160 0,1-3-160 0,-1 1 160 15,1 1-160-15,0 0 0 0,0-1 0 0,10-2 0 16,-10 4 0-16,1-1 0 0,0-1 128 0,0 2-128 16,-2-1 0-16,2 1 0 0,1-2 0 0,-1 1 0 15,-1 0 0-15,1 1 0 0,-2-4 128 0,2 2-128 16,0 2 0-16,-2 0 0 0,4-1 0 0,-3-1 0 15,0 2 160-15,1-1-160 0,1-3 192 0,-2 2-192 16,-2 1 0-16,0 0 0 0,2-1 0 0,-1 3 0 16,1 1 128-16,-1-4-128 0,1-1 0 0,1 2 0 15,-2 1 128-15,1 0-128 0,0-3 0 0,0 2 0 0,1-1 128 0,0 1-128 16,-1 0 0-16,-1 1 0 0,1-2 160 0,0 2-160 16,-2-4 128-16,1 1-128 0,1 2 128 0,0 1-128 15,-1 1 128-15,1-2-128 0,-1-1 0 0,1 0 128 16,-1-1-128-16,2 2 0 0,9-3 0 0,-10 3 0 15,1 0 128-15,0-2-128 0,-2 2 0 0,3 0 0 16,8-3 0-16,-10 3 0 0,1 0 0 0,0 0 128 16,-1-1-128-16,1 2 0 0,0 0 0 0,3-1 0 15,6-3 0-15,-11 2 0 0,1 1 0 0,-1 0 0 16,2-1 128-16,9-2-128 0,-9 5 0 0,0 1 0 16,0-4 144-16,1 2-144 0,8-4 0 0,-9 5 0 15,0-2 0-15,9-3 0 0,-8 4 0 0,2 1 0 0,6-5 0 0,-7 4 0 16,-1 0 0-16,8-4 0 0,-9 5 0 0,9-5 0 15,-9 4 0-15,1 1 0 0,0 2 0 0,-1-3 0 16,0 0 0-16,1-1 144 0,8-3-144 0,-10 4 0 16,1 2 0-16,0-4 0 0,-1 2 0 0,10-4 0 15,0 0 0-15,-9 4 0 0,-1 1 0 0,1 0 0 16,0-1 128-16,1 2-128 0,8-6 0 0,-9 2 0 16,0 2 0-16,9-4 0 0,-10 4 0 0,1 0 0 15,0 1 0-15,1-4 0 0,8-1 0 0,-9 4 0 16,-3 0 128-16,5-1-128 0,0-2 0 0,7-1 0 15,-9 5 0-15,0 1 0 0,0-4 0 0,0 2 0 16,-1-4 128-16,3 4-128 0,-2 0 0 0,1 0 0 16,-1-2 128-16,1 2-128 0,-1 0 0 0,1 0 0 15,1 0 0-15,-1 0 0 0,-1 0 128 0,9-4-128 0,-10 3 128 0,1 0-128 16,-2 0 144-16,1 1-144 0,-1-3 208 16,1 3-48-16,-2-1-16 0,1 1 0 0,-1 0-144 0,1 0 192 15,0-2-192-15,2-1 192 0,-1-1-192 0,3 0 0 16,7 0 0-16,-10 2 128 0,1-1-128 0,9-1 0 15,-9 3 0-15,1-3 0 0,8 0 0 0,-7 0 0 16,7 0 0-16,0 0 0 0,0 0-320 0,-10-3 16 16,10 3 0-16,0 0 0 15,-10-1-1088-15,10 1-208 0,0 0-64 0,0 0 0 16,-5-3-1472-16,5 3-320 0</inkml:trace>
  <inkml:trace contextRef="#ctx0" brushRef="#br0" timeOffset="-126524.04">14637 12424 4607 0,'0'0'400'0,"0"0"-400"15,0 0 0-15,0 0 0 0,0 0 3312 0,0 0 576 16,0 0 112-16,0 0 32 0,0 0-2128 0,0 0-432 0,0 0-64 0,0 0-32 16,0 0-624-16,4 6-128 0,2 2-32 0,1 0 0 15,1 0-16-15,-2 1-16 0,2 3 0 0,1 1 0 16,-1 2-224-16,0 3-32 0,2 3-16 0,-1 0 0 16,2 4 80-16,2 2 16 0,-2-2 0 0,4 4 0 15,0 1-144-15,2 4-32 0,-1-2 0 0,0 1 0 16,2-1 64-16,-1 1 16 0,0 1 0 0,1-3 0 15,-2 2-288-15,-1 2 0 0,2 0 0 0,-1 0-144 16,0-1 288-16,1 2 64 0,0 0 16 0,-1 1 0 16,0 2-80-16,0-3-16 0,-2-2 0 0,2 0 0 15,-2-1-128-15,0-2 192 0,1 0-192 0,-1 0 192 16,0 2-192-16,1 1 0 0,-1 0 0 0,0 0 128 16,0-2-128-16,-1 2 0 0,0-3 0 0,1 1 0 0,-1-1 128 0,1-1-128 15,1-1 0-15,-1-1 128 0,2 0 48 0,-1-1 0 16,1-1 0-16,1-1 0 0,-3 0-48 0,1 0-128 15,-1-1 192-15,2 2-64 0,0 3 64 0,0-3 0 16,-2 0 0-16,1 0 0 0,0-1 32 0,1 2 16 16,0 0 0-16,-1 0 0 0,2 0-32 0,-1 1 0 15,0-1 0-15,-2-2 0 0,-1-2 16 0,0 1 0 16,1-2 0-16,1 0 0 0,0-1 16 0,1-2 0 16,-2 1 0-16,1 1 0 0,-2-2-64 0,0 2-16 15,0 1 0-15,1 1 0 0,0 0-32 0,0 1 0 16,-1-2 0-16,0 0 0 0,0 1 48 0,0 1 0 15,1-1 0-15,0 1 0 0,-2-2-32 0,0 1 0 16,0 0 0-16,-1-4 0 0,1 1 112 0,1 1 32 16,-3-2 0-16,2-2 0 0,0 0 64 0,0 1 16 0,-1 3 0 0,1-4 0 15,1 3-176-15,0-3-16 0,-1-1-16 0,2 4 0 16,-1 0-160-16,0-1 160 0,0-2-160 0,-1 3 160 16,0-5-160-16,-2 2 128 0,-1 0-128 0,1 0 128 15,-1-3-128-15,0 1 128 0,-1-1-128 0,-1-2 128 16,1 0-128-16,0 1 0 0,3-3 0 0,-2 2 0 15,-4-3 0-15,3-1-224 0,-2-3 48 0,2 0 16 32,0-1-1872-32,0-1-368 0,-8-3-80 0</inkml:trace>
  <inkml:trace contextRef="#ctx0" brushRef="#br2" timeOffset="-118187.12">7726 14634 13823 0,'0'0'1216'0,"0"0"-960"16,0 0-256-16,0 0 0 0,0 0 3936 0,4-6 736 15,-3 17 160-15,0 0 32 0,1-1-2816 0,2 3-576 16,-1 1-96-16,3 3-32 0,-1-1-752 0,1 1-144 16,1-3-48-16,1 3 0 0,-2 1-272 0,1-2-128 15,-1-1 0-15,2 1 128 16,1-3-1952-16,3 0-400 0</inkml:trace>
  <inkml:trace contextRef="#ctx0" brushRef="#br2" timeOffset="-117624.45">7521 16374 23951 0,'0'0'1056'0,"0"0"224"0,0 0-1024 0,0 0-256 16,0 0 0-16,0 0 0 0,0 0 1248 0,0 0 192 15,0 0 32-15,0 0 16 0,0 0-736 0,0 0-160 16,0 0-16-16,0 0-16 0,0 0 144 0,0 0 16 15,0 0 16-15,9 0 0 0,0 0-352 0,-1 0-80 16,-8 0-16-16,8 0 0 0,-8 0-32 0,8 0-16 16,-8 0 0-16,8 1 0 0,-8-1-384 0,8 3-80 15,-8-3-16-15,6 6 0 0,-1 1 464 0,-1 1 96 16,-1 0 0-16,-2 2 16 0,-1-1-528 0,0 3-128 16,0 1 0-16,0-1-16 0,0-1 976 0,1 1 192 0,1-1 32 0,0-1 16 15,1 0-384-15,1 1-80 0,1-2-16 0,3 0 0 16,1-4-80-16,0 0-32 0,2 1 0 0,0-2 0 15,2 0-288-15,3-4 160 0,1 0-160 0,2 0 128 32,2-4-1040-32,1 0-224 0,3-4-32 0,-1 0-15824 0</inkml:trace>
  <inkml:trace contextRef="#ctx0" brushRef="#br2" timeOffset="-116825.58">5152 16586 13823 0,'0'0'1216'0,"0"0"-960"16,0 0-256-16,0 0 0 0,21-1 3008 0,-21 1 576 15,11-2 96-15,0-2 32 0,2 1-2544 0,0-2-496 16,2 1-96-16,0 1-32 0,2 2-224 0,-1-2-64 16,-2 1 0-16,1 2 0 0,-1 0-256 0,-2 1 0 15,-3 2 128-15,0 1-128 0,-1 0 192 0,-8-4-32 16,4 6 0-16,-2 2 0 0,0 1 304 0,-4 0 64 15,-2 2 16-15,-1-4 0 0,0 3-304 0,-2 0-64 16,-2 0-16-16,0-1 0 0,1 1-160 0,1-3 0 16,-1 3 0-16,1-4 0 0,2 1 0 0,1-3-192 15,4-4 64-15,0 0 128 0,0 0-240 0,1 6 80 0,-1-6 16 0,7 7 0 16,1-1 0-16,2 1 0 0,1-6 0 0,0 1 0 16,1 1 144-16,1 0-208 0,0-2 80 0,0 2 128 15,-1-3 0-15,1 1 0 0,0 2 144 0,-1-2-16 16,-2 0 256-16,1 2 64 0,-4-1 16 0,-7-2 0 15,8 4 464-15,-8-4 96 0,0 0 0 0,3 8 16 16,-4 0 144-16,-3 1 32 0,-2 1 0 0,-1 2 0 16,-4 0-480-16,-1 0-96 0,-1-1 0 0,0 2-16 15,0-1-416-15,-1 0-80 0,0-3 0 0,-1 0-128 16,4-1 0-16,-1-2-224 0,1 0 16 0,0-2-19248 16</inkml:trace>
  <inkml:trace contextRef="#ctx0" brushRef="#br2" timeOffset="-116198.51">3996 14547 9215 0,'0'0'816'0,"0"0"-656"0,0 0-160 0,6 12 0 0,-7 0 3520 0,0-6 656 16,1-6 144-16,0 0 32 0,-1 7-2768 0,1 1-560 15,0-8-96-15,1 9-32 0,0 0-144 0,0 3-48 16,2 0 0-16,-2 2 0 0,1 1-352 0,0 0-80 16,1 0-16-16,-1 0 0 0,1-1-256 15,1-2 128-15,1 0-128 0,2-3 0 0,1-1 0 0,1-3 0 0,0 0 0 0,1-4 0 16,1 2 0-16,0-3-224 0,2-1 32 16,0-1 16-16,0 1-16 0,1-2-16 0,-5-1 0 31,0-2 0-31,0-1-1264 0,-1 0-256 0,0-2-64 0</inkml:trace>
  <inkml:trace contextRef="#ctx0" brushRef="#br2" timeOffset="-116010.75">4167 14508 17503 0,'0'0'1552'0,"0"0"-1232"0,-2 8-320 0,0 0 0 0,-1 2 2816 0,1 1 496 0,0 3 96 0,2 2 32 0,0 1-1664 0,2 2-336 16,0 4-64-16,1 0-16 0,-1 0-656 15,2 4-128-15,2-4-16 0,-1 3-16 0,1 0-384 0,1 2-160 16,-1-4 128-16,3 1-128 0,-1-1 0 0,1-5-176 16,0-1 16-16,2-2-10704 15,1-2-2128-15</inkml:trace>
  <inkml:trace contextRef="#ctx0" brushRef="#br2" timeOffset="-115588.62">5254 13348 25103 0,'-18'4'1104'0,"10"-1"240"0,-3-1-1072 0,0-1-272 0,-2-1 0 0,-2-1 0 16,1 0 832-16,0 0 96 0,-1 1 32 0,4 0 0 15,0-3-112-15,1 2-16 0,1 1 0 0,1 0 0 0,3 0-576 0,5 0-112 16,0 0-16-16,0 0-128 0,0 0 0 0,1 6 0 15,-1-6 0-15,5 11 0 0,2-2 0 0,0 2 0 16,3 2 0-16,-1 1 0 0,1-3 336 0,1 4-32 16,-4-2-16-16,1 0 0 0,-1 4 32 0,-1-3 0 15,-1 2 0-15,1 1 0 0,-2-2-112 0,-2 2-16 16,-1-1 0-16,-1-1 0 0,-1 1-384 0,1-2-64 16,-2-1-32-1,-1 1-9872-15,0-3-1968 0</inkml:trace>
  <inkml:trace contextRef="#ctx0" brushRef="#br2" timeOffset="-115432.35">5065 13458 13823 0,'0'0'1216'0,"0"0"-960"0,0 0-256 0,6-4 0 16,2-2 3952-16,1 5 736 0,3-3 160 0,0 2 16 16,1-2-2528-16,1-2-512 0,2 0-96 0,2 1-32 15,2 1-800-15,-1-1-176 0,1-2-16 0,2 1-16 31,0-2-1520-31,0 3-288 0,0-1-64 0</inkml:trace>
  <inkml:trace contextRef="#ctx0" brushRef="#br2" timeOffset="-114713.79">7251 12446 6447 0,'0'0'272'0,"0"0"80"0,-5-1-352 0,-1-1 0 0,-1 1 0 0,1 0 0 15,-1-2 5504-15,-2 0 1040 0,1 3 208 0,0 3 32 16,2 1-4512-16,-1 1-912 0,2 0-176 0,-2 3-32 0,2 3-576 15,1-1-128-15,2 2 0 0,0 2-16 0,1 4-304 0,0 3-128 16,-2 1 128-16,3 1-128 0,1 1 0 0,2-1 0 16,1-1 0-16,3 0 0 0,0-1 0 0,2 0 0 15,2-3 0-15,1 0 0 0,1 0-144 0,2-2 144 16,2-2 0-16,-1-3 0 0,0-3 0 0,-1-1 0 16,1 0 192-16,1-3-48 0,0-2-16 0,0-2-128 15,0-2 192-15,-4 1-64 0,-3-2 32 0,-2 0 0 16,-2-1 0-16,-6 4 0 0,7-2 272 0,-7 2 48 15,3-7 16-15,-3 1 0 0,0 6 112 0,-2-7 32 16,-2 1 0-16,-1-1 0 0,-3 1-48 0,1 0 0 16,-3 3 0-16,0 0 0 0,-2 3-192 0,0 0-32 15,1-3-16-15,0 6 0 0,2 0-160 0,0 0-16 16,-1 1-16-16,2-1 0 0,1 1-352 0,7-4-64 16,-2 6 0-16,3 2-13200 0,2 0-2640 0</inkml:trace>
  <inkml:trace contextRef="#ctx0" brushRef="#br0" timeOffset="-111127.4">14621 11601 14735 0,'0'0'1312'0,"0"0"-1056"0,0 0-256 0,0 0 0 0,0 0 2240 0,0 0 400 16,0 0 80-16,-2 7 16 0,0 0-1008 0,2 3-208 15,2 0-48-15,-1 2 0 0,0 1-384 0,2 1-96 16,-3 3-16-16,1 3 0 0,-1 0 64 0,0 4 16 16,1 1 0-16,-1 2 0 0,0 3-224 0,0 3-64 15,-1-2 0-15,0 2 0 0,-1-1-224 0,2 1-48 16,-1-3-16-16,0 2 0 0,0 0-288 0,1-2-48 15,0-2-16-15,1-2 0 0,-1-1-128 0,1-1-256 16,2-4 64-16,1-3-18368 0</inkml:trace>
  <inkml:trace contextRef="#ctx0" brushRef="#br0" timeOffset="-110344.59">16269 15411 3679 0,'0'0'320'0,"0"0"-320"16,0 0 0-16,0 0 0 0,0 0 4160 0,4 14 752 15,-4-14 144-15,0 0 48 0,0 0-2544 0,4 9-496 16,-1-1-96-16,-1 2-32 0,1-2-144 0,-1 1-16 16,0 2-16-16,-1 0 0 0,0 1-304 0,2 4-64 15,-2-2-16-15,2 3 0 0,-2 1-224 0,3 2-64 16,-1 2 0-16,-2 3 0 0,0 3-432 0,1 2-80 15,-1 2-32-15,-1 0 0 0,1 1-320 0,-1 1-64 16,-1 1-16-16,-2 0 0 0,1 0-144 0,-1-1 0 0,2-1 0 16,-1-3 0-1,0-5-832-15,0-1-208 0,2 0-48 0,2-1-12096 0,-1 0-2416 0</inkml:trace>
  <inkml:trace contextRef="#ctx0" brushRef="#br0" timeOffset="-109490.44">17978 13401 18431 0,'0'0'1632'0,"-1"-3"-1312"15,1 3-320-15,0 0 0 0,-1-8 1232 0,-1 1 176 16,1 1 48-16,0-1 0 0,1 1 208 0,0 6 32 16,0 0 16-16,0 0 0 0,0 0-304 0,0 0-48 15,0 0-16-15,0 0 0 0,1 6-256 0,0 2-64 16,1 1-16-16,-1 3 0 0,0 4-208 0,-1 0-32 15,0 0-16-15,3 2 0 0,-2 2-240 0,-1 2-64 16,0 0 0-16,0 0 0 0,0 2-160 0,1-3-32 16,1 0-16-16,-1-1 0 0,0-1-496 0,2-1-80 0,-3 0-32 15,1-1 0 1,2 0-2304-16,0-1-464 0,-1-2-80 0</inkml:trace>
  <inkml:trace contextRef="#ctx0" brushRef="#br0" timeOffset="-108848.86">19311 14079 12895 0,'0'0'576'0,"0"0"112"0,0 0-560 0,0 0-128 0,0 0 0 0,0 0 0 15,-3 10 2944-15,2-3 544 0,-1 4 112 0,2-1 32 0,0 3-1184 0,0 3-224 16,2 2-48-16,-1 2-16 0,0 1-640 0,1 1-128 15,-1 3-32-15,2-1 0 0,-2 0-304 0,0-1-64 16,-1 1-16-16,0-2 0 0,1-1-448 0,1-2-80 16,0-2-32-16,0 0 0 0,-1 1-416 0,0-2 0 15,1 1-144-15,-1 0 144 16,2-4-2864-16,-1-1-464 0</inkml:trace>
  <inkml:trace contextRef="#ctx0" brushRef="#br0" timeOffset="-107520.44">22106 15253 4607 0,'0'0'192'0,"0"-3"64"0,0 3-256 0,17-10 0 16,-17 10 0-16,0 0 0 0,-3-7 3376 0,1 2 624 15,2 5 128-15,0 0 32 0,0 0-1952 0,0 0-384 16,-2-7-80-16,2 7-16 0,0 0-400 0,0 0-96 16,0 0-16-16,0 0 0 0,0 0-208 0,0 0-48 15,0 0-16-15,0 0 0 0,0 0-240 0,0 0-32 16,0 0-16-16,0 0 0 0,3 8 48 0,-1 3 16 15,1 2 0-15,0 2 0 0,-1 5-96 0,2 5-32 16,0 5 0-16,1 4 0 0,1 2-64 0,-3-1-16 16,1 2 0-16,0 1 0 0,0 1-128 0,0 0-16 15,-1 3-16-15,1-3 0 0,-2-3-80 0,1 1-16 16,-1-2 0-16,1-1 0 0,0-6-16 0,-1 1-16 0,1 0 0 0,-2-4 0 16,2-1-224-16,-2-4 144 0,0 0-144 0,1 0 128 15,-1-5-128-15,0-1 0 0,1 0 0 0,-1-3 0 16,0-1 0-16,-1 1-224 0,0-2 48 0,0 0 16 31,2-1-352-31,-2 0-64 0,0-8 0 0,0 0-16 16,0 7-416-16,0-7-80 0,1 8 0 0,-1-8-11008 0,0 0-2176 0</inkml:trace>
  <inkml:trace contextRef="#ctx0" brushRef="#br0" timeOffset="-106088.52">14643 12420 15487 0,'0'0'688'0,"0"0"144"0,0 0-672 0,0 0-160 0,0 0 0 0,0 0 0 16,0 0 784-16,0 0 128 0,0 0 32 0,0 0 0 16,0 0-32-16,0 0 0 0,0 0 0 0,0 0 0 15,0 0 368-15,0 0 64 0,0 0 0 0,8 2 16 16,-14 5 144-16,0-1 32 0,1 2 0 0,-1-3 0 16,-1-1-128-16,-1 0-32 0,1-1 0 0,-3 1 0 15,1 0-176-15,-2 0-48 0,-5 0 0 0,-2 1 0 16,-4 0-64-16,-3 0 0 0,0 0-16 0,-1 3 0 15,-1-1-144-15,-2 1-32 0,-1-2 0 0,-1 3 0 16,-1 0-272-16,2 0-64 0,3 1-16 0,0-3 0 16,-3 1-272-16,2 1-48 0,3-2-16 0,2-1 0 15,-1 0-208-15,4 0 0 0,-3 2 0 0,4 0 0 0,2 0 0 16,1-2 0-16,2-1 0 0,2 2-160 16,2-1-1440-16,2 1-272 0,3-1-64 0,2 2-18896 15</inkml:trace>
  <inkml:trace contextRef="#ctx0" brushRef="#br0" timeOffset="-103349.29">16229 15370 16063 0,'0'0'704'0,"0"0"160"0,0 0-688 0,0 0-176 0,0 0 0 0,0 0 0 16,0 0 1120-16,0 0 192 0,0 0 32 0,0 0 16 15,0 0-64-15,0 0-16 0,-9-2 0 0,1 0 0 16,0-2-64-16,1 2 0 0,0-1-16 0,-1 0 0 16,0 2-112-16,0-3 0 0,0 2-16 0,-1-1 0 15,-1 0-320-15,-1 1-64 0,0-1-16 0,-1-1 0 0,1 2-96 0,0-4 0 16,-2 1-16-16,0 0 0 0,-2 0-16 0,1 0 0 15,-2 1 0-15,-1-2 0 0,-1 1 32 0,0-3 16 16,-2 2 0-16,2-2 0 0,-2 0-16 0,2-1-16 16,-1 0 0-16,-1 1 0 0,1 0 0 0,-1 2 0 15,-2 1 0-15,1-2 0 0,1-2-112 0,2 1-32 16,0 0 0-16,0 3 0 0,-1-4-176 0,0 5-48 16,-1-1 0-16,2 1 0 0,1 0-192 0,1 0 0 15,2-1 128-15,0 1-128 0,-1 0 0 0,2 0 0 16,0-1 0-16,2 1 0 0,-2 1 0 0,2 1 0 15,1-1 0-15,1 2 0 0,-1 0 0 0,3-1 0 16,-3 1 0-16,1 0 0 0,2-1 0 0,-1 2 0 16,-1 0-192-16,2 2 192 15,7-2-1408-15,0 0-160 0,-5 4-32 0,5-4-16 16,-3 6-1696-16,3-6-336 0</inkml:trace>
  <inkml:trace contextRef="#ctx0" brushRef="#br0" timeOffset="-99618.92">19311 14557 9215 0,'0'0'816'0,"0"0"-656"0,0 0-160 0,0 0 0 0,0 0 1920 0,0 0 336 0,0 0 80 0,0 0 16 15,0 0-720-15,0 0-144 0,0 0-16 0,0 0-16 16,0 0-304-16,0 0-64 0,0 0-16 0,0 0 0 0,0 0-240 0,0 0-64 15,18 11 0-15,-18-11 0 0,0 0-128 0,0 0-48 16,0 0 0-16,8 0 0 0,-8 0-32 0,8 3-16 16,-1-3 0-16,-7 0 0 0,8 3 80 0,0 0 16 0,-8-3 0 0,8 7 0 0,0-6-368 0,-1 4-64 31,1 2-16-31,0 0 0 0,0-1 64 0,1 2 0 16,0 1 0-16,2 1 0 0,-1 3-112 0,2 0-16 15,1 1 0-15,1 0 0 0,2 2 48 0,1-2 0 0,0 2 0 0,0-2 0 0,0 1 32 0,0 2 16 31,1 2 0-31,-1-1 0 0,1-2-32 0,2 1-16 16,-1-1 0-16,1 1 0 0,-2-1 16 0,1 0 0 0,-2-2 0 0,0 0 0 16,0 2-32-16,-1-3 0 0,-2-4 0 0,-1 2 0 15,0-1-32-15,2-1 0 0,-4 0 0 0,1 2 0 16,-1-3 48-16,-1-1 0 0,0 0 0 0,0 1 0 16,-3 0-48-16,1-1 0 0,-1 0 0 0,-1-1 0 15,2 0-128-15,-3-1 128 0,1 0-128 0,-1 0 128 16,-5-5-128-16,5 4 0 0,-5-4 144 0,5 4-144 15,-5-4 0-15,7 4 0 0,-7-4 0 0,0 0 0 16,0 0-736-16,0 0-64 0,5 7-16 0,-1-2 0 16,-4-5-2704-16,0 0-528 0</inkml:trace>
  <inkml:trace contextRef="#ctx0" brushRef="#br0" timeOffset="-98417.45">17973 13231 13759 0,'0'0'608'0,"0"0"128"0,0 0-592 0,0 0-144 16,0 0 0-16,0 0 0 0,0 0 1344 0,0 0 256 16,0 0 32-16,0 0 16 0,0 0-160 0,0 0-16 15,0 0-16-15,0 0 0 0,0 0-48 0,0 0 0 16,0 0 0-16,0 0 0 0,10-16-160 0,-16 11-32 16,2 1-16-16,-1 0 0 0,-2 0-80 0,2 0-16 0,0 0 0 0,-2 0 0 15,0-1-192-15,-3-1-32 0,0-1-16 0,-2-1 0 16,1 0-48-16,-3 1-16 0,-1-2 0 0,0-2 0 15,-1 1 96-15,-3-1 0 0,0 1 16 0,-2-2 0 16,-1-1-304-16,-2 0-64 0,-1-4-16 0,2 0 0 16,1-1-160-16,0 1-48 0,0 0 0 0,-1 0 0 15,1-1-128-15,3-2-16 0,-1 5-16 0,2-1 0 16,1 2-160-16,1 1 0 0,2 0 0 0,2 2 128 16,2-1-128-16,1 3 0 0,1 1 0 0,1 2 0 15,2 1 0-15,1-1 0 0,-1 1-176 0,2 1 176 16,3 4-384-16,0 0 0 0,0 0 0 0,0 0 0 15,0 0-1424-15,0 0-288 0,0 0-48 0,0 0-11264 16,0 0-2256-16</inkml:trace>
  <inkml:trace contextRef="#ctx0" brushRef="#br0" timeOffset="-96421.9">22154 15142 5519 0,'0'0'496'0,"0"0"-496"0,0 0 0 0,0 0 0 0,0 0 3008 0,0 0 512 0,0 0 112 0,0 0 16 16,0 0-1472-16,0 0-272 0,0-3-64 0,0 3-16 16,0 0-320-16,0 0-64 0,4-5-16 0,0-1 0 15,1-1-208-15,3 1-64 0,1-1 0 0,3 2 0 16,2 0-320-16,2-2-64 0,-2-2 0 0,3 0-16 15,1 0 16-15,3 0 16 0,1-1 0 0,0 0 0 16,2 0-80-16,-1-2-32 0,1-1 0 0,-1 0 0 16,1 1-304-16,-2-1-64 0,0-3-16 0,0 3 0 15,-2-1-288-15,1 1 160 0,0 0-160 0,1-1 128 16,0-1-128-16,0 1 0 0,-1-2 0 0,-3 2 0 16,2 0 0-16,-1 1 0 0,0 2-160 0,-2 2 160 15,-2 2-1536-15,-1 0-224 0,0 0-32 0,-4 5-15712 16</inkml:trace>
  <inkml:trace contextRef="#ctx0" brushRef="#br2" timeOffset="-91720.53">21360 14491 38175 0,'18'25'832'0,"-18"-25"192"0,0 0 16 0,0 0 48 0,0 0-880 0,0 0-208 0,0 0 0 0,-4 7 0 16,2-1 1280-16,-1 2 224 0,1 2 32 0,0-2 16 16,1 3-976-16,0-2-208 0,-1 1-48 0,2 2 0 15,0 1-320-15,-1 0 0 16,1 1 0-16,1 1-128 0,1-2-1568 0,0 2-304 0,1 1-64 0,0-2-15728 16</inkml:trace>
  <inkml:trace contextRef="#ctx0" brushRef="#br2" timeOffset="-90781.59">20098 12927 5519 0,'0'0'496'0,"0"0"-496"0,0 0 0 0,0 0 0 16,-1-7 3008-16,1 7 496 0,-3-6 96 0,1 1 32 15,-2-1-1712-15,0 1-352 0,4 5-64 0,-5-4-16 0,-1 0-448 0,6 4-80 16,0 0-32-16,-7 0 0 0,-1 0-208 0,0 3-32 16,0 1-16-16,0 2 0 0,2 4-320 0,-2 4-64 15,0-1-16-15,2 4 0 0,-1 2 0 0,1 0 0 16,0 2 0-16,2-1 0 0,0 1-144 0,3 1-128 16,1-2 144-16,1 0-144 0,2-2 0 0,2-1 0 15,2-3 0-15,2-1 0 0,0-1 208 0,3-3-48 16,2-2-16-16,2-4 0 0,-1 0-16 0,1-2 0 15,-3-2 0-15,0-2 0 0,0 0 48 0,-1-1 0 16,-3-2 0-16,-1 1 0 0,0-1 16 0,-3-1 16 16,-1 1 0-16,-4 6 0 0,-1-7 416 0,-1 1 80 15,0-1 0-15,-2 1 16 0,-2 0 160 0,0 2 16 16,-2 1 16-16,-1-1 0 0,-1 1-416 0,-1 3-96 16,1-3-16-16,1 6 0 0,-2-2-384 0,2 5 0 0,1-1 0 0,3 3 0 31,0 2-256-31,1-1-128 0,1 3-16 0,3 0-11680 0,2-1-2320 0</inkml:trace>
  <inkml:trace contextRef="#ctx0" brushRef="#br2" timeOffset="-90015.91">19639 14236 15663 0,'0'0'688'0,"0"0"144"0,0 0-656 0,0 0-176 0,0 0 0 0,-1-5 0 15,1 5 1824-15,3-7 336 0,-2 1 64 0,3-1 16 16,0 1-1360-16,2-1-272 0,2-1-48 0,1 2-16 0,0-1-368 0,0 1-176 16,0-1 160-16,1 3-160 0,-3 2 640 0,3 0 48 15,-10 2 0-15,6 2 0 0,-6-2 384 0,7 4 80 16,-2 2 0-16,0-1 16 0,-5-5-176 0,0 0-32 16,1 8-16-16,1 0 0 0,-2-8-480 0,0 8-80 15,0 0-32-15,-2-1 0 0,1 1-176 0,-2 1-48 16,1-2 0-16,-2 1 0 0,-1 0-128 0,-1-1 0 15,1 1 144-15,0 0-144 0,-1 0 0 0,0 0 0 16,1-1 0-16,0 1 128 0,0-1-128 0,1-1 0 16,-1 0 0-16,5-6 128 0,-3 6-128 0,2 2 0 15,1-8 0-15,0 6 0 0,1 2 0 0,2-1 0 16,0-1 0-16,4 1-128 0,-1-2 128 0,2 0 0 16,0 0 0-16,1-1 0 0,2-1 0 0,0 0 176 0,1-3-176 15,2-2 192-15,2 1-192 0,1-2-144 0,1-1 144 0,1 0-208 31,0-1-2672-31,1 1-544 0</inkml:trace>
  <inkml:trace contextRef="#ctx0" brushRef="#br2" timeOffset="-89219.12">16379 14776 6447 0,'0'0'272'0,"0"0"80"0,0 0-352 0,0 0 0 0,0 0 0 0,0 0 0 16,0 0 4576-16,0 0 848 0,0 0 160 0,0 0 48 15,0 0-3536-15,5-3-704 0,1-1-144 0,2 3-32 0,1-1-800 0,0 4-160 16,1-1-48-16,0 3 0 0,0-3-16 0,1 2-16 16,1 0 0-16,-3-3 0 0,0 2-48 0,-1-1 0 15,-2 2 0-15,-6-3 0 0,0 0 128 0,0 0 32 16,0 0 0-16,0 0 0 0,0 0 320 0,1 5 64 15,-1 2 16-15,0-7 0 0,-5 6-384 0,1 1-80 16,-2-1-16-16,-2 1 0 0,3-2-208 0,-2 0 0 16,1 0 0-16,-1 2 0 0,2 0 0 0,0-1 0 15,5-6 0-15,-4 5 0 0,1 2-160 0,3-7 160 16,2 8-128-16,0-1 128 0,3 3-160 0,2-4 160 16,-1-2-192-16,2 1 192 0,1-1-128 0,1 0 128 15,0 0 0-15,-1 0 0 0,0 1 0 0,0-4 0 16,-1 2 0-16,0 1 0 0,-2 0 0 0,-6-4 256 0,0 0-32 0,3 9 0 15,-2 0 528-15,-1-2 96 0,-4-1 32 0,-1 1 0 16,-3-3 32-16,-1 1 16 0,-2 0 0 0,-2 1 0 16,0 1-480-16,-1-2-112 0,1-1-16 0,0-3 0 15,0 2-320-15,2 0 0 0,-1-1 0 0,1 1 0 32,4-2-2528-32,-1 0-480 0,1-1-80 0</inkml:trace>
  <inkml:trace contextRef="#ctx0" brushRef="#br2" timeOffset="-88578.66">15183 12683 10127 0,'0'0'448'0,"0"0"96"0,0 0-544 0,0 0 0 0,0 0 0 0,0 0 0 0,0 0 3184 16,0 0 528-16,0 0 96 0,0 9 32 0,-3 0-2032 0,2-1-400 16,-1 1-64-16,0 2-32 0,2 1-416 0,-2 1-64 15,-1-2-32-15,0 1 0 0,1 1-96 0,1 1-32 16,-1-1 0-16,2-1 0 0,2-1-272 0,0-2-48 15,2 0-16-15,0 0 0 0,-1-1-160 0,0 1-48 16,1-3 0-16,0 1 0 0,2-3-128 0,1 0 128 16,0 0-128-16,1-2 128 0,0 0-128 0,-2-1 0 15,2 0 144-15,0 1-144 0,-1-2-176 0,3-2-96 16,-1 1-32-16,0 0 0 16,0-2-1008-16,0-1-208 0,-2-1-32 0,-1 1-7856 15,-1-3-1584-15</inkml:trace>
  <inkml:trace contextRef="#ctx0" brushRef="#br2" timeOffset="-88391.18">15289 12647 8287 0,'0'0'736'0,"0"0"-592"0,0 0-144 0,-2 11 0 16,1-1 3328-16,0 3 640 0,-1 2 128 0,1 2 32 16,1 1-1680-16,0 3-336 0,-1 3-64 0,1-1 0 15,0 2-560-15,0 0-96 0,0-1-32 0,2 0 0 16,0-1-592-16,-1 0-128 0,0-3-32 0,1 1 0 15,-1-1-416-15,2-1-64 0,-1-2-128 0,2 2 176 16,1-4-2048 0,1 4-416-16</inkml:trace>
  <inkml:trace contextRef="#ctx0" brushRef="#br2" timeOffset="-87688.07">18329 13319 12895 0,'0'0'1152'0,"0"0"-928"15,0 0-224-15,0 0 0 0,0 0 1584 0,0 0 272 16,0 0 48-16,0 0 16 0,0 0-704 0,0 0-144 16,0 0-32-16,0 0 0 0,0 0-720 0,0 0-128 15,0 0-48-15,13 3 0 0,-18 6-144 0,2-1 0 16,1 1 0-16,3-1 0 0,-1-2 304 0,1 1 16 15,-1-7 16-15,1 9 0 0,2 1 368 0,1 1 64 16,0 1 0-16,1-3 16 0,0 0-16 0,1 0-16 0,-1 1 0 0,0 0 0 16,0-1-32-16,0 1 0 0,-2-1 0 0,0 2 0 15,-2-1-144-15,0 3-48 0,1-2 0 0,-2 0 0 16,-3 0-272-16,0-1-48 0,1-1-16 0,-1 0 0 31,-1 1-512-31,0-1-128 0,-1-3 0 0,0-2-16 16,-2 0-2544-16,1-1-512 0,-2-2-112 0</inkml:trace>
  <inkml:trace contextRef="#ctx0" brushRef="#br2" timeOffset="-87514.46">18350 13318 26079 0,'0'0'1152'0,"0"0"256"15,0 0-1136-15,4 7-272 0,-4-7 0 0,6 6 0 0,-1-1 1216 0,2-1 192 16,-7-4 48-16,10 2 0 0,3-1-480 0,0-1-80 31,1-1-32-31,-1-2 0 0,1-1-864 0,2-3 0 0,0 4-128 0,1-4-10000 16,0-1-2000-16</inkml:trace>
  <inkml:trace contextRef="#ctx0" brushRef="#br0" timeOffset="-77650.63">17127 12158 17503 0,'0'0'1552'0,"0"0"-1232"0,0 0-320 0,0 0 0 15,0 0 2832-15,0 0 512 0,0 0 112 0,0 0 0 16,4-9-1680-16,-9 5-352 0,1 1-64 0,-1 2-16 15,-2-1-416-15,-1 2-96 0,0 0 0 0,-1 3-16 16,1 2 16-16,2 2 0 0,1 2 0 0,-1 1 0 16,3 2-240-16,0 2-32 0,0 1-16 0,2 2 0 15,1-2-192-15,0 2-32 0,3 2-16 0,-1-1 0 16,2-1-32-16,1 0 0 0,1-2 0 0,1 2 0 0,1-2-272 16,1-1 128-16,2-1-128 0,-1-1 0 15,2-2 0-15,0 1 0 0,1-1-160 0,1-1 160 16,0-2-1664-16,1-2-224 0,0-2-32 0,0-3-10128 15,-2-2-2032-15</inkml:trace>
  <inkml:trace contextRef="#ctx0" brushRef="#br0" timeOffset="-77494.07">17379 12063 23951 0,'-4'-3'2128'0,"4"3"-1696"15,0 0-432-15,0 0 0 0,0 0 2832 0,0 0 496 16,0 0 80-16,0 0 32 0,0 0-1744 0,0 0-352 15,0 8-64-15,1 2 0 0,2 2-928 0,0 2-176 0,1 3-48 0,0 0 0 16,-1 3-304-16,1-3-64 0,1 2-16 0,0 1 0 31,0-2-1728-31,1 2-336 0,-2-1-80 0,2-1-16 16,1-2-1488-16,-1-3-320 0</inkml:trace>
  <inkml:trace contextRef="#ctx0" brushRef="#br0" timeOffset="-77291.08">17568 11932 911 0,'0'0'0'0,"-3"-5"0"15,2-2 0-15,-2 2 0 0,0 0 6848 0,3 5 1280 0,0 0 256 0,0 0 48 16,0 0-5712-16,0 0-1136 0,2 10-240 0,2 4-32 0,0 4-736 0,1 1-160 16,0 3-32-16,2 5 0 0,0 3-256 0,4 0-128 15,-3 0 128-15,1-1-128 0,1 0-240 0,2 0-128 16,0 0-16-16,-1-2-16 15,0-1-2592-15,-2-1-512 0</inkml:trace>
  <inkml:trace contextRef="#ctx0" brushRef="#br0" timeOffset="-77119.12">17519 12181 23951 0,'-6'0'2128'0,"1"0"-1696"15,-3 0-432-15,3 0 0 0,5 0 3440 0,0 0 592 16,0 0 128-16,0 0 32 0,0 0-2656 0,0 0-544 0,0 0-96 0,0 0-32 16,9 0-864-16,2 2 0 0,1-1-208 0,4 0 32 31,-1 2-2576-31,2 1-528 0</inkml:trace>
  <inkml:trace contextRef="#ctx0" brushRef="#br0" timeOffset="-76791.08">17764 12231 22111 0,'0'0'1968'0,"0"0"-1584"0,0 0-384 0,0 0 0 16,0 0 1808-16,0 0 288 0,7 4 48 0,1-2 16 0,0 1-816 16,1-2-176-16,0 0-16 0,0 1-16 0,0-2-720 0,2 0-144 15,-2-2-16-15,0 1-16 0,-3 0 80 0,2 0 32 16,-8 1 0-16,0 0 0 0,0 0-48 0,0 0-16 15,8-2 0-15,-8 2 0 0,0 0 448 0,0 0 96 16,0 0 0-16,3 8 16 0,-3 1 0 0,0 0 0 16,-2 2 0-16,1-1 0 0,0 1-288 0,-1-1-64 15,1 2-16-15,1-3 0 0,1 0-288 0,1 0-48 16,0 0-16-16,1-1 0 0,1 0-128 0,2 0 0 16,2-2 0-16,3 1 0 15,-1-2-1344-15,2-1-192 0,1-3-32 0,1-1-16 16,0-2-1376-16,3-2-288 0,-1-4-48 0,0-1-11008 0</inkml:trace>
  <inkml:trace contextRef="#ctx0" brushRef="#br0" timeOffset="-76524.18">18180 12104 9215 0,'-2'-14'400'0,"2"14"96"0,-3-7-496 0,-1 2 0 0,-2-1 0 0,-1 0 0 16,2 1 5328-16,-3 1 976 0,0 2 192 0,0 0 32 16,-1 4-3776-16,2 2-768 0,-1 2-160 0,1 2-32 15,2 1-1024-15,1 4-224 0,1 3-32 0,2 2-16 16,2 2-368-16,3-1-128 0,3 2 0 0,1 0 0 15,2 0 0-15,2-4 0 0,1 0 0 0,3-3 0 16,2-1 0-16,3-4-128 0,-2-2 128 0,1-3-208 16,1-4 208-16,-2-2-176 0,-3-2 176 0,-1-1-160 15,0-1 160-15,-2-3 0 0,-5-2 128 0,0-1-128 16,-2 1 224-16,1-1-32 0,-2-1 0 0,-3-1 0 0,-2-1 64 0,0 1 16 16,0 1 0-16,0 0 0 0,-2-3-128 0,-1 2-16 15,-1-2-128-15,-1 2 192 16,-1 1-496-16,-2 0-96 0,0 0-32 0,-1 1 0 15,0 2-2832-15,-1-1-576 0</inkml:trace>
  <inkml:trace contextRef="#ctx0" brushRef="#br0" timeOffset="-76367.87">18476 11861 11967 0,'0'0'528'0,"0"0"112"0,0 0-512 0,0 0-128 15,4 9 0-15,0-3 0 0,-1 2 5376 0,-1 2 1024 0,0 5 224 0,0 0 32 16,1 4-4608-16,-1 1-912 0,1 3-192 0,1-1-48 16,0 3-768-16,0 1-128 0,0 0 0 0,0 0 0 31,0-1-2336-31,-1-2-352 0,1 1-64 0,0-5-11808 0</inkml:trace>
  <inkml:trace contextRef="#ctx0" brushRef="#br0" timeOffset="-76147.87">18635 11807 34847 0,'0'0'1536'0,"0"0"320"0,0 0-1472 0,0 0-384 16,0 0 0-16,0 0 0 0,0 0 1040 0,8 9 144 16,-1-1 32-16,-1 2 0 0,2 3-560 0,0 3-96 15,1 4-32-15,1-1 0 0,1 3-528 0,2 3 0 16,-3 0 0-16,1 1 0 0,-1 3-208 0,-1-5-160 15,0 1-16-15,1 1-16 16,1-1-1968-16,-2-1-384 0,-1-2-64 0,0-3-11968 0</inkml:trace>
  <inkml:trace contextRef="#ctx0" brushRef="#br0" timeOffset="-75965.84">18571 12098 23039 0,'0'0'1024'0,"0"0"192"0,0 0-960 0,0 0-256 0,-5 1 0 0,5-1 0 16,0 0 4560-16,0 0 880 0,0 0 160 0,7 0 32 15,2 0-3648-15,4 0-752 0,0 0-144 0,3 0-16 16,1-1-832-16,1-2-240 16,0 2 0-16,3 0 128 15,-2-2-2320-15,1 3-464 0</inkml:trace>
  <inkml:trace contextRef="#ctx0" brushRef="#br0" timeOffset="-51211.15">12589 12537 23951 0,'-2'-8'1056'0,"2"0"224"0,0 2-1024 0,0-1-256 0,0 1 0 0,0 6 0 16,0 0 2432-16,0 0 448 0,0 0 64 0,0 0 32 0,0 0-960 0,0 0-192 15,0 0-32-15,4 10-16 0,0-1-832 0,0 6-176 16,-1 2-16-16,-1 4-16 0,1 2-400 0,1 3-80 16,-2-1 0-16,2 4-16 0,-1 2-240 0,1 2 0 15,-1 0 0-15,0-3 0 16,1 0-368-16,0-4-160 0,-1-2-48 0,1-5 0 16,-2 0-2640-16,4-4-544 0,-3-2-96 0</inkml:trace>
  <inkml:trace contextRef="#ctx0" brushRef="#br0" timeOffset="-51039.18">12792 12476 30463 0,'-4'-17'1344'0,"3"10"288"0,1 0-1312 0,1 0-320 16,-1 7 0-16,0 0 0 0,0 0 1344 0,0 0 208 0,0 0 48 0,0 0 0 16,8 8-512-16,0 4-112 0,-2 3-16 0,2 6 0 15,3 4-704-15,0 5-256 0,1 0 144 0,0 4-144 16,1 2 128-16,0 1-128 0,0-1 0 0,0 1 128 31,-1-2-1712-31,-2-1-336 0,-1-2-80 0,-1 0-13808 0</inkml:trace>
  <inkml:trace contextRef="#ctx0" brushRef="#br0" timeOffset="-50836.19">12740 12804 26719 0,'-11'-10'2368'0,"6"6"-1888"0,-1 1-480 0,1 0 0 0,-1 0 3136 0,6 3 512 16,0 0 128-16,0 0 0 0,0 0-2256 0,0 0-464 16,0 0-96-16,4-7 0 0,3 1-656 0,1 1-128 15,1-1-32-15,2 3 0 0,4-1-368 0,2 1-80 16,1 2-16-16,2 1 0 16,0-2-1632-16,4 2-336 0,-2-3-64 0,0 0-16 15,0-1-1008-15,-1-1-208 0,-1-2-32 0</inkml:trace>
  <inkml:trace contextRef="#ctx0" brushRef="#br0" timeOffset="-50553.28">13130 12574 10127 0,'0'-12'448'0,"0"12"96"0,-2-5-544 0,2 5 0 16,-3-4 0-16,-1 0 0 0,-2-1 4160 0,0 3 736 15,6 2 144-15,-7 7 16 0,1-2-2688 0,1 7-560 16,-1 2-96-16,3 4-32 0,0 6-912 0,3-1-176 0,1 5-32 0,2 0-16 16,1 2-544-16,2 0 0 15,2-1 0-15,4-2 0 0,3-4 0 0,2-3 0 0,3-1-160 0,1-4 160 16,0-2 0-16,2-3 0 0,1-5 0 0,0-4 0 15,1-4 0-15,1-2 160 0,-2-4-16 0,-2 0 0 16,-1-4 304-16,-2-7 48 0,-2-2 16 0,-1-1 0 16,-3-2 192-16,-3 0 64 0,-2 0 0 0,-1-2 0 15,-2 0 32-15,-3 2 16 16,0-2 0-16,-2 4 0 0,-2-1 16 0,-4 1 16 0,-4 1 0 0,-4 1 0 16,-1 2-256-16,-2 1-48 0,-3 2-16 0,-1 0 0 15,-1 3-368-15,0 4-160 0,1 3 128 0,-1 2-128 16,1 4-1648-16,2 4-400 0,0 5-96 0</inkml:trace>
  <inkml:trace contextRef="#ctx0" brushRef="#br0" timeOffset="-49393.6">14289 14826 23951 0,'0'-3'2128'0,"0"3"-1696"0,0 0-432 0,0 0 0 0,0 0 2032 0,0 0 320 16,-3 10 64-16,2 4 16 0,1 1-752 0,-1 3-144 15,1 4-16-15,-2 2-16 0,4-4-768 0,-2 6-160 16,1 3-16-16,-1 1-16 0,2 1-416 0,0 5-128 15,0-4 0-15,0 3 0 16,0 1-1424-16,2-4-400 0,-1-2-80 0,-1-4-8848 16,4-2-1792-16</inkml:trace>
  <inkml:trace contextRef="#ctx0" brushRef="#br0" timeOffset="-49204.22">14463 14850 31839 0,'-2'-9'1408'0,"2"9"304"0,0 0-1376 0,0 0-336 0,0 0 0 0,0 0 0 16,0 0 960-16,0 0 128 0,0 0 32 0,6 12 0 16,1-2-144-16,1 4-16 15,1 2-16-15,0 2 0 0,0 3-688 0,2 1-128 0,-4 2-128 0,1 3 192 16,3-1-192-16,-4 3-144 0,1 2 144 0,-1-1-208 16,-2 1-2160-16,0-1-448 0,-1-1-64 0</inkml:trace>
  <inkml:trace contextRef="#ctx0" brushRef="#br0" timeOffset="-48711.83">14340 15214 24879 0,'0'0'2208'0,"-4"-7"-1760"16,0 1-448-16,0-3 0 0,1 1 2432 0,2 2 416 16,1 6 80-16,0 0 16 0,4-7-1584 0,2 1-304 15,2 3-64-15,4-1-16 0,2 0-784 0,3 0-192 16,1-1 0-16,3-1 0 0,1 1-304 0,2 0-48 15,-1 0-16-15,2-2 0 16,-1-1-1552-16,-2 1-304 0,0-1-64 0,-1 0-16 16,0 0-496-16,-2 2-96 0,-3-2-32 0,-2 3 0 15,-2 1 1200-15,-3-3 256 0,0 1 32 0,-2-2 16 0,-2 0 1424 0,-1 1 304 0,-4 7 48 0,0 0 16 16,0-7 1552-16,-1 0 304 0,-2 2 64 0,-1 1 16 16,4 4-544-16,0 0-96 0,0 0-32 0,-5 3 0 15,-2 0-672-15,2 7-128 0,0-1-16 0,1 4-16 16,0 2-304-16,1 4-64 0,3 0-16 0,2 5 0 15,2 0-288-15,1 3-128 0,1-1 128 0,4-3-128 16,0-1 0-16,4-2 0 0,3-3 0 0,2 0 0 16,0-6 0-16,2 0 0 0,0-3 0 0,1-4 0 15,1-4 352-15,0-3-16 0,-3-4 0 0,1 0 0 16,-1-4 544-16,-1-2 96 0,-2-1 32 0,-2-2 0 16,-4-1-64-16,2 0-16 0,-2-2 0 0,-3-1 0 15,-3 1-128-15,-2 0-32 0,-3 1 0 0,-3-1 0 16,-1 2-128-16,-2 1-48 0,-4-1 0 0,-1 1 0 0,-2 2-160 0,-3 1-48 15,-2 0 0-15,-3 3 0 0,0-1-240 0,0 5-144 16,0-1 160-16,2 2-160 16,-1-2-1008-16,2 2-288 0,2-1-64 0,5 2-16 31,0 1-3600-31</inkml:trace>
  <inkml:trace contextRef="#ctx0" brushRef="#br0" timeOffset="-46782.68">19385 13712 19343 0,'0'0'1728'0,"1"-5"-1392"0,-10 1-336 0,0 1 0 16,-1 0 3424-16,-1 1 608 0,2-1 128 0,-1 2 32 15,-1 1-2032-15,1 0-416 0,-1-1-80 0,2 1 0 16,1 5-1008-16,2 1-192 16,-1 0-32-16,2 3-16 0,1 2-416 0,0 4 0 0,2-1 0 0,2 0 0 15,0 1 0-15,4-1 0 0,0 0 0 0,2 1 0 16,2-1-144-16,1-1 144 0,1 0 0 0,3-4 0 15,3 2-144-15,-2-2 144 0,-1-1 0 0,3-2-144 16,-2-2 144-16,-1 0 0 0,-1-1 0 0,0-1 0 16,-2 0 0-16,2-1 0 0,-5-2 128 0,0-2-128 0,1 0 224 0,-1 1-32 15,-7 2 0-15,5-5 0 0,-2-3 48 0,-1-1 0 16,0-2 0-16,-2 1 0 0,-2-5-80 0,0 2-16 16,-2 2 0-16,0-2 0 0,-1-2-144 0,-2 2-256 15,1-2 64-15,-2 0 16 16,0 2-1632-16,-1 3-336 0,0 2-64 0,0 3-16 15,-1 1-400-15,4 1-96 0</inkml:trace>
  <inkml:trace contextRef="#ctx0" brushRef="#br0" timeOffset="-46594.99">19493 13593 23039 0,'0'0'1024'0,"0"0"192"0,0 0-960 0,0 0-256 0,0 0 0 0,0 0 0 16,0 0 3600-16,0 0 688 0,0 0 128 0,0 0 16 15,0 0-2544-15,7 3-512 0,-1 2-96 0,2 3-32 16,0 2-864-16,-2 2-160 0,1 2-32 0,-2 2-16 16,0 2-176-16,1-1 0 0,-1 3 0 0,-1-1 0 31,-2 1-944-31,1-1-160 0,-1 2-48 0,2-4 0 16,0-1-1712-16,0-2-336 0,0-2-80 0</inkml:trace>
  <inkml:trace contextRef="#ctx0" brushRef="#br0" timeOffset="-46407.51">19634 13546 17503 0,'0'-15'768'0,"1"11"176"0,1-3-752 0,-1 1-192 15,0 0 0-15,-1 6 0 0,0 0 4032 0,0 0 768 16,0 0 144-16,0 0 48 0,0 0-3072 0,7 8-592 16,-1 3-128-16,1 0-32 0,1 2-784 0,-2 3-176 15,2 1-16-15,-2 1-16 0,2 2-176 0,0 1 0 16,-1-2 0-16,-1 2-176 15,1 3-1248-15,-1-2-256 0,-1-1-48 0,-1-1-9104 16,0-1-1824-16</inkml:trace>
  <inkml:trace contextRef="#ctx0" brushRef="#br0" timeOffset="-46204.41">19582 13726 15663 0,'0'0'1392'0,"0"0"-1120"0,0 0-272 0,0 0 0 16,0 0 5184-16,0 0 960 0,-7 0 208 0,7 0 48 16,0 0-3456-16,0 0-672 0,0 0-144 0,0 0-16 15,0 0-1296-15,0 0-256 0,8 3-48 0,0-2-16 16,1 0-368-16,2-1-128 0,0 0 0 0,2 0 144 31,-1 0-1072-31,1 0-224 0,-1 0-32 0,1 3-19040 0</inkml:trace>
  <inkml:trace contextRef="#ctx0" brushRef="#br0" timeOffset="-43758.56">22286 16493 19343 0,'0'0'1728'0,"11"-17"-1392"16,-18 15-336-16,-1 1 0 0,-1 0 2672 0,1-2 464 15,0 2 80-15,-1 2 32 0,0 2-1856 0,0 2-368 16,0 0-80-16,1 4-16 0,1 3-576 0,1 4-112 15,0 5-32-15,3-3 0 0,-1 1-208 0,1 4 0 16,3 0-144-16,1 0 144 0,2 1-144 0,2-2 144 16,2-2-128-16,1-1 128 0,1-1 0 0,1-2 0 15,1-2 0-15,-1-2 0 0,2 0 0 0,1-4 0 16,0-4 0-16,1-3 0 0,-1-1 224 0,-1-1 80 16,-2-6 16-16,-1-1 0 0,1-2 320 0,-4-2 64 15,-1-1 0-15,-1-3 16 0,-3-2-176 0,1 1-32 16,-4 2-16-16,2-1 0 0,-3-1-224 0,-3 0-32 15,0 0-16-15,-1 0 0 0,-1-1-224 0,1 1 0 0,-2 1-192 0,1 1 192 32,-1-1-1792-32,2 3-240 0,2 3-48 0,1 3-8704 0,1 1-1744 0</inkml:trace>
  <inkml:trace contextRef="#ctx0" brushRef="#br0" timeOffset="-43571.08">22556 16504 31215 0,'0'0'1376'0,"0"0"288"0,0 0-1328 0,-2 8-336 0,5 0 0 0,-2 1 0 0,1 2 1472 0,-2-1 240 16,0 3 32-16,0 1 16 0,0 2-720 0,0 6-144 15,0 0-16-15,1 3-16 0,-1-4-608 0,0 1-112 16,1-1-16-16,0 0-128 16,1 0-784-16,0-2-272 0,2-2-48 0,1 0-16 15,-1-3-2400-15,-1-2-496 0</inkml:trace>
  <inkml:trace contextRef="#ctx0" brushRef="#br0" timeOffset="-43383.38">22709 16434 34495 0,'0'0'1536'0,"0"0"304"0,0 0-1472 0,0 0-368 0,0 0 0 0,0 0 0 15,0 0 1120-15,3 6 160 0,2 5 16 0,-1 2 16 16,0 3-480-16,0 2-80 0,1 0-32 0,0 3 0 15,2 2-528-15,1 9-192 0,0-1 0 0,-1 2 144 16,0-1-144-16,-1-1-224 0,0 1 48 0,-1-1 16 31,-1-1-1744-31,0-1-336 0,-2-3-80 0,1-1-8560 0,0-3-1696 0</inkml:trace>
  <inkml:trace contextRef="#ctx0" brushRef="#br0" timeOffset="-43180.26">22537 16746 38591 0,'0'0'1712'0,"0"0"336"0,0 0-1632 0,0 0-416 16,0 0 0-16,0 0 0 0,3-4 1280 0,2 0 192 16,4 1 16-16,2-1 16 0,3-1-720 0,2-2-144 15,1 0-16-15,2 0-16 16,7-3-1072-16,3 2-224 0,0 0-32 0,2 2-19072 15</inkml:trace>
  <inkml:trace contextRef="#ctx0" brushRef="#br0" timeOffset="-36816.82">16014 16485 15663 0,'-2'-2'688'0,"2"2"144"0,0 0-656 0,0 0-176 0,0 0 0 0,0 0 0 16,0 0 4016-16,0 0 768 0,0 0 144 0,21-6 48 16,-21 20-2688-16,-1-1-544 0,1 2-96 0,1 0-32 15,0 2-784-15,1 2-176 0,-2-3-16 0,1 5-16 16,2 2-352-16,-1-1-64 0,0 0-16 0,-1 0 0 16,0 0-192-16,3 2-240 0,-3-4 48 0,2 3 16 15,0-4-1744-15,-1-1-336 0,1-3-80 0,1-3-8608 16,0-1-1712-16</inkml:trace>
  <inkml:trace contextRef="#ctx0" brushRef="#br0" timeOffset="-36613.82">16229 16446 2751 0,'0'0'128'0,"0"0"16"0,0 0-144 0,0 0 0 15,0 0 0-15,2 8 0 0,-2-8 6400 0,3 10 1232 16,-1 2 256-16,1 2 48 0,1 3-5616 0,1 1-1120 15,-1 3-240-15,3-1-32 0,-1 3-704 0,2-2-224 16,0 2 128-16,2 0-128 0,-2-3-128 0,0 3-96 0,-2-5-16 0,0 1 0 31,-1 1-2064-31,0-2-400 0,-1 0-96 0,-1-1-9488 0</inkml:trace>
  <inkml:trace contextRef="#ctx0" brushRef="#br0" timeOffset="-36441.6">16066 16732 35007 0,'0'0'1552'0,"0"0"320"0,-6 0-1488 0,6 0-384 0,0 0 0 0,0 0 0 16,0 0 1248-16,0 0 176 0,0 0 48 0,8 0 0 16,1-1-624-16,3-1-112 0,3-1-32 0,0 0 0 0,2-1-512 15,1-1-192-15,2-1 0 0,-1-1-12624 16,1 1-2640-16</inkml:trace>
  <inkml:trace contextRef="#ctx0" brushRef="#br0" timeOffset="-35707.41">14491 10974 30639 0,'0'0'1344'0,"0"0"304"0,8 5-1328 0,-11 3-320 0,2 2 0 0,-1 2 0 16,1 3 800-16,0 0 96 0,0 1 0 0,1 2 16 15,1 9-192-15,1 0-32 0,2 0-16 0,2 0 0 16,-1 2-672-16,1-3-224 0,0 0 0 0,0-1 0 31,1-2-1744-31,-1-1-336 0,-1-5-80 0,0-1-11008 0</inkml:trace>
  <inkml:trace contextRef="#ctx0" brushRef="#br0" timeOffset="-35535.49">14632 11094 1839 0,'2'-13'0'0,"-2"13"160"0,0-11-160 0,0 4 0 16,0 1 0-16,0 6 0 0,0 0 6800 0,0 0 1328 16,0 0 272-16,0 0 48 0,7 3-5952 0,1 5-1184 15,1 2-240-15,1 6-48 0,-1 0-1024 0,-1 2-160 16,-1 3-48-16,0 1-16 15,1 1-224-15,-1 1-64 0,-1-2 0 0,1 0-9584 16,-2-1-1920-16</inkml:trace>
  <inkml:trace contextRef="#ctx0" brushRef="#br0" timeOffset="-35348.08">14557 11227 20271 0,'0'0'1792'0,"0"0"-1424"0,0 0-368 0,0 0 0 16,0 0 3856-16,0 0 704 0,0 0 144 0,0 0 32 16,8 0-2720-16,1-1-544 0,3-1-96 0,2 0-32 15,3-1-800-15,3 0-160 0,1 0-48 0,1 0 0 32,4-2-2704-32,3 0-528 0</inkml:trace>
  <inkml:trace contextRef="#ctx0" brushRef="#br0" timeOffset="-34654.31">17834 13928 16575 0,'0'0'1472'0,"0"0"-1168"0,0 0-304 0,0 0 0 16,0 0 1856-16,0 0 304 0,0 0 64 0,0 0 16 16,0 0-704-16,10-1-128 0,-6 13-16 0,-2 1-16 15,1 0-832-15,0 1-160 0,-1 2-48 0,1-1 0 16,0 2-464-16,0 2-112 0,1 0-16 0,-1-5 0 31,0 1-1600-31,-1-1-336 0,1-1-64 0</inkml:trace>
  <inkml:trace contextRef="#ctx0" brushRef="#br0" timeOffset="-34482.26">17976 13993 8287 0,'0'0'368'0,"0"0"80"0,0 0-448 0,0 0 0 15,0 0 0-15,1 10 0 0,-1 0 3392 0,1 2 608 16,1-1 112-16,-1 1 32 0,1 0-3248 0,2 1-640 16,0 0-128-16,0 1-7040 15,0 1-1424-15</inkml:trace>
  <inkml:trace contextRef="#ctx0" brushRef="#br0" timeOffset="-34341.56">17894 14117 20271 0,'0'0'1792'0,"0"0"-1424"0,0 0-368 0,0 0 0 15,0 0 2416-15,0 0 400 0,3 8 96 0,3-4 16 16,1-1-2000-16,3-2-400 0,0 0-80 0,3-2-9824 16,3-3-1968-16</inkml:trace>
  <inkml:trace contextRef="#ctx0" brushRef="#br0" timeOffset="-33683.78">20012 15378 7359 0,'0'0'320'0,"0"0"80"0,0 0-400 0,0 0 0 0,0 0 0 0,0 0 0 16,-1 8 4512-16,2 0 816 0,-2 1 176 0,1 1 16 16,0 4-3840-16,0 2-768 0,1 2-144 0,0-1-48 15,1 0-544-15,0 0-176 0,1 1 0 0,-1 1 0 31,1-4-624-31,1 1-224 0,-1-2-48 0,-1-2-11536 0</inkml:trace>
  <inkml:trace contextRef="#ctx0" brushRef="#br0" timeOffset="-33512.01">20110 15259 5519 0,'0'0'496'0,"0"0"-496"0,0 9 0 0,-1 1 0 0,-1 1 4880 0,2 4 880 15,0 0 192-15,0 2 16 0,2 1-4240 0,-1 1-864 16,1 5-160-16,2 0-48 0,2-2-416 0,0 0-96 16,-1-1-16-16,1 0 0 15,-1-1-1408-15,0-3-304 0,0-3-48 0</inkml:trace>
  <inkml:trace contextRef="#ctx0" brushRef="#br0" timeOffset="-33308.78">20037 15512 19343 0,'0'0'1728'16,"0"0"-1392"-16,0 0-336 0,0 0 0 0,0 0 3440 0,0 0 608 0,0 0 128 0,0 0 32 16,8 2-2096-16,-1-2-432 0,3 0-80 0,-1 0 0 15,0 0-1184-15,1-2-224 0,2 2-64 0,1 0 0 31,1-2-1136-31,2 2-224 0,0-2-48 0,1 2-15504 0</inkml:trace>
  <inkml:trace contextRef="#ctx0" brushRef="#br0" timeOffset="-32621.38">23102 14515 23039 0,'0'0'2048'0,"0"0"-1648"15,0 0-400-15,8-4 0 0,-14 21 2112 0,1 0 352 16,0 1 64-16,1 3 16 0,0-3-1456 0,2 3-272 16,-1 1-64-16,2 2-16 0,1 2-608 0,0 1-128 15,0 2 0-15,1 0 0 16,2-5-2640-16,-1 1-528 0</inkml:trace>
  <inkml:trace contextRef="#ctx0" brushRef="#br0" timeOffset="-32418.38">23249 14448 16575 0,'0'0'1472'0,"0"8"-1168"0,0 1-304 0,-1 3 0 16,1-2 2720-16,1 4 480 0,0 2 112 0,1 3 16 15,-1 0-2144-15,3 0-416 0,-1-1-96 0,2 1-16 16,0 1-432-16,0-1-96 0,0 1 0 0,2-2-128 15,-3 1-592-15,-1-1-240 0,0 0-32 0,1-5-12192 16</inkml:trace>
  <inkml:trace contextRef="#ctx0" brushRef="#br0" timeOffset="-32230.69">23099 14704 11967 0,'0'0'528'0,"0"0"112"0,0 0-512 0,0 0-128 16,0 0 0-16,0 0 0 0,0 0 4352 0,0 0 832 16,5-3 160-16,1-1 32 0,0 0-3200 0,2 2-640 15,0-1-128-15,1 2-16 0,1 1-880 0,2-3-192 16,2 2-16-16,2 0-16 16,1-2-944-16,1 1-192 0,2-1-48 0</inkml:trace>
  <inkml:trace contextRef="#ctx0" brushRef="#br3" timeOffset="-4512.51">26014 12347 28559 0,'0'0'2544'0,"0"0"-2032"0,-7 2-512 0,-5 8 0 16,4-3 1360-16,3 1 176 0,2 1 48 0,2 4 0 0,2 4-928 15,0 4-176-15,3 4-32 0,0 1-16 0,2 1 0 0,-1 1 0 16,0-1 0-16,3 2 0 0,-3-2-64 0,2 3-16 16,-1-1 0-16,-1-3 0 0,-1-3-160 0,0 0-16 15,-1-3-16-15,-1-4 0 0,0 0 32 0,-1-3 16 16,-1-3 0-16,0-1 0 0,-1-2 16 0,1-7 0 16,0 0 0-16,0 0 0 0,0 0-16 0,-8 0 0 15,0-4 0-15,1-3 0 0,1-3-208 0,2-3 128 16,-1-7-128-16,1-2 0 15,0-3-256-15,0-20-160 0,1 0-32 0,2 0 0 16,-1-5-272-16,2 3-64 0,2-2-16 0,2 6 0 0,1 1 384 0,3 6 80 16,1 4 16-16,0 8 0 0,-2 3 496 0,2 6 96 15,1 4 32-15,2 4 0 0,0 3 176 0,0 3 32 0,-12 1 16 0,13 4 0 16,-13-4 224-16,10 9 32 0,-3 0 16 0,-2 3 0 16,-4-3-176-16,-1 3-48 0,1-1 0 0,-2 2 0 15,-3 0-320-15,-1 3-80 0,-3 0-16 0,3-2 0 16,-2 0-320-16,1 2-64 0,-2 2-16 0,-1 7 0 31,1 1-1968-31,3-5-400 0,0-3-80 0,1-6-8640 0,0-2-1728 0</inkml:trace>
  <inkml:trace contextRef="#ctx0" brushRef="#br3" timeOffset="-3949.76">26308 12538 19343 0,'0'0'848'0,"8"8"192"16,-1 1-832-16,1 3-208 0,-1 2 0 0,-2 2 0 15,-1 2 3296-15,0-1 608 0,0 3 128 0,-2-1 32 0,1 1-1872 0,-1-2-368 16,1-1-80-16,0 1-16 0,-2-3-800 0,0-2-160 16,-1-3-48-16,0-1 0 0,0-1-288 0,0-8-64 15,0 0-16-15,0 0 0 0,0 0 32 0,0 0 0 16,-5-5 0-16,0-3 0 0,0-2-144 0,-1-2-32 16,0-2 0-16,1-3 0 0,1-4-208 0,1-1 0 15,1-3 0-15,0 0 0 0,1 0-128 0,1 1-80 16,0 1-16-16,4-5 0 15,1 4-272-15,4 5-48 0,3 3-16 0,1 4 0 16,3 6-528-16,2-1-96 0,0-1-32 0,3 6 0 16,1 1-288-16,0 2-64 0,-1 1-16 0,0 6 0 15,0-1 240-15,-3 1 64 0,-5-1 0 0,-2-1 0 0,2 0 768 0,0 1 144 16,0-2 48-16,0 0 0 0,0 0 320 0,-1 1 0 0,-3-4 0 0,-9-2 0 16,9 4 288-16,0 0 80 0,-1-1 16 0,-8-3 0 15,0 0 528-15,0 0 112 0,0 0 32 0,0 0 0 16,0 0 160-16,-4 7 48 0,-3 0 0 0,1 1 0 15,-2 1-304-15,0-1-48 0,-1 1-16 0,1-1 0 16,2-2-208-16,0-1-48 0,6-5-16 0,0 0 0 16,0 0-496-16,0 0-128 0,0 0 0 0,0 0 0 15,0 0 0-15,3 11 192 0,-3-11-64 0,7 6 0 16,0 1 0-16,0-1 0 0,1-3 0 0,0 0 0 16,1-1-256-16,0 0-64 0,1-2 0 0,1-3 0 15,-1 0 0-15,2-1-16 0,0 0 0 0,-1-1 0 16,0 1 48-16,-2-2 16 0,-3 1 0 0,2-1 0 15,4 0 144-15,-4 1 0 0,-3-3 0 0,-2-1 128 0,-2 1-128 0,0 1 0 16,-1 7 0-16,2-6 0 0,-4-1 0 0,2 7 128 16,0 0-128-16,0 0 128 0,0 0 48 0,0 0 16 15,0 0 0-15,0 0 0 0,-5 9-192 0,1 2 0 16,0 1 0-16,3-1 128 16,0 1-448-16,-1 1-112 0,1 0-16 0,2 0 0 15,4 0-2304-15,3 0-448 0,4 0-112 0,0-2-11712 16</inkml:trace>
  <inkml:trace contextRef="#ctx0" brushRef="#br3" timeOffset="-3683.94">27133 12568 17503 0,'0'0'1552'0,"0"-7"-1232"0,-3-4-320 0,1 3 0 16,-1-1 3632-16,-2 3 656 0,-3-1 144 0,8 7 32 16,-9-8-1776-16,0 3-368 0,0 0-64 0,0 4-16 15,-1 1-1008-15,10 0-208 0,-9 5-32 0,2 3-16 16,-3 1-560-16,4 4-112 0,-1 0-32 0,5 3 0 15,2 4-272-15,0-1 0 0,0 0 0 0,4-1 0 16,3 2 0-16,4 0 0 0,-1 0 0 0,2 0 0 16,-1-2-192-16,2-2 16 0,1-2 0 0,2-1 0 31,-1-1-640-31,3-2-128 0,2-6-16 0,-2-1-16 0,0-3-1392 0,2 0-256 16,0-5-64-16,-1-3-16 0,1-4-800 0,-2-2-144 15,3-11-48-15,-3 2 0 0</inkml:trace>
  <inkml:trace contextRef="#ctx0" brushRef="#br3" timeOffset="-3512.09">27443 12276 2751 0,'-1'-19'256'0,"0"-3"-256"16,-2 0 0-16,2 3 0 0,1 1 5696 0,0 5 1088 15,2 8 208-15,-2 5 48 0,0 0-3520 0,0 0-720 16,6 11-144-16,-3 8-32 0,3-1-1728 0,-1 7-336 16,0 0-80-16,2 5-16 0,-2 2-320 0,3 3-144 15,1 2 128-15,0-3-128 0,-1 1 0 0,1 0 0 16,0-1 0-16,0 0 0 15,2 1-352-15,-4-1-96 0,1 0-32 0,-1-4 0 16,-2-4-2720-16,0 0-560 0,2-4-96 0</inkml:trace>
  <inkml:trace contextRef="#ctx0" brushRef="#br3" timeOffset="-3340.23">27542 12721 23951 0,'-7'-18'1056'0,"1"6"224"0,-2-2-1024 16,1-2-256-16,-2-2 0 0,1-1 0 0,2 1 1088 0,1 3 144 0,0-1 48 0,2 4 0 15,3 0-384-15,3 6-64 0,-3 6 0 0,0 0-16 16,0 0-512-16,13 5-112 0,0 3 0 0,0 2-16 16,0 2-176-16,0 2 0 0,-1 2 0 0,1-2 0 15,-1 0 0-15,1 0 0 0,1-1 0 0,0-1 0 32,0-1-576-32,-1 2-64 0,-3-3 0 0,-1 0 0 0,-1-2-1728 0,0-2-368 15,-8-6-64-15,6 7-7584 0</inkml:trace>
  <inkml:trace contextRef="#ctx0" brushRef="#br3" timeOffset="-2980.89">27830 12420 15951 0,'0'0'704'0,"12"4"144"0,-1 1-672 0,-1 0-176 15,0 0 0-15,2 2 0 0,-1-1 1392 0,-1 2 240 16,0-1 48-16,-2-1 16 0,0 1-288 0,-1-1-48 16,-7-6-16-16,0 0 0 0,0 0 128 0,6 9 32 15,-6-9 0-15,0 0 0 0,4 11-240 0,-4-11-48 16,-4 10-16-16,0-1 0 0,-1 2-368 0,0-3-80 0,-2 1-16 16,-2 1 0-16,-1 2-16 0,-1 2 0 0,2 3 0 15,3 0 0-15,0-1-368 0,3-1-80 0,0 1-16 0,2 0 0 16,2-1 0-16,2 1 0 0,-1-2 0 0,3-1 0 15,3-2-128-15,1-1-128 0,2 1 192 0,2-1-192 16,0-1 192-16,1 0-192 0,2-2 192 0,2-3-192 16,0 1 0-16,1 0 0 0,-4 0-160 0,2-1 160 31,-1-1-1552-31,-1 0-192 0,1-3-48 0,0 0 0 16,-2-3-1200-16,2-1-240 0,-2-2-48 0</inkml:trace>
  <inkml:trace contextRef="#ctx0" brushRef="#br3" timeOffset="-2621.46">28274 12709 9215 0,'0'0'816'0,"0"0"-656"16,0 0-160-16,0 0 0 0,9 11 4928 0,0-5 960 15,-9-6 192-15,12 0 48 0,-1-1-3760 0,2-2-736 16,1-1-160-16,-1-1-16 0,1 0-752 0,0-4-128 15,-1 0-48-15,0 0 0 0,0-2-368 0,-1 1-160 16,0-3 128-16,-3 0-128 0,-5-4 0 0,1 2 0 16,0 4 128-16,-3-1-128 0,-4 1 176 0,0 2 0 15,-1 0 0-15,-3 1 0 0,-5 2 464 0,-1 1 80 16,1 2 32-16,-1 4 0 0,-1 3-48 0,0 3-16 16,0 2 0-16,1 5 0 0,2 6-304 0,3-1-64 0,3 1-16 0,3-2 0 15,2 3-48-15,3 0 0 0,1 0 0 0,4-2 0 16,4 0-256-16,2-3 0 0,0 1 0 0,2-4 0 31,-1 0-272-31,4-2-112 0,2-2-32 0,1-2 0 16,-1-4-1328-16,1-1-272 0,0-2-48 0,-2 1-16 15,-3-2-1200-15,-1-2-240 0</inkml:trace>
  <inkml:trace contextRef="#ctx0" brushRef="#br3" timeOffset="-2418.45">28954 12433 24879 0,'0'0'2208'0,"0"0"-1760"15,0 0-448-15,0 0 0 0,0 0 3440 0,0 0 592 16,0 0 128-16,0 0 32 15,0 0-3712-15,0 0-736 0,0 13-160 0,0-3-16896 16</inkml:trace>
  <inkml:trace contextRef="#ctx0" brushRef="#br3" timeOffset="-2283.46">29029 12858 27647 0,'0'0'1216'0,"-12"2"256"0,1 2-1168 0,5 2-304 16,6-6 0-16,-5 7 0 0,5-7 2672 0,0 0 464 15,0 0 112-15,0 0-13408 16,0 0-2672-16</inkml:trace>
  <inkml:trace contextRef="#ctx0" brushRef="#br3" timeOffset="-1609.4">26369 13799 22111 0,'0'0'1968'0,"0"0"-1584"0,-5-4-384 0,5 4 0 15,-7-4 2016-15,2 2 320 0,5 2 64 0,-5-6 16 16,0 3-1040-16,-1 0-208 0,0 0-32 0,-1 3-16 15,0 3-368-15,-1 1-80 0,-1 1-16 0,-1 4 0 16,1 3-400-16,-2 4-64 0,-1 2-32 0,1 4 0 16,2 1-160-16,1 2 128 0,1 1-128 0,0 2 128 15,3-1-128-15,3 2 0 0,1-6 0 0,3-1 0 16,2-1 0-16,3-1 0 0,1-5 0 0,2-2 0 16,2-1 0-16,3-5 0 0,-2-5 0 0,-1-2 128 15,1-6 112-15,-1-3 16 0,-2-3 0 0,0-4 0 16,-2-2 240-16,1-4 48 0,-2-4 16 0,-1 0 0 15,-5-2-160-15,0-2-16 0,-4-1-16 0,0 1 0 16,-2 0-176-16,-3 0-48 0,1-1 0 0,-1 0 0 0,-1-1-144 0,1 1-176 16,-3 0 48-16,-4-12 0 15,1 4-2432-15,1 5-496 0,1 2-80 0</inkml:trace>
  <inkml:trace contextRef="#ctx0" brushRef="#br3" timeOffset="-1090.88">26592 13961 25791 0,'5'23'1152'0,"-1"-7"224"15,3 5-1104-15,-2 1-272 0,-1 1 0 0,1 1 0 0,0-1 1920 0,0-4 320 0,1-1 64 0,-1-5 0 16,0-1-512-16,-1-3-128 0,-1-3 0 0,-3-6-16 16,0 0-736-16,0 0-144 0,0 0-16 0,0 0-16 15,0-9-192-15,-2-3-32 0,-2-1-16 0,0-4 0 16,0 2-224-16,-1-2-32 0,-1-5-16 0,1 1 0 15,-2-1-224-15,2 1 0 0,0-3 0 0,-1 2 0 32,1 1-384-32,1-2-80 0,2 1-16 0,0 3 0 0,4 5-608 0,0 2-128 15,3 3-32-15,5 1 0 0,3 6-640 0,4 2-128 0,1 1-32 0,4 6 0 16,4 0 256-16,4 4 32 0,1 1 16 0,2 1 0 16,1 0 576-16,-3-2 112 0,-1 1 32 0,-4-1 0 0,-1 0 512 0,-2-2 96 15,-4-1 32-15,-2 0 0 0,-4-3 800 0,-3 2 160 16,-2-5 48-16,-8-2 0 0,0 0 800 0,0 0 176 31,0 0 16-31,0 0 16 0,0 0-48 0,0 0-16 0,0 0 0 0,-5 4 0 0,-3-1-480 0,0 0-112 16,0-1-16-16,-1-1 0 0,-1-1-192 0,-1 0-32 15,1 2-16-15,1-1 0 0,1 2-160 0,-1 2-48 16,-2 0 0-16,2 2 0 0,1 0-144 0,2 3-48 16,2-1 0-16,0 0 0 0,0 0-96 0,1 1-32 31,3 1 0-31,3 2 0 0,0-4 32 0,1 3 0 0,-2-1 0 0,2 0 0 0,1-1-32 0,2 1 0 0,-1-2 0 15,3 0 0-15,2 0-192 0,-1-1 128 0,-1-2-128 0,2 1 0 16,-1-2 128-16,1 0-128 0,-1-5 0 0,2 2 0 31,0-2 0-31,-1 0-128 0,0-2-16 0,-1 2 0 16,2-2-1600-16,-2 0-320 0,0 1-64 0,-3 0-16 31,0-4-1200-31,-1 1-240 0,2-2-64 0</inkml:trace>
  <inkml:trace contextRef="#ctx0" brushRef="#br3" timeOffset="-653.53">27239 14000 4607 0,'0'0'400'0,"0"0"-400"0,0 0 0 0,0 0 0 15,0 0 4160-15,0 0 736 0,0 0 160 0,0 0 16 16,0 0-2800-16,0 0-560 0,7 6-112 0,0 2-32 16,-2 1-352-16,0 3-64 0,-1 2 0 0,0 1-16 0,0-1-176 0,0 0-16 15,0 2-16-15,0 0 0 0,1-1-272 0,0 2-48 16,0-2-16-16,1 0 0 0,0-3-288 0,2 0-64 15,0 1-16-15,1-5 0 0,0-1-96 0,0-1-128 16,2-2 176-16,-1-2-176 0,-1-2 192 0,2-1-192 16,2-3 192-16,-2-3-192 0,1-2 128 0,0-1-128 15,-2-2 0-15,1 0 0 0,-3-1 0 0,-1 0-224 16,1 2 32-16,0-2 16 0,0 1 48 0,-3-1 0 16,-1 0 0-16,-1 1 0 0,-3 0 128 0,0 3 0 15,0 0 0-15,0 1 0 0,-2 2 0 0,2 6-128 16,0 0 128-16,0 0 0 0,0 0-192 0,-4 8 64 15,0 5 0-15,2 0 0 0,1 2 128 0,1 1-192 0,1 2 192 16,3 0-192-16,0 1 192 0,2-2 0 0,2-2 0 0,1 1-128 16,3-3 128-16,0 0 0 0,1-3 128 0,1 1-128 15,0-5 336-15,1-3 0 0,-1 0 0 0,0-3 0 16,2-3 192-16,0-2 48 0,-1-4 0 0,0 0 0 16,-1-2 64-16,-1-1 32 0,-1-1 0 0,1-4 0 15,-3 0-272-15,-1-1-48 0,-1 0-16 0,-1-2 0 16,-2 1-208-16,-1-3-128 0,-2 1 128 0,0-9-128 31,-2 5-1152-31,-4 2-288 0,-3 3-64 0,-2 2-10880 0,-3-3-2176 0</inkml:trace>
  <inkml:trace contextRef="#ctx0" brushRef="#br3" timeOffset="-372.21">27077 13997 20783 0,'-9'-10'912'0,"4"5"208"0,-2-2-896 0,2 1-224 16,1-1 0-16,4 7 0 0,-3-5 1616 0,3 5 288 15,0 0 48-15,0 0 16 0,0 0-80 0,0 0-16 16,0 0 0-16,0 0 0 0,11 8-656 0,0 2-144 15,3 3-32-15,-3 2 0 0,4 4-112 0,-1 3-32 16,2 0 0-16,1 2 0 0,1 1-448 0,0-2-80 0,-1 3-32 0,1 3 0 31,2-2-1600-31,-2 2-320 0,0 0-64 0</inkml:trace>
  <inkml:trace contextRef="#ctx0" brushRef="#br3" timeOffset="2281.58">26278 15244 23039 0,'-3'2'2048'0,"-1"3"-1648"0,0 1-400 0,3 17 0 0,0-14 1440 0,2 2 208 16,0 2 32-16,2 1 16 0,1 2-784 0,1 2-144 15,3 2-48-15,0 2 0 0,-2-1 0 0,3 10 0 16,0 0 0-16,1-1 0 0,-1-4-464 0,-1 0-80 16,-1-6-32-16,0-1 0 0,-1-2-144 0,1-2 192 15,-2-4-192-15,0-1 192 0,-1-3-64 0,-4-7 0 16,3 7 0-16,-3-7 0 0,0 0-128 0,0 0 0 16,0 0 144-16,-7-3-144 0,1-3 0 0,-1-2 0 15,1-1-160-15,-2-3 160 0,-1-4 0 0,-2-2-128 16,5-3 128-16,-1-3 0 0,1-4-320 0,1-3 0 15,-1-4 0-15,2-4 0 16,1-3-352-16,1 1-80 0,4 2-16 0,0 4 0 0,-1 5 464 0,3 8 96 0,2 4 16 0,0 2 0 16,-1 0 192-16,2 5 0 0,1 2 144 0,0 1-144 15,3 5 192-15,2 1-64 0,-1 0-128 0,0 2 192 16,-1 4 128-16,1-1 32 0,-3 3 0 0,0 1 0 16,-2 1 16-16,0-2 0 0,-2 7 0 0,-1-4 0 15,-2 3-112-15,0 1 0 0,-1 3-16 0,-1 1 0 16,-1-3-112-16,-1 2-128 0,0-3 176 0,-2 1-176 15,0-2 0-15,0-2 0 0,-1-1 0 0,-1 0 0 16,1-1-384-16,0 0-48 16,-1-1 0-16,-2-2 0 0,1-1-208 0,7-4-32 0,0 0-16 0,0 0 0 15,0 0-112-15,0 0-32 0,0 0 0 0,0 0 0 16,7-3 256-16,1 1 32 0,1 0 16 16,1 0 0-16,2 2 528 0,0 2 128 0,2 2 0 0,0 3 16 0,1 0 688 0,3 5 144 15,-4 1 32-15,1-2 0 0,-2 2 208 16,-3 0 64-16,-2 0 0 0,-3 1 0 0,-2 2 64 0,-2-2 32 15,-4-5 0-15,1 2 0 0,-2 0-352 0,-3 1-64 16,-3-3 0-16,-2 0-16 0,-1-1-560 0,0 0-128 16,1-1 0-16,-1-2-16 15,-1 1-1088-15,1-2-224 0,1-1-32 0,3-3-11312 16,0 1-2272-16</inkml:trace>
  <inkml:trace contextRef="#ctx0" brushRef="#br3" timeOffset="2437.75">26692 15344 28559 0,'0'0'1264'0,"0"0"272"0,0 0-1232 0,0 0-304 0,0 0 0 0,9 4 0 15,2-1 3488-15,-1 0 640 0,-1 3 128 0,2-4 32 16,2 2-3264-16,3-1-640 0,2 1-128 0,4-2-16 31,1 0-736-31,3-1-144 0,-1-1-16 0,0 0-16 16,0 0-3024-16,-2 0-592 0</inkml:trace>
  <inkml:trace contextRef="#ctx0" brushRef="#br3" timeOffset="2721.24">27348 15151 25791 0,'0'0'2304'15,"0"0"-1856"1,0 0-448-16,0 0 0 0,0 0 3008 0,0 0 512 0,0 0 112 0,1 9 16 0,-2 2-1664 0,0 0-320 15,-2 2-64-15,1 3 0 0,-4 2-848 0,1 3-176 16,0 3-16-16,-2-1-16 0,1 3-320 0,2-1-64 16,0 1-16-16,1-3 0 0,2 1-144 0,1-2 192 15,3-1-192-15,-1-3 192 0,2-2 64 0,3 0 32 16,1-3 0-16,2-2 0 0,0 0 16 0,2-3 0 16,3-1 0-16,-1 0 0 0,0-3-32 0,3-2 0 0,1 0 0 15,2-2 0-15,1 1-272 0,1-2 128 0,-1-3-128 0,1 0 0 31,1 1-1280-31,2-2-384 0,-1 1-64 0,1 0-19072 0</inkml:trace>
  <inkml:trace contextRef="#ctx0" brushRef="#br3" timeOffset="4052.14">28731 15382 15663 0,'0'0'688'0,"0"0"144"0,0 0-656 0,-1 14-176 15,-2-1 0-15,2 2 0 0,0 3 3056 0,1 0 576 16,0-1 112-16,1-1 32 0,0-1-2320 0,2 0-464 15,-2-1-96-15,1 0 0 0,-2 1-464 0,2-4-96 16,-2-11-16-16,7 12 0 0,-2-1-320 0,-5-11 0 16,0 0 0-16,9 6 128 0,-9-6-128 0,0 0-256 15,11 0 64-15,-11 0 0 0,10-4-128 0,-10 4-48 0,8-9 0 0,-2-1 0 16,-2-2 176-16,0 0 16 0,-1-1 16 0,1 0 0 16,-2 0 160-16,1-1 0 0,-3-2 0 0,2 2 0 15,0-1 0-15,0 4 0 0,0 0 0 0,0 1 0 16,-2 10 320-16,0 0-16 0,5-9 0 0,-5 9 0 15,0 0 80-15,0 0 0 0,0 0 16 0,11 4 0 16,-11-4 112-16,8 15 0 0,-2 0 16 0,-1 1 0 16,-2 0-208-16,1 1-32 0,1 1-16 0,0-3 0 15,1-2-96-15,-1-3-32 0,1-1 0 0,2-5 0 16,3 0-144-16,-1-3 0 0,-10-1 144 0,12-4-144 16,0 2 0-16,-2-5 144 0,-1 0-144 0,0-1 0 15,2-5 160-15,-4 2-160 0,0-2 128 0,-2-1-128 16,-1 1 128-16,1-2-128 0,2 0 128 0,-2 1-128 15,-1-1 192-15,1 5-64 0,-5 10 0 0,7-7 0 0,-7 7 128 16,0 0 32-16,0 0 0 0,0 0 0 0,11 5-288 0,-3 6 128 16,-3 3-128-16,1 2 0 0,-2 5 0 0,2 1 0 15,2 0 0-15,1 2 0 16,1 0-256-16,1 0-144 0,-1 1-48 0,3-3 0 16,2-4-3344-16,2-2-688 0</inkml:trace>
  <inkml:trace contextRef="#ctx0" brushRef="#br3" timeOffset="4380.48">29576 15391 24879 0,'-16'0'2208'0,"0"3"-1760"0,-3-1-448 0,1 5 0 16,-2-1 1792-16,0 5 288 0,0 2 48 0,2 0 16 16,1 0-608-16,1 4-112 0,3-4-16 0,1 2-16 15,5 1-816-15,1 0-144 0,4-2-48 0,3-1 0 16,3-3-384-16,3 1 0 0,-1-1 0 0,4-2 0 15,2-1 0-15,1-2 0 0,2-1-192 0,-1 0 192 16,-1-6-256-16,0 0 80 0,-1-2 16 0,-1 0 0 16,0-1 160-16,-1-2 0 0,-2 1 0 0,0-2-128 15,0 3 128-15,-2-3 0 0,0-1 128 0,-1-3-128 16,0 2 208-16,-1-1-16 0,-2 1-16 0,-2 10 0 16,4-9 368-16,-4 9 80 0,-1-10 16 0,1 10 0 15,0 0 16-15,0 0 16 0,0 0 0 0,0 0 0 16,0 0-400-16,-5 7-80 0,1 1 0 0,1 2-16 15,2 3-176-15,1 0-272 0,3 0 64 0,1 3 16 16,-2 2-1536-16,2-3-320 0,1 0-48 0,2 0-16 16,-1-2-1392-16,2-3-272 0</inkml:trace>
  <inkml:trace contextRef="#ctx0" brushRef="#br3" timeOffset="4724.2">29743 15482 13823 0,'0'0'1216'0,"0"0"-960"15,-5-5-256-15,5 5 0 0,0 0 4048 0,0 0 768 16,0 0 160-16,0 0 16 0,0 0-3024 0,0 0-624 16,-7 8-112-16,7-8-16 0,-5 12-576 0,2-1-96 15,1 2-32-15,1 2 0 0,1-2-368 0,0 0-144 16,0-4 0-16,0-9 144 0,1 13-144 0,1-3 0 16,-2-10 0-16,4 11 0 0,-4-11 0 0,0 0 0 0,0 0 0 0,0 0 0 15,0 0 0-15,0 0 0 0,11 0-160 0,-2-5 160 16,-3-2-176-16,1-1 176 0,-2-1-192 0,2 1 192 15,-1-5-160-15,-1 2 160 0,-1-1-128 0,2 0 128 16,-1-2 0-16,1-1 0 0,1 0 0 0,-2-1 0 16,-1-1 0-16,0 1 0 0,1 3 0 0,0 2 0 15,2 0 0-15,-1 1 272 0,1 1-32 0,1 2-16 16,-8 7 304-16,0 0 64 0,0 0 16 0,0 0 0 16,0 0-64-16,0 0-16 0,7 15 0 0,-1 1 0 15,-2 3 0-15,-3-1 0 0,-1 3 0 0,0 0 0 16,-1 0-208-16,1-2-32 0,2-1-16 0,2 3 0 15,0-4-480-15,0 3-112 0,0-1 0 0,0 1-16 16,0-1-2944-16,0 0-592 0,-1-4-112 0</inkml:trace>
  <inkml:trace contextRef="#ctx0" brushRef="#br3" timeOffset="5114.79">30160 15417 23039 0,'0'0'2048'0,"0"0"-1648"16,0 0-400-16,0 0 0 0,-1 10 2144 0,1 2 352 16,0-3 64-16,1 4 0 0,1 2-1264 0,-2 0-256 15,-3 4-48-15,0-1-16 0,2 3-272 0,-2-2-48 16,-1 0-16-16,1-1 0 0,0-3-400 0,3 1-96 0,4-2-16 0,-2-1 0 16,-2-13-128-16,0 0 0 0,4 11 0 0,-4-11 0 15,0 0 0-15,0 0-144 0,11 0 0 0,-2-5 0 16,-3-4-64-16,2-3-16 0,0-1 0 0,0-4 0 15,1-3-16-15,-1 1 0 0,-3-1 0 0,0-1 0 16,1 2 112-16,-3-5 128 0,3 1-208 0,0 3 80 16,1-2 128-16,0 3 0 0,0 0 0 0,0 1 0 15,-1 4 384-15,-1 2 16 0,0 4 0 0,-5 8 0 16,0 0 304-16,0 0 48 0,0 0 16 0,6 13 0 16,-2 2-448-16,-4 5-96 0,-2 5-16 0,1 3 0 15,-2 3 16-15,1 0 0 0,0-1 0 0,0-1 0 16,1 1-224-16,2-5 0 0,3-1 0 0,1-3 0 15,2-3-1488-15,0-3-240 0,2-2-64 16,3-7 0-16,3-2-1168 0,-1-4-240 0,-1-4-64 0,3-1-9184 16</inkml:trace>
  <inkml:trace contextRef="#ctx0" brushRef="#br3" timeOffset="5350.96">30558 15417 8287 0,'-9'9'736'0,"2"-2"-592"16,-2 1-144-16,-1 3 0 0,-2 1 3712 0,3 4 704 15,1 1 128-15,3 0 48 0,1-2-2512 0,3 1-496 16,1 1-112-16,3-3 0 0,3 2-560 0,3-3-96 16,3-4-32-16,2 0 0 0,1-1-432 0,2-2-96 15,-1 0 0-15,0-5-16 0,-1-4 192 0,2-1 32 16,2-2 16-16,-4-2 0 0,-4-1 160 0,-2 0 16 16,-1-4 16-16,-4 1 0 0,-4 0-288 0,-2-3-64 15,1-2-16-15,-2 1 0 0,-1 2-512 0,-2-1-112 0,-3 0 0 0,-49-39-8032 31,47 44-1120-31,-4 1-1312 0</inkml:trace>
  <inkml:trace contextRef="#ctx0" brushRef="#br3" timeOffset="5710.26">30770 15503 12895 0,'4'13'1152'0,"1"4"-928"0,1 5-224 0,-1-1 0 16,1 3 3200-16,1 0 576 0,1 1 128 0,-2-1 32 0,-2-2-2016 0,1 1-416 15,1 1-80-15,-2-1-16 0,-1 1-192 0,1-2-32 16,-1-5-16-16,0-2 0 0,-2-4-432 0,0-1-96 16,-1-1 0-16,0-9-16 0,0 0-400 0,0 0-80 15,0 0-16-15,0 0 0 0,0 0 0 0,0 0-128 16,0 0 192-16,0 0-64 0,-5-9-128 0,0-1 0 16,0-1 0-16,1-4 0 0,-2-2 0 0,4 0 0 15,0-5-128-15,2 1 128 0,0-4-368 0,2 0 0 16,-2-1 0-16,2 0 0 15,1-1-512-15,2 3-96 0,3 1-32 0,1 3 0 0,0 1 512 0,2 2 112 16,-1 1 0-16,2 4 16 0,-2 3 528 0,2 3 96 16,0 2 32-16,1 2 0 0,0 5 384 0,-1 2 80 0,1 3 16 15,-2 3 0-15,-2 0-80 0,-1 1-16 0,-2 4 0 0,-3-1 0 16,-1 2 192-16,-4-1 32 0,0 0 16 0,-3-1 0 16,-1 0-368-16,1-2-80 0,-1-2-16 0,-2 1 0 15,-1 0-448-15,-2-3 0 0,0 0-128 0,-1 0 128 31,0 0-2192-31,0-1-336 0,-1-3-64 0,2 1-8800 0,0-5-1744 0</inkml:trace>
  <inkml:trace contextRef="#ctx0" brushRef="#br3" timeOffset="5882.25">31148 15366 16575 0,'0'0'1472'0,"0"0"-1168"0,0 0-304 0,-1 9 0 15,0 2 2944-15,0-1 544 0,-1 3 96 0,1-2 32 0,1-1-2720 0,0 2-560 16,1 1-96-16,2 0-32 0,-1 1 64 0,2-3 16 16,0 0 0-16,0 1 0 15,-1 0-608-15,1-2-112 0,1 1-16 0,1-3-8576 16,5-3-1728-16</inkml:trace>
  <inkml:trace contextRef="#ctx0" brushRef="#br3" timeOffset="6053.97">31339 15489 35535 0,'0'0'1568'0,"-8"10"336"0,0 5-1520 0,0 1-384 16,-1 5 0-16,0 1 0 0,-4 5 624 0,0-1 48 15,-1-2 16-15,2 4 0 0,-1-3 432 0,2 2 96 0,0 0 0 0,2-1 16 16,1-3-880-16,5 1-176 0,4-3-48 0,2-1 0 31,-2-2-1920-31,-1-1-400 0,0-5-80 0,0-12-9056 0,6 10-1824 0</inkml:trace>
  <inkml:trace contextRef="#ctx0" brushRef="#br3" timeOffset="6647.75">31456 15564 11055 0,'0'0'976'0,"0"0"-784"0,0 0-192 0,0 0 0 15,0 0 4928-15,4 12 928 0,0 4 192 0,0-3 32 16,0 0-4496-16,0 1-912 0,0 3-176 0,-1 0-48 15,1-1 624-15,0-1 112 0,0 0 32 0,0-2 0 0,0-3-672 0,-4-10-128 16,0 0-32-16,5 11 0 0,-5-11 32 0,0 0 0 16,0 0 0-16,0 0 0 0,0 0-64 0,0 0-16 15,7-10 0-15,-2 0 0 0,-1-2-64 0,-2-1-16 16,-2 0 0-16,0-1 0 0,-1-3-80 0,1-1-32 16,0-1 0-16,0 1 0 0,1-1-144 0,2-2-256 15,0-1 64-15,1-2 16 16,0-1-1648-16,1 2-336 0,1 2-64 0,1 3-16 15,-1 5 688-15,1 2 128 0,2 2 16 0,3 4 16 16,1 0-400-16,0 3-96 0,0 2-16 0,1 2 0 16,0 0 1072-16,2 1 224 0,0 0 32 0,-1 0 16 0,1 3 560 0,0-4 224 15,-2 2-16-15,0-2 0 0,-1 0 736 0,0-1 144 16,-2 1 16-16,1 0 16 0,-12-2 80 0,10 3 16 0,-10-3 0 0,0 0 0 16,0 0-256-16,5 9-64 0,-5-9 0 0,0 12 0 15,-2 0-80-15,-4-1-32 0,0 1 0 0,-2 1 0 16,-1 1-272-16,0 1-48 0,-2-1-16 0,2 2 0 15,1-1-48-15,2 2-16 0,-1-4 0 0,2 2 0 16,0-2-144-16,2 0-48 0,3 0 0 0,0-5 0 16,0-8-192-16,4 7 0 0,-4-7 0 0,0 0 0 15,12 3 0-15,0-2 0 0,0-3 0 0,1-2 0 16,0-3 0-16,-2 1-160 0,0-6 160 0,-2 4-192 16,-3-1 192-16,1-1-128 0,-2-1 128 0,0 0-128 15,-1 0 128-15,0 3 0 0,0-2 0 0,0 3 0 16,-4 7 144-16,0 0-144 0,3-7 192 0,-3 7-192 15,0 0 448-15,0 0-32 0,0 0 0 0,0 0 0 16,0 0-208-16,0 0-32 0,0 0-16 0,2 11 0 16,-1 0-160-16,-1-11 0 0,6 11 0 0,-1 0 0 15,0-1-1568-15,0-3-192 0,-5-7-32 0,7 10-16 16,-2-2-2080-16,-5-8-400 0</inkml:trace>
  <inkml:trace contextRef="#ctx0" brushRef="#br3" timeOffset="7023.27">32071 15418 19343 0,'0'0'848'0,"0"0"192"15,0 0-832-15,0 0-208 0,0 0 0 0,3 15 0 0,-3-2 2880 0,-1 1 544 0,-3 2 96 0,0 1 32 16,-1 0-1712-16,-1 0-352 0,1 0-64 0,3 1-16 16,-1-7-720-16,2 3-160 0,-1-1-16 0,4-2-16 15,-2 0-288-15,0-11-48 0,2 10-16 0,1-1 0 16,-3-9 48-16,0 0 0 0,0 0 0 0,0 0 0 15,12 0-16-15,1-6 0 0,0-3 0 0,1 0 0 16,0-2-176-16,2-1 0 0,-2-1 0 0,3 0 0 16,2-2-176-16,-4 0-64 0,-2-3-16 0,-2 4 0 15,-1 1 0-15,2 0 0 0,0-2 0 0,-2 4 0 16,-2 3 256-16,-8 8 128 0,3-7 0 0,-3 7-128 16,0 0 288-16,0 0-48 0,0 0-16 0,-4 8 0 15,-2 4-224-15,-1 2 144 0,-4 2-144 0,1 2 128 16,-1 2-128-16,2-2 0 0,1-1 0 0,3-3 0 15,3 2 0-15,0-2 0 0,2 0-192 0,2-2 192 16,0 0-1792-16,3-3-224 0,2-1-48 0,2-3-16 16,1-2 400-16,2-3 80 0,1-2 0 0,0-2 16 15,0 1-2096-15,2-7-416 0,3 1-96 0</inkml:trace>
  <inkml:trace contextRef="#ctx0" brushRef="#br3" timeOffset="7242.07">32405 15529 5519 0,'8'-14'240'0,"-3"5"64"0,0-4-304 0,2-3 0 15,-2 0 0-15,-1 2 0 0,-3 1 1888 0,1 5 320 16,-2 8 64-16,0 0 16 0,0 0-1040 0,-7 7-208 15,1-1-32-15,-2 7-16 0,-1-1 976 0,2 4 192 16,1 2 32-16,0 0 16 0,4 0-272 0,1 3-48 16,2-6-16-16,3-1 0 0,1 0-1168 0,3-2-256 15,1-5-32-15,3-2-16 0,-1-1-400 0,2-4 0 0,0-6-144 0,3 0 144 16,1-1-352-16,0-2 32 0,-4-2 16 0,0 0 0 16,-2-1 128-16,-2-1 32 0,-4-2 0 0,-1-1 0 15,-2 3 144-15,-3-1 176 0,-3-3-48 0,-1 2 0 16,-3 1 464-16,-2 1 96 0,-2 0 16 0,-1 1 0 15,0-3-192-15,0 2-48 0,-1-2 0 0,0 2 0 32,3 0-736-32,0 4-160 0,3 1-16 0,3 2-16 15,1-1-1856-15,4 7-368 0,0 0-80 0,0 0-9776 0</inkml:trace>
  <inkml:trace contextRef="#ctx0" brushRef="#br3" timeOffset="7757.56">32671 15373 1839 0,'17'1'160'0,"-5"0"-160"0,0 1 0 0,-12-2 0 15,0 0 4288-15,0 0 816 0,0 0 160 0,0 0 48 16,0 0-2592-16,0 0-512 0,0 0-96 0,0 0-32 0,0 0-544 0,0 0-128 16,0 0 0-16,-10 4-16 0,1-1-1040 0,9-3-208 15,-9 6-144-15,9-6 192 0,-8 9-192 0,3 1 0 16,0-3 0-16,5-7 0 0,-5 10-128 0,3 3 128 16,4-2 0-16,2-1 0 0,1 0 0 0,1 0 256 15,-6-10-32-15,8 11-16 0,-1 0 112 0,1-1 0 16,-1-1 16-16,1 2 0 0,-1-1 48 0,-3 3 0 15,-6-2 0-15,0-1 0 0,-1 1 208 0,-2 0 48 16,-3 0 16-16,-1-1 0 0,0 1 48 0,-2 0 16 16,1-2 0-16,0-1 0 0,-2 0-320 0,0-1-64 15,-1-2-16-15,1-4 0 0,1 2-112 0,11-3-16 16,-11 2-16-16,11-2 0 0,0 0-176 0,0 0 0 16,0 0 0-16,0 0-176 0,0 0-128 0,0 0-16 0,7-13-16 0,3 5 0 31,3 2-112-31,1-1 0 0,1 1-16 0,0 1 0 15,1 1-128-15,1-3-32 0,-1 2 0 0,2 0 0 0,1 1 336 0,1 0 64 0,-3-1 16 0,0-2 0 16,-1 1 208-16,1-1 0 0,-1-2 0 0,3 1 0 16,-2-3 0-16,0 0 0 0,0-1 0 0,-2 1 0 15,0 0 0-15,-4-2 0 0,0 3 0 0,-3-3 0 16,-3 1 144-16,-1 0-144 0,-3 1 0 0,-2 0 144 16,-2 1-16-16,-1 2 0 0,-1 1 0 0,5 7 0 15,-11-2 160-15,2-1 32 0,0 6 0 0,1 1 0 16,2 6 384-16,-2 3 64 0,-2 3 32 0,2-1 0 15,1 4 160-15,2-1 16 16,1 3 16-16,0-3 0 0,2 2-224 0,2-1-32 0,2-1-16 0,5 1 0 16,3-1-368-16,5-1-80 0,3-3-16 0,8-1 0 15,6-1-1408-15,-8-7-304 0,9-1-48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0:1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3 727 2759 0 0,'-2'-5'13055'0'0,"3"1"-13542"0"0,5-3 1133 0 0,0 0-1 0 0,0 0 1 0 0,0 0-1 0 0,2 0 0 0 0,-2 1 1 0 0,2 0-1 0 0,13-9 1 0 0,66-29 941 0 0,-62 33-1229 0 0,41-26 1 0 0,-3-5 338 0 0,170-127-134 0 0,-158 109-149 0 0,3 4 1 0 0,85-48-1 0 0,-83 52-296 0 0,-50 32-283 0 0,40-23 0 0 0,-52 33-1073 0 0,-8 2-3012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53 9215 0 0,'0'0'707'0'0,"0"-2"-224"0"0,-4-2 830 0 0,2-1 0 0 0,-2 1 1 0 0,2 1-1 0 0,-1 0 0 0 0,-1-1 1 0 0,-5-4-1 0 0,7 7-529 0 0,-7 9 336 0 0,6-3-983 0 0,-1 0 1 0 0,1-1 0 0 0,0 2-1 0 0,1-1 1 0 0,-1 0-1 0 0,0 1 1 0 0,1-1-1 0 0,1 1 1 0 0,-3 10 0 0 0,2-4-20 0 0,0 1 0 0 0,1-1 0 0 0,1 21 0 0 0,1-22-71 0 0,0 0 1 0 0,1 2 0 0 0,0-3-1 0 0,0 3 1 0 0,1-3-1 0 0,2 1 1 0 0,-1 1 0 0 0,1-2-1 0 0,0 1 1 0 0,12 17-1 0 0,-14-24-35 0 0,0 1-1 0 0,1-1 0 0 0,-1 0 0 0 0,1 0 0 0 0,0 0 1 0 0,1 0-1 0 0,-1-1 0 0 0,1 1 0 0 0,0-1 1 0 0,-1 0-1 0 0,1-1 0 0 0,0 1 0 0 0,1-1 0 0 0,-1 0 1 0 0,0 0-1 0 0,0-1 0 0 0,2 0 0 0 0,-2 1 1 0 0,1-1-1 0 0,-1 0 0 0 0,0-1 0 0 0,2 0 0 0 0,-2 0 1 0 0,7-2-1 0 0,-6 0 48 0 0,1 1-1 0 0,0-1 1 0 0,-1-1 0 0 0,0 1-1 0 0,-1-1 1 0 0,3 0 0 0 0,-3 0 0 0 0,0 0-1 0 0,1-1 1 0 0,-1-1 0 0 0,1 1 0 0 0,-2 0-1 0 0,2-1 1 0 0,-2 1 0 0 0,0-1 0 0 0,0-1-1 0 0,5-7 1 0 0,-4 6 125 0 0,0-3 0 0 0,-1 2 1 0 0,0 0-1 0 0,1 0 0 0 0,-2-2 0 0 0,-1 1 1 0 0,1 1-1 0 0,-1-2 0 0 0,0 0 0 0 0,-1 1 1 0 0,0-16-1 0 0,-2 16-58 0 0,1 1 1 0 0,-1 0-1 0 0,0 0 1 0 0,-1-1-1 0 0,0 1 1 0 0,0 1-1 0 0,-1-2 1 0 0,0 2-1 0 0,-8-15 1 0 0,8 17-98 0 0,0 2 1 0 0,0-2 0 0 0,0 1 0 0 0,-1 1-1 0 0,0 0 1 0 0,0-2 0 0 0,1 2 0 0 0,-2-1-1 0 0,1 2 1 0 0,0-1 0 0 0,0 0 0 0 0,-2 1-1 0 0,2 0 1 0 0,-1 0 0 0 0,0 1 0 0 0,-10-4-1 0 0,0 1-302 0 0,-1 1-1 0 0,1 1 1 0 0,-2 0-1 0 0,2 1 1 0 0,-34 2-1 0 0,40 2-2078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0:1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17 8287 0 0,'0'0'639'0'0,"0"-1"-415"0"0,-4-13 6404 0 0,-13 13-4409 0 0,8 13-2097 0 0,0-1 0 0 0,0 2 0 0 0,2-1 1 0 0,-1 1-1 0 0,1 0 0 0 0,-7 22 1 0 0,7-18-124 0 0,1 0 1 0 0,1 1-1 0 0,2-1 1 0 0,-1 0-1 0 0,1 2 1 0 0,2-2-1 0 0,-1 23 1 0 0,2-32 12 0 0,1-1 1 0 0,0 1-1 0 0,0-2 1 0 0,1 1-1 0 0,-1 0 1 0 0,2-1-1 0 0,-1 1 1 0 0,0 0-1 0 0,6 9 1 0 0,-6-13 13 0 0,1 1 0 0 0,-1-1-1 0 0,1 1 1 0 0,0-1 0 0 0,0 0 0 0 0,-1-1 0 0 0,2 1 0 0 0,-1-1 0 0 0,1 1 0 0 0,-1-1 0 0 0,1 0 0 0 0,0 0 0 0 0,-1 0 0 0 0,1 0 0 0 0,0-1 0 0 0,0 0 0 0 0,6 2 0 0 0,-5-2 53 0 0,0 0 1 0 0,1-1-1 0 0,0 0 1 0 0,-1 0-1 0 0,0 0 1 0 0,1 0-1 0 0,-1-1 1 0 0,1 0-1 0 0,-1 0 1 0 0,0 0-1 0 0,0-1 1 0 0,1 0-1 0 0,-1 0 1 0 0,0 0-1 0 0,-1-1 1 0 0,1 0-1 0 0,0 0 1 0 0,0 0-1 0 0,-1 1 1 0 0,0-2-1 0 0,0 0 1 0 0,0 0-1 0 0,0 0 1 0 0,0 0 0 0 0,-1-1-1 0 0,0 2 1 0 0,0-2-1 0 0,-1 0 1 0 0,1 0-1 0 0,2-5 1 0 0,-3 5-36 0 0,1 0 0 0 0,-1-1 0 0 0,-1 1 0 0 0,1 0 0 0 0,-1 0 0 0 0,0-1 0 0 0,0 0 0 0 0,-1 1 0 0 0,0 0 0 0 0,0-1 0 0 0,0 1 0 0 0,0-1 0 0 0,-1 1 0 0 0,0 0 0 0 0,0-1 0 0 0,-1 1 0 0 0,1-1 0 0 0,-1 2 0 0 0,-1-1 0 0 0,1 0 0 0 0,-1-1 0 0 0,1 2 0 0 0,-2-1 0 0 0,2 1 0 0 0,-1 0 0 0 0,-1-1 0 0 0,0 1 0 0 0,0 0 0 0 0,-6-5 0 0 0,-28-20-2700 0 0,29 20 1317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0:1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9215 0 0,'0'0'422'0'0,"6"15"148"0"0,5 20 1547 0 0,-1 1 1 0 0,-1-1-1 0 0,-4 1 0 0 0,4 40 0 0 0,-3-33-1232 0 0,-6-37-1036 0 0,18 123-8 0 0,-11-86-2484 0 0,2 0-3707 0 0,-6-31 990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0:1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5983 0 0,'3'6'9078'0'0,"6"11"-8142"0"0,13 38 336 0 0,27 110 1 0 0,-16-14-3359 0 0,-23-100 241 0 0,-6-32-3519 0 0</inkml:trace>
  <inkml:trace contextRef="#ctx0" brushRef="#br0" timeOffset="1">1 365 11975 0 0,'0'0'9076'0'0,"33"1"-6748"0"0,34-13-1356 0 0,-24 4-2563 0 0,-32 6 710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1:39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614 735 919 0 0,'13'-20'12736'0'0,"-15"17"-12541"0"0,-1-1 0 0 0,0 1 0 0 0,0 1 0 0 0,0-1-1 0 0,0 0 1 0 0,-5-5 0 0 0,-15-12 239 0 0,-37-63 1560 0 0,-27-25-184 0 0,63 76-1465 0 0,20 24-198 0 0,-1 1 1 0 0,0 0 0 0 0,0 1 0 0 0,-12-12 0 0 0,0 2-40 0 0,1-2 1 0 0,-25-34 0 0 0,-6-7 55 0 0,-30-25 239 0 0,-12-7 599 0 0,13 20-1743 0 0,67 62-197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2:3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2555 3223 0 0,'0'0'5743'0'0,"2"1"-4827"0"0,2 0-671 0 0,1 0 0 0 0,-2-1 0 0 0,2 0 0 0 0,-1 0 0 0 0,1 0-1 0 0,-1 0 1 0 0,1-1 0 0 0,-2 1 0 0 0,1-1 0 0 0,1 0 0 0 0,-1-1 0 0 0,0 1 0 0 0,1-1 0 0 0,-2 1 0 0 0,1-1 0 0 0,6-4-1 0 0,8-6 696 0 0,34-26 0 0 0,-46 33-739 0 0,38-29 457 0 0,-21 16-309 0 0,0 0 0 0 0,29-30 0 0 0,27-30 363 0 0,4-5-241 0 0,349-444 589 0 0,-267 321-965 0 0,-77 98-97 0 0,-14 20 50 0 0,36-47-21 0 0,26-74 170 0 0,-103 157-107 0 0,12-24 50 0 0,-34 52-116 0 0,12-23 105 0 0,23-64 0 0 0,-1 0 242 0 0,-33 84-174 0 0,-11 23-166 0 0,1 0-1 0 0,0 1 1 0 0,0-1-1 0 0,1 0 1 0 0,-1 0 0 0 0,1 1-1 0 0,0-1 1 0 0,0 1-1 0 0,0 0 1 0 0,-1 0-1 0 0,2 0 1 0 0,6-4 0 0 0,-9 6-26 0 0,0 0 0 0 0,1 0 0 0 0,-1 0 1 0 0,0 1-1 0 0,1-1 0 0 0,-1 0 0 0 0,0 1 1 0 0,0-1-1 0 0,1 1 0 0 0,-1-1 0 0 0,1 1 1 0 0,0 0-1 0 0,-1 0 0 0 0,3 0 0 0 0,5-1 15 0 0,-2-2 46 0 0,2 1-1 0 0,0 0 0 0 0,-1 0 0 0 0,1 0 1 0 0,16 0-1 0 0,-7 1 121 0 0,31-6-1 0 0,-1 1 36 0 0,185-25 507 0 0,-119 13-477 0 0,-18 4-62 0 0,297-35 774 0 0,-253 34-694 0 0,125-15 144 0 0,99-5-26 0 0,7-3 141 0 0,-215 20-367 0 0,100-18 123 0 0,-101 22-125 0 0,-106 11-123 0 0,81-1 69 0 0,-48 2-74 0 0,-36 1-15 0 0,27-1 80 0 0,80-13 0 0 0,-118 11-57 0 0,0 2-1 0 0,49 3 1 0 0,-22 0-11 0 0,-38-1-22 0 0,132-4 116 0 0,87-24-5 0 0,-179 18-80 0 0,28-6 1 0 0,-67 15-38 0 0,-14 1 0 0 0,2-2 0 0 0,10-2 0 0 0,-11 2-244 0 0,0 1 0 0 0,19 0 1 0 0,0-1-322 0 0,-29 2 379 0 0,1 0-1 0 0,-1 0 0 0 0,1 0 1 0 0,-1 0-1 0 0,1 0 1 0 0,0 1-1 0 0,1 0 1 0 0,16 1-4063 0 0,-6-2-3578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2:4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294 457 4719 0 0,'-1'-1'68'0'0,"0"1"-54"0"0,16-25 4230 0 0,-15 25-4134 0 0,-1 0 0 0 0,1 0 1 0 0,0 0-1 0 0,-1 0 1 0 0,1 1-1 0 0,0-1 0 0 0,0 0 1 0 0,-1 0-1 0 0,1 0 1 0 0,0 0-1 0 0,0 0 0 0 0,-1 0 1 0 0,1 1-1 0 0,0-1 0 0 0,0 0 1 0 0,0 0-1 0 0,-1 0 1 0 0,1 1-1 0 0,0-1 0 0 0,0 0 1 0 0,0 0-1 0 0,0 0 1 0 0,-1 1-1 0 0,1-1 0 0 0,0 1 1 0 0,-2 1 1941 0 0,-2-5-856 0 0,-1-4-204 0 0,0 1 0 0 0,1-1 0 0 0,-5-10 0 0 0,7 12-638 0 0,-2-2 0 0 0,0 1 0 0 0,0 0 0 0 0,0 1 0 0 0,-6-7 0 0 0,-37-43 1879 0 0,-59-100-293 0 0,34 45-1833 0 0,54 83-362 0 0,18 26 34 0 0,8 0-6246 0 0,-7 1 6060 0 0,1 0 1 0 0,-1 0-1 0 0,0 0 0 0 0,0 0 1 0 0,0 0-1 0 0,0 0 1 0 0,0-1-1 0 0,1 1 1 0 0,1-1-1 0 0,1-4-1488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2:4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0 1375 0 0,'2'9'13416'0'0,"-10"-1"-11750"0"0,-41 63 3319 0 0,30-44-3967 0 0,-25 34 1 0 0,-72 91 1115 0 0,64-79-1692 0 0,1-8-417 0 0,49-62 40 0 0,-6 9-915 0 0,8-11 557 0 0,-1 0 0 0 0,1-1-1 0 0,0 1 1 0 0,-1 0 0 0 0,1 0 0 0 0,0 0 0 0 0,0 0 0 0 0,0 0 0 0 0,0 0 0 0 0,0 0-1 0 0,0-1 1 0 0,0 1 0 0 0,0 0 0 0 0,0 1 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2:5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4607 0 0,'0'0'2326'0'0,"2"1"-1306"0"0,5 4-333 0 0,0-1 1 0 0,0 0-1 0 0,-1 1 1 0 0,1 1-1 0 0,-2-1 1 0 0,11 12-1 0 0,30 44 1363 0 0,-27-35-1403 0 0,152 186 2413 0 0,34 47-720 0 0,-34-2-884 0 0,-130-193-1063 0 0,128 194 1023 0 0,143 266 705 0 0,-270-445-1900 0 0,56 111 317 0 0,-11-23 115 0 0,-60-117-434 0 0,-14-25-122 0 0,3 5 95 0 0,18 44-1 0 0,-10-18 93 0 0,57 97-1 0 0,-29-59-34 0 0,-44-78-233 0 0,-4-8-4 0 0,-1-1 0 0 0,1 1 0 0 0,1 0-1 0 0,0-1 1 0 0,1 0 0 0 0,8 10 0 0 0,-12-15-179 0 0,0 0 0 0 0,1 0 0 0 0,-1 0 1 0 0,0 0-1 0 0,0-1 0 0 0,0 1 0 0 0,0-1 1 0 0,1 1-1 0 0,0-1 0 0 0,-1 0 0 0 0,1 0 1 0 0,5 1-1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3:0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1 385 5871 0 0,'0'0'6832'0'0,"1"1"-6292"0"0,47 32 2040 0 0,-46-32-2297 0 0,9 3 233 0 0,-8-3-436 0 0,1 1 1 0 0,0-1-1 0 0,1 0 1 0 0,-1-1-1 0 0,0 1 0 0 0,0-1 1 0 0,0 0-1 0 0,0 0 1 0 0,0 0-1 0 0,1 0 1 0 0,-1-1-1 0 0,5-1 1 0 0,20-2 394 0 0,16 5 141 0 0,-32 1-406 0 0,-1-2 1 0 0,16 0 0 0 0,1-2 239 0 0,50 5 0 0 0,-32 0-134 0 0,22 2 54 0 0,26 1 28 0 0,-59-6-160 0 0,-2-2-1 0 0,65-11 0 0 0,-74 8 2 0 0,0 1-1 0 0,1 0 1 0 0,0 2 0 0 0,-1 1-1 0 0,38 3 1 0 0,68 6 481 0 0,-74-8-554 0 0,-41-1-110 0 0,-1 1 0 0 0,31 3-1 0 0,-18 0 69 0 0,1 0 0 0 0,56-3-1 0 0,-50 0 9 0 0,-25 1-69 0 0,1-1 0 0 0,0 0 1 0 0,0-1-1 0 0,17-4 0 0 0,13-2 109 0 0,1 0 0 0 0,-1 3 0 0 0,56 0 1 0 0,-32 3-102 0 0,54 1 68 0 0,-98 0-62 0 0,31 4 0 0 0,-31-2 17 0 0,31 0-1 0 0,77 2 166 0 0,58-4-38 0 0,-148 4-201 0 0,-24-3-6 0 0,0 0 1 0 0,22-1 0 0 0,165-1 196 0 0,-19 3-18 0 0,-122-3-152 0 0,-3 4-1 0 0,18-1-5 0 0,-35-2-35 0 0,-30 1 0 0 0,2-1 0 0 0,-2 0 0 0 0,15-1 0 0 0,-19-1 1 0 0,8-1 12 0 0,0 1-1 0 0,-1 1 1 0 0,2 0-1 0 0,14 1 1 0 0,17 1-13 0 0,-33-1 0 0 0,1 1 0 0 0,29 4 0 0 0,-29-3 10 0 0,0-1 0 0 0,-1 0 1 0 0,22-1-1 0 0,19 1 13 0 0,-8 0-23 0 0,-33-2 0 0 0,0 2 0 0 0,21 2 0 0 0,126 23 64 0 0,-149-24-64 0 0,-1-1 0 0 0,22-1 0 0 0,-22 0 0 0 0,2 0 0 0 0,16 3 0 0 0,58 7 0 0 0,-44-4 0 0 0,-36-4 0 0 0,2 0 0 0 0,-1-1 0 0 0,0 0 0 0 0,14 0 0 0 0,-1-2 9 0 0,-1 1 0 0 0,1 1 1 0 0,-1 1-1 0 0,1 1 0 0 0,0 1 0 0 0,20 5 0 0 0,-31-7-9 0 0,-2 0 0 0 0,2-1 0 0 0,0 0 0 0 0,17-1 0 0 0,2 0 0 0 0,57 3 0 0 0,-75-2 0 0 0,0-1 0 0 0,19-2 0 0 0,-16 1 0 0 0,5 1 15 0 0,-16 1-10 0 0,0-1-1 0 0,-1 0 0 0 0,1 0 0 0 0,0 0 0 0 0,0 0 0 0 0,0 0 0 0 0,0-1 0 0 0,0 0 0 0 0,0 1 0 0 0,0-1 0 0 0,4-2 0 0 0,-6 2-4 0 0,1-1 0 0 0,0 1 0 0 0,0 0 0 0 0,0 1 0 0 0,0-2 0 0 0,0 2 0 0 0,1-1 0 0 0,-1 0 0 0 0,-1 0 0 0 0,2 1 0 0 0,-1-1 0 0 0,0 1 0 0 0,1-1 0 0 0,-1 1 0 0 0,1 0 0 0 0,-1 0 0 0 0,4 1 0 0 0,5 0 1 0 0,0 1-5 0 0,0-1 0 0 0,17-1 0 0 0,-10 0-42 0 0,-14 0 41 0 0,0 0 0 0 0,0 0 0 0 0,0 0 0 0 0,0-1 0 0 0,-1 0 0 0 0,0 1 0 0 0,1-1 0 0 0,0-1 0 0 0,0 1 0 0 0,-1 0 0 0 0,7-5 0 0 0,31-18-17 0 0,-12 6-31 0 0,-28 17 51 0 0,0 0 0 0 0,1 1 1 0 0,-1-1-1 0 0,0 0 0 0 0,0 0 0 0 0,-1 0 0 0 0,1 0 0 0 0,0 0 0 0 0,0 0 1 0 0,0-1-1 0 0,0 1 0 0 0,0 0 0 0 0,-1 0 0 0 0,1-1 0 0 0,-1 1 1 0 0,1 0-1 0 0,-1-1 0 0 0,1 2 0 0 0,0-3 0 0 0,0-3-14 0 0,1 1 12 0 0,0 1 1 0 0,-1 0 0 0 0,0 0-1 0 0,0 0 1 0 0,0-1-1 0 0,0 1 1 0 0,0-1 0 0 0,-1 1-1 0 0,0 0 1 0 0,0-1-1 0 0,-1 1 1 0 0,1-1 0 0 0,-1 1-1 0 0,0-1 1 0 0,0 2-1 0 0,0-2 1 0 0,-1 1 0 0 0,1 0-1 0 0,-1-1 1 0 0,0 1-1 0 0,-4-5 1 0 0,-7-10 3 0 0,0 0 0 0 0,-1 1 0 0 0,-19-18 0 0 0,-53-44 0 0 0,81 76 0 0 0,-33-30 0 0 0,11 9 0 0 0,-54-40 0 0 0,79 64-3 0 0,-1-1 0 0 0,0 1 0 0 0,1-1 0 0 0,-1 1-1 0 0,0 0 1 0 0,0 0 0 0 0,0 0 0 0 0,0 0 0 0 0,1 0 0 0 0,-1 0 0 0 0,0 1-1 0 0,0 0 1 0 0,0 0 0 0 0,0-1 0 0 0,0 2 0 0 0,-5 0 0 0 0,-2 3-21 0 0,9-2 17 0 0,1-1 0 0 0,-1 1 0 0 0,0-1 0 0 0,1 0 0 0 0,-1 0 0 0 0,1 1 0 0 0,0-1 0 0 0,-1 1 0 0 0,1-1 0 0 0,0 1 0 0 0,0-1 0 0 0,0 1 0 0 0,0 0 0 0 0,0-1 0 0 0,0 1 0 0 0,1-1 0 0 0,-1 1 0 0 0,0-1 0 0 0,1 1 0 0 0,-1-1 0 0 0,1 0 0 0 0,0 0 0 0 0,1 3 0 0 0,1 4-14 0 0,1-1-1 0 0,-1-1 1 0 0,7 9-1 0 0,6 3-1 0 0,-1 0-1 0 0,1-1 1 0 0,32 25-1 0 0,63 38-109 0 0,-43-33 99 0 0,122 108-110 0 0,-180-146 150 0 0,-1 0 0 0 0,1 0-1 0 0,-1 2 1 0 0,10 12 0 0 0,-17-19-3 0 0,0 0 0 0 0,1 0 0 0 0,-2 0 0 0 0,0 1 0 0 0,1-1 0 0 0,-1 1 0 0 0,0-1 0 0 0,0 0 0 0 0,0 1 0 0 0,0 0 0 0 0,-1 0 0 0 0,0-1 0 0 0,0 0 0 0 0,0 1 0 0 0,-2 8 0 0 0,0-7 25 0 0,0 1 0 0 0,0-1-1 0 0,1 1 1 0 0,-2-1-1 0 0,0-1 1 0 0,-6 10 0 0 0,-26 34 294 0 0,18-27-204 0 0,-88 101 371 0 0,25-32-321 0 0,55-61-169 0 0,-88 118-135 0 0,105-138 26 0 0,-8 14-492 0 0,-1 1 1 0 0,-13 28-1 0 0,17-23-839 0 0,-1-1-58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1:5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8751 0 0,'0'0'674'0'0,"-6"30"1786"0"0,2-9-499 0 0,2 0 0 0 0,0 24 0 0 0,10 90-377 0 0,-4-91-1325 0 0,-2-4-388 0 0,12 127 298 0 0,1-56-3366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10391 0 0,'-5'67'5387'0'0,"23"197"192"0"0,-8-154-4482 0 0,-8-81-1033 0 0,2 13 80 0 0,-2 51 1 0 0,0-74-1113 0 0,-1-25-2568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1:5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0,'5'1'10221'0'0,"2"13"-8480"0"0,2 4-1488 0 0,12 84 1199 0 0,29 109-1215 0 0,-48-206-269 0 0,31 126-2430 0 0,-29-113-2388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1:5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12839 0 0,'6'-4'806'0'0,"0"0"0"0"0,0 1 0 0 0,0 0 0 0 0,1 0 0 0 0,0 1 0 0 0,11-3 0 0 0,70-16-285 0 0,34-11-8081 0 0,-109 27 5789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1:5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14 5983 0 0,'0'0'542'0'0,"-25"-12"1150"0"0,23 11-1315 0 0,-1 1 0 0 0,1 0 0 0 0,-1 1 0 0 0,1-1 0 0 0,-1 0 0 0 0,1 1 0 0 0,-1-1 1 0 0,1 1-1 0 0,0 0 0 0 0,0 0 0 0 0,0 0 0 0 0,0 0 0 0 0,-1 0 0 0 0,1 0 0 0 0,0 0 0 0 0,0 1 0 0 0,0-1 1 0 0,-2 3-1 0 0,0 0-128 0 0,1 0 1 0 0,0 0 0 0 0,0 1 0 0 0,0-1 0 0 0,0 0-1 0 0,1 1 1 0 0,0 0 0 0 0,-3 6 0 0 0,1 4-120 0 0,1 0-1 0 0,-1 1 1 0 0,2-1-1 0 0,-2 29 1 0 0,4-24-96 0 0,1 0 0 0 0,0-1 0 0 0,2 0 0 0 0,0 1 0 0 0,2-1 0 0 0,-1 0 0 0 0,11 24 0 0 0,-12-37-23 0 0,0 0 1 0 0,-1 0 0 0 0,1-1-1 0 0,1 0 1 0 0,-1 0 0 0 0,1 0 0 0 0,1 0-1 0 0,-1 0 1 0 0,0-1 0 0 0,0 0 0 0 0,11 7-1 0 0,-11-9-7 0 0,-1 0-1 0 0,1 0 0 0 0,1-1 0 0 0,-1 1 0 0 0,0-2 1 0 0,1 1-1 0 0,-2 0 0 0 0,2 0 0 0 0,0-1 0 0 0,-1 0 1 0 0,1 0-1 0 0,-1 0 0 0 0,0 0 0 0 0,1-1 0 0 0,-1 1 1 0 0,1-1-1 0 0,-1 0 0 0 0,6-2 0 0 0,-3 0 97 0 0,0 0 0 0 0,-1 0 0 0 0,0 0 0 0 0,0-1 0 0 0,0 0 0 0 0,0 1 0 0 0,-1-2 0 0 0,1 0-1 0 0,-1 0 1 0 0,0 0 0 0 0,0 0 0 0 0,-1 0 0 0 0,0-1 0 0 0,0 0 0 0 0,0-1 0 0 0,0 2 0 0 0,-1-1 0 0 0,0-1 0 0 0,-1 0-1 0 0,0 1 1 0 0,0-1 0 0 0,3-13 0 0 0,-3 9 65 0 0,-1 0 1 0 0,0 0-1 0 0,-1 0 0 0 0,0 1 0 0 0,0-2 0 0 0,-1 2 1 0 0,-1-1-1 0 0,0 0 0 0 0,-1 1 0 0 0,0-1 0 0 0,0 1 1 0 0,0 0-1 0 0,-1 0 0 0 0,-8-12 0 0 0,6 12 12 0 0,0 0 0 0 0,-1 1 0 0 0,-1-1-1 0 0,1 1 1 0 0,-1 1 0 0 0,-1 0 0 0 0,1-1 0 0 0,-17-9 0 0 0,22 16-260 0 0,0 0 0 0 0,0 1 0 0 0,0-1 0 0 0,-1 1 0 0 0,1 0 0 0 0,0-1 0 0 0,-1 1 1 0 0,2 1-1 0 0,-1-1 0 0 0,-1 0 0 0 0,1 1 0 0 0,-1 0 0 0 0,1 0 0 0 0,-1 0 0 0 0,1 0 0 0 0,0 1 1 0 0,0-1-1 0 0,-1 1 0 0 0,1 0 0 0 0,0 0 0 0 0,-1 0 0 0 0,1 0 0 0 0,1 1 0 0 0,-1-1 1 0 0,0 1-1 0 0,0 0 0 0 0,0 0 0 0 0,0 0 0 0 0,0 0 0 0 0,1 0 0 0 0,-1 1 0 0 0,1-2 1 0 0,1 2-1 0 0,-4 3 0 0 0,-11 14-1320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6:0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1233 1 1375 0 0,'0'0'66'0'0,"1"2"-8"0"0,5 8 125 0 0,-5-8 702 0 0,-1-2-630 0 0,0 1 0 0 0,-1-1 0 0 0,1 1-1 0 0,0-1 1 0 0,0 0 0 0 0,-1 1 0 0 0,1-1-1 0 0,0 1 1 0 0,0-1 0 0 0,-1 0 0 0 0,1 1-1 0 0,0-1 1 0 0,-1 0 0 0 0,1 1 0 0 0,-1-1-1 0 0,1 0 1 0 0,0 1 0 0 0,-1-1 0 0 0,1 0 0 0 0,-1 0-1 0 0,1 0 1 0 0,-1 1 0 0 0,1-1 0 0 0,-1 0-1 0 0,0 0 1 0 0,-12 3 646 0 0,13-3-463 0 0,-26 9 1006 0 0,18-7-1111 0 0,0 0 0 0 0,0 0 0 0 0,2 1 0 0 0,-15 7 0 0 0,8-3-28 0 0,11-5-243 0 0,0-1 1 0 0,0 0-1 0 0,-1 0 1 0 0,1 0-1 0 0,0 0 1 0 0,0 0-1 0 0,-1 0 1 0 0,1 0-1 0 0,-1-1 1 0 0,-3 1-1 0 0,2 0 28 0 0,0-1 0 0 0,1 1 0 0 0,-1 0 0 0 0,0 1-1 0 0,-5 1 1 0 0,-14 4 291 0 0,8-3-146 0 0,-2-1 0 0 0,-27 13 0 0 0,9-3-134 0 0,-58 13 247 0 0,23-5 533 0 0,14-1-340 0 0,-33 10-259 0 0,63-19-176 0 0,0-1 0 0 0,-29 5 0 0 0,-2 2 137 0 0,-7 3 24 0 0,52-17-224 0 0,0 2 0 0 0,2 0 0 0 0,-2 1 0 0 0,-9 6 0 0 0,9-5 57 0 0,0 0 0 0 0,-25 9-1 0 0,-24 11 141 0 0,26-12-155 0 0,-5 0-76 0 0,-20 3 329 0 0,53-16-265 0 0,0 0 0 0 0,-1 1 1 0 0,1 1-1 0 0,0-1 0 0 0,1 1 0 0 0,-13 8 0 0 0,17-11-78 0 0,-4 5 22 0 0,2 0-151 0 0,1 4-2119 0 0,3-8 968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49:4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7223 0 0,'15'5'654'0'0,"-13"-3"-643"0"0,0 0 1 0 0,-1 0 0 0 0,1 0 0 0 0,0 0 0 0 0,-1 0-1 0 0,1 0 1 0 0,-1 1 0 0 0,0-1 0 0 0,2 6-1 0 0,9 16 454 0 0,6-8 401 0 0,-1 0 0 0 0,1-2-1 0 0,1 0 1 0 0,1-1 0 0 0,29 15 0 0 0,110 45 1654 0 0,-145-67-2335 0 0,108 48 1751 0 0,162 98 0 0 0,-237-126-1501 0 0,1-3 0 0 0,77 26 0 0 0,-58-24-236 0 0,147 80 487 0 0,-89-40-316 0 0,69 29 257 0 0,138 68 1434 0 0,-274-134-1768 0 0,2-3 1 0 0,0-2-1 0 0,107 25 0 0 0,-113-39-17 0 0,-32-6-2405 0 0,-1 1-4673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49:4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1 881 3335 0 0,'0'0'151'0'0,"4"0"-4"0"0,14-2 4154 0 0,38-14 1845 0 0,-20 5-4355 0 0,-14 4-737 0 0,0-1 0 0 0,27-13 0 0 0,26-11 56 0 0,142-50 313 0 0,48-16-222 0 0,-157 66-833 0 0,92-22 712 0 0,-154 42-1015 0 0,-1-1-1 0 0,-1-4 1 0 0,50-23 0 0 0,64-23 60 0 0,-4 22 135 0 0,17-5 61 0 0,-14-17 20 0 0,9-1-34 0 0,36-8-176 0 0,-155 53-123 0 0,-26 9 1 0 0,1 1 1 0 0,0 1-1 0 0,1 2 0 0 0,-1-1 1 0 0,44-5-1 0 0,-27 5 35 0 0,2-1-977 0 0,-14 14-2538 0 0,-18-1 1783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49:4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0,'0'0'967'0'0,"11"22"924"0"0,-1-8-406 0 0,1 0 0 0 0,17 30 1 0 0,28 80 322 0 0,-10-20-922 0 0,116 183 781 0 0,-67-124-1252 0 0,42 103 403 0 0,-75-144-624 0 0,85 142 236 0 0,-91-166-34 0 0,107 177 540 0 0,129 219-341 0 0,61 138 813 0 0,-196-346-930 0 0,38 57 305 0 0,-112-195-1162 0 0,-66-121 318 0 0,-15-23-292 0 0,2 4-2910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49:5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1 694 1839 0 0,'47'8'7695'0'0,"18"-17"-3597"0"0,124-33 0 0 0,-132 27-3005 0 0,59-19 497 0 0,135-62 0 0 0,-123 44-929 0 0,245-78 1546 0 0,-303 107-1706 0 0,91-15-1 0 0,15-5-256 0 0,-26 7-75 0 0,-91 24-52 0 0,79-27 0 0 0,-28 8 130 0 0,-9 3-30 0 0,61-36-89 0 0,-157 62-673 0 0,0 0 0 0 0,1 1 0 0 0,-2-1 1 0 0,2 1-1 0 0,-1 1 0 0 0,1-1 0 0 0,-1 1 0 0 0,10 1 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49:51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0,'0'0'8071'0'0,"30"13"-5510"0"0,183 95 816 0 0,-61-28-1754 0 0,-70-38-975 0 0,187 78 1760 0 0,-127-60-1065 0 0,-88-35-1094 0 0,144 82 548 0 0,4 3 334 0 0,-191-105-1028 0 0,56 24 252 0 0,-1 2 0 0 0,112 72 0 0 0,-117-63-52 0 0,69 32 0 0 0,49 32 291 0 0,-108-58 389 0 0,-44-28-3119 0 0,-1-1-5935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49:5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74 137 6991 0 0,'3'-2'202'0'0,"0"1"-1"0"0,0-1 1 0 0,0 0 0 0 0,-1 0-1 0 0,1 0 1 0 0,-2 0-1 0 0,2 0 1 0 0,-1 0-1 0 0,0 0 1 0 0,0 0-1 0 0,0 0 1 0 0,0-1-1 0 0,1-3 1 0 0,-2 5 26 0 0,0-1 0 0 0,-1 1-1 0 0,0-1 1 0 0,1 0 0 0 0,-1 1 0 0 0,0-1 0 0 0,1 1 0 0 0,-1-1 0 0 0,0 1 0 0 0,0 0 0 0 0,-1-1 0 0 0,1 0-1 0 0,0 1 1 0 0,0-1 0 0 0,-1 0 0 0 0,1 1 0 0 0,-1-1 0 0 0,0 1 0 0 0,1-1 0 0 0,-1 1 0 0 0,0-1-1 0 0,0 1 1 0 0,0 0 0 0 0,0-1 0 0 0,0 1 0 0 0,-1-1 0 0 0,1 1-69 0 0,0-1-1 0 0,0 1 1 0 0,-1 0-1 0 0,1-1 1 0 0,0 1-1 0 0,0 0 1 0 0,0 0 0 0 0,0 0-1 0 0,-1 0 1 0 0,1 0-1 0 0,-1 0 1 0 0,1 0 0 0 0,-1 1-1 0 0,1-1 1 0 0,-1 0-1 0 0,0 1 1 0 0,1-1 0 0 0,-1 1-1 0 0,0 0 1 0 0,0 0-1 0 0,1-1 1 0 0,-1 1-1 0 0,0 0 1 0 0,1 1 0 0 0,0-1-1 0 0,-1 0 1 0 0,0 0-1 0 0,1 1 1 0 0,-4 0 0 0 0,2 1-123 0 0,0 0 1 0 0,0 0 0 0 0,1 0-1 0 0,-1 1 1 0 0,2-1 0 0 0,-2 1-1 0 0,1-1 1 0 0,0 0 0 0 0,0 1-1 0 0,0 0 1 0 0,0 0 0 0 0,0 0-1 0 0,1 0 1 0 0,-2 4 0 0 0,-2 6-44 0 0,3 0 0 0 0,-2 2 0 0 0,2-2 0 0 0,0 2 0 0 0,0-2 0 0 0,1 2 0 0 0,1-1 0 0 0,1 0 0 0 0,0 0 0 0 0,1 0 0 0 0,0 0 0 0 0,1-1 0 0 0,1 1 0 0 0,-1 0 0 0 0,2-1 0 0 0,1 0 0 0 0,0 0 0 0 0,0-1 0 0 0,1 1 0 0 0,10 12 0 0 0,-12-16-4 0 0,2-1-1 0 0,0 0 1 0 0,1 0-1 0 0,-2-1 1 0 0,2 1-1 0 0,1-1 1 0 0,-1-1-1 0 0,1 0 1 0 0,0 0-1 0 0,0-1 1 0 0,0 0-1 0 0,11 3 1 0 0,-11-5 8 0 0,-2-1-1 0 0,2 0 1 0 0,-1 0-1 0 0,0-1 1 0 0,1 0-1 0 0,0-1 1 0 0,-2 0-1 0 0,2 0 1 0 0,0-1-1 0 0,-1 0 1 0 0,0-1-1 0 0,1 0 1 0 0,-1 0 0 0 0,0 0-1 0 0,0-1 1 0 0,12-6-1 0 0,-12 5 89 0 0,0-1-1 0 0,-1 1 1 0 0,1-1 0 0 0,-1 0-1 0 0,-1-1 1 0 0,1 0-1 0 0,-1 0 1 0 0,1 0-1 0 0,-2-1 1 0 0,0 0 0 0 0,1 0-1 0 0,-1 0 1 0 0,-1-1-1 0 0,0 0 1 0 0,0 1 0 0 0,-1-1-1 0 0,1-1 1 0 0,3-15-1 0 0,-5 12 132 0 0,0-1 0 0 0,0 1 0 0 0,-1-1 0 0 0,-1 1 0 0 0,-1-2 0 0 0,1 2 0 0 0,-2-1 0 0 0,0 1 0 0 0,-1-1-1 0 0,0 1 1 0 0,-1 0 0 0 0,-6-15 0 0 0,7 17-83 0 0,-2 0 0 0 0,0 0-1 0 0,-1 1 1 0 0,0-1 0 0 0,0 0 0 0 0,-1 2-1 0 0,0-1 1 0 0,0 1 0 0 0,-1 1-1 0 0,-1-1 1 0 0,1 0 0 0 0,-1 2 0 0 0,-17-11-1 0 0,19 13-191 0 0,-1 1 0 0 0,1 1 0 0 0,-1-1 0 0 0,0 1 0 0 0,0 0 0 0 0,0 0 0 0 0,0 1 0 0 0,0 0 0 0 0,0 1 0 0 0,-1 0 0 0 0,2 0 0 0 0,-2 1 0 0 0,1 0 0 0 0,0 0 0 0 0,0 1 0 0 0,0 0 0 0 0,0 0 0 0 0,1 1 0 0 0,-1-1 0 0 0,-10 7 0 0 0,14-6-255 0 0,-1-1 0 0 0,1 0-1 0 0,0 1 1 0 0,1 0-1 0 0,-1-1 1 0 0,0 1-1 0 0,0 1 1 0 0,1-1-1 0 0,0 1 1 0 0,-1 0 0 0 0,1 0-1 0 0,2 0 1 0 0,-2-1-1 0 0,0 1 1 0 0,1 1-1 0 0,0-1 1 0 0,-2 7 0 0 0,-1 8-1220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48 13039 0 0,'-2'-5'124'0'0,"-1"0"307"0"0,1 0-1 0 0,0 1 1 0 0,-1 0 0 0 0,0 0-1 0 0,-5-6 1 0 0,7 9-263 0 0,0 0 1 0 0,0 0-1 0 0,0 0 1 0 0,0 0-1 0 0,-1 0 0 0 0,1 1 1 0 0,0-1-1 0 0,0 1 1 0 0,-1-1-1 0 0,1 1 0 0 0,0-1 1 0 0,0 1-1 0 0,-1 0 1 0 0,1-1-1 0 0,-1 1 0 0 0,1 0 1 0 0,0 0-1 0 0,-1 0 1 0 0,1 0-1 0 0,-2 0 0 0 0,2 0 1 0 0,0 1-1 0 0,-3-1 1 0 0,1 2-48 0 0,0-1 1 0 0,0 0 0 0 0,-1 0 0 0 0,2 1 0 0 0,-1 0 0 0 0,-1 0 0 0 0,1 1 0 0 0,1-1 0 0 0,-1 0 0 0 0,1 1 0 0 0,-1-1 0 0 0,1 1 0 0 0,0-1 0 0 0,-3 5 0 0 0,0 1 10 0 0,0-1 0 0 0,2 1 0 0 0,-1 0 0 0 0,-4 14 0 0 0,3-3-19 0 0,-1-2 1 0 0,2 3 0 0 0,-2 22-1 0 0,6-36-97 0 0,-1 1-1 0 0,1 0 0 0 0,1 0 0 0 0,-1 0 0 0 0,1-1 1 0 0,0 1-1 0 0,0 1 0 0 0,1-2 0 0 0,0 1 0 0 0,0-1 0 0 0,1 0 1 0 0,4 9-1 0 0,-4-12 3 0 0,0 1 1 0 0,0 0 0 0 0,0-1-1 0 0,0 2 1 0 0,1-2-1 0 0,-1 0 1 0 0,2 0-1 0 0,-2-1 1 0 0,1 1-1 0 0,0-1 1 0 0,0 1 0 0 0,0-1-1 0 0,2 0 1 0 0,-2-1-1 0 0,0 2 1 0 0,1-2-1 0 0,-1 0 1 0 0,1 0 0 0 0,9 0-1 0 0,-9-1 18 0 0,0 1 0 0 0,-1-2 0 0 0,1 1 0 0 0,1-1 0 0 0,-1 1 0 0 0,0-1 0 0 0,-1 0 0 0 0,1 0 0 0 0,1-2 0 0 0,-2 1 0 0 0,1 0 0 0 0,-1 0 0 0 0,0 0 0 0 0,1-1 0 0 0,-2 1 0 0 0,3-1 0 0 0,-2 0-1 0 0,5-7 1 0 0,-6 6 14 0 0,0-1 0 0 0,0 0 0 0 0,2 1 0 0 0,-3-1 0 0 0,1-1 0 0 0,-1 1 0 0 0,0-1-1 0 0,0 1 1 0 0,-1-1 0 0 0,1 0 0 0 0,-1 1 0 0 0,0-1 0 0 0,-1-8 0 0 0,1 6 13 0 0,-1 0 1 0 0,-1 1 0 0 0,1-1-1 0 0,-1 0 1 0 0,-1 1 0 0 0,0 0-1 0 0,1-1 1 0 0,-2 0-1 0 0,-5-12 1 0 0,3 13-531 0 0,1 1 0 0 0,0 1 1 0 0,0-2-1 0 0,-1 1 0 0 0,-10-10 0 0 0,12 13 148 0 0,-1 1-1 0 0,1-2 1 0 0,-1 1-1 0 0,0 1 0 0 0,-1 0 1 0 0,1-1-1 0 0,0 1 1 0 0,0 1-1 0 0,0-1 1 0 0,-10-1-1 0 0,8 2-1116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49:5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0,'0'0'9359'0'0,"10"33"-8326"0"0,125 315 3230 0 0,-13-76-2318 0 0,-73-158-1366 0 0,48 124 645 0 0,-57-143-891 0 0,7 17 35 0 0,36 101 225 0 0,5 15 91 0 0,22 41-115 0 0,-10-35-143 0 0,23 64-198 0 0,12 35 338 0 0,-82-207-405 0 0,-53-124-161 0 0,169 376 181 0 0,-93-195-117 0 0,-51-124-4554 0 0,-22-52 2484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49:5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5495 0 0,'0'0'2295'0'0,"26"18"2568"0"0,49 34-1393 0 0,-28-23-2320 0 0,94 43 0 0 0,107 49 1730 0 0,-240-117-2800 0 0,24 12-96 0 0,-29-15-498 0 0,-1 0 1013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1:4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0,'0'0'7038'0'0,"14"32"-4100"0"0,32 26-338 0 0,-18-24-1870 0 0,-2 1-1 0 0,-2 1 1 0 0,-1 1 0 0 0,20 45-1 0 0,-19-34 87 0 0,55 85 0 0 0,-42-76-432 0 0,94 136 795 0 0,-75-115-1060 0 0,-7-27-798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1:4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42 2759 0 0,'-21'-28'2550'0'0,"20"27"-2416"0"0,-1-1 1 0 0,0 1 0 0 0,1 0 0 0 0,-1 0-1 0 0,1 0 1 0 0,-1 0 0 0 0,0 0 0 0 0,0 0-1 0 0,0 0 1 0 0,0 1 0 0 0,0-1-1 0 0,0 1 1 0 0,0 0 0 0 0,0-1 0 0 0,0 1-1 0 0,0 0 1 0 0,-1 0 0 0 0,2 0-1 0 0,-1 0 1 0 0,0 1 0 0 0,0-1 0 0 0,-3 1-1 0 0,2 1 241 0 0,1-1 0 0 0,-1 1 0 0 0,0 0-1 0 0,1 0 1 0 0,1 0 0 0 0,-2-1 0 0 0,1 1-1 0 0,0 0 1 0 0,0 0 0 0 0,0 1 0 0 0,0-1-1 0 0,1 1 1 0 0,-4 5 0 0 0,2-1 220 0 0,0 0 0 0 0,1 1-1 0 0,-1-1 1 0 0,1 0 0 0 0,0 1 0 0 0,1 1-1 0 0,-1-2 1 0 0,2 1 0 0 0,-1 0 0 0 0,1-1-1 0 0,1 12 1 0 0,2-6-606 0 0,0 1-1 0 0,1-1 1 0 0,0 1-1 0 0,1-1 0 0 0,0 0 1 0 0,2-1-1 0 0,-1 1 1 0 0,13 16-1 0 0,-13-22 5 0 0,-1 0 0 0 0,1 0 0 0 0,1-1 0 0 0,0 0 1 0 0,-1 0-1 0 0,1 0 0 0 0,1-1 0 0 0,-1 0 0 0 0,1-1 0 0 0,1 1 0 0 0,-1-1 0 0 0,0-1 0 0 0,1 0 0 0 0,10 2 0 0 0,-16-4 38 0 0,0 0 0 0 0,0 0 0 0 0,-1 0 0 0 0,1-1 0 0 0,-1 1 0 0 0,1-1 0 0 0,0 0 0 0 0,0 0 0 0 0,0 0 0 0 0,0 0 0 0 0,0 0 0 0 0,0-1 0 0 0,0 0 0 0 0,-2 1 0 0 0,2-1 0 0 0,0 0 0 0 0,0 0 0 0 0,-1 0 0 0 0,1-1 0 0 0,0 1 0 0 0,-1 0 0 0 0,1 0 0 0 0,-1-1 0 0 0,-1 0 0 0 0,1 0 0 0 0,0 0 0 0 0,0 0 0 0 0,0-1-1 0 0,0 1 1 0 0,0 0 0 0 0,-1-1 0 0 0,1 1 0 0 0,-1-1 0 0 0,1 2 0 0 0,-1-2 0 0 0,0 0 0 0 0,0 0 0 0 0,-1 0 0 0 0,2-3 0 0 0,-1-1 71 0 0,0-2 0 0 0,0 1 0 0 0,-1 0 0 0 0,0-1 0 0 0,0 0 0 0 0,0 1 0 0 0,-1 0 0 0 0,-1-1-1 0 0,0 1 1 0 0,0 1 0 0 0,0-2 0 0 0,-5-6 0 0 0,1 3-148 0 0,1 2 1 0 0,-2-1-1 0 0,-1 0 0 0 0,1 2 0 0 0,-1-1 0 0 0,-1 1 1 0 0,0 0-1 0 0,1 0 0 0 0,-2 2 0 0 0,1-1 1 0 0,-2 0-1 0 0,0 1 0 0 0,1 2 0 0 0,-22-11 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5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0 516 919 0 0,'0'0'920'0'0,"2"1"22"0"0,-1-1-395 0 0,0 1 0 0 0,1-1 1 0 0,-1 1-1 0 0,0 0 1 0 0,0 0-1 0 0,0 0 0 0 0,0-1 1 0 0,-1 1-1 0 0,1 0 0 0 0,0 0 1 0 0,-1 0-1 0 0,1-1 0 0 0,-1 1 1 0 0,1 0-1 0 0,-1 1 0 0 0,1-1 1 0 0,-1 0-1 0 0,1 0 0 0 0,-1 0 1 0 0,0 1-1 0 0,1-1 0 0 0,-1 0 1 0 0,0 0-1 0 0,0 1 1 0 0,0-1-1 0 0,0 2 0 0 0,21-18 733 0 0,11-11-120 0 0,-21 17-1043 0 0,18-18 0 0 0,-1 0-105 0 0,35-40 438 0 0,-48 55-362 0 0,-9 6-72 0 0,1 0-1 0 0,-1 0 1 0 0,1-1-1 0 0,4-9 1 0 0,30-33 133 0 0,-34 42-106 0 0,-1 0-1 0 0,10-9 1 0 0,6-7 85 0 0,-5 7 111 0 0,18-17 1 0 0,12-11 301 0 0,-42 37-325 0 0,2 1 1 0 0,0-1 0 0 0,12-8-1 0 0,22-18 507 0 0,-30 22-704 0 0,26-16 1 0 0,-10 8-2869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5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65 3223 0 0,'0'0'143'0'0,"12"-11"3812"0"0,-11 8-3313 0 0,0 1 0 0 0,0-1 0 0 0,0 1 0 0 0,0-1 0 0 0,0 1 0 0 0,0 0 0 0 0,-1-1 0 0 0,1 0 1 0 0,-1 0-1 0 0,0 0 0 0 0,1 1 0 0 0,-2-6 0 0 0,1 7-536 0 0,0 1 0 0 0,0-1 1 0 0,0 1-1 0 0,-1-1 0 0 0,1 0 0 0 0,0 1 0 0 0,0-1 1 0 0,-1 0-1 0 0,1 1 0 0 0,-1-1 0 0 0,1 1 0 0 0,0-1 1 0 0,-1 0-1 0 0,1 1 0 0 0,-1-1 0 0 0,1 1 0 0 0,0-1 1 0 0,-1 1-1 0 0,1 0 0 0 0,-2-1 0 0 0,1 0 34 0 0,-1 1 0 0 0,1-1 0 0 0,0 1 1 0 0,-1 0-1 0 0,1 0 0 0 0,0 0 0 0 0,-1 0 0 0 0,1 0 0 0 0,-1 0 0 0 0,1 0 0 0 0,0 0 0 0 0,-1 1 0 0 0,1-1 0 0 0,-2 1 0 0 0,-1 1-2 0 0,1 0 0 0 0,-1 0 1 0 0,1 0-1 0 0,-1 0 0 0 0,1-1 0 0 0,0 2 0 0 0,1-1 0 0 0,-1 1 0 0 0,0 0 0 0 0,-4 5 1 0 0,-1 2-103 0 0,-12 22 0 0 0,16-23-30 0 0,0 0-1 0 0,1 1 0 0 0,0 0 1 0 0,0-1-1 0 0,1 2 0 0 0,0-2 0 0 0,1 2 1 0 0,0-1-1 0 0,1 0 0 0 0,0 0 1 0 0,3 19-1 0 0,-2-25 6 0 0,0 0 0 0 0,0 1 0 0 0,1-1 0 0 0,0 1 0 0 0,0-1 0 0 0,-1 0 0 0 0,2-1 0 0 0,-1 2 0 0 0,1-2 0 0 0,0 1 0 0 0,0 0 0 0 0,1 0-1 0 0,-1-1 1 0 0,1-1 0 0 0,-2 1 0 0 0,2 0 0 0 0,0 0 0 0 0,0 0 0 0 0,1-1 0 0 0,-1 0 0 0 0,-1 0 0 0 0,2 0 0 0 0,-1 0 0 0 0,10 1 0 0 0,-8-2 78 0 0,0 0 0 0 0,1 0 0 0 0,-1 0 0 0 0,0-1 0 0 0,1 0-1 0 0,0 0 1 0 0,-1-1 0 0 0,0 1 0 0 0,0-1 0 0 0,1 0 0 0 0,-1 0 0 0 0,0-1 0 0 0,0-1 0 0 0,0 1 0 0 0,1-1 0 0 0,-3 0 0 0 0,11-6 0 0 0,-9 5 58 0 0,-1 0 0 0 0,0-1 0 0 0,0-1 1 0 0,-1 1-1 0 0,1 0 0 0 0,-1-1 0 0 0,-1 0 0 0 0,1 0 1 0 0,-1 0-1 0 0,0 0 0 0 0,0 0 0 0 0,0-1 0 0 0,-1 0 1 0 0,0 1-1 0 0,0-1 0 0 0,-1 0 0 0 0,0 1 0 0 0,0-11 1 0 0,-1 11-122 0 0,0 1 0 0 0,0-1 0 0 0,0 0 0 0 0,-1 1 0 0 0,0-1 0 0 0,0 1 0 0 0,-1 0 0 0 0,0-1 0 0 0,0 1 0 0 0,0 0 0 0 0,0 0 0 0 0,-1 0 0 0 0,0 0 0 0 0,0 0 0 0 0,-1 0 0 0 0,2 2 0 0 0,-2-2 0 0 0,0 1 0 0 0,0 0 0 0 0,0 0 0 0 0,-1 0 0 0 0,2 1 0 0 0,-10-4 0 0 0,12 6-106 0 0,-1 0 0 0 0,1 1 0 0 0,-1-1 0 0 0,1 1 0 0 0,-1-1 0 0 0,1 1 0 0 0,-1 0 0 0 0,1-1 0 0 0,0 1 0 0 0,-1 0 0 0 0,0 0 1 0 0,1 0-1 0 0,-1 0 0 0 0,-2 1 0 0 0,3-1-170 0 0,1 0 1 0 0,-1 1 0 0 0,0-1 0 0 0,0 0-1 0 0,0 1 1 0 0,0-1 0 0 0,0 0 0 0 0,0 1-1 0 0,1-1 1 0 0,-1 1 0 0 0,0 0 0 0 0,0-1-1 0 0,1 1 1 0 0,-1 0 0 0 0,1-1 0 0 0,0 1-1 0 0,-1 0 1 0 0,1 0 0 0 0,-1-1 0 0 0,1 1-1 0 0,-1-1 1 0 0,1 1 0 0 0,0 0 0 0 0,-1 0-1 0 0,1 1 1 0 0,2 4-3831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5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15143 0 0,'0'0'1372'0'0,"7"12"680"0"0,-2 16-1340 0 0,-2 1 0 0 0,0-1 0 0 0,-1 1 0 0 0,-4 43 0 0 0,-4 36-443 0 0,9-12-2134 0 0,1-81-3116 0 0,-3-13 3554 0 0,0 4-4673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5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0,'0'0'13146'0'0,"5"10"-10158"0"0,30 140-1000 0 0,-19-78-1982 0 0,4 40-3446 0 0,-17-97 1880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5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15895 0 0,'-5'-3'6729'0'0,"6"3"-6637"0"0,9-2 577 0 0,-1 0-1 0 0,1 1 0 0 0,13 0 1 0 0,10 0-108 0 0,15-3-822 0 0,-27 3-6618 0 0,-7 1-1205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6:0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8431 0 0,'0'0'5515'0'0,"9"15"-2544"0"0,-6-10-2517 0 0,-2 0 0 0 0,1 0 0 0 0,-1 1 0 0 0,0-2 0 0 0,1 2 0 0 0,-2-1 0 0 0,1 9 0 0 0,2 9 142 0 0,1 15-210 0 0,-2 1 0 0 0,-1 0 1 0 0,-6 45-1 0 0,0 23-910 0 0,8-87 304 0 0,0-10-1047 0 0,-2 0-4271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16007 0 0,'0'0'1211'0'0,"1"-1"-818"0"0,4 0-253 0 0,-5 1-122 0 0,1 0-1 0 0,-1 0 1 0 0,1-1-1 0 0,-1 1 1 0 0,0 0-1 0 0,1 0 1 0 0,-1 0-1 0 0,0 0 1 0 0,1 0-1 0 0,0 0 1 0 0,-1 0-1 0 0,0 0 1 0 0,1 0-1 0 0,0 0 1 0 0,-1 0-1 0 0,0 0 1 0 0,2 0-1 0 0,-2 1 1 0 0,0-1-1 0 0,0 0 1 0 0,1 0-1 0 0,0 0 1 0 0,-1 0-1 0 0,0 1 1 0 0,0-1-1 0 0,1 0 1 0 0,-1 1-1 0 0,1-1 1 0 0,-1 0-1 0 0,0 1 1 0 0,1 0 123 0 0,2 2 102 0 0,-1-1-1 0 0,0 1 1 0 0,1 1 0 0 0,-1-2-1 0 0,0 1 1 0 0,0 1-1 0 0,-1-1 1 0 0,1 0 0 0 0,-1 0-1 0 0,0 1 1 0 0,2-1 0 0 0,-1 8-1 0 0,1 3 385 0 0,2 27 0 0 0,-4 66 427 0 0,-1-70-1482 0 0,1 1 1 0 0,8 53-1 0 0,-9-90 57 0 0,2 10 331 0 0,0-6-4434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6:0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12895 0 0,'0'0'1474'0'0,"13"9"1658"0"0,-10-5-2849 0 0,0 2 1 0 0,1 0 0 0 0,-1 1 0 0 0,0-1 0 0 0,-1 0 0 0 0,0 0-1 0 0,0 1 1 0 0,1 9 0 0 0,5 57-71 0 0,-6-51-94 0 0,6 147 158 0 0,-4-74-7570 0 0,-3-78 1521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6:0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11975 0 0,'2'3'9912'0'0,"-2"-3"-9765"0"0,13 1 2230 0 0,20-3-3202 0 0,-29 2 1622 0 0,85-11-1441 0 0,-74 9-792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6:2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1523 462 455 0 0,'0'0'2626'0'0,"0"2"-1806"0"0,0 11 4856 0 0,-10-6 1930 0 0,4-10-7426 0 0,1 0-1 0 0,0-1 0 0 0,-10-6 0 0 0,-7-6 232 0 0,4 7-52 0 0,-1 0 0 0 0,-26-7-1 0 0,-6-3 98 0 0,40 15-364 0 0,-1 0-1 0 0,-14-2 1 0 0,14 3 54 0 0,0 0 0 0 0,-12-4 1 0 0,-8-4-15 0 0,25 9-127 0 0,-1 0 1 0 0,1-1 0 0 0,-11-4-1 0 0,13 5 33 0 0,0 0 0 0 0,0 0-1 0 0,-9-2 1 0 0,9 3-15 0 0,0 0 0 0 0,0-1 0 0 0,0 0 1 0 0,-8-4-1 0 0,7 4 10 0 0,0 0 1 0 0,-1 0-1 0 0,-1 0 0 0 0,-5-1 1 0 0,-4 0 63 0 0,-49-15 392 0 0,34 7-421 0 0,27 8-57 0 0,2 1-1 0 0,-2 0 0 0 0,0 1 0 0 0,-1 0 1 0 0,1 0-1 0 0,-5 0 0 0 0,-8-3 30 0 0,15 3-29 0 0,1 1 0 0 0,-1-1 0 0 0,0 1 0 0 0,0-1 0 0 0,0 1 0 0 0,-4 0 0 0 0,4 0 2 0 0,-1 0 0 0 0,1 0 0 0 0,-1-1 0 0 0,0 1-1 0 0,-5-3 1 0 0,-11-1 105 0 0,6 2-46 0 0,-1 0 0 0 0,2-2 0 0 0,-1 2 0 0 0,0-3 0 0 0,1 0 0 0 0,0-1 0 0 0,-22-11 0 0 0,17 7-24 0 0,0 2 0 0 0,-1 0 0 0 0,-24-6 0 0 0,-41-6 216 0 0,17 1 3 0 0,-49-14 610 0 0,68 16-494 0 0,9 10-83 0 0,-27-10-119 0 0,55 15-181 0 0,0-2 0 0 0,-12-5 0 0 0,12 6 0 0 0,-4-2 23 0 0,-18-6 18 0 0,-16-8 450 0 0,47 19-438 0 0,-2 0 11 0 0,4 0 0 0 0,-1-1-27 0 0,-2 0-191 0 0,2 0-380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6:24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0,'0'0'762'0'0,"14"6"3792"0"0,-12-3-4192 0 0,1 0-1 0 0,-1-1 1 0 0,0 1 0 0 0,0 0-1 0 0,-1 0 1 0 0,1 0-1 0 0,0 0 1 0 0,-1 1-1 0 0,0-1 1 0 0,0 0-1 0 0,0 0 1 0 0,0 6-1 0 0,2 7 732 0 0,-2 22 0 0 0,0-30-775 0 0,-5 217 3027 0 0,-3-59-4958 0 0,7-152 738 0 0,0 4-1225 0 0,0-5-2295 0 0,1-3-1175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6:2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5063 0 0,'0'0'390'0'0,"0"-1"-252"0"0,-1-2 1396 0 0,-1 15 3622 0 0,1 14-4055 0 0,1 0 0 0 0,0 0 0 0 0,6 27 0 0 0,-3-28-769 0 0,26 165 400 0 0,-9-70-3351 0 0,-18-105-2880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6:2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13247 0 0,'1'-1'89'0'0,"0"0"0"0"0,-1 0 0 0 0,1 1 0 0 0,0-1 0 0 0,-1 0 0 0 0,1 1 0 0 0,0-1 0 0 0,0 0 0 0 0,0 1 0 0 0,0-1 0 0 0,-1 1 0 0 0,1-1 0 0 0,0 1 0 0 0,0 0 0 0 0,0-1 0 0 0,-1 1 0 0 0,1 0 0 0 0,1-1 0 0 0,25-5 403 0 0,-20 5-83 0 0,52-13 1200 0 0,-21 4-1965 0 0,58-6 1 0 0,-79 13-5647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6:2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57 12175 0 0,'-4'-13'1299'0'0,"3"9"-1032"0"0,0 2 0 0 0,1-1-1 0 0,-1-1 1 0 0,-1 1 0 0 0,1 0 0 0 0,-1 0 0 0 0,0 0-1 0 0,0 0 1 0 0,0 1 0 0 0,-3-4 0 0 0,4 6-162 0 0,1-1 1 0 0,-1 0 0 0 0,0 1-1 0 0,0-1 1 0 0,0 0-1 0 0,0 1 1 0 0,0-1-1 0 0,0 1 1 0 0,1-1-1 0 0,-1 1 1 0 0,0 0-1 0 0,0-1 1 0 0,0 1-1 0 0,0 0 1 0 0,0 0 0 0 0,0 0-1 0 0,0 0 1 0 0,0 0-1 0 0,-1 0 1 0 0,1 0-1 0 0,0 0 1 0 0,0 0-1 0 0,0 0 1 0 0,0 1-1 0 0,0-1 1 0 0,0 0-1 0 0,0 1 1 0 0,0-1 0 0 0,0 1-1 0 0,0-1 1 0 0,0 1-1 0 0,0-1 1 0 0,0 1-1 0 0,0 0 1 0 0,1 0-1 0 0,-1 1 1 0 0,-4 2-70 0 0,0 1 1 0 0,1 0 0 0 0,-1 1-1 0 0,1 0 1 0 0,2-1-1 0 0,-2 1 1 0 0,1 1-1 0 0,0-1 1 0 0,0 0-1 0 0,1 0 1 0 0,-3 12 0 0 0,0 8-93 0 0,-3 41 0 0 0,7-62 66 0 0,-1 20-33 0 0,0 0-1 0 0,5 49 0 0 0,-3-66 21 0 0,1-1-1 0 0,1 1 1 0 0,0-1-1 0 0,0 0 1 0 0,0 1-1 0 0,0-1 0 0 0,1 1 1 0 0,0-2-1 0 0,1 1 1 0 0,0 0-1 0 0,0-1 1 0 0,0 0-1 0 0,0 0 1 0 0,7 7-1 0 0,-8-11 29 0 0,0 0-1 0 0,0 1 1 0 0,0-1 0 0 0,-1 0-1 0 0,2 0 1 0 0,-1 0-1 0 0,1 0 1 0 0,-1-1-1 0 0,1 0 1 0 0,-1 1 0 0 0,1-1-1 0 0,-1 0 1 0 0,0-1-1 0 0,1 1 1 0 0,0-1 0 0 0,5 1-1 0 0,-4-2 62 0 0,0 1-1 0 0,0-1 1 0 0,0-1 0 0 0,0 1-1 0 0,0-1 1 0 0,0 1 0 0 0,-1-1-1 0 0,1-1 1 0 0,0 1 0 0 0,7-6-1 0 0,-4 2 59 0 0,1-1 0 0 0,-2 0 0 0 0,1 0 0 0 0,-1 0 0 0 0,0-2 0 0 0,-1 1 0 0 0,1 0 0 0 0,-1-1 0 0 0,-2 0 0 0 0,11-19 0 0 0,-12 20 29 0 0,0-1-1 0 0,-1 1 1 0 0,0-1-1 0 0,-1 0 0 0 0,0 1 1 0 0,0-1-1 0 0,-1 0 1 0 0,0 1-1 0 0,0-2 1 0 0,-1 1-1 0 0,0 1 1 0 0,0-1-1 0 0,-1 0 1 0 0,0 1-1 0 0,-1 0 1 0 0,0-1-1 0 0,-1 2 0 0 0,0-2 1 0 0,0 1-1 0 0,1 1 1 0 0,-2 0-1 0 0,0-1 1 0 0,-1 1-1 0 0,0 1 1 0 0,-8-10-1 0 0,13 15-167 0 0,-14-14 154 0 0,-27-21-1 0 0,37 33-191 0 0,2 0 0 0 0,-2 1-1 0 0,0-1 1 0 0,0 0 0 0 0,0 1-1 0 0,0 0 1 0 0,1 0 0 0 0,-1 0 0 0 0,-1 1-1 0 0,1-1 1 0 0,0 1 0 0 0,-6 0-1 0 0,10 1-91 0 0,-1 0-1 0 0,1 0 0 0 0,0 0 1 0 0,0 1-1 0 0,-1-1 0 0 0,1 0 0 0 0,0 1 1 0 0,0-1-1 0 0,0 1 0 0 0,0-1 0 0 0,0 1 1 0 0,-1-1-1 0 0,2 1 0 0 0,-1 0 1 0 0,0 0-1 0 0,-1 0 0 0 0,-2 5-1694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1:1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7223 0 0,'16'5'654'0'0,"-14"-3"-643"0"0,0 0 1 0 0,-1 0 0 0 0,1 0 0 0 0,0 1 0 0 0,-1-1-1 0 0,1 0 1 0 0,-1 1 0 0 0,0-1 0 0 0,2 6-1 0 0,10 17 454 0 0,5-8 401 0 0,0-1 0 0 0,1-1-1 0 0,1 0 1 0 0,0-2 0 0 0,31 16 0 0 0,114 47 1654 0 0,-150-70-2335 0 0,112 50 1751 0 0,168 102 0 0 0,-246-131-1501 0 0,1-3 0 0 0,79 27 0 0 0,-59-25-236 0 0,152 83 487 0 0,-92-41-316 0 0,72 29 257 0 0,143 72 1434 0 0,-285-140-1768 0 0,2-3 1 0 0,1-2-1 0 0,110 26 0 0 0,-117-41-17 0 0,-33-6-2405 0 0,-1 1-4673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1:10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1 915 3335 0 0,'0'0'151'0'0,"4"0"-4"0"0,15-2 4154 0 0,39-14 1845 0 0,-21 4-4355 0 0,-14 5-737 0 0,0-1 0 0 0,28-14 0 0 0,27-11 56 0 0,147-53 313 0 0,51-15-222 0 0,-164 67-833 0 0,96-22 712 0 0,-160 44-1015 0 0,-2-2-1 0 0,0-3 1 0 0,52-25 0 0 0,66-23 60 0 0,-4 22 135 0 0,18-5 61 0 0,-15-17 20 0 0,9-2-34 0 0,38-8-176 0 0,-161 56-123 0 0,-27 8 1 0 0,1 2 1 0 0,0 1-1 0 0,0 1 0 0 0,0 0 1 0 0,46-5-1 0 0,-29 4 35 0 0,3 0-977 0 0,-15 14-2538 0 0,-19-1 1783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1:1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0,'0'0'967'0'0,"11"23"924"0"0,0-9-406 0 0,0 1 0 0 0,18 31 1 0 0,30 83 322 0 0,-12-21-922 0 0,122 190 781 0 0,-71-129-1252 0 0,45 107 403 0 0,-79-149-624 0 0,89 148 236 0 0,-95-174-34 0 0,111 185 540 0 0,135 227-341 0 0,63 144 813 0 0,-204-360-930 0 0,39 60 305 0 0,-115-204-1162 0 0,-70-125 318 0 0,-15-23-292 0 0,2 3-2910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14167 0 0,'0'0'1283'0'0,"1"6"-1030"0"0,2 18 1833 0 0,6 29 0 0 0,25 63-988 0 0,-29-96-1040 0 0,21 52 48 0 0,-7-17-2001 0 0,-8-17-3920 0 0,-7-29 27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1:1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1 721 1839 0 0,'49'8'7695'0'0,"18"-17"-3597"0"0,130-35 0 0 0,-138 29-3005 0 0,61-21 497 0 0,141-63 0 0 0,-128 45-929 0 0,255-81 1546 0 0,-315 111-1706 0 0,94-16-1 0 0,16-4-256 0 0,-27 6-75 0 0,-95 26-52 0 0,82-29 0 0 0,-28 9 130 0 0,-11 3-30 0 0,65-38-89 0 0,-164 65-673 0 0,0 0 0 0 0,1 1 0 0 0,-1-1 1 0 0,1 1-1 0 0,-1 1 0 0 0,1-1 0 0 0,-1 1 0 0 0,11 1 0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1:1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0,'0'0'8071'0'0,"31"13"-5510"0"0,191 100 816 0 0,-65-30-1754 0 0,-71-40-975 0 0,193 82 1760 0 0,-131-62-1065 0 0,-92-37-1094 0 0,149 85 548 0 0,5 3 334 0 0,-198-109-1028 0 0,57 25 252 0 0,0 2 0 0 0,116 75 0 0 0,-122-65-52 0 0,72 33 0 0 0,51 33 291 0 0,-112-60 389 0 0,-46-30-3119 0 0,-1 0-5935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1:10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77 142 6991 0 0,'3'-2'202'0'0,"0"1"-1"0"0,0-1 1 0 0,0 0 0 0 0,-1 0-1 0 0,1 0 1 0 0,-1 0-1 0 0,1 0 1 0 0,-1 0-1 0 0,0 0 1 0 0,0-1-1 0 0,0 1 1 0 0,0-1-1 0 0,1-3 1 0 0,-2 5 26 0 0,0-1 0 0 0,-1 1-1 0 0,0-1 1 0 0,1 0 0 0 0,-1 1 0 0 0,0-1 0 0 0,1 1 0 0 0,-1-1 0 0 0,0 0 0 0 0,0 1 0 0 0,-1-1 0 0 0,1 0-1 0 0,0 1 1 0 0,0-1 0 0 0,-1 0 0 0 0,1 1 0 0 0,-1-1 0 0 0,0 1 0 0 0,1-1 0 0 0,-1 1 0 0 0,0-1-1 0 0,0 1 1 0 0,0 0 0 0 0,0-1 0 0 0,0 1 0 0 0,-1-2 0 0 0,1 2-69 0 0,0-1-1 0 0,0 1 1 0 0,-1 0-1 0 0,1-1 1 0 0,0 1-1 0 0,0 0 1 0 0,-1 0 0 0 0,1 0-1 0 0,-1 0 1 0 0,1 0-1 0 0,-1 0 1 0 0,1 0 0 0 0,-1 1-1 0 0,1-1 1 0 0,-1 0-1 0 0,0 1 1 0 0,1-1 0 0 0,-1 1-1 0 0,0 0 1 0 0,0 0-1 0 0,1-1 1 0 0,-1 1-1 0 0,0 0 1 0 0,0 1 0 0 0,1-1-1 0 0,-1 0 1 0 0,0 0-1 0 0,1 1 1 0 0,-4 0 0 0 0,2 1-123 0 0,0 0 1 0 0,0 0 0 0 0,1 0-1 0 0,-1 1 1 0 0,1-1 0 0 0,-1 1-1 0 0,1 0 1 0 0,0-1 0 0 0,0 1-1 0 0,0 0 1 0 0,0 0 0 0 0,0 0-1 0 0,1 0 1 0 0,-2 4 0 0 0,-2 7-44 0 0,2 0 0 0 0,-1 1 0 0 0,2-1 0 0 0,0 1 0 0 0,0-1 0 0 0,1 1 0 0 0,1 0 0 0 0,1-1 0 0 0,0 1 0 0 0,1-1 0 0 0,0 1 0 0 0,1-1 0 0 0,1 0 0 0 0,0 1 0 0 0,1-2 0 0 0,1 1 0 0 0,0-1 0 0 0,1 0 0 0 0,0 0 0 0 0,10 13 0 0 0,-11-17-4 0 0,1 0-1 0 0,0-1 1 0 0,1 0-1 0 0,-1 0 1 0 0,1 0-1 0 0,1-1 1 0 0,0-1-1 0 0,0 1 1 0 0,0-1-1 0 0,1-1 1 0 0,-1 0-1 0 0,12 4 1 0 0,-12-6 8 0 0,-1-1-1 0 0,1 0 1 0 0,-1 0-1 0 0,1-1 1 0 0,0 0-1 0 0,0-1 1 0 0,-1 0-1 0 0,1 0 1 0 0,0-1-1 0 0,0 0 1 0 0,-1-1-1 0 0,1 0 1 0 0,-1 0 0 0 0,1 0-1 0 0,-1-1 1 0 0,13-7-1 0 0,-13 6 89 0 0,0-1-1 0 0,0 1 1 0 0,0-2 0 0 0,-1 1-1 0 0,0-1 1 0 0,0 0-1 0 0,-1 0 1 0 0,1-1-1 0 0,-1 0 1 0 0,-1 0 0 0 0,1 0-1 0 0,-1-1 1 0 0,-1 0-1 0 0,1 0 1 0 0,-1 0 0 0 0,-1 0-1 0 0,1-1 1 0 0,3-16-1 0 0,-5 12 132 0 0,0 0 0 0 0,0 0 0 0 0,-1 0 0 0 0,-1 0 0 0 0,-1-1 0 0 0,1 1 0 0 0,-2 0 0 0 0,0 0 0 0 0,-1 0-1 0 0,0 0 1 0 0,-1 1 0 0 0,-6-16 0 0 0,6 17-83 0 0,-1 1 0 0 0,0 0-1 0 0,-1 0 1 0 0,0 0 0 0 0,-1 0 0 0 0,0 1-1 0 0,0 0 1 0 0,-1 1 0 0 0,0 0-1 0 0,-1 0 1 0 0,0 0 0 0 0,0 1 0 0 0,-18-10-1 0 0,20 13-191 0 0,-1 1 0 0 0,0 0 0 0 0,0 0 0 0 0,0 1 0 0 0,-1 0 0 0 0,1 0 0 0 0,0 1 0 0 0,-1 0 0 0 0,1 1 0 0 0,-1 0 0 0 0,1 0 0 0 0,-1 1 0 0 0,1 0 0 0 0,0 0 0 0 0,-1 1 0 0 0,1 0 0 0 0,0 0 0 0 0,0 1 0 0 0,0 0 0 0 0,-11 6 0 0 0,15-6-255 0 0,-1-1 0 0 0,1 0-1 0 0,0 1 1 0 0,0 0-1 0 0,0 0 1 0 0,0 0-1 0 0,0 1 1 0 0,1-1-1 0 0,0 1 1 0 0,-1 0 0 0 0,1 0-1 0 0,1 0 1 0 0,-1 0-1 0 0,0 0 1 0 0,1 1-1 0 0,0-1 1 0 0,-2 8 0 0 0,-1 7-1220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1:1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0,'0'0'9359'0'0,"10"34"-8326"0"0,131 328 3230 0 0,-15-79-2318 0 0,-75-165-1366 0 0,50 129 645 0 0,-59-148-891 0 0,7 17 35 0 0,37 106 225 0 0,5 14 91 0 0,24 44-115 0 0,-12-37-143 0 0,25 67-198 0 0,12 36 338 0 0,-84-215-405 0 0,-56-129-161 0 0,175 391 181 0 0,-96-203-117 0 0,-53-129-4554 0 0,-23-54 2484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1:1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5495 0 0,'0'0'2295'0'0,"27"19"2568"0"0,51 35-1393 0 0,-29-24-2320 0 0,97 45 0 0 0,112 50 1730 0 0,-250-120-2800 0 0,26 11-96 0 0,-31-15-498 0 0,-1 0 1013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1:3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7223 0 0,'16'5'654'0'0,"-14"-3"-643"0"0,0 0 1 0 0,-1 0 0 0 0,1 0 0 0 0,0 1 0 0 0,-1-1-1 0 0,1 0 1 0 0,-1 1 0 0 0,0-1 0 0 0,2 6-1 0 0,10 17 454 0 0,5-8 401 0 0,0-1 0 0 0,1-1-1 0 0,1 0 1 0 0,0-2 0 0 0,31 16 0 0 0,114 47 1654 0 0,-150-70-2335 0 0,112 50 1751 0 0,168 102 0 0 0,-246-131-1501 0 0,1-3 0 0 0,79 27 0 0 0,-59-25-236 0 0,152 83 487 0 0,-92-41-316 0 0,72 29 257 0 0,143 72 1434 0 0,-285-140-1768 0 0,2-3 1 0 0,1-2-1 0 0,110 26 0 0 0,-117-41-17 0 0,-33-6-2405 0 0,-1 1-4673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1:35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1 915 3335 0 0,'0'0'151'0'0,"4"0"-4"0"0,15-2 4154 0 0,39-14 1845 0 0,-21 4-4355 0 0,-14 5-737 0 0,0-1 0 0 0,28-14 0 0 0,27-11 56 0 0,147-53 313 0 0,51-15-222 0 0,-164 67-833 0 0,96-22 712 0 0,-160 44-1015 0 0,-2-2-1 0 0,0-3 1 0 0,52-25 0 0 0,66-23 60 0 0,-4 22 135 0 0,18-5 61 0 0,-15-17 20 0 0,9-2-34 0 0,38-8-176 0 0,-161 56-123 0 0,-27 8 1 0 0,1 2 1 0 0,0 1-1 0 0,0 1 0 0 0,0 0 1 0 0,46-5-1 0 0,-29 4 35 0 0,3 0-977 0 0,-15 14-2538 0 0,-19-1 1783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1:35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0,'0'0'967'0'0,"11"23"924"0"0,0-9-406 0 0,0 1 0 0 0,18 31 1 0 0,30 83 322 0 0,-12-21-922 0 0,122 190 781 0 0,-71-129-1252 0 0,45 107 403 0 0,-79-149-624 0 0,89 148 236 0 0,-95-174-34 0 0,111 185 540 0 0,135 227-341 0 0,63 144 813 0 0,-204-360-930 0 0,39 60 305 0 0,-115-204-1162 0 0,-70-125 318 0 0,-15-23-292 0 0,2 3-2910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1:3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1 721 1839 0 0,'49'8'7695'0'0,"18"-17"-3597"0"0,130-35 0 0 0,-138 29-3005 0 0,61-21 497 0 0,141-63 0 0 0,-128 45-929 0 0,255-81 1546 0 0,-315 111-1706 0 0,94-16-1 0 0,16-4-256 0 0,-27 6-75 0 0,-95 26-52 0 0,82-29 0 0 0,-28 9 130 0 0,-11 3-30 0 0,65-38-89 0 0,-164 65-673 0 0,0 0 0 0 0,1 1 0 0 0,-1-1 1 0 0,1 1-1 0 0,-1 1 0 0 0,1-1 0 0 0,-1 1 0 0 0,11 1 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1:3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0,'0'0'8071'0'0,"31"13"-5510"0"0,191 100 816 0 0,-65-30-1754 0 0,-71-40-975 0 0,193 82 1760 0 0,-131-62-1065 0 0,-92-37-1094 0 0,149 85 548 0 0,5 3 334 0 0,-198-109-1028 0 0,57 25 252 0 0,0 2 0 0 0,116 75 0 0 0,-122-65-52 0 0,72 33 0 0 0,51 33 291 0 0,-112-60 389 0 0,-46-30-3119 0 0,-1 0-5935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9215 0 0,'0'0'704'0'0,"2"-1"-490"0"0,6-7 5243 0 0,4 17-3761 0 0,-10-5-1436 0 0,1 0 0 0 0,-1 0 1 0 0,1 0-1 0 0,-1 0 0 0 0,0 0 0 0 0,-1 0 0 0 0,3 9 1 0 0,7 33 744 0 0,-5-16-497 0 0,4 23 464 0 0,5 84 0 0 0,-9-74-551 0 0,10 133 487 0 0,-13-148-786 0 0,1-5-74 0 0,-1-7 19 0 0,-2 53 1 0 0,-1-25-16 0 0,1-42-28 0 0,-2 1 0 0 0,-4 33 0 0 0,4-51-68 0 0,1 0 0 0 0,0 0 0 0 0,0 11 0 0 0,1-15-132 0 0,0-8-7344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20 9671 0 0,'-31'-7'12973'0'0,"44"16"-11293"0"0,-7-7-1537 0 0,-1 0-1 0 0,0-1 1 0 0,0 0-1 0 0,0 0 1 0 0,1-1-1 0 0,-1 1 1 0 0,0 0-1 0 0,0-1 0 0 0,1 0 1 0 0,8-2-1 0 0,3-1-513 0 0,32-12-1 0 0,-19 7-2537 0 0,-17 5-5203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1:35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77 142 6991 0 0,'3'-2'202'0'0,"0"1"-1"0"0,0-1 1 0 0,0 0 0 0 0,-1 0-1 0 0,1 0 1 0 0,-1 0-1 0 0,1 0 1 0 0,-1 0-1 0 0,0 0 1 0 0,0-1-1 0 0,0 1 1 0 0,0-1-1 0 0,1-3 1 0 0,-2 5 26 0 0,0-1 0 0 0,-1 1-1 0 0,0-1 1 0 0,1 0 0 0 0,-1 1 0 0 0,0-1 0 0 0,1 1 0 0 0,-1-1 0 0 0,0 0 0 0 0,0 1 0 0 0,-1-1 0 0 0,1 0-1 0 0,0 1 1 0 0,0-1 0 0 0,-1 0 0 0 0,1 1 0 0 0,-1-1 0 0 0,0 1 0 0 0,1-1 0 0 0,-1 1 0 0 0,0-1-1 0 0,0 1 1 0 0,0 0 0 0 0,0-1 0 0 0,0 1 0 0 0,-1-2 0 0 0,1 2-69 0 0,0-1-1 0 0,0 1 1 0 0,-1 0-1 0 0,1-1 1 0 0,0 1-1 0 0,0 0 1 0 0,-1 0 0 0 0,1 0-1 0 0,-1 0 1 0 0,1 0-1 0 0,-1 0 1 0 0,1 0 0 0 0,-1 1-1 0 0,1-1 1 0 0,-1 0-1 0 0,0 1 1 0 0,1-1 0 0 0,-1 1-1 0 0,0 0 1 0 0,0 0-1 0 0,1-1 1 0 0,-1 1-1 0 0,0 0 1 0 0,0 1 0 0 0,1-1-1 0 0,-1 0 1 0 0,0 0-1 0 0,1 1 1 0 0,-4 0 0 0 0,2 1-123 0 0,0 0 1 0 0,0 0 0 0 0,1 0-1 0 0,-1 1 1 0 0,1-1 0 0 0,-1 1-1 0 0,1 0 1 0 0,0-1 0 0 0,0 1-1 0 0,0 0 1 0 0,0 0 0 0 0,0 0-1 0 0,1 0 1 0 0,-2 4 0 0 0,-2 7-44 0 0,2 0 0 0 0,-1 1 0 0 0,2-1 0 0 0,0 1 0 0 0,0-1 0 0 0,1 1 0 0 0,1 0 0 0 0,1-1 0 0 0,0 1 0 0 0,1-1 0 0 0,0 1 0 0 0,1-1 0 0 0,1 0 0 0 0,0 1 0 0 0,1-2 0 0 0,1 1 0 0 0,0-1 0 0 0,1 0 0 0 0,0 0 0 0 0,10 13 0 0 0,-11-17-4 0 0,1 0-1 0 0,0-1 1 0 0,1 0-1 0 0,-1 0 1 0 0,1 0-1 0 0,1-1 1 0 0,0-1-1 0 0,0 1 1 0 0,0-1-1 0 0,1-1 1 0 0,-1 0-1 0 0,12 4 1 0 0,-12-6 8 0 0,-1-1-1 0 0,1 0 1 0 0,-1 0-1 0 0,1-1 1 0 0,0 0-1 0 0,0-1 1 0 0,-1 0-1 0 0,1 0 1 0 0,0-1-1 0 0,0 0 1 0 0,-1-1-1 0 0,1 0 1 0 0,-1 0 0 0 0,1 0-1 0 0,-1-1 1 0 0,13-7-1 0 0,-13 6 89 0 0,0-1-1 0 0,0 1 1 0 0,0-2 0 0 0,-1 1-1 0 0,0-1 1 0 0,0 0-1 0 0,-1 0 1 0 0,1-1-1 0 0,-1 0 1 0 0,-1 0 0 0 0,1 0-1 0 0,-1-1 1 0 0,-1 0-1 0 0,1 0 1 0 0,-1 0 0 0 0,-1 0-1 0 0,1-1 1 0 0,3-16-1 0 0,-5 12 132 0 0,0 0 0 0 0,0 0 0 0 0,-1 0 0 0 0,-1 0 0 0 0,-1-1 0 0 0,1 1 0 0 0,-2 0 0 0 0,0 0 0 0 0,-1 0-1 0 0,0 0 1 0 0,-1 1 0 0 0,-6-16 0 0 0,6 17-83 0 0,-1 1 0 0 0,0 0-1 0 0,-1 0 1 0 0,0 0 0 0 0,-1 0 0 0 0,0 1-1 0 0,0 0 1 0 0,-1 1 0 0 0,0 0-1 0 0,-1 0 1 0 0,0 0 0 0 0,0 1 0 0 0,-18-10-1 0 0,20 13-191 0 0,-1 1 0 0 0,0 0 0 0 0,0 0 0 0 0,0 1 0 0 0,-1 0 0 0 0,1 0 0 0 0,0 1 0 0 0,-1 0 0 0 0,1 1 0 0 0,-1 0 0 0 0,1 0 0 0 0,-1 1 0 0 0,1 0 0 0 0,0 0 0 0 0,-1 1 0 0 0,1 0 0 0 0,0 0 0 0 0,0 1 0 0 0,0 0 0 0 0,-11 6 0 0 0,15-6-255 0 0,-1-1 0 0 0,1 0-1 0 0,0 1 1 0 0,0 0-1 0 0,0 0 1 0 0,0 0-1 0 0,0 1 1 0 0,1-1-1 0 0,0 1 1 0 0,-1 0 0 0 0,1 0-1 0 0,1 0 1 0 0,-1 0-1 0 0,0 0 1 0 0,1 1-1 0 0,0-1 1 0 0,-2 8 0 0 0,-1 7-1220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1:3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0,'0'0'9359'0'0,"10"34"-8326"0"0,131 328 3230 0 0,-15-79-2318 0 0,-75-165-1366 0 0,50 129 645 0 0,-59-148-891 0 0,7 17 35 0 0,37 106 225 0 0,5 14 91 0 0,24 44-115 0 0,-12-37-143 0 0,25 67-198 0 0,12 36 338 0 0,-84-215-405 0 0,-56-129-161 0 0,175 391 181 0 0,-96-203-117 0 0,-53-129-4554 0 0,-23-54 2484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1:3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5495 0 0,'0'0'2295'0'0,"27"19"2568"0"0,51 35-1393 0 0,-29-24-2320 0 0,97 45 0 0 0,112 50 1730 0 0,-250-120-2800 0 0,26 11-96 0 0,-31-15-498 0 0,-1 0 1013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14:26:35.017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0070C0"/>
    </inkml:brush>
    <inkml:brush xml:id="br5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2263 2312 16575 0,'0'0'736'0,"0"0"160"0,0 0-720 0,7 18-176 0,-9-10 0 0,-1 1 0 16,-1 0 1968-16,0 4 352 0,-1 3 80 0,-2 2 16 15,-1 3-992-15,0 5-192 0,-1 6-32 0,0 4-16 16,0 3-672-16,2-8-128 0,1 3-16 0,1-4-16 15,1-1-192-15,0-2-32 0,0-2-128 0,0-1 192 16,0-2 0-16,0 0 0 0,0-5 0 0,2-4 0 16,-1-3-192-16,2-2 144 0,1-8-144 0,0 0 128 15,0 0 48-15,0 0 0 0,0-8 0 0,1-2 0 16,-1-7-176-16,1-3 0 0,2-2 0 0,0-2 0 16,-1-4 0-16,2-3 0 0,0-3 0 0,1-1 0 0,1 1-144 0,0-3 144 15,1 1 0-15,-2 2 0 0,0 1 0 0,1 3-128 16,1 0 128-16,1 4 0 0,0-1 0 0,-1 5 144 15,1-2-16-15,0 5 0 0,0-1-128 0,-2 5-224 16,1 0 48-16,-2 5 16 0,-1 3 160 0,0 1 0 16,-4 6 0-16,0 0 0 0,0 0 0 0,8 9 0 15,-3 4 0-15,2 4 0 0,-1 2 0 0,2 5 144 16,0 1-144-16,0 2 0 0,-1 2 144 0,1-1-144 16,3 1 0-16,-2 1 144 0,0 1-144 0,0-3 0 15,1-1 0-15,1 0 0 0,-2 1-192 0,0-3-128 16,0-2-32-16,-1 2-9168 15,-1-6-1824-15</inkml:trace>
  <inkml:trace contextRef="#ctx0" brushRef="#br0" timeOffset="218.73">2147 2754 14735 0,'-5'-6'1312'0,"0"-2"-1056"0,1 2-256 0,-1-1 0 15,1-1 3216-15,1 0 592 0,3-1 112 0,1 2 32 16,2-2-2032-16,2 3-384 0,3-1-96 0,1 1-16 16,2-1-832-16,3 2-160 0,3 0-48 0,1 1 0 15,3 0-384-15,0 1 0 0,0 3 128 0,1 2-128 16,3-1 0-16,1 2 0 0,0-1 0 0,1 3 0 16,1-2-2128-16,0 1-304 0,1 0-64 15</inkml:trace>
  <inkml:trace contextRef="#ctx0" brushRef="#br0" timeOffset="421.94">2759 2238 13823 0,'-2'-5'1216'0,"1"-1"-960"16,-2 1-256-16,1 1 0 0,2 4 4272 0,-4-4 800 16,4 4 176-16,0 0 16 0,-4-2-2672 0,4 2-544 15,0 0-96-15,-1 13-32 0,-2 2-1216 0,3 6-240 16,3 4-48-16,-1 6-16 0,0 6-272 0,2 3-128 15,2 3 128-15,1 2-128 0,-2 0 0 0,1 1 0 16,3-2 0-16,1-1 0 16,-1-1-1584-16,0-3-288 0,1-2-64 0,2-2-16 15,-2-1-1648-15,2-3-336 0</inkml:trace>
  <inkml:trace contextRef="#ctx0" brushRef="#br0" timeOffset="624.94">3130 2569 25791 0,'-4'-7'2304'0,"-1"2"-1856"0,-1 1-448 0,-1 2 0 16,-1 0 1936-16,0 0 304 0,1 2 48 0,-1 2 16 15,0 0-768-15,1 3-160 0,1 4-32 0,1 3 0 16,1 3-1056-16,2 4-288 0,1 1 0 0,2 4 0 16,2-1 0-16,2 2-160 0,2 0 0 0,2 0 0 15,3-2-1840-15,1-2-368 0,1-3-80 0,3-1-16 16,3-4-1056-16,-1-2-192 0</inkml:trace>
  <inkml:trace contextRef="#ctx0" brushRef="#br0" timeOffset="859.6">3353 2672 21647 0,'0'0'960'0,"-5"-5"192"0,-2 3-912 0,1 0-240 16,-2 2 0-16,0 2 0 0,0 0 1216 0,2 3 192 15,2 1 32-15,1 5 16 0,1 2-752 0,0 1-160 16,2 2-32-16,4 1 0 0,2-2-512 0,1 2 0 15,3-4 0-15,1 0 0 0,4-1-176 0,2 0 16 16,1-4 0-16,3-2 0 0,0-2 160 0,-1-2 0 16,1-4 0-16,-1 1 0 0,-2-2 0 0,-1-1 144 0,-3-1-16 0,-1 0-128 15,-1-2 848-15,-1 1 64 0,-5 1 16 0,-1-2 0 16,-1-1 32-16,-1 1 0 0,-3-3 0 0,-1 1 0 16,-3-1-576-16,-2-1-128 0,1 0 0 0,-3-2-16 31,-1-2-1904-31,-1 0-368 0,-2-2-80 0</inkml:trace>
  <inkml:trace contextRef="#ctx0" brushRef="#br0" timeOffset="1469.28">3571 2248 30927 0,'0'0'1360'0,"4"13"304"0,1 4-1344 0,2 4-320 0,-1 4 0 0,1 2 0 0,-1 2 1456 0,1 2 208 16,0 3 64-16,0 4 0 0,-1 0-512 0,1-1-80 15,1 1-32-15,-2-3 0 0,0-3-752 0,0-2-160 16,2-2-16-16,1 0-16 0,-1-5-160 0,1-3 0 16,-3-5 144-16,2-1-144 0,0-3 0 0,0-3 0 15,-2-1 0-15,1-6-128 0,-7-1-48 0,8-5 0 16,-2-3 0-16,0-3 0 0,-1-2 176 0,-1-1-208 16,0-2 80-16,-2-3 128 0,1-1 0 0,-1-1 0 15,0 2 0-15,0-6 0 0,1 0 0 0,0 3 0 16,-1 4 0-16,-1 2 0 0,1 3 0 0,-1 4 0 15,-1 9 0-15,0 0 0 0,0 0 0 0,0 0 0 16,5 7 0-16,0 4 0 0,-1 1-160 0,2 6 160 16,0-1 0-16,2 3-144 0,0-3 144 0,2 0 0 15,2-2 0-15,1-2-128 16,0-1-432-16,3 0-80 0,-1-6 0 0,2 1-16 16,1-2-688-16,2-2-144 0,0-3-32 0,-1-2 0 15,-1-1 192-15,1-3 48 0,-2 2 0 0,0-5 0 16,-2 0 592-16,-2 0 128 0,-1-3 32 0,-2 2 0 0,0-4 384 0,-4 1 144 0,-2-1 0 0,-1 5-144 15,-3-4 624-15,-3 3 128 0,-2-1 32 0,-3 1 0 16,0 1 416-16,-1 2 96 0,0 1 0 0,-2 2 16 16,-2 3-400-16,2 2-96 0,-1 3-16 0,0 2 0 15,0 4-480-15,3 1-176 0,3 2 0 0,2 2 144 16,3-1-144-16,2 0-144 0,3 1 144 0,1-1-208 16,4-1 64-16,2 0 16 0,0-1 0 0,4-3 0 15,-1-1 128-15,2-2 0 0,-1-2-144 0,1-1 144 0,0-5 0 16,-2 1 0-16,-1-1 0 0,-1-2 0 0,-2-2 0 15,-1 0 128-15,-2 1 0 0,-3-1 0 0,-4 6 192 0,0-7 16 16,-3 0 16-16,-1 1 0 0,-2 0-96 0,-2 0 0 16,-1-1-16-16,-2 0 0 0,0 0-240 0,-3 1 0 15,0-2 128-15,1 0-128 16,0-3-2240-16,0 0-512 0,0-2-80 0</inkml:trace>
  <inkml:trace contextRef="#ctx0" brushRef="#br0" timeOffset="1626.79">4307 2063 18431 0,'0'0'1632'0,"0"0"-1312"0,3 16-320 0,0 1 0 15,1 5 4016-15,0 3 720 0,-3 1 160 0,1 4 32 16,2 2-2592-16,0 5-512 0,-1 2-96 0,1 1-32 16,-2 1-1120-16,2 2-208 0,0 2-48 0,1 1-16 15,1-4-304-15,0-2 0 0,1-1 0 0,-1-2-144 31,2-2-1840-31,1-4-352 0,0-2-80 0,0-6-8912 0,-1 0-1776 0</inkml:trace>
  <inkml:trace contextRef="#ctx0" brushRef="#br0" timeOffset="1970.76">4757 2433 32655 0,'-19'3'1440'0,"8"0"304"0,-3-1-1392 0,-2-1-352 16,-1 1 0-16,0-1 0 0,-1-1 1488 0,1 4 240 16,2 0 32-16,2 1 16 0,1 0-1136 0,1 2-208 15,4-1-48-15,0-2-16 0,3 3-368 0,4 1-208 16,0-8 16-16,5 11 16 16,2-3-336-16,2 3-80 0,1 0-16 0,2 0 0 15,1 2 32-15,3 1 16 0,1 2 0 0,1 1 0 0,2 0 368 0,0 1 64 16,1 0 128-16,0 0-208 0,0-1 528 0,-1 0 128 15,-2 0 0-15,0 0 16 0,-2 0 752 0,-3 1 128 16,-3-3 48-16,-2 0 0 0,-1-2-48 0,-4 0-16 16,0-1 0-16,-2 1 0 0,-2 2-432 0,0-4-96 0,-3 0-16 15,0-1 0-15,-1 1-464 0,-2-2-112 0,-2 0-16 0,-1 0 0 32,-2 0-976-32,-2 2-208 0,-3-1-32 0,0-2-13200 0,-2 1-2640 0</inkml:trace>
  <inkml:trace contextRef="#ctx0" brushRef="#br0" timeOffset="26273.71">6184 2544 17503 0,'0'0'1552'0,"15"-1"-1232"0,-15 1-320 0,4-7 0 16,-3-1 1584-16,1 1 256 0,-4-1 48 0,1-1 16 15,1 1-112-15,-1 0 0 0,-2 0-16 0,-1 0 0 16,-2 1-752-16,-1 0-128 0,-1 2-48 0,-1 1 0 15,-1 3-96-15,1 2-32 0,-2 2 0 0,1 3 0 16,-1 6-304-16,0 1-64 0,-1 6-16 0,0 5 0 16,-1 2-336-16,-2 9 144 0,2 0-144 0,2-2 0 15,3-2 0-15,3-1 0 0,0-1 0 0,4-6 0 16,1-2 0-16,2-3 0 0,3-1 0 0,2-4 0 16,1-2-128-16,1-3 128 0,1-3-208 0,2-5 80 15,0-3 128-15,2-1-208 0,0-3 80 0,1-4 128 0,0-3-160 0,0-3 160 16,-1-3 0-16,0-1-144 0,1 2 144 0,-1-5 0 15,-3 1 0-15,-1-2 0 0,-1-2 0 0,-1 1 0 16,-2 1 0-16,0 2 128 0,-1 0-128 0,-1 5 0 16,-2 2 0-16,0 2 128 0,-2 0 224 0,-2 3 48 15,2 11 16-15,0 0 0 0,0 0 64 0,0 0 16 16,-4 8 0-16,1 1 0 0,0 4-368 0,0 2-128 16,2 3 0-16,1 1 144 0,3 2-144 0,1 2 0 15,1 0 0-15,1-1-176 16,3-2-592-16,3-2-128 0,1-1-32 0,3-4 0 15,2-1-2704-15,2-1-528 0</inkml:trace>
  <inkml:trace contextRef="#ctx0" brushRef="#br0" timeOffset="26570.55">6688 2489 9215 0,'0'0'816'0,"-5"-6"-656"0,-3-1-160 0,-1-2 0 15,0 3 3456-15,0 2 672 0,-2-1 128 0,1 1 32 16,-1 0-2064-16,0 2-416 0,-1 2-80 0,3 2 0 15,2-1-1024-15,7-1-208 0,-4 7-48 0,3 0 0 16,1-7-448-16,5 11 0 0,2-2-208 0,1 1 64 16,1 1 16-16,2 2 0 0,1-1 0 0,3 1 0 15,1 1 128-15,4 2-160 0,1-1 160 0,0 1-160 16,1 1 368-16,-1 0 80 0,-2 0 16 0,0 0 0 16,-1-2 784-16,-4 0 176 0,-1-1 16 0,-4-1 16 15,-2 1 112-15,-5-1 0 0,-2 0 16 0,-3 2 0 16,-4-2-240-16,-2 0-48 0,-3 1-16 0,-2-1 0 0,-3-2-592 15,-1 0-112-15,-3-3-32 0,0 0 0 0,1-1-384 0,2-2 0 16,1-1 0-16,2 1-176 16,0-4-1104-16,3 1-240 0,2-4-32 0,2 1-11504 15,8 1-2288-15</inkml:trace>
  <inkml:trace contextRef="#ctx0" brushRef="#br0" timeOffset="26937.07">7606 2480 23951 0,'0'0'2128'0,"0"0"-1696"0,-5 7-432 0,1 2 0 0,0 1 1808 0,1 3 288 16,-3 2 48-16,2 3 16 0,0 4-384 0,3 3-80 15,-1 1-16-15,2 1 0 0,0 1-1168 0,2-2-224 16,-1 0-48-16,2-1-16 0,-1-4-224 0,1-3 0 15,-1-3 0-15,1-2 0 0,1-1 0 0,0-4 0 16,-4-8 0-16,0 0 0 0,0 0 320 0,0 0-16 16,6-3-16-16,-1-2 0 0,1-3-288 0,-2-2 0 15,-2-3 0-15,2-3 0 0,-1-2 0 0,-1 0 0 16,2-2 0-16,1 1 0 0,2-2 0 0,1 0 0 16,0-1 0-16,-1 1 0 0,0-1 0 0,1 3 256 15,0 4-16-15,-2 2-16 0,1 2-32 0,-1 5 0 16,1 1 0-16,-7 5 0 0,9 2-192 0,-1 5 0 15,-1 3 0-15,1 3 0 0,1 4 0 0,1 1 0 16,-1 1-128-16,0 0 128 16,0 3-1040-16,1-3-160 0,2-1-16 0,1-1-10128 0,0-2-2032 0</inkml:trace>
  <inkml:trace contextRef="#ctx0" brushRef="#br0" timeOffset="27275.51">8142 2427 19343 0,'0'0'848'0,"0"0"192"0,-3 9-832 0,-1 1-208 0,0 3 0 0,0 2 0 16,0-1 2688-16,2 2 480 0,1 2 96 0,1 3 32 15,2-2-1872-15,2 2-368 0,1 0-80 0,2-1-16 16,1-2-768-16,1-1-192 0,1-4 0 0,2-4 0 16,0 0 0-16,-1-1-128 0,0-2 128 0,-1 0-160 0,1-4 160 0,-1 0-128 15,-1-1 128-15,0-1-128 0,-1-1 128 0,0-3 0 16,0-4 0-16,0-1 128 0,-1-3-128 0,0-1 176 15,0-1-176-15,-1-2 192 0,1-2-64 0,-1-2-128 16,1 1 192-16,-1 0-64 0,-1 1 160 0,-1 0 32 16,-1 0 0-16,-1 1 0 15,1 2 256-15,-3 2 64 0,1 2 16 0,1 1 0 0,-2 10-112 0,0 0-32 0,0 0 0 0,0 0 0 16,2 7-336-16,1 3-176 0,-1 3 160 0,1 3-160 16,0 2 0-16,1 3 0 0,1 1 0 0,1 1 0 0,1-3-192 0,1 1-128 31,3-1-16-31,2-1-16 15,2-3-2400-15,0 0-496 0,2-5-80 0,0-2-10816 16</inkml:trace>
  <inkml:trace contextRef="#ctx0" brushRef="#br0" timeOffset="27431.74">8723 2545 8287 0,'0'-7'736'0,"1"-4"-592"16,-2-1-144-16,-1 1 0 0,-2-1 3984 0,-2 0 768 16,0-1 160-16,-1 3 16 0,1 2-1968 0,-1 3-400 15,7 5-64-15,-7 1-32 0,-1 2-1056 0,1 3-224 16,3 5-32-16,0 2-16 0,0 1-576 0,3 3-112 31,1 1-32-31,3 2 0 0,1 1-416 0,1-2 0 0,3 1 0 0,1-3 0 0,1-2-160 0,3 0-112 16,0-4-32-16,2-1 0 15,-1-4-2304-15,2-2-464 0,1-5-80 0</inkml:trace>
  <inkml:trace contextRef="#ctx0" brushRef="#br0" timeOffset="27839.51">8977 2010 19343 0,'0'0'1728'0,"0"0"-1392"0,0 0-336 0,0 0 0 15,-6 4 2544-15,1 5 432 0,-1 5 96 0,3 6 0 0,-3 3-768 0,2 6-176 0,3 1-16 0,0 2-16 16,1 2-1408-16,1 1-288 0,2 2-48 0,1-1-16 16,1 5-96-16,3-5-32 0,-1-2 0 0,4 0 0 0,-1 0-208 0,3-4 128 15,3-1-128-15,0-3 0 0,1-3 0 0,1-1 0 16,0-5-208-16,0-2 64 0,2-4-96 0,-2-1-16 31,-1-5 0-31,-1-3 0 0,-2 0 256 0,0-4-144 0,-1-2 144 0,1-2-128 0,-4-1 128 0,0-3 128 16,1-2-128-16,-2-2 176 0,-1-3-176 0,0 0 192 15,-2 1-192-15,-2-3 192 0,-1 2 48 0,-3-1 16 16,-2 6 0-16,1-5 0 0,-4-1 64 0,0 1 0 31,-2 1 16-31,1 4 0 0,-2 6 224 0,1 1 32 16,-1 3 16-16,2 4 0 0,-2 3-32 0,2 1 0 15,-1 5 0-15,2 3 0 0,0 4-256 0,2 1-48 16,2 0-16-16,1 3 0 0,2-1-256 0,3 1 0 0,2-3-208 0,2 0 80 31,3-1-768-31,2-1-160 0,3-4-32 0,3-1 0 16,1-4-2992-16,1-3-592 0</inkml:trace>
  <inkml:trace contextRef="#ctx0" brushRef="#br0" timeOffset="28074.08">9535 2461 27407 0,'-13'15'1216'0,"7"-9"256"0,-2 1-1184 0,-1 4-288 0,0 2 0 0,1 2 0 15,0 6 1536-15,4 0 256 0,2 4 64 0,4 2 0 0,2-2-1088 0,3 0-224 16,0-2-32-16,5-2-16 16,3-1-752-16,1-3-128 0,3-3-48 0,0-2 0 15,2-2-96-15,0-5-32 0,0-3 0 0,-2-2 0 16,-2-2 112-16,0-1 0 0,-2-4 16 0,-5 1 0 0,-2-4 560 0,-3 1 96 15,-1 1 32-15,-3-3 0 0,-2-1 640 0,-3-1 144 16,0 0 32-16,-4-3 0 0,-1 2 16 0,-2 1 16 16,-3-3 0-16,-1 2 0 0,-1-4-576 0,1 1-112 15,0 0-32-15,1 1 0 16,0 0-2240-16,-1 1-464 0,2 0-96 0,1 1-13328 0</inkml:trace>
  <inkml:trace contextRef="#ctx0" brushRef="#br0" timeOffset="28495.86">9877 2592 11055 0,'5'20'976'0,"-1"-8"-784"0,1 3-192 0,1 5 0 16,0-1 3088-16,1 5 576 0,-1-3 112 0,1 2 32 16,0 1-1232-16,1-1-240 0,-1 2-48 0,1-4-16 15,-2 1-992-15,1-1-208 0,-2 1-48 0,0-4 0 16,0 3-560-16,0-4-112 0,-1-3-32 0,0-1 0 15,-1-1-128-15,0-3-16 0,-2-1-16 0,0-3 0 16,-1-5 144-16,0 0 16 0,0 0 16 0,0 0 0 16,-4-1 112-16,-2-6 32 0,-1-4 0 0,2-2 0 15,-2-3-96-15,2-2-32 0,-1-2 0 0,0-1 0 16,3-1-352-16,-1-3 0 0,0-6 0 0,1-3 0 16,1-4-640-16,2-3-192 0,0-1-32 0,2-4-16 15,1 1-1920-15,2-1-384 0,3 3-80 0,1 5 0 0,1 6 2416 0,2 7 480 16,0 5 112-16,0 6 0 0,-2 6 688 0,0 4 128 15,1 2 16-15,1 6 16 0,-1 5 624 0,1 4 112 16,-2 2 16-16,-2 4 16 0,-2 0 320 0,-4 2 64 16,-1 0 16-16,1 2 0 0,-2 2-416 0,-2 0-64 15,-1 0-32-15,-3 0 0 0,-2-2-416 0,1-2-96 16,-1-2-16-16,1-3 0 0,-1-4-576 0,1-2-144 16,-1-2 0-16,1-3 0 15,-1-1-1200-15,2-1-272 0,-1-3-48 0,1-2-16 16,1-1-1280-16,1-7-272 0,0 0-48 0,0-3-16 0</inkml:trace>
  <inkml:trace contextRef="#ctx0" brushRef="#br0" timeOffset="28839.6">10265 2158 26719 0,'0'8'2368'0,"2"5"-1888"0,-1 4-480 0,0 4 0 15,1 2 2160-15,-2 5 336 0,0-3 64 0,-2 3 0 16,1 2-384-16,0 0-96 0,-2-1-16 0,1-2 0 15,0-1-1168-15,1 0-256 0,0-1-32 0,1-1-16 16,0-2-352-16,1-3-80 0,0-2-16 0,2-1 0 16,-1-2-144-16,2-3 128 0,-1-3-128 0,-3-8 128 15,0 0-128-15,0 0 0 0,8 0 144 0,0-2-144 16,-2-2 0-16,1-2 0 0,-2-3 0 0,1-2 0 0,2 0 0 0,0-1 0 16,1-3 0-16,-1 1 0 0,0 0 0 0,0-1 0 15,-1 4 0-15,1-2 0 0,0 0 0 0,1 1 0 16,0 3 0-16,-1 1 0 0,-1-1 0 0,-1 2 224 15,1 5-48-15,-7 2-16 0,8 5-160 0,-1 1 160 16,0 2-160-16,-1 4 160 0,0 1-160 0,-1 3 128 16,-1 1-128-16,0 2 128 0,0 1-128 0,-1-1 0 15,1 0 0-15,0-4 0 16,2 2-944-16,0-1-208 0,2-1-64 0,1-2 0 16,0-2-2160-16,0-2-432 0,0-3-96 0</inkml:trace>
  <inkml:trace contextRef="#ctx0" brushRef="#br0" timeOffset="28964.56">10684 2527 30575 0,'0'0'1344'0,"0"0"304"0,-5 12-1328 0,-2-2-320 0,1 1 0 0,0 2 0 15,1 1 1312-15,3-5 192 0,-1 3 32 0,2 2 16 16,-1-1-976-16,4 2-192 0,-1 0-32 0,2-3-16 31,-2 0-3136-31,4-4-624 0</inkml:trace>
  <inkml:trace contextRef="#ctx0" brushRef="#br0" timeOffset="29106.88">10812 2037 31839 0,'-7'-14'1408'0,"7"14"304"16,-6-7-1376-16,6 7-336 0,0 0 0 0,0 0 0 0,0 0 0 0,0 0 0 15,0 0-160-15,0 0 160 16,0 0-1648-16,10 4-208 0,-10-4-64 0</inkml:trace>
  <inkml:trace contextRef="#ctx0" brushRef="#br0" timeOffset="29466.43">10992 2127 19343 0,'1'18'1728'0,"-2"0"-1392"16,-3 5-336-16,0 0 0 0,-1 3 2880 0,-1 0 496 16,2-1 96-16,-1 1 32 0,-3 3-1008 0,2 1-192 0,1 2-32 0,1 0-16 15,1-4-1120-15,2-2-240 0,1 2-32 0,4-2-16 16,2-1-368-16,2-1-80 0,-3-4-16 0,3-2 0 15,3-3-384-15,0-4 128 0,4-2-128 0,0-1 0 16,0-1 0-16,2-3 0 0,0-4 0 0,1-2 0 16,0-2 0-16,0-2 0 0,-1-5 0 0,2 0 0 15,-1-2 0-15,-1-2 0 0,-2-4-224 0,1 2 80 16,-2-3 0-16,-1 1 0 0,-2-1 0 0,-1 1 0 16,1-2 0-16,-4 1 0 0,0 3 0 0,-4 0 0 15,-3-2 144-15,-3 3 0 0,-2 2 0 0,0 5 128 16,5 9 96-16,-10-4 32 0,-1 1 0 0,-1 4 0 15,3 2 384-15,0 5 64 0,-2 4 32 0,1 2 0 16,-2 2-96-16,2 2-32 0,-2 3 0 0,3 1 0 16,0-1-384-16,2 1-80 0,2 1-16 0,2 0 0 0,3 0-128 15,3 0 0-15,1-2 0 0,2-1 0 16,5-2-432-16,3-4-16 0,4-1 0 0,3-2 0 16,1-2-2336-16,3-4-480 0,3-1-80 0</inkml:trace>
  <inkml:trace contextRef="#ctx0" brushRef="#br0" timeOffset="29732.02">11599 2394 29135 0,'-18'-15'1280'0,"7"7"288"0,0 1-1248 0,-1 3-320 16,-1-1 0-16,1 0 0 0,2 0 1216 0,1 2 176 16,9 3 32-16,-9 1 16 0,9-1-256 0,0 0-48 0,-6 11-16 0,6-11 0 15,6 10-1120-15,4 2-288 0,3 0-32 0,3 2 0 16,2 4 96-16,1-1 16 0,2 0 0 0,0 0 0 15,-1 0 208-15,-1-1 0 0,0-2 0 0,0 0-144 16,1-1 304-16,-3 0 64 0,-3 1 16 0,-4 0 0 16,-3-4 592-16,-4 2 128 0,-3 0 32 0,-3-1 0 15,-2 3 592-15,-3 0 112 0,-3-1 32 0,-2-1 0 16,-4-1-384-16,1 0-80 0,-1-3-16 0,0-2 0 16,0-1-544-16,1 2-128 0,0-3 0 0,2 1-16 31,0-1-944-31,1 0-192 0,1 0-48 0,2 0-14864 0,-1 0-2960 0</inkml:trace>
  <inkml:trace contextRef="#ctx0" brushRef="#br0" timeOffset="66980.98">12633 1990 25679 0,'-4'-4'1136'0,"13"-11"240"0,-14 11-1104 0,0 0-272 15,0 0 0-15,-1 1 0 0,1-2 1392 0,0 4 208 16,5 1 64-16,-7 4 0 0,1 5-416 0,-1 4-80 16,1 5-16-16,-1 7 0 0,2 5-768 0,1 6-176 15,0 2-16-15,2 2-16 0,-1 1-176 0,3 1 0 16,1-2 0-16,2 2 128 0,0-1-128 0,2 1 0 16,0-1 0-16,3-1 0 0,2 0-160 0,1-3-64 15,0-4-16-15,3-2 0 16,1-3-2640-16,1-3-544 0,1-5-96 0</inkml:trace>
  <inkml:trace contextRef="#ctx0" brushRef="#br0" timeOffset="67560.64">12941 2216 21183 0,'0'0'1888'0,"0"0"-1504"0,0 0-384 0,-4 5 0 15,-1 1 1552-15,1 2 240 0,0 3 64 0,0 4 0 16,1 1-480-16,1 5-96 0,-1 2 0 0,2 3-16 15,2 3-928-15,2 0-176 0,-1-1-32 0,3 0-128 16,1-2 0-16,-1 0 0 0,0-3 0 0,-1-3 0 16,1-3 0-16,0-3 0 0,1-2 0 0,-1-3 0 15,-1-1 0-15,-4-8 0 0,6 2 0 0,-6-2 0 0,0 0 208 0,8-2-16 16,-1-7 0-16,-1-3 0 0,1-2-192 0,-1-3 128 16,1-3-128-16,-1 1 0 0,-1-4 0 0,2 0 0 15,-1-2 0-15,0 2 0 0,-1 2 128 0,0 1-128 16,-2 1 0-16,-1 2 0 0,1 4 128 0,-2 1-128 15,1 6 0-15,-2 6 144 0,0 0 160 0,0 0 16 16,0 0 16-16,-2 10 0 0,1 4-192 0,2 1-144 16,2 3 192-16,-1 1-192 0,2 2 0 0,0-4 0 15,0 0 0-15,3 0 0 16,2 0-336-16,1-1-80 0,2-3-16 0,1-4 0 16,0-4-880-16,3-2-176 0,1-3-48 0,0-2 0 15,-2 0 16-15,1-2 0 0,0-1 0 0,-1-3 0 0,1-1 944 0,-1-3 176 16,0-1 32-16,-2-1 16 0,-3-1 352 0,-1 0 0 0,-1-2-144 0,-1 1 144 15,-3 2 0-15,-2 1 0 0,0 1 0 0,-4 0 0 16,-2 2 448-16,-1-2 32 0,-1 4 16 0,-1 4 0 16,-1-1 720-16,0 4 160 0,1 1 32 0,-1 1 0 15,1 2-576-15,1 2-96 0,2 4-32 0,1 0 0 16,3 0-704-16,3 0 0 0,2 2 0 0,3 1 0 16,2 1 0-16,1 0-208 0,1-2 64 0,2 0 16 15,3-2-128-15,-2 1 0 0,1 1-16 0,0-5 0 16,-1 1 80-16,0-5 32 0,-4 2 0 0,0-4 0 15,-2 2 288-15,-1-2 64 0,-8 0 16 0,0 0 0 16,0 0 208-16,0 0 32 0,0 0 16 0,0 0 0 0,0 0-320 0,-3-6-144 16,-3 1 128-16,-1 1-128 0,1-2 256 0,-2-1-16 15,-1-2-16-15,1 1-9664 16,-1-3-1936-16</inkml:trace>
  <inkml:trace contextRef="#ctx0" brushRef="#br0" timeOffset="67749.84">13607 1765 35535 0,'0'0'1568'0,"-5"5"336"0,1 3-1520 0,1 2-384 0,1 2 0 0,0 3 0 16,2 5 976-16,3 3 128 16,5 6 32-16,1 6 0 0,-1 6-704 0,2 2-144 15,2-3-32-15,1 3 0 0,1 1-256 0,2-1 0 0,1-1 0 0,1-1 0 31,2-2-1248-31,-1-1-208 0,1-2-32 0,-2-1-9584 0,-2 2-1920 0</inkml:trace>
  <inkml:trace contextRef="#ctx0" brushRef="#br0" timeOffset="67937.33">13561 2210 24879 0,'-8'-19'1088'0,"6"12"256"0,-2 2-1088 0,4 5-256 0,-3-6 0 0,3 6 0 15,0 0 3600-15,0 0 672 0,0 0 128 0,12 0 16 0,5 3-2800 0,1 3-560 16,2 0-112-16,2 2-32 0,8 0-720 0,3-2-192 16,4 0 0-16,6-2 0 15,4-2-2064-15,3 1-496 0</inkml:trace>
  <inkml:trace contextRef="#ctx0" brushRef="#br0" timeOffset="68796.71">14849 2160 9215 0,'0'0'400'0,"0"0"96"0,0 0-496 0,0 0 0 16,7 3 0-16,-1 4 0 0,1 2 3264 0,-1 4 544 15,0 4 112-15,-2 5 32 0,-1 3-2160 0,1 4-416 16,0 3-96-16,0 1 0 0,-3 1-608 0,1-3-112 16,-2 2-32-16,0-5 0 0,0-3-208 0,-2-1-64 0,1-5 0 0,0-2 0 15,-2-3 96-15,2-3 16 0,-2-5 0 0,3-6 0 16,0 0 0-16,0 0 0 0,0-6 0 0,2-5 0 16,-1-2-192-16,2-2-48 0,-1-5 0 0,2-1 0 15,0-6-128-15,0 1-256 0,-1 0 64 0,-2 1 16 16,1 3 176-16,2 2 0 0,0 1-144 0,0-2 144 15,1 3 0-15,-1 1 0 0,0 1-144 0,0 3 144 16,1 1 0-16,1 6 0 0,-6 6 0 0,0 0 0 16,6-3 0-16,3 6 272 0,-2-1-48 0,2 6-16 15,0 3 112-15,3 4 32 0,-2 1 0 0,1 1 0 16,-1 0-352-16,2 1 0 0,1 0 0 0,0 2 128 16,1-2 0-16,0-1 0 0,1-3 0 0,-1-1 0 15,2-2-128-15,1-1-208 0,1-2 48 0,-1-1 16 16,-3-3 144-16,1-2 0 0,-2-2 160 0,-2-1-160 15,1-3 0-15,-1-1 0 0,-2-3 0 0,-1-1 0 16,-1-6 208-16,0 1-48 0,-2-2-16 0,-1 1 0 0,-1-3-16 0,-2 1-128 16,-2 0 192-16,-2 0-64 0,-1 1 0 0,0 0-128 15,-2 2 192-15,0 2-64 0,1 3 288 0,0 3 48 16,-2 0 16-16,2 4 0 0,0 1 288 0,5 1 48 16,-5 5 16-16,1 5 0 0,1 1-400 0,2 3-80 15,2 2-16-15,2 1 0 0,0 1-336 0,2 5 144 16,0 2-144-16,1 0 0 0,2-2 0 0,3-2 0 15,0 3 0-15,3-1 0 16,0-2-1376-16,3 0-224 0,-2-6-64 0,4 1-9936 16,-1-2-2000-16</inkml:trace>
  <inkml:trace contextRef="#ctx0" brushRef="#br0" timeOffset="69202.82">15637 2239 18431 0,'0'0'1632'0,"-5"-4"-1312"0,5 4-320 0,0 0 0 15,-7-1 2192-15,7 1 368 0,0 0 80 0,-5 6 16 16,2 3-1376-16,3 3-288 0,3 3-48 0,1 0-16 16,1 0-768-16,0 0-160 0,0 1 0 0,2 1 0 15,-1-3 0-15,1 2 0 0,-1-2 0 0,2-2-144 16,0-4 144-16,0-2 0 0,0-1 160 0,0-1-160 16,-8-4 368-16,9 0-32 0,1 0 0 0,1-6 0 15,-2-1-144-15,0-3-48 0,0 1 0 0,-1 0 0 16,-3 1-144-16,1-4 0 0,0 2 144 0,-1-1-144 15,-1 1 0-15,-2-1-128 0,0 4 0 0,-1 1 0 0,-1 6-16 0,0 0 0 16,0 0 0-16,0 0 0 0,0 0-16 0,0 0 0 16,0 7 0-16,3 3 0 0,1 3 16 0,2 0 0 15,2 0 0-15,2 2 0 0,2-2 144 0,2 1-160 16,2 0 160-16,1-1-160 0,1-2 160 0,1-1 0 16,-1 1 0-16,1-5-128 0,1-1 128 0,-2-2 144 15,-2-4-16-15,-1-2-128 0,0-2 720 0,-4 0 48 16,0-2 0-16,-2-2 0 0,-1-3 640 0,-2-1 144 15,-2-2 32-15,-1-1 0 0,-3 0-432 0,-1 1-96 16,-2-2-16-16,-1-1 0 0,-1-1-640 0,-2-3-128 16,1 1-16-16,-1-1-16 15,-1 3-1056-15,1-1-208 0,-2-1-32 0,1 0-17568 0</inkml:trace>
  <inkml:trace contextRef="#ctx0" brushRef="#br0" timeOffset="69640.36">17145 1664 27007 0,'0'0'1200'0,"0"0"240"0,0 0-1152 0,0 0-288 15,-8-1 0-15,8 1 0 0,0 0 1344 0,-4 6 224 16,3 3 32-16,1 3 16 0,3 4-512 0,1 3-96 16,0 6-32-16,1 1 0 0,4 3-464 0,-1 2-112 0,0 3-16 0,1 3 0 15,1 2-256-15,2 1-128 0,0 3 128 0,1 0-128 16,0-4 0-16,-2 2-320 0,1-5 48 0,-1 2 16 31,-2-3-2480-31,-1-1-480 0,-1-4-112 0</inkml:trace>
  <inkml:trace contextRef="#ctx0" brushRef="#br0" timeOffset="69999.7">17140 2180 7359 0,'0'0'656'0,"-1"-7"-528"0,1-3-128 0,1 0 0 16,0 0 3200-16,3-1 624 0,3 1 112 0,2-1 32 15,1 0-2368-15,3-1-480 0,2 3-96 0,0-4 0 16,1 1-768-16,0 2-256 0,-1-1 144 0,1 2-144 16,0 1 144-16,-2 2-144 0,0-1 160 0,-1 3-160 0,-2-1 448 0,-2 4 0 15,-1-2 0-15,-8 3 0 0,6 5 240 0,-2 3 32 16,-3 3 16-16,1 2 0 0,-2 2 48 0,-2 2 16 16,1 3 0-16,2-2 0 0,1 2-576 0,3-1-224 15,1-1 176-15,2 1-176 0,0-2 0 0,1-2 0 16,2 0 0-16,0-1 0 0,2-1-256 0,2-1 48 15,0-2 16-15,1-1 0 0,0-1 192 0,-2-3 0 16,2 0-160-16,-5-2 160 0,0-2 128 0,-2-1 80 16,-1-1 32-16,-2-3 0 0,-2-4 576 0,-3-1 112 15,-1-1 32-15,-1-1 0 0,-1 1 192 0,-2-3 64 16,-3-1 0-16,-1-2 0 0,-1 0-496 0,0-1-80 16,0-1-32-16,1 0 0 0,2-2-448 0,0-3-160 15,0-2 0-15,1 0 144 16,1 0-1360-16,2 1-256 0,1 0-64 0,1 2-10336 0,1 2-2064 15</inkml:trace>
  <inkml:trace contextRef="#ctx0" brushRef="#br0" timeOffset="70469.81">18423 2079 22111 0,'-4'-17'1968'0,"3"10"-1584"0,-2-2-384 0,0-1 0 0,1-1 1600 0,2 1 256 16,-2 1 32-16,1 2 16 0,1 1 48 0,0 6 16 16,0 0 0-16,0 0 0 0,0 0-1392 0,4 6-256 15,-1 3-64-15,-1 6-16 0,1 4 80 0,1-1 0 16,0 3 16-16,2 0 0 0,2 1-176 0,0-1-32 15,0 0-128-15,0 1 192 0,1-2-192 0,1-1 0 16,-1-2 0-16,2 0 0 0,-1-4 0 0,2 2 0 16,1-2 0-16,0-2 0 0,0-1 0 0,0-4-128 15,1-2 128-15,1-3 0 0,-1-1-128 0,2-2 128 16,-1-2-192-16,1-4 192 0,0-1-192 0,-2-6 64 16,0 0 128-16,1-2-208 0,-4-1 208 0,1-2 0 0,-2 0-160 0,1 0 160 15,-5-1 0-15,0 1 0 0,-2-1 0 0,-1 0 0 16,0 3 0-16,-2-1 128 0,-2-1-128 0,-2 6 128 15,0 2 80-15,-1 4 16 0,0 3 0 0,4 5 0 16,0 0 128-16,0 0 32 0,-7 7 0 0,2 4 0 16,0 6-384-16,2-1 144 0,2 2-144 0,2 2 0 15,2 1 0-15,2-1 0 0,3 1-160 0,4-3 160 32,2 2-2560-32,3-2-400 0,0 1-80 0,1-4-11552 0</inkml:trace>
  <inkml:trace contextRef="#ctx0" brushRef="#br0" timeOffset="70766.66">19256 2085 26079 0,'-18'-9'1152'0,"10"5"256"0,-1 0-1136 0,-2-1-272 16,0 0 0-16,-2 1 0 0,-1 0 1440 0,3 0 224 16,0 0 64-16,2-1 0 0,1 4-944 0,2-3-176 15,6 4-32-15,0 0-16 0,0 0-560 0,0 0-144 16,0 0-16-16,5 5 0 15,3 0-528-15,1 3-96 0,3 2-32 0,2 2 0 16,0 1 128-16,3-1 32 0,0 2 0 0,2 2 0 0,0 0 464 0,-1-1 192 16,-2-2-176-16,-2 0 176 0,-1-1 320 0,-1 1 144 15,-1 0 48-15,-1-1 0 0,-2 0 768 0,-3-1 144 16,-4 0 48-16,-2 2 0 0,-3-3-208 0,-2 3-48 16,-4 0 0-16,1-2 0 0,-2-1-512 0,-2 1-128 0,-2 0 0 0,2-3-16 15,-4-1-384-15,3-2-176 0,0-1 160 0,2 2-160 31,1-3-1840-31,2 1-464 0,0-4-80 0</inkml:trace>
  <inkml:trace contextRef="#ctx0" brushRef="#br0" timeOffset="71032.14">19741 1654 23951 0,'0'0'2128'0,"-8"4"-1696"16,-1 2-432-16,0 5 0 0,0-1 2096 0,0 3 336 15,-1 1 64-15,3 2 0 0,0 4-608 0,2-1-128 16,1 1-32-16,1 1 0 0,3 2-1264 0,3 0-256 15,-2 1-48-15,2 1-16 16,2-1-1296-16,0 3-256 0,2 0-48 0,1 0-14736 0</inkml:trace>
  <inkml:trace contextRef="#ctx0" brushRef="#br0" timeOffset="71329">19866 2409 14735 0,'0'0'640'0,"0"0"160"0,-4 3-640 0,-2 1-160 0,-2 0 0 0,0 0 0 16,0 3 4304-16,0-2 832 0,1-1 176 0,0 0 16 16,2 0-3296-16,0 1-672 0,1 1-128 0,0 0-16 15,4-6-1008-15,0 0-208 0,-5 2 0 0,5-2 0 32,-7 3-592-32,7-3-96 0,0 0-16 0,-5-4 0 0,1-1 64 0,1 1 16 15,3 4 0-15,-1-7 0 0,1 1 480 0,1-1 144 0,-1 7 0 0,0 0 0 16,5-4 0-16,2-1 272 0,-2 1-16 0,3 0-16 15,0 0 112-15,1 2 32 0,-1-1 0 0,0 3 0 16,-1 1-64-16,1 2-16 0,-1 0 0 0,-1-1 0 0,-6-2-32 0,7 2 0 16,-2 3 0-16,0 1 0 0,-3 1-96 0,-2-7-32 15,3 6 0-15,-3-6 0 16,0 0-464-16,0 0-80 0,3 7-32 0,-3-7-10608 16,0 0-2128-16</inkml:trace>
  <inkml:trace contextRef="#ctx0" brushRef="#br0" timeOffset="71674.14">20038 1427 34143 0,'0'0'1520'0,"-1"-7"304"0,1 1-1456 0,1-1-368 0,0 1 0 0,3-1 0 15,2 1 704-15,1 2 80 16,3 3 16-16,3 3 0 0,1 3-352 0,2 4-64 0,2-1 0 0,1 5-16 16,1 2-368-16,2 3 0 0,0 3 0 0,2 5 0 15,-2 3 0-15,0 3 128 0,3 3-128 0,9 17 128 16,-4-5 208-16,-6 2 48 0,-1 4 16 0,-12-16 0 16,0 2 304-16,-3 4 64 0,-2 4 16 0,-3 0 0 15,-3 1 32-15,-2-1 0 0,-1 0 0 0,-3-3 0 16,-2 0-208-16,1-1-32 0,-2-3-16 0,-2-3 0 15,1 1-304-15,-1-3-64 0,-1-1-16 0,-1-1 0 16,0-2-1408-16,2 2-288 0,-1-5-48 0</inkml:trace>
  <inkml:trace contextRef="#ctx0" brushRef="#br1" timeOffset="79903.09">13962 4987 18431 0,'0'0'1632'0,"0"0"-1312"0,0 0-320 0,0 0 0 0,22-14 1440 0,-22 14 224 0,0 0 32 16,0 0 16-16,0 0-192 0,7-4-48 0,1-4 0 0,0 0 0 15,0 1-704-15,-2-4-128 0,1-1-48 0,0 1 0 16,-2-1-208-16,0 2-32 0,0-4-16 0,0 0 0 16,1-3-16-16,-4 2 0 0,2-1 0 0,-1 2 0 15,-2 1-192-15,-1-6-128 0,-1 4 128 0,-3 2-128 16,-1 1 192-16,-2 4-16 0,-1 2-16 0,0 2 0 15,-2 1 256-15,-2 3 48 0,-2 3 16 0,0 2 0 16,-1 1-80-16,1 3-16 0,0 5 0 0,1-1 0 16,2 3-64-16,3 1 0 0,2 3-16 0,1 0 0 15,2-2-80-15,3 3-16 0,1 1 0 0,4 0 0 16,3 4-208-16,1-1 128 0,2-3-128 0,1 0 0 16,3 0 0-16,1-1 128 0,-1-3-128 0,2-1 0 0,2-1 0 15,-2-2 0-15,0-1 0 0,2-1 0 16,3 0-384-16,-1-3-128 0,-1 0-32 0,-2-5 0 15,0-1-2640-15,0-3-528 0,1-3-96 0</inkml:trace>
  <inkml:trace contextRef="#ctx0" brushRef="#br1" timeOffset="80106.21">14297 4833 2751 0,'0'0'128'0,"0"0"16"0,0 0-144 0,0 0 0 16,0 0 0-16,0 0 0 0,0 0 6048 0,0 0 1184 15,0 0 224-15,0 0 48 0,0 0-4704 0,6 7-944 0,1 0-192 0,-1 0-48 16,1 2-960-16,0 3-192 0,3 3-32 0,1-1-16 16,5-1-288-16,-2 0-128 0,1 0 0 0,-1-1 128 15,2-1-128-15,2 2 0 0,-1 1 0 0,0-1 0 32,0 0-384-32,0-3-96 0,0 2-32 0,0-2 0 15,-3-3-2448-15,0 2-496 0,-1 4-112 0,-2-4-16 0</inkml:trace>
  <inkml:trace contextRef="#ctx0" brushRef="#br1" timeOffset="80286.28">14664 4776 27695 0,'0'0'1216'0,"-6"-3"272"0,-2 1-1184 0,0 1-304 0,0-1 0 0,-1 2 0 16,-1 3 1792-16,-1 2 288 0,1 2 64 0,-2 2 16 15,-1 1-800-15,1 5-144 0,-3-1-48 0,-1 3 0 16,-2 2-656-16,1 1-144 0,1-2-32 0,2 3 0 15,1-1-336-15,1 0 0 0,0 0 0 0,5 1 0 32,0 1-1664-32,4-1-320 0,1-2-48 0,0 1-8816 0,2 0-1760 0</inkml:trace>
  <inkml:trace contextRef="#ctx0" brushRef="#br1" timeOffset="80708.03">14770 4929 21183 0,'0'0'1888'0,"0"0"-1504"0,0 0-384 0,0 0 0 0,0 0 1424 0,5-6 224 15,2 1 32-15,-2 0 16 0,0-3-160 0,1 0-48 16,0 1 0-16,0 0 0 0,-1 2-1088 0,2 0-208 16,-1-2-64-16,2 2 0 0,-2 1-128 0,-1 0 0 15,0 0 0-15,-5 4 0 0,4-6 0 0,0-1 0 16,0 1 144-16,0-1-144 0,-3 1 528 0,0-1 48 15,-1 7 0-15,-2-8 0 0,-1 2 192 0,-1 0 32 16,-1 3 16-16,0-3 0 0,-2 5-96 0,-1-2-16 16,-1 6 0-16,0-2 0 0,0 2-144 0,0 2-48 15,0 3 0-15,0 1 0 0,-1 2-160 0,3-1-32 16,-3 2-16-16,5 2 0 0,0 2-48 0,2 1-16 16,1 1 0-16,2 0 0 0,2-1-96 0,2 0-16 0,2 0 0 0,3-1 0 15,4-2-128-15,0-1 0 0,1-1 0 0,2-2 0 16,2 1 0-16,0-4 0 0,2 3 0 0,-1-4 0 15,1-5 0-15,1 1 0 0,0-1 0 0,1-1 0 16,-3 0-240-16,1-3-128 0,-2-2-16 0,0 4-16 31,-2 0-2320-31,-2-1-464 0,-2 0-80 0,-1-2-12864 0</inkml:trace>
  <inkml:trace contextRef="#ctx0" brushRef="#br1" timeOffset="81098.97">15239 4900 17503 0,'0'0'1552'0,"0"0"-1232"16,0 0-320-16,0 0 0 0,0 0 1696 0,0 0 288 15,0 0 48-15,9 3 16 0,-2-10-576 0,2 2-96 16,0 0-32-16,1-2 0 0,0-1-944 0,-1 0-192 16,-3 1-32-16,2-1-16 0,-3 0-16 0,1 0 0 15,-1-1 0-15,0 3 0 0,-2-5 320 0,-3 2 64 16,1-1 16-16,-1 0 0 0,-1 1 208 0,-2 0 32 0,-1 0 16 0,0 0 0 16,-1 0-48-16,-2 1-16 0,0 1 0 0,-1 4 0 15,-1-1 32-15,1 2 16 0,-1 4 0 0,0-1 0 16,1 3 32-16,0 2 0 0,0 3 0 0,2 5 0 15,-1-3-208-15,1 7-32 0,-1 1-16 0,4 2 0 16,3-1-432-16,3 3-128 0,1-3 0 0,0 4 0 16,0-1 0-16,1 0 0 0,3-5 0 0,-2 0 0 15,1-4 0-15,1 2-224 0,1-3 16 0,1 1 0 16,1-2-160-16,0 1-16 0,4-1-16 0,-1 1 0 31,2-4-2032-31,-1-1-384 0,2-3-96 0,2-1-8368 0,0-1-1680 0</inkml:trace>
  <inkml:trace contextRef="#ctx0" brushRef="#br1" timeOffset="81473.83">15736 4733 16575 0,'0'0'736'0,"0"0"160"0,0 0-720 0,-5-6-176 16,-1-2 0-16,1 1 0 0,-3-2 2880 0,1 3 560 16,-1 0 96-16,3 4 32 0,5 2-1552 0,-10-4-304 15,0 0-64-15,2 3-16 0,-1-2-864 0,-1 2-160 16,0 1-32-16,1 0-16 0,0 0-432 0,3 1-128 15,6-1 0-15,-6 4 0 0,6-4 0 0,-3 6 0 16,3 2 0-16,1-1 0 0,3-1-128 0,1 2 128 16,2 1 0-16,2 0-144 0,-2 2 144 0,5-1 0 15,1 2 0-15,4-2 0 0,-1 1 0 0,1-1 0 16,1 2 0-16,0-4 0 0,-2 0 0 0,0-1 0 16,-2 1 0-16,0-1 128 0,-1-2 144 0,-1 2 48 15,-3-4 0-15,-2 1 0 0,-2 3 448 0,-5-7 80 16,0 9 32-16,-3 0 0 0,-1 2 0 0,-2-4 0 0,-2 4 0 0,-1-3 0 15,-3-2-192-15,-1 1-48 0,-1 0 0 0,-1 1 0 16,1-2-640-16,0 0 0 0,-1 1 0 0,2-1-176 31,3-3-192-31,1-1-32 0,1 0-16 0,8-2 0 16,-5-2-2208-16,5 2-432 0,0 0-80 0,0 0-13760 0</inkml:trace>
  <inkml:trace contextRef="#ctx0" brushRef="#br1" timeOffset="81770.75">16174 4682 26607 0,'0'0'1168'0,"-5"-2"256"0,-2 0-1136 0,-1 0-288 0,-1-1 0 0,-1 1 0 0,-2-4 2240 0,2 5 384 16,-1-2 64-16,1 2 32 0,-2 0-1488 0,0-1-288 16,1 2-64-16,-1 0-16 0,-1 0-544 0,2 2-96 15,1 3-32-15,2-2 0 0,2 1-192 0,-1-2 0 16,1 3 0-16,2-1 0 0,4-4 0 0,0 9-240 15,1 2 80-15,3-1 16 0,1 1-80 0,3-1-16 16,4 1 0-16,1 2 0 0,0 0 240 0,2 1-192 16,4 0 192-16,-2 1-192 0,0-1 192 0,-1 0 0 15,1 1 0-15,0 0 0 0,-2 1 448 0,-2 0 0 16,-3-3-16-16,-1 1 0 0,-1 2 528 0,-1-3 96 16,-3-3 32-16,-3 3 0 0,0-2-272 0,-2 2-48 15,-2-4-16-15,-2 1 0 0,-1 1-352 0,-2-1-64 16,-1 3-16-16,-1-1 0 0,0-3-448 0,-2-3-112 0,-1 0-16 0,-1 0 0 31,-2-2-2880-31,-2 0-576 0</inkml:trace>
  <inkml:trace contextRef="#ctx0" brushRef="#br1" timeOffset="82145.73">14989 4789 28383 0,'0'0'624'0,"-8"1"128"0,-5-1 16 0,1-1 48 0,1-1-656 0,-1 2-160 16,0-4 0-16,2 1 0 0,2 0 1888 0,-1 1 352 15,-2 0 64-15,2 0 0 0,-1 2-1456 0,-1 2-288 0,1 0-64 0,1 3-16 16,0-1-480-16,-1 2 0 0,3 2 0 0,0 0 0 31,2 3-2176-31,1-5-464 0</inkml:trace>
  <inkml:trace contextRef="#ctx0" brushRef="#br2" timeOffset="85376.13">17066 4013 21183 0,'-2'-2'1888'0,"1"-2"-1504"0,-3-1-384 16,7-19 0-16,-8 20 1312 0,-2 0 192 0,0 2 32 0,0-1 16 0,-1 2 592 0,-1 0 112 15,-3-1 32-15,2 0 0 0,-1 2-816 0,1 2-144 16,-2 1-48-16,0 2 0 0,-1 3-512 0,3 2-128 16,-2 3 0-16,0 3-16 0,2 2-176 0,1 2-48 15,0 3 0-15,-1 3 0 0,3 2-48 0,0 0-16 16,2 1 0-16,2-1 0 0,3-1 80 0,2-1 16 15,0-3 0-15,3 1 0 0,3-5-656 0,3 0-128 16,2-4-32-16,2-2 0 0,5-3 384 0,0 0 0 0,2-1 0 0,1-1 0 16,1-6 0-16,-1 2-192 0,3-4 0 0,-1 0 16 31,0 0-1168-31,-2-4-256 0,-2 2-32 0,-1-2-16 16,-2-1-1024-16,0-2-208 0,-2-4-32 0,-3 1-16 15,-2-3-256-15,0 3-48 0,-2-3-16 0,-1-1-5840 0</inkml:trace>
  <inkml:trace contextRef="#ctx0" brushRef="#br2" timeOffset="85532.47">17315 4201 2751 0,'4'-22'128'0,"-2"10"16"0,1-5-144 0,1-1 0 0,0 0 0 0,0-3 0 16,-1-1 2752-16,1-2 528 0,0 5 112 0,1-2 0 16,1 3-784-16,-2 1-176 0,-2 1-16 0,1 2-16 15,-2 2-304-15,2 2-64 0,-2 2-16 0,2 3 0 16,-3 5-704-16,0 0-144 0,0 0-16 0,0 0-16 16,0 0-240-16,1 9-64 0,0 4 0 0,1 2 0 15,-1 2-544-15,0 4-112 0,-1 3-32 0,1 2 0 0,3 1-144 0,-1 2 0 16,0-1 0-16,-2 1 0 15,0-2-1280-15,2 1-272 0,1-5-64 0,1-1-16 16,1-1-1600-16,1-6-320 0</inkml:trace>
  <inkml:trace contextRef="#ctx0" brushRef="#br2" timeOffset="85735.59">17566 3912 23551 0,'2'-29'1040'0,"-2"16"224"0,0-3-1008 0,-2 1-256 15,1-4 0-15,0 3 0 0,-1-3 1952 0,2 4 352 16,2 0 64-16,-2 5 0 0,0 2-800 0,0 8-160 0,0 0-48 0,0 0 0 16,2 8-784-16,2 4-144 15,0 1-48-15,0 6 0 0,0 1-224 0,1 3-160 0,2 3 192 0,-1 0-192 16,2 2 128-16,0-1-128 0,0 2 0 0,-2 1 0 16,2 0 0-16,-1 0-224 0,0 1 32 0,1 0 16 31,0-1-2368-31,1-2-464 0,-2-1-112 0</inkml:trace>
  <inkml:trace contextRef="#ctx0" brushRef="#br2" timeOffset="85938.57">17478 4226 11967 0,'-15'-10'1072'0,"9"4"-864"0,-3 0-208 0,0-1 0 15,1-1 4736-15,1 1 912 0,1-1 176 0,0 0 48 16,3 0-3024-16,1 3-608 0,2 5-112 0,4-7-16 0,0 0-1488 0,4 0-304 15,4-1-48-15,1 2-16 0,4-2-256 0,1 1 0 16,3 1 0-16,1 1-144 16,3-1-864-16,2 4-160 0,-1-2-48 0,3 1 0 15,1 1-2080-15,0 0-416 0</inkml:trace>
  <inkml:trace contextRef="#ctx0" brushRef="#br2" timeOffset="86376.45">17878 4045 18431 0,'0'0'1632'0,"0"0"-1312"16,-7-2-320-16,1 0 0 0,6 2 2944 0,0 0 512 0,0 0 96 16,0 0 32-16,0 0-1504 0,0 0-288 15,0 0-64-15,4-7-16 0,2 3-1136 0,3 2-208 16,3-2-48-16,0 3-16 0,0-1-112 0,1 2-32 0,-2 0 0 0,0 0 0 16,-1 2 32-16,1 0 16 0,-2 1 0 0,-1 1 0 15,-8-4 0-15,6 6 0 0,-1 1 0 0,-1-1 0 16,-4-6 48-16,2 9 0 0,-2-1 0 0,-2 1 0 15,0 0-128-15,-2 1 0 0,0-3-128 0,-1 4 192 16,-1-3-192-16,1 1 176 0,-1 0-176 0,0 1 160 16,-1-3-160-16,0 2 0 0,1 0 0 0,0 0 0 15,1 0 0-15,0-2 0 0,1-1-192 0,3 2 192 16,1-8-320-16,1 9 64 0,-1-9 16 0,4 7 0 16,0 1 32-16,1-2 0 0,-5-6 0 0,9 8 0 15,2 0 208-15,0-2-144 0,2 1 144 0,-1 2-128 16,2 1 128-16,-1 1 0 0,-1-1 0 0,0 2 0 0,-2 2 288 0,0-1 32 15,-3-1 16-15,0 0 0 0,-3 1 384 0,-2-3 80 16,0 1 16-16,-4-1 0 0,-3 2 144 0,-3-3 48 16,-1 1 0-16,-1 1 0 0,-3-2-288 0,-3-1-48 15,2-2-16-15,-1 0 0 0,2-1-400 0,-1-3-64 16,0-2-32-16,-2 2 0 16,-1-1-608-16,1-1-112 0,3 0-16 0,2 0-14144 15,0-1-2816-15</inkml:trace>
  <inkml:trace contextRef="#ctx0" brushRef="#br3" timeOffset="88843">18474 4042 14735 0,'0'0'640'0,"0"0"160"0,-3 0-640 0,-3 1-160 16,6-1 0-16,0 0 0 0,0 0 3648 0,0 0 704 16,0 0 144-16,0 0 32 0,0 0-2320 0,7-1-464 15,1-3-80-15,1 0-32 0,3 0-992 0,1 2-208 0,1-6-48 0,2 4 0 16,4 0-384-16,-2 0 0 0,0 0 128 0,2 2-128 31,-1 2-912-31,2-2-224 0,0 1-32 0,0 1-9488 0,-2-1-1888 0</inkml:trace>
  <inkml:trace contextRef="#ctx0" brushRef="#br3" timeOffset="89061.73">18996 3793 24879 0,'0'0'1088'0,"0"0"256"0,0 0-1088 0,0 0-256 0,0 0 0 0,-2 7 0 0,1 2 1968 0,1 0 336 15,1 5 64-15,1 1 0 0,5 2-1248 0,-2 2-256 16,-1 3-48-16,1 2-16 0,2-2-640 0,-1 1-160 16,2 2 0-16,1 0 0 0,2 0 0 0,-2-2-192 15,0-1 32-15,0 2 16 16,0-1-2144-16,-1 1-416 0,-1-1-96 0</inkml:trace>
  <inkml:trace contextRef="#ctx0" brushRef="#br3" timeOffset="89282.13">18933 4339 19343 0,'0'0'848'0,"-6"-2"192"0,6 2-832 0,0 0-208 0,-6-3 0 0,6 3 0 16,0 0 3568-16,0 0 656 0,0 0 144 0,0-5 32 16,2-2-2416-16,-2 7-464 0,10-5-112 0,1 1 0 15,4 2-896-15,0 0-160 16,1-2-32-16,1 3-16 0,0 1-304 0,2 0 0 0,2 0 0 0,1 0 0 15,1 0 0-15,-1 0 0 0,0 0 0 0,0 0 0 32,0 0-1792-32,0-1-272 0,1-2-48 0,-3-1-8800 0,0-1-1760 0</inkml:trace>
  <inkml:trace contextRef="#ctx0" brushRef="#br3" timeOffset="89533.57">18827 3740 28559 0,'-20'-2'1264'0,"13"4"272"0,-1 0-1232 0,1 1-304 16,7-3 0-16,0 0 0 0,0 0 2320 0,0 0 416 15,0 0 80-15,11 1 0 0,3-1-1600 0,6-1-320 16,3-3-64-16,7 0 0 0,4-1-384 0,2 0-64 0,1 1 0 0,2-3-16 15,4 1-176-15,1-1-48 0,2 1 0 0,1-2 0 32,0-1-1200-32,1 0-240 0,0-1-48 0</inkml:trace>
  <inkml:trace contextRef="#ctx0" brushRef="#br4" timeOffset="110763.57">14031 6450 19983 0,'1'5'880'0,"17"7"192"0,-18-12-864 0,0 0-208 0,0 0 0 0,0 0 0 15,0 0 1360-15,0 0 240 0,8 3 32 0,1 1 16 0,-1-1-240 16,1-1-32-16,1-4-16 0,2-1 0 0,1-4-240 0,0 1-48 16,-1-1-16-16,-2 0 0 0,-3 0-416 0,-1-1-64 15,1 0-32-15,-2-4 0 0,-1 1-272 0,0-1-48 16,-1 1-16-16,-1 1 0 0,0 0-208 0,-2-2 176 16,0 1-176-16,-4 1 160 0,0-3-160 0,0 2 0 15,0 2 144-15,-3 3-144 0,-2 1 0 0,-1-1 0 16,-1 2 0-16,1 2 0 0,-2 1 0 0,1 1 128 15,-3 0-128-15,4 3 0 0,1 4 128 0,1-2-128 16,-1 3 128-16,2 2-128 0,2 0 160 0,1 3-32 16,0 1-128-16,3 2 192 0,1-1-64 0,1 3 0 15,1-1-128-15,2 3 192 0,3-3-16 0,3 3-16 0,-1-4 0 0,1 1 0 16,3-1-160-16,2 0 128 0,0-2-128 0,1-4 128 16,-2 0 0-16,2 0 0 0,1 0 0 0,0 0 0 31,2-8-448-31,0 1-112 0,-1-1-16 0,1 0 0 15,-2-2-2256-15,-1 0-464 0,-2-3-96 0</inkml:trace>
  <inkml:trace contextRef="#ctx0" brushRef="#br4" timeOffset="111261.3">14552 6301 7359 0,'-8'-3'320'0,"8"3"80"0,0 0-400 0,0 0 0 0,0 0 0 0,0 0 0 15,0 0 4544-15,0 0 832 0,0 0 176 0,0 7 16 16,2 2-3152-16,-2-9-640 0,5 8-128 0,0 1-32 16,-1-1-592-16,1 0-128 0,2 0-32 0,-1-2 0 15,-6-6-432-15,8 10-96 0,0-3-16 0,1 2 0 16,0-2-176-16,1 2-144 0,0 0 192 0,1 3-192 16,1 1 0-16,0 0 0 0,0 1 0 0,-1 2 0 15,1 1 0-15,0-4 0 0,1 3-192 0,0-2 192 31,-1-1-1952-31,1-1-288 0,0 0-64 0,-2-5-12048 0</inkml:trace>
  <inkml:trace contextRef="#ctx0" brushRef="#br4" timeOffset="111464.45">14830 6266 8287 0,'0'0'736'15,"-7"3"-592"-15,-1 1-144 0,1 1 0 0,-1 3 4928 0,-1 0 960 16,-2-1 192-16,1 4 48 0,-3-1-3552 0,2 3-704 16,4 0-144-16,-4 2-16 0,-2 0-1024 0,0 2-208 15,0 0-32-15,0 3-16 0,1 1-432 0,2 1 0 16,1 1 128-16,0 2-128 16,-1-1-1024-16,1-4-256 0,1 3-32 0,2-5-9168 15,2 0-1824-15</inkml:trace>
  <inkml:trace contextRef="#ctx0" brushRef="#br4" timeOffset="111808.06">15011 6308 6447 0,'0'0'272'0,"0"0"80"0,0 0-352 0,0 0 0 0,0 0 0 0,0 0 0 16,-7-3 6096-16,1 1 1152 0,-1 0 240 0,1 2 32 15,-2 2-4832-15,0 0-960 0,-1 1-192 0,0 1-32 16,0 1-880-16,1 2-176 0,0 0-48 0,0 3 0 16,1 0-144-16,0-1-16 0,1 3-16 0,2-2 0 15,0 2-64-15,1-3-16 0,1 2 0 0,2 0 0 16,1 2-16-16,1 0 0 0,2-1 0 0,2 1 0 16,-1 0-128-16,3 2 128 0,3-4-128 0,1 2 128 15,1 0-128-15,1-1 0 0,3 1 0 0,0-2 0 16,0-4 0-16,3 1 0 0,-1-1 0 0,0-2 0 15,-2-2-528-15,0-3 16 0,-2-2 0 0,1 1 0 16,-2 0-1648-16,1-2-320 0,-1-1-64 0,-1 0-7888 16,-1-1-1568-16</inkml:trace>
  <inkml:trace contextRef="#ctx0" brushRef="#br4" timeOffset="112167.51">15313 6477 11055 0,'0'0'976'0,"0"0"-784"0,0 0-192 0,0 0 0 16,6 6 3264-16,0-1 592 0,2 0 128 0,0-1 32 16,1-3-1840-16,0 1-384 0,-1-2-64 0,1 0 0 15,0-2-848-15,0 1-176 0,-1-3-16 0,0 1-16 16,0 1-288-16,0-2-64 0,-2-3-16 0,1 1 0 15,-1-1-48-15,-2 0-16 0,0-1 0 0,-1 1 0 16,-5-2 176-16,1 1 32 0,1 3 16 0,-3-1 0 16,-2 0 176-16,0 1 16 0,-3 1 16 0,0 0 0 15,-1 0 48-15,-1 0 16 0,-1 4 0 0,0 0 0 16,-2 0-96-16,1 3-32 0,0 1 0 0,2 0 0 16,1 2-352-16,1 2-80 0,1 1-16 0,2 2 0 15,0 1-160-15,1 1 0 0,1 0 0 0,2 1 0 16,1 0 0-16,1-1 0 0,2-1 0 0,-1 2 0 0,2 2 0 15,2 0 0-15,0-1 0 0,2 4 0 16,0-1-496-16,1 0 32 0,1 0 0 0,2 1 0 16,2 0-1952-16,1 1-384 0,-1-5-80 0,3-2-13648 15</inkml:trace>
  <inkml:trace contextRef="#ctx0" brushRef="#br4" timeOffset="112542.69">15789 6431 24127 0,'0'0'1072'0,"-2"-7"208"0,-2 0-1024 0,-1 1-256 0,-2-1 0 0,1 0 0 16,-2-1 1904-16,0 1 320 0,0 2 64 0,0 1 16 15,0 2-720-15,2 2-144 0,-1 1-32 0,1 1 0 16,6-2-976-16,-5 7-208 0,1-1-32 0,1 1-16 16,3 1-176-16,1 0 0 0,3-1 0 0,2 1 0 15,-1 0-176-15,3 0 48 0,2 0 0 0,3 1 0 16,3 0-80-16,-1 0-16 0,1-1 0 0,1 1 0 15,0 2 224-15,2-4 0 0,2 2 0 0,-2 2-144 16,-1-1 144-16,-1-1 192 0,-2 1-32 0,0-3-16 16,-3 3 192-16,-2-4 48 0,-2 1 0 0,-2 0 0 15,1 1 256-15,-3 0 48 0,-3 0 16 0,-1 0 0 16,-3-2-128-16,-1-1 0 0,-2 1-16 0,-2 0 0 16,-1 1-240-16,-1 0-32 0,-1 0-16 0,1-2 0 15,-2 0-272-15,0-1 0 0,1-1 0 0,0 0 0 16,1-3-1584-16,1 1-208 0,1 0-64 0,8-1 0 15,-5-8-1904-15,2 1-384 16,2-13-80-16,6 6 0 0</inkml:trace>
  <inkml:trace contextRef="#ctx0" brushRef="#br4" timeOffset="112841.49">16234 6226 20271 0,'-11'0'1792'0,"5"2"-1424"15,-3-2-368-15,-3 3 0 0,-2 1 2208 0,-1-3 368 16,0 2 80-16,0 1 16 0,2 0-816 0,2 0-176 16,-1 0-16-16,4 2-16 0,2 2-1184 0,2 1-224 15,1 1-48-15,4 1-16 0,2 1-176 0,2 1 0 0,3 1 0 0,2-1-176 16,3 0-80-16,2 0-32 0,0-1 0 0,2 1 0 16,-1 0-32-16,1 0-16 0,0 0 0 0,-3-1 0 15,2 2 336-15,0-2 0 0,-1-1 160 0,0 3-160 16,-2-4 816-16,-4 0 48 0,-1 0 16 0,-3-1 0 15,0-2 336-15,-1 3 80 0,-3-3 16 0,-1 3 0 16,-5-1 0-16,-2 0 0 0,0-1 0 0,-4 2 0 16,-1-3-480-16,-1 0-112 0,-1 1-16 0,0 1 0 15,-1 0-384-15,2 1-64 0,-2-1-32 0,0 0 0 16,2-1-224-16,0-1 0 0,2 3-192 0,1 0 192 16,3-2-2144-16,0 0-320 0,2 0-64 0</inkml:trace>
  <inkml:trace contextRef="#ctx0" brushRef="#br4" timeOffset="125896.7">17007 6523 24591 0,'0'0'1088'0,"-4"7"224"0,3 7-1056 0,-1 0-256 0,2 5 0 0,2-1 0 15,0 3 896-15,1 2 128 0,1 2 32 0,1 1 0 16,2 1-224-16,0 1-32 0,0-1-16 0,1 2 0 15,0-4-544-15,1-2-112 0,0-2-128 0,-1-3 176 16,0-2 64-16,-2-3 16 0,-1-1 0 0,2-3 0 16,-3-3 128-16,-4-6 16 0,0 0 16 0,0 0 0 0,0 0-32 0,0 0-16 15,0 0 0-15,0 0 0 0,-3-6-176 0,-1-6-48 16,0-1 0-16,0 1 0 0,0-5-144 0,1 0-192 16,-3-4 32-16,1-2 16 0,-1-3-160 0,-1-3-16 15,1-1-16-15,0-2 0 16,2-5-176-16,2 3-16 0,-1 2-16 0,3 0 0 15,1 1 0-15,1 2 0 0,0 5 0 0,4 1 0 0,0 3 368 0,2 1 176 16,1 2-160-16,2 4 160 0,0 3 0 0,1 2 208 16,0 3-16-16,1 5 0 0,0 2 304 0,0 5 48 15,0 2 16-15,-3 3 0 0,-1 0 304 0,-1 1 64 16,-1 1 16-16,-2 2 0 0,-1-2 16 0,-3 0 16 0,-1-2 0 0,-1 1 0 16,-2 0-432-16,-1 0-96 0,-1-1 0 0,-1 0-16 15,-2-2-432-15,1 0 0 0,-1 1 0 0,1-2 0 31,-2-1-1184-31,1-2-272 0,1 0-48 0,7-6-16 16,-8 1-1424-16,1 0-272 0,0-1-64 0</inkml:trace>
  <inkml:trace contextRef="#ctx0" brushRef="#br4" timeOffset="126052.97">17278 6339 22047 0,'0'0'976'0,"0"0"208"0,5 5-944 0,2-1-240 0,-2 3 0 0,2 1 0 15,-2-2 1024-15,1 2 176 0,1 2 16 0,1-2 16 16,0 3-480-16,1 0-112 0,0 3 0 0,1-3-16 16,1 4-624-16,-1 2 0 0,1-3-192 0,-1 2-8256 15,0-1-1648-15</inkml:trace>
  <inkml:trace contextRef="#ctx0" brushRef="#br4" timeOffset="126242.1">17508 6454 1839 0,'0'0'160'0,"0"0"-160"16,-6 0 0-16,0 1 0 0,-1 1 6368 0,1 2 1248 16,-1 2 240-16,1 1 48 0,-2 0-4672 0,0 4-928 15,3 1-192-15,-2 2-48 0,1 3-1024 0,1-2-208 16,1 0-32-16,1 3-16 0,1-1-784 0,0 3 0 0,1 0-192 0,0 3 48 31,1-1-2320-31,0 0-464 0,1 0-80 0,0-2-11776 0</inkml:trace>
  <inkml:trace contextRef="#ctx0" brushRef="#br4" timeOffset="126571.49">17660 6438 23951 0,'0'0'1056'0,"0"0"224"0,0 0-1024 0,0 0-256 0,7 3 0 0,-1 2 0 0,1 4 1936 0,-1 3 336 16,1 1 64-16,-1 4 16 0,2 3-928 0,1 3-176 15,0-1-32-15,-2 3-16 0,-1-3-816 0,1 2-176 16,1-6-16-16,-3 0-16 0,-1-2 112 0,0-1 32 16,-2 1 0-16,2-3 0 0,-2-5 160 0,-1 0 32 15,-1-3 16-15,0-5 0 0,0 0 112 0,0 0 32 16,0 0 0-16,0 0 0 0,0 0-48 0,-4-8-16 16,1-2 0-16,2-3 0 0,-2-4-288 0,2 0-48 15,0-2-16-15,1 1 0 0,1 0-256 0,0 1 0 16,2-4 0-16,1 3 0 0,2 1-320 0,1 1-32 15,0 1 0-15,-1 0 0 16,1 2-544-16,-1 2-128 0,2-1 0 0,0 1-16 16,1 1-2672-16,0 1-512 0</inkml:trace>
  <inkml:trace contextRef="#ctx0" brushRef="#br4" timeOffset="126666.32">18043 6453 14735 0,'0'0'1312'0,"3"8"-1056"0,-2 2-256 0,1 2 0 15,2 2 3232-15,-2-4 592 0,-1 1 112 0,1-1 32 16,-1 2-2304-16,2-4-448 0,-1 1-80 0,2 0-32 16,0-1-3024-16,-4-8-624 0</inkml:trace>
  <inkml:trace contextRef="#ctx0" brushRef="#br4" timeOffset="126806.94">18060 6342 5519 0,'-4'-11'496'0,"1"-2"-496"0,1-2 0 0,0 3 0 0,0 2 3360 0,1 0 576 16,2 1 112-16,-1 9 32 0,4-6-3568 0,-4 6-704 16,11-9-128-16,-11 9-48 0</inkml:trace>
  <inkml:trace contextRef="#ctx0" brushRef="#br4" timeOffset="127104.15">18341 6255 8287 0,'0'0'736'0,"0"0"-592"15,0 0-144-15,-7 3 0 0,7-3 3552 0,-6 4 672 16,-2 3 144-16,0 2 32 0,0 0-1952 0,0 3-384 0,2 1-80 0,1 1 0 16,-2 6-1232-16,3 2-240 0,2 1-64 0,0 3 0 15,2-2-448-15,3-1 0 0,2 0 0 0,3 0 0 16,1-2 0-16,1-2 0 0,1-2 0 0,1-4 0 16,-2-2 0-16,1-3-128 0,-1-3 128 0,0-2 0 15,1-3 0-15,-1-3 0 0,1-2 192 0,-2-2-48 16,0-2 528-16,-1-3 96 0,0-2 32 0,-2-3 0 15,-1-3 208-15,-1-2 32 0,0 0 16 0,-1-3 0 16,-2-1-560-16,-2-1-112 0,-2-2-32 0,1 1 0 16,-2-2 32-16,1 0 0 0,-2-2 0 0,-2 1 0 15,-1 0-384-15,1 1 0 0,-1 2 0 0,-1 2 0 16,1 0-1968 0,1 4-464-16,2 1-80 0,1 6-13744 0</inkml:trace>
  <inkml:trace contextRef="#ctx0" brushRef="#br4" timeOffset="127229.15">18601 6428 21183 0,'3'16'944'0,"-2"-7"192"0,-1 5-912 0,2 0-224 16,0 2 0-16,1 0 0 0,-1-2 1552 0,1-1 272 16,1-4 48-16,0 0 16 15,1-2-2592-15,-5-7-528 0,12 9-112 0,-12-9 0 0</inkml:trace>
  <inkml:trace contextRef="#ctx0" brushRef="#br4" timeOffset="127808.12">18664 6179 27007 0,'-6'-16'1200'0,"3"10"240"0,0-2-1152 0,1 1-288 0,-1-2 0 0,2 1 0 16,-1-1 1152-16,2 3 192 0,0 6 16 0,0 0 16 16,0 0-800-16,0 0-176 0,10 2-16 0,0 2-16 31,0 4-1072-31,2 3-192 0,1 0-64 0,0 5 0 15,2-2-224-15,-1 2-48 0,0 1-16 0,1 2 0 16,-2 1 576-16,-2 1 112 0,1 0 32 0,-3 1 0 0,-2 0 1184 0,-2 2 240 0,-1-5 64 0,-1 3 0 16,-1-1 576-16,-1 0 128 0,1-1 32 0,-2-4 0 15,0-1-480-15,-2-3-112 0,1-3-16 0,2-2 0 16,-1-7-304-16,0 0-64 0,0 0-16 0,0 0 0 16,0 0-320-16,0 0-64 0,0 0 0 0,4-7-16 0,0-2-528 0,0-5-96 15,0 0-32-15,1-1 0 0,0-1 32 16,1-2 16-16,-1-2 0 0,0 0 0 0,-1-2-16 0,1 1 0 15,2-1 0-15,-2 3 0 0,0-1 48 0,2 2 0 16,1 1 0-16,-1 4 0 0,1 0 272 0,1 2-160 16,-1 4 160-16,0 4-128 0,-8 3 128 0,8 5 0 15,0 4-144-15,-1 7 144 0,0 4 0 0,1 3 0 16,0 2 0-16,-1 1 128 0,0 0 64 0,-1 1 0 16,1-1 0-16,2 1 0 0,0-3-192 0,3-2 192 15,0-2-192-15,1-2 192 0,0-2-192 0,2 0 0 16,1-6 0-16,1-1 128 0,-1-2-128 0,1-2 0 0,-2-3 0 0,2-2 128 15,0-3-128-15,-1-3 0 0,1-2 0 0,-2-1 0 16,0-2 0-16,-2-4 0 0,-2 0 0 0,0-1 0 16,-2-4 0-16,-1 4 0 0,0-5 0 0,-4 1 0 15,1 1 0-15,-4-1 0 0,-2 0 0 0,-3 3 0 16,-1-1 0-16,-3 3 240 0,0 2-48 0,-1 2 0 16,-2 5 560-16,1 3 96 0,1 3 32 0,-2 5 0 15,1 4-64-15,1 3-16 0,0 4 0 0,2 3 0 16,2 2-144-16,2 1-16 0,3 0-16 0,3 1 0 15,2-3-272-15,2 1-48 0,1-1-16 0,2-3 0 16,2-2-80-16,2 0-16 0,3-3 0 0,0-2 0 16,4-2-192-16,1-2 0 0,0 0 0 0,2-6 0 15,-2 1-1408-15,1-2-368 0,1-3-80 0</inkml:trace>
  <inkml:trace contextRef="#ctx0" brushRef="#br0" timeOffset="145667.99">1905 13832 23727 0,'0'0'1040'0,"5"4"240"0,-5 18-1024 0,0 1-256 15,1 5 0-15,1 4 0 0,-1 1 784 0,1 2 112 16,2 0 32-16,2 2 0 0,-4-1-480 0,2-1-80 0,0-3-32 0,-1-4 0 16,-2-2-208-16,2-3-128 0,-1-5 160 0,-1-4-160 15,-1-2 192-15,2-4-64 0,-2-8-128 0,0 0 192 16,0 0-192-16,0 0 0 0,-3-13 0 0,2-3-160 15,0-2-64-15,-1-6-16 0,1-2 0 0,0-2 0 16,-1-4 240-16,1 0-176 0,1-3 176 0,-1-2-160 16,-2-2 160-16,2-1 0 0,1-2 0 0,1 0 0 15,2 0 0-15,1 2 0 0,0 2 0 0,2 3-128 16,2 2 128-16,2 5 144 0,2-1-16 0,1 6-128 16,1 3 320-16,1 6-32 0,-1 1-16 0,0 3 0 15,-2 7-48-15,0 1-16 0,0 2 0 0,-2 4 0 16,-2 4 304-16,-2 4 64 0,0 2 16 0,-5 6 0 0,-2 6 48 0,-3 5 16 15,-1 4 0-15,-3 4 0 0,-3 4-352 0,1 0-80 16,-2-1-16-16,0 0 0 0,1-2 80 0,0-1 16 16,2-6 0-16,-1-2 0 0,-1-2 0 0,3-3 0 15,1-4 0-15,1-2 0 0,2-2 96 0,3-1 32 16,2-4 0-16,2 0 0 0,2-1-224 0,3-2-32 16,0-1-16-16,4 0 0 0,2-5-160 0,2 0 0 15,2-3 0-15,1-2 128 0,2-3-128 0,1 0 0 16,2-2 0-16,2-1 128 15,1-1-624-15,-1-1-128 0,-1 0-16 0,1-1-16 16,0-2-1888-16,0 0-368 0,2-1-80 0,-3 2-10448 16</inkml:trace>
  <inkml:trace contextRef="#ctx0" brushRef="#br0" timeOffset="145808.57">2554 13978 12895 0,'0'0'1152'0,"-3"-7"-928"0,-1 2-224 0,1 0 0 15,-1-2 3552-15,0 2 672 0,-1 0 128 0,2 0 16 16,3 5-2192-16,0-7-448 0,4 2-96 0,0 0-16 15,1 1-912-15,3-1-192 0,0 1-48 0,3 1 0 16,4-1-464-16,3 2 0 0,0 0 0 0,0 1-160 31,2 0-736-31,2-2-128 0,4-2-48 0,2 0 0 16,-1-2-2112-16,0 1-416 0,2-4-96 0,0 1-3552 0,-2-1-720 0</inkml:trace>
  <inkml:trace contextRef="#ctx0" brushRef="#br0" timeOffset="146074.22">3090 13686 9215 0,'5'-7'816'0,"-1"-2"-656"0,0-1-160 0,-2-1 0 0,0 2 3584 0,-2 0 672 16,0-1 144-16,-4 2 16 0,-3 2-1904 0,0 5-384 15,-4-3-80-15,-1 4 0 0,-1 4-576 0,0 1-96 16,-1 2-32-16,0 5 0 0,-1 1-544 0,2 4-112 16,1 2-32-16,3 3 0 0,2 2-480 0,1 1-176 15,4 1 0-15,3 0 144 0,2-3-144 0,3 1 0 16,3-3 0-16,3-5 0 0,2 0 0 0,5-3 0 16,1-1-144-16,4-7 144 0,2-4 0 0,-1-2-160 15,-2-1 160-15,1-5-128 0,-3-2 128 0,-2-3 0 16,-2-2 0-16,-3 1 0 0,-2-6 0 0,-1 3 0 15,-4-3 0-15,0 1 0 0,-3 0 144 0,-3 1-144 16,-2 1 192-16,-2 2-192 0,-2 0 128 0,-2 0-128 16,0 1 0-16,-2 2 0 15,-3-1-336-15,-1 0-176 0,0-1-48 0,2 1 0 16,-2 2-2480-16,2 0-496 0</inkml:trace>
  <inkml:trace contextRef="#ctx0" brushRef="#br0" timeOffset="146230.45">3426 13270 24879 0,'0'0'2208'0,"0"0"-1760"0,0 0-448 0,1 12 0 15,-1-2 2512-15,0 4 432 0,0 5 64 0,0 1 32 16,0 3-1504-16,2 0-320 0,-1-1-48 0,2 6-16 16,-1 2-544-16,2 1-112 0,0 3-32 0,1 2 0 0,2 2-464 0,1 3 0 15,2-1 0-15,1 0 0 16,0 1-2592-16,2-6-512 0,2-4-96 0</inkml:trace>
  <inkml:trace contextRef="#ctx0" brushRef="#br0" timeOffset="146433.85">3755 13095 31039 0,'-6'-16'1376'0,"6"16"288"0,0 0-1344 0,0 0-320 16,0 0 0-16,0 0 0 0,6 10 576 0,0 4 32 15,2 6 16-15,2 6 0 0,2 6 352 0,1 6 80 16,0 2 16-16,3 2 0 0,2 1-720 0,0 1-144 0,-1 2-16 0,2-3-16 16,-2-2-176-16,1 0 0 0,0 0 0 0,-1-5 0 31,-1-3-2208-31,-2-2-480 0,-1-2-80 0</inkml:trace>
  <inkml:trace contextRef="#ctx0" brushRef="#br0" timeOffset="146623.85">3650 13640 2751 0,'-14'-4'256'0,"9"2"-256"0,-2 0 0 0,7 2 0 16,0 0 8256-16,0 0 1600 0,0 0 320 0,9 2 64 16,4 0-7616-16,7-4-1536 0,6-2-288 0,5-2-64 15,6-1 32-15,3-3 16 0,6 0 0 0,1-2 0 0,4-2-656 0,4-3-128 16,2 3 0-16,4-2-13376 15,-1 0-2624-15</inkml:trace>
  <inkml:trace contextRef="#ctx0" brushRef="#br0" timeOffset="147202.21">3783 15435 13823 0,'-4'-6'1216'0,"-3"-2"-960"15,-2-1-256-15,-2 0 0 0,-1 2 4224 0,-1 2 784 16,-2 1 176-16,-1 3 16 0,-1-1-2768 0,0 2-576 16,1 4-96-16,0 4-32 0,0 5-496 0,2 0-96 0,-1 4-32 15,2 3 0-15,1 1-688 0,5 3-144 16,0 1-16-16,3 3-16 0,3-1-96 0,2 0-16 0,3-1 0 0,5 2 0 15,2-2-128-15,2 1 0 0,2-1 144 0,5-1-144 16,-1-3 0-16,4-1 0 0,0 0 0 0,2-3 0 16,0-2 0-16,-1-3-208 0,1-3 16 0,1-2 16 31,2-3-2192-31,-1-5-448 0,2-2-96 0,-2-5-13568 0</inkml:trace>
  <inkml:trace contextRef="#ctx0" brushRef="#br0" timeOffset="147374.07">4128 15216 26719 0,'0'0'2368'0,"0"0"-1888"16,-6 4-480-16,2 4 0 0,1 2 2256 0,-1 5 368 15,0 3 64-15,1 4 0 0,2 3-1440 0,1 5-288 16,1 3-64-16,2 0-16 0,2 1-496 0,1 2-112 16,5 0-16-16,-1 1 0 0,1-1-256 0,0 1-256 15,3-1 64-15,0-1 0 16,1-2-2448-16,1-3-496 0,-2-3-80 0</inkml:trace>
  <inkml:trace contextRef="#ctx0" brushRef="#br0" timeOffset="147608.6">4364 15078 35135 0,'0'0'1552'0,"0"0"320"0,-8 3-1488 0,3 3-384 0,1 5 0 0,2-1 0 15,1 4 512-15,2 3 48 0,3 4 0 0,4 4 0 16,4 4-32-16,3 1 0 0,1 0 0 0,2 5 0 16,3 3-400-16,1 1-128 0,2 0 0 0,1 0 0 15,1 0 0-15,1 0-224 0,-1 0 16 0,-1 0 0 32,0-1-1776-32,-3-1-336 0,-1-2-80 0,-2 0-16 15,-2-2-912-15,-4-1-192 0,-1-6-48 0</inkml:trace>
  <inkml:trace contextRef="#ctx0" brushRef="#br0" timeOffset="147733.59">4510 15929 22511 0,'-32'-26'992'0,"17"13"224"16,-5-2-976-16,1-5-240 0,-2-1 0 0,2-1 0 0,2 1 1776 0,2 2 304 15,3 0 64-15,2 1 16 0,2 1-656 0,4 2-128 16,3-1-32-16,5 2 0 0,2 1-1152 0,3 1-192 16,4-1 0-16,4 2-192 15,4 1-2384-15,2 1-496 0</inkml:trace>
  <inkml:trace contextRef="#ctx0" brushRef="#br0" timeOffset="148129.32">4787 15521 36047 0,'-18'4'1600'0,"13"-1"320"0,0-1-1536 0,5-2-384 15,0 0 0-15,0 0 0 0,0 0 736 0,0 0 64 16,9 2 16-16,4-1 0 0,4-1-448 0,0 0-96 0,0-3-16 0,2 1 0 15,1-1-256-15,-1 1 0 0,-1-1 0 0,1 2 0 16,-4 1 0-16,-2 0 0 0,-1 0 0 0,-3 0 0 16,-9 0 0-16,0 0 0 0,0 0 0 0,6 6 0 15,-4 2 0-15,-1 1 0 0,-1 2 160 0,-2-1-160 0,-2 2 0 0,-3 0 128 16,2-1-128-16,-1 0 0 0,-1 0 0 0,1 0-176 16,0-3 16-16,2-2 0 15,1-1-464-15,3-5-80 0,0 0-32 0,0 0 0 16,0 0-480-16,0 0-80 0,0 0-32 0,10 3 0 15,2-2 576-15,1 1 112 0,0-2 32 0,1 1 0 0,3 0 400 0,1 1 80 16,2 0 128-16,1 1-208 0,2 1 640 0,1 0 128 16,-1 1 16-16,-1 1 16 0,0-2 624 0,-3 1 112 15,-4 1 16-15,0 0 16 0,-4 3-16 0,0-1-16 16,-5 1 0-16,-2 0 0 0,-2 2-256 0,-2 2-48 16,-2-3-16-16,-2 3 0 0,-1 0-544 0,-3-1-96 15,-1 1-32-15,-1-1 0 0,-1 0-336 0,1-1 0 0,-2-2 0 0,3-1 0 31,-3-1-1664-31,2-5-336 0,0-2-80 0,-1-4-16352 0</inkml:trace>
  <inkml:trace contextRef="#ctx0" brushRef="#br0" timeOffset="148488.79">5455 15390 25791 0,'-9'2'2304'0,"1"2"-1856"16,1 3-448-16,2-5 0 0,5-2 3520 0,0 0 592 15,0 0 128-15,0 0 32 0,0 0-2736 0,0 0-528 16,13 4-112-16,3-4-32 0,3 0-592 0,3-2-112 16,2-1-32-16,2 2 0 15,1-2-1024-15,2 0-192 0,0 0-64 0,1-1 0 16,1-2-2208-16,-2 0-448 0</inkml:trace>
  <inkml:trace contextRef="#ctx0" brushRef="#br0" timeOffset="148676.19">6078 14836 28559 0,'0'0'2544'0,"0"0"-2032"0,4 10-512 0,1 0 0 16,2 5 752-16,0 3 48 0,1 0 16 0,1 3 0 15,0 1 16-15,3 3 0 0,1 0 0 0,0 2 0 16,-1 3-832-16,1 2-224 0,-3 0-16 0,1 5 0 16,-2-3-1696-16,-1 1-352 0,0 1-64 0,-2-1-6192 15,-2-1-1248-15</inkml:trace>
  <inkml:trace contextRef="#ctx0" brushRef="#br0" timeOffset="148863.67">6137 15673 25167 0,'0'0'1104'0,"-6"-4"240"0,1 0-1072 0,5 4-272 15,-5-3 0-15,5 3 0 0,0 0 1824 0,0 0 304 16,0 0 64-16,0 0 16 0,5-8-656 0,2 2-128 16,2-1-16-16,3 1-16 0,1 1-784 0,1 1-160 15,3 0-16-15,0 0-16 0,1-1-288 0,2 2-128 16,2-1 128-16,0 0-128 0,-1 0 0 0,1-2 0 16,-1 2 0-16,1-3 0 15,-2-1-496-15,-2 1-80 0,-1-4 0 0,-2 2-16 16,-2-3-2848-16,-1-1-560 0</inkml:trace>
  <inkml:trace contextRef="#ctx0" brushRef="#br0" timeOffset="149082.48">5980 14854 17503 0,'0'0'1552'0,"0"0"-1232"0,0 0-320 0,0 0 0 15,0 0 5312-15,12 0 1024 0,5-1 192 0,2-6 32 16,4-1-4096-16,4-1-816 0,4-3-176 0,3 1-16 16,1-4-480-16,3 1-80 0,0 0-32 0,0-1 0 15,-2 1-608-15,-1 0-128 0,-1 1-128 0,-1 2 176 16,-2-1-992-16,-1 2-192 0,-1 1-32 0,-3 1-13088 16,-1-5-2608-16</inkml:trace>
  <inkml:trace contextRef="#ctx0" brushRef="#br0" timeOffset="149552.89">3017 14193 32255 0,'0'0'704'0,"0"0"160"0,6 14 32 0,-11-7 0 0,5-7-720 0,0 0-176 16,0 0 0-16,3 6-9536 15,-3-6-1920-15</inkml:trace>
  <inkml:trace contextRef="#ctx0" brushRef="#br0" timeOffset="149709.22">3266 14146 33455 0,'-11'10'1472'0,"11"-10"320"0,-4 6-1424 0,1 0-368 0,-1 1 0 0,4-7 0 16,-3 6 656-16,3-6 64 0,4 9 16 0,2 2 0 31,5-1-2592-31,1 2-512 0,12 6-96 0,0 2-32 0</inkml:trace>
  <inkml:trace contextRef="#ctx0" brushRef="#br0" timeOffset="150062.68">3146 14634 15663 0,'-7'-11'1392'0,"7"11"-1120"16,-5-5-272-16,1 1 0 0,0 0 2368 0,4 4 432 15,-6 1 80-15,-2 3 0 0,-1 1-960 0,0 5-192 16,0 1-32-16,-1 5-16 0,-1 4-400 0,-1 3-96 16,0 3-16-16,-1 4 0 0,0 4-400 0,0 2-64 15,0 4-32-15,1-1 0 0,1 0 32 0,-2 1 0 16,2 1 0-16,2 3 0 0,1 3-288 0,2 1-48 16,1-2-16-16,2 1 0 0,3-4-224 0,3 0-128 15,0-2 128-15,4-1-128 0,2-5 0 16,1-3 0-16,2-2 0 0,1-1 0 15,3-3 0-15,2-1 0 0,2-2 0 0,2 1 0 0,-1-6 0 0,1 0 0 16,0-5-192-16,0 0 64 16,0-2-544-16,-1-5-96 0,-1 1-32 0,-1-2 0 15,0-4-2128-15,-4-2-416 0,-4-3-96 0</inkml:trace>
  <inkml:trace contextRef="#ctx0" brushRef="#br0" timeOffset="150328.26">3118 15457 23951 0,'0'0'2128'0,"0"0"-1696"0,0 0-432 0,0 0 0 16,0 0 1296-16,4 7 176 0,2 1 48 0,1-3 0 15,4 0-1024-15,3-1-208 0,3-1-32 0,-1-3-16 16,1 1-240-16,1 0 0 0,2-1 0 0,-1 2 0 16,1-1 0-16,-2 3 0 0,-2 0 0 0,-2 1 0 15,-4 2 1008-15,-2 0 144 0,-1 1 48 0,-3 3 0 16,-3 0-256-16,-2 2-48 0,-2 2-16 0,-4 0 0 15,-3 2 528-15,-2 2 96 0,1 0 32 0,-1 3 0 16,1 2-784-16,1-1-160 0,-2 1-16 0,3-1-16 16,0 1-432-16,2-1-128 0,1 2 0 0,2-2 0 15,4-1-2016-15,1-1-464 0,2-1-80 0</inkml:trace>
  <inkml:trace contextRef="#ctx0" brushRef="#br0" timeOffset="150829.68">5550 15042 27007 0,'-18'0'1200'0,"10"0"240"0,-1 0-1152 0,0-4-288 0,-2-2 0 0,2-1 0 0,0-4 1344 0,1-2 224 16,2-4 32-16,0-4 16 0,1-3-880 0,1-5-176 15,0 2-48-15,0-7 0 0,2-2-336 0,-1 0-176 16,1-3 160-16,0 2-160 0,1 1 0 0,2 1 0 15,2 2 0-15,1 3 0 0,1 4 0 0,3-1 0 16,0 4 0-16,1 1 0 0,1 3-128 0,2 3 128 16,-2 2-192-16,2 2 192 0,1 2-176 0,1 2 176 15,2 2-160-15,1 4 160 16,0 2-640-16,0 2-48 0,1 2 0 0,-1 0 0 16,1 4-1584-16,-1-1-320 0,0-2-64 0</inkml:trace>
  <inkml:trace contextRef="#ctx0" brushRef="#br0" timeOffset="151173.76">5848 14266 12895 0,'-10'-9'576'0,"10"9"112"0,-6-3-560 0,0 1-128 0,1-2 0 0,0 0 0 16,1 0 3008-16,4 4 576 0,0 0 128 0,0 0 0 16,0 0-2128-16,0 0-432 0,0 0-96 0,0 0-16 15,0 0-720-15,5 6-128 0,3 0-48 0,1 1 0 16,3 4-144-16,2 2 128 0,2 0-128 0,-1 1 128 15,1 2-128-15,-2 1 0 0,3 0 0 0,-1 0 128 16,0-2-128-16,-2 2 0 0,0-1 0 0,1-3 0 16,-2-1 0-16,-1-1 0 0,-5 0 0 0,0-1 0 15,-1-1-288-15,0-1 64 0,-6-8 16 0,0 0 0 16,0 0 208-16,2 8 0 0,-2-8-160 0,0 0 160 16,0 8 0-16,-2-2 0 0,-4 2 0 0,-1 0 0 0,-3 0 352 0,0 1-16 15,-2 1 0-15,1 3 0 0,-3-2 80 0,0 2 16 16,0 0 0-16,-1 0 0 0,2-1-272 0,0-1-160 15,2 0 192-15,2 1-9952 16,1-2-1984-16</inkml:trace>
  <inkml:trace contextRef="#ctx0" brushRef="#br0" timeOffset="160335.84">8331 16172 27647 0,'0'0'1216'0,"-4"9"256"0,3-2-1168 0,-2 12-304 0,4 6 0 0,1 2 0 16,0 3 832-16,3 2 96 0,2 0 32 0,1 2 0 15,1-4-528-15,1 0-112 0,-1 0 0 0,2-3-16 16,-2-3-304-16,1-3 160 0,-1-3-160 0,2-2 128 15,-3-3 0-15,-2-3-128 0,-2-3 192 0,-4-7-64 16,0 0 64-16,0 0 16 0,0 0 0 0,0 0 0 16,-2-8-16-16,-2-3 0 0,-2-3 0 0,1-4 0 15,0-4-192-15,0-7 0 0,0-4 0 0,-1-1 0 16,2-2 0-16,2-3 0 0,1-2 0 0,1 2 0 16,1 1-192-16,1 3 192 0,2 1-192 0,2 0 192 15,1 2-144-15,4 1 144 0,1 1 0 0,1 2-144 16,0 5 144-16,1 2 0 0,2 3 0 0,-1 2 0 15,1 2 0-15,-2 2 0 0,-1 3 0 0,-2 5 128 16,-2 0 192-16,0 5 64 0,-9-1 0 0,5 11 0 0,0 4 128 0,-3 5 48 16,-4 3 0-16,0 5 0 0,-2 2-96 0,-1 1-16 15,-2 3 0-15,1-2 0 0,-5 0 160 0,2-2 32 16,0-2 0-16,0-1 0 0,1-3 64 0,1 1 32 31,1-1 0-31,1-1 0 0,1-5-160 0,1 0-16 0,1-1-16 0,2-1 0 0,1-2-288 0,2-2-64 16,2-1-16-16,-1-1 0 0,1-1-176 0,1-2 0 15,2-3 144-15,1-3-144 0,2-1 0 0,1-3 0 16,1-1 0-16,0-1 0 0,1-1 0 0,2-2-192 16,-1-3 192-16,3 0-192 15,2-1-512-15,1-1-96 0,1 0-32 0,2 0 0 16,-1-2-2368-16,0 0-496 0,2 0-80 0</inkml:trace>
  <inkml:trace contextRef="#ctx0" brushRef="#br0" timeOffset="160570.2">9125 16150 19343 0,'0'0'848'0,"0"0"192"0,0 0-832 0,0 0-208 0,0 0 0 0,0 0 0 15,0 0 3584-15,0 0 656 0,0 0 144 0,0 0 32 16,9-4-2368-16,0 0-448 0,1-3-112 0,1 1-16 15,1-1-832-15,-1 1-160 0,4 2-32 0,2-3-16 0,0 2-304 0,1 0-128 16,1 0 128-16,2 0-128 16,1-2-912-16,2 1-272 0,-1-1-48 0,2-1-16 15,0-1-1888-15,1 0-368 0,1-4-80 0,1 0 0 0</inkml:trace>
  <inkml:trace contextRef="#ctx0" brushRef="#br0" timeOffset="160867">9737 15800 19343 0,'0'0'1728'0,"-3"-6"-1392"15,-1-1-336-15,-2 2 0 0,0 1 2576 0,-3 3 448 16,0 0 96-16,-4 2 16 0,-3 4-1152 0,2 3-208 16,-1 4-48-16,2 3-16 0,2 5-624 0,0 1-128 0,1 1-32 0,3 1 0 15,3 3-464-15,3 0-80 0,1-1-32 0,4 0 0 16,4-2-224-16,5 0-128 0,2-4 160 0,5-2-160 16,1-3 128-16,4 0-128 0,2-5 0 0,0-3 144 15,2-2-144-15,1-3 160 0,-1-2-160 0,-1-3 160 16,0-1-160-16,-4-2 128 0,-1-2-128 0,-3 0 128 15,-1-3 0-15,-4-1-128 0,-2 0 192 0,-3-2-64 16,-4 0-128-16,-2-2 0 0,-3 1 0 0,-2 0 128 16,-4 0-128-16,-4 2-272 0,-3 1 64 0,-2 1 16 31,-2 0-368-31,-1 1-64 0,-1 2-16 0,-1 1 0 0,1 2-1712 0,1 4-336 16,-1-2-80-16,2 3-7392 0,3 1-1472 0</inkml:trace>
  <inkml:trace contextRef="#ctx0" brushRef="#br0" timeOffset="161038.85">10234 15550 32255 0,'0'0'2864'0,"0"0"-2288"16,0 0-576-16,0 0 0 0,7 5 1168 0,-1 2 128 15,-1 2 32-15,1 4 0 0,-2 3-672 0,-1 4-128 16,1 4-16-16,0 3-16 0,0 1-176 0,0 4-16 15,0 3-16-15,0 2 0 0,0-1-288 0,1 1-304 16,0-1 64-16,0-2 16 16,2-2-3520-16,0-5-704 0</inkml:trace>
  <inkml:trace contextRef="#ctx0" brushRef="#br0" timeOffset="161257.69">10593 15335 2751 0,'0'0'256'0,"0"0"-256"0,0 0 0 0,0 0 0 16,0 0 7456-16,4 8 1440 0,0 3 304 0,1 4 48 15,1 3-7264-15,3 4-1440 0,2 4-288 0,2 4-64 16,0 3-64-16,1-1-128 0,2 4 192 0,2-1-64 16,-1 3-128-16,1 1 0 0,1-3 0 0,-1 2 0 15,-1-3-592-15,-2-1-160 0,0-3-16 0,-1-1-16 16,-2-1-2608-16,-2-3-512 0</inkml:trace>
  <inkml:trace contextRef="#ctx0" brushRef="#br0" timeOffset="161445.39">10498 15910 29487 0,'0'0'1296'0,"0"0"288"0,0 0-1264 0,-2-5-320 15,4-3 0-15,4 1 0 0,3-3 1600 0,4-1 256 16,4 0 48-16,4-4 16 0,4 0-1040 0,2-1-208 16,2 0-32-16,1 2-16 0,0 2-624 0,1 3 0 15,-4-1 0-15,0 1-11392 16,-3 2-2304-16</inkml:trace>
  <inkml:trace contextRef="#ctx0" brushRef="#br0" timeOffset="161712.51">9976 16559 37599 0,'0'0'832'0,"-3"7"160"0,-2-1 32 0,1 2 48 0,0 1-864 0,2-1-208 16,-1 1 0-16,2 4 0 0,2-1 512 0,0 9 64 16,1 1 16-16,0 3 0 0,1-2-288 0,1 3-64 15,1 2-16-15,0 2 0 16,1-1-1056-16,-1 1-192 0,-1-1-64 0,0 1-10272 16,0-1-2064-16</inkml:trace>
  <inkml:trace contextRef="#ctx0" brushRef="#br0" timeOffset="161995.03">9949 17279 33567 0,'0'0'1488'0,"0"0"304"0,-2 6-1424 0,1 3-368 0,0 3 0 0,1 1 0 16,0 2 896-16,0 3 128 0,-2-1 0 0,2 1 16 16,2 3-288-16,0-2-64 0,0 5-16 0,0-3 0 0,0 1-672 0,0 3 0 15,1 1 0-15,-1-2 0 16,1-1-2272-16,0-1-384 0,-1 0-80 0,1 0-12064 15</inkml:trace>
  <inkml:trace contextRef="#ctx0" brushRef="#br0" timeOffset="162198.15">10222 17202 29487 0,'0'0'2624'0,"0"0"-2112"15,0 0-512-15,0 10 0 0,2 1 1296 0,0 2 160 16,1-3 16-16,1 4 16 0,2 5-768 0,2-1-144 0,0 3-48 0,0 1 0 16,1 3-528-16,0-3 0 0,2 3 0 0,-1 1 0 31,-1-3-272-31,0 1-176 0,0-2-16 0,-1 0-16 16,-1 0-2352-16,-1-2-480 0,-2-1-80 0</inkml:trace>
  <inkml:trace contextRef="#ctx0" brushRef="#br0" timeOffset="162401.21">9958 17425 29487 0,'-12'-8'1296'0,"12"8"288"0,-4-4-1264 0,0-1-320 0,4 5 0 0,0 0 0 15,0 0 2624-15,0 0 480 0,5-5 96 0,3-1 0 0,1 1-2240 0,4 1-448 16,2 2-80-16,-1-1-32 0,0 0-400 0,3 1 0 15,0-1 0-15,2-1 0 16,-1-1-1424-16,3 1-272 0,-2-2-48 0,0-2-9760 16,-3-3-1936-16</inkml:trace>
  <inkml:trace contextRef="#ctx0" brushRef="#br0" timeOffset="162697.97">9721 14972 8287 0,'0'0'736'0,"0"0"-592"0,0 0-144 0,0 0 0 15,2 12 4688-15,-1 1 912 0,1 2 176 0,-1 2 48 16,0 3-3392-16,2 4-656 0,0 2-144 0,0 3-32 16,3 1-784-16,-1 4-176 0,1-1-16 0,1 1-16 15,-1 0-608-15,1-3 0 0,1 1 0 0,-2-2 0 16,1-2-2416-16,-2 0-448 0,0-2-80 0</inkml:trace>
  <inkml:trace contextRef="#ctx0" brushRef="#br0" timeOffset="162854.28">9636 15390 9215 0,'1'-16'400'0,"0"10"96"0,1-2-496 0,0-3 0 15,2 1 0-15,1 1 0 0,2-3 4304 0,1 0 768 16,2 0 160-16,1 2 16 0,-1 1-3456 0,0 1-688 16,2 2-144-16,0 2-16 0,0-2-1072 0,1 5-224 15,0-1-32-15,0 0-16 16,0 0-2976-16,-1-1-592 0</inkml:trace>
  <inkml:trace contextRef="#ctx0" brushRef="#br0" timeOffset="163198.13">9890 14913 27871 0,'-14'-10'1232'0,"5"6"256"0,-6 1-1184 0,0-4-304 0,-4-2 0 0,0 1 0 16,-2 0 1728-16,-3 3 272 0,-2-1 64 0,-1-1 16 15,-3 2-592-15,1 2-112 0,-1 2-32 0,0 2 0 16,-1 4-752-16,1 5-144 0,1 3-48 0,2 5 0 15,2 4-272-15,4 4-128 0,3 0 0 0,5 5 128 16,3 3-128-16,7 5 0 0,4 3 0 0,7 2 0 16,5 2-144-16,8-2 144 0,5-2 0 0,5-3 0 15,6-1-192-15,6-5 64 0,3-6 128 0,1-5-208 16,1-5 208-16,0-4-176 0,-1-5 176 0,0-3-160 16,-2-5 160-16,-1-4 0 0,-5-4 0 0,-2-3 0 15,-3-2 128-15,-4-7 48 0,-4-1 16 0,-3-2 0 16,-5-3 608-16,-3 0 128 0,-4-7 32 0,-3 2 0 15,-4 0-32-15,-3 1 0 0,-4-2 0 0,-3 4 0 0,-5 0-352 0,0 2-80 16,-6-3-16-16,-3 3 0 0,-1 2-352 0,-2 0-128 16,-6 5 0-16,0-4 144 15,-2 5-2800-15,-1 1-560 0</inkml:trace>
  <inkml:trace contextRef="#ctx0" brushRef="#br1" timeOffset="182573.75">22284 2870 12319 0,'0'0'544'0,"0"0"112"0,0 0-528 0,0 0-128 0,0 0 0 0,0 0 0 0,0 0 1024 0,0 0 160 16,0 0 32-16,0 0 16 0,0 0 144 0,0 0 32 16,0 0 0-16,0 0 0 0,0 0 80 0,0 0 32 15,0 0 0-15,0 0 0 0,-5 5-112 0,5-5 0 16,0 0-16-16,0 0 0 0,-4 7-320 0,0-2-64 15,4-5-16-15,-4 7 0 0,4-7-192 0,-6 5-32 16,-1 0-16-16,7-5 0 0,-6 3-144 0,-1-1-32 16,1-1 0-16,6-1 0 0,-7 3-48 0,0 0-16 15,-3-1 0-15,3 2 0 0,-4 1-16 0,1-1-16 16,-1 2 0-16,-2 0 0 0,-2 2 48 0,-2 0 16 16,-2-2 0-16,-1 2 0 0,-3-1 16 0,0 2 0 15,-1 0 0-15,1 0 0 0,-2 0-48 0,2-1-16 0,-1 0 0 16,1 0 0-16,1-1-176 0,0 0-48 0,1-1 0 0,1 1 0 15,2-2-144-15,2 0-128 0,3 1 192 0,0-1-192 16,-1 0 0-16,1-2 0 0,1 2 0 0,2-1 0 16,0-2 0-16,3 2-256 0,0 1 64 0,2-1 0 31,0-1-1456-31,5-3-272 0,0 0-64 0,0 0-16 16,0 0-1728-16,0 0-352 0</inkml:trace>
  <inkml:trace contextRef="#ctx0" brushRef="#br1" timeOffset="183343.1">21030 3096 13823 0,'0'0'608'0,"0"0"128"0,0 0-592 0,-4-6-144 16,-1 2 0-16,-1-2 0 0,-1 1 3840 0,7 5 720 15,-6-2 160-15,6 2 16 0,-10-1-2576 0,1 2-528 16,0 2-96-16,3 1-32 0,-2 0-768 0,1 2-160 15,1 5-16-15,1 2-16 0,-2 0-288 0,2 4-48 16,0 2-16-16,2 4 0 0,3 0-192 0,3-1 0 16,-2 2 0-16,3-1 0 0,2 1 0 0,5-1 0 15,1-1 0-15,2-1 0 0,4-7 0 0,-1-1 304 16,0-3-48-16,1-4 0 0,1 1-256 0,0-6 0 16,1-2 0-16,-1-2 0 0,1-1 144 0,-3-5-16 15,-2 0-128-15,0-3 192 0,-2-1 384 0,0-5 64 16,-1 0 0-16,-3-5 16 0,-3 5 240 0,-1-1 32 15,-2-1 16-15,-2 1 0 0,-2-1-128 0,-3 2-32 16,-2 2 0-16,-4-2 0 0,0 0-208 0,-4-1-32 0,-5 2-16 0,1 3 0 16,0-2-208-16,1 3-64 0,0 2 0 0,1 1 0 15,2 4-256-15,2 1 0 0,2 1 0 0,1 3 0 32,0 1-1424-32,3 2-304 0,0 5-48 0,3 3-19312 0</inkml:trace>
  <inkml:trace contextRef="#ctx0" brushRef="#br1" timeOffset="187371.77">24395 6837 6447 0,'33'-21'576'0,"-33"21"-576"0,0 0 0 0,0 0 0 15,0 0 2224-15,0 0 336 0,0 0 64 0,0 0 0 16,0 0-1280-16,0 0-272 0,0 0-48 0,0 0-16 15,0 0 160-15,0 0 48 0,0 0 0 0,0 0 0 16,0 0 192-16,0 0 64 0,-3 7 0 0,3-7 0 16,0 0-96-16,-6 5-16 0,-2-4 0 0,0 2 0 15,1-3-144-15,1 0-16 0,-2 0-16 0,0 0 0 16,-1-1-96-16,0-1-32 0,0 2 0 0,-2-1 0 16,1-1-96-16,-2-2-32 0,-2-2 0 0,-2 1 0 15,-1-1-112-15,-1-1-32 0,-3 1 0 0,-2-1 0 16,-3 1-96-16,1-4-32 0,-4 3 0 0,-1-2 0 0,-1-1-144 15,1 3-16-15,0-3-16 0,-1 3 0 0,-2-1-192 0,2-1-32 16,2 2-16-16,2 1 0 0,-1 0-240 0,2 3 144 16,2-1-144-16,1 1 128 0,3 2-128 0,1-2 0 15,2-1 0-15,2 2 0 16,2 2-832-16,2-3-80 0,3 3-32 0,8 0 0 16,0 0-1552-16,0 0-320 0,0 0-64 0,0 0-16480 15</inkml:trace>
  <inkml:trace contextRef="#ctx0" brushRef="#br1" timeOffset="187934.67">22947 6553 1839 0,'0'0'160'0,"0"0"-160"16,0 0 0-16,0 0 0 0,0 0 4896 0,-5-6 944 15,-1 0 192-15,1 2 48 0,-1 1-3312 0,0 0-656 16,6 3-128-16,-7-1-16 0,-1-1-800 0,0 2-144 16,0 3-48-16,2 1 0 0,-2 1-592 0,0 3-112 15,1 0-16-15,1 1-16 0,1 4-240 0,1 0 0 16,0 3 0-16,1 3 0 0,3-1 0 0,2 2 0 15,0-1 0-15,3 4 0 0,3-3 0 0,1 0 0 16,3-2 0-16,2-1 0 0,3-2 0 0,0-2 0 16,0-3 0-16,1-1 0 0,1-5 128 0,0-1 128 15,3-3 16-15,-2-3 16 0,-2-1 352 0,0-5 64 16,1-1 0-16,-2-3 16 0,0-3-32 0,0-1-16 16,-3-1 0-16,-1-2 0 0,-3 1-224 0,-2-4-32 15,0 3-16-15,-4-1 0 0,-3-1 64 0,-1 1 16 0,-2 1 0 16,-4 1 0-16,-3-1 96 0,-1 0 32 0,-2 4 0 0,-1-1 0 15,0 5-96-15,-1 1-32 0,-1 2 0 0,1 3 0 16,-2 2-304-16,-1 0-176 0,1 4 192 0,-1 3-192 31,-2 2-1296-31,2 4-368 0,0 4-80 0,2 3-18032 0</inkml:trace>
  <inkml:trace contextRef="#ctx0" brushRef="#br1" timeOffset="189768.68">27026 6172 4607 0,'0'0'192'0,"0"0"64"0,0 0-256 0,0 0 0 15,0 0 0-15,0 0 0 0,0 0 3920 0,0 0 752 0,0 0 128 0,0 0 48 16,0 0-2720-16,0 0-528 0,0 0-128 0,0 0 0 16,0 0-256-16,5 10-32 0,2 0-16 0,-1-1 0 15,0 1 64-15,0 2 16 0,-1 3 0 0,3-1 0 16,1 2-160-16,0-1-48 0,2 3 0 0,-2-2 0 15,1 2-240-15,1 5-48 0,0-3-16 0,3 4 0 16,0 1-288-16,0-2-64 0,1 1-16 0,0-1 0 16,2-1-128-16,-1 2-32 0,1-1 0 0,-2 1 0 15,1-4-80-15,1 0-128 0,-1-2 176 0,1-1-176 16,-2-1 128-16,1-1-128 0,-4 1 0 0,-1-2 0 16,1 0 0-16,0-4 0 0,0-1 0 0,-2 0-144 15,0 2-1520-15,0-1-288 0,-3 0-64 16,0 1-9984-16,-1 1-2000 0</inkml:trace>
  <inkml:trace contextRef="#ctx0" brushRef="#br1" timeOffset="190237.63">27667 7258 25391 0,'0'0'1120'0,"0"0"240"0,0 0-1088 0,0 0-272 0,0 0 0 0,0 0 0 16,-6-5 1728-16,-3 1 304 0,0 0 48 0,0 3 16 15,1 1-176-15,-1 1-16 0,-2 3-16 0,1 3 0 16,-2 2-928-16,3 3-176 0,0 3-32 0,1 1-16 15,0 5-352-15,2-2-80 0,-1 2-16 0,3 1 0 16,2 2-128-16,0-1-32 0,4-1 0 0,2 1 0 16,-1-1-128-16,5-1 0 0,3-3 144 0,2-1-144 15,0-3 128-15,2-1-128 0,1-1 128 0,0-2-128 16,-1-3 144-16,2-1-144 0,2-2 192 0,0-1-192 16,-1-2 0-16,1-2 0 0,-1-3-160 0,-1-1 160 15,-2-3 0-15,-2-1 0 0,-1-4 144 0,-4 1-16 16,0 0 96-16,-2-1 32 0,-2 0 0 0,-1 0 0 15,-3-1 192-15,-3 0 32 0,-2-2 16 0,-3 2 0 0,-2-1 16 16,-2 1 16-16,-1-2 0 0,-1 1 0 0,-2-2-240 0,-1 0-48 16,0-3-16-16,2 3 0 0,0 0-224 0,2 3 0 15,0-2 0-15,1 3 0 16,3 2-960-16,0 0-192 0,1-2-48 0,2 4 0 16,1 1-2352-16,1 0-480 0</inkml:trace>
  <inkml:trace contextRef="#ctx0" brushRef="#br1" timeOffset="191510.23">29723 7449 14911 0,'0'0'656'0,"-13"-7"144"0,13 7-640 0,0 0-160 16,-7 4 0-16,7-4 0 0,-8 7 1536 0,8-7 256 0,-9 5 64 0,9-5 16 15,0 0-208-15,0 0-64 0,0 0 0 0,0 0 0 16,0 0-352-16,0 0-80 0,0 0-16 0,0 0 0 16,7-7-112-16,4 1-16 0,1-6-16 0,2 2 0 15,2-2 16-15,3 0 16 0,2-1 0 0,1-1 0 16,-1-3-96-16,1 0-32 0,2 1 0 0,0-5 0 15,1 3-208-15,4 0-64 0,2 2 0 0,0-2 0 16,2 2-256-16,-3 1-48 0,-4-1-16 0,2 2 0 16,-1-2-192-16,-1 2-128 0,-3 1 160 0,0 0-160 15,-1 2 0-15,-3-2 0 0,1 1 0 0,1 2 0 16,0 0-192-16,-2 2-96 0,-3-3-16 0,-1 4 0 16,0 0-464-16,-1 0-80 15,0 0-32-15,1 0 0 0,-2-3-576 0,0 2-112 0,-1 0-32 16,-2 0 0-16,-3-1-1680 0,-2 1-352 0,1-3-64 15,-6 11-16-15</inkml:trace>
  <inkml:trace contextRef="#ctx0" brushRef="#br1" timeOffset="191936.38">30817 6683 13823 0,'3'-9'1216'0,"-1"1"-960"0,-2 8-256 0,2-10 0 15,-2 0 3136-15,0-1 592 0,0 2 112 0,0 9 32 16,-3-6-1520-16,3 6-304 0,-8-6-64 0,8 6-16 16,-11-1-1072-16,-1 5-192 0,-1 2-64 0,-1 5 0 15,-2 2-512-15,0 3-128 0,1 1 0 0,2-2 0 16,1 3 0-16,1 2 0 0,1 1 0 0,1 4 0 15,4-2-160-15,1 3 160 0,2 2 0 0,4-1-144 16,2-4 144-16,2 2 0 0,3-3 0 0,2-1 0 16,0-1-160-16,4-2 0 0,2-2 0 0,0-3 0 15,0 0 160-15,1-4 144 0,-1-3-16 0,1-2-128 16,0-4 496-16,1-1-16 0,0-3 0 0,-1-1 0 16,1 2 224-16,-4-6 32 0,-2-1 16 0,-1-1 0 0,0-1-176 15,-2-1-16-15,-2 0-16 0,0-1 0 0,-2 0-320 0,-2-3-64 16,-4 1-16-16,-1-2 0 0,-2 0 0 0,-2-1 0 15,-1 1 0-15,-2-1 0 0,-1-2-144 16,0-1 0-16,-1-2 0 0,0 1 128 16,-3 3-704-16,1 1-160 0,2 2-32 0,3 1 0 15,2 3-1472-15,0 2-288 0,-2 4-64 0,7 7-16 16,-6-9-1280-16,-1 2-256 0</inkml:trace>
  <inkml:trace contextRef="#ctx0" brushRef="#br2" timeOffset="197922.96">20953 3527 19343 0,'2'0'1728'0,"-2"3"-1392"0,0 1-336 0,26 5 0 0,-30-4 2512 0,0 4 432 0,0-1 96 0,0 2 16 16,0 1-608-16,0 3-112 0,-1-1-32 0,1 4 0 15,0 0-992-15,0 3-208 0,0-1-32 0,0 2-16 16,-1-1-864-16,1-1-192 0,0 1 0 0,1-2 0 15,-1 0 192-15,1-1 64 0,2 0 32 0,-1-3 0 16,1-2-752-16,0-1-160 16,-1-1-16-16,2 2-16 0,0-3-2416 0,0 0-496 0,0 0-80 0</inkml:trace>
  <inkml:trace contextRef="#ctx0" brushRef="#br2" timeOffset="198251.22">20875 4115 20271 0,'0'0'1792'0,"0"0"-1424"0,0 0-368 0,-5-4 0 15,1 0 2480-15,0 0 416 0,4 4 96 0,-6-2 16 16,6 2-880-16,-8 1-160 0,0 0-48 0,0 3 0 15,2-1-960-15,-1 3-208 0,1 2-48 0,-1 3 0 16,1 0-144-16,-1 2-48 0,0 0 0 0,2 2 0 16,1-1-80-16,2 1-32 0,-1 0 0 0,2 1 0 15,1-2-144-15,0 0-48 0,2 1 0 0,2-2 0 16,2 0-208-16,-1-3 0 0,-1 3 0 0,2-4 0 16,2 2 0-16,0-3 0 0,-2 0-208 0,2-1 64 31,0 0-1456-31,1-1-272 0,2-3-64 0,0 0-16 15,1-2-1024-15,0-1-208 0,-1 0-32 0</inkml:trace>
  <inkml:trace contextRef="#ctx0" brushRef="#br2" timeOffset="198407.45">21054 4141 12895 0,'0'0'576'0,"1"-6"112"0,0-2-560 0,1 1-128 16,-1 1 0-16,0-1 0 0,-1 7 3968 0,0 0 768 15,0 0 160-15,0 0 32 0,0 0-2880 0,0 0-560 16,0 0-112-16,0 8-32 0,2 4-832 0,-2 2-160 15,-2 2-32-15,1 1-16 0,0 0-304 0,1 2-144 16,0 1 16-16,1-1 0 16,0 0-2512-16,1-2-496 0,0-2-112 0</inkml:trace>
  <inkml:trace contextRef="#ctx0" brushRef="#br2" timeOffset="198642.54">21206 3963 26079 0,'0'0'1152'0,"0"0"256"0,0 0-1136 0,0 0-272 0,0 0 0 0,0 0 0 16,0 0 1536-16,0 0 256 0,0 0 64 0,4 11 0 15,-1 2-816-15,-1 4-144 0,2 0-48 0,0 4 0 16,1 1-656-16,-1 2-192 0,-1 2 0 0,1-1 0 16,0-1 0-16,0 1 0 0,1-1 0 0,0 0-128 15,-1-3-2144 1,1 1-416-16,-1-3-96 0</inkml:trace>
  <inkml:trace contextRef="#ctx0" brushRef="#br2" timeOffset="198783.18">21161 4248 30463 0,'0'0'1344'0,"0"0"288"0,-6-1-1312 0,6 1-320 15,0 0 0-15,0 0 0 0,0 0 1472 0,0 0 240 16,0 0 32-16,7-4 16 0,3 0-1136 0,3 1-240 15,3 1-32-15,2 0-16 16,2 1-1136-16,1 0-224 0,1 1-64 0,-1-3-9520 16,0 3-1904-16</inkml:trace>
  <inkml:trace contextRef="#ctx0" brushRef="#br2" timeOffset="199205.51">21441 4244 25503 0,'0'0'560'0,"-7"1"112"0,0 1 32 0,-1-1 16 0,0 0-576 0,3 1-144 0,5-2 0 0,0 0 0 15,0 0 1648-15,0 0 288 0,0 0 64 0,0 0 16 16,0 0-1120-16,5 4-240 0,3 1-32 0,2-4-16 16,2 0-256-16,1 3-48 0,0-2-16 0,0 3 0 15,0-3-144-15,0 4-16 0,0-1-128 0,0 1 192 16,-2 1 32-16,-2-1 0 0,-3 1 0 0,-1 1 0 16,-1 0 368-16,-1-1 80 0,-2 1 16 0,-1 1 0 15,0-1-176-15,0 0-16 0,-1 0-16 0,1-2 0 16,-1 1-352-16,-1-1-128 0,2-6 0 0,-4 7 144 15,4-7-288-15,0 0-64 0,-5 5-16 0,5-5 0 16,-5 5-208-16,5-5-32 0,0 0-16 0,0 0 0 0,0 0 192 0,0 8 32 16,3-1 16-16,2-2 0 0,-5-5 112 0,6 5 128 15,1 0-208-15,1 2 80 0,0 1 128 0,1 0 0 16,0-2 0-16,0 1 0 0,-1-2 464 0,0 1 32 16,-1 1 0-16,0-1 0 0,-2 1 432 0,-5-7 96 15,3 8 0-15,-1-1 16 0,-3 4 112 0,-3-3 0 16,0 0 16-16,-4 2 0 0,-2 2-256 0,-2-1-48 15,-1-1-16-15,-1-1 0 0,0-3-448 0,-3 1-80 16,0-1-32-16,0-1 0 0,1-3-288 0,2-1 0 16,1-1-208-16,1 0 80 15,1 0-2816-15,4-1-576 0</inkml:trace>
  <inkml:trace contextRef="#ctx0" brushRef="#br2" timeOffset="199861.64">21854 6613 27871 0,'18'-21'608'0,"-18"21"128"0,0 0 32 0,-5-2 16 0,-3-4-624 0,1 1-160 0,-3 0 0 0,1 1 0 16,0 3 1504-16,0 1 272 0,0 1 48 0,-1 2 16 15,-1 1-432-15,1-2-96 0,1 3-16 0,1 4 0 16,0 5-432-16,1 1-96 0,1 3 0 0,1 5-16 16,-1 0-256-16,4 4-48 0,2-2-16 0,1 1 0 0,0 0-432 0,3-1 0 15,2-1-224-15,1-2 80 0,3-1-112 0,0-2 0 16,0-4-16-16,2 0 0 16,0-2-1376-16,1-2-272 0,0-1-48 0,0-1-16 15,-1-8-1536-15,-2-2-304 0</inkml:trace>
  <inkml:trace contextRef="#ctx0" brushRef="#br2" timeOffset="200035.21">22086 6504 24127 0,'0'0'1072'0,"0"0"208"0,0 0-1024 0,0 0-256 0,0 0 0 0,0 0 0 16,0 0 1696-16,0 0 288 0,-4 7 48 0,0 5 16 15,1 1-800-15,-1 4-160 0,1 3-16 0,0 2-16 16,0 4-736-16,0 1-128 0,0 1-48 0,1 2 0 15,0 1-144-15,1 0 0 0,1 0 0 0,1-1 0 32,1-1-1792-32,0-1-224 0,2-4-48 0,1-3-7248 0,1-4-1440 0</inkml:trace>
  <inkml:trace contextRef="#ctx0" brushRef="#br2" timeOffset="200254.84">22231 6411 4607 0,'0'0'400'0,"0"0"-400"0,-5-4 0 0,5 4 0 0,-7 0 5728 0,7 0 1056 16,0 0 224-16,-6 5 32 0,1 2-4256 0,1 5-864 15,1 1-160-15,3 4-32 0,3 2-992 0,-1 5-192 16,2-1-32-16,1 4-16 0,1 2-496 0,1 2 0 16,1 2 0-16,0 2 0 0,-1 0-176 0,-1-1-128 15,2 0-16-15,0-4-16 31,0 1-2768-31,-2-1-544 0,4 25-128 0,-4-17 0 0</inkml:trace>
  <inkml:trace contextRef="#ctx0" brushRef="#br2" timeOffset="200411.08">22151 6809 31215 0,'-7'-12'1376'0,"7"12"288"0,-3-7-1328 0,2 2-336 0,-1-1 0 0,1-1 0 16,1-1 1360-16,1 3 208 0,3 0 32 0,3 0 16 15,1-1-1072-15,2 3-224 0,2-1-32 0,3 1-16 32,1 2-1680-32,0 1-352 0,-1 0-64 0</inkml:trace>
  <inkml:trace contextRef="#ctx0" brushRef="#br2" timeOffset="200833.26">22410 6721 19343 0,'0'0'848'0,"0"0"192"0,-6 2-832 0,6-2-208 16,0 0 0-16,0 0 0 0,0 0 3264 0,0 0 592 16,0 0 128-16,7 6 32 0,1-3-2528 0,1 1-496 15,1 0-96-15,2-1-32 0,1 3-624 0,-1-4-240 16,0 2 176-16,-2 1-176 0,-2 1 160 0,0 0-160 16,-2-2 160-16,-1 1-160 0,-5-5 352 0,4 8-32 15,-1 0 0-15,-1 1 0 0,-3 1-64 0,0 0-32 16,0-1 0-16,-3 0 0 0,-2 1-224 0,0 1 144 15,-2-1-144-15,0 1 128 0,-1-2-128 0,1-2 0 16,0 0 0-16,1 0 0 0,0-2 0 0,2-1 0 16,5-4-160-16,0 0 160 0,0 0-400 0,0 0 16 0,0 0 0 0,0 0 0 15,0 0-16-15,0 0 0 0,8-2 0 0,1 2 0 16,1 0 224-16,1 3 176 0,0 0-208 0,1 0 80 16,0 0 128-16,0 1 0 0,-2 1 160 0,1 2-160 15,-1-1 560-15,-1 2 16 0,-2 1 0 0,-1 0 0 16,-1 0 272-16,-1-1 64 0,-4 0 16 0,0 1 0 15,-1-1-48-15,-2 1-16 0,-2 2 0 0,-1-2 0 16,-2-1-144-16,-3-2-16 0,-2-1-16 0,-1 2 0 16,-3 1-288-16,-1-2-48 0,-2-2-16 0,-1 1 0 15,-1-3-208-15,0-1-128 0,-1-1 128 0,0 0-128 16,1 0-1472-16,3-3-384 0,2-2-64 0</inkml:trace>
  <inkml:trace contextRef="#ctx0" brushRef="#br2" timeOffset="201708.48">27932 7942 19231 0,'5'-2'848'0,"16"2"176"0,-21 0-816 0,0 0-208 0,8-9 0 0,0 1 0 15,1 2 1472-15,-9 6 256 0,1-12 64 0,1 3 0 16,-2 9 384-16,0 0 96 0,-3-9 16 0,3 9 0 16,0 0-704-16,-8-4-144 0,-2 1-32 0,-1 3 0 15,-2 3-320-15,2 2-80 0,-1 3-16 0,1 1 0 16,1 1-512-16,1 2-96 0,2 3-32 0,2-1 0 16,1 2-96-16,2-2-32 0,0 1 0 0,4-1 0 15,0 0-224-15,2 0 144 0,3 1-144 0,0-1 128 0,1 0-128 16,3 4 0-16,0-2 0 0,2 1 0 0,2-3 0 0,-6-2 0 15,0 0 0-15,5 5 0 16,-1-3-400-16,3 1-64 0,0-2-16 0,-1 0 0 16,0 1-2016-16,-1-5-384 0,-4-2-96 0,-2-4-7984 15,0 0-1600-15</inkml:trace>
  <inkml:trace contextRef="#ctx0" brushRef="#br2" timeOffset="201864.87">28235 8050 16575 0,'0'0'1472'0,"1"-8"-1168"15,-1 8-304-15,0 0 0 0,3-9 2592 0,-3 9 464 16,0 0 80-16,0 0 32 0,0 0-992 0,0 0-192 0,0 0-32 0,0 0-16 16,2 13-976-16,-2 2-192 0,0 5-32 0,-1 0-16 15,1 3-480-15,-1 1-112 0,1-5 0 0,1 5-128 16,0 2 0-16,2-2 0 0,-1-1 0 0,2-3 0 31,0 0-1856-31,1-2-256 0,3-2-64 0,1-4-7680 0,0-5-1536 0</inkml:trace>
  <inkml:trace contextRef="#ctx0" brushRef="#br2" timeOffset="202053.32">28540 7928 19343 0,'0'0'1728'0,"0"0"-1392"0,0 0-336 0,-3 11 0 15,3 2 2496-15,-3 0 448 0,-2 1 64 0,0 5 32 0,0 0-1024 0,2 3-208 31,3 3-32-31,3 2-16 0,-2 2-1120 0,0 0-240 0,-2-2-32 0,1 2-16 0,1 0-352 0,-1 1 0 16,2-3 0-16,2-1 128 0,1-4-128 0,-1 2-128 16,-2 0 128-16,4 0-192 15,-2-5-2352-15,-1-2-464 0,0-4-112 0</inkml:trace>
  <inkml:trace contextRef="#ctx0" brushRef="#br2" timeOffset="202240.98">28399 8240 31103 0,'-9'-12'1376'0,"9"12"288"0,-7-7-1344 0,2-1-320 0,5 8 0 0,-5-7 0 16,1 1 1840-16,4 6 288 0,0 0 64 0,0 0 16 15,0 0-992-15,0 0-208 0,10 0-48 0,3 1 0 16,2 0-768-16,3 1-192 0,0-1 0 0,3 1 0 16,-3 2-144-16,2 0-80 0,-1 2-16 0,2-4 0 31,1 2-2432-31,1-1-480 0,-4 2-112 0</inkml:trace>
  <inkml:trace contextRef="#ctx0" brushRef="#br2" timeOffset="202664.02">28794 8270 22799 0,'0'0'1008'0,"0"0"208"0,0 0-960 0,0 0-256 16,0 0 0-16,9 3 0 0,-9-3 1952 0,10 5 352 15,-2-1 64-15,1 1 0 0,2-1-688 0,-1 1-144 16,2 0-16-16,1 2-16 0,1-1-864 0,3 1-160 15,-2 1-32-15,-1 0-16 0,0-2-192 0,1 1-48 16,-2 0 0-16,-2 1 0 0,-1-4 208 0,-10-4 48 16,0 0 0-16,5 11 0 0,-5-11 80 0,-2 13 32 15,0-3 0-15,2-10 0 0,-5 13 0 0,-2-4 0 16,-3-2 0-16,-1 1 0 0,0-3-144 0,0 0-32 16,1-1 0-16,1 1 0 0,9-5-208 0,-11 3-48 15,2-2-128-15,9-1 192 0,-9 0-192 0,9 0 0 16,0 0-192-16,0 0 192 15,0 0-544-15,0 0 0 0,0 0 0 0,0 0 0 0,6-7 128 0,-6 7 32 0,12-5 0 0,1 3 0 32,2 0 224-32,-1 4 160 0,0 0-192 0,2 2 192 0,-1 0 0 0,0 3 0 0,-1 0 0 0,-1 3 0 15,-1-3 352-15,0 3-32 0,-2-1 0 0,1 0 0 16,-4-1 176-16,-1-1 16 0,-6-7 16 0,0 0 0 16,0 12 32-16,-2 0 0 0,2-12 0 0,-6 13 0 15,1-1-160-15,-5-3-16 0,-1-1-16 0,-2-1 0 16,-3 0-240-16,-1-2-128 0,1-2 160 0,1 1-160 15,-1-3 0-15,2 0-288 0,-1-2 32 0,2-3 16 16,0 0-2160-16,2-2-432 0,0-5-96 0</inkml:trace>
  <inkml:trace contextRef="#ctx0" brushRef="#br2" timeOffset="203163.96">31669 6730 21183 0,'6'-15'1888'0,"-3"6"-1504"0,-3 9-384 0,0 0 0 16,-5-13 2944-16,5 13 512 0,0 0 96 0,-7-12 32 15,-5 0-2304-15,-1 3-464 0,-1 5-96 0,-3 0-16 16,-1 4 224-16,-1 4 32 0,1 3 16 0,0-1 0 16,-2 1-448-16,1 4-80 0,-1 4-32 0,2 4 0 15,0 2-160-15,1-1-48 0,0 3 0 0,3 1 0 0,0-2 48 0,4 0 0 16,2 4 0-16,3-1 0 0,1-3-256 0,3 0 128 16,2 4-128-16,2-2 0 0,1-4 0 0,2 1 0 15,3 0 0-15,3-3 0 0,0 2 0 0,1-2-240 16,2 2 80-16,1-3 16 15,-2-4-288-15,1 0-48 0,-1-3-16 0,2 1 0 16,-2-3-2144-16,0-1-432 0,-1-1-96 0</inkml:trace>
  <inkml:trace contextRef="#ctx0" brushRef="#br2" timeOffset="203382.69">31957 6674 27647 0,'0'0'2448'0,"0"0"-1952"0,0 0-496 0,0 0 0 16,2 12 1344-16,0 1 192 0,-2 0 16 0,-2 5 16 15,-2 3-256-15,-1 3-48 0,-3 0-16 0,1 5 0 16,-3 1-720-16,3 0-144 0,-1-1-16 0,0 2-16 16,0 2-352-16,2-2 0 0,-1-2 0 0,2-2 0 31,1-3-256-31,1-1-128 0,2-3-32 0,1-1 0 15,1-1-2368-15,1 1-480 0,-1-4-80 0</inkml:trace>
  <inkml:trace contextRef="#ctx0" brushRef="#br2" timeOffset="203601.42">32114 6725 9215 0,'0'0'816'0,"0"0"-656"16,0 0-160-16,0 0 0 0,0 0 3328 0,0 0 640 15,0 0 128-15,4 11 32 0,-1 3-2480 0,-3 5-496 16,-1 6-112-16,-1 3-16 0,0-1-240 0,-1 3-48 16,1 3-16-16,-1 2 0 0,-1 0-336 0,0 0-80 15,2-1-16-15,-4 3 0 0,1-4-288 0,0 3 0 16,0 0 128-16,-1-1-128 16,1-2-432-16,0 0-144 0,0-2-16 0,0-2-12800 0</inkml:trace>
  <inkml:trace contextRef="#ctx0" brushRef="#br2" timeOffset="203773.37">31908 7114 2751 0,'6'-16'128'0,"-2"6"16"0,1-3-144 0,1 1 0 0,1 3 0 0,-1-2 0 15,0 5 4160-15,-6 6 784 0,6-7 176 0,-6 7 16 16,0 0-2624-16,12 2-528 0,1-1-96 0,0 1-32 15,-1 1-1328-15,2 1-272 0,2-1-48 0,3 3-8608 16,1 3-1728-16</inkml:trace>
  <inkml:trace contextRef="#ctx0" brushRef="#br2" timeOffset="204242.19">32245 7180 25679 0,'0'0'1136'0,"0"0"240"0,0 0-1104 0,0 0-272 16,0 0 0-16,0 0 0 0,0 0 0 0,0 0 0 16,13 5 0-16,-1-1 0 0,1 0 528 0,0 3 160 15,-2-1 16-15,2 1 16 0,2 3 64 0,-1 1 16 16,2-2 0-16,-2 1 0 0,-1 1-176 0,-1-1-48 16,-3 2 0-16,-1-2 0 0,-2 2 128 0,1 0 0 15,-2-3 16-15,-5-9 0 0,4 12-240 0,-3-2-48 16,-1-10-16-16,-4 10 0 0,4-10-112 0,-9 7-32 15,1-2 0-15,8-5 0 0,-10 3-80 0,0-1-32 0,-1 1 0 0,1-2 0 16,-2-1-160-16,2-1 0 0,0-2-192 0,10 3 192 31,-9-2-576-31,9 2 16 0,0 0 0 0,0 0 0 16,-8-4-256-16,8 4-48 0,0 0-16 0,0 0 0 16,0 0 256-16,0 0 48 0,0 0 16 0,0 0 0 0,0 0 368 0,7 12 64 0,-2-1 128 0,2 2-208 15,-1 0 560-15,-1 0 112 0,1 0 32 0,-2-1 0 16,0 0 400-16,-2 1 64 0,-1-3 32 0,1 2 0 15,-1 0 208-15,-2 1 32 0,-3-4 16 0,-3 1 0 16,-3 1-160-16,-2-5-16 0,-2 2-16 0,-3 1 0 16,-1-1-160-16,-2-1-16 0,0-2-16 0,-3-1 0 15,-2 0-464-15,2-2-80 0,-1 1-32 0,2-2 0 16,1 1-288-16,3-2 0 0,1-3 0 0,1 0 0 16,3-1-1312-16,2 0-320 0,0-2-64 0,3-3-18208 15</inkml:trace>
  <inkml:trace contextRef="#ctx0" brushRef="#br2" timeOffset="-183220.36">3516 4279 15663 0,'0'0'1392'0,"0"0"-1120"0,0 0-272 0,0 0 0 16,5 16 2704-16,-3-8 496 0,3 1 80 0,1 5 32 16,4 6-1776-16,1 2-368 0,5 5-64 0,0 6-16 15,-1 1-464-15,2 0-112 0,-1 2 0 0,-1 1-16 16,0-2-320-16,-1-2-176 0,-2-3 192 0,-2-2-192 16,1-2 176-16,-2-2-176 0,-3-3 160 0,0-4-160 15,-3-4 256-15,1-3-64 0,-2-2 0 0,-2-2 0 16,0-6 96-16,0 0 16 0,-8 3 0 0,0-3 0 15,-2-6 0-15,0-1 0 0,-1-5 0 0,0-2 0 0,2-3-304 0,0-4 160 16,0-5-160-16,1-3 128 0,0-3-128 0,2-2-144 16,-1-3 144-16,2 1-208 0,2-2-128 0,2 2-32 15,1 0 0-15,1 5 0 0,2 2 112 0,2 3 32 16,0 3 0-16,5 2 0 0,1 3 96 0,2 3 128 16,2 2-208-16,2 0 80 0,1 3 128 0,1 3-192 15,2 1 192-15,0 1-192 0,1 3 192 0,0 0 0 16,1 4 0-16,-1 0 0 0,-3 3 128 0,1-1 48 15,-4 4 16-15,-1 2 0 0,-2 2 320 0,-1 3 80 16,-2 2 16-16,-2 3 0 0,-3 3 192 0,-1 0 32 16,-2 4 16-16,-4-2 0 0,0 1-144 0,-3 0-16 15,-3 1-16-15,0 2 0 0,0 0-224 0,-2-2-64 0,-2 0 0 0,-1-1 0 16,-4 0-176-16,0-3-32 16,0-3-16-16,1 0 0 0,-1 0-160 0,3-5 0 0,-2-2 144 0,3-1-144 15,0-2-192-15,2 0-128 0,-1-4 0 0,3-2-16 31,2-3-1408-31,7-1-288 0,0 0-48 0,0 0-14944 0</inkml:trace>
  <inkml:trace contextRef="#ctx0" brushRef="#br2" timeOffset="-183059.37">4095 4475 36799 0,'0'0'1632'0,"0"0"336"0,0 0-1584 0,0 0-384 16,6-5 0-16,2 3 0 0,1 2 1216 0,2 0 144 15,1 0 48-15,3 0 0 0,1 2-512 0,1-1-80 16,0 0-32-16,2 2 0 0,4-2-640 0,-1 2-144 16,0-1 0-16,1 1 0 15,2 0-1312-15,0 1-256 0,0-1-48 0,1 1-16 16,1 0-2144-16,-1 0-448 0</inkml:trace>
  <inkml:trace contextRef="#ctx0" brushRef="#br2" timeOffset="-182590.66">4938 4295 23039 0,'0'0'2048'0,"0"0"-1648"0,-9-1-400 0,0-1 0 16,-1 1 2240-16,-1 1 384 0,1 0 64 0,1 3 0 16,-2-2-704-16,1 2-128 0,0 2-48 0,2-1 0 15,-3 2-1232-15,3 3-256 0,3 1-64 0,1 4 0 16,3-1-256-16,2 0-144 0,3 1 16 0,0 2 0 15,3-2 128-15,0-1 128 0,4-4-128 0,1 1 176 16,-2-1-176-16,2-1-176 0,0-2 48 0,-1-2 0 0,1 0-64 16,0-3 0-16,-2-1 0 0,3 0 0 0,-1 0-64 0,-2 1 0 15,-2-1-16-15,0-1 0 16,-4-3-112-16,0-1-32 0,0 0 0 0,0 1 0 0,-2-3 112 0,0-2 32 16,-1 0 0-16,-1 1 0 15,0-1-112-15,-1 0-32 0,-1-1 0 0,1-1 0 16,0 3 0-16,1-1 0 0,0 1 0 0,0 2 0 0,0 6 256 0,0 0 160 15,0 0-192-15,0 0 192 0,0 0 0 0,10 5 0 16,2 2 192-16,-2 4-48 0,2 2 624 0,0 0 128 16,1 2 32-16,-3-1 0 0,-1 0 64 0,-1 3 16 15,-3-1 0-15,-1 2 0 0,-1 2 48 0,-3 1 16 16,-1 0 0-16,-2-1 0 0,-2 3-384 0,0-3-80 16,-3-1-16-16,0-1 0 0,-1-1-432 0,-2-3-160 15,1-2 0-15,1-2 144 16,0-2-1184-16,2-3-240 0,-1-2-64 0,2-2 0 15,-2-2-2448-15,0-5-496 0</inkml:trace>
  <inkml:trace contextRef="#ctx0" brushRef="#br2" timeOffset="-182026.64">5247 3955 26895 0,'0'0'1184'0,"0"0"256"0,-2 9-1152 0,1 1-288 0,-2 3 0 0,0 2 0 15,1 2 1440-15,-1 2 224 0,2 5 64 0,1 3 0 0,-1 4-528 0,1 2-112 16,1 2 0-16,1 2-16 0,2-1-768 0,3 1-160 16,-1-3-16-16,2-2-128 0,0-1 0 0,1-5 0 15,2-1 0-15,-1-3 0 0,0-2 0 0,2-2 0 16,0 0 0-16,2-3 0 0,-1-3 0 0,0-5-144 16,-1-1 144-16,0-2-128 0,0-2 128 0,-1-1 0 15,0-3 0-15,-1-2 0 0,-1 0 0 0,0-3 0 16,-1-4 0-16,0 0 0 0,1 0 0 0,0-4 0 15,0-2 0-15,1 0 0 0,-3 2 0 0,1-2 0 16,-1-3 128-16,-2 2-128 0,-3 0 0 0,2-1 128 16,-1 4-128-16,0 0 0 0,-2 4 0 0,0 0 144 15,-1 3-144-15,0 2 0 0,0 6 608 0,0 0 16 16,0 0 0-16,0 0 0 0,0 0-144 0,0 0-32 16,0 0 0-16,-2 10 0 0,-2-1-192 0,4 5-32 0,0 1-16 0,1 2 0 15,0 1-208-15,2 2 0 0,1-1 128 0,0 0-128 16,1-4 0-16,0 1 0 0,2-2 0 0,2-1 0 15,0 0 0-15,1-3 0 0,1-3 0 0,-1 0 0 16,2-4 0-16,0-2 0 0,-1-2 0 0,1-2 0 16,0 0 0-16,0-1-128 0,-1-1 128 0,2-3-160 15,-2-1 0-15,-1-1 0 0,-1-3 0 0,1 0 0 16,0-2-80-16,-1-2-16 0,0 4 0 0,-1-4 0 16,-3 2 64-16,-1-2 0 0,-1 0 0 0,-2 1 0 15,0 1 192-15,-1-1 0 0,-1 0 0 0,1 2 0 16,-3 1 240-16,1 4 32 0,1 1 16 0,1 8 0 15,-3-4 192-15,3 4 32 0,0 0 16 0,-3 8 0 16,2 2-128-16,1 5-16 0,1 0-16 0,1 5 0 0,-1-3-144 0,2 2-32 16,-1 1 0-16,2 1 0 0,0 1-192 0,1 0 0 15,3-1 128-15,0-1-128 0,0-4-256 0,1 1-80 16,1-5-32-16,2 1 0 16,1 0-2144-16,0-1-432 0,1 0-96 0,-1-6-13232 15</inkml:trace>
  <inkml:trace contextRef="#ctx0" brushRef="#br2" timeOffset="-181853.5">6091 4239 8287 0,'1'-18'736'0,"-1"10"-592"15,-2-1-144-15,-1 0 0 0,-1 2 4624 0,-1 3 896 16,5 4 176-16,0 0 48 0,0 0-3056 0,-8 5-624 16,2 2-112-16,-1 3-32 0,3 3-1024 0,2 2-192 0,0 2-64 0,2 1 0 15,0 0-640-15,2 2 0 0,0-1 0 0,2 2 0 31,1 0-432-31,2 0-64 0,-1-3-16 0,2 0 0 16,1-1-3168-16,2-2-640 0,10 7-128 0,-3-8-32 0</inkml:trace>
  <inkml:trace contextRef="#ctx0" brushRef="#br2" timeOffset="-181556.56">6287 4339 7359 0,'-2'-7'656'0,"0"-1"-528"0,-1 1-128 0,-1-1 0 15,0 2 4304-15,-1-2 832 0,0 2 176 0,1 2 16 0,-1 1-3024 0,5 3-624 16,-7 3-112-16,2 2-32 0,0 1-944 0,1 3-192 15,0 2-32-15,3 3-16 0,1 3-352 0,3 0 0 16,4 1 0-16,1 1 0 0,0-1 0 0,2-4 0 16,4-1 0-16,2-1 0 0,2 0 0 0,3-3 0 15,0-3 0-15,0 0 0 0,-2-6 0 0,0-2 0 16,-1 0 0-16,-1-4 0 0,0 0 0 0,-3-1 176 16,-1-4-48-16,-2-1 0 0,-2-1 224 0,-1 0 32 15,-2-5 16-15,-1 1 0 0,-1 0 32 0,-2-2 0 16,-4 5 0-16,1-3 0 0,-3 0-160 0,-1 0-16 15,-2 0-16-15,-1-1 0 0,-1 0-240 0,-1 0 0 16,-3-1 0-16,-1 4 0 16,-1 0-1984-16,3 2-448 0,1 3-96 0,2 1-11648 0</inkml:trace>
  <inkml:trace contextRef="#ctx0" brushRef="#br2" timeOffset="-180960.46">6722 4124 14735 0,'-4'4'1312'0,"-2"3"-1056"0,-5 2-256 0,1-3 0 16,-2 1 3616-16,0 1 672 0,-1 1 128 0,0 0 16 15,0 1-2496-15,3-3-496 0,1-1-96 0,1 1-32 16,3-2-960-16,5-5-192 0,-4 5-32 0,4-5-128 16,0 0 0-16,7 7 0 0,3-1-160 0,0-2 160 0,-1 1-224 0,3-1 80 15,1 2 16-15,3-1 0 0,-1 1 128 0,3-2 0 16,1 1 0-16,0 2 0 0,-1-2 0 0,2 2 0 15,0-2 0-15,-1 1 0 0,-1 2 384 0,1 0 16 16,-5 1 0-16,-1 2 0 0,-3 0 528 0,0 0 96 16,-4 1 32-16,-1 2 0 0,1-4-16 0,-1 1 0 15,-4-1 0-15,-1 2 0 0,-1 0-368 0,-2-1-80 16,-2 2-16-16,0-5 0 0,-1 0-288 0,-1 0-64 16,-1-2-16-16,0 1 0 0,-1-4-208 0,1 0 128 15,0 0-128-15,2-2 0 0,-1 1 0 0,7-2 0 16,0 0-208-16,0 0 64 15,0 0-240-15,0 0-32 0,0 0-16 0,0 0 0 0,7-4 64 0,1 2 16 16,1-1 0-16,1 1 0 0,2 2 224 0,1-1 128 16,1 1-160-16,3-5 160 0,1-1 0 0,1 0 0 0,-1-2-128 0,0-1 128 15,2 0 0-15,-1-5 0 0,1-1 0 0,-1 1 0 16,0-6 0-16,-2 3 0 0,-2-2 0 0,1-1 0 31,-2-1-448-31,-1 2 16 0,-2-2 0 0,-2 0 0 16,-3-1-48-16,0 2-16 0,-4 2 0 0,-2 0 0 0,-1 4 304 0,-3 2 192 0,-1 0-208 0,-3 4 80 15,-1 3 128-15,-2 4 0 16,0 2 128-16,-2 3-128 0,1 4 576 0,0 1 32 0,2 5 16 0,1 3 0 16,1 1 0-16,1 3 0 0,2-1 0 0,2 1 0 15,2 1-144-15,4 1-32 0,2-3 0 0,1-1 0 16,4 0-304-16,3-2-144 0,2-3 128 0,2-2-128 0,-1-3 176 0,1-1-48 16,2-3-128-16,1-1 192 0,-1 0-64 0,1-3 0 15,0-1-128-15,-2-1 192 0,-1-3-448 0,-2-3-112 16,1-2-16-16,0-1 0 15,-2-1-1712-15,-1 1-336 0,-1-3-80 0</inkml:trace>
  <inkml:trace contextRef="#ctx0" brushRef="#br2" timeOffset="-180522.81">6515 4159 17103 0,'0'0'752'0,"0"0"160"0,0 0-720 0,0 0-192 15,-7 4 0-15,7-4 0 0,-8 2 1712 0,1-2 304 16,-1 0 64-16,0 0 16 0,0 0-512 0,-1 1-112 15,-2 0 0-15,1 2-16 0,-2 1 80 0,1 0 32 16,-1 1 0-16,-1 1 0 0,-2 2-128 0,1 3-32 16,0-2 0-16,-2 4 0 0,3 0-688 0,1 1-144 15,1-1-16-15,0 0-16 0,2-1-336 0,0-2-64 16,1 1-16-16,3-1 0 16,1 1-1232-16,1-1-256 0,1 2-48 0,1-4-16304 0</inkml:trace>
  <inkml:trace contextRef="#ctx0" brushRef="#br2" timeOffset="-174016.79">3923 6210 14735 0,'0'0'640'0,"0"0"160"0,-9 8-640 0,9-8-160 0,-7 0 0 0,7 0 0 15,-6 1 3008-15,6-1 560 0,-5 3 112 0,5-3 32 16,0 0-2144-16,0 0-416 0,0 0-96 0,-2 6-16 16,2 2-800-16,2 0-240 0,0 1 0 0,2 0 128 31,0 2-2048-31,0 1-416 0,0 1-80 0</inkml:trace>
  <inkml:trace contextRef="#ctx0" brushRef="#br2" timeOffset="-173891.91">3967 6548 6447 0,'0'0'272'0,"-1"9"80"0,0 1-352 0,-1 2 0 0,1 0 0 0,0 1 0 16,-1-1 3264-16,2 2 576 0,-1 3 112 0,0-1 16 16,-1-3-2880-16,2 0-592 0,0 0-112 0,2 1-32 0,-1-1-352 0,2 1 0 15,1-1 0-15,0 0-9728 16</inkml:trace>
  <inkml:trace contextRef="#ctx0" brushRef="#br2" timeOffset="-173766.83">4027 7054 10127 0,'0'0'448'0,"0"0"96"0,0 6-544 0,0 2 0 16,0-8 0-16,-1 8 0 0,0 0 1600 0,1 0 224 15,0-8 32-15,2 7-5984 16,-1 1-1200-16</inkml:trace>
  <inkml:trace contextRef="#ctx0" brushRef="#br2" timeOffset="-173626.31">4125 7200 16991 0,'0'0'752'0,"0"0"144"0,6 1-704 0,2-1-192 0,0-1 0 0,1 1 0 16,2-3 384-16,-1 2 64 0,3-1 0 0,0 1 0 15,0 0-448-15,2 0-176 0,15-5 16 16,-8 2 0-16</inkml:trace>
  <inkml:trace contextRef="#ctx0" brushRef="#br2" timeOffset="-173454.24">4696 7051 6447 0,'14'7'272'0,"-7"-5"80"0,1 0-352 0,1-1 0 0,0 0 0 0,3 2 0 0,-1 1 1520 0,4-2 224 16,0 0 48-16,1-1 16 0,-2-1-1440 0,3 0-368 15,-1-1 0-15,0-1-3776 16,-1 1-816-16</inkml:trace>
  <inkml:trace contextRef="#ctx0" brushRef="#br2" timeOffset="-173297.77">5387 6995 15375 0,'0'0'672'0,"0"0"160"0,6 1-672 0,2-1-160 16,0-1 0-16,0 0 0 0,1-1 1216 0,2 1 192 15,-1 0 64-15,2 0 0 0,1-1-848 0,0 1-176 0,0 0-16 0,1-1-16 32,2 0-688-32,1-1-144 0,-2-1-32 0</inkml:trace>
  <inkml:trace contextRef="#ctx0" brushRef="#br2" timeOffset="-173125.91">5968 6801 21711 0,'0'0'960'0,"0"0"192"0,0 0-912 16,0 0-240-16,0 0 0 0,0 0 0 0,0 0 320 0,7-4 0 0,-1 1 16 0,1 2 0 0,-7 1-208 0,9 0-128 15,-9 0 160-15,11 0-160 16,-1 0-496-16,0-1-192 0,-2-1-32 0</inkml:trace>
  <inkml:trace contextRef="#ctx0" brushRef="#br2" timeOffset="-172969.53">6169 6523 23951 0,'0'0'1056'0,"-6"-3"224"16,-1 1-1024-16,2-2-256 0,0 0 0 0,0 0 0 0,-1-2 1840 0,2-1 304 15,2-1 64-15,0 0 16 16,2-1-2400-16,2-1-464 0,0-1-112 0,1 1-12688 0</inkml:trace>
  <inkml:trace contextRef="#ctx0" brushRef="#br2" timeOffset="-172813.19">6127 5983 1839 0,'-3'-7'160'0,"-3"-1"-160"0,1 0 0 0,0-1 0 16,0 0 4864-16,1-2 960 0,2 1 176 0,0 2 32 16,-1-2-4736-16,2 0-944 0,1 1-192 0,-1 1-32 31,1 1-960-31,0-1-176 0,0 0-32 0,1 0-8576 0</inkml:trace>
  <inkml:trace contextRef="#ctx0" brushRef="#br2" timeOffset="-172688.05">6053 5672 3679 0</inkml:trace>
  <inkml:trace contextRef="#ctx0" brushRef="#br2" timeOffset="-171017.66">4027 6540 14223 0,'0'0'624'0,"1"-6"144"0,-2-2-624 0,-3 0-144 15,0 0 0-15,0 2 0 0,1-4 1440 0,0 4 256 16,-1-1 48-16,4 7 16 0,0 0 64 0,0 0 16 16,0 0 0-16,0 0 0 0,0 0-944 0,-4 6-176 15,2 0-32-15,0 5-16 0,1-2-448 0,1 2-96 16,1 2 0-16,1 3-128 0,0 0-144 0,1 8-144 16,-1 3-32-16,1 0-8384 15,1 2-1664 1</inkml:trace>
  <inkml:trace contextRef="#ctx0" brushRef="#br2" timeOffset="-170877.05">4135 7194 9215 0,'2'8'816'0,"-1"4"-656"0,2 0-160 0,-1 0 0 16,0-1 1936-16,0 2 368 0,1 2 64 0,1 0 0 15,-2 0-1664-15,2 0-352 0,1 4-64 0,1-4-16 16,0 1-272-16,1-3 0 0,-1 4 128 0,3-2-5696 15,0 2-1136-15</inkml:trace>
  <inkml:trace contextRef="#ctx0" brushRef="#br2" timeOffset="-170736.42">4390 7780 6447 0,'0'0'576'0,"0"10"-576"15,0 2 0-15,-2 1 0 0,1-1 2624 0,1 1 432 16,0 1 80-16,1 2 0 15,3 1-3792-15,0-2-768 0</inkml:trace>
  <inkml:trace contextRef="#ctx0" brushRef="#br2" timeOffset="-170595.83">4618 8045 1839 0,'0'0'160'0,"0"0"-160"15,8-3 0-15,-1 2 0 0,1 1 3808 0,1 0 736 0,2 1 128 16,1 0 48-16,-1-1-3536 0,2 2-704 0,0-1-144 0,3 0-16 15,1-1-496-15,2-1-80 0,0 0-32 0,-1-1-8288 16</inkml:trace>
  <inkml:trace contextRef="#ctx0" brushRef="#br2" timeOffset="-170423.97">5120 7992 3679 0,'0'0'160'0,"8"-4"32"0,-2 1-192 0,2 0 0 0,-2-1 0 0,2 0 0 16,0-1 3280-16,1 1 624 0,0 0 112 0,0 1 16 15,2-2-2656-15,-2 4-544 0,0-2-96 0,2 3-32 16,-1-1-400-16,2 1-96 0,-1 0-16 0,2-1 0 16,0-1-192-16,2 2 0 0,-1-3-144 0,-1 0-9344 15</inkml:trace>
  <inkml:trace contextRef="#ctx0" brushRef="#br2" timeOffset="-170314.6">5602 7820 4607 0,'0'0'192'0,"0"0"64"0,8-2-256 0,0-1 0 15,0 0 0-15,1 0 0 0,0 0 2240 0,1-1 384 16,1-1 96-16,-1 1 16 0,-1 1-2272 0,2 2-464 16,0 0 0-16,5-2-128 15,0 0-832-15,-1 1-176 0,0-1-16 0,-1-1-3968 16</inkml:trace>
  <inkml:trace contextRef="#ctx0" brushRef="#br2" timeOffset="-170158.27">6017 7640 15951 0,'0'0'704'0,"0"0"144"0,0 0-672 0,0 0-176 0,5-4 0 0,1 2 0 16,1-3 928-16,-2 1 160 0,-5 4 16 0,7-4 16 15,-1 0-656-15,1 0-128 0,-2 1-16 0,1-2-16 32,1 1-896-32,-1 0-176 0</inkml:trace>
  <inkml:trace contextRef="#ctx0" brushRef="#br2" timeOffset="-170033.39">6161 7213 6447 0,'-5'-17'576'0,"3"9"-576"0,-2-1 0 0,1 0 0 15,0 0 3136-15,1-1 528 0,-1 1 112 0,2 0 0 16,0-4-2944-16,-1 1-576 0,1 1-128 0,1 0-128 16,0 2-1264-16,0-1-336 0,1-1-80 0</inkml:trace>
  <inkml:trace contextRef="#ctx0" brushRef="#br2" timeOffset="-169908.32">6091 6764 2751 0,'-3'-15'256'0,"2"6"-256"15,-2-2 0-15,1 1 0 0,-2-3 2592 0,1 2 480 16,2 1 80-16,0-1 32 0,-1 0-2400 0,1-1-464 16,1 1-112-16,-1 0-4528 15,0-4-912-15</inkml:trace>
  <inkml:trace contextRef="#ctx0" brushRef="#br2" timeOffset="-169736.47">6064 6166 12895 0,'0'0'576'0,"-4"-4"112"0,-3-6-560 0,1 0-128 0,0-3 0 0,1 3 0 16,-1-3 1392-16,0 1 240 0,1 0 48 0,1 1 16 15,0-4-1280-15,1 1-256 0,0 0-160 0,0-1 192 16,1 1-384-16,-1 0-64 0,0-1 0 0,1 5-16 31,-2-2-320-31,0 3-64 0,0 0-16 0</inkml:trace>
  <inkml:trace contextRef="#ctx0" brushRef="#br2" timeOffset="-169578.87">5875 5857 13823 0,'0'0'1216'0,"0"0"-960"0,-7 0-256 0,1 1 0 0,6-1 1712 0,-6 1 288 15,-2-2 64-15,2 0 16 0,-3-3-752 0,2-1-160 16,2 2-16-16,0-2-16 16,0-2-1424-16,-2 0-288 0,1-3-48 0,-1 4-10016 15</inkml:trace>
  <inkml:trace contextRef="#ctx0" brushRef="#br2" timeOffset="-169375.74">5220 5698 1839 0,'-17'-1'160'0,"11"2"-160"0,-4 1 0 0,3 2 0 16,-4-1 1216-16,2 2 224 0,-1 2 32 0,-1-1 16 16,0-1-1024-16,-1 3-208 0,0 1-32 0,2-1-16 15,0-1 128-15,3-1 32 0,-2 1 0 0,2-2 0 16,1 0-240-16,0-1-128 0,1 1 160 0,0-5-2944 15,0 3-592-15</inkml:trace>
  <inkml:trace contextRef="#ctx0" brushRef="#br2" timeOffset="-169219.54">4938 5807 911 0,'-5'0'0'0,"-3"-2"0"0,2 0 0 0,-3 1 0 0,0 1 3728 16,-2 0 672-16,2-1 128 0,-1 1 16 0,-2 0-2320 0,-1 1-480 16,-3 2-80-16,2-1-32 0,0 2-608 0,-1 0-112 15,0 0-16-15,0 1-16 0,2 2-560 0,0-3-128 16,0 2 0-16,0 1-16 15,-1-1-1248-15,1 1-240 0,0-1-48 0</inkml:trace>
  <inkml:trace contextRef="#ctx0" brushRef="#br2" timeOffset="-169094.43">4352 5910 15375 0,'-18'0'672'0,"8"2"160"0,-1-1-672 0,-2 0-160 15,-4-1 0-15,0 3 0 0,0-3-272 0,-1 1-96 0,-1 0-16 0</inkml:trace>
  <inkml:trace contextRef="#ctx0" brushRef="#br2" timeOffset="-168969.45">3811 6140 15663 0,'-17'10'1392'0,"8"-5"-1120"0,-2 3-272 0,0 0 0 16,-3 0 1712-16,1 1 272 0,-1 1 64 0,2-3 16 15,2-1-1136-15,3 5-224 0,4-2-64 0,1 4 0 16,2 1-640-16,5 2-224 0</inkml:trace>
  <inkml:trace contextRef="#ctx0" brushRef="#br2" timeOffset="-168065.16">9359 10044 13295 0,'0'0'576'0,"0"0"144"0,0 0-576 0,0 0-144 0,19 0 0 0,-19 0 0 0,0 0 1056 0,0 0 176 16,0 0 48-16,6 4 0 0,-6-4-784 0,7 4-160 16,-1 0-16-16,1 0-16 15,-1 0-592-15,1 1-112 0,-1 2-32 0</inkml:trace>
  <inkml:trace contextRef="#ctx0" brushRef="#br2" timeOffset="-167924.67">9482 10442 4607 0,'0'24'400'0,"0"-13"-400"16,0 2 0-16,1 0 0 0,2 0 1984 0,-1 0 320 16,1 2 64-16,0-2 16 0,1 4-1824 0,2 0-368 0,1 0-192 0,-1 1-5872 15</inkml:trace>
  <inkml:trace contextRef="#ctx0" brushRef="#br2" timeOffset="-167752.81">9576 10996 12895 0,'-4'7'1152'0,"-1"2"-928"0,1 0-224 0,1 1 0 15,-1 1 1776-15,0-1 304 0,2 1 64 0,-1-2 16 16,2 0-1024-16,0 0-208 0,1 1-32 0,0-2-16 16,5 0-464-16,0 0-96 0,1-4 0 0,4 1-16 15,0-1-800-15,0 0-144 0,3 0-48 0</inkml:trace>
  <inkml:trace contextRef="#ctx0" brushRef="#br2" timeOffset="-167565.05">10169 11074 14559 0,'10'8'640'0,"-10"-8"144"0,8 3-624 0,1 1-160 16,1 1 0-16,0-2 0 0,0 0 640 0,2 1 112 15,0 0 16-15,0-1 0 0,1-1-272 0,0 0-48 16,4-1-16-16,0-1 0 0,18-3-432 16,-16 0 0-16,2-1-5504 15,1 0-1200-15</inkml:trace>
  <inkml:trace contextRef="#ctx0" brushRef="#br2" timeOffset="-167393.05">10949 10910 6447 0,'0'0'576'0,"9"-3"-576"0,0 1 0 0,1-1 0 16,1 2 3200-16,-1 0 512 0,1-1 128 0,0 2 0 15,1 0-2032-15,0 0-400 0,0 0-96 0,1 0-16 16,1 0-848-16,2 0-192 0,0 0-16 0,3 0-16 16,0 0-224-16,1-2-240 0,-1 0 48 0,2 0 16 31,1-1-624-31,1-1-128 0,-3-2-32 0,1-1-9264 0</inkml:trace>
  <inkml:trace contextRef="#ctx0" brushRef="#br2" timeOffset="-167252.45">11820 10681 6447 0,'0'0'576'0,"0"0"-576"15,0 0 0-15,9 0 0 0,0 0 1520 0,0 0 192 16,-1-2 32-16,0 1 16 0,-1 0-1504 0,1-2-256 0,0 2-160 0</inkml:trace>
  <inkml:trace contextRef="#ctx0" brushRef="#br2" timeOffset="-167049.34">12263 10496 19919 0,'0'0'432'0,"0"0"80"0,0 0 32 0,0 0 32 0,0 0-448 0,0 0-128 0,0 0 0 0,5-6 0 15,0-2 384-15,0-1 48 0,1-2 16 0,-1-2 0 16,-1-2-880-16,2 0-160 0,2-2-48 0,0-3-8288 0</inkml:trace>
  <inkml:trace contextRef="#ctx0" brushRef="#br2" timeOffset="-166893.03">12321 9871 17503 0,'-3'-4'1552'0,"-1"2"-1232"0,0-4-320 0,0 2 0 0,1-1 1696 0,-1 1 288 32,4 4 48-32,-4-4 16 0,0-1-1472 0,3-1-272 15,1 6-64-15,1-8-7744 16,1 0-1552-16</inkml:trace>
  <inkml:trace contextRef="#ctx0" brushRef="#br2" timeOffset="-166751.34">12314 9440 10127 0,'-11'-14'896'0,"6"11"-704"32,-3-1-192-32,0 0 0 0,0 0 4672 0,1 1 912 15,-2 2 176-15,1-2 48 0,0-1-4528 0,1 2-912 0,0-1-176 0,0 2-48 16,1 0-352-16,-1 1-80 0,2 1-16 0,0 1-8864 15,-2 2-1776-15</inkml:trace>
  <inkml:trace contextRef="#ctx0" brushRef="#br2" timeOffset="-166579.42">11890 9459 20271 0,'-20'-1'1792'0,"11"1"-1424"0,-3 1-368 0,1 0 0 15,-2 2 1664-15,-2 0 256 0,1-2 48 0,1 0 16 0,0-1-1648 16,3 0-336-16,-1-1 0 0,2 0 0 16,1-1-2144-16,0 1-352 0,-9-4-64 0,6 0 0 0</inkml:trace>
  <inkml:trace contextRef="#ctx0" brushRef="#br2" timeOffset="-166454.55">11372 9420 8287 0,'-22'0'368'0,"10"0"80"0,-3-1-448 0,-2 1 0 16,-4 1 0-16,0 0 0 0,2-1 3776 0,-4 2 656 16,-1-1 144-16,1 0 32 15,3-1-5696-15,0 1-1152 0</inkml:trace>
  <inkml:trace contextRef="#ctx0" brushRef="#br2" timeOffset="-166329.47">10651 9456 1839 0,'-24'10'0'0,"12"-3"160"0,-4 0-160 0</inkml:trace>
  <inkml:trace contextRef="#ctx0" brushRef="#br2" timeOffset="-166095.15">9959 9640 11967 0,'-12'2'1072'0,"-2"1"-864"15,-2 3-208-15,1 0 0 0,-1 2 3360 0,0 0 624 16,1 1 128-16,0-2 32 0,1-2-3248 0,4 1-656 16,2 1-240-16</inkml:trace>
  <inkml:trace contextRef="#ctx0" brushRef="#br2" timeOffset="-165234.21">6734 5706 14735 0,'0'0'1312'0,"0"0"-1056"15,17 2-256-15,-17-2 0 0,0 0 560 0,0 0 48 16,7 3 16-16,-7-3 0 0,0 0 480 0,7 4 112 15,-7-4 0-15,5 6 16 0,0 2-672 0,-1 1-144 16,-1 0-32-16,-2 2 0 0,-2-2-208 0,1 1-48 16,0 1-128-16,0-1 192 0,-1 2 64 0,-2 0 0 0,-1-1 0 0,0 2 0 15,0 0-48-15,2 2 0 0,-1-1 0 0,0 1 0 16,1-1-48-16,1 0-16 0,1-1 0 0,1-1 0 16,1-2-144-16,2-4 0 0,3-1 0 0,2 0 128 15,3-1-128-15,1-3 0 0,0-1 0 0,1-2 0 16,1-4-208-16,-1 0 16 0,0-1 16 0,1 1 0 31,-2 1-1504-31,-3-1-304 0</inkml:trace>
  <inkml:trace contextRef="#ctx0" brushRef="#br2" timeOffset="-164765.46">6838 5839 23039 0,'0'0'1024'0,"-5"-2"192"0,0-3-960 0,5 5-256 0,0 0 0 0,0 0 0 0,5-5 720 0,4 0 112 15,1 1 0-15,5 0 16 0,3 0-64 0,4 1-16 16,4 3 0-16,3-2 0 0,1 2-576 0,2 0-192 16,4-2 128-16,1 2-128 0,4 0 0 0,2 2 0 15,3 0 128-15,3 0-128 0,6 2 0 0,1-1 0 16,0 1 0-16,1-1 0 0,2-2 0 0,1 1 0 16,1-2 0-16,2 1 0 0,-1 0 0 0,1 2 0 15,-2-1 0-15,0 2 0 0,-1 3 0 0,-2-2 0 16,-3 4 128-16,-1 3-128 0,1 1 0 0,-1 3 0 15,-1 2 0-15,0 1 0 0,0 1 160 0,-3 1 80 16,0 1 16-16,0 1 0 0,-1 1-128 0,1 2 0 16,-1 3-128-16,3 2 192 0,-1-1-192 0,0 0 128 15,1 3-128-15,-2 0 0 0,-5 3 192 0,1 1-64 16,0-1-128-16,-3-1 192 0,-2 0 160 0,0 2 32 0,-2-5 0 0,-1 2 0 16,-1-4 16-16,0 3 16 0,-1 1 0 0,-2-1 0 15,0 0-240-15,-1 2-48 0,-3 2-128 0,1 1 192 16,-1 2-192-16,-4 2 176 0,-1-5-176 0,-2 5 160 15,0-3-160-15,-3 4 128 0,-1 0-128 0,-2 2 128 16,0 0 128-16,-2 1 0 0,0-2 16 0,-2 1 0 16,-2-1 0-16,1-1 0 0,-1-1 0 0,-1-1 0 15,0-3-80-15,1-1-32 0,-2-2 0 0,0 1 0 16,0-3-160-16,-1 2 128 0,-1 0-128 0,-1-1 128 16,1 0-128-16,-1-3 0 0,-1-1 0 0,0-2 128 31,-1-2-1472-31,-1 0-320 0,0-4-48 0,1 0-8416 0,-3-1-1696 0</inkml:trace>
  <inkml:trace contextRef="#ctx0" brushRef="#br2" timeOffset="-164484.27">9769 7934 17503 0,'0'0'1552'0,"0"0"-1232"16,0 0-320-16,0 0 0 0,0 0 1808 0,0 0 304 15,0 0 64-15,0 0 16 0,0 0-384 0,0 0-80 16,4 8 0-16,-2 2-16 0,2 0-368 0,0 3-80 16,0 3-16-16,1 1 0 0,0 1-784 0,1 2-144 15,0-1-48-15,1 1 0 0,-1-3-64 0,2 0-16 16,0 0 0-16,1-2 0 0,-1-2-192 0,1-1 0 16,0-1 0-16,0-1 0 0,0-1 0 0,0-1 0 0,-1-1-192 0,3-4 192 31,-1-3-640-31,2-1 0 0,-2-1-16 0,1-4 0 0,-1-2 208 0,1-2 32 0,-2-6 16 0,0 1 0 31,-1-3-1472-31,-1-5-304 0,0-4-48 0</inkml:trace>
  <inkml:trace contextRef="#ctx0" brushRef="#br2" timeOffset="-164092.08">9731 6119 21183 0,'0'0'1888'0,"-1"-7"-1504"15,-1 2-384-15,1 0 0 0,1 5 1728 0,-4-5 256 16,0 0 64-16,-1-1 16 0,-2 2-16 0,1 1-16 16,-3 0 0-16,0 0 0 0,-3 3-1040 0,2 3-208 15,-2 0-32-15,0 3-16 0,0 3-224 0,2 3-64 16,1 1 0-16,1 3 0 0,3 1-448 0,1 1 0 0,0 1 0 0,3 2 0 16,1-1 0-16,4-1 0 15,-1 1 0-15,4-3 0 0,1-2 0 0,4-2 0 0,1-3 0 0,2-1-160 31,1-1-208-31,2-3-32 0,-1 0-16 0,0-5 0 16,0 0-960-16,0 0-192 0,0-4-32 0,1 1-13872 0</inkml:trace>
  <inkml:trace contextRef="#ctx0" brushRef="#br2" timeOffset="-163951.52">9889 6182 12895 0,'0'0'576'0,"0"0"112"0,0 0-560 0,0 0-128 0,0 0 0 0,0 0 0 16,0 0 2832-16,0 0 544 0,0 0 96 0,0 0 32 15,2 10-1904-15,0 0-384 0,0 6-80 0,2 1-16 0,1 0-880 0,2 0-240 16,-1 1 0-16,2 0 0 0,1-1-240 0,3 0-128 16,-2-1-16-16,1-3-12384 15</inkml:trace>
  <inkml:trace contextRef="#ctx0" brushRef="#br2" timeOffset="-163560.7">9989 6063 21183 0,'0'0'1888'0,"-5"-5"-1504"16,0-1-384-16,1 1 0 0,0 0 1216 0,0 0 160 16,4 5 32-16,0 0 16 0,0-7-448 0,3 1-80 15,0-1-32-15,4 1 0 0,2-1-864 0,2 2-336 0,0 2 16 0,2-1 0 32,2 3-512-32,-1 1-80 0,2 0-32 0,-1 1 0 15,0 1 48-15,-2 0 0 0,-3-2 0 0,0 0 0 0,1 2 896 0,-3 0 320 0,-2 1 0 0,-6-3 0 16,5 5 656-16,-5-5 128 0,0 0 32 0,0 0 0 15,-2 9-256-15,-2 0-48 0,0-1-16 0,-1 1 0 16,0 0-176-16,-1 2-16 0,1-5-16 0,3 2 0 16,-1 0-288-16,3 1-48 0,1-1-16 0,4 0 0 15,2-3-256-15,2 2 0 0,2-1-128 0,2 1 128 16,2 0-144-16,1 1 144 0,1 1-128 0,0-1 128 16,-2 0-128-16,1 0 128 0,0 1-128 0,-1 1 128 15,0 1 0-15,-2-1 176 0,-2-1-16 0,-1 2 0 16,-3-1 688-16,-3 2 144 0,-2-4 32 0,-4 2 0 0,-2 1 576 15,-2 0 112-15,-3 0 16 0,-2-1 16 0,1 2-528 0,-2-4-96 16,-1 0-32-16,0 1 0 0,0-1-768 16,1-1-176-16,1 2-16 0,0-2-14016 15,3-2-2816-15</inkml:trace>
  <inkml:trace contextRef="#ctx0" brushRef="#br2" timeOffset="-160693.73">2425 4586 17503 0,'0'0'1552'0,"6"0"-1232"0,4 1-320 0,0-1 0 0,3 0 4032 0,-1 0 736 16,-1 0 160-16,4 0 16 0,2 0-3008 0,0-1-592 16,0 1-128-16,5-4-32 15,1-4-1952-15,1-2-384 0,-1-2-64 0</inkml:trace>
  <inkml:trace contextRef="#ctx0" brushRef="#br2" timeOffset="-158266.87">1618 5154 35007 0,'0'0'3120'0,"0"0"-2496"16,0 0-496-16,0 0-128 0,0 0 544 0,0 0 96 16,13 11 0-16,1-5 16 0,2-2-240 0,6 3-48 15,5-1-16-15,6 1 0 0,4-1-352 0,3-2 144 16,4 1-144-16,3-1 0 0,4-4 0 0,0 1 0 16,0-1 0-16,-2-1 0 0,0-1 128 0,-5-1-128 15,-5 2 0-15,-1-3 0 0,-3 1 128 0,-4 1-128 16,-5 0 0-16,-3 2 0 0,-7 0 0 0,-1 0 0 15,-7-1 0-15,-8 1 0 0,0 0 448 0,0 0-32 0,-11-1 0 16,-3 1 0-16,-4 0 544 0,-5 0 96 0,-1 1 32 0,-5 2 0 16,-5-1-336-16,-2 1-64 0,-5 1-16 0,1-3 0 15,-2-1-224-15,0-1-64 0,2 1 0 0,2-4 0 16,3 1-384-16,2 1 0 0,2-1 0 0,5 0 0 31,4 2-2176-31,5 2-352 0,4 1-80 0</inkml:trace>
  <inkml:trace contextRef="#ctx0" brushRef="#br2" timeOffset="-155921.81">1607 4317 16575 0,'0'0'1472'0,"0"0"-1168"0,-5 7-304 0,17 19 0 0,-15-20 1872 0,1 2 320 16,-1 1 64-16,2 2 16 0,0 0-1008 0,2 4-208 16,0 2-32-16,3 2-16 0,1 3-144 0,1 2-32 15,-1-1 0-15,1 3 0 0,2 2-128 0,0-1-48 16,-2 1 0-16,2 0 0 0,0 1-128 0,2 0-16 0,2-2-16 0,-1-2 0 16,-2 0-192-16,0-5-48 0,0 3 0 0,-1-4 0 15,-2 1-64-15,0-5-32 0,-3-3 0 0,1-3 0 16,-4-9-16-16,0 0 0 0,0 0 0 0,0 0 0 15,0 0 64-15,0 0 16 0,2-9 0 0,-2-4 0 16,-2-4-48-16,0-6-16 0,-2-2 0 0,0-3 0 16,-1-2-160-16,-2-2 0 0,-1-2 0 0,1-3 0 15,-1-2-128-15,-1 3 128 0,2 2-160 0,2-3 160 16,1 2-128-16,1 1 128 0,1 2 0 0,0 0-144 16,1 2 144-16,2 2 0 0,2-1 0 0,2 0 0 15,1 3 0-15,3-2 0 0,1 0 0 0,1 2 0 16,-2 1 0-16,1 3-128 0,0 1 128 0,1 3 0 0,-1 3 0 0,1 3 0 15,-1-1 0-15,-1 4-128 0,2 3 128 0,-1 5 0 16,1 2 0-16,-1 5-128 0,-2 3 128 0,0 0 0 16,-2 3 0-16,-1 3 0 0,-1 1 176 0,0 3-48 15,-1 2 0-15,-2 3 0 0,-1-3 0 0,-2 1-128 16,-2-1 192-16,-2 1-64 0,0-4-128 0,-2 2 128 16,-1-2-128-16,1-1 128 0,2-2-128 0,-2 0 160 15,0-2-160-15,0-4 160 0,0-1-160 0,2 0 0 16,-1-1 144-16,2 0-144 0,5-7 0 0,-4 5 144 15,4-5-144-15,0 0 0 0,0 0 0 0,0 0 0 16,0 0 0-16,0 0 0 0,0 0-160 0,5 7 16 16,-5-7 0-16,10 4 0 0,0-2 144 0,2 1-208 15,-1-1 80-15,2 2 128 0,0 0-160 0,1 0 160 16,-1-1 0-16,-2 1-144 0,-2 1 144 0,-1 1 128 0,1 2-128 0,-2 1 176 16,-3-2 400-16,-2-1 96 0,0 2 16 0,-2 0 0 15,-2 1 208-15,0 0 64 0,-3 0 0 0,-3-1 0 16,-3 1-144-16,-2 2-32 0,-2-1 0 0,-1 2 0 15,-1 0-400-15,1-1-64 0,1 0-32 0,-1-1 0 16,0 2-288-16,3 0 0 0,0 0 128 0,2-2-128 31,-1 3-608-31,3-4-176 0,2 0-48 0,3 0-13136 0,2 0-2640 0</inkml:trace>
  <inkml:trace contextRef="#ctx0" brushRef="#br2" timeOffset="-150500.64">23262 8647 17503 0,'0'0'1552'0,"0"0"-1232"0,0 0-320 0,0 0 0 0,-1 14 2432 0,0-3 416 16,1-2 96-16,0 1 0 0,1 1-1216 0,2-1-240 16,-1 2-48-16,1 1-16 0,-1 0-272 0,1 1-64 0,-2 2-16 0,1-1 0 15,-1 4-688-15,0-2-144 0,0 2-32 0,1-2 0 16,-4 0-208-16,4-1 144 0,-1-3-144 0,0-1 128 16,-1-3 0-16,0 0 0 0,0-9 0 0,0 0 0 15,0 0 64-15,0 0 0 0,0 0 0 0,0 0 0 16,4-11-32-16,2 1 0 0,0-3 0 0,1-3 0 15,-1-5-160-15,1 1 0 0,-1-3 0 0,1 1 0 16,-1-4-192-16,1 4 192 0,0 0-160 0,1 1 160 16,1 3 0-16,1-2-144 0,-1 4 144 0,0 2 0 31,0 5 0-31,0 4 0 0,0 3 0 0,-1 5-128 16,0 4 128-16,0 3 0 0,-2 3 0 0,-1 3 0 0,-1 1 128 0,-1 2 0 15,0 2 0-15,-1 0 0 0,-1-1-128 0,1-1 0 16,-1 1 128-16,0-2-128 0,1 0 0 0,-1-2 144 15,0-4-144-15,2-3 0 0,-1-3 0 0,-2-6 0 16,0 0 0-16,0 0 0 0,0 0 0 0,8-2-224 16,-1-4 64-16,1-1 16 15,-1-4-240-15,0-1-32 0,-1 1-16 0,1-4 0 0,2 0 144 0,-1-2 32 16,0 0 0-16,0 4 0 0,-1-3 80 0,1 4 32 16,3 1 0-16,-4 1 0 0,1 3 144 0,0 0-128 15,-1 3 128-15,0 0-128 0,1 3 128 0,0 0 0 16,-8 1-144-16,8 1 144 0,2 2 0 0,0 2 0 15,-3 1 0-15,2 2 0 0,1 3-144 0,-1-1 144 16,0 0 0-16,0 2 0 0,-1 1 0 0,1-2 0 0,1 2 192 0,1 0-48 16,-1-3-16-16,1 1 0 0,0-1 0 0,2-1 0 15,0 0-128-15,2-4 128 0,-3 1-128 0,1-2 128 16,-2-2-128-16,1 0 192 0,0-5-192 0,-1-1 192 16,1-1-64-16,-1-2-128 0,-2-2 192 0,0-1-64 15,-1-1 0-15,-2 0-128 0,-1-3 192 0,-1 1-64 16,-2 2 32-16,-2-2 0 0,-2-2 0 0,0 4 0 15,-2 0 176-15,-1-2 48 0,-3 3 0 0,0-2 0 16,0 4 176-16,2 2 32 0,-1 0 16 0,2 4 0 16,5 2 0-16,0 0 0 0,-7 4 0 0,2 1 0 15,0 1-96-15,1 6 0 0,1 0-16 0,3 4 0 16,2 2-272-16,0 3-48 0,2 0-16 0,3 1 0 16,-1 0-160-16,3-1 0 0,2 0 0 0,2-3 0 0,1-4-352 15,3 1 48-15,0-2 16 0,0-3 0 16,0-2-1616-16,0-2-320 0,0 0-64 0,-1-1-16 15,-2-5-1632-15,-1-3-336 0</inkml:trace>
  <inkml:trace contextRef="#ctx0" brushRef="#br2" timeOffset="-150266.39">24300 8470 29487 0,'0'0'2624'0,"0"0"-2112"16,0 0-512-16,-3 6 0 0,-1 3 2256 0,2 2 352 15,-2-4 64-15,0 5 16 0,1 5-880 0,2 3-160 16,1 4-48-16,3 5 0 0,-2 1-1056 0,2 3-224 0,1 3-32 0,1-2-16 16,0 0-272-16,-1 1 0 0,4 0 0 0,0 1 0 31,-1-5-448-31,1-1-80 0,0-3-32 0,-1-2 0 16,-1-3-1584-16,-1-1-320 0,-1-1-64 0,-1-2-16 15,-2-1-192-15,-1-4-32 0,-1-1-16 0,-1-3 0 16,0-3-1216-16,2-6-240 0</inkml:trace>
  <inkml:trace contextRef="#ctx0" brushRef="#br2" timeOffset="-150109.98">24295 8973 1839 0,'-5'-30'0'0,"2"17"160"0,-2-3-160 0,0 2 0 0,2-2 0 0,-1 4 0 15,0-1 6160-15,1 4 1200 0,1-1 256 0,-1 2 32 16,1 0-4496-16,0 4-896 0,2 4-176 0,0 0-32 16,0-6-1088-16,0 6-192 0,0 0-64 0,0 0 0 0,0 0-576 15,9 0-128-15,1 0 0 0,0 0 0 0,0 1-320 0,2 0-64 16,1-1-16-16,0 0 0 15,2 2-2416-15,-1-4-464 0,0 0-112 0,1-5-5760 16,-1 2-1152-16</inkml:trace>
  <inkml:trace contextRef="#ctx0" brushRef="#br2" timeOffset="-149625.7">24477 8695 1839 0,'0'0'0'0,"0"0"160"0,0 0-160 0,2-6 0 16,0 0 0-16,-2 6 0 0,3-5 5264 0,-3 5 1024 16,0 0 208-16,0 0 32 0,0 0-3504 0,0 0-704 15,0 0-144-15,5 9-16 0,-1 3-608 0,0 4-112 16,-2 3-32-16,1-1 0 0,-2 3-416 0,1 3-96 15,-1 1 0-15,2 1-16 0,-1-2-400 0,2 1-80 16,-1-1-16-16,1-1 0 0,1-3-384 0,1-1 0 0,1 1 0 0,-1-5 0 16,1 1-224-16,1-3 32 0,0-1 0 0,-1-6 0 31,-1 1-576-31,-6-7-96 0,7 4-32 0,1-3 0 16,0-2-176-16,0-2-32 0,0-1-16 0,0-1 0 15,-1 0 384-15,1-4 80 0,-3-2 16 0,2-2 0 0,-1-1 384 0,0 1 64 0,-1 1 32 0,0 2 0 16,-2-1 576-16,-1 2 112 0,1 1 32 0,1 3 0 15,-4 5 352-15,5-5 80 0,-5 5 16 0,0 0 0 16,0 0-304-16,0 0-48 0,0 0-16 0,7-1 0 16,-7 1-256-16,7 2-48 0,1 2-16 0,0 0 0 15,0-1-320-15,0-1 0 0,1 2 0 0,-1 0 0 16,-1-3-176-16,1 3-96 0,0-4-32 0,0 3 0 16,0-2-608-16,0 2-128 0,-2-6-32 0,1 3 0 15,-7 0-112-15,7-1-32 0,0-2 0 0,-1 1 0 16,-6 2-512-16,8-4-128 0,0 0 0 0,0 0-16 15,0-1-1904-15,-2-2-384 0,-1-2-80 0,1 0-16 16,-1 1 2416-16,0 0 496 0,-1 2 80 0,0-1 32 0,-4 7 2208 0,0 0 448 16,0 0 96-16,0 0 16 0,0 0 1440 0,0 0 288 15,0 0 64-15,0 0 16 0,0 0-1344 0,0 11-272 16,-1-2-48-16,-1 1-16 0,0 1-528 0,0-1-112 16,2-1-32-16,0 0 0 0,2 2-656 0,-1-3-128 15,2 1-16-15,-2 0-16 16,0 1-688-16,2-2-128 0,1 0-16 0,0 0-8656 15,-4-8-1728-15</inkml:trace>
  <inkml:trace contextRef="#ctx0" brushRef="#br2" timeOffset="-149439.43">25061 8895 9215 0,'0'0'400'0,"0"0"96"0,4-6-496 0,-4 6 0 0,0 0 0 0,0 0 0 16,0 0 4416-16,2 11 800 0,-2-1 160 0,-2 5 16 15,-2 3-2832-15,0 3-560 0,-2 1-112 0,1 1-32 16,-2 3-832-16,2 0-160 0,-2 2-32 0,2-3-16 16,0-1-592-16,1 1-224 0,0-4 176 0,2 0-176 31,0-2-1504-31,1-2-400 0,1-2-80 0,0-2-13168 0</inkml:trace>
  <inkml:trace contextRef="#ctx0" brushRef="#br2" timeOffset="-149220.64">25323 8467 27647 0,'0'0'2448'0,"0"0"-1952"16,-5 9-496-16,0 3 0 0,-2 2 2000 0,1 3 304 16,-2 3 64-16,0 4 16 0,0 5-1072 0,-1 4-224 15,-1 3-32-15,-1 2-16 0,1 4-672 0,2 1-144 16,2 0-32-16,2 0 0 15,1-2-1296-15,3 0-272 0,0-2-48 0,2-4-16 16,0-2-1936-16,2-3-384 0,-1-4-80 0,1-3 0 0</inkml:trace>
  <inkml:trace contextRef="#ctx0" brushRef="#br2" timeOffset="-148890.96">25432 9054 1839 0,'7'-17'0'0,"-1"5"160"0,-2-2-160 0,-3 6 0 0,-1-5 0 0,0 2 0 16,-1-2 5152-16,-1 3 992 0,0-2 208 0,-2 4 48 15,-4-1-3984-15,3 3-800 0,-1 0-144 0,1 4-48 16,5 2-384-16,0 0-80 0,-8 2 0 0,2 6-16 16,-1 1-496-16,2-1-80 0,1 4-32 0,0-2 0 15,2 2-144-15,-1 0-48 0,2 0 0 0,1-1 0 16,1-2-144-16,0 1 0 0,2-3 0 0,1 0 0 16,-4-7 0-16,0 0 0 0,0 0 0 0,5 4 0 15,-5-4-160-15,0 0 160 0,0 0 0 0,8 0-144 16,0 0 144-16,0-4 0 0,-1 0 0 0,1-1 0 0,-1-2 128 0,-1 3 16 15,1-5 0-15,-2 3 0 0,-1-2 240 0,-4 8 64 16,4-4 0-16,-4 4 0 0,0 0 272 0,0 0 64 16,0 0 16-16,0 0 0 0,0 0-256 0,-3 9-48 15,1 3-16-15,-2 0 0 0,0 1-272 0,0 1-48 16,0 2-16-16,0-1 0 16,2 2-720-16,0-1-128 0,2-2-48 0,3 0-11280 15,2-3-2240-15</inkml:trace>
  <inkml:trace contextRef="#ctx0" brushRef="#br2" timeOffset="-148656.64">25842 8622 19343 0,'0'0'1728'0,"-4"-6"-1392"0,0-1-336 0,2 3 0 15,2 4 3952-15,0 0 720 0,0 0 128 0,0 0 48 16,-4 9-3392-16,3 4-688 0,2 6-128 0,0 3-16 15,1 2-400-15,0 5-80 0,2 2-16 0,0 3 0 16,0 2-128-16,0 3 0 0,0 1 0 0,0 2 0 16,1-4 0-16,-1-1 0 0,0 0-176 0,-2-2 176 15,2-2-480 1,-1-1-16-16,-1 1 0 0,0 9 0 0,-4-9-1296 0,4-10-272 16,-2-4-48-16,-2-2-12384 0</inkml:trace>
  <inkml:trace contextRef="#ctx0" brushRef="#br2" timeOffset="-148390.85">25825 9150 21183 0,'-1'-6'1888'0,"-2"-4"-1504"16,-2-1-384-16,3 0 0 0,0 1 3328 0,1-2 576 15,0 2 128-15,2 2 32 0,-1-1-2032 0,1 1-416 16,1 0-80-16,-2 8 0 0,4-5-1120 0,1 1-224 16,0 1-32-16,-5 3-16 0,10-1-336 0,-2 2-80 15,0 1-16-15,1-1 0 16,2 2-1552-16,-1-1-304 0,0 1-64 0,1-3-16 15,-1 1 752-15,1 0 128 0,0 1 48 0,0 0 0 16,-2 0-336-16,0 0-64 0,-1 1-16 0,0-2 0 0,-8-1 1312 0,6 8 256 16,0 0 144-16,-3 2-160 0,0 2 928 0,0 1 192 15,1 1 48-15,-3 1 0 0,0-1-48 0,0 0-16 16,1 1 0-16,-1 0 0 0,3-2-688 0,-1-1-256 0,-2 0 176 0,2-2-176 31,-1 1-1984-31,1-4-512 0,1-1-80 0</inkml:trace>
  <inkml:trace contextRef="#ctx0" brushRef="#br2" timeOffset="-148093.95">26098 9085 11055 0,'4'-3'976'0,"1"-5"-784"0,1 2-192 0,1-1 0 15,-1 1 1664-15,2-1 304 0,-1 1 48 0,1-1 16 16,-1 0-1424-16,1 1-288 0,0 2-48 0,0 2-16 16,-4-5-256-16,1 5 0 0,-5 2 0 0,0 0 0 15,0 0 800-15,0 0 48 0,1 10 16 0,-2 2 0 16,-3 1 224-16,0 4 64 0,-2 0 0 0,-1 5 0 0,1 1-320 0,0 2-64 15,3-1-16-15,0-1 0 0,3 2-304 0,3 0-64 16,-1-3-16-16,2-1 0 0,1-3-112 0,3 0 0 16,1-2-16-16,2-3 0 0,0-3-48 0,0-1-16 15,-1-5 0-15,1-1 0 0,-2-2 496 0,-1-2 96 16,-2-3 32-16,1-1 0 0,-1-2 288 0,-1-2 64 16,-1-3 16-16,-1-1 0 0,-2-2-528 0,1 0-128 15,-2-3 0-15,-2 1-16 0,-2 0-320 0,0-1-176 16,1-2 192-16,-4 1-192 15,-1-1-736-15,0 1-256 0,1-1-48 0,-1 1-16 16,0-2-3248-16,0 3-656 0</inkml:trace>
  <inkml:trace contextRef="#ctx0" brushRef="#br2" timeOffset="-147795.14">26458 9071 11967 0,'0'18'1072'0,"0"-10"-864"0,0 6-208 0,0 2 0 16,0 1 3824-16,0 1 720 0,-2-1 128 0,1 0 48 15,-2 0-2000-15,1 0-400 0,-2-4-80 0,1 0 0 16,1 1-1088-16,0 0-192 0,1-5-64 0,1 2 0 16,0-11-640-16,0 0-128 0,0 0-128 0,0 0 192 15,0 0-608 1,7-5-112-16,-2-3-32 0,0 1 0 0,0-3-720 0,2-1-160 0,1 0-32 0,-2-2 0 16,1 0 512-16,-1-2 112 0,1 2 16 0,0-1 0 15,1 5 832-15,0-2 0 0,0 1 0 0,1 2 0 16,2 2 1072-16,0 4 176 0,0 2 32 0,-1 3 16 15,-1 1 240-15,0 4 32 0,0 2 16 0,1 2 0 0,-1 1-128 16,-1 4-32-16,-1-2 0 0,1 6 0 0,0-4-784 0,1 3-144 16,-1-3-48-16,0 4 0 15,-2-2-1344-15,2-1-256 0,3-1-64 0,9 7-16 0</inkml:trace>
  <inkml:trace contextRef="#ctx0" brushRef="#br2" timeOffset="-147232.59">27535 9317 13823 0,'0'0'1216'0,"0"0"-960"16,0 0-256-16,-7-1 0 0,-3-2 3392 0,2 0 624 16,-1 2 128-16,-1 1 16 0,1 1-2576 0,0 2-528 15,0-2-96-15,1 3-32 0,0 3-352 0,1 2-80 16,-1 1-16-16,1 3 0 0,3 0-480 0,0-1 0 15,-1 2-128-15,3 1 128 0,2-1 0 0,2 1 0 16,3-2 0-16,3-3 0 0,0 0 0 0,1-3 224 0,0-1-32 0,2-3-16 16,1-2 160-16,-1-2 48 0,1-2 0 0,0-2 0 15,-2-1-64-15,2-2 0 0,-4-3 0 0,-2 1 0 16,-1 1-128-16,-1-3-48 0,-1 3 0 0,-3 0 0 16,-1 0-368-16,-2 0-80 0,-2 1-16 0,-6-3 0 31,1 2-496-31,-2 3-96 0,-1-1-32 0,1 2 0 15,1-1-1712-15,0 0-352 0,0 2-64 0</inkml:trace>
  <inkml:trace contextRef="#ctx0" brushRef="#br2" timeOffset="-146998.25">27983 9020 13823 0,'-3'-17'1216'0,"-1"4"-960"0,-3 2-256 0,-1-2 0 0,-3-1 4672 0,4 5 880 16,-1 2 176-16,1 2 32 0,7 5-3808 0,-9 5-768 16,1 2-160-16,2 6-16 0,-1 6-64 0,2 9-16 15,0 4 0-15,1 7 0 0,0 4-640 0,3-9-128 16,1 7-32-16,0 4 0 0,0 2-128 0,2 0 0 16,2 3 0-16,1-2 128 0,1-4-128 0,-2-1-176 15,-1-5 48-15,4 13 0 16,-2-11-1824-16,0-8-352 0,1-7-80 0,-2-9-13728 0</inkml:trace>
  <inkml:trace contextRef="#ctx0" brushRef="#br2" timeOffset="-146857.68">27862 9343 30463 0,'0'0'1344'0,"2"-9"288"0,-2 9-1312 0,0 0-320 0,0 0 0 0,11-3 0 15,-1 2 192-15,2 5-16 0,1 1-16 0,3 3 0 16,2 2-416-16,1-2-96 0,1 1-16 0,2 2-8608 15,3-1-1728-15</inkml:trace>
  <inkml:trace contextRef="#ctx0" brushRef="#br2" timeOffset="-146498.34">28585 9462 12895 0,'0'0'1152'0,"0"0"-928"0,-5-8-224 0,-3 1 0 15,-1 3 3632-15,-4 1 672 0,-1 1 144 0,-2 1 32 0,-1 1-2144 0,0 3-416 16,0 0-96-16,0 4-16 0,2-2-272 0,-1 4-48 15,0 0-16-15,3 1 0 0,3 0-544 0,3-4-112 16,2 2-32-16,5-8 0 0,0 11-592 0,1 0-192 16,2-3 0-16,2 1 0 0,2-1 0 0,3 0 0 15,2-1 0-15,1-2 0 0,0-3 0 0,0 0-272 16,0-2 48-16,1 0 16 0,0 1-144 0,-1-2-32 16,-3-2 0-16,0 0 0 0,1 0 32 0,-1 0 0 15,1-4 0-15,-1 4 0 0,-1 0 80 0,-1-2 16 16,-8 5 0-16,7-3 0 0,-1 2 64 0,-6 1 32 15,7 1 0-15,-1 3 0 0,2 3 160 0,-1 0 0 16,-2 2 128-16,0 3-128 0,-1 0 528 0,-2 2 48 0,1 2 0 16,-2 0 0-16,-2-2 128 0,0 0 16 0,-2 2 16 0,-1-2 0 15,-1-1-112-15,0 0-32 0,-3 0 0 0,-1 0 0 16,-2 3-272-16,0-6-48 0,-1 1-16 0,-2-2 0 16,-2-2-256-16,3-1 0 0,1-1 0 0,-2-1 0 31,2-4-2192-31,12 0-400 0,-13-8-80 0,7 2-9552 0,-1-2-1904 0</inkml:trace>
  <inkml:trace contextRef="#ctx0" brushRef="#br2" timeOffset="-145919.2">28901 9134 13823 0,'0'0'1216'0,"0"0"-960"0,-3 7-256 0,-1 3 0 16,2 5 3472-16,-4 0 656 0,-1 4 128 0,-2 3 32 0,-2 4-2320 0,1 0-464 15,-1 1-96-15,2 2 0 0,1 0 176 0,2 1 32 16,-1 0 16-16,3-2 0 0,2 0-1104 0,0-2-208 16,2-3-64-16,4-2 0 0,0 0-256 0,1-3 0 15,1 0 0-15,0-3 0 0,2-2 0 0,0-1 0 16,0-2 0-16,-1-2 0 0,3-3-272 0,-1 2 32 16,-1-4 16-16,-1 0 0 0,1-3-16 0,-8 0 0 15,8-3 0-15,0-3 0 0,0-2 240 0,-1 0-144 16,0 0 144-16,0-3-128 0,-2-2 128 0,1-2 0 15,1-2 0-15,-1 2 0 0,1-2 0 0,-2 0-128 16,2 1 0-16,-1 1 0 0,-1 0 128 0,-1 2 0 0,0 1 0 16,0 5 0-16,0 0 0 0,-4 7 304 0,0 0-48 15,0 0-16-15,0 9 160 0,0 3 48 0,-1 1 0 0,1 3 0 16,0 2-96-16,0-4-16 0,0 2 0 0,2-3 0 16,1 1-144-16,1-1-48 0,0-1 0 0,1-1 0 15,0-4-16-15,3 2 0 0,0-2 0 0,1-3 0 16,0 0-128-16,0 1-176 0,-1-1 48 0,0-3 0 15,0-1-16-15,1-1 0 0,1-2 0 0,4-1 0 32,-2 0-224-32,0-2-32 0,-3-3-16 0,-2 2 0 0,-1 0 32 0,2 0 0 0,0-2 0 0,0 0 0 15,-2-2 192-15,1 1 64 0,-1-1 0 0,-1 1 0 16,-1 0 128-16,0 2 0 0,0-3 128 0,0 4-128 16,0 0 336-16,-4 7 0 0,3-5 0 0,-3 5 0 15,0 0 64-15,0 0 16 0,0 0 0 0,0 0 0 16,-4 9 96-16,0 4 0 0,0 0 16 0,0 0 0 15,0 1-160-15,0 2-48 0,0 1 0 0,0-3 0 0,0 2-320 0,3 1 128 16,1 0-128-16,4 6 0 16,-1-4-432-16,0-3-144 0,3-4-48 0,-1 0 0 15,1-4-2208-15,2-2-448 0,4 0-96 0,-2-4-7264 16,2-2-1456-16</inkml:trace>
  <inkml:trace contextRef="#ctx0" brushRef="#br2" timeOffset="-145777.58">29473 9635 17439 0,'9'-17'768'0,"-4"8"176"0,1 0-752 0,-1-3-192 0,-1-1 0 0,0 0 0 15,-2 1 1856-15,0 1 352 0,-2 1 64 0,0 1 16 16,-2 2-304-16,2 7-48 0,-6-3-16 0,-1 4 0 16,-1 4-768-16,1 2-144 0,-1 2-48 0,0 1 0 15,0 5-672-15,-1 0-144 0,0 4-16 0,1 0-128 16,2 1 0-16,0-1 0 0,2 1 0 0,4 2 0 31,3-1-1600-31,2-4-240 0,2-4-32 0,-1-5-12336 0</inkml:trace>
  <inkml:trace contextRef="#ctx0" brushRef="#br2" timeOffset="-145493.27">29707 9613 10127 0,'0'0'448'0,"-2"-7"96"0,1 0-544 0,-2-1 0 15,1 1 0-15,-2 1 0 0,-1 0 3328 0,-3 1 576 16,-3 4 96-16,1 1 32 0,-1 1-2608 0,1 4-512 16,1 3-96-16,0 1-32 0,1 4 416 0,0-1 80 15,2 1 0-15,0 2 16 0,4-1-544 0,2 2-112 16,4-3-32-16,1-2 0 0,3-2-288 0,2 1-64 15,2 0-16-15,1-2 0 0,0 0-96 0,1-6-16 16,1-3 0-16,0-2 0 0,0 1-128 0,-1-3 192 16,-1-2-192-16,-3 0 192 0,0 1-32 0,-3-4 0 15,0-1 0-15,-2 2 0 0,-2-3-32 0,-2 2 0 0,-1-1 0 0,-1 1 0 16,-3 0-128-16,0 0 0 0,-3 0 0 0,-2-6 128 31,0 5-608-31,3-1-128 0,-1 1-32 0,2 0 0 16,1 0-2320-16,1 5-480 0,2-2-80 0</inkml:trace>
  <inkml:trace contextRef="#ctx0" brushRef="#br2" timeOffset="-144992.09">29939 9497 15663 0,'0'0'1392'0,"0"0"-1120"0,0 0-272 0,0 0 0 16,0 0 2800-16,0 0 496 0,0 0 96 0,0 0 32 16,0 0-1760-16,0 0-336 0,0 0-80 0,0 0-16 15,0 0-528-15,0 0-96 0,0 0-32 0,0 0 0 16,0 0-448-16,0 0-128 0,0 0 0 0,0 0 0 15,0 0 0-15,0 8 0 0,0 1 0 0,1 0 0 16,1 1 160-16,2-2 64 0,2 4 16 0,0-2 0 0,2 2 160 0,0 0 48 16,0 0 0-16,-2 2 0 0,1 0 64 0,-2 1 0 15,-1-2 16-15,0 2 0 0,-2 0 96 0,0-2 16 16,-4-2 0-16,0 1 0 0,-4-1 64 0,0-4 32 16,-1 0 0-16,-2-1 0 0,0 4-208 0,-1-4-32 15,-2-1-16-15,0 0 0 0,1-1-288 0,-1 0-48 16,1 2-16-16,1-4 0 0,1 2-128 0,1-1 0 15,1 1 0-15,7-4 0 0,0 0-176 0,0 0 48 16,0 0 0-16,0 0 0 0,4 5-192 0,3 1-16 16,2 1-16-16,1-2 0 0,2-2 96 0,1 1 32 15,0-2 0-15,2 2 0 0,2-1 224 0,0-1 0 0,-1-2-160 16,3 0 160-16,-1 0 0 0,2-1 0 0,0-3 0 0,1-1 0 16,-3-2 0-16,1 1 0 0,-2-1 0 0,-2-2 0 15,1 0-208-15,-3-4 80 0,-3 0 128 0,0 3-208 16,-4-2-16-16,-2 1 0 0,-4 0 0 0,-3 1 0 15,-2-1 224-15,-1-1 0 0,-1 2-160 0,-1 2 160 16,-1 1 288-16,0 2 128 0,-1 1 32 0,1 3 0 16,-1 2 192-16,1 3 64 15,0 0 0-15,0 2 0 0,0 2 48 0,1 1 16 0,0 1 0 0,2 0 0 16,2-1-272-16,2 0-48 0,4 0-16 0,3 0 0 16,4 1-304-16,5-4-128 0,6-1 128 0,15 1-128 15,2-4-512-15,2-1-176 0,0-1-32 0,4 0-13776 16,4-1-2752-16</inkml:trace>
  <inkml:trace contextRef="#ctx0" brushRef="#br5" timeOffset="-71798.6">14224 12834 17503 0,'-7'-1'1552'0,"-1"0"-1232"0,0-1-320 0,2 2 0 0,-1 0 3136 0,7 0 560 0,0 0 112 0,0 0 32 15,-1-6-2160-15,2-3-416 0,3 0-96 0,3 0-16 16,2-3-288-16,3 1-64 0,2-2-16 0,3 0 0 16,1-1-352-16,2 0-80 0,1-2-16 0,2 0 0 15,2-3-112-15,4 2-32 0,-2-4 0 0,2 1 0 16,1 1-192-16,-2-1 0 0,0-3 128 0,-2 2-128 15,0-1 0-15,-1 1 0 0,-3 1 0 0,-1 2 0 16,-2 1 0-16,-1 2 0 0,-2-1 0 0,-2 3 0 16,-1 1 144-16,-2 2-144 0,-2-1 128 0,-1 2-128 15,0 3 288-15,-2-1-32 0,-1-1 0 0,1 2 0 16,1 2 128-16,1 1 32 0,0-1 0 0,1 3 0 16,3 1-160-16,1 3-16 0,1 2-16 0,2 1 0 15,1 1-80-15,2 1-16 0,1 1 0 0,1 4 0 16,2 1 48-16,2 2 0 0,1-2 0 0,3 3 0 15,-3 1-32-15,3 3 0 0,1-2 0 0,0-1 0 0,-3-1-144 0,0-2 128 16,2 0-128-16,0-2 128 0,-1-1-128 0,0-3 0 16,0-3 144-16,0-1-144 15,-2-5-672-15,-1 0-208 0,-1-2-32 0,0-2-12112 16,-1 0-2416-16</inkml:trace>
  <inkml:trace contextRef="#ctx0" brushRef="#br5" timeOffset="-71454.02">14668 11652 30575 0,'0'0'1344'0,"-5"9"304"0,0 4-1328 0,-1 0-320 0,1 4 0 0,0 4 0 16,0 2 1136-16,0 3 144 0,-1 3 48 0,2 4 0 15,-1 7-528-15,0 1-96 0,1 4-32 0,-1 0 0 0,0-1-544 0,1 0-128 16,3 0 0-16,-2-2 0 15,2-1-512-15,1-7-128 0,1-4-16 0,0-4-16 16,1-4-2528-16,0-1-512 0,1 10-112 0,2-13-16 0</inkml:trace>
  <inkml:trace contextRef="#ctx0" brushRef="#br5" timeOffset="-71282.16">14878 11751 18431 0,'0'0'1632'0,"0"0"-1312"16,1 9-320-16,1-1 0 0,2 1 3184 0,-3 4 560 16,0 4 112-16,0 5 32 0,-1 6-2144 0,0 2-416 0,2 2-96 0,0 5-16 15,-2 2-784-15,2-1-176 0,-1 1-16 16,2-3-16-16,-2-3-416 0,0-1-64 0,0 1-32 0,1-4-10688 16,-1-3-2144-16</inkml:trace>
  <inkml:trace contextRef="#ctx0" brushRef="#br5" timeOffset="-70889.8">14729 11025 18431 0,'-5'-11'1632'0,"0"-2"-1312"16,-2 3-320-16,1 1 0 0,1 0 3328 0,-2 3 608 15,-1 4 112-15,1-1 32 0,-4 3-2144 0,3 4-416 16,3 5-96-16,0 6-16 0,1 4-1024 0,1 6-192 16,3 6-64-16,4 4 0 0,3 6-128 0,2 1 0 15,1-1-160-15,3 0 160 0,2-2-144 0,2-3 144 16,2-3-128-16,5-4 128 0,-1-3-128 0,2-5 128 16,0-6-128-16,1-3 128 0,1-6 0 0,-2-3 0 15,-2-6 0-15,1-3 0 0,-3-3 432 0,-3-3 64 16,-2-1 16-16,-3-7 0 0,-4 4 448 0,-3-7 112 15,-2 0 16-15,-4 1 0 0,-2 0-32 0,-4-1 0 16,-1 0 0-16,-4-1 0 0,-1 1-320 0,-1-2-64 0,-2 0-16 0,-1-1 0 16,-1 3-384-16,0-1-80 0,0 5 0 15,0 2-16-15,0 0-176 0,0 5 0 0,-1 6 0 0,0 4 0 32,0 5-1472-32,1 6-208 0,0 6-48 0,4 5-18960 0</inkml:trace>
  <inkml:trace contextRef="#ctx0" brushRef="#br3" timeOffset="-66186.52">15928 12478 21935 0,'0'0'960'0,"0"0"224"0,2-2-944 0,-4-7-240 16,0 0 0-16,0-1 0 0,-1 1 1472 0,0 0 256 15,2 1 64-15,-2 2 0 0,1-1-176 0,-2 1-16 16,0-1-16-16,0 2 0 0,4 5-560 0,-6-1-96 16,-1 1-32-16,1 2 0 0,0 4-272 0,-1 0-64 15,-1 3-16-15,-1 4 0 0,-1 6-288 0,1 3-48 16,3 4-16-16,1 1 0 0,1 6-192 0,0-1 128 0,1 0-128 0,3-1 0 15,3-1 0-15,1 0 128 0,2-3-128 0,3-2 0 16,3-3 0-16,2-2 0 0,3-3 0 0,3-4 0 16,-1-4 0-16,2-3 0 0,3-3 0 0,-1-2 144 15,2-3 16-15,-1-5 0 0,-4-5 0 0,1-1 0 16,0-4 96-16,-3-1 32 0,-1-3 0 0,-2 1 0 16,-2-3-32-16,-4 1 0 0,-3-1 0 0,0-1 0 15,-4 1 16-15,-2 1 0 0,-2 1 0 0,-2-1 0 16,-4 1 176-16,-3 1 48 0,-2-1 0 0,-1 2 0 15,-2-1-208-15,1 3-32 0,-1 0-16 0,0 0 0 32,-1-2-560-32,2 2-96 0,-1 0-32 0,2 1-19760 0</inkml:trace>
  <inkml:trace contextRef="#ctx0" brushRef="#br3" timeOffset="-65387.93">16501 12549 9215 0,'-14'2'816'0,"7"2"-656"0,-1 0-160 0,-1 2 0 16,0-1 2800-16,0 1 528 0,-1 3 96 0,2-3 32 0,1-1-1968 0,1-1-384 15,1 0-80-15,5-4 0 0,-6 2 32 0,6-2 16 16,0 0 0-16,0 0 0 0,0 0-176 0,0 0-48 16,0 0 0-16,0 0 0 0,0 0-16 0,8-1-16 15,1-2 0-15,0-2 0 0,6-1-32 0,-1-2 0 16,0-1 0-16,3-3 0 0,2-1-144 0,0 0-48 16,1-4 0-16,-1 0 0 0,2 0-272 0,3-1-48 15,-1-1-16-15,-1 4 0 0,-1-2-256 0,1 0 0 16,0-3 0-16,2 1 0 0,1-3 0 0,-2 1 0 0,-2-5 0 0,1 4 0 15,-1 1 128-15,-1 0-128 0,-2 0 0 0,0 3 0 16,-1 1 0-16,-3 1 0 0,-1 2 0 0,-1 2 0 16,-1 2 0-16,-2 1 0 0,-1 1 0 0,-1 1 0 15,-1 2 128-15,-1 0-128 0,0 1 0 0,-5 4 0 16,5-5 128-16,-1 1-128 0,-4 4 0 0,4-6 0 16,0 1 128-16,-4 5-128 0,5-4 0 0,-5 4 0 15,0 0 144-15,7-1-144 0,1 1 0 0,-1 3 144 16,2 1 16-16,1 1 0 0,0 0 0 0,0 4 0 15,4 4 16-15,0 3 0 0,1-1 0 0,2 5 0 16,2 2 112-16,-1 0 32 0,2-1 0 0,-1 0 0 0,2 0-48 16,1 0 0-16,2-2 0 0,-2 1 0 0,0-1-128 0,1-2-16 15,2 0-128-15,0-2 192 0,1-2-192 0,1-3 0 16,1-1 128-16,-1-1-128 0,2-1-160 0,-1-2-80 16,1-1-16-16,-1 0 0 15,-2-3-2496-15,-2-1-512 0,1-3-112 0</inkml:trace>
  <inkml:trace contextRef="#ctx0" brushRef="#br3" timeOffset="-65028.47">16797 11523 24351 0,'0'0'1088'0,"0"0"208"0,0 0-1040 0,0 0-256 0,3 5 0 0,-1 2 0 15,2 0 1472-15,1 4 256 0,1 1 32 0,-1-1 16 16,0 5-368-16,0 3-64 0,1 2 0 0,-1 4-16 16,0 5-624-16,-1 0-128 0,0 0-32 0,0 1 0 0,0 1-288 0,-1 0-48 15,1 2-16-15,0 0 0 0,0 0-192 0,1-1 0 16,-1-2 0-16,0-2 0 16,0-3-576-16,1-3-176 0,1-3-16 0,-1-5-10080 15,0-3-2016-15</inkml:trace>
  <inkml:trace contextRef="#ctx0" brushRef="#br3" timeOffset="-64809.78">17193 11515 1839 0,'0'0'160'0,"0"0"-160"15,0 0 0-15,0 0 0 0,-6 4 6288 0,1 2 1232 16,-1 2 240-16,3 5 48 0,0 3-5184 0,2 5-1024 0,1 5-224 0,1 3-32 15,2 1-592-15,0 2-112 0,3 3-32 0,-1 2 0 16,1-2-432-16,1 2-176 0,-1-1 128 0,1-1-128 16,0-1 0-16,0-4 0 0,-1-2 0 0,0-4 0 31,1-2-1376-31,-1-3-304 0,-1-6-64 0,1-4-8208 0,-6-9-1632 0</inkml:trace>
  <inkml:trace contextRef="#ctx0" brushRef="#br3" timeOffset="-64356.4">16927 10803 24991 0,'-19'-8'1104'0,"11"3"240"0,-2-3-1088 0,1 2-256 16,-1-1 0-16,1 2 0 0,-2 0 1296 0,0 0 208 15,-1-1 32-15,3 1 16 0,0 3-464 0,3 2-80 16,-1 2-32-16,2 3 0 0,0 3-656 0,2 5-144 16,0 0-32-16,3 4 0 0,0 3-144 0,2 1 0 15,0 2 0-15,4 1 0 0,3 0 128 0,1 2-128 16,3 2 0-16,0-5 128 0,0-1-128 0,2-1 160 16,2-4-160-16,1-1 160 0,3-4 144 0,-2-1 16 15,2-4 16-15,0-3 0 0,0-2 144 0,0-2 32 16,-1-2 0-16,0-2 0 0,0-3 32 0,-2-2 16 0,-2-1 0 15,-2-1 0-15,-2-4 32 0,-2-1 16 0,-1-2 0 0,-4-2 0 16,-2-1 96-16,-2-1 0 0,-2 0 16 0,-3-1 0 16,-1-2 16-16,-3 1 0 0,-4 2 0 0,-1 1 0 15,-2 1-240-15,-2 3-48 0,-2 1-16 0,0 3 0 16,-3 4-192-16,-2 0-48 0,1 2 0 0,1 5 0 16,1 3-192-16,1 4-160 0,1 7 32 0,-1 1 0 31,0 0-1664-31,4 4-320 0,1 1-64 0,5 4-17600 0</inkml:trace>
  <inkml:trace contextRef="#ctx0" brushRef="#br2" timeOffset="-43722.25">14475 13484 17503 0,'0'0'1552'0,"0"0"-1232"16,0 0-320-16,9 2 0 0,0-2 1040 0,1-1 160 16,-1 0 16-16,2-5 16 0,0 5 240 0,-2-5 32 15,1 0 16-15,1-1 0 0,-1-3-624 0,1 0-128 16,-2-2-32-16,0 1 0 0,-1 0-48 0,-3-2-16 16,0 0 0-16,-1 0 0 0,-1 0-160 0,-2 0-48 15,-2 0 0-15,-1 1 0 0,0 0-176 0,-2 2-32 16,-3 1-16-16,1 1 0 0,-2 2-80 0,-1-1-16 15,-3 3 0-15,-1 0 0 0,-1 2-16 0,1 2 0 16,0 1 0-16,-3 3 0 0,2 1 48 0,1 3 0 16,2 4 0-16,2 1 0 0,0 1-176 0,1 3 160 15,2 1-160-15,2 2 160 0,0-1 16 0,4 2 0 0,4 1 0 16,1 0 0-16,1 1-176 0,2-3 192 0,3 3-192 0,0-5 192 16,3 0-192-16,0-1 0 0,3-1 0 0,-2-3 0 15,1-2 0-15,1-1-272 0,1-3 64 0,2 0 16 31,-1-2-1744-31,1-1-352 0,-2-1-64 0,-1-7-7248 0,-2-1-1440 0</inkml:trace>
  <inkml:trace contextRef="#ctx0" brushRef="#br2" timeOffset="-43550.14">14864 13355 2751 0,'0'0'256'0,"0"0"-256"0,0 0 0 0,0 0 0 16,0 0 5376-16,0 0 1024 0,0 0 192 0,5 7 64 15,-1 0-4288-15,1 2-864 0,0 4-160 0,2 0-48 0,-1 0-576 0,2 0-112 16,0 2-32-16,1 1 0 0,1 3-416 0,1-1-160 16,-2 0 0-16,1-1 144 0,1 0-384 0,-1 3-80 15,2-3 0-15,1-2-16 16,-2-2-2400-16,-2-1-464 0</inkml:trace>
  <inkml:trace contextRef="#ctx0" brushRef="#br2" timeOffset="-43346.89">15180 13369 23039 0,'-10'-8'2048'0,"10"8"-1648"15,-6-4-400-15,0 4 0 0,6 0 1920 0,-9 1 320 0,-1 2 48 16,-2-2 16-16,-2 5-416 0,-2 0-80 0,0 1-16 0,-1 3 0 16,-1 3-944-16,0 0-192 0,0 4-32 0,1 0-16 15,-2 4-480-15,4 1-128 0,-1 2 0 0,3-2 0 31,3 1-1280-31,2-3-256 0,0 1-64 0,3-2-9280 0,2 1-1840 0</inkml:trace>
  <inkml:trace contextRef="#ctx0" brushRef="#br2" timeOffset="-43034.1">15319 13398 22111 0,'0'0'1968'0,"0"0"-1584"0,0 0-384 0,0 0 0 0,-3-8 1600 0,3 8 256 16,-4-5 32-16,4 5 16 0,0 0-352 0,0 0-64 16,0 0-16-16,0 0 0 0,-6 0-480 0,-1 2-96 15,2 2-32-15,0 3 0 0,1 3-512 0,-1 2-96 16,-2-1-32-16,2 5 0 0,1-3 144 0,0 4 16 16,0 0 16-16,0 0 0 0,-1-1-160 0,2-1-48 15,1 1 0-15,2 0 0 0,0-1-192 0,1 0 0 16,2-2 128-16,1 0-128 0,-1-3 0 0,3 1 0 15,0-4 128-15,3 0-128 0,2-2 0 0,2-2 144 16,0-2-144-16,1 0 128 0,1 1-128 0,0-2 0 16,1-2 0-16,-1 1 128 0,0 0-128 0,0-2 0 15,1 0 0-15,-2 1-176 16,-1-2-1232-16,2 0-240 0,-1 1-48 0,1 0-16 16,0-4-1744-16,-2 0-368 0</inkml:trace>
  <inkml:trace contextRef="#ctx0" brushRef="#br2" timeOffset="-42627.65">15714 13503 11055 0,'0'0'976'0,"0"0"-784"0,0 0-192 0,0 0 0 15,0 0 2320-15,8 8 432 0,-1 1 64 0,1-5 32 0,1-4-1216 0,0-1-240 16,2-2-48-16,-1-1-16 0,-1 2-448 0,1-4-96 16,-3 1-16-16,1-1 0 0,0-1-384 0,-1-2-96 15,-2 1-16-15,0-1 0 0,0 1 0 0,-1 0 0 16,-1 1 0-16,-3-4 0 0,-2 2 528 0,0 1 96 16,-3-1 32-16,1 3 0 0,-2-4 48 0,0 5 16 15,-2 0 0-15,0 1 0 0,-1 2-352 0,-1 0-80 16,-2 2-16-16,2 4 0 0,-1 1-224 0,1 3-64 15,-1 0 0-15,2 2 0 0,0 3-80 0,1 3-32 16,0-2 0-16,3 5 0 0,0 0-144 0,4 1 0 16,-1 1 144-16,2-6-144 0,2 1 0 0,2 0 0 15,1-1 0-15,5 6 0 0,-1-1 0 0,4-7-256 0,0-3 32 0,2-1 16 32,0-1-1792-32,1-1-368 0,0-4-64 0,2 0-8112 0,0-3-1616 0</inkml:trace>
  <inkml:trace contextRef="#ctx0" brushRef="#br2" timeOffset="-42285.75">16205 13399 21711 0,'-1'-9'960'0,"1"9"192"0,0 0-912 0,0 0-240 0,-5-4 0 0,-3-1 0 31,0 1 1728-31,-1 2 288 0,0 2 64 0,0 3 16 16,-2 1-560-16,1 0-96 0,-3-2-32 0,0 2 0 0,2 4-624 0,1 3-128 15,-1-2-16-15,2 1-16 0,0-3-304 0,1 1-48 16,2-2-16-16,6-6 0 0,-4 12-256 0,1-2 0 16,3-10 0-16,3 12 0 0,-3-12 0 0,4 12 0 15,1-2 0-15,2-1 0 0,-7-9 0 0,0 0 0 16,0 0 0-16,0 0 0 0,10 12 0 0,-3-2 0 16,-7-10 0-16,9 10 0 0,-9-10-192 0,11 6 192 15,0-1-208-15,-2 0 80 0,-9-5 128 0,10 6-160 16,-10-6 160-16,0 0-160 0,11 6 160 0,-11-6 0 15,10 8 0-15,-3-1 0 0,-7-7 0 0,0 0-208 16,0 0 80-16,0 0 128 16,0 10-480-16,0-10 32 0,0 0 0 0,-5 10 0 15,-2-2-448-15,2 0-64 0,5-8-32 0,-7 7 0 16,7-7-368-16,-10 2-80 0,1-2-16 0,2 0-10896 0</inkml:trace>
  <inkml:trace contextRef="#ctx0" brushRef="#br2" timeOffset="-41858.49">16462 13378 29599 0,'0'0'1312'0,"-8"-1"272"0,8 1-1264 0,-10-3-320 16,-1-2 0-16,2 4 0 0,0 1 1072 0,0 0 144 15,0 0 48-15,0 0 0 0,0 0-304 0,-2 1-48 16,-1 4-16-16,2-2 0 0,1 1-592 0,0 0-128 16,-2-1-32-16,2 3 0 0,1 0-144 0,8-6 0 15,-4 8 0-15,2 1 0 0,2-9-192 0,2 11 192 0,-2-11-192 16,10 13 192-16,-1-4-192 0,0 0 192 0,-1 0-192 0,2 0 192 15,2-2-224-15,1-1 80 0,0 2 16 0,0 2 0 16,0 2 128-16,0-4 0 0,-1 0 0 0,-2-2-128 16,-10-6 128-16,8 8 0 0,-8-8 0 0,5 9 128 15,-2 2 432-15,-3-11 80 0,-4 11 32 0,-1-1 0 16,-4 0 320-16,-2 0 64 0,-2 2 16 0,0 1 0 16,0-5-496-16,0 0-80 0,1-2-32 0,-1 2 0 15,-1 0-320-15,1 0-144 0,-1-2 128 0,6-2-128 31,0 1-1456-31,1 1-368 0,2 0-80 0</inkml:trace>
  <inkml:trace contextRef="#ctx0" brushRef="#br4" timeOffset="-34656.12">14183 15006 25791 0,'0'0'2304'0,"0"0"-1856"0,0 0-448 0,0 0 0 16,9 8 256-16,0-10-32 0,1-2-16 0,-1 1 0 15,0-2 784-15,1 0 160 0,2-1 16 0,0 1 16 16,1 3-144-16,-2-5-16 0,1 1-16 0,-1-5 0 15,-2 1-464-15,0-2-96 0,-1-1 0 0,-1 0-16 0,0 0-224 0,-2 0-32 16,-1 0-16-16,0 1 0 0,-1-1-160 0,-3-1 192 16,-3 2-192-16,-1 2 192 0,-1-1-192 0,-2 5 128 15,0 0-128-15,-4 2 128 0,-2 3-128 0,-1 1 0 16,-1 4 0-16,1 1 0 0,0 4 0 0,-1 4 0 16,2 3 0-16,2 2 0 0,2 2-128 0,1 2 128 15,2-1 0-15,3 2 0 0,0 0 0 0,3-3 208 16,3 1-16-16,2 0-16 0,1-4 32 0,3 3 16 15,4-3 0-15,2-2 0 0,0 0-96 0,4-2 0 16,0 0-128-16,2-4 192 0,1-1-192 0,0 1 0 16,1-3 0-16,-1-1 0 15,1-2-304-15,-1 0-144 0,-2-3-48 0,0 1 0 16,-2-2-2240-16,0-2-448 0,-2-1-80 0</inkml:trace>
  <inkml:trace contextRef="#ctx0" brushRef="#br4" timeOffset="-34484.36">14624 14846 1839 0,'0'0'160'0,"0"0"-160"0,0 0 0 0,0 0 0 15,0 0 5424-15,0 0 1040 0,0 0 224 0,5 8 32 16,0 1-4192-16,2 3-848 0,1 2-160 0,1-1-48 16,1 3-448-16,2 1-112 0,0 1-16 0,1 1 0 15,1 0-544-15,2 2-112 0,-1-3-32 0,2 1 0 16,0 1-208-16,0 0 128 0,-1-1-128 0,-1 1 0 15,2-5-1392-15,-2 2-368 0,-2 0-80 0,-2-2-7568 16,1-2-1536-16</inkml:trace>
  <inkml:trace contextRef="#ctx0" brushRef="#br4" timeOffset="-34281.26">15008 14927 21183 0,'0'0'1888'0,"-7"-1"-1504"15,-3-2-384-15,0 6 0 0,0-1 2480 0,-2 5 416 16,-2 0 96-16,-1 3 16 0,1 0-1088 0,-2 3-224 16,-1-1-32-16,0 2-16 0,0 0-688 0,0 3-144 15,-1 2-32-15,1-1 0 0,2 2-592 0,0-2-192 16,2 4 0-16,0 0 0 16,0-1-1232-16,3 1-368 0,3-2-64 0,2-2-14832 0</inkml:trace>
  <inkml:trace contextRef="#ctx0" brushRef="#br4" timeOffset="-33953.16">15252 14936 23039 0,'0'0'2048'0,"0"0"-1648"0,0 0-400 0,0 0 0 16,0 0 2112-16,0 0 320 0,-5-4 80 0,-2-1 16 0,1 4-592 0,-1-2-112 16,1 3-32-16,-1 3 0 0,0-2-896 0,-1 4-176 15,1 2-32-15,2 3-16 0,-3 0-336 0,0 2-64 16,1 1-16-16,0 2 0 0,2-1-128 0,1 2-128 16,0 0 192-16,1 3-192 0,2 2 128 0,2-4-128 15,3-2 0-15,1 2 0 0,2-4 0 0,2-1 0 16,2 0 0-16,2-3 0 0,2-3 0 0,1 0 0 15,-2-3 0-15,2 0-144 16,0 0-1200-16,0-3-224 0,1-3-48 0,-1 2-16 16,0-2-928-16,-2-1-176 0,0-1-32 0</inkml:trace>
  <inkml:trace contextRef="#ctx0" brushRef="#br4" timeOffset="-33591.09">15527 15066 15663 0,'0'0'1392'0,"3"8"-1120"0,-3-8-272 0,5 11 0 15,2-4 2368-15,2 1 432 0,0 0 80 0,3-3 0 16,1-1-1392-16,1 0-272 0,0-1-64 0,1-2-16 16,-2-1-640-16,1-1-128 0,0-2-32 0,1-1 0 15,-2-2-192-15,-2-1-144 0,-1 1 192 0,-3-1-192 16,0-3 240-16,-2 1-64 0,-1-1-16 0,-1 3 0 15,-2-4 48-15,-1 2 16 0,-1 0 0 0,-2 1 0 16,-1 2 624-16,-1-1 128 0,-3-1 32 0,0 3 0 0,-2 0-112 0,1 1 0 16,0 3-16-16,0 1 0 0,-1 0-320 0,1 2-64 15,0 3-16-15,1 2 0 0,2 2-240 0,1 0-48 16,-1 6-16-16,2-2 0 0,2 1-48 0,3 0-128 16,-1 2 192-16,3 0-64 0,2-2-128 0,1-1 0 15,1 0 0-15,1 0 0 0,1-1 0 0,1 1 0 16,1-1 0-16,1-2-176 15,1 2-1360-15,0-6-288 0,-2-2-48 0,2 0-16 16,2-3-1248-16,-2 1-256 0</inkml:trace>
  <inkml:trace contextRef="#ctx0" brushRef="#br4" timeOffset="-33231.65">16240 14935 5519 0,'0'0'240'0,"0"0"64"0,0 0-304 0,-6-2 0 0,-2 1 0 0,-1 1 0 16,-1 0 5216-16,-2 1 992 0,-1 1 192 0,-2 2 32 16,0-3-3872-16,0 4-784 0,1 2-160 0,0-1-16 15,1 1-768-15,1-1-160 0,0 1-32 0,2 1 0 16,1-1-464-16,2 1-176 0,2 0 0 0,1 1 144 16,3-2-144-16,2 2 0 0,3 0 0 0,2 0 0 15,2-1-192-15,1 1 192 0,1 0-192 0,1 0 192 0,2 2-176 0,2-2 176 16,0-1-128-16,1-1 128 0,0 1 0 0,-1-1-160 15,0-2 160-15,-1 0 0 0,0 0 0 0,-2 2 0 16,0-1 0-16,-4 2 0 0,-2-1 448 0,-6-7 128 16,0 0 48-16,1 8 0 0,-2-1 368 0,-3 1 80 15,-2 0 16-15,-2 1 0 0,-3 0-480 0,-2 0-96 16,0-1 0-16,-2 0-16 0,-2 0-304 0,-2-2-64 16,3 0-128-16,0-4 192 0,0 2-352 0,2-3-80 15,1 1-16-15,1-1 0 16,2 2-2336-16,2-3-480 0,3-3-80 0,5 3-12992 0</inkml:trace>
  <inkml:trace contextRef="#ctx0" brushRef="#br4" timeOffset="-32965.97">16549 15025 16575 0,'-6'0'1472'0,"-3"-2"-1168"0,-2 1-304 0,-2 1 0 16,-1-1 3008-16,0 1 560 0,-2-2 96 0,2 2 32 15,1-1-1552-15,1 1-304 0,1-3-64 0,-2 1-16 16,4 1-1008-16,9 1-208 0,0 0-32 0,0 0-16 16,0 0-496-16,0 0-192 0,9 0 16 0,3 2 0 15,1 2 48-15,1 1 0 0,2 2 0 0,0 1 0 16,-1-1 128-16,1 3-160 0,1 0 160 0,-1 0-160 16,1 2 288-16,-4-1 48 0,-3-1 16 0,-2 0 0 15,-2 1 736-15,-2-1 160 0,-1 1 16 0,-3-1 16 0,-4 1-128 0,-1 2-32 16,-2 0 0-16,-1 0 0 0,-2 0-592 0,0 1-128 15,-2 0-32-15,0 1 0 16,0-1-1360-16,1 0-256 0,-2 2-64 0,-6 5-17296 16</inkml:trace>
  <inkml:trace contextRef="#ctx0" brushRef="#br4" timeOffset="-32434.46">14886 15916 33455 0,'-9'17'1472'0,"7"-4"320"0,2 2-1424 0,0 4-368 0,2 2 0 0,0 0 0 16,1 1 848-16,0 3 112 0,0-3 0 0,3 2 16 16,0-1-272-16,1 0-64 0,2 1-16 0,-3-3 0 15,1-2-448-15,-2 1-176 0,0-4 128 0,-2-1-128 16,0 0 176-16,-3-4-48 0,-2 1-128 0,1-5 192 16,-3-1 0-16,-1-1 0 0,-2 0 0 0,1-3 0 15,-1-1 0-15,-1-2-16 0,1-3 0 0,-1-3 0 16,0-2-176-16,0-1 0 0,0-2 0 0,2-2 128 0,-1-5-128 0,3-1-144 15,0-3 144-15,2-4-208 16,-1 0-272-16,5-2-48 0,-1-2-16 0,3-1 0 16,2 1-96-16,2 1 0 0,0 3-16 0,1 1 0 0,0 1 400 0,3 5 96 15,0 0 16-15,1 4 0 0,0 4 144 0,1 4 0 16,0 4 0-16,1 4 0 0,-1 3 0 0,0 2 272 16,-1 4-32-16,0-2-16 0,-1 2 256 0,0 0 48 15,-4 3 16-15,-3-4 0 0,-1 2-16 0,-2 1 0 16,-2-2 0-16,-1 2 0 0,0 2-256 0,-2 0-48 15,-2 1-16-15,0-1 0 0,-2-2-208 0,0 1 0 16,-1 0 0-16,0-1-160 16,0 1-2064-16,3-3-400 0,-2-3-96 0,1-3-12848 0</inkml:trace>
  <inkml:trace contextRef="#ctx0" brushRef="#br4" timeOffset="-32278.36">15175 15860 13823 0,'0'0'1216'0,"0"8"-960"0,2 4-256 0,-1-3 0 16,0 3 3136-16,0-1 592 0,1 2 112 0,-1 1 32 15,0 0-2288-15,2 0-464 0,1 2-96 0,1-2 0 16,0 2-720-16,2-1-144 0,-1 1-32 0,2 0 0 16,-1-1-3024-16,-1-2-624 0,9 11-112 15,-5-11-16-15</inkml:trace>
  <inkml:trace contextRef="#ctx0" brushRef="#br4" timeOffset="-32106.37">15400 15916 30815 0,'0'0'1360'0,"0"0"288"0,0 0-1328 0,-6 2-320 16,1-1 0-16,0 3 0 0,0 2 1536 0,-1 4 224 16,0 1 48-16,1 5 16 0,-1 2-688 0,1 2-144 15,0 2-32-15,1 3 0 0,-1 1-704 0,1 2-256 16,1 1 144-16,1 2-144 15,1 2-896-15,1 0-272 0,1-5-48 0,3 0-16 16,-3-4-1952-16,3-1-384 0,1-4-80 0</inkml:trace>
  <inkml:trace contextRef="#ctx0" brushRef="#br4" timeOffset="-31731.26">15544 15893 4607 0,'0'0'400'0,"0"0"-400"0,3 6 0 0,-1 2 0 16,2 1 4608-16,0 2 848 0,1 2 176 0,2 1 16 16,0 2-3024-16,-1-1-592 0,1 0-128 0,-2 0-32 15,0 2-464-15,-1 0-112 0,1 0-16 0,-1 2 0 16,0 1-320-16,-1-1-64 0,-2-1 0 0,-1-1-16 16,-1-1-160-16,-1 0-16 0,2-3-16 0,0 2 0 15,-1-3-128-15,1-2-32 0,-3-2 0 0,3-8 0 16,0 0 16-16,0 0 0 0,0 0 0 0,0 0 0 0,0 0-176 0,0 0-48 15,0 0 0-15,-1-7 0 0,0-1-144 0,1-1-48 16,0-1 0-16,1-2 0 0,0 0-128 0,2-1 0 16,-2-2 0-16,3 2 0 0,3 0 0 0,-2 0-304 15,0-2 48-15,2 2 16 16,-1 0-560-16,1-1-112 0,-1 0-32 0,2 1 0 16,0 1-432-16,0 1-96 0,1 0 0 0,0 3-16 15,0 0 16-15,0 3 16 0,-1 1 0 0,1 0 0 16,2 1 16-16,-1 1 0 0,-1 0 0 0,-1 1 0 15,2 0-2112-15,-1 1-416 0,8 0-96 0,-17 0-4064 0</inkml:trace>
  <inkml:trace contextRef="#ctx0" brushRef="#br4" timeOffset="-31621.94">15864 16013 4607 0,'0'0'192'0,"0"0"64"0,0 10-256 0,0 1 0 15,0-2 0-15,1 1 0 0,0 2 3872 0,1 0 736 0,-2-1 128 0,0 1 48 16,1 0-3520-16,0-2-704 0,0 2-144 0,2 0-32 16,0-2-384-16,1 1-256 0,-1-2 48 0,3-3-6544 15,-6-6-1312-15</inkml:trace>
  <inkml:trace contextRef="#ctx0" brushRef="#br4" timeOffset="-31486.53">15918 16062 6447 0,'-1'-14'576'0,"1"8"-576"0,-1-4 0 0,-1-3 0 15,1 2 3696-15,1-4 624 0,0 0 128 0,0-1 32 16,0 2-2928-16,0-1-576 0,0 0-112 0,1 0-32 16,2 2-576-16,0 3-128 0,-2 1-128 0,2 2 176 15,-3 7-2224-15,4-5-448 0,-4 5-96 16,0 0-6320-16</inkml:trace>
  <inkml:trace contextRef="#ctx0" brushRef="#br4" timeOffset="-31198.98">16178 15881 25679 0,'0'0'1136'0,"0"0"240"0,-7 5-1104 0,1 1-272 16,-1 0 0-16,-1 2 0 0,1 0 736 0,-1 2 96 15,0 3 0-15,1 4 16 0,2 3-144 0,1 2-48 16,2 1 0-16,2 0 0 0,-2 1-528 0,4 0-128 15,2-2 0-15,1-4 0 0,1 2 0 0,4-5 0 16,-3-2 0-16,2 0 0 0,2-5 128 0,-1-1-128 16,1-2 192-16,-1-4-64 0,-1-1 560 0,0-2 96 0,1-5 32 0,-3-2 0 15,0 0 256-15,-1-4 48 0,0-3 16 0,-2-1 0 16,-1 0-176-16,0 0-48 0,0-5 0 0,-1 1 0 16,-2-2-512-16,0-3-96 0,0 0-32 0,-1 0 0 15,0 0-80-15,-1-2 0 0,1 1-16 0,0-1 0 16,-3 0-176-16,0-1 0 0,0 2-192 0,1 3 192 31,-1 1-1888-31,2 1-256 0,-1 2-48 0,1 3-16 16,-2 4-1568-16,1 3-320 0</inkml:trace>
  <inkml:trace contextRef="#ctx0" brushRef="#br4" timeOffset="-31058.38">16439 15932 13823 0,'0'21'608'0,"1"-11"128"16,0 3-592-16,2 3-144 0,1 1 0 0,1 1 0 0,-1-2 1152 0,0-1 192 16,0 2 32-16,1-4-6304 15,0 0-1280-15</inkml:trace>
  <inkml:trace contextRef="#ctx0" brushRef="#br4" timeOffset="-30464.33">16529 15918 12319 0,'-3'-12'544'0,"2"7"112"0,-1-3-528 0,1-1-128 16,1-2 0-16,0-3 0 0,0 1 912 0,1 4 160 16,-1 9 16-16,4-7 16 0,-4 7-400 0,0 0-64 0,0 0-32 0,8 0 0 15,-8 0-320-15,10 7-64 0,2 1-16 0,0 5 0 16,0 2-80-16,-1 0-128 0,1 0 176 0,0 5-176 16,0-2 896-16,-2 4 64 0,-1 0 0 0,0 2 16 15,0-1 288-15,1 1 48 0,-4-1 16 0,-1-1 0 16,0-1-448-16,-1-1-96 0,-1-2-16 0,-2 0 0 15,-1-5 352-15,0 0 64 0,0-2 16 0,3-2 0 16,-2-2-624-16,-1-7-128 0,0 0-32 0,0 0 0 16,0 0 16-16,0 0 0 0,4-6 0 0,1 0 0 15,2-5-240-15,-1-2-32 0,1-2-16 0,-2-2 0 16,0-1-144-16,1-2 0 0,-1-2 0 0,0 0-176 16,2-2-64-16,-2-1-16 0,0-1 0 0,0 3 0 15,0-3-320-15,1 2-80 0,-1 2-16 0,0 4 0 16,0 5 288-16,0 0 48 0,1 4 16 0,-1 3 0 0,-5 6 320 0,0 0 0 15,8 3 0-15,0 2 0 0,-2 4 240 0,1 3 16 16,-1 1 0-16,1 4 0 0,-2 1 16 0,4 10 16 16,-3-2 0-16,0-8 0 0,0 2 16 0,1-1 0 15,-1-1 0-15,2 1 0 0,0-1 112 0,1-1 32 16,0-3 0-16,2 2 0 0,-1-3-208 0,2-3-48 16,-1 1 0-16,1-2 0 0,0-3 0 0,1 0-16 15,0-4 0-15,0 1 0 0,-1-3 0 0,1-1 0 16,2-2 0-16,0-1 0 0,-1-2-176 0,0-2 0 15,1-1 0-15,4-4-176 16,-3-2-288-16,-3 2-64 0,0 1-16 0,-4-1 0 16,-2 0-16-16,-3 0 0 0,-3 0 0 0,-2 3 0 0,-3-1 304 0,-3 5 48 0,-2-1 16 0,-1 3 0 15,-2 6 448-15,-2 3 112 0,-3 4 16 0,0 4 0 16,0 3 704-16,0 2 128 0,1 0 48 0,7-3 0 16,1 0-96-16,3 1-16 0,1 2 0 0,3 0 0 15,1 2-608-15,2-2-128 0,4 1-32 0,3-1 0 16,4 1-192-16,4 0-32 0,2-4-16 0,14 6 0 31,1-4-1168-31,-9-8-224 0,2-1-48 0,3-2-18560 0</inkml:trace>
  <inkml:trace contextRef="#ctx0" brushRef="#br1" timeOffset="-2594.94">22720 13089 10415 0,'0'0'448'0,"0"0"128"0,0 0-576 0,0 0 0 0,0 0 0 0,0 0 0 16,0 0 1488-16,0 0 192 0,0 0 48 0,0 0 0 15,0 0-160-15,0 0-32 0,0 0 0 0,0 0 0 16,0 0-288-16,0 0-64 0,0 0-16 0,0 0 0 15,1 7 48-15,-13-7 0 0,2 3 0 0,-2-3 0 16,-2 3 80-16,0 1 32 0,-2 1 0 0,-2 0 0 16,-4 2-128-16,-3-1-32 0,-1 2 0 0,-2 1 0 15,0-1-304-15,-2-2-64 0,0 0-16 0,0 0 0 16,1 1-160-16,2 0-48 0,-1 0 0 0,1 2 0 16,-2-5-336-16,2 5-80 0,1-1-16 0,1 0 0 15,1 0-144-15,4-5 0 0,1 1 0 0,4 2 128 16,0-4-320-16,2 1-64 0,3-1 0 0,1 1-16 15,9-3-1968-15,-8 1-384 0,8-1-64 0,0 0-14272 16</inkml:trace>
  <inkml:trace contextRef="#ctx0" brushRef="#br1" timeOffset="-2126.14">21357 13073 12895 0,'0'0'1152'0,"-9"-7"-928"0,0 1-224 0,0 2 0 15,1 0 2688-15,0 1 480 0,8 3 96 0,-11 0 32 16,-1 0-1600-16,0 2-320 0,1 3-64 0,-1-1-16 16,-1 4-528-16,1 3-96 0,2 4-32 0,0 3 0 15,-1 2-416-15,3-5-96 0,-1 1 0 0,1 1-128 16,0 2 0-16,2 2 0 0,2 0 0 0,2 0 0 16,2-1 0-16,4 0 0 0,4-1 0 0,1-2 0 15,0 0 0-15,3-4 0 0,4-6 0 0,1 0 0 16,2-2 432-16,2-2 80 0,1-5 0 0,3 0 16 0,-3-5 112 15,0-2 32-15,1-3 0 0,-3-2 0 0,0-2-144 0,0 1-16 16,-4-2-16-16,0-1 0 0,-2-3-96 16,3-8-16-16,-5 4 0 0,-4 2 0 0,-4-1 160 0,-4 4 32 15,-3 0 0-15,-3 3 0 0,-6-1 64 0,-1 2 32 16,-4 3 0-16,-1 1 0 0,-4 3-208 0,1 1-32 16,0 2-16-16,0 2 0 0,1 1-416 0,2 3 0 15,1 0 128-15,3 6-128 16,1 0-1216-16,1 5-288 0,0 2-48 0,3 0-11008 15,0-2-2208-15</inkml:trace>
  <inkml:trace contextRef="#ctx0" brushRef="#br1" timeOffset="-1094.77">24857 17043 1839 0,'0'0'0'0,"0"0"160"0,0 0-160 0,0 0 0 0,0 0 0 0,0 0 0 16,0 0 3376-16,0 0 640 0,0 0 128 0,0 0 16 15,0 0-2112-15,0 0-448 0,0 0-64 0,1 6-32 16,-1 1 288-16,0-7 48 0,0 0 16 0,0 0 0 16,0 0-112-16,0 0-16 0,-5 6 0 0,0-2 0 15,-1-1-256-15,-1-1-64 0,-3 0-16 0,0-1 0 16,-2-1-304-16,-1 1-48 0,-1-1-16 0,0 0 0 16,-5-1-224-16,-2 0-48 0,2-1-16 0,-2 1 0 15,-1-1-336-15,2 0-64 0,1 0-16 0,0-1 0 16,3 2-320-16,-1-2 0 0,2 3 0 0,2-1 0 15,1-2-1120-15,2-1-240 0,2 2-48 0,2-2-11856 16,0 1-2368-16</inkml:trace>
  <inkml:trace contextRef="#ctx0" brushRef="#br1" timeOffset="-454.15">23317 16761 15663 0,'0'0'1392'0,"0"0"-1120"0,-5-4-272 0,0 2 0 16,5 2 3024-16,-7 0 560 0,-1-2 96 0,-1 2 32 0,0 2-1376 16,0 2-272-16,0 2-48 0,0 1-16 0,-1 6-896 0,1-2-176 15,0 4-32-15,3 2-16 0,-1 1-688 0,3 4-192 16,2 0 0-16,0 2 0 0,4-1 0 0,2 1 0 16,1 0 0-16,3-1 0 0,3-3-304 0,2 0 32 15,2-2 0-15,3-1 0 16,2-2-208-16,2-4-32 0,2 0-16 0,5-5 0 15,2-2 64-15,2 0 16 0,0-3 0 0,-1-1 0 0,1-2 208 0,-1-2 48 16,-2 1 16-16,0-6 0 0,-2-1 176 0,-3-1 0 16,-5-2 0-16,-1-2 0 0,-5 0 160 0,0 0 64 15,-3-1 16-15,-3-1 0 0,-3 1 592 0,-1 1 112 16,-3-4 16-16,-2 2 16 0,-5 3 240 0,0-4 32 16,-3 1 16-16,0 0 0 0,-6 3-192 0,0-2-48 15,-2 3 0-15,0 1 0 0,1 3-496 0,-1 0-96 0,-2 2-32 0,-1 4 0 16,1 1-400-16,0 4 0 0,2 1 0 0,2 4 0 31,0 3-304-31,2 2-144 0,2 0-16 0,1 2-16 16,3 2-2512-16,1 0-496 0,1-1-96 0</inkml:trace>
  <inkml:trace contextRef="#ctx0" brushRef="#br1" timeOffset="9109.57">24672 4086 2751 0,'1'3'256'0,"0"2"-256"0,0-1 0 0,6 30 0 0,-7-34 2176 0,0 0 384 16,0 0 64-16,0 0 32 0,0 0-720 0,0 0-144 15,0 0-16-15,0 0-16 0,0 0-96 0,0 0 0 16,-1-8-16-16,-2 2 0 0,3 6-352 0,-3-4-64 16,0 0-16-16,0 1 0 0,0-3-320 0,-1 2-80 15,4 4-16-15,-3-4 0 0,0 0-336 0,-1-1-64 16,-1-6-16-16,-2 9 0 0,7 2 0 0,-6 0 0 16,1-4 0-16,-2-5 0 0,0-7 96 0,2 2 16 15,-1 2 0-15,1 2 0 0,-2 2-48 0,2-3-16 16,-2 0 0-16,1-1 0 0,-2 0 16 0,0 3 16 15,-1 1 0-15,1-2 0 0,0-7-144 0,1 0-48 16,-4-1 0-16,2 1 0 0,1 0-48 0,-1 0-16 0,0-1 0 0,-2 1 0 16,2 0 32-16,2 0 0 0,0 2 0 0,2 2 0 15,-2-1-16-15,1-2 0 0,1 1 0 0,-1-1 0 16,1 2-16-16,-1-3 0 0,-1 1 0 0,-1 2 0 16,0 1 16-16,1-2 0 0,-1 4 0 0,1-1 0 15,-2-4-48-15,0 2-16 0,0 0 0 0,0 1 0 16,0 2 32-16,1-2 16 0,1 1 0 0,1 1 0 15,-1 0-208-15,2 2 176 0,1 0-176 0,0 1 160 16,0 2-160-16,0-1 0 0,4 7 0 0,0 0 0 16,-4-4 0-16,4 4 0 0,0 0 0 0,0 0 0 15,0 0 0-15,0 0 0 0,0 0 0 0,0 0 0 16,0 0 0-16,0 0 0 0,0 0 0 0,0 0 0 16,0 0-128-16,0 0 128 0,0 0 0 0,0 0 0 15,0 0-128-15,0 0 128 0,0 0-160 0,0 0 160 0,0 0 0 0,0 0 0 16,0 0-128-16,0 0 128 0,0 0 0 0,0 0 0 15,0 0 0-15,0 0 0 0,0 0 0 0,0 0 0 16,0 0 0-16,0 0 0 0,-2-4 0 0,2-1 0 16,-1 0 0-16,1 5 0 0,-2-5 0 0,2-1 0 15,0 1 0-15,3 0 0 0,-1 0 0 0,2 0 0 16,3-1 0-16,1 1 0 0,0-1 0 0,3-1 0 16,4 1 0-16,0-2 0 0,2-1 0 0,1-3 0 15,-1 0 0-15,3-1 0 0,2-3 0 0,0 0 0 16,2-1 0-16,-1-2 0 0,2 2 0 0,0 3 0 15,-2-3 160-15,1 0-160 0,-1-2 0 0,-1 2 0 0,-1 4 0 16,-1 0 0-16,-1 1 0 0,1 0 0 0,-1 2 0 16,1 1 0-16,-3-2-128 0,-1-1-64 0,-1-5-16 0,0 3 0 31,-2 2-336-31,-2 3-64 0,0 1-16 0,-1 1 0 16,-1 0-1472-16,0 1-288 0,-1-1-64 0,0 2-14128 0</inkml:trace>
  <inkml:trace contextRef="#ctx0" brushRef="#br1" timeOffset="9703.68">25110 2652 20271 0,'0'0'1792'0,"-6"-5"-1424"0,0 0-368 0,-1 0 0 15,1-1 1920-15,-1 1 304 0,1 3 64 0,-2 0 16 16,0 2-144-16,0 0-32 0,-1 3 0 0,1 2 0 15,1 2-1360-15,-1 3-288 0,1 2-48 0,1 4-16 16,-1 4-416-16,3 0 0 0,2-3 0 0,0-3 0 16,1 2 0-16,2 6 0 0,2 3-176 0,3-3 176 15,4-4 0-15,0-2-160 0,3-3 160 0,1 0 0 16,2-4 0-16,1-4-128 0,1-5 128 0,2 0 0 16,1 2 0-16,0 1 0 0,1 3 0 0,-3-1 0 15,-2-4 288-15,0-2 64 0,-3-4 16 0,0-1 0 0,-3 0 224 16,1-1 48-16,-3-3 16 0,0-4 0 0,-2-5-80 0,-3 1 0 15,-2 1-16-15,-2 3 0 0,0 1-192 0,-2-3-48 16,-2-2 0-16,-4-2 0 0,0 1-128 0,-2-2-16 16,-1 0-16-16,-2 3 0 0,0-2-160 0,1 7 160 15,-1 0-160-15,-1 0 160 16,0 1-480-16,1 3-80 0,0 0-32 0,1 3 0 16,0-2-2208-16,0 3-448 0,2 3-96 0</inkml:trace>
  <inkml:trace contextRef="#ctx0" brushRef="#br1" timeOffset="12674.64">25097 14317 8287 0,'0'0'368'0,"0"0"80"0,0 0-448 0,0 0 0 0,0 0 0 0,0 0 0 16,0 0 2144-16,0 0 352 0,6 14 64 0,-6-14 0 15,0 0-1792-15,0 0-384 0,0 0-64 0,0 0 0 16,0 0-192-16,0 0-128 0,0 0 192 0,0 0-192 16,0 0 192-16,0 0-192 0,7-4 192 0,-7 4-192 15,0 0 352-15,0 0-32 0,0 0-16 0,0 0 0 16,0 0 480-16,0 0 112 0,0 0 0 0,5-4 16 16,-3-4 160-16,-2 8 16 0,0 0 16 0,0 0 0 15,0 0-128-15,0 0-16 0,0 0-16 0,0 0 0 0,2-6-304 0,-2 6-64 16,0 0-16-16,0 0 0 0,0 0-32 0,-3-5 0 15,-1-2 0-15,2 1 0 0,-2-1 48 0,0-1 16 16,0 0 0-16,0-1 0 0,-3-1 48 0,2-3 16 16,-1 1 0-16,-1-1 0 0,1-1-96 0,-2-2-32 15,0 0 0-15,-1 1 0 0,0-3-112 0,0 2-32 16,0 0 0-16,-2-1 0 0,1-2-208 0,-1 1-48 16,2 2-128-16,0 0 192 0,-1 1-192 0,-1-2 0 15,1-2 0-15,1 4 0 0,-1-3 0 0,3 2 0 16,-1 0 0-16,1 1 0 0,-1 0 0 0,1 1 0 15,1-2 0-15,0 1 0 0,-1-1 0 0,1 0 0 16,1-1 0-16,-1 2 0 0,1-4 0 0,1 4 0 16,0-1 0-16,0 2 0 0,1 1 0 0,0 4 0 0,0 1 0 15,1 0 0-15,-1 2-160 0,1-1 160 0,-2 2-128 0,1 0 128 16,0 1 0-16,3 4 0 0,-4-7 0 0,2 2-128 16,2 5 128-16,0 0 0 0,0 0 0 0,0 0 0 15,-7-4 0-15,2 0 0 0,5 4 0 0,0 0 0 16,-6-4 0-16,-1-1 0 0,2 4 0 0,0-5 0 15,5 6 0-15,0 0 0 0,0 0 0 0,0 0 0 16,-8-5 0-16,1 1 0 0,7 4 0 0,0 0 0 16,0 0 0-16,0 0-128 0,-4-4 128 0,4 4 0 15,0 0 0-15,4-5 0 0,3 0 0 0,3-2-128 16,1 1 128-16,2-1 0 0,2 2 0 0,2-3 128 16,2-2-128-16,0-2 176 0,3-1-176 0,0 1 192 15,1 1 0-15,0-1 16 0,1-2 0 0,-1 2 0 16,2 0-80-16,-2 0-128 0,1 1 176 0,-1-1-176 0,-2 0 0 15,-1 1 0-15,-1-3 0 0,-1 3 0 16,-1 0-1072-16,-2 1-112 0,-2 2-32 0,-1-2 0 16,-2 2-2528-16,-2 3-512 0</inkml:trace>
  <inkml:trace contextRef="#ctx0" brushRef="#br1" timeOffset="13081.01">25505 13159 15663 0,'1'-17'688'0,"-1"11"144"16,-1-6-656-16,-1 1-176 0,6 1 0 0,-4 2 0 0,0 0 2400 0,-2 0 448 0,0 1 96 0,0 0 0 15,-2 3-1728-15,-1 2-336 0,-2 2-80 0,-1 1-16 16,-1 2-368-16,0 2-80 0,-1 4-16 0,-1 4 0 15,1 1-144-15,1 2-48 0,1 1 0 0,1 1 0 16,2 2 0-16,1-1 0 0,3 2 0 0,3-3 0 16,2 2 112-16,3-2 16 0,2 0 0 0,4-1 0 15,1 2 192-15,2-8 32 0,1-3 16 0,2-1 0 16,1-3 32-16,1-4 16 0,0-3 0 0,0-2 0 16,-1-2 272-16,0-2 48 0,-2-4 16 0,-1 0 0 15,-2-1-96-15,-2-2-16 0,-2-4 0 0,-3 1 0 16,-4 1-128-16,-3-1-16 0,-2 1-16 0,-2 3 0 0,-2-4-80 0,-3 2-16 15,-3 0 0-15,-2 0 0 0,-3 0-256 0,-1 2-64 16,-1 0-16-16,0 2 0 0,-2 2-176 0,0-1-144 16,4 2 144-16,-9-3-208 15,4 3-1264-15,4 6-240 0,3 1-48 0,6 3-16944 16</inkml:trace>
  <inkml:trace contextRef="#ctx0" brushRef="#br1" timeOffset="15637.56">27476 16380 1839 0,'0'0'0'0,"0"0"160"0,0 0-160 0,0 0 0 0,0 0 0 0,0 0 0 16,0 0 2608-16,4 0 480 0,-12-6 112 0,3-2 0 16,5 8-1504-16,-5-6-304 0,-1 0-64 0,6 6-16 15,0 0 288-15,0 0 48 0,-5-3 16 0,5 3 0 0,0 0-64 0,0 0-16 16,0 0 0-16,0 0 0 0,0 0-432 0,0 0-96 16,0 0-16-16,0 0 0 0,8 9-208 0,-2 1-32 15,1 0-16-15,1 2 0 0,0 1 112 0,1 0 32 16,0 0 0-16,3 2 0 0,1 2-176 0,1 2-48 15,0 2 0-15,1 1 0 0,0 3-128 0,5 1-16 16,1-5-16-16,-7-3 0 0,0 2-112 0,3 1-32 16,2-3 0-16,0 1 0 0,2 1-80 0,0-1-32 15,1 1 0-15,0 0 0 0,-1-6-160 0,0 2-128 16,-2 1 144-16,0-3-144 0,-2-2 128 0,-2-2-128 16,1-1 0-16,-2-1 0 0,-2-1 0 0,0-1 0 15,-2 1-176-15,-1-2 176 16,0 0-1536-16,1-1-176 0,0 0-32 0,0-2-11040 0,0 2-2192 0</inkml:trace>
  <inkml:trace contextRef="#ctx0" brushRef="#br1" timeOffset="16215.62">28330 17126 2751 0,'-9'-6'128'0,"3"-1"16"0,-1 2-144 0,0-2 0 16,-1 2 0-16,0 1 0 0,2 2 6272 0,-1-4 1216 15,-3 1 240-15,1 1 48 0,0 3-4800 0,0 1-960 16,1 0-192-16,1 3-32 0,1 3-1040 0,-3 1-208 0,-2 3-32 0,3 3-16 15,3 3-352-15,3-4-144 0,-2 3 128 0,1 5-128 16,-1-3 0-16,4 2 0 0,1-2 0 0,3 3 0 16,3-2 0-16,1 0 0 0,1 2 0 0,3-3 0 15,1-5 0-15,0-1 0 0,1-2 0 0,-1-1 0 16,1-3 0-16,2-1 0 0,0-4 0 0,-1-4 128 16,0 2 96-16,-2-3 16 0,-4 1 0 0,-1-3 0 15,-2-2 256-15,-1 0 48 0,-1-3 16 0,1 0 0 16,-1 1-112-16,-1-2 0 0,-3-2-16 0,-1 2 0 15,-2-4-144-15,-2-6-32 0,-2 2 0 0,1 3 0 16,-2 1-256-16,0 0-144 0,0 1 16 0,-1 1 0 16,0 2-592-16,0 2-112 0,0 2-32 0,1 2 0 15,1 4-1392-15,7 3-288 0,-9-2-48 0,9 2-16 16,-7 7-896-16,7-7-176 0</inkml:trace>
  <inkml:trace contextRef="#ctx0" brushRef="#br1" timeOffset="17504.38">30207 17493 15023 0,'0'0'656'0,"9"20"160"0,-18-16-656 0,0 0-160 16,9-4 0-16,-10 5 0 0,2 1 1184 0,-1-2 208 0,-2-2 32 0,2 3 16 16,3 1 128-16,6-6 32 0,0 0 0 0,0 0 0 15,0 0-384-15,0 0-80 0,0 0-16 0,0 0 0 16,10 6 64-16,3-1 16 0,1-5 0 0,3-2 0 15,2-2 16-15,0-3 16 0,-1 1 0 0,2-1 0 16,-1-1-80-16,2 1-32 0,0-1 0 0,1-4 0 16,1 0-256-16,1 1-48 0,2-1-16 0,2 0 0 15,2-2-352-15,0-1-80 0,-2 0-16 0,1-1 0 16,-2-1-352-16,2 0 0 0,1 0 0 0,0 2 128 16,-1 0-400-16,-3 4-80 0,-4-2-16 0,-2 1 0 15,-5 1-1680-15,-2 2-320 0,0 0-80 0,-2 3-9600 16,-3-1-1920-16</inkml:trace>
  <inkml:trace contextRef="#ctx0" brushRef="#br1" timeOffset="17907.11">31430 16894 11967 0,'-10'-6'1072'0,"2"0"-864"16,-3 1-208-16,-2 1 0 0,0 0 5120 0,-2 3 992 15,-2 1 192-15,2 0 32 0,1 1-5344 0,-2 5-992 16,-6 1-368-16,3 5 16 0,0 5 352 0,1 3 240 16,-1-2-48-16,3 3 0 0,5 0-192 0,4 1 0 15,1 0 0-15,4 0 0 0,3-1-144 0,4-1 144 16,2-5 0-16,3 1-144 0,3-3 144 0,6-1 0 15,3-2 0-15,-1-1 128 0,1-1 48 0,0-3 16 16,0-2 0-16,0-1 0 0,0-2 192 0,-1 0 64 16,0 0 0-16,0 0 0 0,-1-5 160 0,-2-1 32 15,0-3 16-15,-1-2 0 0,-1-1-16 0,-2-1-16 0,-1-2 0 0,-4-2 0 16,-2-2-112-16,-5 0 0 0,-2-3-16 0,-2 2 0 16,-2 1-32-16,-4-3 0 0,-2 1 0 0,-2-2 0 15,-3 4-160-15,1 1-48 0,0 1 0 0,-1 0 0 31,-2-3-608-31,4 3-128 0,2 2-32 0,2 2-12624 0,1 2-2544 0</inkml:trace>
  <inkml:trace contextRef="#ctx0" brushRef="#br2" timeOffset="20646.39">25584 2311 12895 0,'0'0'1152'0,"0"0"-928"15,0 0-224-15,0 0 0 0,4 15 2688 0,-14-12 480 16,-2 0 96-16,0 1 32 0,-1 1-1024 0,-3 1-208 15,0 5-32-15,-1 4-16 0,1 2-800 0,2 0-176 16,-1 4-16-16,2 1-16 0,3 0-240 0,1 1-64 16,2-3 0-16,3 1 0 0,3 0-160 0,1-1-32 15,1-2-16-15,3-1 0 0,1-3-192 0,2 1-48 0,2-2 0 16,3-2 0-16,2 0-256 0,0-2 160 0,1-3-160 0,0 0 128 16,1-1-128-16,1 1 0 0,0-3 0 0,0 1 0 0,-1-1-144 15,0-1-112-15,1 1-32 0,-1-1 0 16,-3-2-2144-16,0 2-448 0,-4-1-64 0</inkml:trace>
  <inkml:trace contextRef="#ctx0" brushRef="#br2" timeOffset="20804.46">25868 2281 11055 0,'0'0'480'0,"0"0"112"0,0 0-464 0,0 0-128 0,0 0 0 0,0 0 0 16,0 0 3872-16,0 0 752 0,0 0 160 0,-4 8 16 15,1 1-2752-15,0 4-544 0,0 0-112 0,3 6-32 16,0 7-1104-16,0 2-256 0,-1 2 0 0,-2 0 0 31,2-2-2064-31,0 2-432 0,2-1-96 0</inkml:trace>
  <inkml:trace contextRef="#ctx0" brushRef="#br2" timeOffset="21023.23">26005 2173 16575 0,'0'0'1472'15,"0"-10"-1168"-15,0 10-304 0,0 0 0 16,0 0 2720-16,0 0 480 0,0 0 112 0,-1 10 16 0,0 0-1504 0,-1 8-288 16,1 6-64-16,2-3-16 0,-1 3-1072 0,0 5-192 15,-1 2-64-15,2 2 0 0,1 1-288 0,0 2-64 16,2-2-16-16,0 0 0 15,0 1-1872-15,1-2-384 0,-1-2-80 0</inkml:trace>
  <inkml:trace contextRef="#ctx0" brushRef="#br2" timeOffset="21210.79">25892 2534 21183 0,'-4'-3'1888'0,"-3"-1"-1504"0,2 0-384 0,0-1 0 15,0 0 3760-15,0-2 672 0,5 7 144 0,0 0 32 16,-3-6-2560-16,3 6-496 0,0 0-96 0,8-7-32 16,1 1-1136-16,1-1-288 0,2 1 0 0,5-1 0 31,0 1-960-31,1 2-240 0,0 4-48 0,2-3-16 16,0 2-2128-16,-2 1-416 0</inkml:trace>
  <inkml:trace contextRef="#ctx0" brushRef="#br2" timeOffset="21601.29">26203 2431 5519 0,'0'0'496'0,"0"0"-496"0,0 0 0 0,0 0 0 0,8 2 5216 0,0 0 944 16,0 0 192-16,1 1 48 0,1 1-3520 0,1 0-688 16,-2 1-144-16,1 0-16 0,2 0-1328 0,1 2-272 15,-1-1-48-15,0 1-16 0,-1 2-240 0,2-1-128 16,-3-2 128-16,-1-2-128 0,-1 3 144 0,-2 1-144 15,-1-2 192-15,-1 2-192 0,-4-8 192 0,4 6-64 16,-4-6 0-16,0 0-128 0,-3 8 192 0,1-1-64 16,-2-1 0-16,-1 1-128 0,-2-1 208 0,-1-2-64 15,-1 0-16-15,0 1 0 0,1-2-128 0,0-2 128 16,2 3-128-16,6-4 128 0,-7 2-128 0,7-2 0 16,0 0 0-16,0 0 0 0,0 0 0 0,0 0 0 15,6 3-160-15,1 1 160 0,1 0-192 0,0 0 192 16,1 1-208-16,2-2 80 0,-1 1 128 0,1 2 0 0,-1 2 0 0,-1 1-128 15,-1 0 416-15,-2 2 96 0,-2-3 0 0,0 1 16 16,-1 0 656-16,-2 1 128 0,-3-3 32 0,-2 1 0 16,-2 1 64-16,1-1 32 0,-1 0 0 0,-2 1 0 15,-3 0-416-15,1 0-64 0,-2-3-32 0,1 1 0 16,-1-1-480-16,-1 4-80 0,0-3-32 0,0-3 0 31,0 0-832-31,0 1-160 0,0 2-48 0,1-1-14240 0,0 0-2848 0</inkml:trace>
  <inkml:trace contextRef="#ctx0" brushRef="#br2" timeOffset="28313.39">31845 17126 23439 0,'0'0'1024'0,"0"0"240"0,0 0-1008 0,0 0-256 0,0 0 0 0,0 0 0 16,6 11 1088-16,-6-11 160 0,3 10 32 0,2 1 16 0,1 0-80 0,4-2 0 15,1 0-16-15,2 3 0 0,3-4-432 0,-7-1-96 16,3 0-16-16,1 5 0 0,1 4-160 0,2-2-48 16,0 2 0-16,-1 1 0 0,1 2 80 0,10 13 16 15,-5-5 0-15,-3-2 0 0,-1-3-176 0,-3-3-48 16,1 0 0-16,-4-4 0 0,4 0-96 0,-2-2-32 16,-2 0 0-16,1 0 0 0,1-2-48 0,-1 1-16 15,-2 0 0-15,2-4 0 0,0-2-128 0,0 0 0 16,-12-6 144-16,13 7-144 0,0 0 128 0,-4-1-128 15,-1 2 160-15,-1-3-160 0,-7-5 192 0,0 0-64 16,11 4-128-16,-1 0 192 0,-1-1-64 0,-9-3-128 16,10 2 176-16,-10-2-176 0,9 0 128 0,-9 0-128 0,10-5 0 15,-1 1 0-15,0 0 176 0,2 1-176 0,-1-4 160 0,2-1-160 16,0-2 448-16,3-2 0 0,4-2 0 0,0-1 0 16,-1 0-32-16,3-4-16 0,3 0 0 0,-1-1 0 15,1 2-128-15,-1 0-16 0,1-2-16 0,-1 1 0 16,1 0-240-16,-2 1 176 0,0 1-176 0,0 0 160 15,0-1-160-15,0 0 0 0,2 0-160 0,-1 1 160 32,-2-2-2112-32,0 1-320 0,-1 0-64 0</inkml:trace>
  <inkml:trace contextRef="#ctx0" brushRef="#br2" timeOffset="28768.23">32246 17603 16575 0,'0'0'1472'0,"0"0"-1168"0,0 0-304 0,0 0 0 0,0 0 3392 0,0 0 608 0,0 0 128 0,0 0 32 16,0 0-2688-16,0 0-544 0,0 12-96 0,-1 0-32 15,0 1 288-15,1 0 48 0,1 1 16 0,1 2 0 16,1 1-672-16,-4 2-128 0,-3 1-32 0,0 0 0 16,1-1-112-16,1 2-16 0,-1-3-16 0,0 0 0 0,1 1-176 0,-1 0 128 15,1 1-128-15,-1 2 128 0,2-4-128 0,-3 3-176 16,-1 0 48-16,-1-2 0 15,1 1-656-15,1-3-128 0,2-1-32 0,-1-2 0 16,2 0-1968-16,1-2-400 0,0-12-80 0</inkml:trace>
  <inkml:trace contextRef="#ctx0" brushRef="#br2" timeOffset="29033.94">32469 17615 2751 0,'0'0'256'0,"0"0"-256"0,1-10 0 0,-1 10 0 15,0 0 4928-15,0 0 960 0,0 0 176 0,0 0 32 16,0 0-3664-16,0 0-752 0,0 0-144 0,3 14-16 16,-2 0 0-16,1 2 0 0,-1 1 0 0,0 3 0 15,1 0-624-15,0 3-112 0,-2-1-16 0,1 1-16 16,1 2-368-16,-1-2-64 0,-2 3 0 0,-1 1-16 15,1-3-304-15,1 2 0 0,0 0 0 0,0-1 0 16,-1 1-192-16,1 0-128 0,0 0-48 0,0-1-11120 16,-1 0-2224-16</inkml:trace>
  <inkml:trace contextRef="#ctx0" brushRef="#br2" timeOffset="29533.88">32254 18474 20271 0,'0'0'1792'0,"0"0"-1424"16,-4-9-368-16,1 0 0 0,3 1 1856 0,-1-1 288 15,1 9 64-15,-2-9 16 0,2 9-944 0,-6-7-192 16,6 7-48-16,-9-3 0 0,0 0 176 0,0 3 48 0,9 0 0 0,-10 3 0 16,-1-1-560-16,-1 5-128 0,-2-1 0 0,2 3-16 15,2 0 48-15,-1 4 16 0,1 3 0 0,1 4 0 16,0-2-240-16,4 1-64 0,1 1 0 0,2 2 0 16,2-1-192-16,3 1-128 0,1-5 128 0,2-1-128 15,5-2 0-15,2-1 0 0,2-6 0 0,5-1-128 16,5 1 128-16,-2-6 0 0,-1-2 0 0,-1 1 0 15,-1-6 0-15,1 1 0 0,1 0 0 0,-3-3 0 16,0-2 0-16,-4-2 144 0,0-1-16 0,-2-1-128 16,-3-3 224-16,1 0-64 0,-2 1-16 0,-2-2 0 15,-1 0 128-15,-1-1 32 0,-2 1 0 0,-2 1 0 16,-1 3 80-16,-1 0 32 0,-2-1 0 0,-2 1 0 16,-2 2-16-16,-1-1 0 0,-2 0 0 0,0 3 0 15,-1-2-144-15,-2 4-48 0,-1 3 0 0,-2 2 0 16,-2 5-208-16,1 1 0 0,0 1 0 0,3 4 0 15,2 3-1152-15,1-2-240 0,1 1-32 0,2 3-18304 16</inkml:trace>
  <inkml:trace contextRef="#ctx0" brushRef="#br2" timeOffset="37845.38">14087 10760 30399 0,'22'-25'2704'0,"-22"25"-2160"16,-7 2-544-16,1 0 0 0,-1 1 848 0,7-3 64 15,-6 4 16-15,6-4 0 0,-5 2-496 0,5-2-112 0,0 0 0 0,-2 8-16 16,2 1-304-16,2 2 0 0,0-1 0 0,2 3-144 31,1 2-2352-31,0 2-448 0,1 3-112 0</inkml:trace>
  <inkml:trace contextRef="#ctx0" brushRef="#br2" timeOffset="38001.54">14063 11376 24063 0,'-10'6'1072'0,"6"1"208"0,0 3-1024 0,1-2-256 0,-2 1 0 0,0 1 0 16,1-1 480-16,0 2 32 0,-1-1 16 0,1 2 0 15,3 1-288-15,-1 1-64 0,1 2-16 0,0 1 0 16,1 1-640-16,0 3-128 0,1 1-32 0,0 0-6848 15,-1-1-1360-15</inkml:trace>
  <inkml:trace contextRef="#ctx0" brushRef="#br2" timeOffset="38110.9">14007 12093 4607 0,'-1'9'400'0,"-2"4"-400"15,1 2 0-15,0 2 0 0</inkml:trace>
  <inkml:trace contextRef="#ctx0" brushRef="#br2" timeOffset="38284.05">13915 12778 22463 0,'-19'13'992'0,"12"-5"208"0,-1 4-960 0,1 1-240 0,2 0 0 0,1 1 0 15,0 1 0-15,3-2 0 0,-4-2 128 0,3 2-128 32,4-1-1472-32,-1 0-352 0</inkml:trace>
  <inkml:trace contextRef="#ctx0" brushRef="#br2" timeOffset="38440.47">13909 13123 1839 0,'0'0'160'0,"0"0"-160"0,0 0 0 0,8 1 0 0,0 1 4320 0,1 1 832 15,2-3 160-15,0 1 48 0,0 2-3600 0,0 0-720 16,1 0-144-16,3 1-16 0,0 0-160 0,1 1-16 16,1 2-16-16,1-3 0 0,4 1-544 0,2 0-144 15,-1 1 0-15,3-4-7872 16,3 2-1648-16</inkml:trace>
  <inkml:trace contextRef="#ctx0" brushRef="#br2" timeOffset="38612.32">15072 12995 26719 0,'-11'-4'1184'0,"11"4"240"0,0 0-1136 0,-4-3-288 0,4 3 0 0,0 0 0 16,0 0 1552-16,0 0 256 0,0 0 48 0,0 0 16 16,0 0-1280-16,0 0-256 0,11-1-48 0,2 0-16 31,-1 1-1424-31,2-2-272 0,1 1-64 0,2-2-12320 0</inkml:trace>
  <inkml:trace contextRef="#ctx0" brushRef="#br2" timeOffset="38769.69">15341 12903 15663 0,'0'0'1392'0,"0"0"-1120"0,-3-3-272 0,3 3 0 0,-2-6 2224 16,2 6 384-16,-3-4 80 0,3 4 0 0,0-6-1536 0,1-2-304 15,1 2-64-15,0-1-16 0,2 1-768 0,1-2 0 16,2-1 0-16,-1-1-12464 15</inkml:trace>
  <inkml:trace contextRef="#ctx0" brushRef="#br2" timeOffset="38910.32">15416 12374 22111 0,'-11'-12'976'0,"6"6"208"0,-2-3-944 0,0-3-240 16,1 3 0-16,1 0 0 0,0-4 2592 0,1-3 480 15,1 2 80-15,2 1 32 0,1-4-2352 0,2 1-480 16,2-1-96-16,1 2-10336 0,2 0-2080 0</inkml:trace>
  <inkml:trace contextRef="#ctx0" brushRef="#br2" timeOffset="39051">15368 11628 23951 0,'-2'-5'2128'0,"-2"-3"-1696"0,0 1-432 0,1-4 0 16,1-1 1024-16,0-1 112 0,2-1 16 0,2-2 16 16,0-2-1168-16,2 0-320 0,3 0-32 0,-1-2-11808 15</inkml:trace>
  <inkml:trace contextRef="#ctx0" brushRef="#br2" timeOffset="39175.99">15410 11198 8287 0,'-4'-13'368'0,"1"8"80"0,0-2-448 0,-1-3 0 16,-2 0 0-16,1-2 0 0,0-1 3024 0,1-2 528 15,0 0 96-15,0-1 32 0,-1 2-2336 0,1 0-480 16,0-1-96-16,0 2 0 0,2 1-592 0,-1-1-176 16,0-1 0-16,2 2 0 15,0-1-1984-15,0 3-512 0</inkml:trace>
  <inkml:trace contextRef="#ctx0" brushRef="#br2" timeOffset="39332.47">15274 10642 22111 0,'-6'-3'1968'0,"-3"0"-1584"0,0 1-384 16,-3-1 0-16,-2-1 1408 0,0 0 208 0,1 0 48 0,3-1 0 15,-2 1-832-15,1-2-176 0,3 2-16 0,0 0-16 32,0 1-1904-32,0 1-368 0,0 0-80 0</inkml:trace>
  <inkml:trace contextRef="#ctx0" brushRef="#br2" timeOffset="39489.78">14651 10561 16575 0,'-13'-6'1472'0,"-3"1"-1168"0,0 0-304 0,-4 1 0 16,-1 0 1136-16,2 2 160 0,-2-1 48 0,-1 0 0 16,1 2-1600-16,1 1-304 0,2 1-64 0,0 1-16 15,1-1-1936-15,1 0-400 0,2 1-80 0</inkml:trace>
  <inkml:trace contextRef="#ctx0" brushRef="#br2" timeOffset="39584.52">14295 10545 13823 0,'0'0'1216'0,"-9"7"-960"16,-1-1-256-16,-2 2 0 0,-1 1 2208 0,-1 3 400 15,-1 0 80-15,1 1 0 0,0 1-1936 0,-1 0-400 16</inkml:trace>
  <inkml:trace contextRef="#ctx0" brushRef="#br3" timeOffset="43135.49">17934 10226 10127 0,'0'0'896'0,"0"0"-704"16,1-7-192-16,2 1 0 0,-1-1 1408 0,1 1 240 16,0-2 48-16,1 1 16 0,-1 1-96 0,3 0-16 15,-1 1 0-15,1 1 0 0,1-1-320 0,1 3-64 0,0 2 0 0,1 2-16 16,0-1-160-16,-1 3-16 0,-8-4-16 0,7 9 0 16,1 2 80-16,-1 1 0 0,-2 1 16 0,-1 1 0 15,-3 3-208-15,1 1-32 0,-2 2-16 0,-2 2 0 16,0 1-272-16,-1 3-64 0,0 3-16 0,0-4 0 15,-1 1-256-15,-2-1-48 0,2-2-16 0,2 1 0 16,1-2 16-16,1-1 16 0,0-3 0 0,1 0 0 16,0-3-80-16,2 0 0 0,-1-4-128 0,4-1 192 15,0-1-192-15,2-1 0 0,0-3 0 0,2-3 0 16,1-1 128-16,0-1-128 0,1-1 0 0,2-1 144 16,2-4-144-16,0 2 0 0,-1-1 144 0,1 1-144 15,-2 0 0-15,2-3-192 0,1 2 32 0,3 1 0 31,-2 0-2384-31,0 2-464 0,-1-1-112 0</inkml:trace>
  <inkml:trace contextRef="#ctx0" brushRef="#br3" timeOffset="43291.87">18522 10484 20271 0,'0'0'1792'0,"0"0"-1424"15,-7 0-368-15,1 0 0 0,6 0 2880 0,0 0 512 16,-5 0 112-16,5 0 16 0,0 0-2784 0,0 0-544 15,0 0-192-15,0 0 0 16,0 0-1184-16,7 1-352 0,4 2-64 0,-1-3-11504 0</inkml:trace>
  <inkml:trace contextRef="#ctx0" brushRef="#br3" timeOffset="43699.86">18961 10166 7359 0,'2'-9'656'0,"-1"-4"-528"0,0-1-128 0,-2 1 0 15,0 0 3808-15,-2 2 736 0,-1-1 128 0,-1 1 48 16,-3 2-2736-16,0 2-560 0,-1-1-96 0,0 1-32 16,-1 1-576-16,-2 3-112 0,-3 3-32 0,1 3 0 15,0 3-256-15,-1 5-64 0,0 3-16 0,0 3 0 16,1 2 272-16,2 4 64 0,3 1 16 0,3 2 0 16,0 2-144-16,3-1-48 0,1 1 0 0,4-2 0 15,0 0-256-15,3-1-144 0,5-3 160 0,1-1-160 16,2-3 0-16,3-1 0 0,1-3 0 0,0-2 0 15,1-3 0-15,0-1 0 0,-1-4-160 0,0-2 160 0,0-2-192 0,-1-1 64 16,-2 0 0-16,-2-3 0 0,-2-3 128 0,-1 1 0 16,-1 1 0-16,-1-2 0 0,-3-1 0 0,-2-2 0 15,0-1 0-15,-1 0 0 0,0-2 0 0,-2 1 0 32,1 0-160-32,0 2 160 0,-4-5-176 0,0 2 176 0,-1 0-160 0,1 0 160 0,-1 0 0 0,1 1 0 15,0 1 0-15,0 0 0 0,0 3 0 0,2 2 208 16,-1-1-16-16,3 7 0 0,0 0 240 0,0 0 32 15,0 0 16-15,0 0 0 0,0 0-320 0,8-1-160 0,1 1 160 16,0 1-160-16,0 1 0 0,2-1 0 0,0 3 0 0,2 1 0 31,2 2-1440-31,0-2-224 0,0 0-64 0,2 0-12992 0</inkml:trace>
  <inkml:trace contextRef="#ctx0" brushRef="#br3" timeOffset="43840.36">19423 10287 24879 0,'-12'1'1088'0,"12"-1"256"0,-6 5-1088 0,-1 2-256 0,0 1 0 0,2 1 0 15,3 0 1424-15,-1 1 240 0,0 2 32 0,3 1 16 16,2 0-2864-16,-1 4-560 0</inkml:trace>
  <inkml:trace contextRef="#ctx0" brushRef="#br3" timeOffset="44246.57">18178 11081 11055 0,'0'0'976'0,"0"0"-784"0,-5 4-192 0,-1 1 0 16,6-5 4560-16,-6 7 880 0,-2 0 160 0,1 2 32 15,1 2-3200-15,1-1-656 0,-2 2-128 0,2 2-32 16,0-1-752-16,0 4-160 0,-1 3-16 0,1-2-16 16,0 3-544-16,-2 0-128 0,0 0 0 0,-3 0 0 15,1-1-240-15,0 0-80 0,0 1 0 0,0 0-16 32,0-2-608-32,-3 3-112 0,-1-2-32 0,0 4 0 15,-1-4-576-15,-1 0-112 0,0-4-16 0,-1-2-16 0,-1-1-2096 16,1-1-400-16,1-4-96 0</inkml:trace>
  <inkml:trace contextRef="#ctx0" brushRef="#br3" timeOffset="44465.41">17862 11394 13823 0,'0'0'1216'0,"0"0"-960"16,0 0-256-16,0 0 0 0,0 0 3152 0,0 0 592 16,0 0 112-16,0 0 32 0,0 0-1664 0,0 0-336 15,-4 6-64-15,0 2-16 0,0 1-784 0,-1 2-144 16,-1 3-48-16,1-1 0 0,-1 4-304 0,1-3-64 15,0 2-16-15,1-2 0 0,1-1-96 0,1 2-32 16,0-1 0-16,2-1 0 0,2-2-192 0,0-1-128 16,2 0 160-16,0-1-160 0,1 1 0 0,2-3 128 15,1-1-128-15,1-1 0 0,1 0 0 0,3-1 0 0,2-1 0 16,2-2 0 0,0-2-1520-16,2-2-288 0,3-1-64 0</inkml:trace>
  <inkml:trace contextRef="#ctx0" brushRef="#br2" timeOffset="55575.97">32139 16580 21823 0,'-5'6'960'0,"-22"28"208"0,23-23-928 0,0 1-240 0,0 1 0 0,1 4 0 16,1 2-320-16,0-1-96 0,1 1-32 0,1 1 0 16,-1 3 448-16,-1 3 256 0,0 1-48 0,-1 2 0 15,-1 1 416-15,2 1 80 0,-1-1 0 0,1 1 16 16,-1 3-112-16,-1-1-32 0,0 1 0 0,1 0 0 0,1-2-144 0,-2 3-48 16,-1 3 0-16,0 3 0 0,-2 2-128 15,1 1-48-15,-1 0 0 0,0-1 0 0,1 0 48 0,1-4 0 16,0 2 0-16,-1-2 0 0,0-3-16 0,-2 1 0 15,0 1 0-15,2-3 0 0,-3-1-48 0,1 0-16 16,1 1 0-16,-1-1 0 0,1 2-176 0,-1 1 0 16,0 2 144-16,0 0-144 0,0-1 128 0,0-3-128 15,2-2 160-15,-1 1-160 0,-2-2 256 0,3-2-64 16,-1 0 0-16,-1-4 0 0,-1-1-192 0,1 2 176 16,-2-1-176-16,1 1 160 0,1-1-160 0,0-2 0 15,0-1 0-15,2-1 128 0,-1 1-128 0,2-5 0 16,1 1 0-16,2-2 128 0,-1 0-128 0,2-2 0 0,-1 0 144 15,2-4-144-15,0 0 0 0,0-1 128 0,2 3-128 16,2-4 0-16,0 2 0 0,1 0-256 0,0 1 32 0,0 1 16 31,0-1-560-31,2 0-128 0,1 1 0 0,0 1-7872 0,-2-2-1552 0</inkml:trace>
  <inkml:trace contextRef="#ctx0" brushRef="#br2" timeOffset="59007.29">31028 14156 25791 0,'0'0'1152'0,"-5"-9"224"0,-5 8-1104 0,6-6-272 15,-1 1 0-15,5 6 0 0,-8-8 992 0,1 0 144 16,1 0 16-16,-1 2 16 0,1-1-80 0,-2 3-32 16,-1 1 0-16,0 0 0 0,-2 0-320 0,0 2-64 0,-1-2-16 0,-1 3 0 15,-2 3-160-15,-1 2-48 0,-1 2 0 0,0 3 0 16,1 3-320-16,3 3-128 0,1 3 0 0,2 4 0 15,-1 0 0-15,4 3 0 0,1 0-128 0,4 0 128 16,0-2-160-16,2-1 160 0,0-3-128 0,3-2 128 16,1-1 0-16,4-1-128 0,1-3 128 0,1-2 0 15,1-3-384-15,0-1 0 0,2-5 0 0,2 1 0 32,2-3-144-32,-3-1-32 0,-3-3 0 0,-1-1 0 0,0-3 336 0,1-3 64 0,-1-2 16 0,-1 0 0 15,-1-1 144-15,0 0 0 0,-4-1 0 0,1 0 128 16,-1-4-128-16,0 4 176 0,0-2-176 0,0 2 192 15,-2-2 0-15,1 4 0 0,0-2 0 0,-1 2 0 16,2 0-16-16,-1 2 0 0,-3 3 0 0,0 8 0 16,0 0-16-16,0 0 0 0,0 0 0 0,0 0 0 0,0 11 32 15,0 2 16-15,0 0 0 0,0 4 0 0,-2-2-208 0,2 6 128 16,0-2-128-16,0 0 0 0,0-1 0 0,3 1 0 16,0-1 0-16,1-1 0 15,1-2-496-15,1 1-144 0,2-2-16 0,0-2-16 16,1-4-2208-16,0 0-432 0,-1-2-80 0</inkml:trace>
  <inkml:trace contextRef="#ctx0" brushRef="#br2" timeOffset="59272.87">31413 14120 34959 0,'-23'0'1536'0,"6"2"336"0,-3 1-1488 0,2 2-384 0,1 3 0 0,0 0 0 16,-1 2 240-16,-2 1-32 0,1-1 0 0,0 3 0 16,4 3 240-16,2 1 32 0,2 1 16 0,3 0 0 15,3 2-80-15,4-1-16 0,0-2 0 0,3 0 0 16,2-1-400-16,3 0 0 0,2-2 0 0,2-1 0 16,4 0 0-16,2-1 0 0,2-3 0 0,3 1 0 15,-2 2 0-15,1-3-224 0,0-2 80 0,1-2 16 16,0-1-768-16,2 0-128 15,-2-2-48-15,0-2 0 0,0-2-2112 0,-1 0-416 0,8 1-96 16,-6-3-16-16</inkml:trace>
  <inkml:trace contextRef="#ctx0" brushRef="#br2" timeOffset="59742.27">31722 14341 17503 0,'0'0'1552'0,"0"0"-1232"0,0 0-320 0,0 0 0 15,0 0 2384-15,0 0 432 0,8-7 64 0,-2-1 32 16,-2-1-1680-16,3-2-336 0,1 2-64 0,-2-3 0 16,-1-1-80-16,2 0-16 0,-1 0 0 0,0-1 0 15,-2 0-496-15,-2-1-112 0,1 1 0 0,-3 2-128 16,-3 2 448-16,-1-1 0 0,0 2-16 0,-1 0 0 16,-1 1 336-16,-4 3 64 0,0 1 0 0,0 3 16 15,-1-3-192-15,2 3-32 0,0 1-16 0,-2 5 0 16,0 0-288-16,2 4-64 0,1 2-16 0,1 3 0 15,1 3-240-15,1 1 0 0,-1 0 0 0,2 3-160 16,4 1 160-16,2-1-128 0,-1-1 128 0,3-3-128 16,1-3 128-16,3-1 0 0,1 0 0 0,3-1 0 0,1-2-256 15,1 1 48-15,2-2 0 0,0 0 0 16,-1-1-1968-16,2-4-400 0,1 0-80 0,-2 1-7712 16,-3-2-1536-16</inkml:trace>
  <inkml:trace contextRef="#ctx0" brushRef="#br2" timeOffset="59945.38">31993 13954 28095 0,'-2'-15'1248'0,"0"4"256"0,0 1-1200 0,0-2-304 16,2 3 0-16,0 9 0 0,0 0 768 0,0 0 112 0,0 0 16 0,0 0 0 15,0 0 16-15,0 0 16 0,0 0 0 0,-1 17 0 16,1 2-512-16,3 2-96 0,1 1-32 0,0 5 0 15,1 1-288-15,0 5 0 0,0-2 0 0,2 4 0 16,-1 2-128-16,1-1 128 0,1-1 0 0,-1-1-144 31,0-2-384-31,1-4-80 0,0 0-16 0,1-2 0 16,0-3-2576-16,-3-1-528 0</inkml:trace>
  <inkml:trace contextRef="#ctx0" brushRef="#br2" timeOffset="60148.43">32004 14250 11055 0,'0'0'480'0,"-7"-6"112"0,1-1-464 15,-1 2-128-15,-1 0 0 0,2 1 0 0,6 4 6480 0,0 0 1280 16,0 0 256-16,0 0 48 0,0 0-6080 0,0 0-1216 16,0 0-240-16,0 0-48 0,0 0-288 0,13 2-48 15,1 2-16-15,2 3 0 16,1-2-608-16,2 2-128 0,2-1-32 0,3 1 0 15,-1-2-2432-15,1 1-480 0,-4-3-96 0</inkml:trace>
  <inkml:trace contextRef="#ctx0" brushRef="#br2" timeOffset="60335.95">32332 14130 21183 0,'0'0'1888'0,"0"0"-1504"0,-6 4-384 0,6-4 0 16,-6 13 1920-16,1 2 320 0,-1-1 64 0,2 3 16 15,0 1-1920-15,3 0-400 0,2 3 0 0,0-1 0 16,2-2 0-16,2-1 0 0,2-1 0 0,0-3 0 31,-1-2-880-31,1 1-64 0,3 0-16 0,-1-4-7120 0,-9-8-1440 0</inkml:trace>
  <inkml:trace contextRef="#ctx0" brushRef="#br2" timeOffset="60523.35">32530 14223 33119 0,'0'0'1472'15,"-10"10"288"-15,-4 3-1408 0,-1 4-352 0,2 3 0 0,0 2 0 0,0 0 640 0,1 3 64 16,1-2 16-16,0 2 0 0,1 0 240 0,1-2 64 16,2 1 0-16,1-1 0 0,0 2-720 0,3-3-144 15,0-2-32-15,2-2 0 0,-1-1-416 0,4-4-96 16,0-1 0-16,2-3-16 15,1-1-2640-15,-5-8-528 0,9 4-96 0</inkml:trace>
  <inkml:trace contextRef="#ctx0" brushRef="#br2" timeOffset="60710.92">32796 13836 2047 0,'0'0'0'0,"6"-7"0"16,-6 7 7584-16,0 0 1520 0,0 0 304 0,0 0 64 15,0 0-7104-15,7 9-1408 0,-1 0-304 0,-4 8-48 16,-2 4 304-16,-2 8 64 0,-2 6 16 0,0 4 0 16,-1 4-672-16,1 0-128 0,0 0-16 0,1 0-16 15,0 2-160-15,2-1 0 0,0-1 0 0,1 0 0 32,0 1-1936-32,-3 2-368 0,-2-3-80 0</inkml:trace>
  <inkml:trace contextRef="#ctx0" brushRef="#br2" timeOffset="61165.65">31017 14966 14735 0,'0'0'1312'0,"0"0"-1056"0,-7 6-256 0,7-6 0 16,-2 11 3552-16,-1-1 656 0,2 2 128 0,1-3 16 15,0-9-3584-15,2 13-768 0,4-1 0 0,0 0-144 16,1-1-1840-16,0 1-384 0</inkml:trace>
  <inkml:trace contextRef="#ctx0" brushRef="#br2" timeOffset="61321.88">31306 14935 23839 0,'0'0'1056'0,"0"0"224"0,0 0-1024 0,0 0-256 16,-4 11 0-16,3 1 0 0,-2 0 544 0,2 1 64 16,0-1 16-16,1 1 0 0,4 0-480 0,-3 1-144 15,-1 0 0-15,0 2 0 16,0 1-2368-16,0 1-592 0</inkml:trace>
  <inkml:trace contextRef="#ctx0" brushRef="#br2" timeOffset="62041.41">31649 15070 21183 0,'0'0'1888'0,"0"0"-1504"0,0 0-384 0,0 0 0 16,0 0 1376-16,-5 12 208 0,0 0 32 0,1 2 16 15,0 0-720-15,-1 5-144 0,-3 2-16 0,0 3-16 16,0 1-48-16,-1 2-16 0,0 3 0 0,0 2 0 15,0 0-400-15,-1 0-80 0,0-4 0 0,0 0-16 16,0-1 80-16,3-2 32 0,-1-3 0 0,1-2 0 16,1-2-128-16,1-4-32 0,1-2 0 0,0-2 0 15,4-10-128-15,-3 9 0 0,3-9 144 0,0 0-144 16,0 0-144-16,0 0-112 0,0 0 0 0,0 0-16 31,7-9-352-31,1-2-64 0,-1-8-16 0,4 0 0 0,-1-7 192 0,1 0 48 0,2-2 0 16,0 0 0-16,0-2-224 0,0-2-32 0,-3 0-16 15,2-4 0-15,-2 1 384 0,2 0 80 0,1 2 16 0,0 0 0 16,-4 0 256-16,2 6 0 0,0 1 0 0,0 3 0 16,-3 2 0-16,-2 5 0 0,-1 3 128 0,1 2-128 0,-2 2 448 15,-4 9 0-15,0 0 0 0,0 0 0 0,0 0 352 16,9 12 64-16,-1 2 16 0,-2 6 0 0,-2-1 16 0,1 5 0 16,3 0 0-16,-3 5 0 0,-1 0-432 0,1-1-80 15,1 4 0-15,0-1-16 0,1 0-144 0,-1 1-32 16,2-2 0-16,0 0 0 0,-2-2-192 0,2 0 0 15,1-2 0-15,0-2 0 16,-1 1-1168-16,0-1-336 0,-3-2-64 0,-1 0-8160 16,-3 0-1648-16</inkml:trace>
  <inkml:trace contextRef="#ctx0" brushRef="#br2" timeOffset="62213.21">31622 15441 25791 0,'0'0'2304'0,"-6"-4"-1856"0,0-3-448 0,6 7 0 16,0 0 2112-16,0 0 320 0,0 0 64 0,5-8 0 16,2 2-1840-16,3 2-368 0,3 1-80 0,3-1-16 15,3 2-192-15,2-1 128 0,1 2-128 0,3-1 0 16,3 1-192-16,-1-1-128 0,-1 2-16 0,1 0-10032 16,2 0-2016-16</inkml:trace>
  <inkml:trace contextRef="#ctx0" brushRef="#br2" timeOffset="62400.69">32161 15334 28271 0,'-14'0'1248'0,"2"2"272"0,-2 1-1216 0,-2 1-304 15,-1 1 0-15,0 3 0 0,0 2 1552 0,2 1 256 16,1 0 48-16,0 4 16 0,4-2-192 0,4 4-32 16,2-3-16-16,1 2 0 0,0-2-688 0,2 0-144 15,1-1-32-15,5-1 0 0,3 0-592 0,3-2-176 16,2 1 0-16,4-5 0 0,2 1-128 0,3-3-112 15,4-2-16-15,2-2 0 16,2-5-2048-16,0-3-400 0,-2 2-96 0</inkml:trace>
  <inkml:trace contextRef="#ctx0" brushRef="#br2" timeOffset="62617.76">32528 14983 15663 0,'0'0'1392'0,"0"0"-1120"0,0 0-272 0,0 0 0 16,0 0 4384-16,-3 9 816 0,3-9 176 0,-4 13 16 16,0-3-4496-16,2 2-896 0,-1-1-176 0,0 0-32 15,3 4 208-15,-1 0 0 0,1 1 0 0,-1 0 0 16,0-2-128-16,-1-1-96 0,2-3-16 0,0-10 0 31,0 11-2128-31,0-11-416 0,0 0-96 0,0 0 0 0</inkml:trace>
  <inkml:trace contextRef="#ctx0" brushRef="#br2" timeOffset="62738.95">32645 14995 12895 0,'0'0'1152'0,"0"0"-928"0,0 0-224 0,0 0 0 15,0 0 3264-15,0 0 592 0,0 0 128 0,7 7 32 16,-7-7-2192-16,2 13-432 0,-2 2-96 0,-1 0-16 16,-2 2-784-16,2 3-176 0,0 3-16 0</inkml:trace>
  <inkml:trace contextRef="#ctx0" brushRef="#br2" timeOffset="71100.09">32182 16692 15663 0,'0'0'688'0,"-8"-6"144"0,2-5-656 0,1 5-176 16,-1-1 0-16,6 7 0 0,0 0 1504 0,-3-9 272 15,1 0 48-15,0 0 16 0,-2 0-1392 0,1 2-256 0,3 7-64 0,-1-9-128 16,-3 1 800-16,4 8 48 0,0 0 16 0,0 0 0 16,3-5-352-16,0 1-80 0,1 0-16 0,3 0 0 15,2 2-224-15,1-5-64 0,3 1 0 0,3 0 0 16,13-3-128-16,-2 1 0 0,-1 1 0 0,0 1 0 16,-1 5 0-16,0 1 0 0,-2-4 0 0,0 3 0 15,-3 2 0-15,3 3 0 0,0-4 0 0,-1 3 128 16,-1 1-128-16,1-1 160 0,2 0-160 0,0 1 160 15,1 0-32-15,3 0-128 0,0 0 192 0,4 0-64 16,-1 0-128-16,1-1 0 0,1 1 0 0,1 2 128 16,-1-5-128-16,-2 4 0 0,-3-2 0 0,0 1 0 15,-2 0 0-15,-12-1 0 0,3 1 0 0,1 2 0 16,1 0 0-16,0 2 0 0,0 0 0 0,-1 0 0 16,0 1 0-16,15 6 0 0,-7-2 0 0,-5 0 0 15,-4 0 0-15,-2 3 0 0,-1 0 0 0,0 2 0 16,-3 2 0-16,0 0 0 0,-2 5 0 0,0 1 0 0,0 3 0 0,-2 2 0 15,-2 2 0-15,-1 1 0 0,-3 2 0 0,2-2 0 16,1 1 0-16,-2-1 0 0,1-3 0 0,-1 1 0 16,0-2 0-16,0 2 0 0,1 2 0 0,-2 4 0 15,-1 4 0-15,0-2-176 0,1 3 48 0,-1 0 0 16,0-1 0-16,0 0 0 0,-1-3-64 0,0-3 0 16,0-3 0-16,1-2 0 0,0-3 192 0,0 0 0 15,-2 1 0-15,2-2 0 0,3 3 0 0,-2 2 0 16,-2 1 0-16,0 0 0 0,-1 1 0 0,2 1 0 15,2-2 0-15,-2 1 0 0,-2 0 0 0,1-4 0 16,0-2 0-16,1 0 0 0,1-5 0 0,-1-2 0 0,-3-2 0 16,1 0 0-16,-1-2 0 0,1 0 0 0,0-2 0 0,1 2 0 15,0 0 0-15,-2 1 144 0,0-1-144 0,1 2 0 16,0 0 128-16,0 2-128 0,-3 0 0 0,-1 0 0 16,1-2 128-16,0 2-128 0,1-3 0 0,-1 1 0 15,-2-2 0-15,2-2 0 0,1 0 0 0,0-1 0 16,0 0 0-16,1 1 160 0,-1-2-160 0,1 0 128 15,3-13 0-15,-4 10-128 0,4-10 192 0,-5 9-64 16,0-1 240-16,5-8 32 0,-7 9 16 0,7-9 0 16,-8 7-80-16,8-7-16 0,-7 6 0 0,7-6 0 15,-7 9-320-15,0-1 144 0,1-1-144 0,6-7 0 16,-9 6 0-16,2 1 0 0,7-7 0 0,-8 6 0 16,8-6 128-16,-7 7-128 0,-2-2 0 0,9-5 0 15,-8 5 256-15,8-5-48 0,-8 4-16 0,8-4 0 16,-8 3 128-16,8-3 32 0,-8 2 0 0,8-2 0 0,-9 2-48 15,1 0-16-15,0-2 0 0,8 0 0 0,-10 2-160 0,1-1-128 16,0 3 192-16,5-4-192 0,-1 1 128 0,-2 2-128 16,1-1 0-16,-2 1 0 0,0-1 128 0,-1 1-128 15,0 0 0-15,-8 3 0 0,2 1 0 0,2-3 128 16,2 0-128-16,0 1 0 0,2-3 288 0,0 2-48 16,1-1-16-16,8-3 0 0,-10 3-16 0,2-2 0 15,8-1 0-15,-8 0 0 0,8 0-80 0,-9 0-128 16,9 0 176-16,-9 0-176 0,1 0 128 0,0 0-128 15,-1 0 0-15,0 1 0 0,0 2 128 0,0-1-128 16,0 2 0-16,-1-1 0 0,-1 1 128 0,-1 2-128 0,0-3 0 16,1 2 0-16,-1 0 176 0,0 1-32 0,-1-1 0 0,1-3 0 15,1 2-16-15,-1 0 0 0,-1-1 0 0,0-1 0 16,-2 0 0-16,2-2 0 0,0 0 0 0,0 0 0 16,-1-2 16-16,1 1 0 0,0 0 0 0,0-3 0 15,0 1-144-15,1 1 192 0,0-1-192 0,1 2 192 16,-1 1-64-16,0-3 0 0,0 2 0 0,6 1 0 15,-1 0-128-15,1 0 128 0,-2 0-128 0,0 1 128 16,0-1-128-16,2 0 0 0,-2 0 0 0,-5 3 128 16,3-3-128-16,-1 0 0 0,1 0 0 0,-1 0 0 15,2 0 0-15,0-3 0 0,-1 2 0 0,-1 0 0 16,-2-2 0-16,1 2 0 0,-1-2 128 0,0 2-128 16,0-2 0-16,0 0 0 0,-1 1 0 0,0 1 128 15,-1-1-128-15,0 0 160 0,-2 0-160 0,1 1 160 0,0 0-160 16,1 1 160-16,0-3-160 0,1 3 160 0,-2 0-32 15,3 0-128-15,2-1 192 0,-1 1-64 0,0 1-128 0,2-1 0 16,-1-1 0-16,2 0 0 0,0 1 0 0,0 0 0 16,0-2 128-16,-2-2-128 0,1 2 0 0,1-1 128 15,1 1-128-15,0 0 128 0,-1 1-128 0,0 0 128 16,1-2-128-16,0 0 128 0,0 2-128 0,1 0 160 16,0-2-160-16,-1 1 160 0,0 0-160 0,-1 2 0 15,-1-4 0-15,-1 2 128 0,1 2-128 0,-2-3 0 16,-2 1 144-16,1 0-144 0,0 0 0 0,0 0 144 15,1 0-144-15,2-1 0 0,1 0 224 0,-1 1-64 16,3-2-16-16,7 4 0 16,0 0 0-16,1-9 0 0,1 0 0 0,2-4 0 0,3-2-144 0,3 1 0 0,2 0 0 0,4-1 0 31,1 1-432-31,1-2-16 0,-1 1 0 0,-1-2 0 16,-2 1-1920-16,-1 0-400 0</inkml:trace>
  <inkml:trace contextRef="#ctx0" brushRef="#br2" timeOffset="72881.28">26017 12774 11967 0,'0'0'1072'0,"0"0"-864"0,0 0-208 0,0 0 0 0,0 0 3232 0,1 7 608 0,-1 1 112 0,2 0 16 16,-2-1-1728-16,1 1-336 0,-1 4-80 0,0-2-16 16,0 5-384-16,0 6-80 0,1 1 0 0,-1-3-16 15,-1 3-800-15,0 1-144 0,-1 4-48 0,2-4 0 16,0 4-208-16,0-3-128 0,0 0 128 0,0-2-128 15,3-1 0-15,-2-3 144 0,-1-1-144 0,2-4 0 16,-1-4 160-16,0-1-160 0,-1-8 128 0,0 0-128 16,0 0 0-16,0 0 0 0,3-10 0 0,-2-3-176 15,-1-2 16-15,1-3 0 0,1-4 0 0,0 0 0 16,0-2 0-16,-1-1 0 0,1 2 0 0,0 1 0 16,-2 0-96-16,2-3 0 0,1-5-16 0,0 0 0 15,-1 2 272-15,1-3-160 0,1 0 160 0,0 1-128 16,0 1 128-16,-1 3 0 0,1 1 0 0,0 5 0 15,-1 0 0-15,-1 8 0 0,0 4 0 0,-1-2 128 0,2 3 128 16,-3 7 16-16,0 0 16 0,0 0 0 0,0 0-32 0,8 8 0 16,-3 3 0-16,0 4 0 0,0 2-256 0,0 4 160 15,1 0-160-15,0 2 128 0,2 4-128 0,0 0 0 16,0-6 0-16,1 2 0 0,0-1 0 0,0-2 0 16,3 3 0-16,-2-2 0 15,1-2-496-15,0 0 32 0,2 2 0 0,-2 0 0 16,-1 1-2256-16,-1-2-448 0,2-2-96 0</inkml:trace>
  <inkml:trace contextRef="#ctx0" brushRef="#br2" timeOffset="73068.87">26156 13100 15663 0,'-13'-11'1392'0,"13"11"-1120"0,-7-7-272 0,-1 1 0 15,0-2 2880-15,3 3 528 0,0-2 112 0,1 3 0 16,4 4-2080-16,0 0-416 0,-3-3-96 0,3 3-16 15,0 0-448-15,3-6-80 0,1 2-32 0,-1 0 0 16,4 3-352-16,-1-3 0 0,2-1 0 0,1 0 0 31,2-1-528-31,1 5-32 0,1-2 0 0,1 2 0 16,0-2-1920-16,3 1-384 0,0-1-80 0,3 1-4384 0,2-1-880 0</inkml:trace>
  <inkml:trace contextRef="#ctx0" brushRef="#br2" timeOffset="73273.19">26525 12860 21935 0,'0'0'960'0,"0"0"224"0,0 0-944 0,0 0-240 0,-2-9 0 0,-1 2 0 0,1-1 1872 0,-1 2 336 16,3 6 64-16,0 0 16 0,0 0-528 0,-9 4-96 15,1 2-32-15,2 1 0 0,-1 1-400 0,2 4-80 16,3 2 0-16,0 2-16 0,1-2-400 0,2 2-80 16,0 0-16-16,3-1 0 0,0-3-112 0,1 1-16 15,2-3-16-15,2 3 0 0,3-3-160 0,2 0-16 16,0 0-16-16,5-2 0 15,5 0-304-15,4-1 0 0,2-3 0 0,4-2 0 16,2-1-1712-16,2-2-448 0,0-1-80 0</inkml:trace>
  <inkml:trace contextRef="#ctx0" brushRef="#br2" timeOffset="74071.09">19819 13198 20271 0,'0'0'1792'0,"14"-1"-1424"0,-19 15-368 0,-1 0 0 16,-2 1 1824-16,3-2 288 0,1 0 64 0,1-3 16 15,2-1-912-15,1-9-176 0,0 0-32 0,0 0-16 0,0 0-448 0,9 0-96 16,-1-2 0-16,1-5-16 0,1-3-368 0,1-3-128 15,1-1 0-15,-1-6 144 0,0-3-144 0,0-1 0 16,2-2 0-16,0 0 0 0,-3-1-192 0,0-2 48 16,-1 0 0-16,-1 0 0 0,0-1 0 0,-2-2 0 15,0 2 0-15,-1 0 0 0,-3 0-192 0,2 1-48 16,0 1 0-16,1 3 0 0,-1 3 176 0,0 3 16 16,-2 1 16-16,0 6 0 0,1 2 176 0,-2 3 0 15,-1 7 0-15,0 0-128 0,0 0 128 0,0 0 176 16,8 11-48-16,1 3 0 0,0 8 96 0,2 3 16 15,0 6 0-15,2 6 0 0,0-1-240 0,2 4 0 16,-1 0 0-16,0-2 0 0,2 1 0 0,-2-3 0 16,-1-2 0-16,0-1 0 15,-2-2-1600-15,-2-2-272 0,-1 0-48 0</inkml:trace>
  <inkml:trace contextRef="#ctx0" brushRef="#br2" timeOffset="74242.95">19955 13136 25791 0,'-12'-11'1152'0,"12"11"224"0,-8-5-1104 0,2 0-272 0,6 5 0 0,0 0 0 15,-4-6 2560-15,4 6 448 0,0-6 80 0,2 2 32 16,5-1-2112-16,1 1-432 0,2 0-64 0,3 1-32 16,3 1-480-16,2 0 0 0,2 0 0 0,0 1 0 15,3-1-1872-15,1 2-272 0,2 0-48 0,2 0-12720 16</inkml:trace>
  <inkml:trace contextRef="#ctx0" brushRef="#br2" timeOffset="74445.98">20480 12944 21183 0,'-17'8'944'0,"8"-3"192"0,-3 3-912 0,1 3-224 15,-2 5 0-15,-2 1 0 0,0 1 3552 0,0 4 672 16,5-1 128-16,2 3 16 0,3-1-2336 0,2 1-480 15,3-2-80-15,4 1-32 0,3 1-848 0,3-2-160 16,3 0-48-16,4-1 0 0,4-1-384 0,2-2 0 16,1-3 0-16,2-3 0 15,3-4-880-15,3-1-256 0,2-5-48 0,5-2-10992 16,3-2-2208-16</inkml:trace>
  <inkml:trace contextRef="#ctx0" brushRef="#br2" timeOffset="75243.88">21888 17071 29999 0,'0'0'1328'0,"0"0"272"0,0 0-1280 0,0 0-320 0,0 0 0 0,12-2 0 15,-19 8 608-15,2 3 48 16,0 3 16-16,1-1 0 0,3-2-16 0,-1 1 0 0,2-2 0 0,2 2 0 0,0-2-368 0,-2-8-80 16,0 0-16-16,8 4 0 0,1-4 128 0,0-4 32 15,2-5 0-15,-1-5 0 0,3-4-112 0,0-3-32 16,0-5 0-16,0-3 0 0,-1-1-208 0,-1-1 0 16,-2-1 128-16,0 1-128 0,-1 1 0 0,-1 0 0 15,-1 0 0-15,-2-1 0 0,-2 0-128 0,1 1-32 16,-2 0 0-16,-1 1 0 0,-1 2-16 0,-1 3 0 15,1 2 0-15,1 8 0 0,0 1 176 0,0 2 0 16,0 5-144-16,0 6 144 0,0 0 0 0,5 5 0 16,1 7 128-16,0 2-128 0,2 7 0 0,1 4 128 0,1 2-128 15,2 3 0-15,0 2 176 0,1 2-48 0,0 2-128 0,-1 0 192 16,2-1-192-16,0-1 0 0,2 3 0 0,-2-6 0 31,-1 0-320-31,-1-2-96 0,-1-3-32 0,-2-3-10240 0,-1-2-2048 0</inkml:trace>
  <inkml:trace contextRef="#ctx0" brushRef="#br2" timeOffset="75431.26">22017 16997 16575 0,'-6'-8'1472'0,"-1"2"-1168"0,1 1-304 0,-1 1 0 16,1-3 4608-16,-1 1 848 0,4-2 176 0,3 8 48 15,-1-5-3632-15,1 5-704 0,1-7-160 0,-1 7-32 16,6-4-704-16,1 2-128 0,4-1-48 0,1 2 0 0,5 1-272 0,0 1 0 15,1 2 0-15,1-1-144 16,2 2-1072-16,1-3-224 0,2 2-32 0,1 0-16 16,-1-1-2032-16,2 0-416 0,28 0-80 0,-12-2-16 0</inkml:trace>
  <inkml:trace contextRef="#ctx0" brushRef="#br2" timeOffset="75634.46">22606 16808 8287 0,'0'0'736'0,"-6"-4"-592"15,-4 3-144-15,-1 0 0 0,1-1 5520 0,-1 1 1072 16,-1 1 224-16,1 1 32 0,-1 1-3920 0,0 2-800 16,1 2-144-16,-1 3-48 0,3-1-720 0,1 5-128 15,1 3-48-15,2-2 0 0,1 4-528 0,4 2-96 0,3 1-32 0,1 1 0 16,0 0 16-16,3 0 0 0,5 0 0 0,1 0 0 16,2-1-272-16,0 0-128 0,3-6 0 0,5-1 128 15,0-2-128-15,2-2-224 0,1-2 48 0,1-3 16 31,3-1-2416-31,0-1-496 0</inkml:trace>
  <inkml:trace contextRef="#ctx0" brushRef="#br2" timeOffset="76705.44">28398 17760 17215 0,'0'0'768'0,"0"0"144"0,0 0-720 0,0 0-192 16,15 15 0-16,-15-15 0 0,0 0 1136 0,0 0 192 15,0 0 32-15,0 0 16 0,0 0 32 0,0 0 16 16,11 7 0-16,-2-6 0 0,0-2-528 0,0-3-96 15,0-2-32-15,0-4 0 0,-1 0-384 0,4-3-64 16,1-5-32-16,0-2 0 0,-1 2-288 0,2-4-224 0,0-3 32 0,-1 3 16 16,-2 1-176-16,-3 1-32 0,-3 2-16 0,0 1 0 15,-1 3 240-15,1-3 160 0,0 0-192 0,-1 1 192 16,-1 2 0-16,0 1 0 0,-1 4 0 0,-2 9 0 16,4-9 0-16,-4 9 0 0,0 0 0 0,0 0 0 15,0 0-128-15,0 0 128 0,0 0 0 0,9 13 0 16,-2-2 0-16,-1 5 0 0,-1 2 0 0,-1 1 0 15,3 0 0-15,-1 5 0 0,1 0 0 0,-1 2 144 16,0 2-144-16,0-2 160 0,1 1-160 0,-1-1 160 16,2-3-160-16,0-1 0 0,0-1-160 0,-2-1 160 15,-2-4-1840-15,-1 1-272 0,-1 0-48 0</inkml:trace>
  <inkml:trace contextRef="#ctx0" brushRef="#br2" timeOffset="76877.24">28601 17766 14735 0,'-9'-9'640'0,"9"9"160"0,-9-6-640 0,2 0-160 16,7 6 0-16,0 0 0 0,-9-3 3840 0,9 3 720 15,-4-11 160-15,4 11 16 0,0 0-3008 0,7-5-592 16,0-4-128-16,4 5-32 0,1-1-736 0,-1-1-240 16,2 0 128-16,2 2-128 0,0 3-128 0,4 1-96 15,-1 1-16-15,0 2 0 16,-1-1-1920-16,0 5-384 0,-3 3-80 0,1 2 0 0</inkml:trace>
  <inkml:trace contextRef="#ctx0" brushRef="#br2" timeOffset="77142.91">29129 17863 13823 0,'0'0'608'0,"0"0"128"0,0 0-592 0,0 0-144 0,0 0 0 0,-10 2 0 16,-1-4 4768-16,11 2 928 0,-10 0 176 0,10 0 32 16,-11 2-3280-16,2-2-672 0,-1 0-128 0,-1 2-32 15,2-1-1008-15,1 3-208 0,-2 2-32 0,-1 2-16 16,5 1-144-16,-1 2-48 0,1 1 0 0,1 2 0 0,-1 2-144 0,4 1-16 16,2 1-16-16,4 0 0 0,2-1 96 0,2 3 0 15,0 0 16-15,2 0 0 0,3-4-16 0,3-2-16 16,5-1 0-16,2 0 0 0,3-4-240 0,4-4 0 15,3-3 0-15,4-2-14000 16,3-6-2720-16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4:55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10855 0 0,'4'-7'934'0'0,"5"-9"-1001"0"0,-9 15 257 0 0,1 0 1 0 0,-1 1 0 0 0,0-1-1 0 0,1 0 1 0 0,-1 1-1 0 0,1-1 1 0 0,-1 1 0 0 0,1-1-1 0 0,0 1 1 0 0,-1-1 0 0 0,1 1-1 0 0,-1 0 1 0 0,1-1-1 0 0,0 1 1 0 0,-1 0 0 0 0,1-1-1 0 0,0 1 1 0 0,0 0-1 0 0,0-1 1 0 0,0 2-38 0 0,0-1 0 0 0,0 0 0 0 0,1 1 1 0 0,-1-1-1 0 0,0 1 0 0 0,-1-1 0 0 0,1 1 0 0 0,0 0 0 0 0,0-1 1 0 0,0 1-1 0 0,0 0 0 0 0,0-1 0 0 0,-1 1 0 0 0,1 0 1 0 0,0 0-1 0 0,0 1 0 0 0,12 17 807 0 0,-13-18-836 0 0,4 8 163 0 0,0-1 0 0 0,0 0 0 0 0,-1 1 0 0 0,-1 0 0 0 0,0 0 0 0 0,0 0 0 0 0,1 9 0 0 0,-1 9 404 0 0,-1 30 0 0 0,-19 162 1011 0 0,-1-7-1608 0 0,18-189-230 0 0,0-15-534 0 0,1-1 1 0 0,-1 0-1 0 0,1 1 1 0 0,1-1 0 0 0,0 1-1 0 0,2 12 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4:5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10135 0 0,'-7'28'1937'0'0,"2"0"-1"0"0,2 1 1 0 0,-1 41-1 0 0,8 36 132 0 0,29 235-1048 0 0,-31-317-1407 0 0,2 48-375 0 0,-7-23-4520 0 0,1-40-185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4:5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73 13359 0 0,'-26'-16'6587'0'0,"26"16"-6501"0"0,6-4 1891 0 0,8-2-1053 0 0,-13 5-842 0 0,110-35 1326 0 0,-99 33-1416 0 0,0 1-1 0 0,0 0 1 0 0,0 1-1 0 0,20 0 1 0 0,-23 1-722 0 0,0 1 1 0 0,0 0 0 0 0,16 4-1 0 0,-5 2-854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4:5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8751 0 0,'0'0'674'0'0,"8"1"-225"0"0,4 0 1642 0 0,34 2 2885 0 0,-35-2-4553 0 0,0 1-1 0 0,-1 0 1 0 0,1 1-1 0 0,13 5 1 0 0,-4-1-137 0 0,-11-5-79 0 0,0 1 0 0 0,-1 1 0 0 0,13 6 0 0 0,-19-9-158 0 0,-1 0 0 0 0,1 1 0 0 0,0-1 1 0 0,0 0-1 0 0,-1 1 0 0 0,1-1 0 0 0,-1 1 0 0 0,0-1 0 0 0,1 1 0 0 0,-1 0 0 0 0,0-1 0 0 0,0 1 0 0 0,0 0 0 0 0,0 0 1 0 0,0 0-1 0 0,0 0 0 0 0,-1 0 0 0 0,1 0 0 0 0,-1 0 0 0 0,1 3 0 0 0,-1-3-19 0 0,0 0 0 0 0,0 0 0 0 0,-1 0 0 0 0,1 0 1 0 0,-1 0-1 0 0,1 0 0 0 0,-1 0 0 0 0,0 0 0 0 0,0 0 0 0 0,1 0 0 0 0,-1-1 0 0 0,-1 1 0 0 0,1 0 0 0 0,0-1 0 0 0,0 1 0 0 0,-1-1 0 0 0,1 1 1 0 0,-1-1-1 0 0,-1 2 0 0 0,-6 4 39 0 0,0-1 1 0 0,-14 7 0 0 0,10-5-5 0 0,6-4-87 0 0,1 0 1 0 0,-1 0-1 0 0,1-1 0 0 0,-1 0 0 0 0,0 0 1 0 0,0-1-1 0 0,0 0 0 0 0,-13 2 0 0 0,28-2-50 0 0,0-1-1 0 0,-1 1 1 0 0,1 1 0 0 0,0-1-1 0 0,-1 1 1 0 0,1 1 0 0 0,-1-1-1 0 0,9 7 1 0 0,-12-8 67 0 0,5 3 158 0 0,0 0-1 0 0,0 1 0 0 0,0 0 0 0 0,-1 1 1 0 0,0 0-1 0 0,0 0 0 0 0,9 12 1 0 0,-17-18 181 0 0,2 19 730 0 0,-3-17-953 0 0,0 0-1 0 0,0 0 0 0 0,0 0 0 0 0,0-1 0 0 0,0 1 0 0 0,-1 0 1 0 0,1 0-1 0 0,-1-1 0 0 0,0 1 0 0 0,0-1 0 0 0,0 1 0 0 0,0-1 0 0 0,0 0 1 0 0,-1 0-1 0 0,1 0 0 0 0,-4 3 0 0 0,-3 1 51 0 0,0 0 0 0 0,-1-1 1 0 0,-14 7-1 0 0,-16 3-37 0 0,-51 12 1 0 0,86-26-381 0 0,1 0 0 0 0,-1-1-1 0 0,0 1 1 0 0,0-1 0 0 0,0 0 0 0 0,0-1-1 0 0,0 1 1 0 0,1-1 0 0 0,-9-1-1 0 0,9-4-1958 0 0,3 5 1837 0 0,-2-7-1058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4:5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223 101 9439 0 0,'0'0'432'0'0,"-3"-17"160"0"0,3 16-519 0 0,-1 1 0 0 0,1-1 0 0 0,-1 1 0 0 0,1 0 0 0 0,-1-1 0 0 0,1 1 0 0 0,-1 0 0 0 0,0 0 0 0 0,1 0 0 0 0,-1-1 0 0 0,1 1 0 0 0,-1 0 0 0 0,0 0 0 0 0,1 0 0 0 0,-1 0 0 0 0,1 0 0 0 0,-1 0 0 0 0,0 0 0 0 0,1 0 0 0 0,-1 0 0 0 0,0 1 0 0 0,1-1 0 0 0,-1 0 0 0 0,1 0 0 0 0,-1 0 0 0 0,1 1 0 0 0,-1-1 0 0 0,0 0 0 0 0,0 1 0 0 0,-20 10 2984 0 0,18-9-2794 0 0,-11 7 237 0 0,0 1 1 0 0,0 0 0 0 0,1 0-1 0 0,1 2 1 0 0,0 0 0 0 0,0 0-1 0 0,2 1 1 0 0,-1 0 0 0 0,1 1-1 0 0,-13 25 1 0 0,18-30-449 0 0,0 1-1 0 0,1 1 1 0 0,0-1-1 0 0,0 0 1 0 0,1 1-1 0 0,1 0 1 0 0,0-1-1 0 0,0 1 1 0 0,1 0-1 0 0,0 0 1 0 0,1 0-1 0 0,0 0 1 0 0,1 0-1 0 0,0 0 1 0 0,1 0-1 0 0,0 0 1 0 0,5 13-1 0 0,-3-15-26 0 0,0 0 0 0 0,1 0 0 0 0,0-1 0 0 0,0 0 1 0 0,1 0-1 0 0,0 0 0 0 0,1-1 0 0 0,-1 0 0 0 0,1 0 0 0 0,1-1 0 0 0,-1 0 0 0 0,1 0 0 0 0,0 0 0 0 0,1-1 0 0 0,-1-1 0 0 0,1 1 0 0 0,16 5 1 0 0,-16-7 12 0 0,0 0 0 0 0,1-1 0 0 0,-1 0 0 0 0,0 0 0 0 0,1-1 0 0 0,0 0 0 0 0,-1-1 0 0 0,1 0 0 0 0,-1 0 1 0 0,1-1-1 0 0,0-1 0 0 0,-1 1 0 0 0,0-1 0 0 0,1-1 0 0 0,-1 0 0 0 0,0 0 0 0 0,16-9 0 0 0,-7 0 193 0 0,0-1 0 0 0,0-1 0 0 0,-2-1 0 0 0,1 0 0 0 0,-2-1 0 0 0,0-1 0 0 0,-1 0 0 0 0,12-21 0 0 0,-22 33-152 0 0,-1-1 1 0 0,0 0-1 0 0,0 0 0 0 0,0-1 0 0 0,-1 1 1 0 0,0-1-1 0 0,0 1 0 0 0,-1-1 0 0 0,1 0 1 0 0,-2 1-1 0 0,1-1 0 0 0,-1 0 1 0 0,0 0-1 0 0,0 0 0 0 0,-1 1 0 0 0,0-1 1 0 0,-1-7-1 0 0,-2 2-4 0 0,1 1 0 0 0,-1 0 0 0 0,-1 0 0 0 0,0 0 0 0 0,-1 0 0 0 0,0 1 1 0 0,0 0-1 0 0,-16-18 0 0 0,-19-18-67 0 0,-48-43 1 0 0,83 84-128 0 0,1 1 1 0 0,-1 0-1 0 0,1 0 0 0 0,-1 0 0 0 0,0 1 0 0 0,-1 0 1 0 0,1 0-1 0 0,-1 1 0 0 0,1-1 0 0 0,-9-1 0 0 0,13 4-53 0 0,1 0 0 0 0,0 0 0 0 0,0 0-1 0 0,0 0 1 0 0,-1 0 0 0 0,1 1 0 0 0,0-1 0 0 0,0 0-1 0 0,0 0 1 0 0,0 1 0 0 0,0-1 0 0 0,0 1-1 0 0,0-1 1 0 0,0 1 0 0 0,-1-1 0 0 0,2 1-1 0 0,-1 0 1 0 0,0-1 0 0 0,0 1 0 0 0,0 0-1 0 0,0 0 1 0 0,0 0 0 0 0,1 0 0 0 0,-1 0-1 0 0,0 0 1 0 0,1 0 0 0 0,-1 0 0 0 0,0 0 0 0 0,1 0-1 0 0,0 0 1 0 0,-1 0 0 0 0,0 2 0 0 0,1 4-1694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0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1375 0 0,'-3'-6'9922'0'0,"4"22"-4273"0"0,2 9-3307 0 0,3 58-1271 0 0,3 1-763 0 0,0-5-1033 0 0,-5-36-4320 0 0,-4-34-549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3679 0 0,'0'0'4906'0'0,"5"-6"-2405"0"0,-4 6-2300 0 0,-1-1-1 0 0,0 0 1 0 0,1 0 0 0 0,0 1-1 0 0,-1-1 1 0 0,1 0 0 0 0,-1 1-1 0 0,1 0 1 0 0,0-1 0 0 0,0 1 0 0 0,0-1-1 0 0,-1 1 1 0 0,2-1 0 0 0,-1 1-1 0 0,0 0 1 0 0,1-1 0 0 0,-1 2-67 0 0,-1-1 0 0 0,1 0 0 0 0,0 0 1 0 0,-1 1-1 0 0,1 0 0 0 0,0-1 1 0 0,0 0-1 0 0,0 1 0 0 0,-1-1 0 0 0,0 0 1 0 0,1 1-1 0 0,-1 0 0 0 0,1-1 1 0 0,0 1-1 0 0,-1 0 0 0 0,0 0 0 0 0,1-1 1 0 0,-1 1-1 0 0,1 0 0 0 0,1 5 266 0 0,1-1 1 0 0,-2-1-1 0 0,1 1 0 0 0,0 0 0 0 0,-1 0 1 0 0,1 1-1 0 0,0 7 0 0 0,0 42 1190 0 0,-2-33-1175 0 0,0 156 1358 0 0,0-3-785 0 0,0-79-320 0 0,2 43-37 0 0,-2-50-793 0 0,1-78-383 0 0,0-10 114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0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26 9215 0 0,'-14'-12'6648'0'0,"19"10"-6068"0"0,0 0-1 0 0,0 0 0 0 0,0 0 1 0 0,0 1-1 0 0,1-1 0 0 0,-1 1 1 0 0,10 0-1 0 0,43 0 934 0 0,-36 1-781 0 0,102 0 302 0 0,-41 0-3107 0 0,-66 0 328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0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6 431 1839 0 0,'-6'2'5900'0'0,"8"-2"-5659"0"0,0 0 0 0 0,0 0-1 0 0,1-1 1 0 0,-1 1-1 0 0,0 0 1 0 0,0 1 0 0 0,3-1-1 0 0,6 1 243 0 0,66-4 1889 0 0,96-2 906 0 0,-13 1-1835 0 0,-94 1-884 0 0,63 0 297 0 0,145-8-380 0 0,-117 3-330 0 0,41-3 12 0 0,170-15 1068 0 0,-261 20-1258 0 0,334-14 1149 0 0,-182-2-882 0 0,-155 14-82 0 0,84-4 192 0 0,-118 12-276 0 0,121-16 1 0 0,-174 11-17 0 0,-7 0-41 0 0,-9 4-3 0 0,0 0-1 0 0,0 0 1 0 0,0 0-1 0 0,0 1 0 0 0,0-1 1 0 0,0 0-1 0 0,0 0 1 0 0,0 0-1 0 0,0 0 1 0 0,0-1-1 0 0,0 1 1 0 0,-1 0-1 0 0,1 0 1 0 0,-1 0-1 0 0,1-1 0 0 0,-1 1 1 0 0,1 0-1 0 0,-1-1 1 0 0,0 1-1 0 0,1 0 1 0 0,-1-1-1 0 0,0 1 1 0 0,0 0-1 0 0,0-1 1 0 0,0 1-1 0 0,0-1 1 0 0,0 1-1 0 0,-1 0 0 0 0,1-3 1 0 0,-2-4 31 0 0,-1 0 1 0 0,0 0-1 0 0,-6-13 0 0 0,5 10 0 0 0,-8-15 38 0 0,6 11 15 0 0,-1 0-1 0 0,2-1 1 0 0,0 0 0 0 0,-3-18-1 0 0,-1-16-1481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0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17 194 1375 0 0,'0'0'9131'0'0,"-3"8"-7584"0"0,2 0-1050 0 0,0-1 0 0 0,1 0 0 0 0,0 1 0 0 0,0-1 0 0 0,1 0 0 0 0,0 1 0 0 0,0-1 0 0 0,4 13 0 0 0,-1-3 63 0 0,-1-4-422 0 0,-1 0 1 0 0,2 0-1 0 0,0-1 1 0 0,1 0-1 0 0,0 0 1 0 0,11 20-1 0 0,-4-21-38 0 0,-11-10-41 0 0,0-1-44 0 0,-1-1 0 0 0,1 1 1 0 0,-1 0-1 0 0,1-1 0 0 0,-1 1 0 0 0,0 0 1 0 0,1-1-1 0 0,-1 1 0 0 0,1 0 1 0 0,-1-1-1 0 0,0 1 0 0 0,1-1 0 0 0,-1 1 1 0 0,0-1-1 0 0,1 1 0 0 0,-1-1 0 0 0,0 1 1 0 0,0-1-1 0 0,1 0 0 0 0,-1-5-11 0 0,0 1-1 0 0,0-1 1 0 0,-1 0 0 0 0,0 1-1 0 0,0-1 1 0 0,0 1-1 0 0,-4-11 1 0 0,-20-38 16 0 0,2 2-13 0 0,20 44-11 0 0,1 0-2 0 0,-1 1-1 0 0,0-1 1 0 0,-1 0 0 0 0,-8-12-1 0 0,12 20 419 0 0,8 2-253 0 0,-7-1-139 0 0,0-1 1 0 0,0 1-1 0 0,0-1 0 0 0,0 0 1 0 0,1 1-1 0 0,-1-1 0 0 0,0 0 1 0 0,0 0-1 0 0,0 0 0 0 0,0 0 1 0 0,0 0-1 0 0,0 0 0 0 0,1 0 1 0 0,0-1-1 0 0,5 0 166 0 0,0 1-1 0 0,0 0 1 0 0,0 0-1 0 0,0 0 1 0 0,13 3-1 0 0,-8-1 32 0 0,73 12 587 0 0,-61-12-649 0 0,-6 0 2 0 0,0 0 0 0 0,33-3 0 0 0,194-24 227 0 0,-160 17-330 0 0,69-5 124 0 0,58 1 619 0 0,-156 8-746 0 0,44 0 29 0 0,75 5-80 0 0,-68-9-2 0 0,-40 1 15 0 0,44-9 90 0 0,-66 8-81 0 0,3-1 20 0 0,-24 3 30 0 0,30-1 1 0 0,91-7 292 0 0,37 1-249 0 0,-88 6-21 0 0,18-6 158 0 0,-57 6-67 0 0,55 0 1 0 0,114-6 632 0 0,-136 4-299 0 0,142 3 0 0 0,-163 13-2601 0 0,-66-7 1174 0 0,5 4-2585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1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1 904 5527 0 0,'0'0'423'0'0,"9"-10"1630"0"0,3-2-953 0 0,1 0-1 0 0,0 1 0 0 0,1 1 0 0 0,0 0 0 0 0,26-14 1 0 0,-29 18-560 0 0,214-121 2118 0 0,197-109-945 0 0,-122 82-1000 0 0,-183 87-338 0 0,54-28 202 0 0,-118 68 738 0 0,86-59-1 0 0,-136 84-1247 0 0,0 0 0 0 0,-1 1 0 0 0,1-1 0 0 0,0 0 0 0 0,0 1-1 0 0,0 0 1 0 0,0 0 0 0 0,0 0 0 0 0,0 0 0 0 0,1 0-1 0 0,-1 1 1 0 0,0-1 0 0 0,0 1 0 0 0,1 0 0 0 0,-1 0 0 0 0,0 0-1 0 0,4 1 1 0 0,2 0-27 0 0,0 0 0 0 0,0 1 0 0 0,0 1 0 0 0,-1-1 1 0 0,1 1-1 0 0,-1 1 0 0 0,13 6 0 0 0,53 37 81 0 0,-72-45-112 0 0,294 209 752 0 0,-215-159-331 0 0,136 66 0 0 0,-95-62 128 0 0,-15-8-40 0 0,148 69 166 0 0,-166-73-455 0 0,137 60 625 0 0,-216-100-828 0 0,-1 1 1 0 0,0 0 0 0 0,10 8 0 0 0,18 10 2 0 0,-33-21-138 0 0,-1 0 0 0 0,0-1 0 0 0,1 0 0 0 0,0 1 0 0 0,-1-1 0 0 0,1-1 0 0 0,0 1 1 0 0,6 0-1 0 0,-9-1-402 0 0,2 0-115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16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2 772 455 0 0,'-1'7'17438'0'0,"14"-17"-13511"0"0,43-34-3133 0 0,-43 34 334 0 0,57-54 23 0 0,-18 14-589 0 0,-22 24-336 0 0,168-156 241 0 0,-126 110-172 0 0,50-54 677 0 0,-67 67-877 0 0,11-13-214 0 0,-56 59-316 0 0,21-21 0 0 0,-10 17-8604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16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92 11519 0 0,'-10'1'1103'0'0,"0"-1"0"0"0,0 0 0 0 0,0 0-1 0 0,-1-1 1 0 0,-16-4 0 0 0,20 3-232 0 0,6 2-783 0 0,-1 0-9 0 0,1-1 0 0 0,0 1 0 0 0,-1 0 0 0 0,1 0 0 0 0,-1 0 0 0 0,1 0 0 0 0,0 0 0 0 0,-1 0 0 0 0,-1 0 0 0 0,2 1-75 0 0,0-1-1 0 0,0 1 1 0 0,1-1 0 0 0,-1 1-1 0 0,1 0 1 0 0,-1-1 0 0 0,0 1 0 0 0,1 0-1 0 0,-1-1 1 0 0,1 1 0 0 0,-1 0-1 0 0,1-1 1 0 0,0 1 0 0 0,-1 0-1 0 0,1 0 1 0 0,0 0 0 0 0,-1-1 0 0 0,1 2-1 0 0,-2 5-35 0 0,1 1-1 0 0,-1-1 0 0 0,2 0 1 0 0,-1 0-1 0 0,1 1 1 0 0,0 8-1 0 0,7 43-63 0 0,-4-41 73 0 0,1 1 1 0 0,1-1-1 0 0,0 0 0 0 0,1 0 0 0 0,15 28 0 0 0,-17-38 18 0 0,0-1 1 0 0,1 1-1 0 0,0-1 0 0 0,0 0 0 0 0,1-1 1 0 0,0 1-1 0 0,0-1 0 0 0,1 0 1 0 0,-1 0-1 0 0,1-1 0 0 0,0 0 0 0 0,1-1 1 0 0,-1 1-1 0 0,13 4 0 0 0,-16-7 50 0 0,1-1 1 0 0,-1 1-1 0 0,0-1 0 0 0,0-1 1 0 0,1 1-1 0 0,-1 0 0 0 0,1-1 0 0 0,-1 0 1 0 0,0 0-1 0 0,1 0 0 0 0,-1-1 1 0 0,0 1-1 0 0,1-1 0 0 0,-1 0 0 0 0,0-1 1 0 0,0 1-1 0 0,1-1 0 0 0,-1 1 1 0 0,0-1-1 0 0,-1 0 0 0 0,1-1 0 0 0,0 1 1 0 0,-1-1-1 0 0,1 1 0 0 0,-1-1 0 0 0,0 0 1 0 0,0 0-1 0 0,3-4 0 0 0,1-2 177 0 0,-1 0-1 0 0,0 0 1 0 0,0-1 0 0 0,-1 0-1 0 0,0 1 1 0 0,-1-2-1 0 0,0 1 1 0 0,-1 0 0 0 0,0-1-1 0 0,2-12 1 0 0,-4 14-40 0 0,0 1 1 0 0,0 0-1 0 0,-1 0 1 0 0,0 0-1 0 0,-1-1 1 0 0,0 1-1 0 0,0 0 1 0 0,0 0-1 0 0,-1 0 1 0 0,-1 0-1 0 0,-5-14 1 0 0,3 13-50 0 0,0 0 1 0 0,0 0-1 0 0,-1 0 1 0 0,0 1-1 0 0,-1 0 1 0 0,0 1 0 0 0,0-1-1 0 0,-1 1 1 0 0,-8-6-1 0 0,5 4-185 0 0,-56-39 458 0 0,56 41-844 0 0,1 1 0 0 0,-1 0 0 0 0,-1 1 0 0 0,-19-6 0 0 0,23 8-145 0 0,-3 0-599 0 0,4 2-2907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1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6911 0 0,'3'14'732'0'0,"4"10"2156"0"0,2-1-1 0 0,23 42 0 0 0,-2-2-990 0 0,-8-4-670 0 0,16 66-1 0 0,-25-79-178 0 0,-12-45-137 0 0,-6-9-758 0 0,-4-22-274 0 0,2 0 1 0 0,1 0-1 0 0,1 0 0 0 0,2-1 1 0 0,1 0-1 0 0,2 0 1 0 0,0 0-1 0 0,3 1 0 0 0,0-1 1 0 0,2 0-1 0 0,11-38 0 0 0,-13 58 33 0 0,1-5 19 0 0,1 0-1 0 0,1 0 1 0 0,1 1-1 0 0,9-19 1 0 0,-14 31 62 0 0,0 0 0 0 0,0 0 0 0 0,0 0 0 0 0,1 0 0 0 0,-1 0 0 0 0,1 0 0 0 0,0 0 0 0 0,0 1 0 0 0,0-1 0 0 0,0 1 0 0 0,0 0 0 0 0,0 0 0 0 0,1 0 0 0 0,-1 1 0 0 0,1-1 0 0 0,-1 1 0 0 0,1 0 0 0 0,-1 0 0 0 0,1 0 0 0 0,0 0 0 0 0,0 0 0 0 0,-1 1 0 0 0,1 0 0 0 0,5 0 0 0 0,-3 0 5 0 0,0 1 0 0 0,1 0 0 0 0,-1 0 0 0 0,0 1 0 0 0,0-1 0 0 0,0 1 0 0 0,-1 0 1 0 0,1 1-1 0 0,0 0 0 0 0,9 6 0 0 0,-12-7 36 0 0,-1 0 0 0 0,0 0 0 0 0,0 0 0 0 0,0 0 0 0 0,0 0 0 0 0,0 0 0 0 0,-1 1 1 0 0,1-1-1 0 0,0 1 0 0 0,-1-1 0 0 0,0 1 0 0 0,0-1 0 0 0,0 1 0 0 0,0 0 0 0 0,0 0 0 0 0,0 0 0 0 0,-1-1 0 0 0,0 1 0 0 0,1 0 0 0 0,-1 0 0 0 0,0 0 1 0 0,0 0-1 0 0,0 0 0 0 0,-1 0 0 0 0,0 4 0 0 0,-4 13 105 0 0,-1 0-1 0 0,-1 0 1 0 0,-12 25 0 0 0,-34 55-70 0 0,43-82-20 0 0,4-9 1 0 0,1-1 0 0 0,-12 12 0 0 0,-5 8 399 0 0,19-24-246 0 0,0 0 1 0 0,1 1-1 0 0,-1-1 0 0 0,1 1 1 0 0,0-1-1 0 0,-3 9 1 0 0,5-11-152 0 0,0-1 0 0 0,0 0 0 0 0,0 0 0 0 0,0 0 0 0 0,0 1 1 0 0,0-1-1 0 0,0 0 0 0 0,0 0 0 0 0,0 1 0 0 0,0-1 0 0 0,1 0 1 0 0,-1 0-1 0 0,0 0 0 0 0,1 0 0 0 0,-1 0 0 0 0,1 1 0 0 0,-1-1 0 0 0,1 0 1 0 0,0 0-1 0 0,-1 0 0 0 0,1 0 0 0 0,0 0 0 0 0,0-1 0 0 0,0 1 1 0 0,0 0-1 0 0,0 0 0 0 0,0 0 0 0 0,0-1 0 0 0,0 1 0 0 0,0-1 0 0 0,0 1 1 0 0,0-1-1 0 0,0 1 0 0 0,2 0 0 0 0,40 16 104 0 0,148 65 971 0 0,-120-52-1732 0 0,-40-19-8205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2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520 741 919 0 0,'0'0'9200'0'0,"-1"-19"-3636"0"0,-21 9-542 0 0,22 10-4864 0 0,-13-12 330 0 0,-25-32 960 0 0,15 16-523 0 0,-44-63 304 0 0,44 57-999 0 0,-159-243 1122 0 0,65 116-968 0 0,106 147-353 0 0,9 13-104 0 0,1-1 1 0 0,-1 0-1 0 0,1 1 0 0 0,-1-1 0 0 0,1 0 0 0 0,0 1 0 0 0,0-1 0 0 0,0 0 1 0 0,0 0-1 0 0,0 0 0 0 0,0 0 0 0 0,0 0 0 0 0,1 0 0 0 0,-1 0 1 0 0,1-1-1 0 0,-1 1 0 0 0,1-2 0 0 0,-3-7 53 0 0,1 7-1973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2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10 5527 0 0,'0'0'423'0'0,"-1"0"-278"0"0,-1-1 29 0 0,-21-6 8168 0 0,11 6-6094 0 0,11 1-2149 0 0,-1 0-1 0 0,1-1 1 0 0,0 1-1 0 0,-1 0 1 0 0,1 0-1 0 0,0 0 1 0 0,-1 0-1 0 0,1 0 0 0 0,0 0 1 0 0,-1 1-1 0 0,1-1 1 0 0,0 0-1 0 0,-1 1 1 0 0,1-1-1 0 0,0 1 1 0 0,0-1-1 0 0,-1 1 1 0 0,1 0-1 0 0,0-1 1 0 0,0 1-1 0 0,0 0 1 0 0,0 0-1 0 0,0 0 1 0 0,0 0-1 0 0,0 0 0 0 0,0 0 1 0 0,0 0-1 0 0,1 0 1 0 0,-1 0-1 0 0,0 0 1 0 0,1 0-1 0 0,-1 1 1 0 0,0 1-1 0 0,-2 4-84 0 0,1 0 0 0 0,0 0-1 0 0,0 0 1 0 0,1 0 0 0 0,0 1-1 0 0,0-1 1 0 0,0 0 0 0 0,2 12 0 0 0,2 15-5987 0 0,-1-21-202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2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9671 0 0,'-3'35'2481'0'0,"1"0"0"0"0,1 0 0 0 0,7 52-1 0 0,-1-31-2116 0 0,10 265-268 0 0,-10-281-4716 0 0,-3-31-1167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0,'2'5'950'0'0,"-1"-1"-684"0"0,2 23 6812 0 0,4 14-4528 0 0,2 12-1581 0 0,-2 0 1 0 0,0 66-1 0 0,-5-76-777 0 0,-1-4-614 0 0,0-13-544 0 0,1 2-1 0 0,6 28 1 0 0,-7-53 630 0 0,0 0-437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2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12583 0 0,'0'0'1810'0'0,"4"5"-812"0"0,-1 2-664 0 0,0-1 1 0 0,-1 0-1 0 0,1 1 0 0 0,-2-1 0 0 0,1 1 1 0 0,1 10-1 0 0,2 8 116 0 0,45 185 161 0 0,-24-68-3602 0 0,-23-121 1733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30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5527 0 0,'1'-4'12053'0'0,"1"2"-12514"0"0,0 0 702 0 0,1 1 0 0 0,0 0 0 0 0,0 0 0 0 0,0 0 0 0 0,0 0 0 0 0,0 0 0 0 0,0 1 0 0 0,0-1 0 0 0,0 1 0 0 0,0 0 0 0 0,0 0 0 0 0,5 0 0 0 0,41 8 949 0 0,-24-4-770 0 0,-10-3-409 0 0,1-1 1 0 0,-1 0 0 0 0,0-1-1 0 0,1-1 1 0 0,-1 0-1 0 0,0-1 1 0 0,0-1-1 0 0,20-8 1 0 0,-30 11-421 0 0,0-1 0 0 0,0 1 0 0 0,0 1 1 0 0,8-2-1 0 0,1 1-1682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3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17 12439 0 0,'-5'2'540'0'0,"0"-1"0"0"0,-1 1-1 0 0,1-1 1 0 0,-1 0 0 0 0,1 0-1 0 0,-1-1 1 0 0,0 0 0 0 0,-6 0 0 0 0,9 0-371 0 0,0 0 1 0 0,0 0 0 0 0,0 1 0 0 0,0-1-1 0 0,0 1 1 0 0,0 0 0 0 0,0 0 0 0 0,0 0-1 0 0,1 0 1 0 0,-1 1 0 0 0,0-1-1 0 0,0 1 1 0 0,1-1 0 0 0,-1 1 0 0 0,1 0-1 0 0,0 0 1 0 0,0 0 0 0 0,-1 0 0 0 0,1 1-1 0 0,0-1 1 0 0,-2 5 0 0 0,-2 2-133 0 0,0-1 1 0 0,1 1-1 0 0,1 1 0 0 0,0-1 1 0 0,-4 13-1 0 0,4-10-43 0 0,1 1 0 0 0,1-1-1 0 0,1 1 1 0 0,-1 0 0 0 0,2-1 0 0 0,0 1-1 0 0,3 24 1 0 0,-1-20-8 0 0,2-1 0 0 0,0 0-1 0 0,0-1 1 0 0,2 1 0 0 0,11 24-1 0 0,-13-31 14 0 0,1-1-1 0 0,0 0 1 0 0,1 0-1 0 0,-1-1 1 0 0,2 0-1 0 0,-1 0 1 0 0,1 0-1 0 0,0-1 1 0 0,0 0-1 0 0,0 0 1 0 0,14 7-1 0 0,-17-10 29 0 0,1-1 0 0 0,-1 0 0 0 0,1 0-1 0 0,0-1 1 0 0,0 1 0 0 0,-1-1-1 0 0,1 0 1 0 0,0 0 0 0 0,0-1 0 0 0,0 1-1 0 0,0-1 1 0 0,0 0 0 0 0,0-1 0 0 0,0 1-1 0 0,0-1 1 0 0,0 0 0 0 0,0 0 0 0 0,0-1-1 0 0,0 1 1 0 0,-1-1 0 0 0,1 0 0 0 0,-1 0-1 0 0,7-4 1 0 0,-2 0 174 0 0,-1 1 1 0 0,1-1-1 0 0,-1-1 0 0 0,0 0 0 0 0,0 0 1 0 0,-1 0-1 0 0,0-1 0 0 0,-1 0 0 0 0,1 0 0 0 0,-1-1 1 0 0,-1 0-1 0 0,7-14 0 0 0,-4 4 94 0 0,-1 0 0 0 0,-2 0 0 0 0,0 0 0 0 0,0-1 0 0 0,-2 1 0 0 0,-1-1 0 0 0,1-24 0 0 0,-4 37-206 0 0,1 0-1 0 0,-1 0 1 0 0,-1 0 0 0 0,1 0-1 0 0,-1 0 1 0 0,0 0-1 0 0,-1 0 1 0 0,1 1 0 0 0,-1-1-1 0 0,-1 1 1 0 0,1 0-1 0 0,-1 0 1 0 0,0 0 0 0 0,-1 1-1 0 0,1-1 1 0 0,-9-7-1 0 0,6 7-60 0 0,0 1-1 0 0,0 0 0 0 0,0 0 0 0 0,0 0 1 0 0,-1 1-1 0 0,0 0 0 0 0,0 1 0 0 0,0 0 1 0 0,-1 0-1 0 0,1 0 0 0 0,0 1 1 0 0,-1 1-1 0 0,-9-2 0 0 0,6 2-248 0 0,0 1 0 0 0,0 0-1 0 0,-19 2 1 0 0,25-1-180 0 0,0 1-1 0 0,-1-1 0 0 0,1 1 1 0 0,0 0-1 0 0,0 1 0 0 0,0 0 0 0 0,0 0 1 0 0,-6 5-1 0 0,-1 1-994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3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8751 0 0,'0'0'399'0'0,"-5"14"154"0"0,5-5 554 0 0,0 1 0 0 0,1 0 0 0 0,0-1 0 0 0,0 1 0 0 0,1-1 0 0 0,0 1 0 0 0,7 15 0 0 0,1 12 1280 0 0,19 110-1528 0 0,4 14-3215 0 0,-31-151 860 0 0,0-3-346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3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 15983 0 0,'0'0'730'0'0,"-4"-3"240"0"0,1 0-336 0 0,20-8 2020 0 0,-5 7-2180 0 0,0 1 0 0 0,1 0-1 0 0,-1 1 1 0 0,1 1 0 0 0,-1 0 0 0 0,15 1-1 0 0,78 9-573 0 0,-83-6-292 0 0,3 0-1592 0 0,0 0-5908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3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8751 0 0,'0'0'674'0'0,"3"11"1202"0"0,22 76 2982 0 0,2 9-2728 0 0,31 307 1140 0 0,-57-385-3101 0 0,1 3 201 0 0,-1 23-1 0 0,-5-22 180 0 0,-7-30-41 0 0,9 4-481 0 0,-1 0 0 0 0,1-1 0 0 0,0 1 0 0 0,0-1 0 0 0,0 1 0 0 0,0-1 0 0 0,0-7 0 0 0,-6-38 160 0 0,7 40-179 0 0,-6-55-210 0 0,3-1 0 0 0,3-1-1 0 0,3 1 1 0 0,3 0 0 0 0,2 1-1 0 0,19-72 1 0 0,-22 119 177 0 0,1 0 0 0 0,1 0 0 0 0,0 0 0 0 0,2 1 0 0 0,0 0 0 0 0,1 0 0 0 0,16-22 0 0 0,-22 35 29 0 0,0 1 1 0 0,0-1-1 0 0,0 1 0 0 0,1 0 0 0 0,-1 0 0 0 0,1 0 1 0 0,0 0-1 0 0,0 1 0 0 0,0 0 0 0 0,0 0 1 0 0,0 0-1 0 0,1 0 0 0 0,-1 0 0 0 0,9-1 0 0 0,-9 3 5 0 0,0-1-1 0 0,-1 1 0 0 0,1 0 1 0 0,0 0-1 0 0,-1 1 0 0 0,1-1 0 0 0,0 1 1 0 0,-1 0-1 0 0,1 0 0 0 0,-1 0 1 0 0,1 0-1 0 0,-1 0 0 0 0,1 1 1 0 0,-1 0-1 0 0,0-1 0 0 0,0 1 1 0 0,0 1-1 0 0,0-1 0 0 0,3 3 0 0 0,-2-1 22 0 0,0-1-1 0 0,-1 1 0 0 0,0 0 0 0 0,0 1 0 0 0,0-1 0 0 0,0 0 1 0 0,0 1-1 0 0,-1 0 0 0 0,0 0 0 0 0,0-1 0 0 0,1 8 0 0 0,-1-4 40 0 0,0 1-1 0 0,-1-1 1 0 0,0 0-1 0 0,-1 1 1 0 0,0-1-1 0 0,-2 12 1 0 0,-2 4 66 0 0,-1 0 0 0 0,-1 0 1 0 0,-17 42-1 0 0,-14 18 15 0 0,-77 128 0 0 0,114-210-110 0 0,-1-1 1 0 0,0 0-1 0 0,0 1 0 0 0,0-1 1 0 0,1 0-1 0 0,-1 1 0 0 0,1-1 1 0 0,-1 1-1 0 0,1-1 0 0 0,-1 1 1 0 0,1-1-1 0 0,0 1 0 0 0,0-1 1 0 0,0 1-1 0 0,0-1 0 0 0,0 1 1 0 0,0-1-1 0 0,0 1 0 0 0,0 0 1 0 0,1 1-1 0 0,0-2 7 0 0,0 1-1 0 0,0-1 1 0 0,1 0-1 0 0,-1 0 1 0 0,0 0-1 0 0,0 1 1 0 0,1-1 0 0 0,-1 0-1 0 0,1-1 1 0 0,-1 1-1 0 0,1 0 1 0 0,-1 0 0 0 0,1-1-1 0 0,0 1 1 0 0,-1-1-1 0 0,1 1 1 0 0,-1-1 0 0 0,4 1-1 0 0,16 1 217 0 0,0 0 0 0 0,1-1 0 0 0,-1-2 0 0 0,27-2 0 0 0,-11 0-62 0 0,133-5 43 0 0,-115 4-2218 0 0,0-3-1 0 0,67-16 1 0 0,-65 11 892 0 0,-12 1-2874 0 0,-23 4-2323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3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89 11975 0 0,'-4'-7'565'0'0,"0"1"0"0"0,0 0 0 0 0,-1 0-1 0 0,0 0 1 0 0,0 1 0 0 0,0-1 0 0 0,-1 1 0 0 0,1 0-1 0 0,-1 1 1 0 0,-1-1 0 0 0,1 1 0 0 0,-1 1 0 0 0,-10-6-1 0 0,12 7-389 0 0,1 0 0 0 0,-1 1 0 0 0,1-1 0 0 0,-1 1 0 0 0,0 0-1 0 0,1 0 1 0 0,-1 0 0 0 0,0 1 0 0 0,0 0 0 0 0,0 0-1 0 0,1 0 1 0 0,-1 0 0 0 0,0 1 0 0 0,0 0 0 0 0,1 0-1 0 0,-1 0 1 0 0,0 1 0 0 0,1-1 0 0 0,0 1 0 0 0,-1 0 0 0 0,1 0-1 0 0,-6 5 1 0 0,0 1-126 0 0,1 1-1 0 0,1 0 1 0 0,-1 0 0 0 0,1 1-1 0 0,1 0 1 0 0,0 1-1 0 0,0 0 1 0 0,1 0 0 0 0,1 0-1 0 0,0 1 1 0 0,0-1-1 0 0,1 1 1 0 0,1 0 0 0 0,0 1-1 0 0,-2 16 1 0 0,2-10-40 0 0,2 1 1 0 0,0-1-1 0 0,1 1 1 0 0,1-1-1 0 0,0 0 0 0 0,2 1 1 0 0,0-1-1 0 0,2 0 1 0 0,8 25-1 0 0,-7-29-11 0 0,0-1 0 0 0,2 1 0 0 0,0-1 0 0 0,1 0 0 0 0,0-1 0 0 0,1 0 0 0 0,0-1 1 0 0,1 0-1 0 0,0 0 0 0 0,1-1 0 0 0,0-1 0 0 0,17 11 0 0 0,-22-16 6 0 0,1 0 0 0 0,0-1-1 0 0,0-1 1 0 0,0 1 0 0 0,1-1 0 0 0,-1-1 0 0 0,1 1 0 0 0,-1-2 0 0 0,1 1 0 0 0,12 0-1 0 0,-14-2 17 0 0,1-1-1 0 0,-1 1 1 0 0,0-1-1 0 0,1-1 1 0 0,-1 1-1 0 0,0-1 0 0 0,0-1 1 0 0,0 1-1 0 0,0-1 1 0 0,0 0-1 0 0,-1-1 1 0 0,1 0-1 0 0,9-7 0 0 0,-8 4 85 0 0,0 0-1 0 0,0-1 1 0 0,-1 0-1 0 0,0 0 1 0 0,0 0-1 0 0,-1-1 1 0 0,0 0-1 0 0,-1 0 0 0 0,0 0 1 0 0,0-1-1 0 0,-1 0 1 0 0,0 0-1 0 0,-1 0 1 0 0,0 0-1 0 0,0-1 0 0 0,-1 1 1 0 0,-1-1-1 0 0,0 0 1 0 0,0 1-1 0 0,-1-1 1 0 0,-1 0-1 0 0,1 1 1 0 0,-2-1-1 0 0,1 1 0 0 0,-2-1 1 0 0,1 1-1 0 0,-1 0 1 0 0,-1-1-1 0 0,0 2 1 0 0,-5-11-1 0 0,-10-14-497 0 0,-1 1 0 0 0,-2 1 0 0 0,-1 0 1 0 0,-53-54-1 0 0,74 84 157 0 0,-13-11-1152 0 0,4 9-2609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3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11519 0 0,'-1'-18'8807'0'0,"6"30"-8377"0"0,-1 0 0 0 0,1 0 0 0 0,-2 1 0 0 0,4 22 0 0 0,3 56 580 0 0,-8-64-850 0 0,13 349 1151 0 0,-10-159-2716 0 0,-5-216 1371 0 0,4 60-1654 0 0,-3-54 148 0 0,1 0-1 0 0,-1-1 1 0 0,5 12 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3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17999 0 0,'0'0'827'0'0,"-2"6"266"0"0,0 4-1045 0 0,1-1-1 0 0,0 0 0 0 0,1 0 1 0 0,0 0-1 0 0,1 14 1 0 0,1-2 179 0 0,7 112 679 0 0,7 0 0 0 0,36 147-1 0 0,-35-186-2036 0 0,-8 50-6203 0 0,-9-126 6338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5:3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54 3223 0 0,'-8'0'213'0'0,"-1"0"3856"0"0,45-1 6533 0 0,1-2-4240 0 0,38-7-2784 0 0,73-23-7978 0 0,-120 26-4152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11519 0 0,'0'0'887'0'0,"-2"5"-550"0"0,1-1 99 0 0,1 0 0 0 0,0 1 0 0 0,-1-1 0 0 0,2 0 0 0 0,-1-1 1 0 0,0 2-1 0 0,1-2 0 0 0,1 7 0 0 0,0 6 826 0 0,47 266 2149 0 0,-29-189-2857 0 0,-19-86-579 0 0,3 13-1276 0 0,0 2 0 0 0,12 29 0 0 0,-12-43-307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6 748 2759 0 0,'-2'-5'13055'0'0,"3"1"-13542"0"0,5-3 1133 0 0,0-1-1 0 0,1 1 1 0 0,-1 0-1 0 0,2 0 0 0 0,-1 0 1 0 0,1 1-1 0 0,14-9 1 0 0,67-30 941 0 0,-64 33-1229 0 0,44-26 1 0 0,-5-5 338 0 0,176-131-134 0 0,-163 112-149 0 0,3 5 1 0 0,89-50-1 0 0,-87 53-296 0 0,-52 33-283 0 0,43-22 0 0 0,-56 32-1073 0 0,-6 3-3012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18 8287 0 0,'0'0'639'0'0,"0"-1"-415"0"0,-4-14 6404 0 0,-12 14-4409 0 0,6 13-2097 0 0,1 0 0 0 0,0 1 0 0 0,1 0 1 0 0,0-1-1 0 0,1 2 0 0 0,-8 22 1 0 0,8-18-124 0 0,1 0 1 0 0,1-1-1 0 0,2 1 1 0 0,-1 0-1 0 0,1 1 1 0 0,2-1-1 0 0,-1 23 1 0 0,2-33 12 0 0,1-1 1 0 0,0 1-1 0 0,0-1 1 0 0,1 0-1 0 0,-1 0 1 0 0,2 0-1 0 0,-2 0 1 0 0,2 0-1 0 0,5 9 1 0 0,-6-13 13 0 0,1 1 0 0 0,-1-1-1 0 0,1 1 1 0 0,0-1 0 0 0,0 0 0 0 0,0 0 0 0 0,1 0 0 0 0,-1-1 0 0 0,1 1 0 0 0,-1-1 0 0 0,1 0 0 0 0,0 0 0 0 0,0 0 0 0 0,0 0 0 0 0,0-1 0 0 0,0 0 0 0 0,6 2 0 0 0,-4-2 53 0 0,-1 0 1 0 0,1-1-1 0 0,0 0 1 0 0,-2 0-1 0 0,2 0 1 0 0,0 0-1 0 0,-1-1 1 0 0,1 0-1 0 0,-1 0 1 0 0,1 0-1 0 0,-1-1 1 0 0,1 0-1 0 0,-1 0 1 0 0,0 0-1 0 0,0-1 1 0 0,0 0-1 0 0,0 0 1 0 0,0 0-1 0 0,-1 0 1 0 0,1-1-1 0 0,-1 0 1 0 0,0 0-1 0 0,0 0 1 0 0,-1 0 0 0 0,0-1-1 0 0,0 1 1 0 0,1 0-1 0 0,-2-1 1 0 0,1 0-1 0 0,2-6 1 0 0,-3 6-36 0 0,1 0 0 0 0,-1-1 0 0 0,-1 1 0 0 0,1-1 0 0 0,-1 1 0 0 0,0-1 0 0 0,0 0 0 0 0,-1 1 0 0 0,0-1 0 0 0,0 0 0 0 0,0 1 0 0 0,0-1 0 0 0,-1 1 0 0 0,0 0 0 0 0,0-1 0 0 0,-1 1 0 0 0,1-1 0 0 0,-1 1 0 0 0,-1 0 0 0 0,1 0 0 0 0,-1-1 0 0 0,1 2 0 0 0,-2-1 0 0 0,1 0 0 0 0,0 1 0 0 0,-1-1 0 0 0,1 1 0 0 0,-1 0 0 0 0,-7-6 0 0 0,-28-19-2700 0 0,30 20 1317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9215 0 0,'0'0'422'0'0,"6"16"148"0"0,6 19 1547 0 0,-2 2 1 0 0,-1 0-1 0 0,-3-1 0 0 0,3 43 0 0 0,-3-35-1232 0 0,-6-38-1036 0 0,19 127-8 0 0,-13-89-2484 0 0,4 0-3707 0 0,-7-31 990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5983 0 0,'3'6'9078'0'0,"5"12"-8142"0"0,15 38 336 0 0,28 115 1 0 0,-18-17-3359 0 0,-22-102 241 0 0,-7-32-3519 0 0</inkml:trace>
  <inkml:trace contextRef="#ctx0" brushRef="#br0" timeOffset="1">4 375 11975 0 0,'0'0'9076'0'0,"34"1"-6748"0"0,35-13-1356 0 0,-24 3-2563 0 0,-34 7 710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635 756 919 0 0,'13'-20'12736'0'0,"-15"17"-12541"0"0,-1-1 0 0 0,0 1 0 0 0,0 0 0 0 0,0 0-1 0 0,0 0 1 0 0,-6-5 0 0 0,-14-13 239 0 0,-39-64 1560 0 0,-27-26-184 0 0,64 77-1465 0 0,21 27-198 0 0,-1 0 1 0 0,-1 0 0 0 0,1 0 0 0 0,-12-11 0 0 0,0 1-40 0 0,0-2 1 0 0,-25-34 0 0 0,-6-8 55 0 0,-31-25 239 0 0,-14-8 599 0 0,15 21-1743 0 0,69 64-197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8751 0 0,'0'0'674'0'0,"-7"31"1786"0"0,3-10-499 0 0,2 1 0 0 0,0 25 0 0 0,10 91-377 0 0,-4-92-1325 0 0,-1-5-388 0 0,11 131 298 0 0,2-58-3366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1839 0 0,'5'1'10221'0'0,"2"14"-8480"0"0,3 3-1488 0 0,12 87 1199 0 0,29 111-1215 0 0,-49-210-269 0 0,32 129-2430 0 0,-30-117-2388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85 12839 0 0,'6'-4'806'0'0,"0"0"0"0"0,1 1 0 0 0,-1 0 0 0 0,1 0 0 0 0,0 0 0 0 0,11-2 0 0 0,73-16-285 0 0,34-12-8081 0 0,-111 28 5789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14 5983 0 0,'0'0'542'0'0,"-25"-12"1150"0"0,23 11-1315 0 0,-1 1 0 0 0,1 0 0 0 0,-1 1 0 0 0,1-1 0 0 0,-1 0 0 0 0,1 1 0 0 0,-1-1 1 0 0,1 1-1 0 0,0 0 0 0 0,-1 0 0 0 0,1 0 0 0 0,0 0 0 0 0,-1 0 0 0 0,1 0 0 0 0,0 0 0 0 0,0 1 0 0 0,0 0 1 0 0,-2 2-1 0 0,0 0-128 0 0,0 0 1 0 0,1 0 0 0 0,0 1 0 0 0,0 0 0 0 0,0-1-1 0 0,1 1 1 0 0,0-1 0 0 0,-3 7 0 0 0,1 5-120 0 0,1 0-1 0 0,-1 0 1 0 0,2 0-1 0 0,-2 29 1 0 0,4-25-96 0 0,1 1 0 0 0,0-1 0 0 0,2-1 0 0 0,0 1 0 0 0,1 0 0 0 0,1 0 0 0 0,10 24 0 0 0,-12-38-23 0 0,0 0 1 0 0,0 0 0 0 0,0-1-1 0 0,1 1 1 0 0,-1-1 0 0 0,1 0 0 0 0,1 0-1 0 0,-1 0 1 0 0,1 0 0 0 0,-1-1 0 0 0,11 7-1 0 0,-11-9-7 0 0,0 0-1 0 0,0 0 0 0 0,1-1 0 0 0,-1 1 0 0 0,-1-1 1 0 0,2 0-1 0 0,-1 0 0 0 0,1 0 0 0 0,0-1 0 0 0,-1 0 1 0 0,1 0-1 0 0,-1 0 0 0 0,1 0 0 0 0,0-1 0 0 0,-1 1 1 0 0,1-1-1 0 0,-1 0 0 0 0,7-3 0 0 0,-4 1 97 0 0,0 0 0 0 0,0 0 0 0 0,-1 0 0 0 0,0-1 0 0 0,-1 0 0 0 0,1 0 0 0 0,0-1 0 0 0,0 0-1 0 0,-1 0 1 0 0,0 0 0 0 0,0-1 0 0 0,0 1 0 0 0,-1-1 0 0 0,0 0 0 0 0,0-1 0 0 0,0 1 0 0 0,-1 1 0 0 0,0-2 0 0 0,0 0-1 0 0,-1 0 1 0 0,0 0 0 0 0,3-14 0 0 0,-3 10 65 0 0,-1-1 1 0 0,0 1-1 0 0,-1 0 0 0 0,0 1 0 0 0,0-2 0 0 0,-1 1 1 0 0,-1 0-1 0 0,0 0 0 0 0,-1 0 0 0 0,0 0 0 0 0,0 0 1 0 0,-1 1-1 0 0,0 0 0 0 0,-8-12 0 0 0,6 11 12 0 0,-1 1 0 0 0,0 0 0 0 0,-1 0-1 0 0,0 1 1 0 0,0 0 0 0 0,0 1 0 0 0,-1 0 0 0 0,-17-11 0 0 0,23 17-260 0 0,0 0 0 0 0,0 1 0 0 0,0-1 0 0 0,-1 1 0 0 0,1 0 0 0 0,0-1 0 0 0,-1 1 1 0 0,1 1-1 0 0,0-1 0 0 0,-1 0 0 0 0,1 1 0 0 0,-1 0 0 0 0,1 0 0 0 0,-1 0 0 0 0,1 0 0 0 0,-1 1 1 0 0,1-1-1 0 0,0 1 0 0 0,0 0 0 0 0,0 0 0 0 0,-1 0 0 0 0,1 0 0 0 0,0 1 0 0 0,0-1 1 0 0,0 1-1 0 0,0 0 0 0 0,0 0 0 0 0,0 0 0 0 0,0 0 0 0 0,1 0 0 0 0,-1 1 0 0 0,1-1 1 0 0,0 1-1 0 0,-3 3 0 0 0,-11 14-1320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1270 1 1375 0 0,'0'0'66'0'0,"1"2"-8"0"0,5 8 125 0 0,-5-7 702 0 0,-1-3-630 0 0,0 1 0 0 0,-1-1 0 0 0,1 1-1 0 0,0-1 1 0 0,0 0 0 0 0,-1 1 0 0 0,1-1-1 0 0,0 1 1 0 0,0-1 0 0 0,-1 0 0 0 0,1 1-1 0 0,0-1 1 0 0,-1 0 0 0 0,1 1 0 0 0,-1-1-1 0 0,1 0 1 0 0,0 1 0 0 0,-1-1 0 0 0,1 0 0 0 0,-1 0-1 0 0,1 0 1 0 0,-1 1 0 0 0,1-1 0 0 0,-1 0-1 0 0,0 0 1 0 0,-12 3 646 0 0,12-3-463 0 0,-25 9 1006 0 0,18-7-1111 0 0,0 0 0 0 0,0 1 0 0 0,1 0 0 0 0,-15 6 0 0 0,9-2-28 0 0,11-5-243 0 0,0-1 1 0 0,0 1-1 0 0,-1-1 1 0 0,1 0-1 0 0,-1 0 1 0 0,1 0-1 0 0,-1 0 1 0 0,1 0-1 0 0,-1-1 1 0 0,-3 1-1 0 0,2 0 28 0 0,0-1 0 0 0,1 1 0 0 0,-1 0 0 0 0,0 1-1 0 0,-5 1 1 0 0,-15 4 291 0 0,8-3-146 0 0,-1 0 0 0 0,-28 12 0 0 0,9-2-134 0 0,-60 12 247 0 0,24-4 533 0 0,14-2-340 0 0,-33 12-259 0 0,64-21-176 0 0,0-1 0 0 0,-30 5 0 0 0,-1 3 137 0 0,-7 2 24 0 0,52-16-224 0 0,1 1 0 0 0,1 0 0 0 0,-1 1 0 0 0,-10 7 0 0 0,10-6 57 0 0,-1 0 0 0 0,-24 9-1 0 0,-27 12 141 0 0,29-13-155 0 0,-7 1-76 0 0,-19 3 329 0 0,54-17-265 0 0,-1 0 0 0 0,0 1 1 0 0,1 1-1 0 0,0-2 0 0 0,0 2 0 0 0,-12 9 0 0 0,18-12-78 0 0,-6 5 22 0 0,3 0-151 0 0,1 5-2119 0 0,3-9 968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6911 0 0,'0'0'315'0'0,"-1"1"-7"0"0,-21 17 12264 0 0,31-12-9272 0 0,1-3-2867 0 0,-2 0 1 0 0,1 0-1 0 0,1-1 1 0 0,-1-1-1 0 0,0 1 1 0 0,13-1-1 0 0,58-4 95 0 0,-49 2-565 0 0,45-7-2556 0 0,-60 5 726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7223 0 0,'15'5'654'0'0,"-13"-3"-643"0"0,0 0 1 0 0,-1 0 0 0 0,1 0 0 0 0,0 1 0 0 0,-1-1-1 0 0,1 0 1 0 0,-1 1 0 0 0,0-1 0 0 0,2 6-1 0 0,10 16 454 0 0,5-7 401 0 0,0-1 0 0 0,1-1-1 0 0,0 0 1 0 0,1-2 0 0 0,31 15 0 0 0,112 48 1654 0 0,-148-70-2335 0 0,111 49 1751 0 0,166 101 0 0 0,-244-129-1501 0 0,2-3 0 0 0,78 26 0 0 0,-59-24-236 0 0,151 82 487 0 0,-92-41-316 0 0,72 30 257 0 0,142 70 1434 0 0,-283-138-1768 0 0,3-4 1 0 0,0-1-1 0 0,110 26 0 0 0,-117-42-17 0 0,-32-5-2405 0 0,-1 1-4673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4 906 3335 0 0,'0'0'151'0'0,"4"0"-4"0"0,15-2 4154 0 0,39-14 1845 0 0,-22 4-4355 0 0,-13 5-737 0 0,0-1 0 0 0,27-13 0 0 0,27-12 56 0 0,146-52 313 0 0,50-15-222 0 0,-162 66-833 0 0,95-21 712 0 0,-158 43-1015 0 0,-3-2-1 0 0,1-3 1 0 0,51-24 0 0 0,65-24 60 0 0,-3 23 135 0 0,17-6 61 0 0,-15-16 20 0 0,10-3-34 0 0,37-7-176 0 0,-160 55-123 0 0,-26 8 1 0 0,1 3 1 0 0,0 0-1 0 0,-1 1 0 0 0,1 0 1 0 0,45-5-1 0 0,-28 4 35 0 0,3 0-977 0 0,-16 14-2538 0 0,-18-1 1783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6447 0 0,'0'0'967'0'0,"11"23"924"0"0,0-9-406 0 0,0 0 0 0 0,18 32 1 0 0,29 82 322 0 0,-11-21-922 0 0,120 188 781 0 0,-70-128-1252 0 0,45 106 403 0 0,-79-147-624 0 0,88 146 236 0 0,-93-172-34 0 0,109 184 540 0 0,134 224-341 0 0,63 142 813 0 0,-203-356-930 0 0,39 60 305 0 0,-114-203-1162 0 0,-69-123 318 0 0,-15-23-292 0 0,2 3-2910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3 714 1839 0 0,'48'8'7695'0'0,"19"-17"-3597"0"0,128-35 0 0 0,-137 30-3005 0 0,61-22 497 0 0,139-62 0 0 0,-126 44-929 0 0,252-79 1546 0 0,-312 109-1706 0 0,94-16-1 0 0,15-3-256 0 0,-27 5-75 0 0,-93 26-52 0 0,80-28 0 0 0,-27 8 130 0 0,-11 3-30 0 0,65-37-89 0 0,-163 64-673 0 0,-1 0 0 0 0,2 1 0 0 0,-1-1 1 0 0,1 1-1 0 0,-1 1 0 0 0,1-1 0 0 0,-1 1 0 0 0,11 1 0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2759 0 0,'0'0'8071'0'0,"30"13"-5510"0"0,190 99 816 0 0,-64-30-1754 0 0,-71-39-975 0 0,191 80 1760 0 0,-129-60-1065 0 0,-92-38-1094 0 0,148 85 548 0 0,5 3 334 0 0,-196-108-1028 0 0,56 25 252 0 0,0 2 0 0 0,116 73 0 0 0,-122-63-52 0 0,72 32 0 0 0,50 33 291 0 0,-111-59 389 0 0,-45-30-3119 0 0,-1-1-5935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78 141 6991 0 0,'3'-2'202'0'0,"0"1"-1"0"0,0-1 1 0 0,0 0 0 0 0,-1 0-1 0 0,1 0 1 0 0,-1 0-1 0 0,1 0 1 0 0,-1 0-1 0 0,0 0 1 0 0,0-1-1 0 0,0 1 1 0 0,0-1-1 0 0,1-3 1 0 0,-2 5 26 0 0,0-1 0 0 0,-1 1-1 0 0,0-1 1 0 0,1 0 0 0 0,-1 1 0 0 0,0-1 0 0 0,1 1 0 0 0,-1-1 0 0 0,0 0 0 0 0,0 1 0 0 0,-1-1 0 0 0,1 0-1 0 0,0 1 1 0 0,0-1 0 0 0,-1 0 0 0 0,1 1 0 0 0,-1-1 0 0 0,0 1 0 0 0,1-1 0 0 0,-1 1 0 0 0,0-1-1 0 0,0 1 1 0 0,0 0 0 0 0,0-1 0 0 0,0 1 0 0 0,-1-2 0 0 0,1 2-69 0 0,0-1-1 0 0,0 1 1 0 0,-1 0-1 0 0,1-1 1 0 0,0 1-1 0 0,0 0 1 0 0,-1 0 0 0 0,1 0-1 0 0,-1 0 1 0 0,1 0-1 0 0,-1 0 1 0 0,1 1 0 0 0,-1 0-1 0 0,1-1 1 0 0,-1 0-1 0 0,0 1 1 0 0,1-1 0 0 0,-1 1-1 0 0,0 0 1 0 0,0 0-1 0 0,1-1 1 0 0,-1 1-1 0 0,0 0 1 0 0,0 1 0 0 0,1-1-1 0 0,-1 0 1 0 0,0 0-1 0 0,1 1 1 0 0,-4 0 0 0 0,2 0-123 0 0,0 1 1 0 0,0 0 0 0 0,1 0-1 0 0,-1 1 1 0 0,1-1 0 0 0,-1 1-1 0 0,1 0 1 0 0,0-1 0 0 0,0 1-1 0 0,0 0 1 0 0,0 0 0 0 0,0 0-1 0 0,1 0 1 0 0,-2 4 0 0 0,-1 7-44 0 0,1 0 0 0 0,-1 1 0 0 0,2-1 0 0 0,0 0 0 0 0,0 0 0 0 0,1 1 0 0 0,1 0 0 0 0,1-1 0 0 0,0 1 0 0 0,1-1 0 0 0,0 0 0 0 0,1 0 0 0 0,1 0 0 0 0,-1 1 0 0 0,2-2 0 0 0,1 1 0 0 0,0-1 0 0 0,1-1 0 0 0,0 1 0 0 0,10 13 0 0 0,-11-17-4 0 0,1 0-1 0 0,0-1 1 0 0,1 0-1 0 0,-1 0 1 0 0,1 0-1 0 0,0-2 1 0 0,1 0-1 0 0,0 1 1 0 0,0-1-1 0 0,1-1 1 0 0,-1 0-1 0 0,12 4 1 0 0,-12-6 8 0 0,-1-1-1 0 0,1 0 1 0 0,-2 0-1 0 0,2-1 1 0 0,0 0-1 0 0,0-1 1 0 0,-1 0-1 0 0,1 0 1 0 0,0-1-1 0 0,0 0 1 0 0,-1-1-1 0 0,1 0 1 0 0,-1 0 0 0 0,1 0-1 0 0,-2-1 1 0 0,14-7-1 0 0,-13 6 89 0 0,0-1-1 0 0,0 1 1 0 0,0-2 0 0 0,-1 1-1 0 0,0 0 1 0 0,0-1-1 0 0,-1 0 1 0 0,1-1-1 0 0,-1 0 1 0 0,-1 0 0 0 0,0 0-1 0 0,0-1 1 0 0,-1 0-1 0 0,1 0 1 0 0,-1 0 0 0 0,-1 0-1 0 0,1-1 1 0 0,3-15-1 0 0,-5 11 132 0 0,0 0 0 0 0,0 0 0 0 0,-1 0 0 0 0,-1 0 0 0 0,-1-1 0 0 0,1 2 0 0 0,-2-1 0 0 0,0 0 0 0 0,-1 0-1 0 0,0 0 1 0 0,-1 1 0 0 0,-6-16 0 0 0,6 18-83 0 0,-1 0 0 0 0,0 0-1 0 0,0 0 1 0 0,-1 0 0 0 0,-1 0 0 0 0,0 1-1 0 0,0 0 1 0 0,-1 1 0 0 0,0 0-1 0 0,-1 0 1 0 0,0 1 0 0 0,0 0 0 0 0,-18-10-1 0 0,21 13-191 0 0,-2 1 0 0 0,0 0 0 0 0,0 0 0 0 0,0 1 0 0 0,-1 0 0 0 0,1 0 0 0 0,0 1 0 0 0,-1 0 0 0 0,1 1 0 0 0,-1 0 0 0 0,1 0 0 0 0,0 1 0 0 0,0 0 0 0 0,0 0 0 0 0,-1 1 0 0 0,1 0 0 0 0,0 0 0 0 0,0 1 0 0 0,0 0 0 0 0,-11 6 0 0 0,15-6-255 0 0,-1-1 0 0 0,1 0-1 0 0,0 1 1 0 0,0 0-1 0 0,1 0 1 0 0,-1 0-1 0 0,0 1 1 0 0,1-1-1 0 0,0 0 1 0 0,-1 1 0 0 0,1 0-1 0 0,1 0 1 0 0,-1 0-1 0 0,0 0 1 0 0,1 1-1 0 0,0-1 1 0 0,-2 8 0 0 0,-1 7-1220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0,'0'0'9359'0'0,"10"34"-8326"0"0,130 324 3230 0 0,-16-78-2318 0 0,-73-163-1366 0 0,49 128 645 0 0,-59-147-891 0 0,8 17 35 0 0,36 104 225 0 0,5 15 91 0 0,24 43-115 0 0,-12-36-143 0 0,25 66-198 0 0,11 35 338 0 0,-82-212-405 0 0,-56-128-161 0 0,173 387 181 0 0,-95-201-117 0 0,-52-127-4554 0 0,-23-54 2484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5495 0 0,'0'0'2295'0'0,"26"19"2568"0"0,52 34-1393 0 0,-30-23-2320 0 0,97 44 0 0 0,110 50 1730 0 0,-247-119-2800 0 0,26 11-96 0 0,-31-15-498 0 0,-1 0 1013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2759 0 0,'0'0'7038'0'0,"14"33"-4100"0"0,33 27-338 0 0,-18-25-1870 0 0,-3 0-1 0 0,-1 3 1 0 0,-1 0 0 0 0,21 46-1 0 0,-21-35 87 0 0,58 88 0 0 0,-45-78-432 0 0,99 139 795 0 0,-79-117-1060 0 0,-6-29-798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44 2759 0 0,'-22'-30'2550'0'0,"21"29"-2416"0"0,-1-1 1 0 0,0 1 0 0 0,1 0 0 0 0,-1 0-1 0 0,0 0 1 0 0,0 0 0 0 0,0 0 0 0 0,0 0-1 0 0,0 0 1 0 0,0 1 0 0 0,1-1-1 0 0,-1 1 1 0 0,0 0 0 0 0,0-1 0 0 0,0 1-1 0 0,0 0 1 0 0,-1 0 0 0 0,1 0-1 0 0,0 0 1 0 0,0 1 0 0 0,0-1 0 0 0,-3 1-1 0 0,2 1 241 0 0,1-1 0 0 0,-1 1 0 0 0,0 0-1 0 0,1 0 1 0 0,0 0 0 0 0,-1 0 0 0 0,1 0-1 0 0,0 0 1 0 0,0 0 0 0 0,0 1 0 0 0,0-1-1 0 0,1 1 1 0 0,-4 5 0 0 0,2 0 220 0 0,0-2 0 0 0,0 2-1 0 0,0 0 1 0 0,1-1 0 0 0,0 1 0 0 0,1 1-1 0 0,-1-1 1 0 0,2 0 0 0 0,-1 0 0 0 0,1 0-1 0 0,1 11 1 0 0,2-6-606 0 0,0 1-1 0 0,1 0 1 0 0,1 0-1 0 0,0 0 0 0 0,0-1 1 0 0,2 0-1 0 0,0 0 1 0 0,12 17-1 0 0,-13-23 5 0 0,0 0 0 0 0,0 0 0 0 0,0 0 0 0 0,1-1 1 0 0,0 0-1 0 0,0 0 0 0 0,1 0 0 0 0,0-1 0 0 0,0-1 0 0 0,1 1 0 0 0,-1-1 0 0 0,1-2 0 0 0,0 2 0 0 0,10 1 0 0 0,-16-4 38 0 0,0 0 0 0 0,0 0 0 0 0,-1 0 0 0 0,1-1 0 0 0,0 1 0 0 0,0-1 0 0 0,0 0 0 0 0,0 0 0 0 0,0 0 0 0 0,0 0 0 0 0,0 0 0 0 0,0-1 0 0 0,0 0 0 0 0,-1 1 0 0 0,1-1 0 0 0,0 0 0 0 0,0 0 0 0 0,-1 0 0 0 0,1-1 0 0 0,0 1 0 0 0,-1-1 0 0 0,1 1 0 0 0,-1-1 0 0 0,0 1 0 0 0,0-1 0 0 0,0 0 0 0 0,0 0 0 0 0,0-1-1 0 0,0 1 1 0 0,0 0 0 0 0,-1-1 0 0 0,1 1 0 0 0,-1-1 0 0 0,1 1 0 0 0,-1-1 0 0 0,0 0 0 0 0,0 0 0 0 0,-1 0 0 0 0,2-3 0 0 0,-1-2 71 0 0,0-1 0 0 0,0 1 0 0 0,0-1 0 0 0,-1 0 0 0 0,-1 0 0 0 0,1 2 0 0 0,-1-2 0 0 0,-1 0-1 0 0,0 1 1 0 0,0 0 0 0 0,0-1 0 0 0,-5-7 0 0 0,1 4-148 0 0,0 1 1 0 0,-1 0-1 0 0,-1 1 0 0 0,1 0 0 0 0,-2 0 0 0 0,0 0 1 0 0,0 1-1 0 0,0 0 0 0 0,0 1 0 0 0,-1 0 1 0 0,-1 0-1 0 0,0 1 0 0 0,0 1 0 0 0,-22-9 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5063 0 0,'0'0'390'0'0,"-10"6"2044"0"0,7-4-1428 0 0,1-1-1 0 0,-2 1 1 0 0,2 0-1 0 0,0 2 1 0 0,-1-2-1 0 0,1 0 1 0 0,1 1-1 0 0,-1-1 1 0 0,-2 4-1 0 0,1-2-441 0 0,1 1 0 0 0,-1 1 0 0 0,1 0 0 0 0,-3 7 0 0 0,2 4-213 0 0,0-2 0 0 0,0 28 0 0 0,2-21 21 0 0,1 0-1 0 0,1-1 1 0 0,6 37-1 0 0,-4-43-305 0 0,1-1 1 0 0,1 1-1 0 0,0-2 0 0 0,0 2 0 0 0,1-2 0 0 0,10 16 0 0 0,-13-23-57 0 0,0-2 0 0 0,0 0 0 0 0,1 0-1 0 0,-1-1 1 0 0,2 1 0 0 0,-1-1-1 0 0,-1 0 1 0 0,2 1 0 0 0,-1-1 0 0 0,0-1-1 0 0,0 1 1 0 0,2-1 0 0 0,-1 0 0 0 0,-1 0-1 0 0,7 1 1 0 0,-7-2 7 0 0,0 0-1 0 0,0-1 1 0 0,-1 1-1 0 0,0-1 1 0 0,1 0 0 0 0,-1 0-1 0 0,1 0 1 0 0,-1 0 0 0 0,1-1-1 0 0,0 0 1 0 0,-1 1 0 0 0,0-1-1 0 0,0 0 1 0 0,0 0-1 0 0,0-1 1 0 0,0 1 0 0 0,2-1-1 0 0,-2 1 1 0 0,-1-1 0 0 0,1 0-1 0 0,0 0 1 0 0,-1 0-1 0 0,4-5 1 0 0,-2 2 55 0 0,2-1-1 0 0,-2 0 1 0 0,-1 0 0 0 0,1-1-1 0 0,-1 1 1 0 0,0 0-1 0 0,-1-1 1 0 0,1-1 0 0 0,-1 1-1 0 0,1 0 1 0 0,-2 1 0 0 0,0-2-1 0 0,0 1 1 0 0,-1 0-1 0 0,0 0 1 0 0,0-1 0 0 0,0 0-1 0 0,-1 2 1 0 0,1-1 0 0 0,-2-1-1 0 0,-1 1 1 0 0,2 0-1 0 0,-2 1 1 0 0,1-2 0 0 0,-1 1-1 0 0,0 1 1 0 0,0 0 0 0 0,-1-1-1 0 0,0 1 1 0 0,-7-7-1 0 0,-16-17-549 0 0,-1 0-1 0 0,-2 2 0 0 0,-34-25 1 0 0,48 39-2933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2 531 919 0 0,'0'0'920'0'0,"2"1"22"0"0,-1-1-395 0 0,0 1 0 0 0,1-1 1 0 0,-1 1-1 0 0,0 0 1 0 0,0 0-1 0 0,0 0 0 0 0,0-1 1 0 0,-1 1-1 0 0,1 0 0 0 0,0 0 1 0 0,0 0-1 0 0,-1 0 0 0 0,0 0 1 0 0,1 0-1 0 0,-1 1 0 0 0,1-1 1 0 0,-1 0-1 0 0,1 0 0 0 0,-1 0 1 0 0,0 1-1 0 0,1-1 0 0 0,-1 0 1 0 0,0-1-1 0 0,0 2 1 0 0,0-1-1 0 0,0 2 0 0 0,22-17 733 0 0,11-13-120 0 0,-22 17-1043 0 0,19-18 0 0 0,-2 1-105 0 0,38-42 438 0 0,-52 56-362 0 0,-7 7-72 0 0,0 0-1 0 0,-1-1 1 0 0,1 1-1 0 0,5-10 1 0 0,31-35 133 0 0,-36 43-106 0 0,-2 1-1 0 0,12-9 1 0 0,6-7 85 0 0,-6 6 111 0 0,20-17 1 0 0,10-11 301 0 0,-41 38-325 0 0,1 0 1 0 0,0 0 0 0 0,13-9-1 0 0,21-18 507 0 0,-29 24-704 0 0,26-18 1 0 0,-10 8-2869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67 3223 0 0,'0'0'143'0'0,"12"-12"3812"0"0,-12 9-3313 0 0,1 2 0 0 0,1-2 0 0 0,-1 1 0 0 0,0-1 0 0 0,0 0 0 0 0,0 1 0 0 0,-1-1 0 0 0,1 0 1 0 0,-1 0-1 0 0,0 0 0 0 0,1 1 0 0 0,-2-6 0 0 0,1 7-536 0 0,0 0 0 0 0,0 0 1 0 0,0 1-1 0 0,-1-1 0 0 0,1 0 0 0 0,0 1 0 0 0,0-1 1 0 0,-1 0-1 0 0,1 1 0 0 0,-1-1 0 0 0,1 1 0 0 0,0-1 1 0 0,-1 0-1 0 0,1 1 0 0 0,-1-1 0 0 0,1 1 0 0 0,-1-1 1 0 0,0 1-1 0 0,1 0 0 0 0,-1-1 0 0 0,0 0 34 0 0,-1 1 0 0 0,1-1 0 0 0,0 1 1 0 0,-1 0-1 0 0,1 0 0 0 0,0 0 0 0 0,-1 0 0 0 0,1 0 0 0 0,-1 0 0 0 0,1 0 0 0 0,0 0 0 0 0,-1 1 0 0 0,1-1 0 0 0,-3 1 0 0 0,0 1-2 0 0,1 0 0 0 0,-1 0 1 0 0,1 0-1 0 0,-1 0 0 0 0,1 0 0 0 0,0 1 0 0 0,0-1 0 0 0,0 1 0 0 0,0 0 0 0 0,-4 5 1 0 0,-1 3-103 0 0,-13 21 0 0 0,17-23-30 0 0,0 1-1 0 0,1 0 0 0 0,0 0 1 0 0,0 0-1 0 0,1 1 0 0 0,0-1 0 0 0,1 0 1 0 0,0 0-1 0 0,1 1 0 0 0,0-1 1 0 0,3 20-1 0 0,-2-26 6 0 0,0 1 0 0 0,0 0 0 0 0,1-1 0 0 0,0 1 0 0 0,0-1 0 0 0,0 0 0 0 0,0 0 0 0 0,0 0 0 0 0,1-1 0 0 0,0 1 0 0 0,0 0 0 0 0,1 0-1 0 0,-1-1 1 0 0,1 0 0 0 0,-1 0 0 0 0,1 0 0 0 0,0 0 0 0 0,0 0 0 0 0,1-1 0 0 0,-1 0 0 0 0,0 0 0 0 0,1 0 0 0 0,-1 0 0 0 0,10 1 0 0 0,-7-1 78 0 0,-1-1 0 0 0,1 0 0 0 0,-1 0 0 0 0,0-1 0 0 0,1 0-1 0 0,0 0 1 0 0,-1-1 0 0 0,1 1 0 0 0,-1-1 0 0 0,1-1 0 0 0,-1 1 0 0 0,1-1 0 0 0,-1-1 0 0 0,0 1 0 0 0,1-1 0 0 0,-2 0 0 0 0,10-6 0 0 0,-10 4 58 0 0,0 1 0 0 0,1-1 0 0 0,-1-1 1 0 0,-1 1-1 0 0,1 0 0 0 0,-1-1 0 0 0,0 0 0 0 0,0 0 1 0 0,-1 0-1 0 0,0-1 0 0 0,0 1 0 0 0,0-1 0 0 0,-1 0 1 0 0,0 0-1 0 0,0 0 0 0 0,-1 0 0 0 0,0 0 0 0 0,0-10 1 0 0,0 12-122 0 0,-1-1 0 0 0,-1 0 0 0 0,1 0 0 0 0,-1 1 0 0 0,0-1 0 0 0,0 0 0 0 0,-1 1 0 0 0,0-1 0 0 0,0 1 0 0 0,0-1 0 0 0,0 1 0 0 0,-1 0 0 0 0,0 0 0 0 0,0 0 0 0 0,-1 0 0 0 0,1 1 0 0 0,-1-1 0 0 0,0 1 0 0 0,0 0 0 0 0,0 1 0 0 0,-1-1 0 0 0,1 1 0 0 0,-8-5 0 0 0,11 7-106 0 0,-1 0 0 0 0,1 1 0 0 0,-1-1 0 0 0,1 1 0 0 0,-1-1 0 0 0,1 1 0 0 0,-1 0 0 0 0,0-1 0 0 0,1 1 0 0 0,-1 0 0 0 0,0 0 1 0 0,1 0-1 0 0,-1 0 0 0 0,-2 1 0 0 0,3-1-170 0 0,1 0 1 0 0,-1 1 0 0 0,0-1 0 0 0,0 0-1 0 0,0 1 1 0 0,0-1 0 0 0,0 0 0 0 0,0 1-1 0 0,1-1 1 0 0,-1 1 0 0 0,0 0 0 0 0,0-1-1 0 0,1 1 1 0 0,-1 0 0 0 0,0-1 0 0 0,1 1-1 0 0,-1 0 1 0 0,1 0 0 0 0,-1-1 0 0 0,1 1-1 0 0,-1 0 1 0 0,1 0 0 0 0,0 0 0 0 0,-1 0-1 0 0,1 1 1 0 0,2 3-3831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15143 0 0,'0'0'1372'0'0,"7"12"680"0"0,-2 18-1340 0 0,-1-1 0 0 0,-1 0 0 0 0,-1 1 0 0 0,-4 44 0 0 0,-5 37-443 0 0,11-12-2134 0 0,0-84-3116 0 0,-3-13 3554 0 0,0 5-4673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1375 0 0,'0'0'13146'0'0,"5"10"-10158"0"0,31 144-1000 0 0,-20-79-1982 0 0,5 39-3446 0 0,-18-98 1880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 15895 0 0,'-5'-4'6729'0'0,"6"4"-6637"0"0,9-2 577 0 0,0 0-1 0 0,0 1 0 0 0,13 0 1 0 0,11 0-108 0 0,16-3-822 0 0,-29 3-6618 0 0,-6 1-1205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8431 0 0,'0'0'5515'0'0,"9"16"-2544"0"0,-6-11-2517 0 0,-1 0 0 0 0,0 0 0 0 0,-1 1 0 0 0,0-1 0 0 0,1 1 0 0 0,-2-2 0 0 0,1 11 0 0 0,2 8 142 0 0,0 17-210 0 0,-1-1 0 0 0,-1 2 1 0 0,-6 45-1 0 0,1 24-910 0 0,7-89 304 0 0,-1-10-1047 0 0,-1-1-4271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12895 0 0,'0'0'1474'0'0,"12"9"1658"0"0,-8-4-2849 0 0,-1 1 1 0 0,1 0 0 0 0,-1 1 0 0 0,0-1 0 0 0,-1 1 0 0 0,0-2-1 0 0,0 2 1 0 0,2 10 0 0 0,4 59-71 0 0,-6-54-94 0 0,6 152 158 0 0,-4-76-7570 0 0,-3-81 1521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 11975 0 0,'2'4'9912'0'0,"-2"-4"-9765"0"0,14 1 2230 0 0,19-3-3202 0 0,-29 1 1622 0 0,87-10-1441 0 0,-75 9-792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1568 475 455 0 0,'0'0'2626'0'0,"0"2"-1806"0"0,0 12 4856 0 0,-10-7 1930 0 0,4-10-7426 0 0,1 0-1 0 0,-1-1 0 0 0,-9-7 0 0 0,-7-6 232 0 0,3 9-52 0 0,0-1 0 0 0,-27-8-1 0 0,-7-3 98 0 0,41 16-364 0 0,0 0-1 0 0,-14-2 1 0 0,13 3 54 0 0,1 0 0 0 0,-13-5 1 0 0,-8-3-15 0 0,25 9-127 0 0,1 0 1 0 0,0-1 0 0 0,-12-5-1 0 0,14 7 33 0 0,0-1 0 0 0,0 0-1 0 0,-10-2 1 0 0,10 3-15 0 0,0 0 0 0 0,-1-1 0 0 0,1 0 1 0 0,-8-4-1 0 0,7 3 10 0 0,0 1 1 0 0,-1 0-1 0 0,-1 0 0 0 0,-6-1 1 0 0,-3 0 63 0 0,-51-16 392 0 0,35 8-421 0 0,28 8-57 0 0,1 1-1 0 0,-1 0 0 0 0,0 1 0 0 0,-1-1 1 0 0,1 1-1 0 0,-6 0 0 0 0,-7-3 30 0 0,15 3-29 0 0,1 1 0 0 0,-1-1 0 0 0,0 1 0 0 0,0-1 0 0 0,0 1 0 0 0,-4 0 0 0 0,3 0 2 0 0,0 0 0 0 0,1 0 0 0 0,-1-1 0 0 0,0 1-1 0 0,-6-3 1 0 0,-10-1 105 0 0,5 2-46 0 0,1 0 0 0 0,0-2 0 0 0,0 2 0 0 0,-1-3 0 0 0,2 0 0 0 0,-1-1 0 0 0,-21-12 0 0 0,16 8-24 0 0,0 1 0 0 0,-1 1 0 0 0,-23-6 0 0 0,-43-7 216 0 0,16 2 3 0 0,-50-15 610 0 0,71 16-494 0 0,9 11-83 0 0,-28-11-119 0 0,57 16-181 0 0,0-2 0 0 0,-13-4 0 0 0,13 4 0 0 0,-4-1 23 0 0,-20-6 18 0 0,-15-9 450 0 0,48 20-438 0 0,-2 0 11 0 0,4 0 0 0 0,-1-1-27 0 0,-2 0-191 0 0,2 0-380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5983 0 0,'0'0'762'0'0,"15"6"3792"0"0,-13-3-4192 0 0,0 0-1 0 0,0 0 1 0 0,0 0 0 0 0,0 0-1 0 0,-1 0 1 0 0,1 0-1 0 0,0 0 1 0 0,-1 1-1 0 0,0-1 1 0 0,0 1-1 0 0,0-1 1 0 0,0 5-1 0 0,2 9 732 0 0,-1 22 0 0 0,-1-31-775 0 0,-6 224 3027 0 0,-2-61-4958 0 0,7-157 738 0 0,0 5-1225 0 0,0-7-2295 0 0,1-1-1175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0,'0'1'4685'0'0,"0"4"-2111"0"0,1 18 6089 0 0,5 10-5723 0 0,0 1-1949 0 0,3 114 1235 0 0,-4-26-2225 0 0,-1-91-2222 0 0,12 57 1 0 0,-9-68-1000 0 0,-3-14 1225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5063 0 0,'0'0'390'0'0,"0"-1"-252"0"0,-1-2 1396 0 0,-1 15 3622 0 0,2 15-4055 0 0,0-1 0 0 0,0 1 0 0 0,5 29 0 0 0,-2-31-769 0 0,27 170 400 0 0,-9-71-3351 0 0,-19-109-2880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13247 0 0,'1'-1'89'0'0,"0"0"0"0"0,-1 0 0 0 0,1 1 0 0 0,0-1 0 0 0,-1 0 0 0 0,1 1 0 0 0,0-1 0 0 0,0 0 0 0 0,0 1 0 0 0,0-1 0 0 0,-1 1 0 0 0,1-1 0 0 0,0 1 0 0 0,0 0 0 0 0,0-1 0 0 0,0 1 0 0 0,0 0 0 0 0,1-1 0 0 0,26-4 403 0 0,-22 4-83 0 0,55-14 1200 0 0,-22 5-1965 0 0,60-7 1 0 0,-82 14-5647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7:4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58 12175 0 0,'-4'-12'1299'0'0,"3"8"-1032"0"0,0 1 0 0 0,0 0-1 0 0,0-1 1 0 0,0 1 0 0 0,0 0 0 0 0,-1 0 0 0 0,0 0-1 0 0,0 0 1 0 0,0 0 0 0 0,-3-3 0 0 0,4 6-162 0 0,1-1 1 0 0,-1 0 0 0 0,0 1-1 0 0,0-1 1 0 0,0 0-1 0 0,0 1 1 0 0,0-1-1 0 0,0 1 1 0 0,0-1-1 0 0,0 1 1 0 0,0 0-1 0 0,0-1 1 0 0,0 1-1 0 0,0 0 1 0 0,0 0 0 0 0,0 0-1 0 0,0 0 1 0 0,0 0-1 0 0,-1 0 1 0 0,1 0-1 0 0,0 0 1 0 0,0 0-1 0 0,0 0 1 0 0,0 1-1 0 0,0-1 1 0 0,0 0-1 0 0,0 1 1 0 0,0-1 0 0 0,0 1-1 0 0,0-1 1 0 0,0 1-1 0 0,0-1 1 0 0,0 1-1 0 0,0 0 1 0 0,1 0-1 0 0,-2 1 1 0 0,-3 3-70 0 0,0 0 1 0 0,1 0 0 0 0,-1 1-1 0 0,1 0 1 0 0,1 0-1 0 0,-1 0 1 0 0,1 0-1 0 0,0 0 1 0 0,0 1-1 0 0,1-1 1 0 0,-3 12 0 0 0,1 9-93 0 0,-5 42 0 0 0,8-64 66 0 0,-1 21-33 0 0,0 0-1 0 0,5 50 0 0 0,-3-68 21 0 0,1 0-1 0 0,1 0 1 0 0,0-1-1 0 0,0 0 1 0 0,0 1-1 0 0,0-1 0 0 0,1 1 1 0 0,0-1-1 0 0,1 0 1 0 0,0 0-1 0 0,0-1 1 0 0,0 1-1 0 0,1-1 1 0 0,6 7-1 0 0,-8-10 29 0 0,0-1-1 0 0,0 1 1 0 0,0-1 0 0 0,0 0-1 0 0,1 0 1 0 0,-1 0-1 0 0,1 0 1 0 0,-1-2-1 0 0,1 1 1 0 0,-1 1 0 0 0,1-1-1 0 0,0 0 1 0 0,-1-1-1 0 0,1 1 1 0 0,0-1 0 0 0,4 1-1 0 0,-2-2 62 0 0,-1 1-1 0 0,0-1 1 0 0,0-1 0 0 0,0 1-1 0 0,1-1 1 0 0,-1 2 0 0 0,-1-2-1 0 0,1-1 1 0 0,0 1 0 0 0,8-6-1 0 0,-5 1 59 0 0,1 0 0 0 0,-1 0 0 0 0,0 0 0 0 0,-2-1 0 0 0,2-1 0 0 0,-2 1 0 0 0,1-1 0 0 0,-1 0 0 0 0,-1 0 0 0 0,10-20 0 0 0,-12 21 29 0 0,0-1-1 0 0,-1 0 1 0 0,0 0-1 0 0,0 0 0 0 0,-1 0 1 0 0,0 0-1 0 0,-1 0 1 0 0,0 1-1 0 0,0-2 1 0 0,-1 1-1 0 0,0 0 1 0 0,-1 0-1 0 0,0 0 1 0 0,0 0-1 0 0,-1 1 1 0 0,0-1-1 0 0,-1 1 0 0 0,0-1 1 0 0,0 1-1 0 0,0 1 1 0 0,-1 0-1 0 0,0-1 1 0 0,-1 1-1 0 0,0 0 1 0 0,-8-9-1 0 0,13 15-167 0 0,-15-15 154 0 0,-27-20-1 0 0,38 33-191 0 0,1 0 0 0 0,-1 0-1 0 0,0 0 1 0 0,0 0 0 0 0,0 1-1 0 0,0 0 1 0 0,1 0 0 0 0,-1 0 0 0 0,-1 1-1 0 0,1-1 1 0 0,0 1 0 0 0,-7 0-1 0 0,11 1-91 0 0,-1 0-1 0 0,1 0 0 0 0,0 0 1 0 0,0 1-1 0 0,-1-1 0 0 0,1 0 0 0 0,0 1 1 0 0,0-1-1 0 0,0 1 0 0 0,0-1 0 0 0,0 1 1 0 0,-1-1-1 0 0,1 1 0 0 0,0 0 1 0 0,0 0-1 0 0,-1 0 0 0 0,-2 5-1694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3:11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7223 0 0,'13'4'654'0'0,"-11"-2"-643"0"0,-1-1 1 0 0,0 1 0 0 0,1 0 0 0 0,-1 0 0 0 0,0 0-1 0 0,1-1 1 0 0,-2 2 0 0 0,1-2 0 0 0,2 6-1 0 0,7 13 454 0 0,5-6 401 0 0,-1-1 0 0 0,2-1-1 0 0,0 0 1 0 0,0-2 0 0 0,25 14 0 0 0,92 37 1654 0 0,-120-56-2335 0 0,89 40 1751 0 0,136 83 0 0 0,-198-106-1501 0 0,0-3 0 0 0,65 22 0 0 0,-49-20-236 0 0,124 67 487 0 0,-75-33-316 0 0,58 24 257 0 0,115 57 1434 0 0,-229-112-1768 0 0,1-3 1 0 0,1-2-1 0 0,89 21 0 0 0,-95-32-17 0 0,-27-6-2405 0 0,0 1-4673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3:1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1 739 3335 0 0,'0'0'151'0'0,"3"0"-4"0"0,13-1 4154 0 0,30-12 1845 0 0,-16 3-4355 0 0,-11 4-737 0 0,-1 0 0 0 0,24-12 0 0 0,21-8 56 0 0,118-44 313 0 0,42-11-222 0 0,-132 53-833 0 0,77-17 712 0 0,-129 35-1015 0 0,-2-1-1 0 0,0-3 1 0 0,42-20 0 0 0,54-18 60 0 0,-4 17 135 0 0,15-4 61 0 0,-13-13 20 0 0,8-3-34 0 0,31-5-176 0 0,-130 45-123 0 0,-23 6 1 0 0,2 1 1 0 0,0 2-1 0 0,-1 0 0 0 0,1 1 1 0 0,36-5-1 0 0,-22 3 35 0 0,1 1-977 0 0,-11 11-2538 0 0,-16-1 1783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3:1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0,'0'0'967'0'0,"9"19"924"0"0,0-8-406 0 0,0 1 0 0 0,14 25 1 0 0,25 67 322 0 0,-10-16-922 0 0,98 152 781 0 0,-57-103-1252 0 0,37 86 403 0 0,-64-121-624 0 0,71 121 236 0 0,-76-142-34 0 0,90 150 540 0 0,108 184-341 0 0,52 115 813 0 0,-166-290-930 0 0,33 49 305 0 0,-94-166-1162 0 0,-56-100 318 0 0,-13-19-292 0 0,2 2-2910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3:1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1 583 1839 0 0,'40'6'7695'0'0,"14"-13"-3597"0"0,105-29 0 0 0,-111 24-3005 0 0,48-17 497 0 0,115-51 0 0 0,-103 36-929 0 0,205-65 1546 0 0,-254 90-1706 0 0,76-13-1 0 0,13-4-256 0 0,-22 5-75 0 0,-77 22-52 0 0,67-24 0 0 0,-23 7 130 0 0,-9 2-30 0 0,52-30-89 0 0,-132 53-673 0 0,0-1 0 0 0,1 1 0 0 0,-1 0 1 0 0,1 0-1 0 0,-1 1 0 0 0,1-1 0 0 0,-1 1 0 0 0,9 1 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3:1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0,'0'0'8071'0'0,"25"11"-5510"0"0,154 80 816 0 0,-52-24-1754 0 0,-57-32-975 0 0,155 66 1760 0 0,-105-51-1065 0 0,-75-29-1094 0 0,120 69 548 0 0,5 2 334 0 0,-160-88-1028 0 0,46 20 252 0 0,-1 2 0 0 0,95 61 0 0 0,-99-53-52 0 0,58 26 0 0 0,41 28 291 0 0,-90-50 389 0 0,-38-23-3119 0 0,0-1-5935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3:11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62 115 6991 0 0,'3'-2'202'0'0,"-1"1"-1"0"0,1 0 1 0 0,-1-1 0 0 0,0 1-1 0 0,0-1 1 0 0,0 0-1 0 0,0 1 1 0 0,0-1-1 0 0,-1 1 1 0 0,1-2-1 0 0,0 2 1 0 0,-1-2-1 0 0,2-2 1 0 0,-3 4 26 0 0,1 0 0 0 0,-1 0-1 0 0,0-1 1 0 0,1 1 0 0 0,-1 0 0 0 0,0-1 0 0 0,1 2 0 0 0,-1-2 0 0 0,0 0 0 0 0,0 2 0 0 0,-1-2 0 0 0,1 0-1 0 0,0 1 1 0 0,0 0 0 0 0,-1-1 0 0 0,1 1 0 0 0,-1 0 0 0 0,1 0 0 0 0,0-1 0 0 0,-1 2 0 0 0,0-2-1 0 0,0 1 1 0 0,0 0 0 0 0,1 0 0 0 0,-1 0 0 0 0,-1-1 0 0 0,1 1-69 0 0,1-1-1 0 0,-1 1 1 0 0,-1 0-1 0 0,1 0 1 0 0,1 0-1 0 0,-1 0 1 0 0,-1 0 0 0 0,1 1-1 0 0,0-1 1 0 0,0 0-1 0 0,-1 0 1 0 0,1 0 0 0 0,0 1-1 0 0,0 0 1 0 0,-1-1-1 0 0,1 1 1 0 0,0-1 0 0 0,-1 1-1 0 0,1 0 1 0 0,-1 0-1 0 0,1-1 1 0 0,0 1-1 0 0,-1 0 1 0 0,1 1 0 0 0,0-1-1 0 0,-1 0 1 0 0,0 0-1 0 0,2 1 1 0 0,-4 0 0 0 0,1 0-123 0 0,1 1 1 0 0,-1-1 0 0 0,2 1-1 0 0,-2 0 1 0 0,2 0 0 0 0,-2 1-1 0 0,2-1 1 0 0,-1 0 0 0 0,0 0-1 0 0,1 0 1 0 0,-1 1 0 0 0,1-1-1 0 0,0 1 1 0 0,-2 2 0 0 0,-1 7-44 0 0,2-1 0 0 0,-1 1 0 0 0,1-1 0 0 0,0 1 0 0 0,1 0 0 0 0,0 0 0 0 0,1 0 0 0 0,1-1 0 0 0,0 1 0 0 0,0 0 0 0 0,1 0 0 0 0,0-1 0 0 0,2 1 0 0 0,-1 0 0 0 0,1-2 0 0 0,1 1 0 0 0,-1 0 0 0 0,2-1 0 0 0,0 1 0 0 0,8 10 0 0 0,-10-14-4 0 0,2 0-1 0 0,0 0 1 0 0,0-1-1 0 0,0 1 1 0 0,0-1-1 0 0,2 0 1 0 0,-1-1-1 0 0,0 0 1 0 0,0 0-1 0 0,1-1 1 0 0,0 0-1 0 0,9 4 1 0 0,-10-6 8 0 0,-1 0-1 0 0,2-1 1 0 0,-2 1-1 0 0,1-1 1 0 0,1 0-1 0 0,-1-1 1 0 0,-1 0-1 0 0,2 0 1 0 0,-1-1-1 0 0,0 0 1 0 0,0-1-1 0 0,0 1 1 0 0,-1-1 0 0 0,2 0-1 0 0,-2 0 1 0 0,11-6-1 0 0,-10 5 89 0 0,-1-1-1 0 0,0 0 1 0 0,1 0 0 0 0,-1 0-1 0 0,-1-1 1 0 0,1 0-1 0 0,-1 0 1 0 0,0-1-1 0 0,0 1 1 0 0,-1-1 0 0 0,1 0-1 0 0,-1 0 1 0 0,-1 0-1 0 0,1-1 1 0 0,0 1 0 0 0,-2-1-1 0 0,1 0 1 0 0,3-13-1 0 0,-4 9 132 0 0,-1 1 0 0 0,1-1 0 0 0,-1 1 0 0 0,-1-1 0 0 0,-1 0 0 0 0,1 0 0 0 0,-2 1 0 0 0,1-1 0 0 0,-2 1-1 0 0,1-1 1 0 0,-1 2 0 0 0,-6-14 0 0 0,6 14-83 0 0,-1 1 0 0 0,0 0-1 0 0,-1 0 1 0 0,0 0 0 0 0,0 0 0 0 0,-1 0-1 0 0,0 1 1 0 0,0 1 0 0 0,0-1-1 0 0,-2 1 1 0 0,1-1 0 0 0,0 2 0 0 0,-15-9-1 0 0,16 11-191 0 0,0 0 0 0 0,-1 1 0 0 0,1-1 0 0 0,-1 2 0 0 0,0-1 0 0 0,1 1 0 0 0,-1 0 0 0 0,0 0 0 0 0,0 1 0 0 0,0 0 0 0 0,1 0 0 0 0,-2 1 0 0 0,2 0 0 0 0,0-1 0 0 0,-2 2 0 0 0,2 0 0 0 0,-1-1 0 0 0,1 2 0 0 0,-1-1 0 0 0,-8 5 0 0 0,12-4-255 0 0,-1-2 0 0 0,1 1-1 0 0,-1 0 1 0 0,1 1-1 0 0,0-1 1 0 0,0 1-1 0 0,-1 0 1 0 0,2-1-1 0 0,0 2 1 0 0,-2-1 0 0 0,2 0-1 0 0,0 0 1 0 0,0 1-1 0 0,-1-1 1 0 0,2 1-1 0 0,-1-1 1 0 0,-1 7 0 0 0,-1 5-1220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3:1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0,'0'0'9359'0'0,"8"27"-8326"0"0,106 266 3230 0 0,-12-64-2318 0 0,-61-134-1366 0 0,41 104 645 0 0,-49-119-891 0 0,7 14 35 0 0,30 85 225 0 0,3 12 91 0 0,20 35-115 0 0,-10-29-143 0 0,21 53-198 0 0,9 30 338 0 0,-68-175-405 0 0,-45-103-161 0 0,141 315 181 0 0,-77-163-117 0 0,-43-105-4554 0 0,-18-43 2484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69 5983 0 0,'0'-3'445'0'0,"-1"-12"-285"0"0,1-16 0 0 0,6 12 13339 0 0,-6 19-13353 0 0,6 7 1724 0 0,6 10-2264 0 0,-12-16 691 0 0,7 14-18 0 0,0 1-1 0 0,0 1 1 0 0,7 32 0 0 0,-7-25-121 0 0,38 157 567 0 0,-11-42-857 0 0,-13-49-4565 0 0,-16-71-2455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3:1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5495 0 0,'0'0'2295'0'0,"22"15"2568"0"0,41 29-1393 0 0,-24-20-2320 0 0,79 37 0 0 0,91 40 1730 0 0,-203-97-2800 0 0,22 9-96 0 0,-26-12-498 0 0,0-1 1013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3:4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7 281 3223 0 0,'-1'4'370'0'0,"-5"12"4580"0"0,46-6-1646 0 0,-17-7-2430 0 0,-3 1-137 0 0,0-2 0 0 0,29-1-1 0 0,57-1 596 0 0,18-3 96 0 0,-102 3-1164 0 0,150 9 854 0 0,-35 0-424 0 0,-59-6-320 0 0,-13 0 19 0 0,0-2 0 0 0,74-10-1 0 0,-100 6 19 0 0,67 2 0 0 0,-1 0 79 0 0,-26-2-177 0 0,39-3 118 0 0,22 3 35 0 0,6-1-156 0 0,-125 3-250 0 0,25 2-1 0 0,13-1 19 0 0,85-7 192 0 0,40 6-33 0 0,-35-7-109 0 0,-138 7-119 0 0,-1 1 1 0 0,0 0-1 0 0,15 2 0 0 0,20 1 18 0 0,92-4 26 0 0,-41-1-42 0 0,-23 4-11 0 0,-47-1 0 0 0,41-2 0 0 0,-43-1 24 0 0,25 3 0 0 0,-12 0-8 0 0,-36-1-13 0 0,1 0 0 0 0,-1 0 0 0 0,1 0 0 0 0,0 0 0 0 0,-1 0 0 0 0,1 0 0 0 0,-1-1 0 0 0,1 1 0 0 0,-1 0 0 0 0,1-1 0 0 0,1 0 0 0 0,14-4 36 0 0,-17 4-32 0 0,1 1 1 0 0,0 0-1 0 0,0 0 1 0 0,-1-1-1 0 0,1 1 1 0 0,0-1-1 0 0,-1 1 0 0 0,1 0 1 0 0,0-1-1 0 0,-1 1 1 0 0,1-1-1 0 0,-1 1 1 0 0,1-1-1 0 0,-1 0 1 0 0,1 1-1 0 0,-1-1 1 0 0,1 1-1 0 0,-1-1 1 0 0,0 0-1 0 0,1 1 0 0 0,-1-1 1 0 0,0 0-1 0 0,0 0 1 0 0,1 1-1 0 0,-1-1 1 0 0,0 0-1 0 0,0 0 1 0 0,0 1-1 0 0,0-1 1 0 0,0 0-1 0 0,0 0 1 0 0,0 1-1 0 0,0-1 0 0 0,0 0 1 0 0,0 0-1 0 0,-1-1 1 0 0,0-1 4 0 0,1 0 1 0 0,-1-1 0 0 0,0 1-1 0 0,-1 0 1 0 0,1-1-1 0 0,-3-3 1 0 0,-2-3 34 0 0,-2 1 1 0 0,1 0 0 0 0,-1 0 0 0 0,0 0-1 0 0,-19-13 1 0 0,-53-33 197 0 0,45 32-159 0 0,3 3-45 0 0,-1 1 1 0 0,-66-27-1 0 0,94 44-122 0 0,0 0-1 0 0,-1 1 0 0 0,1-1 1 0 0,-1 1-1 0 0,1 0 1 0 0,-1 1-1 0 0,1 0 0 0 0,-1-1 1 0 0,0 2-1 0 0,-10 0 1 0 0,12 0-455 0 0,0 0 0 0 0,0 1 0 0 0,0-1 1 0 0,0 1-1 0 0,0 0 0 0 0,1-1 1 0 0,-1 2-1 0 0,0-1 0 0 0,-3 3 1 0 0,-6 7-6959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3:4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15 214 4031 0 0,'0'0'183'0'0,"-1"-1"-10"0"0,0-5-95 0 0,-7-37 972 0 0,7 35-991 0 0,2 0 3906 0 0,0 9-3237 0 0,19 27 1419 0 0,28 53 0 0 0,-29-47-1717 0 0,86 123 909 0 0,-96-144-1246 0 0,-8-12-144 0 0,9 11 466 0 0,-7-11 85 0 0,-4-9-260 0 0,-3-5-143 0 0,-1 0-1 0 0,0 1 1 0 0,-1-1-1 0 0,-1 1 1 0 0,-9-14-1 0 0,2 3-83 0 0,-21-33 55 0 0,-15-27-72 0 0,19 30 8 0 0,-9-19-74 0 0,37 65 44 0 0,1 4-22 0 0,1-4 36 0 0,2 0 12 0 0,-1 6 7 0 0,1 0 1 0 0,-1 0-1 0 0,1 0 0 0 0,0 0 0 0 0,-1 0 0 0 0,1 0 1 0 0,0 1-1 0 0,0-1 0 0 0,-1 0 0 0 0,1 0 1 0 0,0 0-1 0 0,0 1 0 0 0,0-1 0 0 0,0 1 0 0 0,0-1 1 0 0,0 0-1 0 0,0 1 0 0 0,0 0 0 0 0,0-1 0 0 0,0 1 1 0 0,2-1-1 0 0,0 1 42 0 0,0-2 13 0 0,1 1-1 0 0,-1 0 1 0 0,1 0-1 0 0,-1 0 0 0 0,1 0 1 0 0,0 1-1 0 0,-1-1 1 0 0,1 1-1 0 0,0 0 1 0 0,4 1-1 0 0,41 7 777 0 0,-9-1-280 0 0,262 7 1265 0 0,-239-16-1751 0 0,0-3-1 0 0,111-22 1 0 0,15 0 760 0 0,-134 21-559 0 0,26 1 79 0 0,1 3 1 0 0,86 10-1 0 0,30 1 160 0 0,109 12 265 0 0,-72-10-221 0 0,-138-14-397 0 0,44 0 69 0 0,29 8 103 0 0,97-20 159 0 0,-185 7-338 0 0,-44 4-119 0 0,1 2 0 0 0,-1 2-1 0 0,47 5 1 0 0,-71-3-293 0 0,1 2 1 0 0,28 9-1 0 0,1 7-4583 0 0,-32-13-3343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4:0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12583 0 0,'0'0'1484'0'0,"1"2"-704"0"0,5 19 459 0 0,-1 0 0 0 0,-1 0 0 0 0,2 33 0 0 0,-1-10-732 0 0,6 63-504 0 0,-4 194-1 0 0,-5-252-778 0 0,-1-34-556 0 0,0-1 1 0 0,-2 21 0 0 0,-1-21-519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4:0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5527 0 0,'0'0'13'0'0,"3"-14"688"0"0,1 1 1 0 0,8-20 0 0 0,-12 33-573 0 0,0-1 0 0 0,1 1 0 0 0,-1 0 0 0 0,0 0 0 0 0,0-1 0 0 0,0 1 0 0 0,0 0 0 0 0,0 0 0 0 0,0 0 0 0 0,0 0 0 0 0,0-1 0 0 0,0 1 0 0 0,0 0 0 0 0,1 0 0 0 0,-1 0 0 0 0,0 0 0 0 0,0-1 0 0 0,0 1 0 0 0,0 0 0 0 0,1 0 0 0 0,-1 0 0 0 0,0 0 0 0 0,0 0 0 0 0,0 0 0 0 0,1-1 0 0 0,-1 1 0 0 0,0 0 0 0 0,0 0 0 0 0,0 0 0 0 0,1 0 0 0 0,-1 0 0 0 0,0 0 0 0 0,0 0 0 0 0,0 0 0 0 0,1 0 0 0 0,-1 0 0 0 0,0 0 0 0 0,0 0 0 0 0,0 0 0 0 0,1 0 0 0 0,-1 0 0 0 0,0 0 0 0 0,0 1 0 0 0,0-1 0 0 0,1 0 0 0 0,-1 0 0 0 0,0 0 0 0 0,0 0 0 0 0,0 0 1 0 0,1 0-1 0 0,-1 0 0 0 0,0 1 0 0 0,0-1 0 0 0,6 10 1838 0 0,-5-9-2276 0 0,5 16 562 0 0,0 0-1 0 0,-1 1 1 0 0,-1 0 0 0 0,-1 0 0 0 0,2 23 0 0 0,-1-10-81 0 0,18 227 531 0 0,-16-167-703 0 0,-2-15-299 0 0,-1-23-5002 0 0,-1-26-314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4:0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14079 0 0,'0'0'2819'0'0,"2"0"-2116"0"0,42-1 1222 0 0,-34-1-1798 0 0,0 2 0 0 0,0-1 0 0 0,11 2 0 0 0,20-1-90 0 0,60-5 9 0 0,-47 3-6262 0 0,-35 2 234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4:0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 7367 0 0,'-8'0'763'0'0,"-4"-1"-1"0"0,1 1 1708 0 0,0 0 0 0 0,-19 4 0 0 0,26-3-2148 0 0,-1 0 1 0 0,1 0 0 0 0,0 1-1 0 0,0-1 1 0 0,0 1 0 0 0,0 0-1 0 0,0 0 1 0 0,1 1 0 0 0,-1-1 0 0 0,-4 5-1 0 0,0 1-124 0 0,-1 1-1 0 0,1 0 1 0 0,1 1-1 0 0,0 0 1 0 0,0 0-1 0 0,1 1 1 0 0,0-1-1 0 0,1 1 0 0 0,-5 13 1 0 0,3-2 108 0 0,1-1 0 0 0,0 1 0 0 0,2 0 0 0 0,-2 24 0 0 0,5-35-164 0 0,0 0-1 0 0,1 0 0 0 0,0 0 0 0 0,1-1 1 0 0,1 1-1 0 0,-1 0 0 0 0,7 18 0 0 0,-6-24-100 0 0,0 1 0 0 0,0 0 0 0 0,1-1 0 0 0,0 0 0 0 0,1 1 1 0 0,-1-1-1 0 0,1-1 0 0 0,0 1 0 0 0,0 0 0 0 0,0-1 0 0 0,0 0 0 0 0,1 0 0 0 0,0 0 0 0 0,0-1 0 0 0,7 5 0 0 0,1-2-19 0 0,0 0 0 0 0,0-1 0 0 0,0 0 0 0 0,1-1 0 0 0,-1-1 0 0 0,1 0 0 0 0,0 0 0 0 0,0-2 0 0 0,0 0 0 0 0,0 0 0 0 0,23-3 0 0 0,-20 0-383 0 0,-1-1 0 0 0,1 0 0 0 0,27-10 0 0 0,-28 7-916 0 0,-1-1 1 0 0,1 0-1 0 0,22-16 1 0 0,-19 10-5718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4:0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7367 0 0,'0'0'2343'0'0,"1"3"-590"0"0,12 78 4889 0 0,-5-23-4956 0 0,10 129 1857 0 0,-12-94-2609 0 0,15 67-1743 0 0,-18-142-540 0 0,-1-3-82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4:1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7223 0 0,'13'4'654'0'0,"-11"-2"-643"0"0,-1-1 1 0 0,0 1 0 0 0,1 0 0 0 0,-1 0 0 0 0,0 0-1 0 0,1-1 1 0 0,-2 2 0 0 0,1-2 0 0 0,2 6-1 0 0,7 13 454 0 0,5-6 401 0 0,-1-1 0 0 0,2-1-1 0 0,0 0 1 0 0,0-2 0 0 0,25 14 0 0 0,92 37 1654 0 0,-120-56-2335 0 0,89 40 1751 0 0,136 83 0 0 0,-198-106-1501 0 0,0-3 0 0 0,65 22 0 0 0,-49-20-236 0 0,124 67 487 0 0,-75-33-316 0 0,58 24 257 0 0,115 57 1434 0 0,-229-112-1768 0 0,1-3 1 0 0,1-2-1 0 0,89 21 0 0 0,-95-32-17 0 0,-27-6-2405 0 0,0 1-4673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4:1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1 739 3335 0 0,'0'0'151'0'0,"3"0"-4"0"0,13-1 4154 0 0,30-12 1845 0 0,-16 3-4355 0 0,-11 4-737 0 0,-1 0 0 0 0,24-12 0 0 0,21-8 56 0 0,118-44 313 0 0,42-11-222 0 0,-132 53-833 0 0,77-17 712 0 0,-129 35-1015 0 0,-2-1-1 0 0,0-3 1 0 0,42-20 0 0 0,54-18 60 0 0,-4 17 135 0 0,15-4 61 0 0,-13-13 20 0 0,8-3-34 0 0,31-5-176 0 0,-130 45-123 0 0,-23 6 1 0 0,2 1 1 0 0,0 2-1 0 0,-1 0 0 0 0,1 1 1 0 0,36-5-1 0 0,-22 3 35 0 0,1 1-977 0 0,-11 11-2538 0 0,-16-1 1783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19263 0 0,'0'0'3451'0'0,"5"2"-2005"0"0,-1-1-1153 0 0,2 1-1 0 0,-1-1 0 0 0,0 1 0 0 0,0-2 0 0 0,0 0 0 0 0,0 1 0 0 0,0-2 0 0 0,7 1 0 0 0,41-10 784 0 0,-43 7-911 0 0,22-2 11 0 0,27-8-49 0 0,-20 3-3673 0 0,-28 7-5458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4:1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0,'0'0'967'0'0,"9"19"924"0"0,0-8-406 0 0,0 1 0 0 0,14 25 1 0 0,25 67 322 0 0,-10-16-922 0 0,98 152 781 0 0,-57-103-1252 0 0,37 86 403 0 0,-64-121-624 0 0,71 121 236 0 0,-76-142-34 0 0,90 150 540 0 0,108 184-341 0 0,52 115 813 0 0,-166-290-930 0 0,33 49 305 0 0,-94-166-1162 0 0,-56-100 318 0 0,-13-19-292 0 0,2 2-2910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4:1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1 583 1839 0 0,'40'6'7695'0'0,"14"-13"-3597"0"0,105-29 0 0 0,-111 24-3005 0 0,48-17 497 0 0,115-51 0 0 0,-103 36-929 0 0,205-65 1546 0 0,-254 90-1706 0 0,76-13-1 0 0,13-4-256 0 0,-22 5-75 0 0,-77 22-52 0 0,67-24 0 0 0,-23 7 130 0 0,-9 2-30 0 0,52-30-89 0 0,-132 53-673 0 0,0-1 0 0 0,1 1 0 0 0,-1 0 1 0 0,1 0-1 0 0,-1 1 0 0 0,1-1 0 0 0,-1 1 0 0 0,9 1 0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4:1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0,'0'0'8071'0'0,"25"11"-5510"0"0,154 80 816 0 0,-52-24-1754 0 0,-57-32-975 0 0,155 66 1760 0 0,-105-51-1065 0 0,-75-29-1094 0 0,120 69 548 0 0,5 2 334 0 0,-160-88-1028 0 0,46 20 252 0 0,-1 2 0 0 0,95 61 0 0 0,-99-53-52 0 0,58 26 0 0 0,41 28 291 0 0,-90-50 389 0 0,-38-23-3119 0 0,0-1-5935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4:1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62 115 6991 0 0,'3'-2'202'0'0,"-1"1"-1"0"0,1 0 1 0 0,-1-1 0 0 0,0 1-1 0 0,0-1 1 0 0,0 0-1 0 0,0 1 1 0 0,0-1-1 0 0,-1 1 1 0 0,1-2-1 0 0,0 2 1 0 0,-1-2-1 0 0,2-2 1 0 0,-3 4 26 0 0,1 0 0 0 0,-1 0-1 0 0,0-1 1 0 0,1 1 0 0 0,-1 0 0 0 0,0-1 0 0 0,1 2 0 0 0,-1-2 0 0 0,0 0 0 0 0,0 2 0 0 0,-1-2 0 0 0,1 0-1 0 0,0 1 1 0 0,0 0 0 0 0,-1-1 0 0 0,1 1 0 0 0,-1 0 0 0 0,1 0 0 0 0,0-1 0 0 0,-1 2 0 0 0,0-2-1 0 0,0 1 1 0 0,0 0 0 0 0,1 0 0 0 0,-1 0 0 0 0,-1-1 0 0 0,1 1-69 0 0,1-1-1 0 0,-1 1 1 0 0,-1 0-1 0 0,1 0 1 0 0,1 0-1 0 0,-1 0 1 0 0,-1 0 0 0 0,1 1-1 0 0,0-1 1 0 0,0 0-1 0 0,-1 0 1 0 0,1 0 0 0 0,0 1-1 0 0,0 0 1 0 0,-1-1-1 0 0,1 1 1 0 0,0-1 0 0 0,-1 1-1 0 0,1 0 1 0 0,-1 0-1 0 0,1-1 1 0 0,0 1-1 0 0,-1 0 1 0 0,1 1 0 0 0,0-1-1 0 0,-1 0 1 0 0,0 0-1 0 0,2 1 1 0 0,-4 0 0 0 0,1 0-123 0 0,1 1 1 0 0,-1-1 0 0 0,2 1-1 0 0,-2 0 1 0 0,2 0 0 0 0,-2 1-1 0 0,2-1 1 0 0,-1 0 0 0 0,0 0-1 0 0,1 0 1 0 0,-1 1 0 0 0,1-1-1 0 0,0 1 1 0 0,-2 2 0 0 0,-1 7-44 0 0,2-1 0 0 0,-1 1 0 0 0,1-1 0 0 0,0 1 0 0 0,1 0 0 0 0,0 0 0 0 0,1 0 0 0 0,1-1 0 0 0,0 1 0 0 0,0 0 0 0 0,1 0 0 0 0,0-1 0 0 0,2 1 0 0 0,-1 0 0 0 0,1-2 0 0 0,1 1 0 0 0,-1 0 0 0 0,2-1 0 0 0,0 1 0 0 0,8 10 0 0 0,-10-14-4 0 0,2 0-1 0 0,0 0 1 0 0,0-1-1 0 0,0 1 1 0 0,0-1-1 0 0,2 0 1 0 0,-1-1-1 0 0,0 0 1 0 0,0 0-1 0 0,1-1 1 0 0,0 0-1 0 0,9 4 1 0 0,-10-6 8 0 0,-1 0-1 0 0,2-1 1 0 0,-2 1-1 0 0,1-1 1 0 0,1 0-1 0 0,-1-1 1 0 0,-1 0-1 0 0,2 0 1 0 0,-1-1-1 0 0,0 0 1 0 0,0-1-1 0 0,0 1 1 0 0,-1-1 0 0 0,2 0-1 0 0,-2 0 1 0 0,11-6-1 0 0,-10 5 89 0 0,-1-1-1 0 0,0 0 1 0 0,1 0 0 0 0,-1 0-1 0 0,-1-1 1 0 0,1 0-1 0 0,-1 0 1 0 0,0-1-1 0 0,0 1 1 0 0,-1-1 0 0 0,1 0-1 0 0,-1 0 1 0 0,-1 0-1 0 0,1-1 1 0 0,0 1 0 0 0,-2-1-1 0 0,1 0 1 0 0,3-13-1 0 0,-4 9 132 0 0,-1 1 0 0 0,1-1 0 0 0,-1 1 0 0 0,-1-1 0 0 0,-1 0 0 0 0,1 0 0 0 0,-2 1 0 0 0,1-1 0 0 0,-2 1-1 0 0,1-1 1 0 0,-1 2 0 0 0,-6-14 0 0 0,6 14-83 0 0,-1 1 0 0 0,0 0-1 0 0,-1 0 1 0 0,0 0 0 0 0,0 0 0 0 0,-1 0-1 0 0,0 1 1 0 0,0 1 0 0 0,0-1-1 0 0,-2 1 1 0 0,1-1 0 0 0,0 2 0 0 0,-15-9-1 0 0,16 11-191 0 0,0 0 0 0 0,-1 1 0 0 0,1-1 0 0 0,-1 2 0 0 0,0-1 0 0 0,1 1 0 0 0,-1 0 0 0 0,0 0 0 0 0,0 1 0 0 0,0 0 0 0 0,1 0 0 0 0,-2 1 0 0 0,2 0 0 0 0,0-1 0 0 0,-2 2 0 0 0,2 0 0 0 0,-1-1 0 0 0,1 2 0 0 0,-1-1 0 0 0,-8 5 0 0 0,12-4-255 0 0,-1-2 0 0 0,1 1-1 0 0,-1 0 1 0 0,1 1-1 0 0,0-1 1 0 0,0 1-1 0 0,-1 0 1 0 0,2-1-1 0 0,0 2 1 0 0,-2-1 0 0 0,2 0-1 0 0,0 0 1 0 0,0 1-1 0 0,-1-1 1 0 0,2 1-1 0 0,-1-1 1 0 0,-1 7 0 0 0,-1 5-1220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4:1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0,'0'0'9359'0'0,"8"27"-8326"0"0,106 266 3230 0 0,-12-64-2318 0 0,-61-134-1366 0 0,41 104 645 0 0,-49-119-891 0 0,7 14 35 0 0,30 85 225 0 0,3 12 91 0 0,20 35-115 0 0,-10-29-143 0 0,21 53-198 0 0,9 30 338 0 0,-68-175-405 0 0,-45-103-161 0 0,141 315 181 0 0,-77-163-117 0 0,-43-105-4554 0 0,-18-43 2484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4:1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5495 0 0,'0'0'2295'0'0,"22"15"2568"0"0,41 29-1393 0 0,-24-20-2320 0 0,79 37 0 0 0,91 40 1730 0 0,-203-97-2800 0 0,22 9-96 0 0,-26-12-498 0 0,0-1 1013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7:0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10135 0 0,'22'-65'778'0'0,"-20"63"-599"0"0,0 7 147 0 0,2 14 744 0 0,-3-10-209 0 0,27 191 5531 0 0,-27-193-6306 0 0,0 6 64 0 0,19 231 756 0 0,-21-103-1353 0 0,-7-48-3518 0 0,6-71 2181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7:0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68 13103 0 0,'0'0'598'0'0,"-1"1"-10"0"0,-1 0-410 0 0,1 0-147 0 0,1-1-1 0 0,0 0 1 0 0,-1 0 0 0 0,1 1 0 0 0,-1 0-1 0 0,1-1 1 0 0,-1 1 0 0 0,0 0-1 0 0,1-1 1 0 0,0 0 0 0 0,0 1 0 0 0,0 0-1 0 0,-1-1 1 0 0,1 1 0 0 0,0 0 0 0 0,-1-1-1 0 0,1 1 1 0 0,0 0 0 0 0,0-1 0 0 0,0 1-1 0 0,0 0 1 0 0,0-1 0 0 0,0 1-1 0 0,0 0 1 0 0,0 1 0 0 0,2-2 182 0 0,-2 1-1 0 0,2 0 1 0 0,0 0 0 0 0,-1 0 0 0 0,0-1 0 0 0,1 0-1 0 0,-1 1 1 0 0,1-1 0 0 0,-1 0 0 0 0,0 1-1 0 0,3-1 1 0 0,6 0 401 0 0,-1 0 0 0 0,0-1 0 0 0,0 0 0 0 0,18-5 0 0 0,6 0 438 0 0,118-22 1861 0 0,54-8-2047 0 0,-110 27-1000 0 0,-32 5-6871 0 0,-23 2-977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7:0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11 17735 0 0,'0'0'399'0'0,"0"-3"60"0"0,0 3-441 0 0,0-1 0 0 0,0 1 0 0 0,0 0 0 0 0,0 0 0 0 0,0 0 1 0 0,0 0-1 0 0,0-1 0 0 0,0 1 0 0 0,0 0 0 0 0,0-1 1 0 0,-1 1-1 0 0,1-1 0 0 0,0 1 0 0 0,0 0 0 0 0,0 0 1 0 0,0-1-1 0 0,0 1 0 0 0,0 0 0 0 0,0 0 0 0 0,-1 0 0 0 0,1 0 1 0 0,0 0-1 0 0,0-1 0 0 0,-1 1 0 0 0,1 0 0 0 0,0 0 1 0 0,-1 0-1 0 0,1-1 0 0 0,0 1 0 0 0,-1 0 0 0 0,1 0 0 0 0,0 0 1 0 0,0 0-1 0 0,0 0 0 0 0,0 0 0 0 0,-1 0 0 0 0,0 0 1 0 0,-13 4 370 0 0,-1 1-383 0 0,6-3 175 0 0,1 0-1 0 0,-2 1 0 0 0,2 0 1 0 0,-1 0-1 0 0,0 1 0 0 0,1 0 1 0 0,0 1-1 0 0,0 0 1 0 0,0 0-1 0 0,1 1 0 0 0,0 0 1 0 0,0 0-1 0 0,-7 8 0 0 0,-1 2-34 0 0,-1 2-1 0 0,2 0 0 0 0,1 1 0 0 0,0 0 1 0 0,1 0-1 0 0,2 2 0 0 0,0-1 0 0 0,1 2 1 0 0,1-2-1 0 0,0 3 0 0 0,2-2 0 0 0,0 2 1 0 0,2-1-1 0 0,-2 31 0 0 0,5-44-73 0 0,0 11 28 0 0,0 0 1 0 0,0-1 0 0 0,2 1 0 0 0,5 33 0 0 0,-3-41-37 0 0,-1 0 0 0 0,2 0 0 0 0,0 0 0 0 0,0 0 0 0 0,1-1-1 0 0,0 0 1 0 0,2 0 0 0 0,-1 0 0 0 0,1-1 0 0 0,0 1 0 0 0,1-2 0 0 0,14 15 0 0 0,-11-16-21 0 0,0 1 1 0 0,0-1-1 0 0,1 0 0 0 0,1-1 1 0 0,-1 0-1 0 0,1-2 1 0 0,1 1-1 0 0,-2-1 1 0 0,2-1-1 0 0,0 0 0 0 0,0-1 1 0 0,21 2-1 0 0,-6-3-4 0 0,-1-1-1 0 0,1-2 0 0 0,0 0 1 0 0,-1-2-1 0 0,35-9 0 0 0,-37 7-664 0 0,44-17 0 0 0,-58 17-452 0 0,0 0 0 0 0,-1-1 0 0 0,0 0 0 0 0,0-1 0 0 0,18-14 1 0 0,-14 6-5981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7:10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15839 0 0,'0'0'1432'0'0,"2"0"-1180"0"0,-1 1-97 0 0,2 0 1 0 0,-2-1-1 0 0,2 0 0 0 0,-2 1 0 0 0,1 0 1 0 0,0 0-1 0 0,0 0 0 0 0,-1 0 0 0 0,1 0 0 0 0,0 1 1 0 0,-1-2-1 0 0,1 2 0 0 0,-1 0 0 0 0,3 1 1 0 0,-2 0 114 0 0,0 0 1 0 0,1 1-1 0 0,-1-1 1 0 0,0 1 0 0 0,-1 0-1 0 0,4 6 1 0 0,-1 3 189 0 0,-1 0 1 0 0,-1-1 0 0 0,1 23-1 0 0,1 35 37 0 0,-7 69-1 0 0,-15 73-372 0 0,4-62-350 0 0,11-112-37 0 0,-4 104-5302 0 0,7-126 3777 0 0</inkml:trace>
  <inkml:trace contextRef="#ctx0" brushRef="#br0" timeOffset="1">281 6 10591 0 0,'0'0'819'0'0,"1"-1"-534"0"0,1-2-81 0 0,-1 2 686 0 0,9 11 2676 0 0,-7-2-3237 0 0,1-2 0 0 0,-1 1 0 0 0,-1 0 0 0 0,0 1 0 0 0,0-1 0 0 0,1 11 0 0 0,1 0-68 0 0,40 236 613 0 0,-18 3-1056 0 0,-16-156 4 0 0,-2 26-3949 0 0,-10-99-1556 0 0</inkml:trace>
  <inkml:trace contextRef="#ctx0" brushRef="#br0" timeOffset="2">35 612 17335 0 0,'-8'-10'795'0'0,"8"7"-18"0"0,0 5-499 0 0,1 3-173 0 0,0-5-43 0 0,0 1 0 0 0,0-1 0 0 0,-1 1-1 0 0,0 0 1 0 0,1-1 0 0 0,0 1 0 0 0,0-1 0 0 0,0 0 0 0 0,-1 0 0 0 0,1 1 0 0 0,0-1-1 0 0,0 0 1 0 0,0 1 0 0 0,-1-1 0 0 0,1 0 0 0 0,0 0 0 0 0,0 0 0 0 0,0 0 0 0 0,1 0 0 0 0,0 0 99 0 0,10 1 320 0 0,0 0 1 0 0,0-2 0 0 0,19-2 0 0 0,11-1-20 0 0,-15 2-475 0 0,0-2 1 0 0,33-8 0 0 0,-38 7-1181 0 0,-1 0 1 0 0,1 2-1 0 0,-2 1 0 0 0,35 0 1 0 0,-21 8-823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1439 5671 0 0,'0'0'258'0'0,"0"-2"-4"0"0,-6-9 12579 0 0,6 8-13482 0 0,0 3 877 0 0,0-2-130 0 0,1 0-1 0 0,-1 0 1 0 0,1 0 0 0 0,0 1-1 0 0,-1-1 1 0 0,1 0-1 0 0,0 1 1 0 0,0-1 0 0 0,0 1-1 0 0,0-2 1 0 0,0 1 0 0 0,0 1-1 0 0,1 0 1 0 0,-1 0-1 0 0,1-1 1 0 0,2 0 0 0 0,-3 1-14 0 0,1-1 0 0 0,0-1 0 0 0,0 1 0 0 0,0 0 0 0 0,2-3 0 0 0,9-14 276 0 0,-11 16-286 0 0,0 0 0 0 0,1 0 0 0 0,2-8 0 0 0,0 1 80 0 0,0 1-1 0 0,3-1 1 0 0,-2 2-1 0 0,13-14 1 0 0,-10 10-34 0 0,11-10 142 0 0,-8 8-174 0 0,-1 0 0 0 0,1-2 0 0 0,-2 2 1 0 0,11-21-1 0 0,26-49 270 0 0,-26 44-174 0 0,-12 27-97 0 0,7-17 0 0 0,11-25 181 0 0,48-71 1 0 0,-59 99-329 0 0,9-9 107 0 0,8-14 54 0 0,-15 22-22 0 0,-12 20-41 0 0,0 0 0 0 0,5-12 0 0 0,28-48 161 0 0,6-7 27 0 0,-29 49-112 0 0,22-30 149 0 0,-22 33-19 0 0,26-47 1 0 0,-36 57-208 0 0,1 0-1 0 0,1 1 1 0 0,17-22 0 0 0,3-2 80 0 0,-21 30-78 0 0,-2-1 0 0 0,0-1 0 0 0,-1 2 0 0 0,7-14 0 0 0,-6 11 33 0 0,0 1 0 0 0,0 0 0 0 0,8-10 0 0 0,-6 11-18 0 0,8-17 1 0 0,4-4-47 0 0,-9 14-127 0 0,8-9 359 0 0,-17 20-539 0 0,1 2-1 0 0,-1-1 1 0 0,1 1-1 0 0,-1 0 1 0 0,1-1-1 0 0,0 1 1 0 0,0 0 0 0 0,0 0-1 0 0,4-2 1 0 0,-5 3-745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7:1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14511 0 0,'0'0'1314'0'0,"2"1"-980"0"0,6 0 159 0 0,-1-1 0 0 0,1 0-1 0 0,-1 0 1 0 0,1-1 0 0 0,8-1-1 0 0,8-1 255 0 0,-21 3-638 0 0,20-2 487 0 0,0 1 1 0 0,36 3-1 0 0,-57-2-429 0 0,0 0-135 0 0,-1 1-1 0 0,1-1 0 0 0,-1 1 1 0 0,1 0-1 0 0,0 0 0 0 0,-1-1 1 0 0,0 1-1 0 0,1 1 0 0 0,-1-1 1 0 0,0-1-1 0 0,1 2 1 0 0,-2-1-1 0 0,2 0 0 0 0,-1 0 1 0 0,0 1-1 0 0,-1-1 0 0 0,1 1 1 0 0,0-1-1 0 0,0 0 0 0 0,0 1 1 0 0,-1 0-1 0 0,1 1 0 0 0,-1 2 1 0 0,0-1 0 0 0,0 1-1 0 0,0 0 1 0 0,-1 0 0 0 0,1 0-1 0 0,-1 0 1 0 0,-1-1-1 0 0,1 0 1 0 0,-1 1 0 0 0,0-1-1 0 0,-2 7 1 0 0,-5 5 133 0 0,-18 24 0 0 0,25-37-164 0 0,-23 25-92 0 0,7-8-26 0 0,18-19-12 0 0,1 0-591 0 0,5 3 678 0 0,-1 1 0 0 0,1-2 0 0 0,1 1 1 0 0,-1 0-1 0 0,0-1 0 0 0,13 3 0 0 0,45 11-48 0 0,-7-2 44 0 0,-48-13 82 0 0,42 16 661 0 0,-46-15-518 0 0,0-1 0 0 0,-1 1 0 0 0,0-1 0 0 0,1 1 1 0 0,-1 0-1 0 0,0 1 0 0 0,0-1 0 0 0,4 5 0 0 0,-7-7-87 0 0,0 1 0 0 0,0 0 1 0 0,0-1-1 0 0,0 0 0 0 0,0 2 0 0 0,0-2 1 0 0,-1 1-1 0 0,1-1 0 0 0,-1 1 1 0 0,0 0-1 0 0,1-1 0 0 0,-1 2 0 0 0,0-2 1 0 0,0 1-1 0 0,0-1 0 0 0,0 2 0 0 0,0-2 1 0 0,0 1-1 0 0,-1 0 0 0 0,1-1 1 0 0,0 2-1 0 0,-1-2 0 0 0,1 1 0 0 0,-1-1 1 0 0,-2 3-1 0 0,1 2 72 0 0,-1-1-1 0 0,0 0 1 0 0,-1-1 0 0 0,0 0 0 0 0,1 0-1 0 0,-9 8 1 0 0,3-4-44 0 0,-3 0 0 0 0,2-1 0 0 0,-1 0 1 0 0,0 0-1 0 0,-24 8 0 0 0,13-7-228 0 0,0-1-1 0 0,-33 5 1 0 0,23-8-1801 0 0,15-3 770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7:1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28 11199 0 0,'-4'-5'1016'0'0,"2"3"-864"0"0,-7-8-104 0 0,7 9 114 0 0,0 0-1 0 0,-1-1 0 0 0,2 1 0 0 0,-2 0 1 0 0,1 0-1 0 0,-1 0 0 0 0,1 0 0 0 0,0 1 1 0 0,-1 0-1 0 0,1-1 0 0 0,-1 1 0 0 0,1-1 1 0 0,-1 1-1 0 0,1 0 0 0 0,0 0 0 0 0,-2 1 1 0 0,2-1-1 0 0,0 1 0 0 0,-1-1 0 0 0,1 0 0 0 0,-1 1 1 0 0,1 0-1 0 0,-4 1 0 0 0,2 2 243 0 0,-1-2-1 0 0,0 0 0 0 0,0 2 1 0 0,0-1-1 0 0,1 1 1 0 0,0-1-1 0 0,0 1 0 0 0,0 0 1 0 0,-5 8-1 0 0,2-2-310 0 0,2 0 0 0 0,-1 1 0 0 0,1-1 0 0 0,0 1 0 0 0,1 0 0 0 0,1 1 0 0 0,-2 11 0 0 0,-1 5 27 0 0,-2 51 0 0 0,8-55-86 0 0,0 0 0 0 0,2 0 0 0 0,0-1 0 0 0,9 40 0 0 0,-7-47-29 0 0,1 0 0 0 0,1 0-1 0 0,0 0 1 0 0,0 0 0 0 0,3-1 0 0 0,-1-1-1 0 0,14 20 1 0 0,-16-27 29 0 0,-1 0 1 0 0,2 0-1 0 0,0-1 0 0 0,-1 1 0 0 0,1-2 1 0 0,1 1-1 0 0,0-1 0 0 0,0 0 0 0 0,0-1 1 0 0,0 0-1 0 0,0 0 0 0 0,1 0 0 0 0,-1-2 1 0 0,1 1-1 0 0,0-1 0 0 0,0 0 0 0 0,0 0 1 0 0,0-1-1 0 0,0-1 0 0 0,1 0 0 0 0,9 0 0 0 0,-9-1 77 0 0,1-1 0 0 0,-1 0-1 0 0,1-1 1 0 0,-1 0 0 0 0,1 0-1 0 0,-2 0 1 0 0,1-2-1 0 0,-1 1 1 0 0,1-2 0 0 0,-1 1-1 0 0,0-1 1 0 0,-1 0-1 0 0,1-1 1 0 0,-1 0 0 0 0,0 0-1 0 0,0 0 1 0 0,-2-1-1 0 0,1 0 1 0 0,0-1 0 0 0,-2 0-1 0 0,1 0 1 0 0,-1 0 0 0 0,4-12-1 0 0,-4 10 35 0 0,-1-1 0 0 0,0-1 0 0 0,-1 1 0 0 0,0 0 0 0 0,-1 0 0 0 0,-1-1 0 0 0,0 0 0 0 0,-1 0 0 0 0,-1-17 0 0 0,0 18-76 0 0,-1 1 0 0 0,-1 1 0 0 0,1-2 0 0 0,-1 2 0 0 0,-1 0 0 0 0,0 0 0 0 0,-1 0-1 0 0,0 0 1 0 0,-1 0 0 0 0,1 1 0 0 0,-10-11 0 0 0,-3-2-79 0 0,-1 1-1 0 0,-1 1 1 0 0,-1 1 0 0 0,-2 0-1 0 0,1 2 1 0 0,-49-28-1 0 0,63 41-145 0 0,0 0-1 0 0,-1 0 0 0 0,1 1 1 0 0,-1 0-1 0 0,0 1 1 0 0,-10-2-1 0 0,16 3-30 0 0,0 1 0 0 0,0 0 0 0 0,1 0 0 0 0,-2 0 0 0 0,2 1 0 0 0,-1-1 0 0 0,0 1-1 0 0,0-1 1 0 0,1 1 0 0 0,-5 2 0 0 0,5-3-40 0 0,0 1 0 0 0,1 0 0 0 0,-1 1 0 0 0,0-2 0 0 0,1 2 0 0 0,-1 0 0 0 0,1-2-1 0 0,0 2 1 0 0,-1 0 0 0 0,1-1 0 0 0,0 1 0 0 0,0 0 0 0 0,0 0 0 0 0,0 0 0 0 0,0-1 0 0 0,-1 4 0 0 0,-2 10-1843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7:1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15751 0 0,'0'0'1424'0'0,"2"0"-1172"0"0,-2 0-173 0 0,1 0 1 0 0,1 0-1 0 0,-1 0 0 0 0,-1 0 0 0 0,2 0 0 0 0,-1 1 1 0 0,0-1-1 0 0,0 0 0 0 0,0 1 0 0 0,0-1 1 0 0,0 0-1 0 0,0 1 0 0 0,0-1 0 0 0,0 1 0 0 0,0 0 1 0 0,-1 0-1 0 0,1-1 0 0 0,0 0 0 0 0,0 1 0 0 0,0 0 1 0 0,0 1-1 0 0,1 1 129 0 0,-1-1 1 0 0,0 1 0 0 0,0-1-1 0 0,0 1 1 0 0,1 5 0 0 0,1-1-64 0 0,1 11 308 0 0,0 1-1 0 0,0 0 1 0 0,-2-1-1 0 0,1 25 0 0 0,-2-18-274 0 0,1 266 952 0 0,-5-138-1269 0 0,2-122-93 0 0,0-17-1011 0 0,1-1 0 0 0,2 22 0 0 0,-1-27-603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7:1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16239 0 0,'0'0'744'0'0,"1"2"-18"0"0,49 342 1644 0 0,-27-205-2164 0 0,2 41-664 0 0,-16-61-4323 0 0,-7-90-858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17:12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 12439 0 0,'-4'-2'8227'0'0,"6"3"-8005"0"0,-2 0 0 0 0,1 0 0 0 0,0 1 0 0 0,1-1 0 0 0,-2-1 0 0 0,2 1 0 0 0,-1 0 0 0 0,0 0 0 0 0,3 0 0 0 0,4 4 45 0 0,0-2 0 0 0,0 1-1 0 0,1 0 1 0 0,15 1 0 0 0,37 6 167 0 0,-51-9-378 0 0,19 1-1367 0 0,53 1 0 0 0,-59-6-6674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14:35:50.28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70C0"/>
    </inkml:brush>
    <inkml:brush xml:id="br4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2186 5642 21183 0,'-4'-11'944'0,"1"2"192"0,-3 0-912 0,2 4-224 16,4 5 0-16,0 0 0 0,0 0 1824 0,0 0 320 15,0 0 64-15,0 0 16 0,3 9-1232 0,2 4-240 0,0 5-48 0,1 6-16 16,0 4-432-16,1 5-96 0,0 1-16 0,1 4 0 16,0 2-16-16,0 2-128 0,-2-6 192 0,1 1-64 15,0-5-128-15,-2 2 0 0,-3-2 0 0,0-1 0 16,-4-1 192-16,1-5-64 0,-2-1 0 0,1 0 0 15,-2-5-128-15,-1-2 192 0,-2-4-192 0,2-2 192 16,0-3-64-16,2-3 0 0,3-5 0 0,0 0 0 16,-6 0-128-16,0-3 0 0,1-1 0 0,1-5 0 15,0-2-336-15,2-5 0 0,-1-2 0 0,2-1 0 32,1-1-80-32,1-1-16 0,2-1 0 0,1-1 0 0,0 1 192 0,3 3 48 0,1 0 0 0,3 1 0 15,0 1 192-15,1 4-176 0,-1 4 176 0,0 3-160 16,2 3 448-16,2 3 96 0,-1 3 0 0,3 2 16 15,1 1-688-15,-1 3-144 0,0 4-16 0,1 0-16 0,1 2 464 16,-1-1 0-16,0 2 0 0,2 1 0 0,1 5 160 16,1-4-32-16,-1 0 0 0,-1-1 0 0,1-2 0 0,-1-2 0 15,-1-2 0-15,0-3 0 0,-1-1-128 0,-1-5 160 16,0-2-160-16,-2-1 160 0,1-3-160 0,0-2 160 16,-1-2-160-16,1-3 160 0,-4 0-32 0,-3-4 0 15,0 0 0-15,-4-2 0 0,-1 0 0 0,-3 0 0 16,-3 0 0-16,-2 0 0 0,-3 1 16 0,0 1 0 15,-1-1 0-15,0 2 0 0,0-2 32 0,-1 2 0 16,-1 1 0-16,-1 2 0 0,1 3 256 0,1 3 48 16,-1 3 16-16,3 2 0 0,0 2 80 0,2 6 0 15,0 4 16-15,2 1 0 0,2-1-176 0,1 2-32 16,1 3-16-16,3 2 0 0,-1 0-144 0,0-1-32 0,1 1 0 16,4-2 0-16,3 0-16 0,-1-1-16 0,1-3 0 0,0 0 0 15,1 0-288-15,2 1-64 0,2-3-16 16,1-2 0-1,-1 0-1376-15,-1 0-272 0,1-1-48 0,-1-1-13648 0</inkml:trace>
  <inkml:trace contextRef="#ctx0" brushRef="#br0" timeOffset="499.91">3089 5837 19343 0,'0'0'1728'0,"-6"7"-1392"0,2 2-336 0,2 3 0 15,-1-1 2576-15,2 2 448 0,0 2 96 0,1 0 16 16,0 1-1664-16,1 0-320 0,0 1-64 0,2 1 0 0,1 0-704 0,2-1-128 16,-1-1-16-16,1-1-16 0,-1 0-224 0,0 0 0 15,0-4 0-15,0 2 0 0,1-5 0 0,2 0 0 16,-3-5 0-16,-5-3 0 0,0 0 0 0,0 0 0 16,0 0 0-16,6-3 0 0,-1-5 0 0,1 0 0 15,-2-5 0-15,1 0 0 0,-1-2 0 0,1 0 0 16,0-1 0-16,-1 1 0 0,0-1-128 0,0-1 128 15,0 0-192-15,1 3 192 0,0 1 0 0,0 3-128 16,-1 3 128-16,-4 7 0 0,0 0 0 0,0 0-192 16,8 2 192-16,-1 5-160 0,-1 6 160 0,1 0 0 15,-3 0 160-15,1 4-160 0,0 1 256 0,0 2-64 16,2-2 0-16,-1 0 0 0,0-3-16 0,-1-2-16 16,-1-2 0-16,1 0 0 0,1-1-160 0,1-2 0 15,-3-3 0-15,-4-5 0 0,0 0 0 0,0 0 160 16,0 0-32-16,8-5-128 0,1 0 224 0,0-3-64 0,-4-1-16 0,2-2 0 15,-2 0-144-15,0-4 128 0,0-2-128 0,-1 0 128 16,0 2-128-16,0-2 0 0,-3-3 0 0,2 2 0 16,0-2 0-16,0 5 128 0,0 2-128 0,1 4 0 15,-1 1 0-15,-3 8 0 0,0 0 128 0,0 0-128 16,0 0 0-16,7 6 0 0,3 1 0 0,-1 2 128 16,-2 1-128-16,1 2 0 0,0 1 0 0,0 2 0 15,0-1-144-15,1 0 144 0,-1 1-192 0,1-1 192 31,0-1-2400-31,0 0-368 0,0-1-80 0</inkml:trace>
  <inkml:trace contextRef="#ctx0" brushRef="#br0" timeOffset="640.71">3722 5910 16575 0,'-2'11'1472'0,"0"4"-1168"15,4 4-304-15,0 0 0 0,2 1 2016 0,1-1 352 16,2 1 64-16,-1 1 0 0,1-4-1632 0,1 0-336 15,-1-2-64-15,1 1-12064 16</inkml:trace>
  <inkml:trace contextRef="#ctx0" brushRef="#br0" timeOffset="765.81">3755 5833 17503 0,'-17'-22'768'0,"10"13"176"0,1-1-752 0,-1-1-192 16,1 1 0-16,0 1 0 0,1 0 2640 0,1 1 496 0,0 0 112 0,4 8 16 31,0 0-3264-31,0 0-896 0,8-3-48 0</inkml:trace>
  <inkml:trace contextRef="#ctx0" brushRef="#br0" timeOffset="1141.71">4137 5773 26719 0,'-11'3'2368'0,"-2"1"-1888"0,-2 1-480 0,-2 2 0 0,0-1 2128 16,0 3 336-16,0 2 64 0,1 2 16 0,2 2-992 0,2 2-192 15,3 7-32-15,2-1-16 0,2-1-992 0,3 2-192 16,2-1-128-16,2-2 160 0,3-2-160 0,2-3 0 16,2 3-160-16,2-4 160 0,0-2-368 0,2-3 32 15,0-1 0-15,2-3 0 16,0-3-288-16,0-1-48 0,-2-2-16 0,-2-2 0 0,0 1 272 0,-1-2 48 15,-1-2 16-15,2-3 0 0,-3-3 352 0,-1 0 0 16,0-2 0-16,-2-2 0 0,-1-2 0 0,-1 0 0 16,-2-1 192-16,2 0-64 0,1-2-128 0,-2 2 0 15,-1 0 0-15,-1 1 0 0,0 1 192 0,0 2-64 16,0 1 0-16,0 2 0 0,0 4 224 0,0 7 32 16,0 0 16-16,0 0 0 0,0 0-208 0,0 9-32 15,-1 4-16-15,2 1 0 0,2 7-144 0,2 0 0 16,-1 0 0-16,1 1 0 0,2 3-384 0,1-1 0 15,2 0 0-15,3-1-10752 0,4 0-2176 0</inkml:trace>
  <inkml:trace contextRef="#ctx0" brushRef="#br0" timeOffset="1532.42">4590 5883 16575 0,'-6'-3'1472'0,"-3"1"-1168"0,-2 0-304 0,1 1 0 15,-1 4 3904-15,0-1 736 0,-1 0 144 0,2 3 16 16,-1 1-2560-16,2 4-512 0,2-1-96 0,1 2-32 0,1 4-1088 0,2 0-208 16,3 1-48-16,0 0-16 0,3-2-240 0,1 0 0 15,1-1 0-15,3 0 0 0,1 0 0 0,1-1-128 16,1 0 128-16,3-3 0 0,0 0-144 0,2-1 144 16,0-4-208-16,-1 0 80 0,1 0-48 0,-2-2 0 15,2 1 0-15,-2-3 0 0,2 0 176 0,-2-3 0 16,-1 1 0-16,-2-2 0 0,-1 0 0 0,1-3 0 15,-2 2 0-15,1-3 0 0,-3-1 0 0,-1-1 0 16,-1-2 192-16,-1 0-64 0,-1 2-128 0,0-1 0 16,-1 2 0-16,-2 0 0 0,-1 1 0 0,-2-3 0 15,-1-1 0-15,0 3 128 0,0 2-128 0,1 3 192 16,-1-1-64-16,4 5 0 0,0 0 176 0,0 0 32 16,0 0 16-16,-6 7 0 0,1 2-64 0,3 3-16 15,-1 2 0-15,3-1 0 0,3 3-128 0,1 0-16 16,-1 1-128-16,4 2 192 0,3-4-192 0,1-2 0 0,2-2 0 0,1-2 0 15,3-1-176-15,3-3-16 0,-2-4-16 0,0-2 0 32,0-2-1616-32,2-2-320 0,1-3-64 0</inkml:trace>
  <inkml:trace contextRef="#ctx0" brushRef="#br0" timeOffset="2141.81">5163 5556 24063 0,'0'0'1072'0,"5"8"208"0,-5 5-1024 0,0 4-256 0,3 3 0 0,-2 5 0 0,1 4 1120 0,1 2 160 16,0 3 48-16,1 3 0 0,1 2-688 0,0 1-128 16,0 0-16-16,2 1-16 0,2-1-352 0,0-2-128 15,-1-3 0-15,0-1 144 16,-2-4-2304-16,3-4-464 0,6 15-80 0,-5-19-32 0</inkml:trace>
  <inkml:trace contextRef="#ctx0" brushRef="#br0" timeOffset="2579.26">5137 5883 16575 0,'0'0'1472'0,"0"0"-1168"0,0 0-304 0,0 0 0 15,0 0 2368-15,0 0 432 0,7-5 80 0,3 1 0 16,1-1-2176-16,4 3-432 0,2-2-80 0,2 3-32 15,6 0-160-15,2-1-272 0,2 2 64 0,1-1 16 32,0 0-880-32,3-2-160 0,0-1-48 0,0 0 0 15,-3-1-864-15,-3 3-176 0,-1 0-48 0,-2-2 0 16,-1 2 128-16,-4-1 0 0,-4 2 16 0,-3 1 0 0,-3 0 2224 0,-2 1 400 0,-7-1 112 0,0 0 0 16,0 0 1952-16,-6 7 384 0,-1-2 80 0,-4 0 16 15,0 2-688-15,-3-2-128 0,0 0-16 0,0 2-16 16,-1-1-560-16,1 1-128 0,-2 0 0 0,2 3-16 15,0-1-528-15,2 0-96 0,2 1-32 0,0-1 0 16,3 3-528-16,1 0-208 0,4-4 176 0,1 0-176 16,1-8 0-16,1 7 0 0,-1-7 0 0,5 8-160 15,3-1 160-15,1-1-192 0,4-1 192 0,-1-1-192 0,-2-1 192 16,1-2 0-16,-1 1-144 0,2-2 144 0,0-2-176 0,-1 1 48 16,1 0 0-16,0-2 0 0,-1-1-48 0,1-1 0 15,-1-2 0-15,-1-2 0 0,-2 0 176 0,0 0 0 16,-2 0 0-16,1-3-128 0,-3 3 128 0,0 2 144 15,-4 7-16-15,0 0-128 0,-2-6 592 0,2 6 16 16,0 0 0-16,0 0 0 0,0 0-16 0,0 0 0 16,0 0 0-16,-4 8 0 0,2 1-336 0,-1 1-80 15,3 1-16-15,0 1 0 0,1-1-160 0,2 2 0 16,1-1 0-16,1 0 0 16,2-2-416-16,1 2-64 0,-1 0-16 0,5-1-10160 15,0 0-2032-15</inkml:trace>
  <inkml:trace contextRef="#ctx0" brushRef="#br0" timeOffset="2782.36">6071 5380 23039 0,'-5'8'2048'0,"0"7"-1648"0,0 7-400 0,1 8 0 16,0 6 3520-16,3 1 640 0,-3 4 112 0,1 2 16 15,2 5-2048-15,1 7-432 0,2-2-80 0,4 1 0 16,-2-1-1072-16,1-2-208 0,0-3-32 0,3-1-16 31,1-1-1680-31,1-1-352 0,1-5-64 0</inkml:trace>
  <inkml:trace contextRef="#ctx0" brushRef="#br1" timeOffset="61736.92">20487 4770 19343 0,'0'0'1728'0,"0"0"-1392"0,14-7-336 0,-10 2 0 15,2-2 1776-15,5-3 272 0,3-6 64 0,4-1 16 16,6 0-800-16,3-1-176 0,5-3-16 0,3 3-16 15,3-2-720-15,2 0-144 0,2-3-16 0,1 1-16 16,2 0 128-16,2 0 32 0,0-2 0 0,0 2 0 16,0-1 80-16,1 1 32 0,2-2 0 0,-1 2 0 15,2 0-320-15,-1-2-176 0,-1 0 192 0,0-1-192 16,-3 1 352-16,-1 2-32 0,-3 1-16 0,-3 2 0 16,-3-3-80-16,-1 2-16 0,-2 2 0 0,-3 2 0 15,-3 2-32-15,-1 1-16 16,-2 1 0-16,-2 2 0 0,-1-1 176 0,-3 2 48 0,-1 1 0 0,-3-2 0 0,-1 3 96 0,-1 0 32 15,-3 1 0-15,-1 0 0 0,0 1-48 0,-2-1 0 16,1 1 0-16,0 0 0 0,-1 1-96 0,1 0-32 16,-7 4 0-16,5-4 0 0,0 2-80 0,-5 2-32 15,0 0 0-15,6-2 0 0,1 0-32 0,-7 2-16 16,8 0 0-16,0 2 0 0,-1 0-176 0,4 1 192 16,1 3-192-16,2 0 192 0,3 2-64 0,1 4-128 15,0-3 192-15,5 3-64 0,1 3 96 0,4 1 16 16,0 2 0-16,5 4 0 0,2 2 96 0,3 2 32 15,2 3 0-15,2 2 0 0,2-1 16 0,1 1 0 16,0 0 0-16,0 1 0 0,-2-2-80 0,1-2-16 16,3-2 0-16,-1 1 0 0,1 0-128 0,-2-2-32 15,1 1 0-15,-3-3 0 0,0-2-128 0,-4 0 128 0,-1-5-128 16,-3 1 128-16,-2-3-128 0,-3-1 0 0,-2-1 144 0,-2-3-144 16,-1 0 0-16,-3-1 0 0,-1-2 0 0,-1-2-128 31,-5-1-768-31,0 2-128 0,-4-2-48 0,1-2-13488 0,-3-2-2704 0</inkml:trace>
  <inkml:trace contextRef="#ctx0" brushRef="#br1" timeOffset="62533.91">21902 3892 4607 0,'0'0'400'0,"0"0"-400"16,0 0 0-16,0 0 0 0,6-15 4768 0,-17 26 864 15,2-6 192-15,3 3 16 0,0-2-3216 0,2-1-656 16,4-5-128-16,0 0-32 0,0 8-816 0,0-8-160 15,0 0-48-15,4 7 0 0,2 0-224 0,1-1-48 16,1-2-16-16,1 0 0 0,2-4 192 0,2 0 32 16,0 0 16-16,3-5 0 0,-1 0-64 0,3-3-16 15,1-2 0-15,2-2 0 0,1 0-64 0,0-2-16 16,1-6 0-16,2-1 0 0,1-2-64 0,2-2 0 0,-1-2-16 16,0-3 0-16,2-4-176 0,1 0-16 0,1 0-16 0,1 0 0 15,-1 0-160-15,0 3-128 0,-2 1 144 0,-2 3-144 16,-1-2 0-16,0 3 0 0,-2 1-128 0,-2 2 128 31,-1-1-448-31,-3 5 0 0,-1-1 16 0,-1 3 0 16,-1 1-2352-16,0 2-480 0,-1 1-80 0,-1-1-13328 0</inkml:trace>
  <inkml:trace contextRef="#ctx0" brushRef="#br1" timeOffset="62909.1">23192 2831 21183 0,'-8'-13'1888'0,"4"8"-1504"15,-1-3-384-15,0 1 0 0,-2 1 2560 0,-1-1 448 16,-1 1 96-16,0 2 16 0,-1-3-1264 0,-2 5-256 16,0-1-64-16,-1 6 0 0,0 2-1008 0,0 5-208 15,0 1-32-15,0 6-16 0,1 2-272 0,1 2-176 16,0 4 32-16,3 1 0 0,3 3 144 0,2 1-208 15,3 1 80-15,3 0 128 0,2 1-192 0,3-2 192 16,4-3-160-16,2-1 160 0,3-4-224 0,1-1 48 16,2-7 16-16,2-2 0 0,2-4 0 0,-1-3 0 15,-1-4 0-15,-1-2 0 0,-3-4 160 0,1-3 176 0,-3-2-48 0,0-3 0 16,-2-3 304-16,0-4 48 0,-3 0 16 0,-2-4 0 16,-3-1 16-16,-2 1 0 0,-2-1 0 0,-2 1 0 15,-2-2-144-15,-4 2-32 0,0 0 0 0,-2 2 0 16,-2-2-208-16,-1 2-128 0,-1-1 128 0,1 2-128 31,-2 0-1280-31,1 3-320 0,-1 1-64 0,1 1 0 16,2 2-1808-16,1 1-368 0</inkml:trace>
  <inkml:trace contextRef="#ctx0" brushRef="#br1" timeOffset="63440.28">23516 2745 2751 0,'4'8'256'0,"0"2"-256"16,1 5 0-16,2 1 0 0,0 5 5344 0,-2 1 1024 16,-1-1 208-16,1 0 32 0,-1 1-3760 0,0 1-752 15,0 0-160-15,0 0-16 0,-2-4-1152 0,1-1-240 16,-1-5-32-16,2 0-16 0,0-3-240 0,-1 1-48 16,-3-2-16-16,0-9 0 0,0 0-16 0,0 0 0 15,0 0 0-15,0 0 0 0,0 0-160 0,-4-7 0 16,1-3 144-16,2-2-144 0,1-2 0 0,0-4 0 15,-1-3 0-15,1-1-128 0,-2-6 128 0,4 1 0 16,2-6 0-16,1 2-128 0,1-2 128 0,3 1-192 16,1-5 192-16,1 1-192 0,2 2 0 0,3 3-16 15,2 3 0-15,3 1 0 0,0 2 64 0,0 4 16 0,0-1 0 0,1 4 0 16,0 1 128-16,-1 4 0 0,-2 4 0 0,0 4 0 16,-2 3 144-16,-2 4 112 0,0 0 32 0,-2 2 0 15,-2 1 240-15,-2 3 48 0,-1 1 16 0,-2 2 0 16,-3-1-144-16,0 2-16 0,-2 0-16 0,-2 3 0 15,-2 2-128-15,-2 1-32 0,-3 2 0 0,-1 1 0 16,-1 1-112-16,-1-1-16 0,0-2-128 0,-2 1 192 16,0 0-192-16,0 0 144 0,-2-3-144 0,1 3 128 15,0-3-128-15,0-3 160 0,3-1-160 0,2-1 160 16,1-2 64-16,1-2 16 0,2-3 0 0,5-5 0 16,0 0 224-16,0 0 48 0,3 8 16 0,3-3 0 15,1-1-80-15,3 0 0 0,2 0-16 0,2 1 0 16,3 2-240-16,1-1-32 0,2 1-16 0,2 2 0 0,2 0-144 15,2 3 0-15,0-2 0 0,1 2 0 0,1 0 0 16,1 0 0-16,3-1 0 0,-1 1 0 16,0 0-992-16,-1 0-176 0,2-3-48 0,-2 0-11648 15,-3 0-2352-15</inkml:trace>
  <inkml:trace contextRef="#ctx0" brushRef="#br1" timeOffset="64002.97">21093 3163 1839 0,'0'0'160'0,"0"0"-160"16,0 0 0-16,0 0 0 0,4-4 4368 0,-4 4 848 15,6 0 160-15,1 3 48 0,1 2-2864 0,3 3-576 16,2 1-128-16,2 4 0 0,-1 3-400 0,4 2-80 16,4 3-16-16,5 4 0 0,5 2-272 0,1 2-48 15,1 1-16-15,1 1 0 0,3 0 48 0,-2 1 0 16,1-2 0-16,-3 0 0 0,-2 0-336 0,1 0-64 16,1 0-16-16,-4 0 0 0,-3-4-416 0,-1 0-96 0,0-3-16 15,0 1 0-15,0-1-128 0,-1-2 0 0,-1-1 0 0,-2-2 0 31,-3-2-2560-31,0 0-576 0,0 3-128 0,-5 0-12688 0</inkml:trace>
  <inkml:trace contextRef="#ctx0" brushRef="#br1" timeOffset="64909.29">19944 2708 10127 0,'0'0'896'0,"0"0"-704"0,0 0-192 0,0 0 0 16,0 0 1984-16,4 6 352 0,0 0 80 0,1 3 16 16,3 2-848-16,1 3-176 0,2 4-16 0,-1 3-16 0,2 4-304 0,-2 0-64 15,1 3-16-15,-1 5 0 0,1-3-240 0,-1 3-48 16,-1 2-16-16,0-3 0 0,-1-2-304 0,-1-1-48 16,-5-6-16-16,2 0 0 0,0-5-80 0,-1-2-32 15,-2-6 0-15,0-2 0 0,-1-8-208 0,0 0 128 16,0 0-128-16,0 0 0 0,-2-8-192 0,-1-2-144 15,0-9-32-15,1 1 0 0,-1-3 192 0,1-1 48 16,-1-7 0-16,0 1 0 16,2-4-288-16,0-2-48 0,-1-2-16 0,4-3 0 15,0-2-464-15,2 0-80 0,2 3-32 0,-1 1 0 16,0 5 352-16,0 3 80 0,3 4 16 0,1 4 0 0,2 3 608 0,-1 4 256 16,0 2 0-16,2 4-16 0,0 3 176 0,1 3 32 15,-1 2 16-15,-1 2 0 0,0 1 208 0,-2 3 32 0,-1 5 16 16,-3 0 0-16,-1 2 48 0,-2 3 0 0,0 2 0 15,-4 2 0-15,0-3-288 0,-3 2-48 0,-1 1-16 0,1 0 0 16,-1-1 144-16,-1 2 16 0,-2-4 16 0,0 0 0 16,-2-2 240-16,2 2 64 0,0-4 0 0,1 0 0 15,1-1-16-15,0 0 0 0,1 1 0 0,0-1 0 16,2-3-368-16,2 1-64 0,1 1 0 0,1 0-16 16,0 0-272-16,1-2-160 0,1-1 192 0,2 1-192 15,2-3 0-15,0 2 0 0,3-2 0 0,2-1 0 16,0 0 0-16,4-1 0 0,-1-2 0 0,3 1 0 15,0 1-288-15,3-4-16 0,-1 3 0 0,2-2 0 16,1 1-1360-16,2-4-256 0,-1-2-64 16,3 0-8960-16,0 0-1792 0</inkml:trace>
  <inkml:trace contextRef="#ctx0" brushRef="#br1" timeOffset="65206.17">20716 2549 35183 0,'-18'-10'1552'0,"9"7"336"0,-2-2-1504 0,0 2-384 15,-3 1 0-15,1 2 0 0,-1 2 544 0,1 4 32 16,0 3 16-16,1 4 0 0,2 4 0 0,2 5 0 16,2 5 0-16,0 5 0 0,4 0-592 0,2 2 0 15,2 0 0-15,5 1 0 0,2 0 0 0,3-3 0 16,3 0 0-16,2-2-128 0,0-6 128 0,3-5-128 16,2 0 128-16,1-5-128 0,2-4 128 0,3-1 0 15,2-7 0-15,0-2-128 0,-2-2 272 0,0-4 64 16,-2-7 16-16,0-3 0 0,-3-3 144 0,-2-2 16 0,-1-1 16 0,-3-3 0 15,-4-2 128-15,-3-1 32 0,-2 3 0 0,-4-2 0 16,-3 2 160-16,-1 0 48 0,-5 1 0 0,-4-1 0 16,-4 1-176-16,0 1-16 0,-3 1-16 0,-1 2 0 15,-2 3-416-15,-2-1-144 0,-3 2 0 0,-1 3 144 32,-1 0-1920-32,-1 4-384 0,0 5-80 0</inkml:trace>
  <inkml:trace contextRef="#ctx0" brushRef="#br0" timeOffset="76266.03">21176 5605 14735 0,'0'0'1312'0,"-5"-4"-1056"0,0 2-256 0,0-3 0 0,-1-3 1936 0,1 0 336 0,0 0 64 0,1 0 16 15,0 2-592-15,0-2-112 0,-1 0-32 0,0 0 0 16,0 2-496-16,-2 1-96 0,-1-1-32 0,0 5 0 16,1 2-304-16,-1 3-64 0,-1 3-16 0,0 2 0 15,-1 1-208-15,3 3-32 0,-3 6-16 0,1 0 0 16,-1 3-352-16,1 2 144 0,1-1-144 0,3-1 0 16,1-2 0-16,1-2 0 0,2-1 0 0,1-1 0 15,3-2 0-15,3-2 0 0,-1-2 0 0,3-2 0 0,1-3-176 16,3-3 16-16,0-4 0 0,1-2 0 15,0-2-208-15,1-2-32 0,0-1-16 0,1-3 0 16,-1-3-80-16,-1-1-16 0,-1 0 0 0,-2-2 0 0,-2 1 272 0,-1 3 48 16,-2-2 16-16,-1 2 0 0,-3-4 176 0,0 2 0 15,-1 3 128-15,0 2-128 0,0 2 496 0,0 3 16 16,0 1 16-16,0 5 0 0,0 0-96 0,0 0-32 16,0 0 0-16,-2 9 0 0,-1 2 144 0,2 4 32 15,0-1 0-15,1 4 0 0,1 2-128 0,0 1 0 16,0 0-16-16,2 1 0 15,1-4-864-15,1 2-160 0,0-2-48 0,3 0 0 16,0-2-2320-16,1-1-480 0</inkml:trace>
  <inkml:trace contextRef="#ctx0" brushRef="#br0" timeOffset="76474.23">21558 5521 29999 0,'-14'-8'1328'0,"7"6"272"0,0 4-1280 15,-1-1-320-15,-1 0 0 0,-2 3 0 0,1-1 1328 0,-1 3 192 16,1 3 32-16,-1 3 16 0,2 1-400 0,2 2-80 16,0 3 0-16,3 1-16 0,3 2-656 0,3 0-128 15,4-1-32-15,1-2 0 0,3 0-128 0,1-1-128 16,4-1 192-16,2-3-192 0,2-1 128 0,2-2-128 16,0 0 0-16,1 1 0 0,0-5-144 0,3 0-144 15,1-1-32-15,-1-1 0 16,-2-2-2352-16,-1 1-464 0,-1-3-112 0</inkml:trace>
  <inkml:trace contextRef="#ctx0" brushRef="#br0" timeOffset="76866.36">21951 5721 29599 0,'0'0'640'0,"0"0"144"0,8 4 32 0,1-5 16 0,-3-2-656 0,3 1-176 0,2-2 0 0,2-1 0 16,-2-5 352-16,1-1 32 0,-1-2 16 0,-1-2 0 15,-1 2-400-15,0-2 0 0,-1 0 0 0,-1 2 0 0,-5-5 0 0,0 4 0 16,-2 1 0-16,-3 2 0 0,-4 1 288 0,0-1-32 15,-4 0 0-15,-1 3 0 0,1 3 640 0,-2 2 112 16,0 2 16-16,0 2 16 0,0 0-112 0,1 3-32 16,1 1 0-16,4 3 0 0,-1 1-256 0,3 2-48 15,1 2-16-15,2 4 0 0,4 2-368 0,2 2-80 16,1 0 0-16,4-1-128 0,1-2 0 0,3-1 0 16,2-3 0-16,0 2 0 15,2-3-384-15,3-1-96 0,1-1-16 0,0 0 0 16,-1-2-3024-16,-1-1-592 0,16 3-128 0,-12-5-32 0</inkml:trace>
  <inkml:trace contextRef="#ctx0" brushRef="#br0" timeOffset="77069.36">22252 5187 28559 0,'0'0'2544'0,"-3"9"-2032"0,2 3-512 0,-2 1 0 15,1 1 1216-15,0 3 128 0,4 3 48 0,3 3 0 16,0 6-320-16,3 1-64 0,1 2-16 0,2 2 0 16,-1 1-736-16,3 2-256 0,1 1 144 0,1 2-144 15,0-1 0-15,1 0-272 0,-2-5 32 0,2 0 16 32,0 1-3104-32,-2-6-608 0,-2-2-128 0</inkml:trace>
  <inkml:trace contextRef="#ctx0" brushRef="#br0" timeOffset="77538.24">22331 5751 5519 0,'-7'-26'496'0,"4"16"-496"16,0-2 0-16,2 0 0 0,0-3 3392 0,-1 0 576 15,2 2 112-15,3 0 16 0,1 3-2256 0,1 1-464 16,2 1-96-16,2 1 0 0,3 2-848 0,1 1-176 16,1-1-16-16,3 1-16 0,1 1-224 0,2 2-160 15,2 1 32-15,3 0 0 16,1 0-448-16,2 1-64 0,0 2-32 0,-2-3 0 15,-1-3-336-15,-2 0-64 0,-1-3-16 0,-1 4 0 16,-1-2 0-16,-2 1-16 0,-2-3 0 0,-1 1 0 0,-3-1 1392 0,-3 1 288 16,-2 0 48-16,-7 5 16 0,0 0 1088 0,0 0 240 0,-3-7 32 15,-1 2 16-15,-2 3-448 0,-2 0-96 0,-1 2 0 0,-2 2-16 16,1 0-256-16,-2 2-48 0,-1 1-16 0,0 0 0 16,0 2-192-16,0 0-48 0,-2 0 0 0,4 4 0 15,-1-2-288-15,2 3-64 0,-1 1-16 0,5 0 0 16,2-2-304-16,1 1-64 0,3-3-16 0,1 0 0 15,2-1-144-15,1-1-144 0,2-1 144 0,2-3-208 16,3 1-80-16,0-4-16 0,1 1 0 0,0-2 0 16,0-4 160-16,-1-1 144 0,1 1-208 0,1 0 80 15,-1 0 128-15,-2-3 0 0,-1-1 0 0,1 0 0 16,-3 0 0-16,1 2 0 0,1 2 0 0,-1-2 128 16,-3-3-128-16,1 2 0 0,-3 1 128 0,0 2-128 15,-3 5 0-15,0 0 128 0,0 0-128 0,0 0 0 16,0 0 192-16,0 0-48 0,1 9 0 0,1 2 0 0,-1 1-16 0,0 1 0 15,-1-2 0-15,2 4 0 0,0 0-128 0,2 2 0 16,0 0 0-16,1 0 0 16,0-1-1472-16,3-3-256 0,0 0-64 0,3-3-13712 15</inkml:trace>
  <inkml:trace contextRef="#ctx0" brushRef="#br0" timeOffset="77773.74">23157 5209 31727 0,'-7'13'1408'0,"6"-4"288"0,0 4-1360 0,-1 5-336 0,1 5 0 0,1 3 0 16,0 4 1776-16,1 5 272 0,2 3 64 0,2 1 16 16,0 1-896-16,0-1-176 0,2 0-32 0,1 2-16 15,0-2-752-15,2 1-128 0,-1-2-128 0,0 0 144 16,0-2-1296-1,1-2-256-15,0-1-48 0,0-2-16320 0</inkml:trace>
  <inkml:trace contextRef="#ctx0" brushRef="#br0" timeOffset="79512.05">11362 199 17503 0,'1'-7'1552'0,"-1"1"-1232"0,-1-1-320 0,1 1 0 0,0 6 1792 0,0 0 288 16,0 0 64-16,-4 6 16 0,0 5-64 0,1 4-16 15,0 6 0-15,-1 5 0 0,-2 8-736 0,1 9-160 16,0 8-32-16,0 6 0 0,0 3-256 0,1 4-64 0,1 3-16 0,-1 2 0 16,3 0-208-16,2 1-32 15,0-1-16-15,3-6 0 0,3-3-384 0,1-5-176 0,2-6 160 0,2-1-160 16,1-5 0-16,3 0 0 0,2-2 0 0,1-5-160 31,1-2-1520-31,1-2-304 0,0-4-64 0,1-4-9120 0,4-5-1824 0</inkml:trace>
  <inkml:trace contextRef="#ctx0" brushRef="#br0" timeOffset="82108.17">11863 497 21183 0,'0'0'1888'0,"-6"-4"-1504"15,1 2-384-15,0-2 0 0,5 4 1216 0,0 0 160 16,-5 0 32-16,5 0 16 0,0 0-16 0,0 10 0 0,0 3 0 0,2 6 0 16,1 3-912-16,1 4-192 15,1 3-48-15,0 2 0 0,0 1-128 0,1 2-128 0,-1 3 192 0,0-1-192 16,-1 1 144-16,0 1-144 0,-1-2 0 0,-1-1 144 15,-1-1-144-15,2-2 160 0,0-4-160 0,-3-2 160 16,0-2-160-16,1-6 0 0,2-4 144 0,-2-2-144 16,0-3 0-16,-1-9 144 0,0 0-144 0,0 0 0 15,0 0 0-15,7-6 0 0,-2-5 0 0,0-3-192 32,0-8-272-32,2-3-48 0,-1 0-16 0,0-1 0 0,0 0 128 0,1 5 16 0,2-1 16 0,-1 1 0 15,-2 2 368-15,1 2-144 0,0 2 144 0,1 1 0 16,-1 2 0-16,1 4 0 0,-1 6 0 0,1 3 0 15,1 2 320-15,-1 3 0 0,3 3 16 0,-1 3 0 16,2 0-64-16,1 2-16 0,0 1 0 0,1 0 0 16,1 1-64-16,0-1 0 0,1 2-16 0,3 3 0 0,2-3 0 15,-5-3 0-15,-2-2 0 0,2-2 0 0,-3 0-176 0,1-4 192 16,1-3-192-16,-2-2 192 0,0 0-16 0,1-2 0 16,-1-4 0-16,-3-3 0 0,0-5 16 0,-1 0 0 15,-4-1 0-15,-1-2 0 0,-2-1-32 0,0 1 0 16,-2 1 0-16,-2-1 0 0,-1 0-160 0,-3-1 0 15,-2 2 144-15,1 0-144 0,-1 4 224 0,-1 3-32 16,-2 1 0-16,0 1 0 0,-1 2 576 0,1 3 96 16,2 2 32-16,1 3 0 0,1 2-192 0,0 5-48 15,2 3 0-15,2 0 0 0,3 1-352 0,2 0-80 16,0 2-16-16,3 0 0 0,2-1-208 0,1 0 0 16,2-3 0-16,2 0 0 0,1-3 0 0,1 1 0 15,2-2-160-15,0-2 160 16,-1 0-2016-16,2-2-320 0,0-1-64 0,0-3-14048 0</inkml:trace>
  <inkml:trace contextRef="#ctx0" brushRef="#br0" timeOffset="82609.27">12656 667 23951 0,'-6'13'1056'0,"3"-5"224"0,1 3-1024 0,-1 5-256 0,1 2 0 0,-1 2 0 16,0-2 2192-16,2 3 384 0,1 2 80 0,3 2 16 15,1-1-1456-15,-1-2-304 0,3-1-48 0,0-2-16 16,1-2-608-16,2-1-240 0,-3-1 176 0,2-1-176 16,-1-4 0-16,-1-2 0 0,1-2 0 0,-2-2 0 0,-5-4 0 0,0 0 0 15,6-4 0-15,1 0 0 0,-2-5 0 0,0 1 0 16,-2-2-128-16,1-3 128 0,0-1 0 0,-2-1 0 16,1 1 0-16,0-2 0 0,-1-1 0 0,1 0 0 15,-2 2 0-15,0-1 0 0,1 2 192 0,0 3 112 16,0 2 16-16,-2 9 0 0,2-6 64 0,-2 6 0 15,0 0 16-15,0 0 0 0,0 0-176 0,8 6-32 16,0 3-16-16,-2 3 0 0,1 2-176 0,0-1 160 16,-1 0-160-16,1 2 160 0,-1-1-160 0,-1-2 0 15,2-2 0-15,-1-1 0 0,1-1 0 0,-1 1 128 16,-6-9-128-16,8 3 0 0,1-2 0 0,-2-1 0 16,-1 0 0-16,1-2 0 0,-2-5 0 0,0 1 0 15,2-2 0-15,-2-1 0 0,2-4 0 0,-2 0 0 0,0-2 0 0,0 2 0 16,-1 0 0-16,0 0 0 0,0-1-176 0,0 1 176 15,-2 2 0-15,1 4 0 0,-3 7 0 0,0 0 0 16,4-6 0-16,-4 6 0 0,0 0-128 0,0 0 128 16,0 0 0-16,8 6 0 0,-2-3 144 0,1 4-144 15,-1 1 0-15,1 2 0 0,-1 2 0 0,1 0 0 16,1 1-176-16,0 0-144 0,-1 0-16 0,2 0-16 31,1-1-1744-31,-1-1-336 0,0 2-80 0,-1-4-7504 0,1 1-1504 0</inkml:trace>
  <inkml:trace contextRef="#ctx0" brushRef="#br0" timeOffset="82734.25">13216 841 13823 0,'0'0'608'0,"0"0"128"0,0 0-592 0,0 0-144 16,0 0 0-16,0 0 0 0,1 10 3760 0,2-3 720 16,1 4 128-16,1-3 48 0,0 1-3376 0,2 1-656 15,0 2-144-15,3 0-32 16,-3-1-2656-16,1 0-544 0</inkml:trace>
  <inkml:trace contextRef="#ctx0" brushRef="#br0" timeOffset="82875.1">13274 525 16575 0,'0'0'1472'0,"-6"2"-1168"0,6-2-304 15,-7 3 0-15,7-3 4176 0,0 0 784 0,0 0 160 0,0 0 16 31,0 0-4800-31,0 0-960 0</inkml:trace>
  <inkml:trace contextRef="#ctx0" brushRef="#br0" timeOffset="83815.02">13932 714 9215 0,'0'0'400'0,"0"0"96"0,0 0-496 0,0 0 0 16,0 0 0-16,0 0 0 0,5-4 2128 0,-1-3 336 15,0 1 64-15,-2-2 16 0,-1 0-1408 0,-1 8-288 0,0-6-48 0,-2-1-16 16,-3 1 128-16,-2 0 32 0,1 4 0 0,-2-3 0 16,-1 2 32-16,-2 2 16 0,0 1 0 0,-3 1 0 15,0 0-240-15,0 3-48 0,1 3-16 0,1 2 0 16,0 1-304-16,2 2-64 0,-1 0-16 0,4-1 0 15,0-1-304-15,3 1 160 0,3 0-160 0,1-1 128 16,0-2-128-16,4 1 0 0,1 3 0 0,3-4 0 16,0-2 0-16,1 1 0 0,1-3-144 0,2 1 144 15,1-3 0-15,0 0-160 0,0-2 160 0,0-2-128 16,-1 0-176-16,-2-3-16 0,1-1-16 0,-1 0 0 16,-1-3 80-16,-1 0 0 0,-1-1 16 0,-2 1 0 15,-3 0 240-15,1 1 0 0,0 1 0 0,-3-1 0 16,-3 1 288-16,0 2 0 0,3 5 0 0,0 0 0 0,0 0 224 0,0 0 32 15,-7-1 16-15,1 2 0 0,6-1-224 0,-4 7-32 16,1 0-16-16,1 4 0 0,4 2-288 0,0 1 0 16,2 2 0-16,3 1 0 0,0 0 0 0,3 1 0 15,1 0-208-15,1 0 80 16,1-1-1984-16,0 0-400 0,0-5-80 0</inkml:trace>
  <inkml:trace contextRef="#ctx0" brushRef="#br0" timeOffset="86677.25">16248 599 23039 0,'0'0'2048'0,"0"0"-1648"0,0 0-400 0,0 0 0 31,0 0 1504-31,0 0 224 0,7-3 32 0,3 1 16 0,3-2 16 0,2 3 16 0,-1-1 0 0,3 2 0 15,4 2-992-15,2-1-208 0,3 3-32 0,3-3-16 16,2 2-368-16,2 1-64 0,2-2 0 0,3 0-128 16,1-1 0-16,1 0 0 0,-2-1 0 0,1-1 0 31,0-2-2432-31,-1 1-448 0,0-2-96 0</inkml:trace>
  <inkml:trace contextRef="#ctx0" brushRef="#br0" timeOffset="86974.5">16741 406 19343 0,'0'0'848'0,"0"0"192"0,0 0-832 0,0 0-208 16,3 8 0-16,-1 0 0 0,5-2 1328 0,2 1 208 16,1-2 64-16,5 0 0 0,3 0-1200 0,3 3-224 15,0-1-48-15,-1 1-128 0,4-1 0 0,-1 4 0 16,1-1 0-16,-1 1 0 0,0-1 352 0,-3 2-32 15,0 1-16-15,-3 0 0 0,-4 0 848 0,-1 1 192 16,-2 1 16-16,-3 0 16 0,-3 0-96 0,-3 2-32 16,-4 1 0-16,-2 1 0 0,-3 2-288 0,-1 0-64 0,-3-1-16 0,1 0 0 15,-4 1-416-15,2-1-80 0,0-3 0 0,1-3-16 32,2-1-880-32,1 0-160 0,0-2-32 0</inkml:trace>
  <inkml:trace contextRef="#ctx0" brushRef="#br0" timeOffset="87897.67">18053 620 4607 0,'0'0'192'0,"0"0"64"0,-3-7-256 0,-1 1 0 16,-1-1 0-16,-2 2 0 0,-2 0 4848 0,0 2 912 0,-1-2 192 0,-1 4 48 16,2-3-3616-16,-1 4-720 0,-1 1-128 0,-1 3-48 15,-2 3-816-15,0 0-160 0,1 3-48 0,0 1 0 16,0 4-240-16,2 2-48 0,2 1-16 0,3-1 0 16,0-3-160-16,2 0 0 0,2 1 0 0,2-1 0 15,1-2 0-15,3-2 0 0,0-2 0 0,3 0 0 16,0 2 0-16,2-2 0 0,3-4-128 0,0-1 128 15,0-1-240-15,-1 0 32 0,1-4 0 0,1 0 0 32,0-2-320-32,0-1-64 0,0-1-16 0,-1 0 0 15,0-1 160-15,-2-2 16 0,1 0 16 0,-2 0 0 0,-1 0 416 0,-2-2-128 0,-1-2 128 0,-1 3 0 16,0 1 0-16,-1 1 176 0,-1 0-16 0,0 2 0 16,-2 6 544-16,0 0 96 0,-3-7 32 0,3 7 0 0,0 0-144 0,0 0-32 15,0 0 0-15,-5 5 0 0,0 1-448 0,1 3-80 16,1 2-128-16,3 2 176 0,1 2-176 0,2 0 0 15,1 1-192-15,1 2 192 16,3-1-1872-16,2 3-256 0,3-5-48 0,3 1-11184 16</inkml:trace>
  <inkml:trace contextRef="#ctx0" brushRef="#br0" timeOffset="88147.87">18453 607 23039 0,'-12'-9'2048'0,"12"9"-1648"15,-8-4-400-15,0-1 0 0,-1 1 1600 0,0 1 224 16,-1 2 48-16,2-2 16 0,-2 3 32 0,0 3 0 16,3 1 0-16,-1 1 0 0,3 1-1168 0,-2 2-240 0,2 1-32 0,1 3-16 15,0 2-336-15,3 2-128 0,1 2 0 0,1-1 144 16,3 3-144-16,0-2 0 0,0-2 0 0,1-1 0 16,1 0 0-16,2 2 0 0,1 1 0 0,2-1 0 15,-1-7-304-15,3-1 64 0,2-1 16 0,0 1 0 31,1-1-352-31,0 0-80 0,-2-3-16 0,0-1 0 16,1-1-320-16,-1-1-64 0,0 0-16 0,-1-1 0 16,0 0-1872-16,-1-1-384 0</inkml:trace>
  <inkml:trace contextRef="#ctx0" brushRef="#br0" timeOffset="88601.05">18759 785 8287 0,'0'0'736'0,"0"0"-592"0,0 0-144 0,0 0 0 15,0 0 3088-15,0 0 592 16,8 0 112-16,0-1 32 0,0 0-1808 0,-1-2-352 16,1 2-80-16,1-2-16 0,1-2-912 0,-1 0-176 0,0 0-32 0,-1-1-16 15,-1 0-240-15,3-2-64 0,-4 0 0 0,-1 2 0 16,1-1-128-16,-3 1 192 0,0-2-192 0,-2 0 192 16,1 0-48-16,-2 2 0 0,-2-1 0 0,-2 3 0 15,-1-2 448-15,-1 2 96 0,-1 1 16 0,-1-1 0 16,-1 3 80-16,-1 1 32 0,-1 1 0 0,1 3 0 15,-2-1-192-15,3 1-48 0,1 2 0 0,0 0 0 16,1 1-192-16,1 4-64 0,2-1 0 0,2 2 0 16,1 2-192-16,1-1-128 0,1 4 128 0,3 3-128 15,0-3 0-15,2 2 0 0,5-2 0 0,-1 3 0 16,2-6 0-16,1 1-256 0,1-4 64 0,2 1 0 16,-1 0-1536-16,1-3-304 15,1-3-64-15,-1-2-8144 0,-2-1-1616 0</inkml:trace>
  <inkml:trace contextRef="#ctx0" brushRef="#br0" timeOffset="88788.51">19016 383 19343 0,'1'-15'1728'0,"-1"10"-1392"16,-2-1-336-16,2 6 0 0,0 0 2544 0,0 0 432 15,0 0 96-15,0 0 0 0,0 0-1088 0,0 0-208 16,1 9-48-16,2 6-16 0,1 5-1248 0,1 7-240 15,3 1-48-15,1 3-16 0,2 0-160 0,1 2 0 16,3-3 0-16,0 4 0 0,2 5-256 0,3-3-64 16,-1 2-32-16,2 0 0 15,0 0-2896-15,-3-1-576 0</inkml:trace>
  <inkml:trace contextRef="#ctx0" brushRef="#br0" timeOffset="89272.82">19127 843 16575 0,'-5'-20'1472'0,"3"14"-1168"0,0-1-304 0,2 7 0 15,0 0 1408-15,4-5 240 0,1 0 32 0,3 0 16 16,3-1-928-16,4 1-176 0,0 0-32 0,4 0-16 16,3-1-544-16,1 4 0 0,2-2 0 0,2-3 0 15,-1-2-288-15,-1 0-112 0,0 3-32 0,-3-1 0 16,-1-1 128-16,-3 2 32 0,-1 1 0 0,-2-1 0 0,-4 0 272 0,-2 1 128 15,-2 2-128-15,-7 3 192 0,0 0 752 0,0 0 144 16,0 0 16-16,0 0 16 0,0 0 224 0,0 0 64 16,-8 7 0-16,2-2 0 0,-4 1-480 0,1-2-96 15,0 3 0-15,1-1-16 0,-1-1-368 0,3 3-64 16,-2-1 0-16,1-1-16 0,2 1-368 0,1-1 144 16,2 3-144-16,0-1 0 0,2-8 0 0,0 0 0 15,0 0 0-15,6 8 0 0,-2-1 0 0,1 0 0 16,0 0 0-16,1-3 0 0,-6-4 0 0,10-1-176 15,-1 1 176-15,0-2-160 0,-1-2 16 0,1 0 0 16,0 1 0-16,1-3 0 0,-2 1 144 0,-1 0-128 16,1 0 128-16,-2-2-128 0,1-1 128 0,-2 2 0 15,1 2 0-15,-6 4 0 0,0 0 0 0,4-5 0 0,-4 5 0 0,0 0 0 16,0 0 0-16,0 0 0 0,7 5 128 0,-2 1-128 16,-5-6 304-16,3 7-16 0,0 1 0 0,1 1 0 15,-1 1-160-15,1-1-128 0,0 2 192 0,2 1-192 16,1 1 0-16,1 0-224 0,1-2 16 0,1 0 0 31,1 1-2320-31,0-1-464 0,1-3-80 0</inkml:trace>
  <inkml:trace contextRef="#ctx0" brushRef="#br0" timeOffset="89460.26">19826 379 20271 0,'0'0'1792'0,"0"0"-1424"15,0 0-368-15,0 0 0 0,-4 7 2176 0,1 5 352 16,1 1 80-16,-1 7 16 0,0 5-896 0,2 3-192 16,1 2-16-16,0 2-16 0,1-2-1040 0,2 1-208 15,0 0-32-15,0 0-16 0,3 1-208 0,0-2 0 16,2-2 128-16,1-2-128 16,0-1-304-16,0-4-96 0,3-3-32 0,0-2 0 15,0-3-2480-15,-1-3-496 0</inkml:trace>
  <inkml:trace contextRef="#ctx0" brushRef="#br0" timeOffset="89772.81">20075 131 13823 0,'0'0'608'0,"0"0"128"0,0 0-592 0,0 9-144 0,2 4 0 0,1-2 0 16,2 0 5040-16,2 4 976 0,0-2 192 0,3 4 32 16,1 2-4064-16,2 1-800 0,3 4-160 0,1 3-48 15,1 1-528-15,0 4-96 0,1 3-32 0,-1 1 0 16,-2 1 0-16,-1-1-16 0,0-2 0 0,-4 0 0 16,0 1 64-16,-5-1 16 0,-3-1 0 0,-3-1 0 15,-1 2-16-15,-3 0 0 0,-3 1 0 0,-2-1 0 0,-1 1-240 16,-5 3-64-16,-2-1 0 0,0-2 0 0,-1-4-256 0,1-1 128 15,0 0-128-15,2-2 0 16,-2-1-2352-16,1-4-576 0</inkml:trace>
  <inkml:trace contextRef="#ctx0" brushRef="#br0" timeOffset="93135.59">14178 753 4607 0,'0'0'400'0,"0"0"-400"0,4-7 0 0,-4 7 0 0,5-6 3360 0,0-1 592 16,-1-1 112-16,0 2 32 0,1-2-2544 0,-1 0-496 15,-1-2-96-15,-1 1-32 0,0 0-208 0,-1 1-32 16,-1-3-16-16,-1 4 0 0,-1 0 128 0,0 2 32 16,-2 1 0-16,4 4 0 0,-7-3-208 0,1 3-48 15,-2 3 0-15,-1 1 0 0,-3 1 16 0,0 3 0 16,2 2 0-16,1 1 0 0,1 2-192 0,0 0-32 15,0 0-16-15,2 1 0 0,3-1 48 0,2 0 16 16,0 0 0-16,2 2 0 0,2 0-208 0,1 1-32 16,2 1-16-16,2-2 0 0,2 2-160 0,2-1 128 15,0-3-128-15,1-1 128 0,0-2-128 0,2-1 0 16,1-1 0-16,1-1 128 0,0-3-128 0,0-2 0 16,0 1 0-16,0-2 0 15,0-2-448-15,-2-2 16 0,0-1 16 0,-1-2 0 0,-1-3 32 0,0 0 16 0,-1-3 0 0,-2 0 0 16,0-1 368-16,-4 1 0 0,-3 1 0 0,-2 0 0 15,-1 2 0-15,0 0 0 0,0 0 0 0,-1 1 0 16,-3-4 176-16,0 2 0 0,0-3 0 0,-3 0 0 16,1 2 176-16,-1 2 32 0,1 3 16 0,-1 0 0 15,2 0 96-15,0 2 16 0,5 4 0 0,0 0 0 16,0 0-224-16,-3 7-32 0,2 2-16 0,1 0 0 16,1-1-112-16,2 2 0 0,1 2-128 0,0 2 192 15,1 3-192-15,3 1 0 0,1 1 0 0,1-1 0 16,2-1 0-16,1-2-128 0,3 0 128 0,-1-1-208 15,1-2-1680-15,1-2-336 0,3-1-64 16,-4-5-7552-16,0-2-1504 0</inkml:trace>
  <inkml:trace contextRef="#ctx0" brushRef="#br0" timeOffset="93323.17">14633 394 28959 0,'0'0'1280'0,"0"0"272"0,0 0-1232 0,0 11-320 16,1 0 0-16,1 5 0 0,0 4 1024 0,2 2 128 15,1 3 48-15,3 2 0 0,3 2-736 0,-1 3-144 16,0 0-16-16,2 0-16 0,1 1-288 0,1 2 0 16,3 3-176-16,2 0 176 15,-2-2-2384-15,0-1-368 0,0-1-80 0</inkml:trace>
  <inkml:trace contextRef="#ctx0" brushRef="#br0" timeOffset="93844.43">14650 729 13823 0,'0'0'1216'0,"0"0"-960"0,0 0-256 0,0 0 0 0,0-6 1872 0,0 6 336 0,0 0 64 0,8-3 16 16,2 2-1184-16,1 1-224 0,-1 0-48 0,3 1-16 15,1 2-656-15,2-1-160 0,1 0 0 0,1-2 0 16,0-2 0-16,1 1 0 0,0 1 0 0,0 0 0 0,-1-1 0 0,0 0 0 16,0-2 0-16,1 0 0 0,0-1 0 0,-3 2 0 15,-5-3 0-15,0 3 0 0,-1-2 192 0,-2 2 0 16,-8 2 0-16,0 0 0 0,5-5 576 0,-5 5 128 16,0 0 32-16,0 0 0 0,0 0-48 0,0 0-16 0,-5-4 0 0,0 0 0 15,-2 0-448-15,1 3-96 0,-2 1 0 0,-1 2-16 16,0 2-304-16,1 0 160 0,0 1-160 0,2 0 128 15,-1 2-128-15,2-2 0 0,5-5 0 0,-3 8 0 16,1 0 0-16,2 1 0 0,2-1-128 0,-2-8 128 16,0 0 0-16,4 9 0 0,-4-9-144 0,5 4 144 15,-5-4 0-15,0 0-128 0,8 5 128 0,0-1 0 16,0-2-416-16,0 0 32 0,1-1 0 0,-1-1 0 16,-2-3 384-16,-6 3 0 0,7-2 0 0,-1-2-128 15,1-1-224-15,-1 1-32 0,1 4-16 0,-7 0 0 16,4-7 400-16,-4 7 256 0,0 0-48 0,0 0 0 0,0 0 384 0,0 0 80 15,0 0 16-15,0 0 0 0,0 0-48 0,0 0-16 16,5 7 0-16,0-5 0 0,-5-2-240 0,8 6-32 16,-2 0-16-16,2 1 0 0,0-2-336 0,1 0 0 15,0 2 0-15,0 0 0 0,2 1-240 0,-2 1-112 16,0-1-32-16,0-3 0 16,2-2-2112-16,-1 0-416 0,1-1-96 0</inkml:trace>
  <inkml:trace contextRef="#ctx0" brushRef="#br0" timeOffset="94002.32">15347 287 33119 0,'-4'19'1472'0,"4"-9"288"0,-1 8-1408 0,1 5-352 15,0 1 0-15,0 4 0 0,3 6 1664 0,1 1 272 0,1 1 48 0,1-2 16 16,2 1-1040-16,1 1-192 0,2-4-64 0,-1 1 0 15,3-1-448-15,3 1-112 0,2-2-16 0,0 2-12896 16,2-5-2592-16</inkml:trace>
  <inkml:trace contextRef="#ctx0" brushRef="#br0" timeOffset="113911.07">9890 14645 24591 0,'-4'7'1088'0,"0"2"224"0,-1 3-1056 0,2 2-256 16,1-1 0-16,2-1 0 0,0 1 1136 0,0-1 160 16,0-2 48-16,1-2 0 0,-1-8-144 0,0 0-32 15,0 0 0-15,0 0 0 0,7-4-400 0,-2-3-96 16,0 0-16-16,2-7 0 0,-1-1-208 0,1-3-64 15,-1-2 0-15,-1 0 0 0,1-3-256 0,-1 0-128 0,0-4 128 0,0-6-128 16,-2-3 0-16,-1 2 128 0,0 3-128 0,-1 0 0 16,-1 2 128-16,-1 2-128 0,-2 1 0 15,0 0 128-15,1 1-128 0,-1 3 0 0,1 2 0 0,0 3 0 16,1 0-176-16,1 4 48 0,1 3 0 0,-1 10 0 31,0 0-272-31,8 1-48 0,1 6-16 0,2 6 0 16,2 4-224-16,1 6-32 0,2 6-16 0,3 3 0 0,1 5 464 0,1-1 80 0,1 1 32 0,0-3 0 15,0 1 160-15,0-1-128 0,-1-2 128 0,0-2-128 16,-1-2 128-16,-2-1 0 0,1-2 0 0,-3-2 0 16,-2-3-208-16,-1-2-16 0,-1-2 0 0,-1-2 0 15,-5-2 464-15,-1-3 80 0,-1-1 32 0,-4-8 0 16,0 0-64-16,0 0-16 0,0 0 0 0,0 0 0 16,-9-3 96-16,-1-1 16 0,-2 0 0 0,-1-3 0 15,-1-2-16-15,-3-1 0 0,-3 1 0 0,-2 0 0 0,-2 0-160 0,-3-1-16 16,-2 0-16-16,-2-1 0 0,-4 0 112 0,0 0 32 15,-2-1 0-15,2-1 0 0,0-2 0 0,0 2 0 16,1 0 0-16,4 3 0 0,2-3-128 0,5 0 0 16,3 2-16-16,3-2 0 0,3 2-176 0,4 0 0 15,0 3 0-15,7-2 0 0,1 0-256 0,4 0 80 16,1 1 16-16,5 0 0 16,4 0-240-16,4 1-48 0,5 0-16 0,1 2 0 15,1-1-304-15,3 1-48 0,3-2-16 0,1-1 0 16,1 0-160-16,2-2-32 0,-1 0-16 0,1-1 0 15,0 0 96-15,-2 0 32 0,-1 1 0 0,-4 0 0 16,-3 2 304-16,-2 1 64 0,-4 3 16 0,-1 1 0 0,-3 0 656 0,-3 2 128 16,-2 0 16-16,-8 2 16 0,0 0 1104 0,0 0 208 0,0 0 64 0,-4 8 0 15,-2 3 0-15,-3 3 0 0,-4 3 0 0,-2 2 0 16,-3 4-320-16,-3 3-64 0,-2 2-16 0,-3 0 0 16,-3 0-240-16,0 2-64 0,-1 2 0 0,0-1 0 15,2-1-448-15,0 0-80 0,5-4-32 0,1-1 0 16,1-3-400-16,5-1 0 0,3-4 0 0,4-3 0 31,2-3-2208-31,5-4-528 0</inkml:trace>
  <inkml:trace contextRef="#ctx0" brushRef="#br0" timeOffset="131639.1">8934 9052 11103 0,'0'0'496'0,"-1"0"96"0,-3-9-464 0,-2-1-128 0,-1-1 0 0,-1 0 0 16,-2-1 720-16,-1-2 128 0,0 2 32 0,-2-3 0 16,-2 1-240-16,0 1-32 0,-1 0-16 0,-1 1 0 15,-2 1-16-15,4 3 0 0,0-1 0 0,-1 1 0 16,0 1-16-16,1-2-16 0,-1 1 0 0,-1 0 0 0,1 1-128 16,-3-1-32-16,-1 1 0 0,1 1 0 0,-2-1-224 0,1-1-160 15,1 1 192-15,-2-2-192 0,-1 2 0 0,0 0 0 16,1 0 0-16,0 0 0 0,0 3 0 0,1 0 0 15,-2 2 0-15,4-1 0 0,0 2 0 0,1 2 0 16,0 2 0-16,0 1 0 0,1 0 0 0,1-1 0 16,0 4 0-16,-2-1 0 0,0 1 0 0,2 0 0 15,0-1 0-15,2 1 0 0,-1 0 0 0,2 1-144 16,-1-1 144-16,0-1 0 0,0 1 0 0,0-2 0 16,0 1 0-16,1 2 128 0,-1 0-128 0,2 1-128 15,-1-2 128-15,0 1-192 0,2 1 192 0,1-3 0 16,-1 2 0-16,3 1 0 0,-3-2 0 0,1 2 0 15,2 1 0-15,-1 1 0 0,0-1 0 0,1 1 0 0,1 0 0 16,1-2 0-16,1 2 0 0,-1 1-128 16,-2 1 128-16,2 0 0 0,0-2 0 0,-1 2 0 0,1-1 0 0,1 1 0 15,0 3 0-15,0-3 0 0,-2 0 0 0,2 1 0 16,-1 1 0-16,1 0 0 0,0 1 0 0,0 1 0 16,0-4 0-16,0 1 0 0,-1-1 0 0,0 3 0 15,1 1 0-15,0 0 0 0,0 0 0 0,1 0 0 16,1 0 0-16,-1 2 0 0,-1 2 0 0,2 0 0 15,-1-2 0-15,0 1 0 0,1 1 0 0,1-2 0 16,-1 1 0-16,1 0 0 0,-2-1 0 0,2 2 0 16,0-3 0-16,-2 2 0 0,1-1 0 0,-1 0 0 15,2-2 0-15,-1-1 0 0,0 1 0 0,0-1 0 16,1-2 0-16,0 1 128 0,-2-1-128 0,2 0 0 0,1-1 0 0,0 2 0 16,0 0 0-16,0 2 0 15,1-1 0-15,1 1 0 0,-2 3 0 0,0-4 0 0,-2 4 0 0,2 0 0 16,-1-2 0-16,0 0 0 0,1 0 0 0,0 1 0 15,-2-1 0-15,2 0 0 0,2 2 0 0,0 1 0 16,0-1 0-16,0 1 0 0,1 1 0 0,-1-1 0 16,1 0 0-16,1-3 0 0,0 1 0 0,0-1 0 15,1 0 0-15,0-2 0 0,-1 1 0 0,1 1 0 16,-1 0 0-16,0 0 0 0,0 1 0 0,0 0 0 16,0 1 0-16,0 1 0 0,0 0 0 0,0 1 0 15,-1-3 0-15,1 5 0 0,2-5 0 0,-1 3 0 16,-1 1 0-16,1-1 0 0,0-1 0 0,2 1 0 15,-1 1 0-15,2-2 0 0,0 1 0 0,1 2 0 0,0-3 0 0,1 1 0 16,0-1 0-16,0 1 0 16,0 1 0-16,1 1 0 0,-1-1 0 0,1 2 0 0,0 2 0 0,1-1 0 15,1 1 0-15,-1 0 0 0,-2-4 0 0,1 3 0 16,-2 1 0-16,0 0 0 0,0-1 0 0,0 0 0 16,0 1 0-16,1-2 0 0,-1 0 0 0,0-2 0 15,-1-2 0-15,1 1 0 0,1-1 0 0,1 1 0 16,0 2 0-16,1 2 0 0,-1 0 0 0,0 4 0 15,1-1 0-15,-2-1 0 0,1 1 0 0,1 0 0 16,-1-1 0-16,1 1 0 0,0 0 0 0,0 0 0 16,-2 1 0-16,0-3 0 0,0-1 0 0,0-1 0 15,0 0 0-15,1-1 0 0,-1 1 0 0,1 1 0 16,-2-2 0-16,1-1 0 0,1 2 0 0,0 0 0 16,1-2 128-16,0 1-128 0,0 0 128 0,-1-2-128 0,1 1 208 15,0-1-16-15,0 1-16 0,1 1 0 0,0 1-176 0,0-1 128 16,-2-3-128-16,1 1 128 0,0-1-128 0,0 0 0 15,-2-1 0-15,0 3 128 0,1-2-128 0,-1 0 0 16,1-2 144-16,-1 2-144 0,1 1 144 0,0-1-144 16,2 3 192-16,-1-2-192 0,0 0 176 0,0 0-176 15,-1-1 160-15,0 0-160 0,-1 0 128 0,-1 1-128 16,2-4 0-16,-1 2 0 0,2 1 0 0,0-1 0 16,-2 1 0-16,2 1 0 0,0 2 128 0,-1-5-128 15,0 1 0-15,0 0 144 0,0 0-144 0,-2 0 0 16,-1-2 0-16,1 2 128 0,-1-1-128 0,1 2 128 15,-1 0-128-15,1 0 128 0,0 1-128 0,0 0 0 0,0 0 144 0,-1 2-144 16,0-2 176-16,1 2-48 0,-1-1 0 0,0 0 0 16,-1 1-128-16,1 1 0 0,1-2 144 0,0 1-144 15,-1-1 176-15,0-3-48 0,0-1 0 0,-2 2 0 16,1-1-128-16,0-3 0 0,-2 2 0 0,0 2-176 16,0 1 176-16,0 2 0 0,1-4 0 0,-1 4 0 15,-1 1 0-15,0 2 0 0,-2-1 0 0,1 2 128 16,-1-1-128-16,1 0 0 0,0 2 0 0,-1 0 128 15,0-2 0-15,-1 2 16 0,0-2 0 0,0 3 0 16,2-1 176-16,0-2 16 0,-2-1 16 0,0 2 0 16,2 2-160-16,0 0-48 0,-1-2 0 0,1 1 0 15,-1 0 32-15,4-1 0 0,-1 1 0 0,1-2 0 16,0 1-176-16,0-1 0 0,2-1 0 0,0 3 0 16,1-4 0-16,0 1 0 0,0 2 0 0,1-3 0 0,0 1 0 15,-1-1 0-15,-1 0 0 0,-1 3 0 0,3 2 0 0,-3 0 0 16,0 3 0-16,-2 1 0 0,0 1 0 0,-1 3 0 15,4 1 0-15,-1-1 128 0,-1 1-128 0,2 0 0 16,0 0 0-16,0-2 128 0,-1-1-128 0,1-1 0 16,0 1 0-16,0 0 0 0,0-5 320 0,1 3 48 15,1-1 0-15,2-2 0 0,0-1-96 0,1-5-16 16,1 0 0-16,0-2 0 0,3 1-256 0,-1-5 128 16,0-2-128-16,-1-1 0 0,1-2 0 0,1 0 0 15,2-3 0-15,1-1 0 0,-2 1 0 0,0-5 0 16,2 1 0-16,0-1 0 0,0-2 0 0,3 0 0 15,0 0 0-15,2-1 0 0,0-1 0 0,1-2 0 0,0 0 0 0,1 0 0 16,1-2 0-16,0-1 0 16,1-2 0-16,1-2 0 0,1-1-128 0,0 2 128 0,2-3-208 15,-2 0 80-15,-1-2 128 0,0 1-128 0,2 1 128 0,0-3-128 16,-1 0 128-16,1-1 0 0,-2 0 0 0,0-1 0 16,0-2 0-16,0 1-128 0,-2-1 128 0,2 0-128 15,-1 1 0-15,0-1 0 0,1 2 0 0,-3-2 0 16,0 3-112-16,1 0-16 0,-2 0 0 0,-1 1 0 15,-3 0 0-15,0 1-16 0,-1-2 0 0,1 2 0 16,1 1 144-16,-2-2 128 0,-1 2-192 0,-1-3 192 16,1 0 0-16,-2 2 0 0,1-2 128 0,-1 0-128 15,0-1 0-15,0-3 0 0,2-2 0 0,-2 1 0 16,2 0 0-16,1 1 0 0,1-4 0 0,-1 3 0 16,-1 1 0-16,4 0 0 0,-1 1 0 0,2 2 0 15,-1-3 0-15,-1 1 0 0,0 2 0 0,0 0 0 0,-2-1 0 0,1 0 0 16,2 0 0-16,0 0 0 0,-3-2 0 0,0 3 0 15,-1 2-160-15,1 0 160 0,2 2 160 0,0-2 112 16,3 1 32-16,-1-2 0 0,-2 0-128 0,2 0-32 16,0-1 0-16,0 1 0 0,-2-4-144 0,-1 0 0 15,2 1 0-15,-3-2 0 0,1 1 144 0,-3-2-144 16,1 0 160-16,-2 0-160 0,0 3 256 0,3 2-32 16,3-4-16-16,-2 1 0 0,0 0 64 0,0 0 16 15,3 0 0-15,-2 0 0 0,0 1-288 0,-1 1 0 16,0-2 0-16,-1 0 0 0,0 2 0 0,1-2 0 15,-3 2-192-15,1-1 192 0,2 2 0 0,-2-2 0 16,-1-1 0-16,1 3 0 0,-3-2 0 0,0 2 0 16,2 1 0-16,-2-3 0 0,0 1 0 0,-3-1 0 15,-1 0 0-15,-1 1 0 0,0 0 0 0,1 0 0 0,0-2 0 0,0 1 0 16,0 2-192-16,1-1 48 0,-1 1 16 0,2 0 0 16,-3 1-32-16,-1-2 0 0,0 2 0 0,-1 0 0 15,-1-1 160-15,2 1-160 0,-2-2 160 0,0 1-160 16,0 0 160-16,0-1 0 0,-1-1 0 0,0-1 0 15,0-2 0-15,-1 1 0 0,1 0-144 0,0 0 144 16,-3-1-192-16,1 1 16 0,-3 1 16 0,3 0 0 16,-1-1-144-16,-1 0-16 0,-2-3-16 0,1 1 0 15,0 1 32-15,-2-1 16 0,0 1 0 0,-1-1 0 16,0 0 288-16,0 1-160 0,0-1 160 0,-1 2-128 16,0 0 128-16,-1 0 0 0,0-1 0 0,0 2 0 15,1 0 0-15,0 0 0 0,-1 1 0 0,1-1 0 0,0-2 0 0,0 0 0 16,-2-2 0-16,0-1 0 0,1 0 0 0,-1-1 0 15,-1 1 0-15,0 1 0 0,-1 1 0 0,1 0 0 16,0-2 0-16,0 1 0 0,0 1 160 0,-1 3-32 16,0-2-128-16,0-1 192 0,-3 1 16 0,3-1 0 15,0 2 0-15,-1 0 0 0,0-2 112 0,-1 1 32 16,1 0 0-16,-1-3 0 0,-1 1-352 0,2 1 128 16,-1-3-128-16,0 1 0 0,-3 0 0 0,-1 0 0 15,2-2 0-15,-2 5 0 0,1-3 0 0,-1 2 0 0,1 1-192 0,-1 0 64 16,1 1 128-16,0 0 144 0,-1 0-16 0,-1-1-128 15,-2 2 240-15,1-1-64 0,0 0-16 0,-1-2 0 16,-1 3 176-16,0 0 48 0,-2 2 0 0,0-2 0 16,-1 4-80-16,-1 0-16 0,2-2 0 0,0 4 0 15,-1 0-288-15,0-1 128 0,-3 3-128 0,1 0 0 16,0 3 128-16,-3-1-128 0,1-1 0 0,0 2 0 16,0 1 0-16,0 1 0 0,-4 1 0 0,1 1 0 15,0 0 224-15,0 2-64 0,-2 0-16 0,1 0 0 16,-1 2 64-16,-1 0 16 0,0 1 0 0,-1-1 0 15,-1 4-96-15,-1-1 0 0,1 0-128 0,0 0 192 16,-2 2-32-16,2-1-16 0,0 1 0 0,2 1 0 0,-2 1 176 0,0 0 16 16,-2 1 16-16,4-3 0 0,-1 2-352 0,-1 0-256 15,-1 0 32-15,-1 0 16 0,1-1 208 0,0 0 0 16,-2 0 0-16,2-2 0 0,-2 1 128 0,2-2-128 16,-1 0 0-16,2 2 0 0,0-1 128 0,-2 1-128 15,1-3 0-15,0 2 0 0,-1-1 0 0,4 1 0 16,-1-1 0-16,2 0 0 0,-3 0 0 0,2-2 0 15,0 1 0-15,0-3 0 0,1 0 0 0,-1-1 192 16,1-1-64-16,1 0-128 0,1-3 176 0,0-1-176 16,2-2 160-16,1-1-160 0,2-1 128 0,2 0-128 15,-2-3 0-15,0-1 144 0,0 0-144 0,2-2 0 16,1 0 0-16,0 0 0 0,0-2 0 0,-1 0 0 0,2-2 0 16,0 1 0-16,-1-5 0 0,1 1 0 0,-1-1 0 0,0 1 0 15,0-1-144-15,0-1 144 0,1 0 0 0,-1-1 0 16,-2 0 0-16,-1-1 0 0,2-1 0 0,1-2 0 15,-1-2 0-15,1 1-128 0,-2-4 128 0,1 1 0 16,2-1 0-16,1-1 0 0,1-3-128 0,-1 3 128 16,0 1 0-16,1 2 0 0,1-4 0 0,2 2 0 15,-4 1 0-15,2-1 0 0,0 0 0 0,0-1 0 16,0-2 0-16,-1 2 0 0,2 1 0 0,0-1 0 16,1-3 0-16,0 3 0 0,1 0 0 0,1 1 0 15,0 2 0-15,-1-2 0 0,1 2 0 0,0-1 144 16,-3 1-400-16,2 0-64 0,0 0-32 0,-1-1 0 15,-1 1 352-15,2 0 0 0,0 1 0 0,-1 1 0 16,2-1 0-16,0 1 0 0,0-3 0 0,1 3 0 16,-1 2 0-16,0-1 0 0,-2 0 0 0,1 2 0 0,-1 1 0 0,1-3 0 15,-2 3 0-15,2-1 0 0,-1-1-144 0,2-2 144 16,-1 0 0-16,1 2 0 0,-2 0-160 0,1 1 160 16,-1-2-128-16,1-1 128 0,0 1 0 0,-1 2-128 15,-2 0 128-15,1 1 0 0,2 0 0 0,-1-1-160 16,2 3 160-16,-1-1 0 0,0 0 0 0,-4-1 0 15,1-3 0-15,0 2 0 0,-1-3 0 0,0 0 0 16,-1-1 0-16,1-1 0 0,-2-1 0 0,1 0 0 16,-1 0 0-16,-1-2 0 0,0 3 0 0,0-2 0 15,2 2 0-15,-1 4 0 0,0 2 0 0,1 1 0 16,-1 1 0-16,0 5 144 0,2-2-144 0,-2 3 128 16,-1-1-128-16,1 1 128 0,0 3-128 0,0 0 0 0,1 1 144 15,0 0-144-15,1-2 0 0,1 3 0 0,1 0 0 0,2 0 0 31,-2-3-352-31,3 3-144 0,1 0-16 0,0 0-14464 0</inkml:trace>
  <inkml:trace contextRef="#ctx0" brushRef="#br0" timeOffset="146212.51">11466 16650 21647 0,'0'0'960'0,"0"0"192"0,0 0-912 0,0 0-240 0,0 0 0 0,0 0 0 16,-1-6 1520-16,1 6 256 0,0 0 48 0,0 0 16 16,0 0-608-16,0 0-112 0,0 0-32 0,9 5 0 0,1-1 32 0,1 5 0 15,-1 4 0-15,1 4 0 0,-1 0 32 0,3 4 16 16,0 2 0-16,3 3 0 0,-2 3-240 0,1 2-48 15,-2 2-16-15,1 1 0 0,0 1-240 0,-1-1-48 16,-1 1-16-16,0-5 0 0,1 0-304 0,-3-2-48 16,1-2-16-16,-2-3 0 0,0-1-192 0,1-1 0 15,-2-3 0-15,0-1 0 16,0 0-1088-16,-3-4-256 0,-1 0-48 0,-1-2-16 16,0-5-1312-16,-3-6-272 0,0 0-48 0</inkml:trace>
  <inkml:trace contextRef="#ctx0" brushRef="#br0" timeOffset="146744.1">11348 16069 27583 0,'0'0'608'0,"-3"-7"128"0,-2 1 32 0,0 1 0 0,-1-2-624 0,1 2-144 16,-1 0 0-16,-1 1 0 0,2 0 1488 0,-2 1 272 15,-1 2 48-15,1 1 16 0,-1 1-752 0,0 3-160 16,0 1-16-16,0 3-16 0,2 4-416 0,-1 1-80 16,2 0 0-16,3 3-16 0,-2 3-224 0,2 1-144 15,2-1 192-15,2 2-192 0,0-1 0 0,2 2 0 16,3-1 0-16,2 1 0 0,3-4 0 0,2 0 0 16,0-1 0-16,2-1 0 0,1-4 128 0,1-3-128 15,2-3 0-15,-1-2 0 0,2-4 160 0,-1-2-32 16,-2-3 0-16,-1-2 0 0,-2-5 240 0,0-1 32 15,-2-4 16-15,-3-1 0 0,-1 0 160 0,-1-3 16 16,-3-3 16-16,-1 0 0 0,-2 0-32 0,-4 1 0 16,-2-1 0-16,-2 3 0 0,-3 1-160 0,-3 1-32 0,0 2-16 0,-3 3 0 15,-4 1-96-15,-1 3-16 0,-3 2 0 0,0 0 0 16,-2 3-96-16,0 3-32 0,-1 0 0 0,1 4 0 16,2 0-272-16,1 3-64 0,0-1-16 0,3 4 0 31,4 1-1552-31,2 0-304 0,2-1-64 0,5 2-16672 0</inkml:trace>
  <inkml:trace contextRef="#ctx0" brushRef="#br0" timeOffset="147400.34">10436 16172 19343 0,'0'0'848'0,"-1"-5"192"0,1-1-832 0,1 1-208 16,1 0 0-16,-2 5 0 0,0 0 1728 0,5-3 288 16,0 1 64-16,4 4 16 0,0 2-1072 0,0 4-224 0,0 3-32 0,1 3-16 15,-1-1-176-15,0 4-16 0,0 2-16 0,1 0 0 16,-2-1-288-16,-1-2-64 0,-2 1-16 0,0 0 0 16,-1-1-176-16,0-2 160 0,-3 0-160 0,1-1 160 15,-1-3-160-15,-2 1 160 0,-2-2-160 0,-1-3 160 16,4-6-160-16,-5 3-176 0,5-3 48 0,-7-3 0 31,0-1-256-31,-1-3-32 0,1-2-16 0,2-2 0 0,0-3 192 0,1-2 48 0,0-2 0 0,0-2 0 16,0-1 48-16,3-2 16 0,1-3 0 0,0 0 0 15,1-2 0-15,3 2 0 0,1 0 0 0,0 2 0 16,1-1 128-16,2 0 0 0,1 2 0 0,2 0-128 16,2 3 272-16,3 1 64 0,1 4 16 0,-1 0 0 15,-1 4 224-15,0 1 64 0,0 4 0 0,0 1 0 16,-1 3 80-16,-1 2 32 0,0 0 0 0,-1 2 0 15,-2 3-192-15,-2 1-48 0,-1 2 0 0,-4 1 0 0,1 2 0 0,-2 2-16 16,-2 1 0-16,-3 1 0 0,-1 0-96 0,-2 3-16 16,-2-2 0-16,-1 2 0 0,-2 1 16 0,0 1 0 15,-3-3 0-15,1 3 0 0,0-3 48 0,3 2 0 16,1-4 0-16,1 0 0 0,0 0 176 0,3-2 32 16,1-1 16-16,5-2 0 0,-1-1-48 0,4-1-16 15,4-3 0-15,0 0 0 0,1-1-128 0,3 1-32 16,1-2 0-16,2-2 0 0,2-1-128 0,2 0-16 15,-1-1-16-15,1-2 0 0,1 0-160 0,0-1 0 16,0 0 0-16,3 0 0 16,-1 0-1616-16,0 1-416 0,0 2-80 0</inkml:trace>
  <inkml:trace contextRef="#ctx0" brushRef="#br0" timeOffset="149364.63">11804 17257 2751 0,'0'0'256'0,"0"0"-256"0,0 0 0 0,0 0 0 0,0 0 2640 0,0 0 496 0,0 0 80 0,0 0 32 15,0 0-1408-15,0 0-288 0,0 0-48 0,0 0-16 16,0 0 112-16,-3 1 32 0,2-8 0 0,1 7 0 16,-1-5 32-16,1 5 16 0,0 0 0 0,0 0 0 15,0 0-112-15,0 0-32 0,0 0 0 0,0 0 0 16,0 0-272-16,5-4-64 0,1-2-16 0,2 2 0 16,0 0-240-16,0 0-48 0,1 0-16 0,1-1 0 15,2 0-224-15,1 1-32 0,3-5-16 0,1 1 0 16,5-1-208-16,1-2-32 0,1 0-16 0,1-1 0 15,2 0-64-15,2-1-16 0,-2-1 0 0,0-1 0 0,1 1-144 0,-1 0-128 16,1 1 192-16,-2 0-192 0,-2 1 128 0,-1 0-128 16,-3 2 0-16,0 1 0 0,1 1 0 0,-3 1 0 15,-2-2 0-15,-1 3 0 16,0-1-288-16,-1 1-112 0,-1-1-32 0,-1 0 0 16,0 0-1488-16,-2-2-288 0,0-1-64 0,1 0-16 15,-2-3-1312-15,0 0-272 0,8-16-48 0,-5 10-16 0</inkml:trace>
  <inkml:trace contextRef="#ctx0" brushRef="#br0" timeOffset="149740.9">12995 16579 17503 0,'0'0'1552'0,"0"0"-1232"0,0 0-320 0,0 0 0 16,0-6 3344-16,0 3 624 0,-2-4 112 0,1 3 16 15,1 4-2192-15,0 0-448 0,-3-5-96 0,3 5-16 16,-4-3-496-16,4 3-96 0,-6 2-32 0,-2 1 0 16,0 4-144-16,-1 3-48 0,-2 3 0 0,1 4 0 15,1 6-272-15,0-3-64 0,1 4-16 0,1 2 0 16,2 0-176-16,1 0 0 0,2 0 0 0,3-1 0 16,3-2 0-16,2 0 0 0,2-4 0 0,3-1 0 15,0-3 256-15,4-4 32 0,0-3 0 0,2-4 0 16,-1-2-288-16,2-4 0 15,2-2 0-15,-3-2 0 0,-3-3 240 0,0-4-64 0,-1-2-16 0,-2 0 0 0,-2-4-160 0,-1 1 160 16,-2-1-160-16,-1 2 160 0,-2-3 0 0,-2 4 0 16,-2 2 0-16,0 0 0 0,-3-2 160 0,1 0 48 15,-1 2 0-15,-1 1 0 0,0 1-576 0,-2 2-112 16,-2 0-32-16,0 0 0 16,-1 3-752-16,1-4-160 0,-1 2-16 0,3 0-16 15,-1 1-2256-15,1-2-448 0</inkml:trace>
  <inkml:trace contextRef="#ctx0" brushRef="#br0" timeOffset="149928.72">13243 16374 20271 0,'0'0'896'0,"0"0"192"0,0 0-880 0,7 6-208 0,1 1 0 0,-2 0 0 15,1 0 3008-15,-1 2 544 0,1 2 112 0,-2 2 32 16,0 3-1936-16,2 2-384 0,-1 1-80 0,-1 5-16 15,2 1-752-15,-3 1-144 0,-2 1-48 0,1-1 0 16,0 4-336-16,0-2 0 0,1-2 0 0,-1 0 128 16,0-2-704-16,0 0-128 0,1-3-16 0,2-3-16 15,-4-4-2144-15,2-2-448 0,0-1-64 0</inkml:trace>
  <inkml:trace contextRef="#ctx0" brushRef="#br0" timeOffset="150148.31">13556 16241 27871 0,'0'0'1232'0,"0"8"256"0,0 2-1184 0,1 2-304 16,1 2 0-16,2 3 0 0,1 3 960 0,1 2 144 16,1 1 32-16,-1 4 0 0,2 0-560 0,1 2-96 15,0-1-32-15,-1 1 0 0,0 0-448 0,1-1 0 16,0 0 0-16,0-1 0 15,2-1-384-15,-2-1-192 0,-1-2-16 0,1 1-16 16,0-2-1872-16,-1-1-368 0,-2-2-80 0,0 0-8080 0</inkml:trace>
  <inkml:trace contextRef="#ctx0" brushRef="#br0" timeOffset="150351.82">13390 16680 27647 0,'0'0'2448'0,"0"0"-1952"0,0 0-496 0,0 0 0 15,0 0 2496-15,10 6 384 0,1 0 96 0,4-3 16 16,0 1-1392-16,4-2-288 0,0 0-48 0,1 0-16 0,-1-2-816 0,3 0-176 16,2-2-16-16,-2 0-16 0,-2 1-224 0,0 0-128 15,1 1 128-15,-1-3-12992 16,2 0-2464-16</inkml:trace>
  <inkml:trace contextRef="#ctx0" brushRef="#br0" timeOffset="152141.99">11722 17191 3679 0,'0'0'320'0,"0"0"-320"0,0 0 0 0,0 0 0 0,0 0 3776 0,0 0 672 0,0 0 144 0,0 0 16 16,0 0-2304-16,0 0-480 0,8 12-96 0,-3-3 0 0,3-1-64 0,-3 3-16 15,-1 0 0-15,1 0 0 0,1 2-128 0,1 2-32 16,-1 1 0-16,1 2 0 0,0-1-400 0,-1 3-64 16,2-3-32-16,0 1 0 0,0 0-480 0,-1-1-80 15,2 0-32-15,-1 0 0 0,-1 1-272 0,1-2-128 16,-2 0 128-16,2-2-128 15,0-1-752-15,0 1-224 0,-1-1-48 0,1 0-16 16,0-1-2096-16,0 0-432 0,5 6-80 0,-3-4 0 0</inkml:trace>
  <inkml:trace contextRef="#ctx0" brushRef="#br0" timeOffset="152416.97">12059 17910 24767 0,'0'0'1088'0,"0"0"240"0,0 0-1072 0,0 0-256 15,0 0 0-15,0 0 0 0,0 0 1744 0,0 0 304 16,0 0 48-16,8 8 16 0,-1 1-720 0,-2 4-144 0,0 2-32 0,2 5 0 15,-1 5-480-15,2 1-96 0,-3 1-32 0,0-1 0 16,1 0-368-16,-1-1-80 0,0-1-16 0,-1-1 0 16,0-1-144-16,0-1 0 0,0-7-160 0,1 2 160 31,0 0-1984-31,0-3-320 0,-1-4-48 0</inkml:trace>
  <inkml:trace contextRef="#ctx0" brushRef="#br0" timeOffset="152635.72">12304 17862 30463 0,'0'0'1344'0,"0"0"288"0,0 0-1312 0,0 0-320 0,0 0 0 0,0 0 0 16,0 0 1104-16,0 0 160 0,6 10 16 0,0 2 16 0,2-1-480 0,-3 2-112 16,2 0 0-16,-1 1-16 0,1 2-480 0,1 4-80 15,1 0-128-15,1 3 176 0,-3 2-176 0,1 1 0 16,-2-1 0-16,1-2 0 0,-1 1-336 0,1-2-48 15,-1 0-16-15,1-1 0 16,-3-2-1392-16,1 1-288 0,0-2-48 0,-1-1-7392 16,0 0-1472-16</inkml:trace>
  <inkml:trace contextRef="#ctx0" brushRef="#br0" timeOffset="152871.23">12222 18165 16575 0,'-13'-5'736'0,"13"5"160"0,-6 3-720 0,-1-2-176 0,1-2 0 0,6 1 0 15,0 0 4544-15,0 0 896 0,-7-4 160 0,2 1 32 16,5 3-3440-16,0 0-688 0,-1-6-144 0,2-1-16 16,2-1-640-16,2 0-112 0,0 2-16 0,3 2-16 15,2-2-320-15,2-1-64 0,0 0-16 0,1 1 0 16,0 3-160-16,2 1 0 0,2 0 0 0,2 2 0 15,0 0-2336-15,1 3-400 0</inkml:trace>
  <inkml:trace contextRef="#ctx0" brushRef="#br0" timeOffset="156006.94">11723 17219 3679 0,'0'2'160'0,"0"-2"32"16,0 0-192-16,0 0 0 0,0 0 0 0,0 0 0 0,0 0 2944 0,0 0 560 15,0 0 96-15,0 0 32 0,0 0-2224 0,0 0-448 16,0 0-96-16,0 0-16 0,0 0-288 0,0 0-64 16,0 0-16-16,0 0 0 0,0 0 224 0,0 0 32 0,0 0 16 0,0 0 0 15,0 0 432-15,0 0 96 0,0 0 0 0,0 0 16 0,-1 10-96 0,-8-10-32 16,-1-2 0-16,3 2 0 0,-1 0-16 0,0 0 0 15,-1 0 0-15,-2-2 0 0,4-2-240 0,-4 0-48 16,-1 0-16-16,-1 1 0 0,0-3-64 0,-1 1-16 16,-4 1 0-16,0 0 0 0,-1-2-64 0,1 1 0 15,-2 0-16-15,0 0 0 0,-4 0-128 0,1 1-32 16,-2-1 0-16,0 1 0 0,0-2-128 0,-1 2-16 16,-2 1-16-16,0 0 0 0,1 0 0 0,-1 1 0 15,1-2 0-15,0 1 0 0,1-2-96 0,0 1-16 16,0 0 0-16,-1-1 0 0,0 0-64 0,2-2-32 15,2 1 0-15,-1-5 0 0,-2 1-160 0,2 2 192 16,-1 2-192-16,0-1 192 0,1 0-192 0,1 1 0 16,0-1 0-16,0 2 128 0,1 1-128 0,1 2 0 0,2-1 0 0,1 0 0 15,-1 2 0-15,4 1 0 0,0-2 0 0,1 0 0 16,1 1 0-16,3 0 0 0,0 1 0 0,4 0 0 31,-1 0-640-31,7 0-48 0,0 0-16 0,0 0 0 16,0 0-1440-16,0 0-288 0,0 0-64 0,0 0-16960 0</inkml:trace>
  <inkml:trace contextRef="#ctx0" brushRef="#br0" timeOffset="156706.54">9971 16872 24639 0,'-9'4'1088'0,"9"-4"240"0,-4 6-1072 0,1 2-256 0,2 3 0 0,1-2 0 31,-1 3 528-31,3 3 48 0,1 1 16 0,1 5 0 0,1 2-96 0,1 2-32 0,1 0 0 0,-1-1 0 15,0 1-272-15,-2-1-48 0,1-3-16 0,-1 1 0 16,-2-5-128-16,1 0 0 0,-2-2 0 0,-1-3 0 16,0 0 0-16,-1-3 0 0,0-3 144 0,1-6-16 15,-6 4 64-15,6-4 0 0,-6 2 16 0,-1-4 0 16,2-2 176-16,-1-1 16 0,-1-3 16 0,2-1 0 16,1 0-656-16,-1-1-128 0,1-3-16 0,1-2-16 31,2-2-48-31,1 0-16 0,1-1 0 0,2-1 0 0,1-2 256 0,1 0 48 0,0-1 16 0,2 1 0 15,-1 1 144-15,2 2 0 0,0 0 0 0,0 2 0 16,-2 3-256-16,3 3 16 0,0-2 16 0,2 3 0 16,-2 2 384-16,-1 5 80 0,2-4 16 0,-1 5 0 15,-1 1 192-15,0 3 32 0,-8-3 16 0,8 4 0 16,-2 1 0-16,0 0 0 0,-6-5 0 0,2 9 0 16,-2 2-48-16,0-2 0 0,-1 1 0 0,0 1 0 0,-3-1-112 0,0 2-16 15,-1 1-16-15,-2 1 0 0,-1 1-96 0,0-2-16 16,-1 0 0-16,1 0 0 0,1-2 80 0,0 1 16 15,1 0 0-15,0-2 0 0,2 1 208 0,2-5 32 16,1 2 16-16,1-8 0 0,0 0-128 0,3 8-32 16,1-2 0-16,3 2 0 0,3-1-80 0,-1-1-32 15,1-2 0-15,0 1 0 0,0 1-16 0,2-1-16 16,0-1 0-16,1 0 0 0,0 0-80 0,1 1-16 16,2-3 0-16,1 2 0 15,0 1-1440-15,1 1-304 0,2 0-48 0</inkml:trace>
  <inkml:trace contextRef="#ctx0" brushRef="#br0" timeOffset="162142.23">13251 18117 19343 0,'0'0'1728'0,"0"0"-1392"0,0 17-336 0,-4-10 0 15,4-7 752-15,0 0 80 0,0 0 0 0,0 0 16 16,0 0-32-16,0 0-16 0,5 6 0 0,1-2 0 16,-6-4 0-16,9 4 0 0,1 0 0 0,-1-3 0 15,-1-2 80-15,0-1 16 0,1 0 0 0,0-2 0 16,0 0-304-16,0-2-48 0,-1-2-16 0,1-1 0 15,-2-3-272-15,1-3-64 0,-2 0-16 0,2-2 0 0,-2-3-176 0,1-1 192 16,-2-1-192-16,-1-1 192 0,-1 2-192 0,-2-2 0 16,0 0 0-16,1 1 0 0,-4 1 0 0,1 0 0 15,0 2 0-15,-2-2 0 0,-1 3-192 0,0 1 16 16,2 0 16-16,-1 0 0 0,0 5-80 0,0 4-16 16,-1-1 0-16,4 9 0 0,0 0 96 0,0 0 16 15,0 0 0-15,0 0 0 0,5 9-32 0,1-1 0 16,4 3 0-16,0 0 0 0,2 2-80 0,1 2-32 15,0 0 0-15,1-2 0 16,0 2-1760-16,1-2-336 0,-2-1-80 0,1-2-8608 0</inkml:trace>
  <inkml:trace contextRef="#ctx0" brushRef="#br0" timeOffset="162346.85">13409 17786 21183 0,'-7'-3'1888'0,"1"3"-1504"16,6 0-384-16,-6 3 0 0,1 1 2272 0,3 5 384 0,-1-3 80 0,2 5 16 16,1 3-1264-16,2 3-240 0,2 1-48 0,3 2-16 15,1 0-480-15,3 0-80 0,4 1-32 0,0 0 0 16,2-4-336-16,2-1-64 0,1-6 0 0,5 1-16 16,3-4-176-16,0-1 160 0,1-2-160 0,1-2 160 15,1-1-160-15,3 1-176 0,0-2 48 0,0 1-11184 16,0 2-2224-16</inkml:trace>
  <inkml:trace contextRef="#ctx0" brushRef="#br0" timeOffset="162971.85">14157 17656 33631 0,'0'0'1488'0,"0"0"304"0,0 0-1424 0,0 9-368 0,0 2 0 16,0 4 0-16,0 0 496 0,1 1 16 0,3 4 16 0,0 2 0 16,0 0 128-16,1 1 32 0,1 3 0 0,0 1 0 15,1-1-432-15,-1 1-96 0,1-1-16 0,-2 1 0 16,0-1-144-16,0 2 0 0,-1-5 0 0,-1 0 128 16,-2-4-128-16,0-2 192 0,1-3-192 0,-1-2 192 15,-1-1-64-15,0-5 0 0,0-6 0 0,0 0 0 16,0 0-128-16,0 0 128 0,0 0-128 0,0 0 128 15,0-13-128-15,1-1 0 0,1-6 0 0,0-1 0 16,1-2-272-16,-1-2 64 0,2 0 16 0,0 0 0 16,1-1-64-16,1 3 0 0,-1-1 0 0,0 2 0 15,0 1 256-15,1 4 0 0,0 4-160 0,-1 3 160 16,0 1 0-16,-1 4-144 0,-4 5 144 0,0 0 0 16,8 6 0-16,0 2 0 0,0 2 0 0,1 2 0 15,3 4 0-15,1 1 176 0,2-2 0 0,1 2 0 0,1 2-176 16,1-1 0-16,2 0 144 0,1-2-144 0,0-1 0 0,-1-3 0 15,4-3 0-15,-3 0 0 0,-2 1 0 0,2-5 144 16,1-1-144-16,-1-2 0 0,-4 0 128 0,0-2-128 16,-1-3 0-16,-2-1 0 0,-1-1 192 0,-1-2-192 15,0-1 192-15,-3-2-192 0,-2 0 160 0,0-3-160 16,-3-2 128-16,0 1-128 0,-3 0 144 0,-1-1-144 16,-1 0 160-16,-2-1-160 0,-2-2 144 0,-2 2-144 15,0 2 128-15,0 2-128 0,-3 0 176 0,2 4-48 16,0 2-128-16,-1 3 192 0,-1 5 320 0,0 1 48 15,1 3 16-15,0 0 0 0,-1 2-64 0,2 4 0 16,3 3 0-16,2-2 0 0,2 2-272 0,3 0-64 16,2 1-16-16,3 1 0 0,2 1-160 0,1 1 0 0,2-3 0 15,1 0 0 1,1-2-400-16,3 0-16 0,0-4 0 0,2 0 0 16,0 0-2112-16,1-7-416 0,1 0-96 0,-2-2-7872 0,-1-2-1568 0</inkml:trace>
  <inkml:trace contextRef="#ctx0" brushRef="#br0" timeOffset="163440.59">14998 17779 18431 0,'0'0'1632'0,"0"0"-1312"0,0 0-320 0,0 0 0 15,-5 3 3264-15,5-3 592 0,-2 10 112 0,1 1 32 16,1-1-2368-16,1 2-480 0,3 1-80 0,2 3-32 16,-1 2-336-16,1 0-80 0,2 0-16 0,-1-1 0 15,0 0-416-15,1 0-192 0,-1-1 160 0,1-2-160 16,-2 1 144-16,1-4-144 0,-2 1 128 0,0-1-128 0,-1-6 176 0,-4-5-48 15,0 0-128-15,0 0 192 0,0 0-192 0,7-3 176 16,-2 1-176-16,0-5 160 0,-1-3-160 0,0-2 0 16,-2-3 0-16,2-3 128 0,0 0-128 0,0 0-144 15,0-1 144-15,0 1-208 0,-1-3 208 0,0 2-176 16,3 1 176-16,-2 2-160 0,-2 0 160 0,2 5-192 16,-1-1 192-16,1 3-192 0,0 1 192 0,-4 8 0 15,0 0 0-15,0 0-128 0,0 0 128 0,0 0 0 16,0 0 0-16,6 9 0 0,1 3 160 0,-2-1-32 15,-1 1-128-15,1 0 192 0,0 1-192 0,0-4 0 16,2 0 0-16,-1-1 0 0,-2-1 128 0,2-1-128 16,-6-6 0-16,5 5 0 0,-5-5 144 0,0 0-144 0,0 0 128 15,0 0-128-15,0 0 192 0,6-4-64 0,1-2 0 0,-2-2 0 16,-1 0-128-16,0-1 160 0,0-3-160 0,1-1 160 16,0 0-160-16,0 0 0 0,1 0 0 0,-1 0 0 15,-3-1 0-15,2 3 0 0,0 0 0 0,0 3 0 16,0 1 0-16,-4 7 0 0,4-4 0 0,-4 4 0 15,0 0 0-15,6 3 0 0,1 2-128 0,1 4 128 16,0 4 0-16,-1 0-176 0,1 0 176 0,1 2-128 31,1-1-1024-31,-1 0-192 0,1 1-32 0,1-1-9680 0,-1-2-1936 0</inkml:trace>
  <inkml:trace contextRef="#ctx0" brushRef="#br0" timeOffset="163565.56">15572 17897 19343 0,'6'14'848'0,"-3"-6"192"0,1 2-832 0,1 2-208 16,0 0 0-16,2 0 0 0,-1-3 336 0,2-2 32 16,0-3 0-16,-2 2 0 0,1 3-368 0,-1-4 0 15</inkml:trace>
  <inkml:trace contextRef="#ctx0" brushRef="#br0" timeOffset="163674.93">15607 17603 23951 0,'-8'-2'2128'16,"1"-1"-1696"-16,7 3-432 0,0 0 0 0,-6-1 3056 0,6 1 528 16,0 0 96-16,0 0 32 0,0 0-2832 0,6 6-560 0,4 4-128 15</inkml:trace>
  <inkml:trace contextRef="#ctx0" brushRef="#br0" timeOffset="164544.22">15991 17829 6447 0,'2'-5'272'0,"-4"3"80"0,23-16-352 0,-21 18 0 15,0 0 0-15,0 0 0 0,0 0 4032 0,-1-4 720 16,1 4 160-16,0 0 16 0,-3-5-2976 0,3 5-608 16,-4-5-112-16,4 5-16 0,-5-4-224 0,-1 1-32 15,-1 3-16-15,-2 3 0 0,1-3-176 0,0 6-16 16,2 2-16-16,-3 4 0 0,-2 0-272 0,4 1-48 16,0 1-16-16,2 2 0 15,0-1-272-15,1 0-128 0,1-4 0 0,2 0 128 16,2-1-128-16,0-1 0 0,2 1 0 0,2 0 0 15,2-3 0-15,1-1 0 0,-1-2 0 0,4-1 0 16,-1-2-320-16,2-1 64 0,1-3 16 0,0-2 0 16,0-3-208-16,1 0-32 0,1-1-16 0,0-2 0 0,0-3 128 15,-2-1 32-15,-3 1 0 0,-1 0 0 0,-1-1 192 0,-3 0 144 16,-2 0-192-16,-2 4 192 0,1 1 0 0,-2 1 0 16,-2 2 192-16,2 7-48 0,-5-4 496 0,5 4 80 15,0 0 32-15,0 0 0 0,-8 3-304 0,3 2-64 16,0 2-16-16,1 2 0 0,1 0-368 0,3 3 128 15,2-1-128-15,1 3 0 0,3-1 0 0,2 0 0 16,1-3 0-16,1 3 0 16,2-1-1536-16,1 1-320 0,1-1-64 0,-1-2-12320 0</inkml:trace>
  <inkml:trace contextRef="#ctx0" brushRef="#br0" timeOffset="164905.5">16497 17713 22111 0,'-13'-5'976'0,"8"3"208"0,-3 2-944 0,0 0-240 16,-1 0 0-16,-1 0 0 0,1-2 2448 0,0 6 448 0,-2 2 96 0,2 3 16 15,0 2-1504-15,0 2-288 0,2 2-64 0,2 0-16 16,1 0-608-16,3 2-112 0,1 3-32 0,1-4 0 16,2-1-208-16,2 0-48 0,0-1-128 0,3-1 192 15,2-3-192-15,2 1 0 0,1-3 128 0,0-2-128 16,3-1 0-16,-1-1 0 0,1-2 0 0,1-1 0 0,0-2 0 0,-1-2 0 15,-2-1 0-15,-1 0 0 0,0-1 0 0,0-2 0 16,0-2 0-16,-2 1 0 0,-2-2 0 0,0 0 0 16,-1-3 0-16,-2 0 0 0,2-1 0 0,-3 3-160 15,-2 0 160-15,-2 2-128 0,-1 0 128 0,-1 1 0 16,-2 0 0-16,-1 5 0 0,4 3 0 0,0 0 0 16,-6-3 0-16,6 3 128 0,-8 3 32 0,1 0 16 15,2 4 0-15,1 1 0 0,2 1-176 0,0 4 128 16,2 0-128-16,3 3 128 0,2 1-128 0,2 0 0 15,1-1 0-15,1 1 0 0,1 0-128 0,2-1 128 16,1-2-160-16,0-1 160 16,0-4-1664-16,0-1-256 0,-1-2-32 0,1-4-8480 15,1-3-1712-15</inkml:trace>
  <inkml:trace contextRef="#ctx0" brushRef="#br0" timeOffset="165110.57">16905 17257 2751 0,'0'0'256'0,"0"0"-256"0,-2 5 0 0,0 3 0 16,2 2 5120-16,2 4 960 15,-1 7 208-15,3 0 48 0,1 4-4608 0,4 2-896 0,2 3-192 0,2 4-48 16,4 4-192-16,1 1-32 0,1 0-16 0,4 2 0 0,0 2-352 0,1-2 0 16,0 1 0-16,1-2 128 0,1 2-304 0,-1-4-48 15,-2-1-16-15,-6-10-12432 16</inkml:trace>
  <inkml:trace contextRef="#ctx0" brushRef="#br0" timeOffset="165610.7">17118 17888 11967 0,'-21'-23'1072'0,"11"14"-864"16,-4-2-208-16,1-4 0 0,2-2 1712 0,2 4 288 15,1 0 64-15,1 1 16 0,2 2-864 0,1 1-160 16,2-2-32-16,3 5-16 0,-1 6-256 0,9-3-48 15,1 3-16-15,3 2 0 0,3 0-304 0,-2 1-48 0,3 3-16 0,3-4 0 16,2 0-128-16,3 1-16 0,-3-3-16 0,0 1 0 16,-1-2-160-16,5-4 160 0,-5 1-160 0,-1 1 160 15,-2 1 192-15,-4-1 32 0,-2 0 16 0,-2 2 0 16,-2-4 528-16,-8 5 96 0,0 0 32 0,0 0 0 16,0 0-16-16,0 0 0 0,0 0 0 0,0 0 0 15,0 0-480-15,-8 0-112 0,8 0 0 0,-9 4-16 16,-1 0-256-16,2 1-48 0,0 1-128 0,0-2 192 15,0 0-192-15,2 1 0 0,-1 2 0 0,2-1 0 16,0 0 0-16,1 0 0 0,1 1 0 0,2 1 0 16,1-2 0-16,0 3 0 0,1 0 0 0,2 0 0 15,1-1 0-15,1 0 0 0,2 0 0 0,1-2 0 16,1 1 0-16,1-3 0 0,2 0 0 0,0-2 0 16,1 1 0-16,0-2 128 0,0-1-128 0,-2-1 0 0,-3 1 0 15,1-1 0-15,0-1 128 0,1 0-128 0,-1-2 128 0,0 0-128 16,0 1 176-16,-1-1-176 0,0 1 128 0,-1 0-128 15,-1-1 0-15,-6 4 0 0,0 0 368 0,0 0 16 16,0 0 0-16,0 0 0 0,0 0 64 0,0 0 32 16,0 0 0-16,0 0 0 0,0 0-176 0,2 8-48 15,2 1 0-15,-1 1 0 0,-1 3-256 0,2 0 0 16,1 0 128-16,1-5-128 0,-1 3 0 0,1 0-144 16,1-3 16-16,1 0 0 15,0-1-2000-15,1-2-400 0,0 1-80 0,3 0-13808 0</inkml:trace>
  <inkml:trace contextRef="#ctx0" brushRef="#br0" timeOffset="165798.6">17719 17156 5519 0,'0'0'240'0,"0"0"64"0,1 9-304 0,2 6 0 0,-2 4 0 0,3 9 0 16,1 5 6912-16,3 7 1312 0,1 5 272 0,0 2 48 15,2 5-5152-15,0 2-1040 0,1 2-208 0,0 0-32 16,0 0-992-16,-1-1-192 0,2-1-32 0,0-9-16 16,3 0-704-16,0 0-176 0,1-2 0 0,-2-2 0 15,1-1-2688-15,0-6-560 0,-2-3-112 0</inkml:trace>
  <inkml:trace contextRef="#ctx0" brushRef="#br2" timeOffset="169870.87">3356 17802 10767 0,'0'0'464'0,"-8"-2"112"0,8 2-448 0,-9 2-128 0,9-2 0 0,0 0 0 16,0 0 464-16,0 0 80 0,0 0 16 0,0 0 0 16,0 0 400-16,0 0 96 0,0 0 16 0,12 6 0 15,1-1 224-15,5 0 48 0,5 1 16 0,5-1 0 16,0-4-480-16,5 2-112 16,2-1 0-16,7-2-16 0,5 3-512 0,4 1-112 15,1 1 0-15,-1 0-128 0,-2 1 128 0,2-2-128 16,2-1 0-16,1-1 0 0,-1-1 160 0,5 3-160 15,2-3 128-15,2 2-128 0,2-1 144 0,3 0-144 16,-1-1 160-16,5-1-160 0,2 0 160 0,7-1-160 16,9 1 160-16,1-2-160 0,0-3 224 0,3 1-48 15,2 0-16-15,2 1 0 0,3-1-160 0,-4 1 0 16,-6 0 0-16,0 1 0 0,-1 0 0 0,-1 1 0 16,1 0 0-16,-4 2 0 0,-5 3 0 0,-3-1 0 15,-1-1 0-15,1 2 0 0,0 4 0 0,1 0 128 0,0 0-128 16,-2 0 0-16,-3-3 0 0,0 0 0 0,0-2 128 0,1 0-128 15,3 4 0-15,-6-3 0 0,-8 1 0 0,-3 0 128 16,-1 1-128-16,-5 0 0 0,-5 1 0 0,-1-1 128 16,1 1-128-16,-5-2 0 0,-4-1 0 0,1 0 0 15,-3-2 0-15,-5 1 0 0,-3-1 144 0,-4-2-144 16,-3 3 128-16,-2-3-128 0,-2 0 128 0,-1 0-128 16,1 0 0-16,-1-1 0 0,-5-1 0 0,-1 2 128 15,-2-2-128-15,-10 2 128 0,10-3-128 0,-10 3 128 16,0 0-128-16,0 0 144 0,4-9-144 0,-4 9 160 15,-4-9 48-15,-1 2 16 0,-5 1 0 0,-5-2 0 16,-5 0-80-16,-4 0-16 0,-1 2 0 0,-6-1 0 16,-7-2-128-16,-5 3 0 0,-9-2 0 0,-3 3 0 15,-2 1 0-15,0 0-176 0,-3-3 48 0,-2 1 0 16,2-2-80-16,-6 2-16 0,-7 0 0 0,1 0 0 0,2-2 224 0,-1 1 0 16,2 0 0-16,-1 0 0 0,-2 2 0 0,-3-2 128 15,-9 1 0-15,2-2-128 0,2-2 400 0,1 2-16 16,-1 0-16-16,-4 3 0 0,-8 0 160 0,2-2 48 15,3 1 0-15,0-1 0 0,-1 2-304 0,-3 2-48 16,-4 3-16-16,2 0 0 0,1-1-208 0,3-3 0 16,3 8 0-16,-1-4 0 0,-4 0 0 0,2-3 0 15,9 2 0-15,3 1 0 0,6 0 128 0,0 0-128 16,4-1 0-16,0-1 0 0,2-3 0 0,2 1 0 16,5 2 0-16,2 2 0 0,2 1 0 0,2 2 0 15,0-1 0-15,1 3 0 0,0 2 0 0,0 1 0 16,0 0 0-16,3-2 0 0,3-1 0 0,2 2 0 0,3-1 0 15,4 3 0-15,2 2 0 0,1 2 0 0,0 0 0 0,1 0 0 16,2 1 0-16,2 2 0 0,-1-3 0 0,2 1-160 16,0 1 160-16,5-1 0 0,5 0 0 0,3 2 0 15,2 1-176-15,6-3 176 0,1 1-208 0,3-1 80 16,2-1-48-16,4-1 0 0,3-1 0 0,3 0 0 16,8 2 48-16,3-3 0 0,4-3 0 0,4-1 0 15,3 4 128-15,6-5 0 0,5-3-144 0,5 2 144 16,6 1 0-16,3-5 0 0,4 0 0 0,5 0 0 15,3 0 0-15,1 0 0 0,-1-3 0 0,4 1 0 16,4 0 128-16,7-2 64 0,6 0 0 0,3-4 0 16,3-2 192-16,5 0 32 0,7 1 16 0,7 2 0 15,5-5 32-15,3 4 16 0,2 1 0 0,0 2 0 0,-1-1-208 16,0 2-32-16,3 4-16 0,1 0 0 0,0-2-16 0,-3 4 0 16,-2 3 0-16,3-1 0 0,5 0-80 0,-5 2-128 15,-5 3 176-15,2-1-176 0,1 1 144 0,-4 3-144 16,-4 3 0-16,2 1 144 15,2 5-1424-15,1-1-304 0,-1-3-48 0</inkml:trace>
  <inkml:trace contextRef="#ctx0" brushRef="#br0" timeOffset="198201.89">949 7736 15663 0,'-6'1'688'0,"-4"0"144"0,0 2-656 0,0-1-176 0,0 2 0 0,1-1 0 16,2-2 2704-16,0-1 512 0,0-1 112 0,2-2 0 15,5 3-2176-15,-2-6-448 0,2-3-96 0,1-2-16 16,2-2-416-16,0-2-176 0,0-4 128 0,2 0-128 16,2-2 0-16,-1-5 0 0,0-3 0 0,-1 0 0 15,0-1-240-15,0-1 32 0,-1-1 0 0,0 0 0 16,-1 2-48-16,-1-2-16 0,1 2 0 0,-2 1 0 15,0 0-48-15,-1 3 0 0,-1-1 0 0,1 5 0 16,0-2-64-16,1 5 0 0,1-1-16 0,-1 6 0 0,0 3 256 0,2 2 144 16,0 3-160-16,0-1 160 0,-3 7-208 15,8 2 48-15,1 3 16 0,3 3 0 16,3 5 144-16,0 6-160 0,2 7 160 0,0 4-160 0,1 5 160 0,2 3-128 16,1 3 128-16,0 0-128 0,2 2 128 0,1-1 0 15,-4 0 0-15,1-4-128 0,0-3 128 0,-1-3 0 16,-2-2 0-16,-1-6 0 0,-1-2 0 0,-3-1 0 15,0-5 128-15,-4-2-128 0,-3-1 160 0,-1-5-32 16,-5-8-128-16,0 0 192 0,0 0 64 0,-5 0 0 16,-4-2 0-16,-3-4 0 0,-2-1-64 0,-3-3-16 0,-4 1 0 0,-2 0 0 15,-5 1-176-15,0-3 0 16,-2-2 144-16,-2 0-144 0,-1-2 0 0,-4-5 0 0,-3-3 0 16,-1-3 0-16,1-3 0 0,-1-1 0 0,4-1 0 0,1-2 0 15,4-1-256-15,8 11 16 0,1-1 16 0,3 5 0 16,5 2 224-16,0 2 0 0,6 4 0 0,4 2 0 15,4 1 0-15,3 1-192 0,5 1 192 0,3 3-192 16,5 2 0-16,4 1 0 0,3 0 0 0,11 2 0 16,2 2-112-16,3 2-16 0,2 0 0 0,-1-1 0 15,-1-1 64-15,0 0 0 0,-2 1 0 0,0-2 0 16,-4 1 96-16,0-4 32 0,-5 2 0 0,-2 0 0 16,-3-1 128-16,-3 0 0 0,-3 1 0 0,-3-1-128 15,-4 0 128-15,-9-1 176 0,0 0-48 0,0 0 0 16,-1 8 720-16,-4 4 144 0,-4-3 32 0,-4 5 0 15,-3-1-32-15,-2 2 0 0,-3 0 0 0,-1 2 0 0,-1 0-352 0,1 5-80 16,0-1-16-16,0 1 0 0,-1-1-288 0,2-1-64 16,-1-1-16-16,2 1 0 0,3-1-176 0,1 0 0 15,3-2 0-15,2 1 0 16,1-2-1840-16,4-2-400 0,2-4-64 0</inkml:trace>
  <inkml:trace contextRef="#ctx0" brushRef="#br0" timeOffset="198608.39">1851 7475 19343 0,'-17'-4'848'0,"10"5"192"16,-4 3-832-16,-1 1-208 0,1-3 0 0,-2 3 0 0,0-3 1920 0,-1 4 320 0,0 0 80 0,1 2 16 15,1 1-1184-15,3 4-256 0,1 2-32 0,3-1-16 16,3 1-848-16,0 1 0 0,4 0-128 0,2-1 0 16,3 2 128-16,4-4 0 0,-1 0 0 0,2 0-128 15,1 1 128-15,1-4 0 0,2-4 0 0,2 0 0 16,-2-4 0-16,0 1 0 0,-1-3 0 0,1-4 0 0,-2 1 128 0,-1-3 0 15,-2 1 0-15,-2-2 0 0,-1-2 96 0,-2 1 32 16,-2 0 0-16,-1-1 0 0,-3 0 64 0,-2-1 0 16,-2-2 16-16,-1 2 0 0,-1 0-192 0,-2 0-144 15,-1 0 192-15,0-2-192 0,-1-1 0 0,0 2 0 16,-2 0 0-16,2 0-192 16,-2 1-2784-16,3-1-544 0,-11-12-128 0,11 7 0 0</inkml:trace>
  <inkml:trace contextRef="#ctx0" brushRef="#br0" timeOffset="198905.51">1999 7399 18831 0,'0'0'832'0,"6"9"176"0,2 0-816 0,-2 3-192 15,1 0 0-15,-1 2 0 0,0 2 1760 0,-1 2 304 16,0 3 64-16,0 0 16 0,-1-2-416 0,0 2-64 0,0 0-32 0,0 1 0 16,1 0-1088-16,0-2-224 0,1-4-32 0,-1-2-16 15,0-1-272-15,0-3 160 0,2-2-160 0,1 1 128 16,-3-6-128-16,-5-3 0 0,0 0 144 0,6 0-144 15,1-3 0-15,-2-3-240 0,-1-5 48 0,0 0 0 16,0-2 192-16,-2-2-144 0,1 0 144 0,-2-2-128 16,1-1-32-16,-1-2 0 0,-2-1 0 0,1 0 0 15,0 0 160-15,-2 2 0 0,4-1 0 0,-1 3 0 16,0-1 192-16,1 2-16 0,-1 2-16 0,1 2 0 16,1 2 528-16,0 3 96 0,-3 7 32 0,0 0 0 15,0 0-352-15,8 2-64 0,-8-2-16 0,9 5 0 16,-2 4-144-16,1 3-48 0,-4 2 0 0,3 2 0 15,1-1-192-15,1 2 128 0,0-2-128 0,1 2 0 16,1 0-1152-16,-1-2-320 0,-1 1-64 0,-1-3-8832 16,0 0-1792-16</inkml:trace>
  <inkml:trace contextRef="#ctx0" brushRef="#br0" timeOffset="199077.26">2401 7227 28447 0,'0'0'1264'0,"0"0"256"0,0 0-1216 0,0 0-304 16,0 0 0-16,0 0 0 0,0 0 1072 0,0 0 144 16,0 9 48-16,3 4 0 0,0 0-560 0,1 4-128 15,-1 3 0-15,3 1-16 0,-1 1-432 0,1 1-128 16,2-1 0-16,1 2 0 0,2 1 0 0,-1-1-176 16,1 1 0-16,0 0 0 15,2 0-2544-15,2-4-512 0,-3-3-96 0</inkml:trace>
  <inkml:trace contextRef="#ctx0" brushRef="#br0" timeOffset="199235.07">2662 7445 11055 0,'0'0'976'0,"0"0"-784"0,0 0-192 0,0 0 0 16,0 0 3184-16,0 0 592 0,0 0 112 0,0 0 16 16,4 6-2512-16,0 1-512 0,1 2-112 0,0 1 0 15,1 3-464-15,-1 0-96 0,0 2-16 0,2-2 0 16,0-3-576-16,3 3-128 0,-1-4-32 0,-1 2-11616 15</inkml:trace>
  <inkml:trace contextRef="#ctx0" brushRef="#br0" timeOffset="199406.83">2850 7397 25791 0,'0'0'1152'0,"-3"6"224"0,1 3-1104 0,-1 6-272 15,-1 4 0-15,3 6 0 0,-2 5 1664 0,1 2 256 16,-1 5 64-16,-1 3 16 0,-1 2-576 0,1 2-112 15,5 3-32-15,1-1 0 0,-1-4-1024 0,3-3-256 16,0-4 0-16,1-5 0 0</inkml:trace>
  <inkml:trace contextRef="#ctx0" brushRef="#br0" timeOffset="199893.13">3763 7037 29535 0,'0'0'640'0,"0"0"144"0,0 0 32 0,18-20 16 0,-20 40-656 0,0 1-176 0,1 1 0 0,1 4 0 15,0 4 896-15,1 5 160 0,0 3 32 0,2 2 0 16,1 3-720-16,1 0-144 15,1 2-32-15,1-1 0 0,1 0-192 0,1-2 0 0,1-4 0 0,2-3 0 32,0-2-2496-32,-2-2-400 0,1-6-80 0,-2-3-5296 0,-1-3-1072 0</inkml:trace>
  <inkml:trace contextRef="#ctx0" brushRef="#br0" timeOffset="200080.61">3826 7583 11967 0,'-13'-18'1072'0,"8"10"-864"0,-1-1-208 0,-1 0 0 0,1 1 2448 0,-1-1 448 16,1 1 96-16,0 0 16 0,1 0-1312 0,3 2-256 15,0 2-48-15,2 4-16 0,0 0-704 0,5-7-144 16,-1 1-16-16,4 2-16 0,1 1-496 0,3-1 0 16,1-1 0-16,3 3-160 0,1-2 160 0,0 0 0 15,0 0 0-15,-2-3 128 16,1-1-480-16,-1 2-96 0,0-1 0 0,-1 0-16 16,2-1-672-16,-2-1-128 0,-1-3-16 0,-2-1-6176 15,-1-3-1232-15</inkml:trace>
  <inkml:trace contextRef="#ctx0" brushRef="#br0" timeOffset="200565.13">4082 7090 3679 0,'0'0'320'0,"1"-5"-320"0,-1-2 0 0,0 7 0 16,0 0 3840-16,0 0 704 0,0 0 144 0,0 0 32 16,0 0-2480-16,0 0-512 0,2 14-80 0,-1 2-32 15,1 5-544-15,1 5-112 0,-2 6-32 0,2 2 0 16,-2 1-416-16,1 1-64 0,0 2-32 0,1-1 0 16,-1-2-256-16,2-1-160 0,2-3 192 0,-1-4-192 15,1-3 128-15,1-3-128 0,-2-4 0 0,0-3 0 16,0-4-224-16,-1-2-96 0,-1 1-32 0,-3-9 0 15,0 0 32-15,0 0 0 0,0 0 0 0,0 0 0 16,0 0 176-16,0 0 144 0,4-6-192 0,-2-2 192 16,1-1 0-16,0 0 0 0,-1-2 0 0,2 1 0 15,1-1-128-15,1 2 128 0,-2 0 0 0,1 1 0 16,-1 2-128-16,2 1 128 0,-1 1 0 0,3 2 0 16,0 2 0-16,0 2 0 0,1 0 0 0,0 1 144 15,0 1 176-15,2 1 16 0,0 2 16 0,1-1 0 0,0 1-192 0,1 0-32 16,0 0-128-16,0 0 192 0,-1 0-192 0,2-3 0 15,0-1 0-15,1-2 0 0,-2 0 0 0,0-1 0 16,-1-2 128-16,1-3-128 0,0-3 0 0,-2-1 176 16,0-2-176-16,-2-2 160 0,-1-2 96 0,0-1 32 15,-2 0 0-15,-1 1 0 0,-1-2-160 0,-1 1-128 16,-3 0 192-16,0 2-192 0,-1 1 144 0,-2 1-144 16,-2 1 0-16,-1 0 144 0,0 3 48 0,-1 2 16 15,2 1 0-15,-1 3 0 0,-2 2 624 0,3 3 112 16,-1 3 16-16,3 4 16 0,0 1-336 0,2 4-64 15,1 2 0-15,1 2-16 0,2 2-96 0,0 1-16 16,0 0 0-16,4 0 0 0,3-1-240 0,3 0-48 0,0-3-16 16,4-1 0-16,1-1-144 0,4-2 0 0,5-6 0 0,4 0 0 31,1 0-1936-31,5-6-480 0</inkml:trace>
  <inkml:trace contextRef="#ctx0" brushRef="#br0" timeOffset="201236.94">5626 7346 911 0,'0'0'0'0,"0"0"0"0,0-4 0 0,-2 0 0 0,0 1 0 0,-2-2 0 15,-1 4 4832-15,-1-3 880 0,1 1 176 0,-1 3 48 16,-4 0-3696-16,3 2-752 0,-3 3-144 0,1 1-16 15,-1 3-688-15,-2 3-128 0,-1 0-16 0,0 2-16 16,1 1-32-16,1-1-16 0,0 0 0 0,-1 2 0 16,3 0 128-16,3 2 16 0,1-1 16 0,3 0 0 15,1 0-352-15,1-2-80 0,1 0-16 0,2-4 0 16,1 0-144-16,2-2 0 0,3-3 0 0,3-2 0 16,1-2 0-16,0-2-144 0,-1-2 144 0,0-4 0 15,-1-1 0-15,1-2-128 0,-1-1 128 0,-1-1 0 0,1-3 0 0,-2 1 0 16,-2 1 0-16,0 0 144 15,-2 3-144-15,-1-1 160 0,-1 1-160 0,-2 2 160 0,0 1-16 0,-1 6 0 16,0 0 0-16,0 0 0 0,0 0 560 0,0 0 96 16,0 0 32-16,0 0 0 0,0 0-384 0,0 0-80 15,-4 8-16-15,1-1 0 0,3 4-352 0,0-3 0 16,1 1 0-16,1 1 0 16,2 2-384-16,2-2-128 0,0 0-48 0,2-1 0 15,1-2-2576-15,0 0-512 0</inkml:trace>
  <inkml:trace contextRef="#ctx0" brushRef="#br0" timeOffset="201611.95">5893 7307 14735 0,'-11'7'640'0,"7"1"160"0,-1 0-640 0,1 3-160 0,0 0 0 0,1 2 0 16,-3 2 1920-16,2 0 336 0,3 0 80 0,0 0 16 15,-2 1-1104-15,2 0-224 0,1-2-32 0,0 3-16 16,0-3-624-16,0 2-128 0,0-3-32 0,1-1 0 16,0-1-192-16,1 0 128 0,-1-2-128 0,-1-9 0 15,0 0 192-15,0 0-64 0,0 0-128 0,0 0 192 16,0 0 0-16,0 0 0 0,4-11 0 0,1 2 0 16,-1-5-16-16,0 1-16 0,0-4 0 0,0 1 0 15,0-3-160-15,0-2 0 0,0 0 0 0,1 0 0 16,0-1 0-16,2 1 0 0,-2 3 0 0,1 2 0 15,-2 1 128-15,1 3-128 0,-1 3 128 0,0 2-128 0,0 2 496 0,-4 5 16 16,0 0 0-16,0 0 0 0,7 7 0 0,-2 2 0 16,0 1 0-16,-1 6 0 0,0-2-256 0,-1 3-64 15,0 1 0-15,3 2 0 0,-1-1-192 0,1 0 0 16,1 0 128-16,1 1-128 16,1-3-464-16,1 0-144 0,2-2-32 0,0-4 0 15,-2-2-1856-15,2-3-368 0,0-2-80 0,-1-4-8192 0</inkml:trace>
  <inkml:trace contextRef="#ctx0" brushRef="#br0" timeOffset="201846.17">6221 7326 22287 0,'0'0'976'0,"-4"-2"224"0,-1 0-960 0,-1 0-240 0,-2 0 0 0,0 2 0 15,0 2 1600-15,2 0 256 0,-1 2 64 0,1 1 16 16,0 2-976-16,3 1-192 0,0 0-32 0,2 1-16 16,1 2-528-16,2 2-192 0,2 2 0 0,3-2 144 15,2 1-144-15,3 2 0 0,2-3 0 0,0 0 0 16,1-3-144-16,0 1 144 0,2-2 0 0,0-3 0 15,-1-2 0-15,-2 0 0 0,0-1 0 0,-2-2 144 16,-1-2 240-16,-4-3 32 0,-1-1 16 0,-2-1 0 16,-2 0 272-16,1-2 48 0,-3-2 16 0,-2-2 0 15,-1-1-304-15,-1 0-48 0,-2-3-16 0,1 1 0 16,-1-2-240-16,-3 0-160 0,-2 0 192 0,2 1-192 31,-1-1-320-31,0 2-160 0,1 0-32 0,0 1-16 0,1 0-2800 16,2-1-576-16</inkml:trace>
  <inkml:trace contextRef="#ctx0" brushRef="#br0" timeOffset="202535.86">6429 7256 12895 0,'-2'15'576'0,"2"-3"112"0,-1 4-560 0,1 2-128 16,0 3 0-16,0 2 0 0,0 1 3424 0,0-1 656 16,-1-4 128-16,2-1 16 0,2 0-2240 0,1-2-448 15,-2-3-80-15,2-2-32 0,1-1-976 0,0-4-208 16,-5-6-48-16,0 0 0 0,0 0-48 0,8-1-16 0,0-3 0 0,-1-3 0 15,-3-2 32-15,1-1 0 0,-1-3 0 0,0-3 0 16,-2-1-160-16,1 0 160 0,-1 0-160 0,-2-1 160 16,3 0-160-16,-2 0 0 0,-1-1 144 0,0 1-144 15,0 1 0-15,2 3 0 0,-2 1 0 0,1 1 0 16,0 2 0-16,1 2 0 0,-1 1 0 0,-1 7 0 16,0 0 0-16,0 0 0 0,0 0 0 0,0 0 0 15,6 9 224-15,0 3-32 0,-3 4 0 0,3 3 0 16,-2 0-192-16,0 1 144 0,-1 0-144 0,1 1 128 15,0-3-128-15,1 0 128 0,2-2-128 0,-2-2 128 16,0-1-128-16,1-1 0 0,-1-3 0 0,1 0 0 16,-6-9 0-16,0 0 0 0,7 4 0 0,-7-4 128 15,0 0-256-15,0 0-64 0,8-2-16 0,-2-4 0 16,-1-1-176 0,1-3-16-16,-4 1-16 0,3-4 0 0,-1 0 240 0,0 0 176 0,-1-1-208 0,0-2 80 15,-2-1 128-15,0 0 0 0,0-1-144 0,1 1 144 0,-1 0 0 0,0 4 0 16,1 3-144-16,-1 3 144 0,-1 7 0 0,0 0-128 15,0 0 128-15,0 0 0 0,0 11 0 0,1 2 272 16,1 1-16-16,0 2-16 0,2-1-96 0,3 0-16 16,0 0 0-16,3 1 0 0,-1-2-128 0,1 1 0 15,2-2 144-15,1-2-144 0,0 0 0 0,0-2 0 16,-1 0 0-16,1-1 128 0,0-3-128 0,1 0 144 16,0 2-144-16,-1-7 160 0,-1 0-32 0,-1 0-128 15,-1-3 192-15,-1 1-64 0,0-4 112 0,-1 0 16 16,0-2 0-16,-2-1 0 0,1 0-64 0,-2-4 0 15,-2 1 0-15,-2 0 0 0,0-3-48 0,-1 0-16 16,-2 0 0-16,-1 0 0 0,-1 2-128 0,0 0 192 16,-1 0-192-16,0 3 192 0,0-2 112 0,1 4 16 15,-3-1 16-15,1 3 0 0,1 2 176 0,-1 2 48 0,6 2 0 0,-6 4 0 16,1 3-240-16,1 3-64 0,0-1 0 0,4 4 0 16,2 0-256-16,2 2 0 0,0-3 0 0,1-1 0 15,2 0 0-15,2-2 0 0,0 0 0 0,2-1-144 31,-1 0-256-31,2-1-48 0,0 0-16 0,-1-2 0 16,2 0-2256-16,0-2-448 0,0 0-96 0,-1-2-11472 0</inkml:trace>
  <inkml:trace contextRef="#ctx0" brushRef="#br0" timeOffset="202801.93">7146 7253 4607 0,'0'0'400'0,"2"8"-400"0,-2 0 0 0,2 4 0 0,0 2 4048 0,2 2 736 15,0 2 144-15,1 0 16 0,-1 2-2560 0,1-2-512 16,1 0-96-16,-1 0-32 0,0 2-272 0,0-2-64 16,2-1-16-16,-2 1 0 0,0-5-608 0,0 0-112 15,1-1-32-15,-2-3 0 0,-2-1 64 0,-2-8 0 16,0 0 0-16,0 0 0 0,0 0-32 0,0 0 0 16,0 0 0-16,0 0 0 0,0 0-32 0,-2-6 0 15,-2-4 0-15,1 1 0 0,2-4-416 0,-1 0-96 16,2-2 0-16,0-1-128 0,0 0 0 0,2 3 0 15,-1-4 0-15,2 4 0 0,-1 0 0 0,3-1 0 16,1 0-160-16,0 1 160 16,1 1-816-16,-1 0-32 0,3 2-16 0,0-1 0 15,2 1-1952-15,-1 1-400 0,1-2-80 0</inkml:trace>
  <inkml:trace contextRef="#ctx0" brushRef="#br0" timeOffset="202942.44">7563 7274 1839 0,'0'0'160'0,"-3"8"-160"0,1 2 0 0,0 5 0 16,1 2 5424-16,0 0 1040 0,-2-2 224 0,2 1 32 16,1-1-4320-16,1 1-864 0,2 1-192 0,-1-3-16 15,2-2-1008-15,1-1-320 0,1-2 160 0,-2-3-9312 16,-4-6-1856-16</inkml:trace>
  <inkml:trace contextRef="#ctx0" brushRef="#br0" timeOffset="203270.85">7661 7067 10127 0,'0'0'448'0,"7"1"96"0,-7-1-544 0,10 1 0 16,0 3 0-16,2 0 0 0,1 0 576 0,0 1 0 15,0 1 0-15,1 0 0 0,1-1 624 0,-1 2 128 16,-1-2 16-16,0-1 16 0,1 0-464 0,-1 0-80 15,-1 2-32-15,0-4 0 0,-2-2-16 0,-1 1 0 16,-2 0 0-16,1-1 0 0,-8 0 192 0,0 0 48 0,0 0 0 0,0 0 0 16,0 0 384-16,0 0 80 0,-6 5 0 0,-1 2 16 15,-2-1-80-15,-2 2-32 0,1 0 0 0,-1 1 0 16,2 2-160-16,0-1-16 0,1 2-16 0,3-2 0 16,0 1-224-16,2 0-32 0,2 2-16 0,2 0 0 15,3 2-528-15,3-5-128 0,2-1 0 0,4-1-16 16,1 1-240-16,6-2 0 0,4-3 0 0,2-2 0 15,3-6 0-15,4 2-128 0,2-1-16 0,3 1-13136 16,2-6-2624-16</inkml:trace>
  <inkml:trace contextRef="#ctx0" brushRef="#br0" timeOffset="203817.63">8761 7180 24879 0,'-5'-1'2208'0,"1"2"-1760"0,4-1-448 0,-4 1 0 0,4-1 1456 0,0 0 208 16,0 0 32-16,0 0 16 0,0 0-752 0,0 0-160 15,9 0-32-15,4 3 0 0,1-2-608 0,3-1-160 16,2-1 0-16,2 2 0 16,1-1-1376-16,2 0-304 0,1 0-64 0</inkml:trace>
  <inkml:trace contextRef="#ctx0" brushRef="#br0" timeOffset="204177.34">9341 7011 27583 0,'0'0'1216'0,"0"0"256"0,-8-3-1168 16,0 2-304-16,-1-1 0 0,0 1 0 0,-1 1 1360 0,-1 0 224 0,0 3 32 0,2 1 16 15,-2 2-768-15,2 2-160 0,1 5-16 0,2 3-16 16,0-2-512-16,2 4-160 0,2 3 0 0,2 3 0 15,1 0 0-15,4 1 0 0,1 1 0 0,3-2 0 16,1-1 0-16,3-1 0 0,0-2-160 0,0-2 160 16,2-2 0-16,-1-4 0 0,0-5 0 0,1 0 0 15,-1-3 0-15,-1-2 0 0,1-3 0 0,-2 0 0 16,-1-4 0-16,-2-3 0 0,-2-3 192 0,0 0-64 16,-2-4 96-16,-1 0 16 0,-1 0 0 0,-3-2 0 15,-2 2-64-15,0-1-16 0,-3 0 0 0,-1 1 0 0,0 0-160 0,-2 1 160 16,-2 1-160-16,0 1 160 0,1 2-160 0,0 1-144 15,0 0 144-15,0 1-208 16,1 1-1536-16,2 1-304 0,-1-1-64 16,3 1-7680-16,3-1-1536 0</inkml:trace>
  <inkml:trace contextRef="#ctx0" brushRef="#br0" timeOffset="204302.42">9539 6879 11055 0,'0'0'976'0,"0"0"-784"16,0 0-192-16,0 0 0 0,6 5 3360 0,-3 3 624 15,0 1 128-15,1 3 32 0,-1 1-1840 0,-1 3-384 0,1 1-64 0,2 2 0 16,-1 2-1104-16,0 1-224 0,1 2-32 0,0-1-16 16,0 1-352-16,1-1-128 0,1 2 0 0,0-4 144 31,-2-1-528-31,2 0-128 0,-1 0 0 0,2-5-9408 0,-3-2-1856 0</inkml:trace>
  <inkml:trace contextRef="#ctx0" brushRef="#br0" timeOffset="204505.54">9745 6749 17503 0,'0'0'1552'0,"0"0"-1232"0,0 0-320 0,0 0 0 16,4 6 1664-16,0 5 288 0,0 3 48 0,1 4 16 16,0 3-640-16,2 4-128 0,1 2-32 0,1 3 0 0,3 1-768 0,-3 1-144 15,0-2-48-15,0 1 0 0,0 0-256 0,0 1 0 16,2-2 128-16,-1 0-128 15,-1-2-1216-15,0-2-288 0,1 0-64 0,-3-2-10272 16</inkml:trace>
  <inkml:trace contextRef="#ctx0" brushRef="#br0" timeOffset="204693">9715 7099 34495 0,'0'0'1536'0,"-4"7"304"0,-1-2-1472 0,0 0-368 0,5-5 0 0,-4 5 0 16,4-5 1184-16,0 0 160 0,0 0 48 0,9 3 0 15,4-4-768-15,4-3-160 0,4-1-16 0,4-4-16 32,2-2-1248-32,4-3-240 0,5-3-48 0</inkml:trace>
  <inkml:trace contextRef="#ctx0" brushRef="#br0" timeOffset="205334.96">11040 6996 17503 0,'0'0'1552'0,"0"0"-1232"0,6-14-320 0,-8 9 0 15,-1 0 1920-15,-2 1 336 0,-2-3 64 0,1 2 16 16,-1 1-688-16,0 3-144 0,-1-1-32 0,-1 4 0 16,0 2-752-16,1 1-144 0,0 3-48 0,1 1 0 15,0 1-240-15,0 2-48 0,2 0-16 0,1-2 0 0,0 3 224 0,1 1 32 16,1 0 16-16,2 0 0 0,0-2 0 0,0 1 0 15,1 1 0-15,2 0 0 0,-1 1-368 0,2 0-128 16,1 2 0-16,3-1 0 0,1 0 0 0,2-1 0 16,-1 0 0-16,3-2 0 15,0-2-416-15,2 0-128 0,-1-2-32 0,0-1 0 16,1-4-2208-16,-2-3-448 0,0-2-96 0,0-5-9088 0</inkml:trace>
  <inkml:trace contextRef="#ctx0" brushRef="#br0" timeOffset="205678.6">11229 6840 17503 0,'0'0'1552'0,"0"0"-1232"0,0 0-320 0,0 0 0 16,0 0 1728-16,0 0 272 0,1 9 64 0,-1 3 16 15,0 3-640-15,0 4-128 0,0-2-32 0,0 3 0 16,0 4-576-16,0 1-128 0,-1 1-32 0,1 1 0 16,0 1-224-16,0 0-64 0,0 0 0 0,1-1 0 15,-1 0-96-15,2-3-32 0,-1-1 0 0,1-4 0 16,2-1-128-16,2-5 0 0,-1-1 144 0,0-3-144 15,-5-9 128-15,7 4-128 0,-1-4 160 0,3-2-160 16,0-4 208-16,0-5-48 0,-1 0-16 0,0-4 0 16,0 0-16-16,-2-4-128 0,1 0 192 0,-1-1-64 15,0 1-128-15,0 2 0 0,-1-3 144 0,1 3-144 16,-2-1 128-16,-1 2-128 0,0 3 160 0,0 4-160 16,-1-1 336-16,1 3-16 0,-3 7-16 0,0 0 0 0,0 0-80 0,0 0-16 15,5 8 0-15,0 2 0 0,0 4-208 0,2 0 176 16,0 2-176-16,0 0 160 15,2 3-592-15,1-2-112 0,-1 2-32 0,0-3 0 16,1-2-1920-16,2-1-400 0,0 0-80 0,1-4-9520 16</inkml:trace>
  <inkml:trace contextRef="#ctx0" brushRef="#br0" timeOffset="205977.09">11732 7103 7359 0,'0'0'320'0,"0"0"80"0,-5-4-400 0,-2 2 0 16,-2 2 0-16,-1 0 0 0,-2 2 4800 0,0 2 864 15,1-1 176-15,-1 3 48 0,2 3-3856 0,-1 3-768 0,2-3-160 0,1 3-16 16,2 1-496-16,0 0-80 0,4 0-32 0,0 0 0 16,4 0-288-16,0-2-48 0,2-1-16 0,3 1 0 15,1-2-128-15,-1-1 0 0,1-3 0 0,1-1 0 16,2-2 0-16,1 0 0 0,-1-2 0 0,1-2 0 16,0-2-160-16,-2-1 160 0,-2-1-208 0,0-1 80 15,1 1 128-15,-3-2 0 0,0-3 0 0,-1 2-128 16,1 0 128-16,-2 1 0 0,0-4 0 0,-1 2 128 15,-2 2 32-15,0-2 16 0,-1 2 0 0,0 1 0 16,0 7 512-16,0 0 96 0,-2-5 32 0,2 5 0 16,0 0-176-16,0 0-48 0,0 0 0 0,-4 7 0 15,4 1-416-15,0 1-176 0,1 0 128 0,2 0-128 16,2 3 0-16,0-3-224 0,1 1 32 0,-1 1 0 16,1-1-1776-1,2 1-336-15,0-2-80 0,2-1-7856 16,-1-2-1552-16</inkml:trace>
  <inkml:trace contextRef="#ctx0" brushRef="#br0" timeOffset="206305.18">11962 7090 10127 0,'0'0'896'0,"0"0"-704"16,0 0-192-16,-3 8 0 0,2 4 2992 0,-1 2 560 16,1 2 112-16,0 2 32 0,-2 0-1904 0,2 2-368 15,0-1-80-15,1 1 0 0,1-2-512 0,0-1-112 0,2-1-16 0,-1-2 0 16,0-2-384-16,0-2-96 0,2-1-16 0,3-1 0 15,-2-3-208-15,-5-5 128 0,0 0-128 0,6 2 0 16,-6-2 208-16,7-4-48 0,-7 4-16 0,5-7 0 16,0-3-144-16,1-2 0 0,-1-1 0 0,0 0 128 15,-1-1-128-15,0-1 0 0,0 1 0 0,0-2 128 16,0 1-128-16,1-4 0 0,0 4 144 0,0-1-144 16,-1 2 144-16,1 2-144 0,-1 2 192 0,0-1-192 15,-1 5 560-15,-3 6 0 0,0 0 0 0,0 0 0 16,0 0 32-16,0 0 16 0,4 6 0 0,0 5 0 15,-2-1-224-15,1 4-64 0,-1 5 0 0,1-2 0 16,1 2-320-16,0 1 128 0,1-1-128 0,2 2 0 31,-1-1-1072-31,2-1-272 0,0 1-64 0,0-2-9120 0,1-1-1824 0</inkml:trace>
  <inkml:trace contextRef="#ctx0" brushRef="#br0" timeOffset="206712.39">12404 7146 16575 0,'-17'0'1472'0,"10"3"-1168"16,-1 1-304-16,0 1 0 0,-1 3 2320 0,0 2 416 15,-1-3 80-15,-1 3 0 0,5 3-1088 0,2 0-240 16,3 2-32-16,1 0-16 0,1 1-1040 0,2-2-208 16,-1-1-32-16,1-2-16 0,3 0-144 0,2-1 0 15,0-3 0-15,1-1 0 0,0-2 0 0,2-2 0 16,-1-1 0-16,-1-2 0 15,-1-1-512-15,0-2-128 0,-2 0-16 0,1 0-16 16,-2-1-256-16,0-1-48 0,-1 0-16 0,-1-1 0 16,-1 1 96-16,1-3 0 0,-2 1 16 0,1 1 0 0,-2 0 432 0,0-1 64 0,0 1 32 0,0 7 0 15,0-4 624-15,0 4 128 0,0 0 32 0,0 0 0 16,0 0 656-16,0 0 144 0,0 0 32 0,0 0 0 16,0 0-128-16,6 9-32 0,1 3 0 0,-2 4 0 15,-1-2-48-15,-2 2-16 0,-2 1 0 0,-1 0 0 16,-2 1 64-16,0 0 16 0,-4 0 0 0,1 1 0 15,-1-1-304-15,0-1-64 0,0 0-16 0,-1-2 0 16,0 1-448-16,1-2-96 0,-2-1 0 0,2-1-16 16,0-3-448-16,2 0-96 0,0-1-16 0,-1-1 0 15,6-7-2208-15,0 0-448 0,-6 1-96 0,6-1-7360 16,-4-4-1472-16</inkml:trace>
  <inkml:trace contextRef="#ctx0" brushRef="#br0" timeOffset="206946.97">12436 7376 8287 0,'9'-9'368'0,"-3"5"80"0,0-3-448 0,2 2 0 31,2-2 0-31,2 1 0 0,2-2 2976 0,1 0 512 16,-1-3 96-16,0-1 32 0,2-1-2208 0,0 0-448 15,-1-2-96-15,1 1-16 0,0-2 16 0,-2 2 0 16,-2 0 0-16,-2 1 0 0,-1 2 416 0,-1 1 64 16,-3 2 32-16,-2 1 0 0,-2 2 320 0,-1 5 64 0,0 0 16 0,0 0 0 0,-6-1-208 0,-2 2-32 31,-1 2-16-31,0 2 0 0,-2 4-592 0,1-1-112 15,1 4-32-15,1 1 0 0,0 1-384 0,1 2-80 0,1 1 0 0,2-2-16 0,1 4-304 0,2-1 0 0,2 1 0 16,2 0 0-16,1-1 0 0,4-1-224 0,2-3 32 0,2 1 16 47,1-2-1424-47,3-2-272 0,-1-2-64 0,2-1-16 16,0-4-800-16,1-1-176 0,3-3-16 0,0-3-7296 0,0-1-1472 0</inkml:trace>
  <inkml:trace contextRef="#ctx0" brushRef="#br0" timeOffset="207196.94">12992 7181 20095 0,'0'0'896'0,"-4"-5"176"0,-2-1-864 0,6 6-208 0,-7-7 0 0,0 2 0 15,-2 1 1424-15,-1 1 240 0,-1 1 64 0,2 1 0 16,1 1-336-16,0 1-64 0,2 0-16 0,6-1 0 0,0 0-592 16,0 0-112-16,-2 8-32 0,5 1 0 0,1 0-448 0,3 0-128 15,2 0 0-15,1 1 0 0,1-1 0 0,-1-1 0 16,2-1 128-16,-1 4-128 0,1-5 384 0,0 5 0 15,-2-5 0-15,-2 2 0 0,-1 1 464 0,-2-2 112 16,-1 1 0-16,-2 1 16 0,-2 0 64 0,-2 1 16 16,-3-2 0-16,-2 1 0 0,-1 0-368 0,-1-1-80 15,-1 1-16-15,-1-2 0 0,1-1-400 0,-1 0-192 16,1-1 160-16,1-1-160 16,1 0-1264-16,1-2-336 0,7-2-80 0,0 0-16 15,0 0-1888-15,0 0-368 0</inkml:trace>
  <inkml:trace contextRef="#ctx0" brushRef="#br0" timeOffset="208338.97">13655 7316 11967 0,'-1'21'1072'0,"2"-10"-864"0,0 4-208 0,1 2 0 0,-2 1 2544 0,-2 1 464 0,1 0 80 0,1-1 32 15,0-1-944-15,0 0-176 0,0-4-32 0,0 0-16 16,0-1-816-16,0-3-176 0,0-3-16 0,0-6-16 16,0 0-400-16,0 0-80 0,0 0 0 0,0 0-16 15,3-8 80-15,-1-3 0 0,0-4 16 0,-1 0 0 16,0-2-176-16,1-5-32 0,-1-1-16 0,-1-1 0 0,0-4 64 0,0 0 16 16,0-2 0-16,1 0 0 0,0-3-384 0,1 0 144 15,-1 0-144-15,0-3 0 16,2 1-240-16,0 0-144 0,-1 0-48 0,2 2 0 15,0 1-400-15,0 2-64 0,0 4-32 0,1-6 0 16,2 11 256-16,-1 10 48 0,-1 2 16 0,-5 9 0 0,0 0 400 0,9 6 80 16,2 3 128-16,1 4-208 0,1 4 208 0,0 0 0 15,0 3 0-15,1 3 160 0,3 2-160 0,1 0 0 16,1-1 0-16,1 1 0 0,-1 0 0 0,-2 0 0 16,-2 0 0-16,1-2 0 0,-3-1 0 0,-1-1 0 0,-3-1 0 0,0-1 0 15,-1-3 368-15,-2-2-16 0,-1-1 0 0,-2-2 0 16,0-2 160-16,-5-1 16 0,-2-1 16 0,-1 1 0 15,-1 1 256-15,-3-3 48 0,-3-1 16 0,-4 1 0 16,-2 1-48-16,-3-1-16 0,-2 1 0 0,-3-2 0 16,-4 0 0-16,-2 0 0 0,1-1 0 0,1 0 0 15,3-1-304-15,-1-2-64 0,1-1-16 0,2 0 0 16,2-1-416-16,2 0 128 0,1-1-128 0,3 2 0 16,3-2 0-16,3 0 0 0,2 1 0 0,9 1 0 15,-5-1-128-15,5 1 128 0,0 0-160 0,0 0 160 16,0 0-256-16,3-11 64 0,2 0 0 0,5-2 0 15,3-2-144-15,4 0-32 0,4-1 0 0,0 0 0 16,0-2-128-16,2 1-16 16,4 0-16-16,0 1 0 0,0 1-160 0,2-2-16 0,0-1-16 0,-1 1 0 15,1 0-240-15,0-2-64 0,-2 1 0 0,-2-1 0 16,-3-5-64-16,-1 2 0 0,0 1-16 0,-3-1 0 16,-4 1 304-16,-2 0 64 0,-2 0 16 0,-3 7 0 0,-2 1 720 0,-1 3 0 15,0-2 0-15,-1 4 0 0,-1 2 1104 0,-2 6 112 16,0 0 32-16,0 0 0 0,0 0 112 0,-6 3 32 15,-3 5 0-15,-2 7 0 0,-1 0-288 0,-2 7-48 16,-4 5-16-16,-2 3 0 0,1 2-144 0,-5 2-48 16,-3 1 0-16,1 2 0 0,0 1-272 0,1 1-64 15,1 0-16-15,2-7 0 0,0 4-336 0,3-3-160 16,-2 0 160-16,4 0-160 16,2-2-736-16,4-1-240 0,-1-1-48 0,2-2-12480 15,-1 0-2480-15</inkml:trace>
  <inkml:trace contextRef="#ctx0" brushRef="#br1" timeOffset="213612.78">18995 9192 13823 0,'0'0'1216'0,"0"0"-960"0,0 0-256 0,0 0 0 16,0 0 2176-16,0 0 400 0,0 0 80 0,0 0 16 15,0 0-1088-15,0 0-224 0,0 0-32 0,0 0-16 0,0 0-768 0,0 0-160 16,-2 2-16-16,-4-8-16 0,2-2-32 0,1-1 0 15,-3-4 0-15,1-3 0 0,-3-1 128 0,0-4 32 16,2 1 0-16,-1-3 0 0,1 0 128 0,-3-6 32 16,-2-1 0-16,2 3 0 0,0 2-208 0,1 4-48 15,0 2 0-15,2-1 0 0,-1 3-224 0,1 2-160 16,-1 0 192-16,2 2-192 0,0-1 0 0,0 2 0 16,1 2 0-16,0-3 0 0,-1 2 0 0,-1-2 0 15,1-1 0-15,0 0 0 0,0 0 0 0,-2 0 0 16,1 0 0-16,1-1-144 0,-3 1 144 0,1 1 0 15,1 0 0-15,0 3 0 0,3 0 128 0,-1 3-128 16,0-2 160-16,0 2-160 0,1 0 512 0,3 2 16 0,2 0 0 16,0 1 0-16,1-2-32 0,1-1-16 15,1-2 0-15,1 0 0 0,4-3-352 0,0 2-128 0,2-2 0 16,1-1 0-16,0-3 192 0,0 1-64 0,0-2-128 0,1 0 192 16,1 1-192-16,-1-1 0 0,-2 4 0 0,1 0 0 31,0-1-1408-31,0 5-320 0,1-1-64 0,-1 4-9152 0,-2 2-1824 0</inkml:trace>
  <inkml:trace contextRef="#ctx0" brushRef="#br1" timeOffset="213975.05">19172 8112 19343 0,'0'0'1728'0,"0"0"-1392"16,-2-5-336-16,-2 0 0 0,-1 0 2560 0,0-1 448 15,-1 1 96-15,0 0 16 0,6 5-1168 0,0 0-224 16,-8 0-64-16,8 0 0 0,-7 1-832 0,4 6-192 16,-1 5-16-16,2 1-16 0,4 1-416 0,-1 3-192 15,3 0 160-15,2 1-160 0,3 2 0 0,2 1 0 16,-1-2 0-16,3-2 0 0,2-1-160 0,0-2 160 16,1-1-128-16,2-5 128 0,-1-2 0 0,0-2 0 15,-1-1 0-15,-1-3-128 0,1-3 128 0,-3-2 0 16,-1-1 0-16,1-5 0 0,-3-1 0 0,-2-1 176 0,-3-1-48 0,-1-2 0 15,-2 2 16-15,-1-2 0 0,0-1 0 0,-3 2 0 16,-4-2-16-16,0 3-128 0,-1-2 192 0,0 3-64 16,-3-2-128-16,-1 2 0 0,-1 3 144 0,0-2-144 15,0 2-256-15,1 1-112 0,-2 1-16 0,1 1-16 32,0 3-688-32,2-2-144 0,1 2-32 0,1 0 0 15,0 0-2384-15,4 2-496 0,4 2-80 0</inkml:trace>
  <inkml:trace contextRef="#ctx0" brushRef="#br1" timeOffset="214145.39">19363 7854 23039 0,'0'0'1024'0,"0"0"192"0,0 0-960 0,5 1-256 0,0 1 0 0,2 2 0 0,-2 1 2240 0,1 1 416 16,0 2 80-16,-2 3 16 0,1 0-912 0,1 6-176 16,1 3-48-16,1 2 0 0,0 0-992 0,-1 3-208 15,0 1-32-15,1-1-16 0,-2-2-368 0,1 2 0 16,1-1 0-16,-1-1-128 15,0-3-1664-15,2-2-336 0,0-3-64 0,0 0-8304 32,0-3-1648-32</inkml:trace>
  <inkml:trace contextRef="#ctx0" brushRef="#br1" timeOffset="214319.5">19570 7733 1839 0,'3'-18'160'0,"-2"11"-160"0,-1 1 0 0,0 6 0 16,0 0 5376-16,0 0 1056 0,0 0 208 0,0 0 32 15,0 0-4176-15,9 6-848 0,0 3-176 0,2 4-16 16,0 2-432-16,2 3-64 0,-1 3-32 0,0 1 0 16,1 1-688-16,0 1-240 0,0-1 144 0,0 1-144 15,0-2 192-15,0 1-64 0,1 1 0 0,1-1 0 32,-1 1-2304-32,-1-2-480 0,0-1-96 0,-4-2-10096 0</inkml:trace>
  <inkml:trace contextRef="#ctx0" brushRef="#br1" timeOffset="214522.68">19548 8025 23039 0,'0'0'1024'0,"-8"0"192"0,-1-4-960 0,0 1-256 16,0 2 0-16,1 0 0 0,0 0 3760 0,8 1 704 15,0 0 144-15,0 0 16 0,0 0-2768 0,0 0-544 16,0 0-112-16,8-3-32 0,4 0-912 0,1-1-256 15,0 0 0-15,1-1 0 0,3 0 0 0,3 0 0 16,0 0 0-16,3-1 0 16,0 1-2160-16,1 0-304 0,-1 0-64 0</inkml:trace>
  <inkml:trace contextRef="#ctx0" brushRef="#br1" timeOffset="-213958.53">17072 8148 18367 0,'0'0'816'0,"0"0"160"0,0 0-784 0,0 0-192 0,0 0 0 0,0 0 0 16,0 0 1920-16,0 0 320 0,0 0 80 0,0 0 16 16,0 0-432-16,0 0-96 0,-9 6-16 0,4-5 0 15,1-1-304-15,-1 2-64 0,-2 2-16 0,-2-2 0 16,-1 2-64-16,-3-1 0 0,-6 3-16 0,1 2 0 16,-1-1-512-16,-1-1-112 0,-1 1 0 0,-1 0-16 15,-2 3-416-15,1-3-80 0,2 5 0 0,0 0-16 16,2 1-176-16,1 0 0 0,-1-1 0 0,2-1 0 31,0 2-448-31,3-1-64 0,4 0 0 0,0 0-16 16,4-2-3024-16,1-1-608 0</inkml:trace>
  <inkml:trace contextRef="#ctx0" brushRef="#br1" timeOffset="-213646.03">15643 8247 19343 0,'-1'-7'1728'0,"1"2"-1392"0,0 5-336 0,3-7 0 16,-1 1 2160-16,-2 6 352 0,0 0 80 0,0 0 16 16,0 0-688-16,7 5-144 0,-1 5-32 0,1 4 0 15,-2 2-848-15,2 5-160 0,-1 4-32 0,2 0-16 16,-3 2-464-16,2 1-96 0,0-1 0 0,3 0-128 31,-1 1-336-31,0-1-176 0,-1-5-48 0,-1 0 0 16,0-1-2224-16,-1-2-448 0,0-4-96 0</inkml:trace>
  <inkml:trace contextRef="#ctx0" brushRef="#br1" timeOffset="-213474.2">15813 8148 28559 0,'0'0'1264'0,"0"0"272"0,0 0-1232 0,0 0-304 0,0 0 0 0,0 0 0 0,1 7 768 0,3 4 80 16,0 3 32-16,4 3 0 0,0 3-288 0,2 3-48 15,2 1-16-15,1 3 0 16,0 3-896-16,1 0-176 0,-1 0-32 0,3 0-9040 16,-3-1-1808-16</inkml:trace>
  <inkml:trace contextRef="#ctx0" brushRef="#br1" timeOffset="-213302.35">15767 8433 7359 0,'0'0'656'0,"0"0"-528"0,0 0-128 0,0 0 0 16,0 0 2688-16,0 0 512 0,0 0 112 0,0 0 16 15,0 0-2480-15,5-4-480 0,3-2-112 0,1 2 0 32,2 1-800-32,2-2-160 0,1 1-16 0</inkml:trace>
  <inkml:trace contextRef="#ctx0" brushRef="#br1" timeOffset="-213024.13">16044 8314 2751 0,'0'0'256'0,"0"0"-256"0,0 0 0 0,0 0 0 16,0 0 4592-16,0 0 864 0,0 0 176 0,-10-1 48 16,0 1-2992-16,0 3-608 0,-1 1-112 0,2 3-32 15,1 3-960-15,2 0-192 0,-1 2-32 0,2 2-16 16,1 3-384-16,3 0-80 0,1 0-16 0,0 0 0 16,2 1-256-16,4-2 128 0,1-1-128 0,2 0 0 15,3-2 192-15,3-1-192 0,-1-2 192 0,3-1-192 0,2-2 320 0,4-4-64 16,-3-1 0-16,0-4 0 0,-2-1-64 0,0-4 0 15,1-2-16-15,-1-1 0 0,-1-2 16 0,-1 0 16 16,-2-2 0-16,-1-2 0 0,-3-1 160 0,-2 0 16 16,-3-1 16-16,-2 0 0 0,-4-1 432 0,-2 2 64 15,-2 1 32-15,-2 1 0 0,0 1-32 0,-4 2 0 16,-1-1 0-16,1 3 0 0,-1-1-480 0,-1 3-96 16,-1 2-32-16,-2 1 0 15,-1 2-2080-15,1 3-400 0,-3 3-96 0</inkml:trace>
  <inkml:trace contextRef="#ctx0" brushRef="#br1" timeOffset="-211933.49">17963 11168 20271 0,'0'0'1792'0,"0"0"-1424"0,-6-1-368 0,6 1 0 0,0 0 1936 0,0 0 320 0,0 0 64 0,0 0 16 16,0 0-1040-16,10 4-208 0,1 2-32 0,6 2-16 15,1 0-256-15,3 2-48 0,1-3-16 0,2 1 0 16,3 1-304-16,1 0-64 0,0-1-16 0,4 1 0 16,0 1-192-16,1-2-144 0,-2-3 192 0,0-2-192 15,3 1 0-15,-1-3 0 0,1 2 0 0,0-1-192 32,1 1-1712-32,1 1-336 0,1-3-64 0</inkml:trace>
  <inkml:trace contextRef="#ctx0" brushRef="#br1" timeOffset="-211370.75">16946 10995 17503 0,'0'0'768'0,"0"0"176"15,0 0-752-15,0 0-192 0,5 4 0 0,0 5 0 0,-1 0 3120 16,0 3 592-16,-1-1 112 0,-2 4 16 0,0 2-1856 16,0 5-384-16,1-1-80 0,-1 5-16 0,0 1-1072 0,1 2-224 15,-1 0-32-15,0-1-16 0,1 1-160 0,-1-2 0 16,-1 3 0-16,1-1 0 15,1 1-1440-15,0-7-272 0,1 1-48 0,1-3-8224 16,0-3-1664-16</inkml:trace>
  <inkml:trace contextRef="#ctx0" brushRef="#br1" timeOffset="-211196.99">17092 10973 26607 0,'-7'-15'1168'0,"7"15"256"0,0 0-1136 0,0 0-288 15,0 0 0-15,0 0 0 0,0 0 640 0,4 11 80 0,0 2 16 16,1 6 0-16,2 2 32 0,1 5 0 0,-1 3 0 0,3 2 0 16,-1 2-624-16,1 1-144 0,2 2 0 0,0 3 0 31,-2 0-1104-31,2-2-256 0,-1 1-48 0,3-3-11408 0</inkml:trace>
  <inkml:trace contextRef="#ctx0" brushRef="#br1" timeOffset="-210751.79">17028 11284 29599 0,'-8'-6'1312'0,"8"6"272"0,0 0-1264 0,0 0-320 16,0 0 0-16,0 0 0 0,3-7 480 0,2 2 32 16,1 0 16-16,3-2 0 0,5 1-208 0,1-1-32 15,2-1-16-15,1 1 0 0,2-1-272 0,2 0 0 16,0 1 0-16,0 0 0 0,1-1 0 0,-3 0 0 15,1-1-192-15,-1 0 192 0,-2 0-336 0,-1 1 16 16,0 0 16-16,-3 1 0 0,-2 1 304 0,-4-1 0 16,-2 2-128-16,-6 5 128 0,0 0 0 0,0 0 224 15,0 0-32-15,-6-1-16 0,-2 1 416 0,-1 2 96 0,0 4 16 0,-2 0 0 16,1 3-288-16,1 3-48 0,0 2-16 0,1 3 0 16,1 4-352-16,2 1 0 15,1 2 0-15,2-1-128 0,2 1 128 0,1-1-160 0,2-1 160 0,2-1-160 16,1-2 160-16,3-4 0 15,2 0 0-15,2-5 0 0,1-4 0 0,1 0 0 16,-1-4 0-16,0-2 0 0,-1-4 192 0,0-3-16 16,0-4-16-16,-1-1 0 0,-1 1 448 0,-2-2 96 15,0-2 0-15,-1 1 16 0,-2-2 80 0,-2 1 16 16,-1-1 0-16,-2-1 0 0,-1 1-288 0,-3 1-48 16,-1 0-16-16,-2 2 0 0,-5 0-240 0,1 0-48 0,0 2-16 0,-2-1 0 15,-1 1-160-15,0 2 0 0,-2 0 0 0,2 1 0 31,2 1-1632-31,0-1-256 0,3 0-48 0</inkml:trace>
  <inkml:trace contextRef="#ctx0" brushRef="#br1" timeOffset="-209393.66">20876 10815 19343 0,'0'0'848'0,"0"0"192"0,0 0-832 0,0 0-208 0,-7-1 0 0,0 1 0 15,7 0 1392-15,0 0 224 0,0 0 48 0,0 0 16 16,0 0-304-16,4 9-64 0,-1-3-16 0,2 3 0 16,1 3-320-16,2 2-64 0,-1 2-16 0,2 2 0 15,1 3-96-15,2 3-32 0,4 0 0 0,-1 4 0 16,1 2-192-16,1 0-64 0,0-2 0 0,0 1 0 16,0 1-352-16,1-1-160 0,2-2 128 0,0-1-128 15,1-1 0-15,-3-1-176 0,-1-1 16 0,-1-2 0 16,0 0-2176-16,-1 0-432 0,0-1-96 15,-2 0-10944-15</inkml:trace>
  <inkml:trace contextRef="#ctx0" brushRef="#br1" timeOffset="-208987.45">21444 11711 8287 0,'0'0'736'0,"0"0"-592"16,0 0-144-16,0 0 0 0,1-7 3440 0,-1 7 656 15,0 0 128-15,0 0 16 0,0 0-2544 0,0 0-512 0,0 0-96 0,0 0-32 16,-7 4-336-16,2 2-64 0,-1 1-16 0,0 3 0 16,1 3-128-16,3 3-48 0,-1 0 0 0,3 1 0 15,0 0-336-15,3 2-128 0,0-2 0 0,3 3 144 16,0 2-144-16,3-1 0 0,2-4 0 0,0 0 0 15,4-4 0-15,0-2 0 0,1-1 0 0,1-4 0 16,0-2 0-16,1-3 0 0,-2-1 0 0,-2-2 0 16,-1-5-224-16,-2 1 80 0,-1-2 16 0,-2-1 0 15,-3-3 128-15,-1 0 0 0,-3 2 0 0,-1-2 0 16,-1 0 0-16,-2-1 0 0,-2-1 0 0,-1 1 0 16,-2 2 176-16,-2 0-48 0,0-2 0 0,0 0 0 15,-2 1 0-15,0 0 0 0,-1 2 0 0,2 2 0 16,0 1-320-16,1 0-80 0,3-3-16 0,2 4-13632 15</inkml:trace>
  <inkml:trace contextRef="#ctx0" brushRef="#br1" timeOffset="-208815.6">21712 11728 20271 0,'0'0'1792'0,"0"0"-1424"0,-1 7-368 0,0 2 0 0,1 3 2720 0,0 0 480 31,0 1 80-31,0 3 32 0,0-3-2160 0,0 4-416 16,0-3-96-16,1 3 0 0,1 1-336 0,2-1-64 16,2 3-16-16,-3-2 0 15,3 3-608-15,-1 2-128 0,-1 1-32 0,0-5 0 16,0 1-2800-16,0-3-560 0,2 10-128 0,1-10 0 0</inkml:trace>
  <inkml:trace contextRef="#ctx0" brushRef="#br1" timeOffset="-208627.82">21961 11678 18431 0,'0'0'1632'0,"0"9"-1312"0,1 0-320 0,1 3 0 16,-1 4 2144-16,0-1 352 0,1 2 80 0,0 3 16 15,2 2-1696-15,0 0-352 0,0 0-64 0,2 2-16 16,1-1-272-16,1 1-64 0,-2-1-128 0,3-1 192 15,2 0-640-15,-1 2-144 0,-1 1-32 0,-1-6-12016 16</inkml:trace>
  <inkml:trace contextRef="#ctx0" brushRef="#br1" timeOffset="-208406.77">21780 11917 33695 0,'0'0'736'0,"0"0"160"0,0 0 16 0,0 0 48 0,0 0-768 0,0 0-192 0,0 0 0 0,0 0 0 16,0 0 768-16,6-3 112 0,1-1 16 0,2 3 16 16,1-1-368-16,4 2-80 0,0-1-16 0,3 1 0 15,5-2-448-15,1-2-160 0,4-2 0 0,3 1-16832 16</inkml:trace>
  <inkml:trace contextRef="#ctx0" brushRef="#br1" timeOffset="-207169.65">25441 14085 10127 0,'0'0'448'0,"0"0"96"0,0 0-544 0,0 0 0 15,0 0 0-15,0 0 0 0,0 0 3904 0,0 0 656 16,0 0 144-16,0 0 32 0,0 0-2304 0,0 0-448 0,0 0-80 0,1 11-32 15,-11-7-512-15,-1-1-96 0,-1 1-32 0,-1 2 0 16,-1 1-432-16,-2-3-96 0,-1 2 0 0,-2 2-16 16,-3-1-400-16,0-1-80 0,-2 5-16 0,-1-1 0 15,1 0-448-15,-1 2-80 0,0 0-32 0,-1 1 0 32,3-3-3280-32,0 1-640 15</inkml:trace>
  <inkml:trace contextRef="#ctx0" brushRef="#br1" timeOffset="-206830.83">24138 14107 11967 0,'-5'-13'528'0,"5"13"112"0,0 0-512 0,0 0-128 0,-4-5 0 0,0 2 0 16,4 3 4576-16,0 0 880 0,-5 5 176 0,1 4 48 15,0 2-3872-15,0 2-768 0,0 4-144 0,1 1-48 16,0 5-400-16,2 2-64 0,-2 1-32 0,3 0 0 16,1-1-352-16,1 0-208 0,0-2 16 0,2 1 16 31,3-3-2832-31,-1-2-576 0,1-2-128 0</inkml:trace>
  <inkml:trace contextRef="#ctx0" brushRef="#br1" timeOffset="-206643.4">24299 14040 4607 0,'-4'-17'192'0,"2"12"64"0,0 0-256 0,-2 1 0 15,4 4 0-15,0 0 0 0,0 0 5696 0,0 0 1104 16,0 0 224-16,0 0 32 0,1 12-5168 0,1 3-1040 16,0 4-208-16,2 0-32 0,0 2-352 0,0 0-64 15,2 2 0-15,2 1-16 0,0-1-176 0,1 2 0 16,0 0 0-16,0 0 0 15,1-2-1664-15,-1-2-384 0,-1 1-64 0</inkml:trace>
  <inkml:trace contextRef="#ctx0" brushRef="#br1" timeOffset="-206190.29">24247 14313 29311 0,'-15'-9'1296'0,"10"7"272"0,-2-3-1248 0,2 1-320 0,0 0 0 0,0 2 0 15,5 2 640-15,0 0 80 0,0 0 16 0,4-7 0 16,4 3-512-16,2 0-96 0,3 2-128 0,1 0 176 16,3 1-176-16,0 0 0 0,4-2-192 0,1 1 192 15,2-2-320-15,-1-1 48 0,1-1 16 0,-2 1 0 32,1 0-320-32,11-4-64 0,-6 0-16 0,-4-2 0 15,-1 3-272-15,-7 2-48 0,-4-5-16 0,-4 4 0 0,-8 7 208 16,0 0 32-16,0 0 16 0,0-6 0 0,0 6 736 0,-5-2 368 0,-3-2-48 0,-2 4 0 15,-2 1 912-15,-1 3 176 0,-2 1 48 0,2 3 0 16,0 1-320-16,2 2-64 0,-1 0-16 0,3 2 0 16,1 0-432-16,3 3-96 0,2 2-16 0,3-1 0 0,3 3-192 15,2-2-32-15,3 2-16 0,4-2 0 0,1-1-16 0,3-4 0 16,3-3 0-16,0-1 0 0,2-1-64 0,0-4-32 16,0-2 0-16,0-4 0 0,0 1 128 0,-2-6 32 15,1-3 0-15,-5 0 0 0,0-4 192 0,-4 0 32 16,0 0 16-16,-3-1 0 0,-3-1 144 0,-1-3 48 15,-3 1 0-15,-1 2 0 0,-2-1-48 0,-2 2 0 16,-2-1 0-16,0 0 0 0,-2 1-400 0,0 2-96 16,-1-2-16-16,-3 2 0 0,-1 0-192 0,-1 3-128 15,0 1 128-15,-7-2-208 16,-1 4-2560-16,1 1-512 0</inkml:trace>
  <inkml:trace contextRef="#ctx0" brushRef="#br1" timeOffset="-205314.29">26437 17251 27759 0,'-2'2'1216'0,"2"-2"272"0,0 0-1184 0,0 0-304 0,0 0 0 0,0 0 0 15,0 0 960-15,3 26 144 0,6-29 32 0,2 3 0 16,0 3 320-16,2-3 64 0,4 2 16 0,3 2 0 15,-1-1-576-15,2 1-96 0,5 1-32 0,3 0 0 16,12 0-512-16,0 1-96 0,0 0-32 0,2-3 0 16,-2-2-192-16,0-1 0 0,-2-1 0 0,0-6 0 31,0-1-448-31,0 1-144 0,-1-1-32 0,0-3 0 16,0 2-2768-16,-4 0-544 0</inkml:trace>
  <inkml:trace contextRef="#ctx0" brushRef="#br1" timeOffset="-204735.89">25334 16970 19343 0,'0'0'848'16,"0"0"192"-16,-5 1-832 0,5-1-208 0,0 0 0 0,-7 4 0 0,-1 1 2896 0,2 3 544 16,1 2 96-16,1 3 32 0,1 2-2000 0,0 3-400 15,1 3-80-15,-1 1 0 0,-1 3-576 0,2 0-128 16,0 1 0-16,2-3-16 0,2 1-368 0,0-1 0 15,2-1 0-15,1-1-128 16,2-3-1584-16,-1 1-304 0,2-2-64 0,0-3-16 16,0 0-816-16,0-3-160 0,-2-5-48 0</inkml:trace>
  <inkml:trace contextRef="#ctx0" brushRef="#br1" timeOffset="-204548.41">25532 16864 10127 0,'0'0'448'0,"0"0"96"0,0 0-544 0,0 0 0 0,0 0 0 0,0 0 0 16,-4 9 3584-16,1 2 624 0,2 0 112 0,0 4 32 15,1 0-2640-15,0 4-528 0,1 2-96 0,2 1-32 16,-1 1-624-16,2 1-128 0,0 2-32 0,1-2 0 31,1 3-1184-31,-1 0-240 0,0 2-64 0,-2-3-11152 0</inkml:trace>
  <inkml:trace contextRef="#ctx0" brushRef="#br1" timeOffset="-204095.12">25437 17223 24879 0,'0'0'2208'0,"-1"-6"-1760"0,-1-1-448 0,1 0 0 0,-2 3 2144 0,3-4 352 15,2 2 64-15,0 1 0 0,2 1-1248 0,1-3-256 16,3 2-48-16,0 0-16 0,0 0-320 0,1 1-64 15,0 1-16-15,3 0 0 0,0 2-592 0,2-1 0 16,2-2 0-16,0 1 0 0,4 2-240 0,0-3-64 16,-2 1-16-16,1-3 0 15,0 0-464-15,-1 3-112 0,-1-3 0 0,-2 2-16 16,0 1 160-16,-2-1 48 0,-4 0 0 0,-2-2 0 0,-2 5 320 0,-5 1 80 16,0 0 16-16,0 0 0 0,0 0 288 0,0 0 0 15,-8 0 0-15,-1 1 144 0,-2 5 256 0,0 2 48 0,-2 2 16 0,0 2 0 16,-1-3-16-16,1 4-16 0,2 1 0 0,0 1 0 15,3 1 32-15,3 0 16 0,4 0 0 0,2 1 0 16,3-7-160-16,3 2-48 0,2-2 0 0,4 1 0 16,1-5-128-16,4 1-16 0,2-5-128 0,3 1 192 15,1-4-48-15,-1-3-16 0,1-3 0 0,-1-2 0 16,1-1 16-16,-3-3 0 0,-2-2 0 0,1 2 0 16,-1-6-16-16,-2 0 0 0,-4 3 0 0,-2 1 0 15,-3-2 256-15,-5 4 32 0,-3-2 16 0,-2 0 0 16,-1 2 224-16,-3 1 48 0,-2 1 16 0,-1 0 0 15,-2 2-352-15,1-3-80 0,-2 2-16 0,2 2 0 16,-2-1-432-16,3 3-96 0,0 0 0 0,2 1-16 16,3 1-2768-16,4 4-544 0</inkml:trace>
  <inkml:trace contextRef="#ctx0" brushRef="#br1" timeOffset="-203153.88">29302 16695 20319 0,'0'0'896'0,"0"0"192"0,0 0-864 0,0 0-224 0,0 0 0 0,0 0 0 16,0 0 1568-16,0 0 272 0,0 0 48 0,0 0 16 15,0 0-368-15,0 0-64 0,0 0 0 0,0 0-16 16,0 0-480-16,0 0-80 15,4 18-32-15,1-6 0 0,1-1-160 0,3 5-48 16,3 4 0-16,1 4 0 0,1 4-80 0,2 0 0 0,-1 1-16 0,2 0 0 16,0-2-176-16,3 1-48 0,-1-1 0 0,2-1 0 15,3-3-336-15,-1 0 0 0,-1-4 0 0,2 1 128 16,-1-2-352-16,1-1-64 0,-2-3-16 0,-1 1 0 31,-2-1-2720-31,-2-1-560 0,-1-1-96 0</inkml:trace>
  <inkml:trace contextRef="#ctx0" brushRef="#br1" timeOffset="-202792.63">29939 17404 1839 0,'0'0'160'0,"0"0"-160"16,0 0 0-16,0 0 0 0,0 0 5536 0,0 0 1072 15,-11 4 224-15,11-4 32 0,0 0-4192 0,-10 4-848 16,-1 0-160-16,2 0-48 0,1-1-720 0,1 5-128 16,0-1-48-16,0-1 0 0,1 3-400 0,1 4-64 15,0 2-32-15,1 0 0 0,1 1-224 0,3 1 128 16,3 1-128-16,2-1 0 0,1-2 0 0,3-1 0 16,1-1 0-16,1-3 0 0,2-2 0 0,2 1 0 15,0-2 0-15,1-1 0 0,1-4 0 0,-1-2 0 16,-3-2 0-16,-2-2 0 0,2-3 0 0,-1-1 0 15,1-4 0-15,-1 2 0 0,-2-1 224 0,-3-2-48 0,-5-1-16 16,-2 1 0-16,-2 0 0 0,-2 1 0 0,0 0 0 16,-1-2 0-16,0 1-160 0,-5 1 128 0,-1 0-128 0,-1 2 128 15,2 0-352-15,-1 2-80 16,1-3-16-16,-1 5 0 16,0 1-2032-16,0-1-400 0,2 4-96 0</inkml:trace>
  <inkml:trace contextRef="#ctx0" brushRef="#br1" timeOffset="-202620.76">30109 17401 17503 0,'0'0'1552'15,"0"0"-1232"-15,0 0-320 0,0 0 0 0,0 0 3280 0,0 0 608 16,0 0 112-16,0 15 32 0,3 0-2464 0,-2 0-480 16,1 3-112-16,-2 0-16 0,-2 0-384 0,2 2-96 15,0 1-16-15,3 0 0 0,-1-2-464 0,1 3 128 16,-3-2-128-16,3 1 0 15,1 0-384-15,0-2-112 0,-6-3-16 0,2 3-16 16,0 0-1872-16,3-5-368 0,-1-4-80 0</inkml:trace>
  <inkml:trace contextRef="#ctx0" brushRef="#br1" timeOffset="-202417.66">30270 17408 12895 0,'0'0'576'0,"0"0"112"0,0 0-560 0,0 0-128 0,0 0 0 0,0 0 0 16,0 10 3200-16,0 3 624 0,1 3 112 0,2 0 32 16,-1-1-2688-16,2 3-512 0,0 1-128 0,1 0 0 15,0 1-480-15,1 2-160 0,-2 0 0 0,1 0 144 16,0-2-144-16,2 1 0 0,-1 1 0 0,1-3 0 31,-2 2-480-31,0 0-80 0,-1-3-16 0,0-2-7824 0,0 0-1584 0</inkml:trace>
  <inkml:trace contextRef="#ctx0" brushRef="#br1" timeOffset="-202214.23">30163 17670 30751 0,'0'0'1360'0,"0"0"288"0,0 0-1328 0,0 0-320 15,0 0 0-15,0 0 0 0,5-11 1152 0,-5 11 176 16,13-5 16-16,-1 0 16 0,0-2-496 0,1 5-96 15,0 2-32-15,0 0 0 0,0-3-528 0,2 1-208 16,1-2 176-16,2 0-176 0,2 0 0 0,-3 0-288 16,-3 1 32-16,0 0-16656 0</inkml:trace>
  <inkml:trace contextRef="#ctx0" brushRef="#br1" timeOffset="-200862.7">27447 14962 911 0,'0'0'0'0,"0"0"0"0,0 0 0 0,0 0 0 15,0 0 0-15,0 0 0 0,0 0 3008 0,0 0 528 16,0 0 112-16,0 0 0 0,0 0-1200 0,0 0-240 15,-12 16-48-15,12-16-16 0,0 0-528 0,0 0-96 16,0 0-32-16,-3-3 0 0,-4 0-432 0,0 0-96 16,1-3 0-16,-1 1-16 0,1 0 96 0,-1-3 32 15,0-1 0-15,-1 0 0 0,-1 0 112 0,0-2 32 16,-2 0 0-16,1-1 0 0,-2-1-240 0,0 1-32 0,-1 0-16 0,0-1 0 16,0 2-480-16,0-2-80 0,0-3-32 0,0 2 0 15,0-2-336-15,2 2 128 0,1 1-128 0,0-2 0 16,1 2 0-16,-1 0 128 0,1-1-128 0,3 3 0 15,-1 1 0-15,2 2-128 0,0 2 0 0,0 0 0 16,2 1 128-16,3 5-160 0,-3-5 160 0,3 5-160 16,-4-4-32-16,4 4 0 0,-2-4 0 0,2 4 0 15,-4-3-16-15,4 3-16 0,0 0 0 0,0 0 0 16,0 0 80-16,0 0 16 0,0 0 0 0,-5-3 0 16,5 3 128-16,0 0 0 0,-7-2 0 0,7 2 0 15,0 0 0-15,0 0 0 0,0 0 0 0,0 0 0 16,0 0 0-16,0 0 0 0,0 0 0 0,0 0 0 15,-1-6 0-15,0-1 0 0,-2 1 0 0,2-1 0 16,1 2 0-16,2-2 128 0,2 1-128 0,1-3 0 16,2 0 128-16,2 0-128 0,1-1 160 0,2 0-160 0,1-2 160 0,0-1-160 15,2 0 160-15,-1 0-160 0,0-1 128 0,-1-1-128 16,0 0 0-16,0-1 144 0,-1 1-144 0,0 0 0 16,0 1 0-16,1 1-176 0,0 0-128 0,0 0-16 15,0 0-16-15,4-6 0 16,-3 4-448-16,-1 2-96 0,0 2-16 0,-1 2 0 15,-3 3-2448-15,0-1-496 0</inkml:trace>
  <inkml:trace contextRef="#ctx0" brushRef="#br1" timeOffset="-200487.74">27606 14038 18431 0,'0'0'816'0,"0"-11"160"0,-2-2-784 0,-1 2-192 0,3-1 0 0,0 0 0 16,0-2 2800-16,-1 3 512 0,-2 0 96 0,0 1 32 16,1 1-1664-16,2 9-336 0,0 0-64 0,0 0-16 15,-9-6-896-15,9 6-176 0,0 0-32 0,-9 5-16 16,2 4-240-16,3 3-192 0,2 0 48 0,2-1 0 16,0 6-48-16,3 0 0 0,0-1 0 0,2 1 0 15,2 1 192-15,1 0 0 0,2-3-144 0,1 0 144 16,0 0-192-16,1-4 48 0,0 0 0 0,1-3 0 15,0-3 144-15,0-1 0 0,-1-2-144 0,-1-2 144 16,0-4 0-16,-2 2 0 0,-3-3 160 0,0-2-160 16,-3-2 336-16,0 0-32 0,-2 0-16 0,-2-2 0 0,-2-3 16 15,0 1 0-15,-3 1 0 0,1 2 0 0,-1-1-176 0,-5-7-128 16,1 0 192-16,1 2-192 0,0 4 0 0,1 1-320 16,1 0 32-16,2 0 16 15,0 1-1840-15,1 0-384 0,-1-2-64 0,-1 6-11008 16</inkml:trace>
  <inkml:trace contextRef="#ctx0" brushRef="#br1" timeOffset="-200329.45">27836 13631 17503 0,'0'0'1552'0,"0"0"-1232"0,0 0-320 0,0 0 0 15,0 0 2416-15,6 12 416 0,-2 1 96 0,0 1 16 16,-1 3-1280-16,1 3-256 0,-1-1-64 0,0 3 0 15,-2 2-624-15,-1 1-128 0,4 1-16 0,0-2-16 32,0 0-560-32,1 1 0 0,1-1 0 0,-1-1-192 31,0-4-1872-31,3-2-368 0,0-3-80 0,-3-6-10352 0</inkml:trace>
  <inkml:trace contextRef="#ctx0" brushRef="#br1" timeOffset="-200141.97">28049 13570 13823 0,'0'0'1216'0,"0"0"-960"15,0 0-256-15,-6 6 0 0,6-6 2912 0,-3 13 544 16,3 0 96-16,3 4 32 0,1 7-2592 0,1-1-512 16,0 3-96-16,3 0-32 0,1 3-224 0,0 0-128 15,2-3 160-15,1 0-160 16,-2 0-304-16,2 1-144 0,-1-3-48 0,1-5 0 15,0 0-2224-15,-3-1-448 0</inkml:trace>
  <inkml:trace contextRef="#ctx0" brushRef="#br1" timeOffset="-199954.49">27943 13860 10127 0,'0'0'448'0,"-8"-5"96"0,-3 0-544 0,11 5 0 0,0 0 0 0,0 0 0 16,0 0 5936-16,0 0 1072 0,0 0 224 0,12-3 32 16,4 3-5136-16,3-1-1024 0,0 0-208 0,3 1-32 15,1 0-640-15,3 0-224 0,3 0 144 0,1-3-11840 16,0 1-2368-16</inkml:trace>
  <inkml:trace contextRef="#ctx0" brushRef="#br2" timeOffset="-167595.1">23046 11754 10127 0,'0'0'448'0,"0"0"96"0,0 0-544 0,0 0 0 0,0 0 0 0,0 0 0 16,0 0 3904-16,-1 19 656 0,1-19 144 0,1 8 32 16,0 1-2432-16,0 2-496 0,2-1-80 0,0 2-32 15,1-1-544-15,-1 1-128 0,0 3 0 0,0 0-16 16,-1-2-80-16,1 4-16 0,-1 4 0 0,2-1 0 16,-2-1-64-16,-2 7-16 0,0 4 0 0,-2-2 0 15,2 0-192-15,2-2-64 0,-1 2 0 0,2-1 0 16,-1-1-400-16,1 0-176 0,-2 0 128 0,2-2-128 15,-1 2 0-15,2-1 0 0,-1-2 0 0,1 2 0 16,0-2-608-16,0 2-48 0,0-4-16 0,-1-2 0 16,1 0-1664-16,0-2-336 0,-1 1-64 0,-1-4-8320 15,1-1-1664-15</inkml:trace>
  <inkml:trace contextRef="#ctx0" brushRef="#br2" timeOffset="-167188.65">23106 12804 21183 0,'0'0'1888'0,"0"0"-1504"0,-3-5-384 0,2 0 0 16,0-3 2064-16,-1 0 352 0,1 0 64 0,0-1 16 15,-1 0-1040-15,1 1-208 0,-2-5-32 0,1 3-16 16,-1 1-448-16,-1 0-96 0,0 1-16 0,-1 1 0 15,-1 2 64-15,-3 3 0 0,-2 0 0 0,1 4 0 16,-1 0-16-16,2 6 0 0,0 4 0 0,0 2 0 16,0 2-368-16,1 2-64 0,1 1 0 0,2 2-16 15,4 2-240-15,2-1 0 0,2-1 0 0,2-1 0 16,3 0 0-16,5-2 0 0,1-3-144 0,3-2 144 16,0 0-128-16,1-3 128 0,2 0 0 0,-1-3-144 15,2-6 144-15,-1 1-128 0,-2-4 128 0,-1 1-128 16,-3-6 128-16,-1 1 0 0,-1-1 0 0,-1-2 0 15,-2 1 192-15,-3 2-16 0,-1-4-16 0,-2-1 0 0,-3 2 16 16,-3 0 0-16,1-2 0 0,-2 1 0 0,-1 0-176 0,0-2 192 16,-2 1-192-16,1-3 192 0,-2 1-400 0,0 0-80 15,0 3-16-15,0-1 0 16,0-1-1696-16,2 3-352 0,1 0-64 0,2 3-8720 16,3 6-1760-16</inkml:trace>
  <inkml:trace contextRef="#ctx0" brushRef="#br2" timeOffset="-166923.11">23434 12649 17503 0,'0'0'1552'0,"0"0"-1232"15,0 0-320-15,-6 3 0 0,-2-3 3760 0,0 1 688 16,0-1 144-16,1 1 16 0,-1 1-2352 0,0 0-464 0,0 1-112 0,2 2-16 16,0 2-832-16,1 2-160 0,0 0-32 0,0 3-16 15,-1 2-432-15,3 2-64 0,0 1-128 0,0 1 176 16,1 1-48-16,0 0 0 0,2-4 0 0,3 0 0 15,1-2 48-15,0 1 0 0,0 2 0 0,1-2 0 16,3 0-176-16,2-2 0 0,1 0 0 0,0 0 0 16,1-2-384-16,1 0 64 0,0 1 0 0,2-2 0 31,0-2-1728-31,1-2-352 0,-1 0-64 0,2-2-16 16,-1 0-736-16,-2-3-160 0,-2-5-16 0</inkml:trace>
  <inkml:trace contextRef="#ctx0" brushRef="#br2" timeOffset="-166751.2">23681 12636 21311 0,'5'-19'944'0,"-2"11"192"0,-1-3-912 0,2 1-224 16,-1 1 0-16,1-2 0 0,-1 2 2320 0,1 1 432 15,-1 2 64-15,-3 6 32 0,0 0-1280 0,0 0-256 16,0 0-48-16,7 8-16 0,-4 4-800 0,0 3-176 16,-2 5-16-16,1 2-16 0,-1-3-96 0,0 5-16 15,-1-1 0-15,0 0 0 0,0 0-272 0,0 2-64 16,0 1-16-16,3 1-10720 15,-1-1-2128-15</inkml:trace>
  <inkml:trace contextRef="#ctx0" brushRef="#br2" timeOffset="-166563.59">23919 12403 6447 0,'0'0'272'0,"0"0"80"0,0 0-352 0,-1 8 0 0,1 1 0 0,1 1 0 16,1 5 6464-16,2 3 1216 0,-1 4 240 0,3 5 48 16,0 1-5856-16,2 4-1152 0,1 2-256 0,0 1-32 15,2 2-672-15,-1-1 0 0,1 1 0 0,-1-1 0 32,0 1-2240-32,1-3-416 0,1-2-96 0</inkml:trace>
  <inkml:trace contextRef="#ctx0" brushRef="#br2" timeOffset="-166376.12">23807 12837 15663 0,'0'0'1392'16,"0"0"-1120"-16,-6-3-272 0,0-2 0 0,1-3 5776 0,4 2 1104 15,2 2 224-15,3-5 32 0,1 1-5600 0,4 0-1136 16,3-1-208-16,4 1-64 0,1 0-320 0,2 1-64 15,1-3 0-15,1 4-16 16,0-1-2400-16,1 2-464 0,0 1-112 0</inkml:trace>
  <inkml:trace contextRef="#ctx0" brushRef="#br2" timeOffset="-165922.58">24226 12671 18431 0,'0'0'1632'0,"0"0"-1312"0,0 0-320 0,0 0 0 16,0 0 2944-16,7 7 512 0,1-2 96 0,1 0 32 16,3-1-1616-16,0 0-320 0,-2 1-64 0,2 2-16 15,0-3-800-15,1 0-144 0,-1-2-48 0,-1 0 0 16,0 2-208-16,-2-1-48 0,-1 1-16 0,-8-4 0 16,0 0 192-16,2 8 32 0,0 1 16 0,-2 0 0 15,-3 2-80-15,-1-2-16 0,0 1 0 0,-1 2 0 16,0 0-192-16,0-3-32 0,-1-2-16 0,2-1 0 15,0-1-208-15,4-5 0 0,0 0 0 0,-5 4 0 16,5-4-336-16,0 0-64 0,-4 5-16 0,4-5 0 16,0 0-272-16,0 0-48 0,0 0-16 0,0 0 0 15,0 0 256-15,0 0 48 0,9 3 16 0,1 1 0 0,0-3 304 0,2 2 128 16,1-1-128-16,0 2 128 0,0 3 0 0,-1-1 0 16,-1 1 0-16,0 1 128 0,-1-2 496 0,-1 2 96 15,-1-1 32-15,-1 2 0 0,-2 2 336 0,-2-1 80 16,-2 0 16-16,-2 0 0 0,-2 1-224 0,-2 1-32 15,-1 1-16-15,-1-2 0 0,-4 1-64 0,-2 0-16 16,-2 0 0-16,-1-2 0 0,0 0-432 0,1-2-80 16,-1 0-32-16,3-1 0 0,0-2-288 0,1 1 0 15,0-2 0-15,1-2 0 16,-1-4-2592-16,2 1-416 0,0-2-96 0</inkml:trace>
  <inkml:trace contextRef="#ctx0" brushRef="#br3" timeOffset="-153522.47">31469 17691 17439 0,'0'0'768'0,"0"0"176"0,0 0-752 0,0 0-192 0,0 0 0 0,0 0 0 16,0 0 1088-16,0 0 176 0,0 0 32 0,0 0 16 15,0 0-112-15,0 0-32 0,0 0 0 0,0 0 0 16,0 0-160-16,0 0-48 0,0 0 0 0,0 0 0 16,0 0-192-16,11 0-32 0,0-4-16 0,1 1 0 0,4-1-32 0,-1 0-16 15,1 0 0-15,2 2 0 0,0-3-96 0,1 1-32 16,3 0 0-16,-1-1 0 0,0-1-192 0,-2 0-32 15,-1-1-16-15,2-2 0 0,1-1-176 0,0 1-128 16,-2 1 144-16,-1-3-144 0,-1 2 128 0,0 0-128 16,-1 1 0-16,0-1 0 15,-1 1 0-15,1 1-128 0,-2-3-16 0,2 1 0 16,2-1-688-16,-2 1-144 0,-3 1-32 0,0-1 0 16,-1-3-144-16,-1 2-48 0,0 2 0 0,-2-3 0 15,0 2 240-15,-1 1 64 0,-2 2 0 0,1-1 0 0</inkml:trace>
  <inkml:trace contextRef="#ctx0" brushRef="#br3" timeOffset="-153194.1">32287 17289 18431 0,'0'0'816'0,"-7"-4"160"0,7 4-784 0,-6-6-192 0,-2-1 0 0,0 3 0 16,0 0 2688-16,2 0 480 0,6 4 96 0,-11-2 32 15,-1-1-1776-15,1 3-368 0,-2 3-64 0,0 2 0 16,1 2-640-16,1 2-128 0,1 4-32 0,0 0 0 16,-2 5-288-16,3 0 0 0,1 1-208 0,4-1 80 15,3-1 128-15,2 0 0 0,2 0-144 0,2-2 144 16,1-3 0-16,3 0 0 0,3-2-144 0,4-1 144 0,2 0 0 0,2-3 0 16,0-5 0-16,1-1 0 0,-1-3 0 0,-1 1 0 15,2-2 0-15,-1-3 0 0,-2-4 192 0,0-1-48 16,-2 0-16-16,-2-2 0 0,-2-2 0 0,-1 2-128 15,-5-3 192-15,-1 1-64 0,-1 1-128 0,-1-1 192 16,-3 0-192-16,-3-2 192 0,-2 2-192 0,0 2 0 16,-2 2-192-16,-1 1 192 15,-2-1-640-15,-2 3 0 0,-1 0 0 0,0 3 0 16,0 1-2016-16,1 3-416 0,1 0-64 0</inkml:trace>
  <inkml:trace contextRef="#ctx0" brushRef="#br3" timeOffset="-152928.48">32562 17236 911 0,'0'0'0'0,"0"0"0"0,9-8 0 0,-9 8 0 15,5-9 4640-15,-5 9 848 0,0 0 160 0,0 0 48 16,-1-11-3648-16,1 11-736 0,-6-7-144 0,6 7-16 16,-10 0 304-16,0 2 64 0,-2 3 16 0,0 3 0 15,0 1-448-15,3 3-64 0,0 1-32 0,1 3 0 16,1-1-160-16,0 4-16 0,2 3-16 0,2-1 0 15,4-3-496-15,3-1-112 0,0 0 0 0,3-4-16 16,-1 1-176-16,6-1 0 0,2-2 0 0,1-2 0 16,-1-1 0-16,0-1 0 0,1-3 0 0,0-1 0 15,1 1-1312-15,-2-3-144 0,-1-1-16 0</inkml:trace>
  <inkml:trace contextRef="#ctx0" brushRef="#br3" timeOffset="-152744.64">32914 17068 31727 0,'0'0'1408'0,"0"0"288"0,-6 7-1360 16,3 4-336-16,0 2 0 0,0 0 0 15,-1 1 0-15,0-1 0 0,-1 4 0 0,0 0 0 0,0 5 0 0,1 2 304 16,-1-1-48-16,2 1-16 0,3-2-240 0,3 1 0 15,1 2 0-15,0-3-160 16,-1-1-1728-16</inkml:trace>
  <inkml:trace contextRef="#ctx0" brushRef="#br3" timeOffset="-152488.71">33114 16976 10127 0,'0'0'896'0,"0"0"-704"0,-7 12-192 0,3-4 0 0,0 2 3264 0,0 2 608 0,0 1 128 0,0 3 32 16,0-2-2944-16,2 3-576 0,0 3-112 0,1 16-16 16,1-1 0-16,1-2 16 0,2 1 0 0,-2-15 0 15,0 1-400-15,2 3 0 0,0 2 0 0,1 0 0 16,-1 0 0-16,0-1 0 0,0 1-192 0,1 21 192 15,-3-8-912-15,-1-7-64 16,-3-4-16-16</inkml:trace>
  <inkml:trace contextRef="#ctx0" brushRef="#br3" timeOffset="-152290.42">32914 17259 32655 0,'0'0'1440'0,"0"0"304"0,0 0-1392 0,0 0-352 15,0 0 0-15,0 0 0 0,9-6 272 0,3-1-16 0,1 1 0 0,1 2 0 16,2 0 48-16,0 1 0 0,3 1 0 0,-9 2 0 31,3 1-2000-31,2 0-400 0,-1-1-80 0</inkml:trace>
  <inkml:trace contextRef="#ctx0" brushRef="#br3" timeOffset="-151821.75">33206 17257 18431 0,'0'0'816'0,"0"0"160"0,0 0-784 0,0 0-192 0,0 0 0 0,0 0 0 15,13 3 3104-15,-2 1 576 0,0 0 112 0,1 2 32 16,1-1-1888-16,1 1-368 0,3-2-80 0,1 3-16 0,2-1-800 0,-1 2-160 16,-2 0-48-16,-1-2 0 0,-2 1-464 0,-1-1 128 15,-1 1-128-15,-3-2 0 0,-9-5 0 0,0 0 0 16,7 9 0-16,-7-9 0 0,0 0 128 0,1 11-128 16,-4-2 0-16,-3 0 144 0,-3 0-144 0,0-1 0 15,-1-2 0-15,1 1 0 0,-1-2-288 0,1-1-32 16,9-4-16-16,0 0 0 15,-9 3-80-15,9-3-16 0,-11 2 0 0,11-2 0 0,0 0 128 0,0 0 32 16,0 0 0-16,0 0 0 0,0 0 144 0,8 8 128 16,1 0-192-16,2 0 192 0,-1 1-256 0,2 1 64 15,1 3 16-15,0-2 0 0,1 2 176 0,-1 0 0 0,-1-1 160 16,0-1-160-16,-2 2 576 0,-1-2 32 0,-2 1 0 0,-3-2 0 16,-4-10 528-16,0 13 96 0,-2-1 32 0,0-2 0 15,-3 2-48-15,-3-4-16 0,-4 0 0 0,-1 1 0 16,-3-2-496-16,1 1-112 0,-1 0-16 0,0-1 0 15,1-1-320-15,0-1-64 0,1-1 0 0,2 0-16 16,2-1-176-16,-1-1 0 0,1-2 0 0,10 0 0 31,0 0-2608-31,0 0-448 0</inkml:trace>
  <inkml:trace contextRef="#ctx0" brushRef="#br4" timeOffset="-148571.95">19554 18083 23039 0,'-24'21'2048'0,"15"-21"-1648"16,-1 1-400-16,10-1 0 0,-10-1 672 0,10 1 48 16,0 0 16-16,-4-10 0 31,3-2-1504-31,2-1-320 0,3-2-48 0</inkml:trace>
  <inkml:trace contextRef="#ctx0" brushRef="#br4" timeOffset="-148333.23">19643 17481 2751 0,'0'0'256'0,"0"0"-256"0,-4-7 0 0,4 7 0 16,-4-10 2848-16,2 2 528 0,2 8 96 0,1-10 32 16,3-2-3344-16,0 0-672 0,1-1-128 0,2-1-16 15,-1-3 304-15,1 1 64 0,-4 2 16 0,1 0 0 16,2-2 0-16,-1 2 0 0,-1 2 0 0,0-1 0 15,0-2-944-15,-2 4-192 0,-1 0-48 0,2 0 0 0,0-4 944 0,1 1 192 16,1-3 48-16,1 1 0 0,0-1 400 0,-1 0 96 16</inkml:trace>
  <inkml:trace contextRef="#ctx0" brushRef="#br4" timeOffset="-148223.78">19836 16894 4607 0,'0'-18'192'0,"0"7"64"0,0 0-256 0,-1-1 0 16,-1 0 0-16,1 1 0 0,1 0 3920 0,0-1 752 15,-1 1 128-15,1-2 48 0,2-3-3856 0,5 2-768 16,3-5-224-16</inkml:trace>
  <inkml:trace contextRef="#ctx0" brushRef="#br4" timeOffset="-148098.79">20077 16276 21183 0,'2'-12'1888'0,"0"-3"-1504"0,-1 2-384 0,2 0 0 15,1 0 240-15,3 0-32 0,-1-2 0 0,2 0 0 32,0-4-1168-32,2 2-224 0,2 1-48 0,2 1-7280 0</inkml:trace>
  <inkml:trace contextRef="#ctx0" brushRef="#br4" timeOffset="-147989.39">20423 15817 2751 0,'9'-8'256'16,"1"-3"-256"-16,1-5 0 0,0 0 0 15,1 2 2048-15,0 0 352 0,1-1 80 0,-1 2-6208 16</inkml:trace>
  <inkml:trace contextRef="#ctx0" brushRef="#br4" timeOffset="-147817.66">20926 15296 18591 0,'5'-16'832'0,"-1"4"160"0,-1-3-800 0,1 2-192 16,0 0 0-16,1 2 0 0,-3 0 0 0,4 0 0 16,0 2 0-16</inkml:trace>
  <inkml:trace contextRef="#ctx0" brushRef="#br4" timeOffset="-147692.64">21429 14796 18431 0,'13'-9'816'0</inkml:trace>
  <inkml:trace contextRef="#ctx0" brushRef="#br4" timeOffset="-147583.03">21902 14525 7359 0,'15'-6'656'0,"-3"-1"-528"0,2-1-128 0,2-1-3248 16</inkml:trace>
  <inkml:trace contextRef="#ctx0" brushRef="#br4" timeOffset="-147458.12">22333 14283 13071 0,'13'-9'576'0,"-3"3"128"0,2 4-576 0,1-5-128 15,0-2 0-15,3 3 0 16,1-2-480-16,3-3-128 0,5 2-32 0,1-2-4528 0</inkml:trace>
  <inkml:trace contextRef="#ctx0" brushRef="#br4" timeOffset="-147301.83">23213 13864 11967 0,'13'-8'1072'0,"0"-2"-864"0,0-2-208 0,1 3 0 16,2-1 2000-16,1 1 368 0,1-2 64 0,0 2 0 15,-1 0-1920-15,1 1-384 0,1-1-128 0,-1 3 0 16,1 0-208-16,1 1-128 0,0-1-32 0</inkml:trace>
  <inkml:trace contextRef="#ctx0" brushRef="#br4" timeOffset="-146989.21">24090 13542 14735 0,'21'-8'640'0,"-8"3"160"0,-1 0-640 0,-1 1-160 15,0-2 0-15,1-1 0 0,1 1 1744 0,1-1 320 16,-1 1 64-16,1-1 16 0,2 1-1712 0,0 2-432 16,-1-2 0-16,1 1 0 0,0-1 0 0,1-1 0 15,1 1 0-15,0-1 0 16,-1-1-704-16,1 2-160 0,3 1-32 0,0-2-16 15,-3 0-432-15,2 4-96 0,1-3-16 0,1 0 0 16,0-2 608-16,1 2 112 0,2 2 32 0,1-6 0 16,3-1 208-16,1 0 48 0,0 3 16 0,0 1 0 0,-1-4 432 0,-2 2 192 15,-2 0 0-15,-3 1-16 0,-1-1 1264 0,1-3 256 16,-3 3 48-16,1 0 16 0,-3-1-176 0,1 0-48 16,2 4 0-16,-2-2 0 0,-2 0-928 0,1 1-192 0,1-1-32 0,0 1-16 15,0 1-368-15,1-1 0 0,0 1 0 0,1-1 0 31,1 1-272-31,-1-1-128 0,1 1-32 0,2-4-9632 0</inkml:trace>
  <inkml:trace contextRef="#ctx0" brushRef="#br4" timeOffset="-146864.27">25688 12919 17503 0,'10'-6'1552'0,"0"-2"-1232"0,0 0-320 0,3-1 0 15,2 2 1184-15,-1-1 176 0,0-1 48 0,1 2 0 16,0-1-1200-16,1 0-208 0,-2 1 0 0,2 0-10032 15</inkml:trace>
  <inkml:trace contextRef="#ctx0" brushRef="#br4" timeOffset="-146754.97">26266 12636 4607 0,'16'-8'400'0,"2"-2"-400"15</inkml:trace>
  <inkml:trace contextRef="#ctx0" brushRef="#br4" timeOffset="-146614.27">26747 12224 1839 0,'17'-6'160'0,"-5"1"-160"16,-2-1 0-16,6 1 0 0,5 0 2336 0,1 0 432 0,-1 1 96 0,2-1 16 15,3-2-2576-15,-1-1-512 0,-3 0-112 0,3 1 0 16,0-1 144-16,-2 1 48 0,-2-2 0 0,-1 3 0 15,-2 0 128-15,1 0 0 0,2-2 0 0</inkml:trace>
  <inkml:trace contextRef="#ctx0" brushRef="#br4" timeOffset="-146458.05">27731 11855 14735 0,'6'-8'1312'0,"0"1"-1056"0,1-4-256 0,2 6 0 16,1 1 1440-16,2-2 224 0,1-4 64 0,0 3 0 16,0 0-1856-16,0-1-384 0,-1 3-64 0,1 0-5264 15,1 1-1072-15</inkml:trace>
  <inkml:trace contextRef="#ctx0" brushRef="#br4" timeOffset="-146286.27">28591 11510 18879 0,'16'-8'832'0,"-4"3"192"0,0 0-832 0,2-2-192 15,2-2 0-15,2 0 0 0,2 0 0 0,1 1 0 16,1 0-144-16,3-1 144 0</inkml:trace>
  <inkml:trace contextRef="#ctx0" brushRef="#br4" timeOffset="-146020.58">29272 11301 16639 0,'0'0'736'0,"0"0"160"0,11-8-720 0,-1 2-176 0,1-1 0 0,0 1 0 15,0 1 0-15,1-2 0 0,-1-2 0 0,2 0 0 16,0 0 0-16,2 0 0 0,0-1 0 0,5 4-176 16,2-1 176-16,3 1 0 0,1-1 0 0,4 1-128 31,2-1-576-31,2 1-96 0,0-1-32 0,0 3 0 15,-3-2-1424-15,-2-1-304 0,-3 0-48 0,-2-1-16 0,-3 4 1808 0,-1-3 368 0,1-1 64 0,-1 2 0 16,-3-1 2384-16,0 1 480 0,-2-1 80 0,2-2 32 16,-1 1-560-16,0 1-112 0,-2-2-32 0,0-1 0 0,-1 1-784 15,0 0-144-15,0 1-48 0,0 2 0 0,0 2-480 16,3-3-112-16,0 1 0 0,3 1-16 16,2 1-1168-16,0 1-224 0</inkml:trace>
  <inkml:trace contextRef="#ctx0" brushRef="#br4" timeOffset="-145895.58">30757 10965 18431 0,'20'-21'816'0,"-7"12"160"0,-1-3-784 0,2 2-192 16,3-1 0-16,1 2 0 0,2 1 1456 0,1 1 240 16,1-3 48-16,0 4 16 15,-1-1-1760-15,0 1-336 0,1 1-80 0,0-1-16 16,1 2-1552-16,2 2-304 0</inkml:trace>
  <inkml:trace contextRef="#ctx0" brushRef="#br4" timeOffset="-145786.11">31613 10717 2751 0,'15'-5'256'0,"6"-2"-256"0</inkml:trace>
  <inkml:trace contextRef="#ctx0" brushRef="#br4" timeOffset="-145550.27">32607 10601 5519 0,'0'0'496'0,"0"0"-496"16,0 0 0-16,11 1 0 0,-11-1 1552 0,11-1 224 15,0 0 32-15</inkml:trace>
  <inkml:trace contextRef="#ctx0" brushRef="#br4" timeOffset="-145487.71">33056 10582 17903 0,'19'-4'784'0,"-11"2"176"0,3 1-768 15,0 0-192-15,2 1 0 0,2 0 0 0,-1 0 336 0</inkml:trace>
  <inkml:trace contextRef="#ctx0" brushRef="#br1" timeOffset="-138225.95">29590 10812 15663 0,'2'-9'1392'0,"-2"9"-1120"0,0 0-272 0,0 0 0 16,0 0 3200-16,0 0 592 0,0 0 112 0,0 0 32 0,0 0-1952 0,0 0-400 15,-3 13-80-15,-1 11-16 0,0 7-112 0,2 7-32 16,-3 2 0-16,1 6 0 0,0 5-736 0,1 0-160 16,-2-1-16-16,0 1-16 0,1-1-272 0,1 1-144 15,2-1 160-15,0 1-160 0,1-1 0 0,1-2 0 16,3-1 0-16,-3-1 0 15,-1-5-720-15,1 1-96 0,5-4-16 0,-3-2 0 16,1 0-2384-16,0-5-496 0</inkml:trace>
  <inkml:trace contextRef="#ctx0" brushRef="#br1" timeOffset="-137991.58">29147 11323 38303 0,'-22'-11'1696'0,"9"5"352"0,-1 3-1648 0,1 0-400 0,2 0 0 0,11 3 0 15,0 0 1088-15,0 0 128 0,0 0 16 0,0 0 16 16,16 0 16-16,6 0 0 0,7 0 0 0,8-1 0 16,8-3-560-16,4 1-96 0,5-2-32 0,7 0 0 15,7-1-192-15,4-1-32 0,1-3-16 0,1 0 0 16,2 1-336-16,2 3 0 0,1 2 0 0,0 4 0 15,-3 3-2784-15,-1 0-528 0,21 1-96 16,-12 3-32-16</inkml:trace>
  <inkml:trace contextRef="#ctx0" brushRef="#br2" timeOffset="-106650.52">27897 13442 1839 0,'0'0'160'0,"0"0"-160"0,0 0 0 0,0 0 0 16,0 0 2944-16,0 0 544 16,0 0 112-16,0 0 32 0,0 0-1952 0,0 0-384 0,0 0-80 0,18-1 0 15,-20-11-512-15,-1 4-112 0,3 8-16 0,0 0 0 16,0 0-336-16,-5-5-80 0,-2 1-16 0,1 3 0 15,-1-2-144-15,1 3 0 0,-3 4 0 0,-1 0 128 16,0 0-128-16,-2 1 0 0,-2 1 0 0,0 1 0 16,1-2 0-16,0 2 0 0,-2 1-144 0,2-1 144 15,-1 5 0-15,1-3 0 0,1 2 0 0,2-2 0 16,0-1 0-16,1-1 0 0,-1 3 0 0,-2-3 0 16,-1 0 0-16,1-1 0 0,2 1 0 0,1 1 0 0,-2 0 0 15,2 1 0-15,-1 1 0 0,1-2 0 0,0 2 0 0,-1 0 0 16,0-1 0-16,0 1 0 0,-1 2 0 0,1 0 0 15,1-2 0-15,-2-2 0 0,1 0 0 0,-1-2 0 16,0 1 0-16,-1-1 0 0,1 1 0 0,1-1 0 16,0-1 128-16,-1 1-128 0,1-2 0 0,-1 2 0 15,1 1 128-15,-1 2-128 0,1-3 0 0,0-2 0 16,-2 1 128-16,1 2-128 0,1 1 128 0,0-2 0 16,-1 1-128-16,1-1 192 15,-1 1-192-15,1-1 0 0,-1 5 128 0,2-2-128 0,0 1 0 0,1-1 176 16,-2-1-176-16,1-1 160 0,1 2-160 0,0 3 0 0,0 3-160 15,1-4 160-15,-1-2 0 0,4-3 0 0,-1 2 176 0,-2 5-48 16,1 0-128-16,2-4 0 0,0 2 0 0,-7 2 128 16,1-1-128-16,-1-1 0 0,4 2 0 0,-3 0 0 15,1-1 0-15,2 1 0 0,-1 0 0 0,1 0 0 16,1 0 0-16,-2 0 0 0,1 0 0 0,2 0 128 16,0 0-128-16,1 4 0 0,-1-4 0 0,1 2 128 15,0 0-128-15,0-2 0 0,-1 2 0 0,1 0 0 16,1-3 0-16,1 1 0 0,-2 0 0 0,0 0 0 15,1 0 0-15,1 0 0 0,-2-1 0 0,-1 2 0 16,-2-1 0-16,2 2 0 0,0-2 0 0,1 2 0 16,1 0 0-16,0 0 0 0,0 0 0 0,-4 0 0 15,-2-2 0-15,2 0 0 0,5 2 0 0,-1-2 0 16,-1-1 0-16,-1-1 0 0,-3 0 0 0,2 0 128 0,-1 1-128 0,3 0 0 16,2-2 0-16,0 1 0 0,2-11 0 0,-4 13 0 15,-1-1 0-15,3-1 0 0,3 0 0 16,-2 0 0-16,-5 3 0 0,2-4 0 0,1 3 0 0,0 0 0 15,-1-3 0-15,3 3 0 0,3-2 0 0,0 1 0 16,-4-1 0-16,2 0 0 0,0-11 0 0,4 13 0 16,-1-3 0-16,-3-10 0 0,0 13 0 0,2-1 0 15,-2-12 0-15,7 12 0 0,0 0 0 0,-1-2 0 16,-1-1 0-16,0-1 0 0,-5-8 0 0,7 10 0 16,-2 2 0-16,2-5 0 0,-1-1 0 0,2 2 0 15,0 1 0-15,0 1 0 0,-8-10 0 0,11 10 0 16,2-4 128-16,-1 2-128 0,-1-2 0 0,-4 4 0 0,0-4 0 0,-7-6 0 15,0 0 0-15,12 8 0 0,-3-2 0 0,-9-6 0 16,0 0 0-16,12 10 128 0,-12-10-128 0,13 6 0 16,-2 1 0-16,0-3 128 0,-11-4-128 0,13 5 0 15,0-1 128-15,-3 1-128 0,2 0 160 0,0-1-160 16,-1 1 144-16,1-1-144 0,0 0 128 0,0 0-128 16,1 1 0-16,-2 0 0 0,0 1 0 0,1 0 0 15,-1 1 0-15,1-1 0 0,0-1 0 0,0 1 0 16,-1-3 0-16,1 3 0 0,1-2 0 0,1 0 0 15,1-1 0-15,-1 0 128 0,-2 0-128 0,1-2 0 16,1 4 0-16,-1-5 0 0,2 0 0 0,-2 1 0 16,-2 1 0-16,2 0 0 0,0 2 128 0,0-2-128 15,0-2 0-15,-1 1 0 0,0 0 0 0,-2 2 0 16,-10-3 0-16,13 2 0 0,-1 1 0 0,-1 0 0 0,-11-3 0 0,11 4 0 16,1-2 0-16,-2 1 0 0,-10-3 0 0,12 4 0 15,-12-4-176-15,15 1 176 0,-2 0 0 0,-2-1 0 16,-11 0 0-16,15-1 0 0,-1 0 0 0,0 1 0 15,1-6 0-15,-2 5 0 0,0-3 0 0,0 3-128 16,-1 0 128-16,-1 1 0 0,1-3 0 0,0 2 0 16,-12 1 0-16,11-2 0 0,-11 2 0 0,14 0-160 15,-4 0 160-15,-10 0 0 16,12 3-576-16,-12-3-16 0,0 0 0 0,11 3-6192 16,-11-3-1216-16</inkml:trace>
  <inkml:trace contextRef="#ctx0" brushRef="#br3" timeOffset="-102021.46">27945 13472 3679 0,'0'0'320'0,"0"0"-320"0,0 0 0 0,0 0 0 16,0 0 1856-16,0 0 320 0,0 0 48 0,0 0 16 16,0 0-1296-16,3 1-256 0,-1-13-48 0,-2 5-16 15,0 7 688-15,0 0 144 0,-4-11 16 0,4 11 16 16,-9-2-128-16,0 2-16 0,9 0-16 0,-12 1 0 15,1 2-576-15,-1-1-112 0,2 2-32 0,-1 0 0 16,1 1-176-16,-1-1-48 0,1-3 0 0,1 5 0 16,0 0-64-16,0 1-32 0,1-1 0 0,0 2 0 15,0-3-80-15,0 3-16 0,0 1 0 0,1 0 0 16,7-9-192-16,-11 4 0 0,2 1 128 0,0 1-128 16,1 0 0-16,8-6 128 0,-10 3-128 0,1 1 0 15,-1-2 160-15,10-2-160 0,0 0 160 0,-9 8-160 0,0-1 224 16,0-1-48-16,1 2-16 0,2-2 0 0,6-6-32 0,-9 8 0 15,-2-1 0-15,2 1 0 0,0 2-128 0,1-1 192 16,2-5-192-16,-2 3 192 0,-1 2-192 0,1 0 0 16,1 1 0-16,7-10 128 0,-8 7-128 0,1-1 0 15,-1 1 0-15,0-1 0 0,8-6 0 0,-9 8 0 16,0-1 0-16,0-1 0 0,-1-1 128 0,1 2-128 16,0-1 0-16,1 1 128 0,-1 0 64 0,1-1 0 15,-1-1 0-15,1 2 0 0,1 1 64 0,-1 1 0 16,-3-1 16-16,2-1 0 0,1 0-272 0,1-1 128 15,-3 0-128-15,1 0 0 0,-2 3 0 0,0-2 0 0,2-2 0 16,1 3 0-16,0 2 192 0,1-1-192 0,-3-2 192 16,1 1-192-16,2 0 240 0,0 1-64 0,-1 0-16 0,0-4 0 15,1 0 16-15,-1 0 0 0,1 3 0 0,1-1 0 16,-1-1-48-16,1 1-128 0,-2-3 192 0,-1 2-64 16,0 3-128-16,-1 2 0 0,3-5 0 0,-1 2 128 15,-1-1-128-15,2 2 0 0,2 4 0 0,0-5 0 16,0-2 0-16,-1 3 128 0,-2-1-128 0,1 0 0 15,-1 0 160-15,0 0-160 0,-1-2 192 0,2 2-192 16,2 2 192-16,-1-2-64 0,-2 1 0 0,0 0-128 16,1-1 144-16,2 3-144 0,0-1 0 0,1 2 144 15,-1-4-144-15,-2 1 0 0,0 0 144 0,0-1-144 16,1-2 0-16,0 3 0 0,1-1 0 0,0 1 128 16,0 2-128-16,-1-1 0 0,1 1 128 0,1-1-128 15,-1 0 128-15,0 1-128 0,-3-3 128 0,2 2-128 0,-1 2 0 16,1-4 144-16,-2 0-144 0,2 1 0 0,4 2 128 0,-1-2-128 15,-1 1 0-15,-1 0 0 0,-3-1 0 0,3 3 0 16,1-3 128-16,0 1-128 0,-1 1 0 0,0-2 0 16,-3 1 0-16,2 0 0 0,-2-3 0 0,1 1 0 15,7-8 0-15,-5 9 0 0,4 0 0 0,1-9 128 16,-9 10-128-16,2-1 0 0,2 0 176 0,5-9-176 16,0 0 160-16,1 12-160 0,0-2 144 0,-1 0-144 15,0 1 128-15,0-11-128 0,0 0 0 0,0 13 0 16,0 0 0-16,0-13 0 0,2 10 0 0,-2-10 0 15,2 13 0-15,2 0 0 0,0-3 0 0,-4-10 128 16,-1 11-128-16,1-11 0 0,0 12 0 0,1 0 0 16,2 0 128-16,1-2-128 0,2 3 0 0,1-4 0 0,-7-9 0 0,5 12 0 15,-1 0 0-15,1-2 0 0,-1-1 144 0,-1 2-144 16,-3-11 128-16,6 11-128 0,2 1 160 0,-2-4-160 16,-6-8 144-16,7 9-144 0,-1-1 128 0,1 0-128 15,-7-8 128-15,8 10-128 0,-3-2 128 0,0 1-128 16,-5-9 0-16,7 10 128 0,-2 1-128 0,1-2 0 15,4-1 0-15,-3-2 128 0,-7-6-128 0,7 8 0 16,-7-8 128-16,8 11-128 0,0-5 0 0,-1 2 128 16,-7-8 0-16,11 9 0 0,1-2 0 0,-3-1 0 15,-9-6 0-15,11 7 0 0,0-3 0 0,-1 2 0 16,1-1-128-16,0 3 160 0,1-1-160 0,-3-1 160 16,-9-6-160-16,11 9 0 15,-1-2 0-15,-1 1 0 0,2 1 0 0,-1-1 0 0,-1-2 0 0,2 1 0 0,-1-1 128 0,1 1-128 16,-1-1 128-16,0-2-128 0,1 1 0 0,1 0 0 15,-1-1 0-15,2 2 0 0,-1 0 0 0,0-3 0 16,-2 1 0-16,2 0 0 0,1 1 0 0,0-1 0 16,-1-2 0-16,0 1 0 0,1 1 0 0,0 0 0 15,-2 0 144-15,2 0-144 0,0-2 0 0,-1 1 144 16,0 1-144-16,0-3 0 0,-1 0 192 0,2 3-64 16,0-4 0-16,0 1-128 0,-1 1 128 0,0-1-128 15,0 0 0-15,-1 1 0 0,-11-2 0 0,15 1 0 16,-2 0 0-16,0-1 0 0,0 0 0 0,0 0 0 0,0 0 0 15,-1 2 0-15,-1-2 128 0,-11 0-128 0,13-2 0 0,0 1 0 16,1 0 0-16,-1-1 0 0,0 0 128 0,1 0-128 16,0 1 0-16,1-3 0 0,-4 2 0 0,4 2 0 15,0-3 0-15,1 3 0 0,-4-1 0 0,1-1-192 16,-2 1 64-16,1-1 128 0,0 2-208 0,1 0 80 16,0-2 128-16,-1 1 0 0,-2 0 0 0,1-3 0 15,-1 0 0-15,2 0 0 0,1 3 0 0,1-2 0 16,-1 0 0-16,0-1-160 0,0-2 160 0,0-1-160 15,-1 1 160-15,0-1-160 0,-3 2 160 0,1-4-160 16,2-1 160-16,0 0 0 0,1 3 0 0,0-1 0 16,-1-1 0-16,1 1 0 0,0 0 0 0,-2 2 0 15,0-2 0-15,-1 0 0 0,1 0 0 0,0 0 0 16,1-1-128-16,0 0 128 0,0-1-128 0,-1-2 128 16,1 0-144-16,-1 0 144 0,2-1-160 0,1 0 160 0,0 2 0 15,-1-5-144-15,-1 2 144 0,-2-2 0 0,0-2 0 0,0-1 0 16,0 0 0-16,3-2 0 0,1-1 0 0,-1 1 0 15,-3 0 0-15,0 0 0 0,1 0 128 0,-2 1-128 16,0-4 128-16,0 1-128 0,2 0 192 0,-2-1-48 16,0 0 0-16,1-3 0 0,-1-2-144 0,1-1 128 15,-1 0-128-15,0 0 128 0,-1 0-128 0,-2-1 0 16,-1 1 0-16,1 0 0 0,-1 0 0 0,-1 4 0 16,-2 2 128-16,0 2-128 0,-2-1 0 0,0-1 0 15,0 3 144-15,-2-1-144 0,0-1 0 0,-2 1 0 16,0 0 0-16,0-1 128 0,-3 0-128 0,0-2 128 15,-2-2-128-15,-2 3 128 0,-2-2-128 0,0 3 176 0,0-6-176 0,1 0 192 16,2 2 16-16,-2-4 16 0,-4-3 0 0,-2 1 0 16,-3-2-48-16,0 2-16 0,-1-2 0 15,0 3 0-15,-1-1 32 0,-1 2 16 0,-1-1 0 0,2 1 0 16,0 0-80-16,3 2-128 0,2 1 176 0,-1 1-176 16,-1 1-192-16,0 4-128 0,2 3-48 0,2 0-12736 15,0 5-2544-15</inkml:trace>
  <inkml:trace contextRef="#ctx0" brushRef="#br3" timeOffset="-100488.06">32760 16675 18431 0,'0'0'1632'0,"0"0"-1312"15,0 0-320-15,0 0 0 0,-8-1 592 0,-2-7 48 0,10 8 16 0,-6-8 0 32,0-1-896-32,-1 1-176 0,-1 0-32 0,1 2-16 0,-2-1 608 0,-1 2 128 0,1-1 32 0,0 0 0 15,0 3-144-15,-1 0-32 0,-3 0 0 0,-2 1 0 16,1-1 160-16,-2 3 32 0,-1-3 0 0,-1 6 0 15,0-2-320-15,-2 2-272 0,-1 0 48 0,1 2 16 32,-4 4-320-32,2 0-64 0,0-5-16 0,0 0 0 0,-2 0 608 0,-1 0 240 0,-1 1-16 0,-2 1 0 15,-2 1 32-15,0 2 16 0,1-4 0 0,2 4 0 16,0 1-528-16,0-1-96 0,0 1-32 0,1-1 0 31,2 2-304-31,1-1-64 0,-3 1-16 0,1 0 0 0,0-3 768 0,2 3 0 0,2-1 0 0,0 0 160 16,-1 0 352-16,0-1 64 0,-2 1 0 0,-1 0 16 15,-1 1-336-15,1 1-80 0,1-5-16 0,0 4 0 16,-1-3-160-16,2 2 0 0,0-3 0 0,0 0 128 16,1 1 64-16,1 1 16 0,0 1 0 0,2-1 0 0,1 0 112 15,-2 1 0-15,-2 1 16 0,2 0 0 0,2 1-176 0,1 1-32 16,-1 0-128-16,1 0 192 0,1 2 48 0,2-1 0 16,0 2 0-16,1-1 0 0,0-3 96 0,1 2 32 15,1 2 0-15,1 0 0 0,-2-1-128 0,2 1-32 16,-1 0 0-16,1 0 0 0,0 3-208 0,2 0 0 15,1-2 128-15,-1 3-128 0,3-3 128 0,0 4 0 16,-2 1-128-16,2 0 192 0,0 1-48 0,0 2-16 16,1 0 0-16,3 2 0 0,-1-3-128 0,2 2 0 15,0 4 0-15,0-3 128 0,-1 1-128 0,1-1 0 16,0-1 0-16,0 1 128 0,0-1-128 0,1-1 0 16,3-3 144-16,0-1-144 0,1 0 208 0,3-1-16 0,0-2-16 0,2 0 0 15,2 2 160-15,2-1 48 0,2 0 0 0,1 1 0 16,0 0-16-16,3 0 0 0,0-2 0 0,1 0 0 15,0-1-176-15,1-1-16 0,0-1-16 0,3 1 0 16,0 0-16-16,1-2 0 0,0 0 0 0,2 5 0 16,0-4-144-16,1-1 128 0,0 0-128 0,2-3 128 15,1 1-128-15,2-2 0 0,2 0 144 0,-3-1-144 16,0-3 0-16,0 1 0 0,-2-2 0 0,2-1-192 16,0-2 192-16,1 1 0 0,0-6-144 0,1 3 144 15,3 3-128-15,0-3 128 0,-3 0-160 0,0 1 160 16,1 2-192-16,-2 0 192 0,-1-2-208 0,0 0 80 15,0 0 128-15,-3 1-128 0,-3-2 128 0,0 0-128 16,1 0 128-16,-1 1 0 0,0 2 0 0,2-1 0 16,0 1 0-16,2-2 0 0,2-1 0 0,1 0 0 0,2 0 0 15,1 0 0-15,-2-1 0 16,-1 0 0-16,-2-2 0 0,0 0 0 0,-4 1 0 0,0-1 0 0,-2 1 0 0,-1-2 0 16,-2 2 0-16,-10 2 0 0,1 0 0 0,2 0-128 15,1-1 128-15,1 1-128 0,0 0 128 0,2 0 0 16,1 0 0-16,15 0 0 0,-4 0 0 0,-6 0 0 15,-4-3 0-15,-1 2 0 0,-3 0 0 0,0 0 0 16,1-5 0-16,-1 4 0 0,1-2 0 0,0 0 0 16,-4-3 0-16,1 0 0 0,0-5 192 0,-1-1-16 15,1-4-16-15,1 0 0 0,1 3 16 0,2-5 0 16,-1 1 0-16,1-2 0 0,-2 0 64 0,-8 8 16 16,3-4 0-16,0-1 0 0,-1-2 32 0,1-3 16 0,0-2 0 0,2 2 0 15,0-4 144-15,14-20 48 0,-7 8 0 0,-2 7 0 16,-2 2-336-16,-1 3-160 0,-2-4 160 0,0 0-160 15,-3-1 128-15,-2 0-128 0,-1-4 0 0,-4-2 144 16,-5-5 80-16,-2-1 16 0,-1-1 0 0,-2 1 0 16,-3 1 272-16,-2 6 64 0,-5 2 16 0,-3 5 0 15,-4-1 0-15,-3 2 0 0,-1-2 0 0,10 13 0 16,-3-3-96-16,-3-3-32 0,-4-3 0 0,-3-2 0 16,-1-1-112-16,0 0-32 0,-1-1 0 0,-29-21 0 15,5 8-320-15,3 6-320 0,1 7 64 0</inkml:trace>
  <inkml:trace contextRef="#ctx0" brushRef="#br3" timeOffset="-99331.62">22921 17936 11967 0,'-7'-4'1072'0,"-1"0"-864"0,-2 0-208 0,1 1 0 16,1 3 3024-16,1 0 560 0,1 3 128 0,1 2 0 15,-1 2-2784-15,4 3-560 0,1 3-112 0,1 6-32 16,1 4 256-16,1 4 48 0,1 6 16 0,1 0 0 16,0 3-48-16,0-6-16 0,0 1 0 0,0 5 0 15,0 1-176-15,-1 2-48 0,1-2 0 0,2-2 0 16,-1 0-128-16,-1-2-128 0,-2-3 144 0,2-4-144 15,-1-4 224-15,-2-1-48 0,-1-5-16 0,0 1 0 16,-1-7 96-16,-2-2 0 0,3-8 16 0,-5 0 0 16,0-4-16-16,0-4 0 0,-1-7 0 0,0-4 0 15,-1-3-256-15,1-1-144 0,-1-7 16 0,-1-7 0 16,2 2-128-16,1 8 0 0,0-3-16 0,-1-6 0 0,2 0 48 16,0-5 16-16,2-3 0 0,1 0 0 0,1 1 32 0,1-9 16 15,1 3 0-15,4 4 0 0,2 4 160 0,-1 7 0 16,2 2-144-16,2 6 144 0,1 5 0 0,-1 0 0 15,2 5 0-15,0 3 0 0,0 3 0 0,1 5 0 16,0 3 0-16,-1 5 0 0,0 4 240 0,-1 2-48 16,-1 0 0-16,-1 3 0 0,-4 2 32 0,1-1 0 15,-2-1 0-15,-1 2 0 0,-2 3-80 0,0-3-16 16,-4 2 0-16,0-4 0 0,-2-1 0 0,-3 2 0 16,2 0 0-16,-1 1 0 0,-2-1-128 0,0 0 128 15,0-2-128-15,0 0 128 0,0 0-128 0,1-1 0 16,0-3 0-16,2 0 0 0,1-1-448 0,4-6 48 15,0 0 0-15,0 0 0 16,0 0-288-16,5 8-48 0,2-1-16 0,1-1 0 16,1 1 240-16,2 2 32 0,4-1 16 0,0 2 0 0,2 2 304 0,0 1 160 0,1 0-160 0,1 0 160 15,-1 1 0-15,-2 1 0 0,-2-1 0 0,-2-1 0 16,-2-1 608-16,-2-2 224 0,-3-1 32 0,-2 1 16 16,-5-1 848-16,-1 0 160 0,-5 0 32 0,-3 0 16 15,0 0-256-15,-5-1-48 0,-2 0-16 0,-2-2 0 16,-1 0-800-16,-1-3-176 0,0 1-16 0,0-1-16 15,0 0-416-15,1-2-64 0,1-1-128 0,3 0 176 16,2 0-976-16,3-1-192 16,3-2-32-16,2 0-16 0,7 3-2240 0,-1-6-448 0</inkml:trace>
  <inkml:trace contextRef="#ctx0" brushRef="#br3" timeOffset="-99128.45">23548 18125 16575 0,'0'0'1472'0,"0"0"-1168"16,0 0-304-16,0 0 0 0,0 0 5360 0,0 0 1008 16,0 0 208-16,9 2 32 0,0-2-5200 0,3 2-1024 15,2 2-224-15,4-2-32 0,3 1-128 0,3 0-192 16,0-2 64-16,2 0-11904 15,2 0-2368-15</inkml:trace>
  <inkml:trace contextRef="#ctx0" brushRef="#br3" timeOffset="-97056.28">20906 16583 1839 0,'0'0'0'0,"-7"2"160"0,-5 2-160 0,3-1 0 0,2 2 0 0,1 0 0 16,0 0 4864-16,3 1 928 0,-1 0 192 0,4-6 32 15,-4 4-3440-15,1 3-688 0,2-1-144 0,1-6-16 16,0 0-368-16,0 0-64 0,0 0-16 0,9 0 0 16,1 0-352-16,2-5-80 0,0-4-16 0,1-3 0 0,1-2-432 0,2-5-80 15,0-2-32-15,0 1 0 0,1-3-144 0,-1 0-16 16,0 0-128-16,-1-1 192 0,0 1-192 0,-2 0 128 16,0 3-128-16,-1-1 0 0,-2 2 0 0,0 0 128 15,1 3-128-15,-1 2 0 0,-1 1 0 0,0 2 0 16,-1 2 0-16,0 3 0 0,0 2 0 0,-2 1 0 15,-6 3 0-15,10-2 0 0,-1 0 0 0,0 2 0 16,0 2 0-16,1 0-160 0,2 2 160 0,0 0 0 16,-2 0 0-16,2 0 128 0,0 2 0 0,1-2 0 15,-1 3 0-15,-1-1 0 0,2 1-128 0,0-1-128 16,2-2 128-16,0 2-192 16,1 0-3136-16,0-1-624 0</inkml:trace>
  <inkml:trace contextRef="#ctx0" brushRef="#br3" timeOffset="-96695.73">21837 15860 16575 0,'-6'-17'1472'0,"2"8"-1168"0,-1 0-304 0,-2 0 0 16,-1-1 4608-16,0 0 848 0,-1 3 176 0,0 0 48 16,1 2-3376-16,-1 2-688 0,0 3-128 0,-1 4-16 15,-2 5-576-15,-1 4-96 0,0 7-32 0,0 6 0 16,1 5-624-16,3 4-144 0,0 6 0 0,4-1 0 15,2 3 0-15,3 2 0 0,3 2 0 0,3-3-160 16,3-1 160-16,4-5-128 0,2-2 128 0,2-3-128 16,0-3 128-16,2-4-160 0,3-5 160 0,2-3-160 0,-1-5-176 0,1-4-48 15,-1-1 0-15,1-4 0 0,-1-4 112 0,-1-4 16 16,0-3 0-16,-3-2 0 0,-2-2 256 0,-2-4 0 16,-2 0 0-16,-2-1 0 0,-2-2 0 0,-5-1 144 15,-4 3-16-15,-4-1 0 16,-3-2 64-16,0 2 16 0,-5 0 0 0,-4 0 0 0,-2 1 160 0,-2 0 16 15,-1 2 16-15,-1 4 0 0,1 1-400 0,1 4 0 16,0 2 0-16,2 5 0 16,1 3-608-16,1 5-208 0,3 1-32 0,4 2-16 15,3 3-2256-15,3 0-448 0,4-2-80 0</inkml:trace>
  <inkml:trace contextRef="#ctx0" brushRef="#br3" timeOffset="-96318.83">22473 15972 33455 0,'0'-26'1472'0,"-1"12"320"0,-1-2-1424 0,-5-1-368 0,1 0 0 0,-6-7 0 15,0 3 1360-15,-1 3 208 0,-3 5 32 0,3 7 16 16,-1 1-96-16,-3 4-32 0,0 5 0 0,-2 5 0 16,-2 5-976-16,-1 8-192 0,-2 4-32 0,2 6-16 15,1 3-272-15,3 1 0 0,2 2-128 0,6 3 128 16,1-1-176-16,2-1 176 15,3-1-192-15,4-2 192 0,3 0-176 0,3-2 176 0,5-3-160 0,0-2 160 0,4-3-128 0,2-4 128 16,1-3 0-16,2-3-144 0,-1-3 16 0,2-5 0 16,1-2 0-16,0-2 0 0,2-2 128 0,-2-4 0 15,-4-3-144-15,-1-1 144 0,-1-4 0 0,-2 0 0 16,-1-2 128-16,-2-1-128 0,-5 1 192 0,-2-3-32 16,-3 1-16-16,-2-2 0 0,-3 3 32 0,-2 0 0 15,-4-2 0-15,-1 2 0 0,-4 0 16 0,-2 3 16 16,-1-2 0-16,-1 3 0 0,-2 0-208 0,1 2 0 15,3 1 0-15,0-1 0 16,0 3-1536-16,3 2-208 0,2 1-48 0,3 1 0 16,9 0-1152-16,0 0-256 0,0 0-32 0</inkml:trace>
  <inkml:trace contextRef="#ctx0" brushRef="#br3" timeOffset="-96131.24">23050 15764 29487 0,'-3'-16'2624'0,"3"16"-2112"0,0 0-512 0,0 0 0 16,0-12 1632-16,0 12 224 0,0 0 32 0,0 0 16 15,0 0-432-15,-10 8-64 0,-2 5-32 0,4 6 0 16,-1 5-464-16,-3 4-80 0,-1 6-32 0,0 3 0 16,0 4-544-16,1 2-128 0,2-5 0 0,2 1-128 15,0 0 128-15,1 0-128 0,0 1 0 0,0-3 0 16,2-3-1136-16,0-3-272 0,1-2-64 0,0-4-10864 15,0-3-2160-15</inkml:trace>
  <inkml:trace contextRef="#ctx0" brushRef="#br3" timeOffset="-95818.53">22884 15774 14735 0,'-8'-9'1312'0,"-2"1"-1056"0,-2-1-256 0,0 5 0 16,1 4 4272-16,-5 2 784 0,-2 0 176 0,0 3 16 16,-1 3-3120-16,4 4-624 0,-1 4-128 0,7-5-32 15,0 0-592-15,0 2-128 0,1 1-32 0,3 0 0 16,1 1-464-16,1-2-128 0,2-1 0 0,1-1 0 16,4-4 0-16,0 1 0 0,-4-8 0 0,5 5 0 15,1-1 176-15,2-2 16 0,0-2 0 0,0-1 0 16,0-2 64-16,-1 1 32 0,1-5 0 0,-1 1 0 15,-2-3-96-15,2 1 0 0,-1-1-16 0,1-2 0 16,-1 1-336-16,3-6-64 0,-2 2-16 0,-3 1 0 16,-2-1-1392-16,1 2-288 15,-2 3-48-15,-1 9-9328 0,0 0-1872 0</inkml:trace>
  <inkml:trace contextRef="#ctx0" brushRef="#br3" timeOffset="-95521.7">23175 16090 32191 0,'0'0'1424'0,"-11"2"304"0,1 1-1392 0,0 1-336 16,-1-3 0-16,1 2 0 0,-1-1 1264 0,2 1 176 16,-1 1 32-16,3 2 16 0,1 1-576 0,-1 3-112 15,1 3-32-15,-1 8 0 0,3 1-768 0,3 2 0 16,1-2 0-16,3 2 0 0,2 0 0 0,1-8 0 15,2-2-160-15,6 6 160 0,2-3 0 0,-4-8 0 16,1-1 0-16,8 1 0 0,-2-4 0 0,-6-5 208 0,0-3-16 0,0-3-16 16,-1-2 80-16,4-5 32 0,-5-1 0 0,-3-2 0 15,-2 0 112-15,-4-2 32 0,-1 1 0 0,-2 3 0 16,-4 0 16-16,-2-1 16 0,0 1 0 0,-1-2 0 16,-1 3-304-16,0 2-160 0,-1 0 160 0,1 2-160 31,0 2-1968-31,1 1-480 0</inkml:trace>
  <inkml:trace contextRef="#ctx0" brushRef="#br2" timeOffset="-90825.67">18522 7900 18479 0,'0'0'816'0,"0"0"176"0,-5 5-800 0,-1 2-192 16,1 0 0-16,1 1 0 0,2 1 160 0,-1 2-16 15,1 0 0-15,0 3-5712 16,2-1-1136-16</inkml:trace>
  <inkml:trace contextRef="#ctx0" brushRef="#br2" timeOffset="-90667.64">18514 8266 3679 0,'0'8'320'0,"-3"1"-320"0,1 2 0 0,-1 2 0 15,1-2 1696-15,0 4 272 0,0 2 48 0,-1-2 16 16,2 3-1264-16,0 1-240 0,1-1-48 0,1 0-16 16,-2-1-144-16,1 1-48 15,0 2 0-15,0 0 0 0,1-1-272 0</inkml:trace>
  <inkml:trace contextRef="#ctx0" brushRef="#br2" timeOffset="-90495.78">18566 8986 4607 0,'0'0'400'0,"-4"6"-400"15,-2 1 0-15,-1 1 0 0,2 1 3840 0,1-1 704 16,-1 2 128-16,1 2 16 0,1 1-3472 0,3 0-688 15,0 0-144-15,2 1-16 16,2 1-704-16,0-1-144 0,1-1-32 0</inkml:trace>
  <inkml:trace contextRef="#ctx0" brushRef="#br2" timeOffset="-90323.79">18733 9395 911 0,'0'0'0'0,"0"0"0"0,3 8 0 0,1 0 0 15,2-2 4016-15,1 2 720 0,0 0 128 0,1 0 48 16,3-2-3504-16,-1 1-688 0,1-1-144 0,0 1-16 16,4-1-368-16,-2 1-192 0,0-4 192 0,0 0-192 15,1 1 0-15,2-1-192 0,-1-3 0 0</inkml:trace>
  <inkml:trace contextRef="#ctx0" brushRef="#br2" timeOffset="-90152.05">19312 9280 14735 0,'0'0'1312'0,"4"-5"-1056"0,-2-3-256 0,0 2 0 0,2 1 1280 0,-4 5 192 15,4-7 32-15,1 2 16 0,1 2-1280 0,2-1-240 16,1 2 0-16,0 1-8976 16</inkml:trace>
  <inkml:trace contextRef="#ctx0" brushRef="#br2" timeOffset="-89889.83">19878 8631 14799 0,'-5'-12'640'0,"5"12"160"0,0-7-640 0,0-1-160 0,0-1 0 0,1 0 0 15,0-1 0-15,2 1 0 0,1 1 0 0,1 1 0 31,0 0-1920-31,0-3-304 0</inkml:trace>
  <inkml:trace contextRef="#ctx0" brushRef="#br2" timeOffset="-89685.99">20015 8294 7359 0,'0'0'320'0,"0"0"80"0,0 0-400 0,0-7 0 0,0 0 0 0,0 0 0 15,0-1 2720-15,1 0 464 0,-1-1 80 0,3 1 32 16,-2-2-2096-16,1 1-432 0,2-3-64 0,0 1-32 0,2 1-496 0,-1 0-176 15,1-4 0-15,-1 4 144 16,3-3-688-16,-1 1-144 0,-1 1-16 0,0-3-16 16,-1-1-816-16,0 1-176 0,-1-2-16 0,-1 3-2928 15,-1 0-576-15</inkml:trace>
  <inkml:trace contextRef="#ctx0" brushRef="#br2" timeOffset="-89560.91">20067 7836 8287 0,'-5'-16'368'0,"2"10"80"0,-1-2-448 0,0-1 0 16,-1 0 0-16,0-2 0 0,1 1 2816 0,-1-1 464 15,-2 2 112-15,2-1 0 0,0-1-1856 0,-1 1-384 16,1 0-80-16,0-1-16 0,0-1-480 0,1 1-112 16,0 0-16-16,0 1 0 0,1-1-448 0,1 2 0 0,1 0-176 0,-2 1 176 31,0 0-1264-31,1 2-128 0,-1-1-16 0</inkml:trace>
  <inkml:trace contextRef="#ctx0" brushRef="#br2" timeOffset="-89420.4">19676 7524 11055 0,'-19'-5'976'0,"10"4"-784"0,-5 1-192 0,1 0 0 0,-1 0 2544 0,-1 0 464 0,0 1 80 0,-2 0 32 15,-2 1-1696-15,2 0-336 0,2 1-64 0,0-2 0 16,2 2-816-16,3-1-208 0,0 1 0 0,2-2 0 16,0 1-1664-16,8-2-400 0,0 0-96 0,0 0-7200 15</inkml:trace>
  <inkml:trace contextRef="#ctx0" brushRef="#br2" timeOffset="-89264.17">19046 7579 13823 0,'-35'1'1216'0,"18"2"-960"16,-5 1-256-16,-3 0 0 0,0 2 1488 0,-4 1 256 16,-2-1 48-16,-1 1 16 0,-1 1-1344 0,2 2-272 15,1 2-48-15,2 1-16 0,2 4-128 0,3-3 0 16,2 3 0-16,5 1-6080 15,3 1-1312-15</inkml:trace>
  <inkml:trace contextRef="#ctx0" brushRef="#br2" timeOffset="-88561.12">23449 11284 15663 0,'-9'-5'1392'0,"2"2"-1120"0,-2-3-272 0,5-7 0 0,-5 13 1856 0,0-1 304 15,0-2 64-15,-1 3 16 0,1-3-1888 0,2 3-352 16,-1 0 0-16,1 0-7040 16,7 0-1312-16</inkml:trace>
  <inkml:trace contextRef="#ctx0" brushRef="#br2" timeOffset="-88389.16">23252 11163 2751 0,'0'0'256'0,"-5"1"-256"0,-5 3 0 0,1-1 0 16,0 1 2384-16,0 1 432 0,0 0 96 0,-1 0 16 31,-1-1-2784-31,2 2-544 0,1-1-112 0</inkml:trace>
  <inkml:trace contextRef="#ctx0" brushRef="#br2" timeOffset="-88231.72">22930 11248 6447 0,'-5'2'576'0,"-2"2"-576"0,-1 0 0 0,0 1 0 15,1 1 2816-15,-1 1 448 0,-1 0 80 0,1-1 32 16,1-2-2464-16,1 4-480 0,-1 0-112 0,2 2 0 15,1-3-640-15,2-1-112 0,-1 4-16 0,0-1-16 0</inkml:trace>
  <inkml:trace contextRef="#ctx0" brushRef="#br2" timeOffset="-88106.72">22736 11683 16863 0,'0'0'752'0,"-4"9"144"0,-3-1-704 0,1 3-192 0,-1-4 0 0,1 3 0 15,0-1 160-15,1 1 0 0,1 1 0 0,0-1 0 16,2 0-160-16,-1 2 0 0,0 1 0 0</inkml:trace>
  <inkml:trace contextRef="#ctx0" brushRef="#br2" timeOffset="-87919.24">22603 12322 10127 0,'-12'22'896'0,"5"-10"-704"0,-1 2-192 0,-1 1 0 15,0-1 496-15,0 0 64 0,0 1 16 0,1-1 0 16,2 0-272-16,-1-1-48 0,3 3-16 0,2 1-4016 16,2-1-784-16</inkml:trace>
  <inkml:trace contextRef="#ctx0" brushRef="#br2" timeOffset="-87762.96">22679 12880 11055 0,'0'0'976'0,"0"0"-784"16,-3 7-192-16,-1 0 0 0,1 2 2240 0,2 1 416 16,1-3 80-16,0 0 16 0,0-7-2176 0,2 6-448 15,-2-6-128-15,8 8 0 0,0 0 0 0,1 0 0 16,2 0 0-16,0 1-176 15,2 0-1520-15,2-1-304 0</inkml:trace>
  <inkml:trace contextRef="#ctx0" brushRef="#br2" timeOffset="-87622.33">23078 13136 6447 0,'4'3'576'0,"2"3"-576"0,-3 0 0 0,3 2 0 15,0-4 2176-15,1 5 320 0,1-2 64 0,1-1 0 16,1 2-1968-16,1 1-400 0,0-2-64 0,1 0-128 15,0 1 0-15,-1 0 0 0,1-1 0 0,0-1-7040 16</inkml:trace>
  <inkml:trace contextRef="#ctx0" brushRef="#br2" timeOffset="-87479.94">23580 13302 5519 0,'0'0'240'0,"8"2"64"0,0-4-304 0,1 1 0 15,2 0 0-15,0 0 0 0,1-1 1840 0,1 0 304 16,0-1 64-16,1 2 16 0,1-1-1808 0,-1 1-416 16,-1 1 0-16</inkml:trace>
  <inkml:trace contextRef="#ctx0" brushRef="#br2" timeOffset="-87292.53">24089 13313 14223 0,'0'0'624'0,"0"0"144"0,0 0-624 0,9 2-144 0,0-2 0 0,0 3 0 16,-1-3 496-16,0 3 64 0,0 1 16 0,1-2 0 15,1 2-160-15,1-3-32 0,2 3 0 0,0-2 0 16,-2-5-384-16,2 2 128 0,0-1-128 0,2 1-5200 16,-3-5-1104-16</inkml:trace>
  <inkml:trace contextRef="#ctx0" brushRef="#br2" timeOffset="-87120.6">24527 13139 3679 0,'0'0'320'0,"0"0"-320"16,0 0 0-16,0 0 0 0,0 0 624 0,0 0 48 15,8 2 16-15,-1-2 0 0,1-2-864 0</inkml:trace>
  <inkml:trace contextRef="#ctx0" brushRef="#br2" timeOffset="-86884.79">24675 12708 17215 0,'-2'-13'768'0,"2"13"144"0,0-7-720 0,-1-2-192 15,2 1 0-15,-1 2 0 0,1-5 512 0,2 2 64 0,-1-1 0 0,2-1 16 16,3 0-400-16,-1 0-64 0,0 1-128 0,-1-1 176 16,0 0-176-16,0-1-176 0,2-1 48 0,1-7 0 15,-2 5-272-15,1-2-48 0,-5-1-16 0,-2-1 0 16,-1 1-96-16,-2 0-16 0,1-2 0 0,-1 6-6656 15</inkml:trace>
  <inkml:trace contextRef="#ctx0" brushRef="#br2" timeOffset="-86775.42">24558 12125 2751 0,'-14'-10'128'0,"7"3"16"0,-2 1-144 0,0-1 0 16,-3-2 0-16,3 1 0 0,0 2 2496 0,1-3 480 16,0 1 96-16,-2-4 0 15,1 2-3472-15,2 2-704 0,1 1-144 0,6 7-3632 16</inkml:trace>
  <inkml:trace contextRef="#ctx0" brushRef="#br2" timeOffset="-86540.97">24187 11529 21823 0,'-27'-18'960'0,"14"10"208"0,-2-1-928 0,-5-3-240 0,1 2 0 0,-1-3 0 16,1 3 144-16,-10-10-16 0,3 3 0 0,2 1 0 16,4 3 16-16,5 6 0 0,1 0 0 0,-2-2 0 15,-2 0-144-15,-9-4 128 0,2 1-128 0,9 5 128 16,-1-2 224-16,2 0 32 0,-1 0 16 0,0 0 0 16,1 0-80-16,-1 1-32 0,-1 1 0 0,3 2-7712 15,-2 0-1552-15</inkml:trace>
  <inkml:trace contextRef="#ctx0" brushRef="#br2" timeOffset="-85884.69">24484 7372 18431 0,'-3'-17'816'0,"1"6"160"0,2 2-784 0,-2 3-192 15,1-3 0-15,0 2 0 0,-1 1 2816 0,2 6 528 16,0 0 112-16,0 0 0 0,0 0-1504 0,0 0-304 16,2 11-64-16,0 6-16 0,1 2-1040 0,0 4-208 15,-1 4-32-15,2 3-16 0,0 4-272 0,0 1 160 16,1 3-160-16,0 1 128 0,-1 3-128 0,1 1 0 16,1 1 0-16,-1 1 0 15,1 0-816-15,0-5-144 0,-1 0-16 0,0-2-9600 0,0 0-1920 0</inkml:trace>
  <inkml:trace contextRef="#ctx0" brushRef="#br2" timeOffset="-85697.11">24471 7819 28735 0,'-16'-25'1280'0,"10"15"256"0,-2-1-1232 0,3 2-304 0,-2 1 0 0,-1-3 0 15,3 4 1536-15,5 7 240 0,0 0 48 0,0 0 16 16,-5-8-656-16,5 8-128 0,0 0-32 0,0 0 0 15,0 0-768-15,12-2-256 0,1 3 128 0,2 0-128 16,2 2 0-16,-2-2 0 0,0 3-128 0,13 1 128 16,-2-1-1472-16,1 0-192 0,2 1-32 0,1-2-16 15,-3 1-1472-15,-1-4-288 0</inkml:trace>
  <inkml:trace contextRef="#ctx0" brushRef="#br2" timeOffset="-85431.21">24838 7764 12895 0,'0'0'1152'16,"4"15"-928"-16,0 2-224 0,1-4 0 0,-1 2 2560 0,0 3 480 16,1-1 96-16,1 3 0 0,-2-2-1216 0,1 0-256 15,1-5-64-15,2 2 0 0,-1-2-464 0,-1-1-112 16,1-3 0-16,-1-1-16 0,-1-2-304 0,-5-6-64 16,0 0-16-16,0 0 0 0,0 0 176 0,7-3 32 15,-2-2 16-15,-1-1 0 0,-1-5-80 0,-1 0-32 0,0-4 0 0,0 0 0 16,-2-5-192-16,0-2-32 0,0-3-16 0,-1 0 0 15,0-1-176-15,-1-12-16 0,1-1-16 0,1 5 0 16,1 4-288-16,-1 0 160 0,0-1-160 0,3 4 128 16,0 3-128-16,2 3-256 0,0 3 64 0,1 5 16 31,2 5-672-31,4 2-144 0,2 3-32 0,5 6 0 16,0-1-1856-16,2 6-368 0,-1 3-80 0,-1 2-6592 0,1 4-1344 0</inkml:trace>
  <inkml:trace contextRef="#ctx0" brushRef="#br2" timeOffset="-84790.49">25810 7494 18431 0,'0'0'816'0,"0"0"160"0,0 0-784 0,0 0-192 0,0 0 0 0,0 0 0 16,-8 7 2656-16,3 5 480 0,-1 2 112 0,3 6 16 15,0 4-1600-15,2 2-304 0,-1 0-64 0,1 2-16 16,1 0-736-16,-1 1-160 0,-1 0-16 0,1-10-16 16,-2 2-128-16,0 11-32 0,-3-4 0 0,0-2 0 15,-2 2 80-15,-1-4 16 0,-3-3 0 0,-1-1 0 16,-3-3-32-16,1-2-16 0,-2 0 0 0,-1-3 0 15,-1-2-64-15,0-1-16 0,-2-4 0 0,1-1 0 16,2-1-32-16,3-3 0 0,0-3 0 0,1-2 0 16,-1-2-128-16,2-2 0 0,3 0 0 0,0-1 0 15,0-3-208-15,5-4-32 0,1 0 0 0,2-4 0 0,0-2-80 16,5-2 0-16,2-1-16 0,2 1 0 0,-1 1 96 0,3 2 32 16,2 1 0-16,-1-1 0 0,1 3 208 0,-1 0-192 15,3 5 192-15,0 2-192 0,0 6 192 0,2-1 192 16,-1 7-48-16,-4 2 0 0,1 4 256 0,6 7 48 15,0 2 16-15,0 0 0 0,-3 3 32 0,-4-3 0 16,1 0 0-16,3 12 0 0,-1-3-192 0,0 1-48 16,-1 0 0-16,0 0 0 0,-1-2-256 0,2 1 0 15,1-4 0-15,-1 3 0 16,1 0-1056-16,-1-2-320 0,-1-4-64 0,1 0-16 16,2 1-2016-16,1-4-416 0</inkml:trace>
  <inkml:trace contextRef="#ctx0" brushRef="#br2" timeOffset="-84384.35">26368 7655 23951 0,'-3'11'2128'0,"-1"2"-1696"0,0 3-432 0,-2 2 0 15,-2 3 1216-15,-1 3 144 0,-3 0 48 0,4 1 0 16,0 1-128-16,3 0 0 0,0 0-16 0,1-2 0 15,0-3-752-15,2 1-128 0,0-4-48 0,2 0 0 16,2-5-336-16,0-1 0 0,-2-12 0 0,0 0 128 16,0 0-128-16,5 12 0 0,2-6 0 0,-7-6-128 15,0 0 128-15,0 0-128 0,0 0 128 0,9-5-128 16,-2-1 128-16,0-5 128 0,1-2-128 0,0-4 176 0,0-2-176 0,1-5 0 16,1-2 0-16,2 1 0 0,0-3 0 15,0 0 0-15,-2 1 0 0,2-2 0 0,-1-1 0 0,1 2 128 16,0 3-128-16,-2 0 0 0,1 7 240 0,-1 0-48 15,-2 3 0-15,1 6 0 0,-9 9 144 0,11 0 32 16,-11 0 0-16,10 8 0 0,-3 5 0 0,-1 5 0 16,-1 3 0-16,-2 5 0 0,-3 4-48 0,0 3 0 15,0-1 0-15,1 0 0 0,2-5-192 0,1 0-128 16,2-4 128-16,1-1-128 16,1-4-1248-16,1-1-320 0,1-1-64 0,3-3-9136 15,2-2-1840-15</inkml:trace>
  <inkml:trace contextRef="#ctx0" brushRef="#br2" timeOffset="-84087.38">27080 7702 24879 0,'0'0'1088'0,"-2"-12"256"0,-2-1-1088 0,-1 1-256 0,-1 2 0 0,-1 2 0 16,-2-1 960-16,-2 1 144 0,1 3 32 0,0 0 0 15,1-1-240-15,-1 4-32 0,0 2-16 0,10 0 0 16,-10 2-400-16,-2 1-96 0,-1 1-16 0,2 1 0 15,3 3-336-15,8-8 0 0,0 10 0 0,3 2 128 16,0 2-128-16,1-1-192 0,0-1 64 0,1 2 0 16,3 3 128-16,1 0-128 0,2-1 128 0,1 0-128 15,0-1 128-15,1 2-160 0,1 0 160 0,-1 1-160 16,-2-1 160-16,-1 0 0 0,-2-1 0 0,-1-2 0 0,-4-1 192 16,-1 0 80-16,-5 0 16 0,-1 0 0 0,-2-1 992 0,-3 1 192 15,-2-1 32-15,-1 0 16 0,1-2-224 0,-2 1-32 16,-4-1-16-16,2 0 0 0,1-2-624 0,1 0-128 15,0 0-32-15,0 1 0 16,1 0-1120-16,0 0-240 0,1 0-32 0,3 1-18128 16</inkml:trace>
  <inkml:trace contextRef="#ctx0" brushRef="#br2" timeOffset="-83165.52">24881 8921 12895 0,'0'0'1152'0,"0"0"-928"0,0 0-224 0,-2 9 0 16,-1 1 2304-16,3 3 432 0,-1 3 80 0,1 0 0 16,-1 3-896-16,-1 2-192 0,1 1-48 0,-2 2 0 15,-1 0-304-15,1 4-64 0,-3 2-16 0,0 7 0 16,1-9-496-16,-1-2-96 0,1 3-32 0,-1-1 0 16,-3 2-288-16,-1 0-64 0,0 0-16 0,0-1 0 0,-6 6-112 0,2-4-32 15,-2-1 0-15,2-5 0 0,-3 0-16 0,0-4 0 16,-2-3 0-16,1-4 0 0,-3-4 0 0,2-4 0 15,-1 1 0-15,1-2 0 0,-2-1-144 0,1-3 128 16,2-2-128-16,1-1 128 0,1 0-128 0,3-3 0 16,0-5 0-16,2-8-176 0,1-5-80 0,4-2 0 15,1-5-16-15,1-1 0 16,0-3-112-16,3 0-32 0,2 0 0 0,3 1 0 0,1 1 112 0,4 3 32 16,2 4 0-16,2 3 0 0,1 8 96 0,2 1 32 15,1 4 0-15,2 3 0 0,-1 4 144 0,1 6 0 16,-2 5 0-16,2 4 0 0,3 1 272 0,-2 2 96 15,-4 1 16-15,-1 2 0 0,-1 2 80 0,1 5 32 16,-3 0 0-16,-1 4 0 0,1-2-96 0,-2 2-16 0,0 0 0 16,-3 0 0-16,1-4-192 0,1 0-64 0,-2-3 0 0,-2 0 0 15,0-3-128-15,1 1 0 0,-1-1 0 0,1-6 128 32,1-2-528-32,-1 2-112 0,0 6-32 0,-1-2 0 15,0-2-2128-15,3-2-416 0,0-5-96 0</inkml:trace>
  <inkml:trace contextRef="#ctx0" brushRef="#br2" timeOffset="-82962.5">25231 9451 16575 0,'0'0'1472'0,"0"0"-1168"15,0 0-304-15,0 0 0 0,0 0 4512 0,9 2 848 16,1 0 160-16,2-2 48 0,-1-2-3376 0,0 0-656 15,5 1-144-15,2-4-32 0,0 0-912 0,5-1-192 16,3 1-48-16,2-1 0 16,2-4-2480-16,3 1-496 0</inkml:trace>
  <inkml:trace contextRef="#ctx0" brushRef="#br2" timeOffset="-80864.53">25256 10421 23039 0,'-6'-2'2048'0,"2"0"-1648"0,1 1-400 0,-20 23 0 0,23-22 1840 0,0 0 272 15,8-4 64-15,1 2 16 0,3-2-1360 0,6 0-288 16,3 1-48-16,1-2-16 0,2 4 96 0,1-5 32 15,1 1 0-15,-2 3 0 0,0 0-352 0,-1 1-80 16,-2-2-16-16,0 1 0 0,-1 2-160 0,-3 1 0 16,-3 2 0-16,-2-1 0 0,-2 4 144 0,-2 0-144 15,-3 1 160-15,-2 2-160 0,-3-9 0 0,-5 9 0 16,-2 3 0-16,-2 1 0 0,-4 0 0 0,1 2 0 16,-1-2 0-16,3 0-160 0,-3 0 16 0,1-1 0 15,-1 0 0-15,1-2 0 0,3-2-96 0,1-1-16 0,3-2 0 0,5-5 0 16,0 0-96-16,0 0-32 0,4 9 0 0,2 0 0 15,2 0 32-15,1-2 0 0,-1-1 0 0,3 1 0 16,0 2 208-16,4-1 144 0,0-2-192 0,4-2 192 16,0 3 0-16,-1-1 304 0,-1 2-48 0,5 5 0 15,-3 3 592-15,-5 1 112 0,-4-2 32 0,-3-2 0 16,-2 0 320-16,-2 0 64 0,-6-1 16 0,-2 1 0 16,-3 3-320-16,-4-2-64 0,-2 3-16 0,-3 0 0 15,-2-1-608-15,-1-1-128 0,1-4-32 0,0 1 0 16,1 2-544-16,0-4-96 0,1-1-32 0,1-1 0 15,3-1-3008-15,1-3-624 16,-8-4-112-16,20 0-32 0</inkml:trace>
  <inkml:trace contextRef="#ctx0" brushRef="#br2" timeOffset="-80426.78">25914 10313 23039 0,'0'0'2048'0,"0"0"-1648"16,0 0-400-16,0 0 0 0,0 0 2016 0,8-8 320 16,1-2 64-16,0 1 16 0,0-1-1680 0,2 5-336 15,0 3-64-15,0 2-16 0,2-4-128 0,-1 2-16 16,-2 1-16-16,0 1 0 0,0 0-160 0,-10 0 0 16,0 0 0-16,6 9 0 0,1 2 144 0,-2-2 0 0,-3 1 0 0,0 1 0 15,-4-5 112-15,1 2 0 0,-2 2 16 0,-2 3 0 16,-3 2 112-16,-2 0 0 0,-3 1 16 0,1 1 0 15,2 0-176-15,-2 1-32 0,0 1-16 0,2-1 0 16,1 0-176-16,0 4 0 0,2-2 0 0,3-3 0 31,3-3-304-31,2-1-80 0,2-1-32 0,3 0 0 16,1-1-464-16,2-2-80 0,0-2-32 0,2 1 0 0,2-2 528 0,0 1 96 0,0-1 32 0,1 1 0 16,2-1 336-16,1 5 0 0,1-2-144 0,-2 1 144 15,0 1 688-15,0-3 192 0,-2-2 32 0,-1 1 16 16,-1 2 672-16,-4 2 128 0,-3 5 16 0,-3 1 16 15,-5-1-96-15,-2-1 0 0,-4-2-16 0,-3 0 0 16,-4-2-688-16,-1 1-128 0,-1 2-16 0,-2 0-16 16,0-1-432-16,-3 0-96 0,3-5-16 0,0 3 0 15,-1-4-256-15,4 0 0 0,-1-3-128 0,2 0 128 16,2-2-1840-16,1-6-272 0,3-3-48 0,2-4-11280 16,2-2-2240-16</inkml:trace>
  <inkml:trace contextRef="#ctx0" brushRef="#br2" timeOffset="-80160.32">26845 10219 34959 0,'0'0'1536'0,"0"0"336"0,0 0-1488 0,0 0-384 15,1 11 0-15,-2 0 0 0,-3 2 1360 0,-1 3 208 0,-2 1 32 0,-1 5 16 16,-1 4-16-16,0 4 0 0,-1 1 0 0,-1 2 0 15,0 4-960-15,-1 0-208 0,0 1-48 0,0 4 0 16,2 1-256-16,-2 0-128 0,0-5 0 0,1-2 128 16,-1-2-384-16,3 1-64 0,0-3-32 0,0 0 0 31,-1-3-2320-31,1-3-464 0,0-4-80 0,3-2-32 16,-11 11-4640-1,5-11-944-15,5-14-176 0,1-2-32 0</inkml:trace>
  <inkml:trace contextRef="#ctx0" brushRef="#br2" timeOffset="-79863.38">26611 10372 32015 0,'-11'-7'1408'0,"7"6"320"0,4 1-1392 0,0 0-336 16,-9 4 0-16,0 1 0 0,-2 0 992 0,-1 2 128 15,1 1 32-15,-1 2 0 0,2 3-64 0,-1 5 0 16,1 3 0-16,1 3 0 0,1-1-784 0,2-2-176 15,1 1-128-15,1 3 192 0,2 1-192 0,0-1 0 16,4-6 0-16,0 1 0 0,2-6 0 0,3 3 0 16,1-4 0-16,-1-4 0 0,1-4 0 0,1-2 0 15,-1-2 0-15,0-3 0 0,-1-6 400 0,0-4 48 16,1-5 16-16,0-2 0 0,-1-2-144 0,-4-1-48 16,1-2 0-16,0 1 0 0,-1-1-272 0,-2 7 0 0,0 0 0 0,1 3 0 31,-2-2-1344-31,0 5-160 0,0 0-32 0,0 5-16 15,0-1-2160-15,0 7-416 0</inkml:trace>
  <inkml:trace contextRef="#ctx0" brushRef="#br2" timeOffset="-79550.92">27023 10709 30639 0,'0'0'1344'0,"0"0"304"15,0 0-1328-15,0 0-320 0,0 0 0 0,0 0 0 16,-3-6 1392-16,-1 2 208 0,4 4 32 0,0 0 16 16,0 0-320-16,-7 0-64 0,1 4-16 0,0 0 0 0,2 2-864 0,1 3-160 15,0 2-32-15,2 2-16 0,2 0-176 0,0 0 160 16,2-1-160-16,-1-1 160 0,2 0-160 0,3-1 0 16,-2-1 0-16,0-2 0 0,1-2 224 0,1 0 16 15,2-1 0-15,-1-1 0 0,0-1 288 0,0 2 64 16,-8-4 16-16,8-4 0 0,-2 2 32 0,-6 2 0 15,7-7 0-15,-2 2 0 0,-5 5-112 0,1-8-16 16,-1-2 0-16,-1-2 0 0,-2 2-160 0,1-1-32 16,-1 1-16-16,-1-1 0 0,0 2-304 0,0 1 160 15,1-1-160-15,-3 3 128 0,0-3-384 0,-1 2-96 16,2 1-16-16,0 0-14368 16,1 4-2880-16</inkml:trace>
  <inkml:trace contextRef="#ctx0" brushRef="#br2" timeOffset="-77422.81">24432 10875 24879 0,'0'0'2208'0,"0"0"-1760"0,0 0-448 0,0 0 0 0,0 0 1712 0,0 0 256 16,0 0 48-16,4-5 16 0,-2-3-1392 0,3 1-256 0,1-3-64 0,1-1-16 16,3-2-128-16,0-1-32 0,0 0 0 0,1 1 0 15,1 2-144-15,-1-2 0 0,1 3 0 0,-2-2 0 16,0 3 0-16,-1 1 0 0,-1 2 0 0,-1 0 0 31,1 1 128-31,-3 1 160 0,-5 4 32 0,0 0 0 16,0 0 384-16,0 0 96 0,0 0 16 0,8 2 0 15,-1 3-16-15,-2-1 0 0,0 1 0 0,2 0 0 16,-1 0-96-16,2 1 0 0,2 1-16 0,0 0 0 16,-1-2-336-16,1-1-64 0,2 0-16 0,0 0 0 15,-1 0-272-15,1 2 0 0,1-2 128 0,-1 1-128 16,0 2 0-16,1-2-272 0,1-2 48 0,0-1-12752 16,2 0-2544-16</inkml:trace>
  <inkml:trace contextRef="#ctx0" brushRef="#br2" timeOffset="8770.5">6757 2036 21823 0,'0'0'960'0,"0"0"208"0,0 0-928 0,0 0-240 0,0 0 0 0,0 0 0 16,12 0 1504-16,-12 9 256 0,3 1 48 0,-2 1 16 16,1 2-736-16,0 0-128 0,-1 1-48 0,-1 3 0 15,4 1-304-15,0 3-64 0,0 1-16 0,0 0 0 0,-2-1-192 0,0-1-32 16,-1-2-16-16,0-2 0 0,0-6-80 0,1-1-16 16,-2-2 0-16,0-7 0 15,0 0 112-15,0 0 16 0,0 0 0 0,0 0 0 0,-4-5 80 0,0-4 32 16,0-3 0-16,0-1 0 0,0-4-288 0,2 0-144 15,-4-1 160-15,4-1-160 16,1 0-256-16,-1-1-128 0,2-3-48 0,0-1-10656 16,0 0-2144-16</inkml:trace>
  <inkml:trace contextRef="#ctx0" brushRef="#br2" timeOffset="10384.81">24307 1895 19343 0,'0'0'848'0,"0"0"192"0,10-5-832 0,-13-2-208 0,1 1 0 0,2 6 0 16,0 0 2352-16,0 0 416 0,0 0 96 0,-4 6 16 16,1 1-1104-16,2 6-224 0,0 5-32 0,1 5-16 15,0 6-912-15,0 4-176 0,0-1-32 0,0 3-16 16,0-2-192-16,1-7-48 0,0 0 0 0,2-4 0 15,-1 1-128-15,2-4 0 0,2-1 0 0,-1-3-16400 16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0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97 114 2759 0 0,'-8'-14'4090'0'0,"8"13"-3870"0"0,0 0 0 0 0,-1 0 0 0 0,1 0 0 0 0,-1 0-1 0 0,1 0 1 0 0,-1 0 0 0 0,1 0 0 0 0,-1 0 0 0 0,0 0 0 0 0,0 0 0 0 0,1 0 0 0 0,-1 1 0 0 0,0-1 0 0 0,0 0 0 0 0,0 0 0 0 0,0 1 0 0 0,0-1 0 0 0,0 1 0 0 0,0-1 0 0 0,0 1 0 0 0,0-1 0 0 0,0 1 0 0 0,0-1 0 0 0,0 1 0 0 0,-1 0-1 0 0,1 0 1 0 0,0 0 0 0 0,0 0 0 0 0,0 0 0 0 0,0 0 0 0 0,-1 0 0 0 0,1 0 0 0 0,0 0 0 0 0,0 0 0 0 0,0 0 0 0 0,0 1 0 0 0,-2 0 0 0 0,1 0-113 0 0,-1 1 1 0 0,1-1-1 0 0,-1 1 1 0 0,1 0-1 0 0,0 0 1 0 0,0 0-1 0 0,0 0 1 0 0,0 1-1 0 0,0-1 0 0 0,0 0 1 0 0,0 1-1 0 0,1 0 1 0 0,-3 4-1 0 0,0 1-26 0 0,1 1 1 0 0,0-1-1 0 0,0 1 0 0 0,1 0 0 0 0,0 0 1 0 0,0-1-1 0 0,1 1 0 0 0,0 1 0 0 0,1-1 1 0 0,0 0-1 0 0,0 0 0 0 0,1 0 0 0 0,0 0 0 0 0,1 0 1 0 0,0 0-1 0 0,0-1 0 0 0,1 1 0 0 0,0 0 1 0 0,0-1-1 0 0,1 0 0 0 0,0 0 0 0 0,1 0 1 0 0,0 0-1 0 0,0-1 0 0 0,9 10 0 0 0,-10-12-70 0 0,1 0-1 0 0,0 0 1 0 0,1 0-1 0 0,-1-1 1 0 0,1 0 0 0 0,0 0-1 0 0,10 4 1 0 0,-12-6 1 0 0,-1-1 0 0 0,1 0 0 0 0,-1 0 1 0 0,1-1-1 0 0,-1 1 0 0 0,1-1 0 0 0,-1 0 0 0 0,1 0 1 0 0,-1 0-1 0 0,1 0 0 0 0,0-1 0 0 0,-1 1 0 0 0,1-1 1 0 0,-1 0-1 0 0,0 0 0 0 0,7-3 0 0 0,-1 0 116 0 0,1-2 0 0 0,-1 1 0 0 0,0-1 0 0 0,-1 0 1 0 0,0-1-1 0 0,0 0 0 0 0,0-1 0 0 0,-1 1 0 0 0,0-1 0 0 0,0-1 0 0 0,-1 1 0 0 0,0-1 0 0 0,-1 0 0 0 0,0-1 0 0 0,0 1 0 0 0,-1-1 0 0 0,0 0 0 0 0,-1 0 0 0 0,4-18 1 0 0,-7 23-69 0 0,1 1 1 0 0,-1-1 0 0 0,0 1 0 0 0,-1-1 0 0 0,1 1-1 0 0,-1-1 1 0 0,0 1 0 0 0,0-1 0 0 0,0 1 0 0 0,0 0 0 0 0,-1-1-1 0 0,0 1 1 0 0,0 0 0 0 0,0 0 0 0 0,0 0 0 0 0,-1 1 0 0 0,1-1-1 0 0,-1 0 1 0 0,0 1 0 0 0,0 0 0 0 0,-7-6 0 0 0,0 1 98 0 0,0 1 0 0 0,-1 0 0 0 0,0 1-1 0 0,0 0 1 0 0,-1 1 0 0 0,-18-7 0 0 0,26 11-164 0 0,0-1 1 0 0,0-1-1 0 0,0 1 0 0 0,0 0 0 0 0,0-1 1 0 0,0 0-1 0 0,1 0 0 0 0,-1 0 0 0 0,1 0 1 0 0,-5-7-1 0 0,-7-6-1479 0 0,13 15 452 0 0,0-1-1 0 0,0 0 1 0 0,0 1-1 0 0,0 0 1 0 0,-1-1-1 0 0,-3 0 1 0 0,4 1 203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8:5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 7511 0 0,'-8'-19'4759'0'0,"22"28"-3418"0"0,13 19-360 0 0,-1 2 0 0 0,-1 0-1 0 0,21 36 1 0 0,-4-7-260 0 0,-8-14-298 0 0,161 224 1450 0 0,-131-176-1433 0 0,178 269 1560 0 0,-193-282-1516 0 0,38 59 160 0 0,23 24-44 0 0,-68-100-448 0 0,-25-40-429 0 0,0-2-1 0 0,30 28 1 0 0,-36-41-4315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8:56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9 919 0 0,'0'0'8130'0'0,"2"-2"-7554"0"0,6-5-68 0 0,-7 7-437 0 0,0 1 1 0 0,0-1 0 0 0,-1 0 0 0 0,1 0 0 0 0,0 1-1 0 0,0-1 1 0 0,0 0 0 0 0,-1 1 0 0 0,1-1 0 0 0,0 1-1 0 0,-1-1 1 0 0,1 1 0 0 0,0-1 0 0 0,-1 1-1 0 0,1 0 1 0 0,0 0 0 0 0,1 1 158 0 0,6 4 336 0 0,1 0 0 0 0,0 0 0 0 0,1 0 0 0 0,-1-1 0 0 0,1-1 0 0 0,0 0 0 0 0,17 5 0 0 0,13 0 369 0 0,109 26 1469 0 0,-2 16-1294 0 0,63 17-165 0 0,-15-26 26 0 0,14 3 80 0 0,-171-36-869 0 0,118 34 196 0 0,139 46 777 0 0,-202-62-937 0 0,6 1 27 0 0,-72-18-153 0 0,0-2 0 0 0,52 8-1 0 0,-14-4-16 0 0,-58-11-335 0 0,-1 0 0 0 0,1-1 0 0 0,10 0 0 0 0,-5 0-2989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8:5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 1839 0 0,'0'0'6383'0'0,"11"-13"-3174"0"0,28-5-577 0 0,46-14 626 0 0,-25 8-2254 0 0,3 2-234 0 0,154-61 362 0 0,-196 73-591 0 0,-1 0-167 0 0,1 1 0 0 0,29-9 0 0 0,-32 13-612 0 0,-1 1-1266 0 0,21-7-1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13 919 0 0,'1'-5'13580'0'0,"1"4"-13100"0"0,6 0 54 0 0,0 0 1 0 0,0 1-1 0 0,0-1 0 0 0,1 2 0 0 0,7 0 0 0 0,26 1 944 0 0,-21-1-919 0 0,-15-1-410 0 0,0 0-1 0 0,-1 0 1 0 0,7-1-1 0 0,0 1 30 0 0,-1-1-1 0 0,0 1 0 0 0,0 0 1 0 0,16 3-1 0 0,3 0 40 0 0,-25-1-189 0 0,162 2 1000 0 0,-130-10-744 0 0,-28 4-219 0 0,-1 0-1 0 0,0 1 1 0 0,1 1 0 0 0,16 0 0 0 0,30 1 212 0 0,-36-1 109 0 0,27 4-1 0 0,-32-2-204 0 0,24-2 0 0 0,1 1 17 0 0,109 3 394 0 0,-119-4-425 0 0,54-7-1 0 0,-23 2-35 0 0,-42 5-3 0 0,18 1-1 0 0,-16-1-59 0 0,131-1 217 0 0,-128-1-256 0 0,3 1 26 0 0,1 0 79 0 0,34 1 0 0 0,20 4 62 0 0,7-1 49 0 0,-14 1 90 0 0,-43 0-261 0 0,-22-3-46 0 0,-1 1 1 0 0,0-1-1 0 0,1 0 1 0 0,16-2-1 0 0,33-11 36 0 0,-40 7-2831 0 0,-16 4 1572 0 0,1 0-1 0 0,1 0 1 0 0,-1 0-1 0 0,0 0 0 0 0,0 1 1 0 0,4-1-1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 1535 0 0,'0'0'8216'0'0,"-7"-12"-365"0"0,15 20-6293 0 0,15 17-1401 0 0,-15-16 405 0 0,7 9 85 0 0,21 35 1 0 0,-6-8-88 0 0,-15-27-373 0 0,-2 3 1 0 0,0 0-1 0 0,-2 0 1 0 0,10 24-1 0 0,-10-20 36 0 0,1-1 0 0 0,21 31 0 0 0,-8-14-79 0 0,3 15 137 0 0,-21-38-142 0 0,1-1 1 0 0,22 31-1 0 0,-18-30-4 0 0,-1 0 0 0 0,-1 1 0 0 0,9 22 0 0 0,-17-36-126 0 0,43 82 191 0 0,-14-34-44 0 0,20 37 118 0 0,17 64 336 0 0,-59-133-494 0 0,5 7 73 0 0,19 34 1 0 0,8 10 18 0 0,-7-13 60 0 0,49 87 164 0 0,-51-89-232 0 0,-32-56-222 0 0,1-1 0 0 0,-1 1 0 0 0,1 0 0 0 0,-1-1-1 0 0,0 1 1 0 0,1 0 0 0 0,0-1 0 0 0,-1 0 0 0 0,0 1 0 0 0,1-1 0 0 0,0 1 0 0 0,-1-1-1 0 0,1 1 1 0 0,-1-1 0 0 0,1 0 0 0 0,1 1 0 0 0,0 0-205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1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0,'1'5'609'0'0,"-1"-1"0"0"0,1 1 0 0 0,0-1 0 0 0,1 1 0 0 0,-1-1 0 0 0,1 0 0 0 0,-1 0 0 0 0,4 5 0 0 0,-2-4-245 0 0,0 0 0 0 0,1 0 0 0 0,-1-1 0 0 0,1 1 0 0 0,7 5 0 0 0,3 1 102 0 0,0-1 1 0 0,1 0 0 0 0,19 9-1 0 0,-10-6 1155 0 0,-9-3-1185 0 0,0 0 0 0 0,-1 2-1 0 0,25 25 1 0 0,-20-19 186 0 0,22 18 0 0 0,-31-28-493 0 0,0 0 0 0 0,-1 1 0 0 0,0 1-1 0 0,0-1 1 0 0,11 17 0 0 0,26 31 869 0 0,-7-9-6 0 0,2-2-297 0 0,-29-34-549 0 0,0 2 0 0 0,12 16 0 0 0,24 43 198 0 0,-33-57-874 0 0,2-4-3312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1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1839 0 0,'0'0'5558'0'0,"1"-2"-5209"0"0,7-7 5970 0 0,8 1-3761 0 0,21-5-2094 0 0,-24 9 480 0 0,133-31 1546 0 0,-95 24-2036 0 0,1 1-149 0 0,-19 4 45 0 0,54-17-1 0 0,55-20 1267 0 0,-11 5-448 0 0,-17 3-2128 0 0,-103 33-7300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1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49 2303 0 0,'-14'-14'2896'0'0,"-11"-6"4995"0"0,25 19-7824 0 0,0 1-1 0 0,0-1 1 0 0,0 0 0 0 0,1 1-1 0 0,-1-1 1 0 0,0 0-1 0 0,0 1 1 0 0,1-1 0 0 0,-1 0-1 0 0,0 1 1 0 0,1-1 0 0 0,-1 1-1 0 0,0-1 1 0 0,1 1 0 0 0,-1-1-1 0 0,1 1 1 0 0,-1-1 0 0 0,1 1-1 0 0,-1 0 1 0 0,1-1-1 0 0,0 1 1 0 0,-1-1 0 0 0,1 1-1 0 0,-1 0 1 0 0,1 0 0 0 0,0-1-1 0 0,-1 1 1 0 0,1 0 0 0 0,0 0-1 0 0,-1 0 1 0 0,1 0 0 0 0,-1 0-1 0 0,1 0 1 0 0,0 0-1 0 0,0 0 1 0 0,29 2 1315 0 0,-24-1-944 0 0,32 5 839 0 0,42 12 0 0 0,-26-5-831 0 0,236 35 831 0 0,-182-28-970 0 0,-68-12-18 0 0,42 5 0 0 0,-78-13-261 0 0,135 18 848 0 0,-117-14-740 0 0,30 7 232 0 0,54 4 0 0 0,-27-6 16 0 0,148 39 0 0 0,-180-36-155 0 0,56 17-11 0 0,-70-19-76 0 0,-10-4 22 0 0,24 3-1 0 0,21 4 4 0 0,-35-9-349 0 0,-32-4 25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16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 1839 0 0,'-18'-7'8023'0'0,"19"2"-4214"0"0,0 5-3744 0 0,-1-1 1 0 0,1 1-1 0 0,-1 0 1 0 0,1 0-1 0 0,0 0 1 0 0,-1 0-1 0 0,1 0 1 0 0,0 0-1 0 0,-1 0 1 0 0,1 0-1 0 0,-1 0 1 0 0,1 0-1 0 0,0 0 1 0 0,-1 1-1 0 0,1-1 1 0 0,-1 0-1 0 0,1 0 1 0 0,0 1-1 0 0,-1-1 1 0 0,1 0-1 0 0,-1 0 1 0 0,1 1-1 0 0,-1-1 1 0 0,1 1-1 0 0,-1-1 1 0 0,1 1-1 0 0,5 5 168 0 0,0-1 0 0 0,-1 1-1 0 0,0 0 1 0 0,5 7-1 0 0,11 13 348 0 0,-1-2-45 0 0,-2 0-1 0 0,-1 1 1 0 0,26 48-1 0 0,-12-18 8 0 0,21 30 316 0 0,89 161 1301 0 0,-34-61-1072 0 0,-80-141-802 0 0,25 27 14 0 0,-35-49-183 0 0,27 43 1 0 0,-9-2 20 0 0,48 91 145 0 0,-61-115-253 0 0,-12-23-17 0 0,10 24 0 0 0,-16-30-63 0 0,1 0 0 0 0,0 0 0 0 0,0-1-1 0 0,1 1 1 0 0,0-1 0 0 0,0-1 0 0 0,1 1 0 0 0,1-1-1 0 0,12 11 1 0 0,-17-15-671 0 0,0-1-501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2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16 340 3679 0 0,'0'0'284'0'0,"0"1"-186"0"0,-4 3 1124 0 0,-8-6 8479 0 0,12 2-9622 0 0,0 0-1 0 0,0-1 1 0 0,0 1 0 0 0,0-1-1 0 0,0 1 1 0 0,0 0 0 0 0,0-1-1 0 0,1 1 1 0 0,-1 0 0 0 0,0-1-1 0 0,0 1 1 0 0,0-1 0 0 0,0 1 0 0 0,0 0-1 0 0,1-1 1 0 0,-1 1 0 0 0,0 0-1 0 0,0 0 1 0 0,0-1 0 0 0,1 1-1 0 0,-1 0 1 0 0,0-1 0 0 0,1 1-1 0 0,-1 0 1 0 0,0 0 0 0 0,1 0-1 0 0,-1-1 1 0 0,0 1 0 0 0,1 0 0 0 0,0 0-1 0 0,1-2 204 0 0,1 0 0 0 0,0 1 0 0 0,1-1-1 0 0,-1 1 1 0 0,0 0 0 0 0,0 0 0 0 0,0 0 0 0 0,1 1-1 0 0,-1-1 1 0 0,0 1 0 0 0,7 0 0 0 0,14-3 408 0 0,-2-4-254 0 0,0-2 0 0 0,-1 0-1 0 0,0-1 1 0 0,29-18 0 0 0,-23 11-199 0 0,44-18 0 0 0,13 4-178 0 0,66-29 53 0 0,-129 49-176 0 0,28-18-1 0 0,8-5-86 0 0,-30 19-374 0 0,9-5-3494 0 0,-28 16 2371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2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78 2759 0 0,'12'-16'724'0'0,"-10"13"365"0"0,-1-1-1 0 0,1 1 1 0 0,0-1 0 0 0,-1 0 0 0 0,0 0-1 0 0,0 0 1 0 0,0 0 0 0 0,0 0 0 0 0,-1 0 0 0 0,0-5-1 0 0,1 8-1023 0 0,-1 1-1 0 0,0-1 0 0 0,0 1 0 0 0,0-1 1 0 0,0 1-1 0 0,0-1 0 0 0,0 1 1 0 0,0-1-1 0 0,0 1 0 0 0,-1 0 1 0 0,1-1-1 0 0,0 1 0 0 0,0-1 1 0 0,0 1-1 0 0,0-1 0 0 0,-1 1 0 0 0,1 0 1 0 0,0-1-1 0 0,0 1 0 0 0,-1-1 1 0 0,1 1-1 0 0,0 0 0 0 0,-1-1 1 0 0,1 1-1 0 0,0 0 0 0 0,-1-1 0 0 0,1 1 1 0 0,0 0-1 0 0,-1 0 0 0 0,1-1 1 0 0,-1 1-1 0 0,1 0 0 0 0,-1 0 1 0 0,1 0-1 0 0,-1 0 0 0 0,1-1 0 0 0,0 1 1 0 0,-1 0-1 0 0,1 0 0 0 0,-1 0 1 0 0,1 0-1 0 0,-1 0 0 0 0,1 0 1 0 0,-1 0-1 0 0,1 0 0 0 0,-2 1 1 0 0,1-1-11 0 0,0 1 0 0 0,-1 0 0 0 0,1 0 0 0 0,-1-1 0 0 0,1 1 0 0 0,0 0 0 0 0,0 0 0 0 0,-1 0 1 0 0,1 1-1 0 0,0-1 0 0 0,0 0 0 0 0,0 0 0 0 0,-1 2 0 0 0,-2 4-24 0 0,1 0-1 0 0,0 1 0 0 0,0-1 1 0 0,0 1-1 0 0,1-1 0 0 0,0 1 1 0 0,1 0-1 0 0,0 0 0 0 0,0 0 1 0 0,0 0-1 0 0,1 0 0 0 0,2 14 1 0 0,-1-10-34 0 0,1 0 0 0 0,1 0 1 0 0,0 0-1 0 0,0 0 0 0 0,1-1 1 0 0,1 1-1 0 0,9 16 0 0 0,-11-24 16 0 0,-1 1 0 0 0,1-1 0 0 0,0 0 0 0 0,1 0 0 0 0,-1 0-1 0 0,0-1 1 0 0,1 1 0 0 0,0-1 0 0 0,0 0 0 0 0,0 0 0 0 0,0 0 0 0 0,1-1-1 0 0,-1 1 1 0 0,1-1 0 0 0,-1 0 0 0 0,1 0 0 0 0,0-1 0 0 0,0 1 0 0 0,0-1 0 0 0,0 0-1 0 0,0-1 1 0 0,0 1 0 0 0,0-1 0 0 0,0 0 0 0 0,0 0 0 0 0,0 0 0 0 0,0-1-1 0 0,0 0 1 0 0,0 0 0 0 0,0 0 0 0 0,0-1 0 0 0,0 1 0 0 0,-1-1 0 0 0,1 0 0 0 0,0 0-1 0 0,-1-1 1 0 0,0 0 0 0 0,0 0 0 0 0,6-4 0 0 0,-4 2 73 0 0,0-1-1 0 0,0 0 1 0 0,0-1 0 0 0,0 1-1 0 0,-1-1 1 0 0,0 0 0 0 0,-1 0 0 0 0,0-1-1 0 0,0 0 1 0 0,0 1 0 0 0,2-9 0 0 0,-4 9 6 0 0,0 1 1 0 0,-1-1-1 0 0,1 1 1 0 0,-1-1-1 0 0,-1 1 1 0 0,1-1-1 0 0,-1 0 1 0 0,0 1-1 0 0,-1-1 1 0 0,1 1-1 0 0,-1-1 1 0 0,-1 1-1 0 0,1-1 1 0 0,-5-11-1 0 0,3 14-23 0 0,1 0 1 0 0,-1 0-1 0 0,0-1 1 0 0,-1 2-1 0 0,1-1 0 0 0,-1 0 1 0 0,1 1-1 0 0,-1-1 0 0 0,0 1 1 0 0,-7-4-1 0 0,4 3-23 0 0,0 0 0 0 0,-1 0 0 0 0,1 0 0 0 0,-1 1 1 0 0,-14-4-1 0 0,16 6-101 0 0,1 0 0 0 0,0 1 0 0 0,-1 0 1 0 0,1-1-1 0 0,-10 2 0 0 0,14-1-138 0 0,-1 1 0 0 0,1-1-1 0 0,-1 1 1 0 0,0-1 0 0 0,1 1 0 0 0,-1-1-1 0 0,1 1 1 0 0,-1 0 0 0 0,1-1 0 0 0,-2 3 0 0 0,2-3-140 0 0,0 1 1 0 0,1 0-1 0 0,-1-1 1 0 0,1 1-1 0 0,-1 0 1 0 0,1-1-1 0 0,-1 1 1 0 0,1 0-1 0 0,0 0 1 0 0,-1 0-1 0 0,1-1 1 0 0,0 1-1 0 0,-1 0 1 0 0,1 0-1 0 0,0 0 1 0 0,0 0-1 0 0,0 0 1 0 0,0-1-1 0 0,0 1 1 0 0,0 1-1 0 0,1 6-5718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2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8751 0 0,'1'0'8992'0'0,"1"7"-7477"0"0,2 2-735 0 0,-1 1 0 0 0,0 0 0 0 0,2 18 0 0 0,1-1-343 0 0,15 112 512 0 0,-16-94-2007 0 0,20 83-1 0 0,-12-88-3082 0 0,-8-29 2258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2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1839 0 0,'0'0'83'0'0,"0"2"452"0"0,9 35 9257 0 0,1 23-5733 0 0,2 7-3796 0 0,27 106-304 0 0,-19-100-2602 0 0,-14-51 1227 0 0</inkml:trace>
  <inkml:trace contextRef="#ctx0" brushRef="#br0" timeOffset="1">22 356 6447 0 0,'-17'-10'586'0'0,"17"10"-421"0"0,0 0-1 0 0,0 0 1 0 0,-1 0 0 0 0,1 0 0 0 0,-2-2 1813 0 0,2 2-1814 0 0,0 0 1 0 0,-1 0 0 0 0,1-1 0 0 0,0 1 0 0 0,0 0-1 0 0,0 0 1 0 0,0-1 0 0 0,0 1 0 0 0,0 0 0 0 0,0 0 0 0 0,0 0-1 0 0,0-1 1 0 0,0 1 0 0 0,0 0 0 0 0,0 0 0 0 0,0-1-1 0 0,0 1 1 0 0,6-8 4883 0 0,9-3-1066 0 0,-1 4-3344 0 0,-1 1-1 0 0,1 1 1 0 0,0 0-1 0 0,15-3 1 0 0,59-8-947 0 0,-74 15-1184 0 0,-1 2-4146 0 0,0 0-1932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34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1 293 9615 0 0,'0'0'61'0'0,"0"0"-1"0"0,0-1 1 0 0,0 1-1 0 0,0 0 1 0 0,0-1-1 0 0,0 1 1 0 0,-1 0-1 0 0,1-1 1 0 0,0 1-1 0 0,0-1 1 0 0,0 1-1 0 0,0 0 1 0 0,0-1-1 0 0,0 1 1 0 0,0 0-1 0 0,1-1 0 0 0,-1 1 1 0 0,0 0-1 0 0,0-1 1 0 0,0 1-1 0 0,0 0 1 0 0,0-1-1 0 0,1 1 1 0 0,-1 0-1 0 0,0-1 1 0 0,0 1-1 0 0,0 0 1 0 0,1-1-1 0 0,-1 1 1 0 0,11-3 2371 0 0,-3 2-2061 0 0,30-3 2208 0 0,48-1 1 0 0,-35 3-1470 0 0,-14 2-226 0 0,64 7 1 0 0,-5 1-322 0 0,-38-6-342 0 0,202 2 486 0 0,-92-13-340 0 0,-77 2-201 0 0,74 9 209 0 0,-8 1-166 0 0,-39 0-145 0 0,-84 0-47 0 0,32 1 30 0 0,-59-4-46 0 0,11 0 29 0 0,24-2-1 0 0,-37 1-23 0 0,0 0 1 0 0,0 0 0 0 0,0 0-1 0 0,0-1 1 0 0,0 1-1 0 0,0-1 1 0 0,0-1-1 0 0,0 1 1 0 0,6-5-1 0 0,-11 7 0 0 0,0 0 0 0 0,1 0 0 0 0,-1-1 0 0 0,0 1-1 0 0,1-1 1 0 0,-1 1 0 0 0,0 0 0 0 0,1-1 0 0 0,-1 1-1 0 0,0-1 1 0 0,0 1 0 0 0,1 0 0 0 0,-1-1 0 0 0,0 1-1 0 0,0-1 1 0 0,0 1 0 0 0,0-1 0 0 0,0 1 0 0 0,1-1-1 0 0,-1 1 1 0 0,0-1 0 0 0,0 1 0 0 0,0-1-1 0 0,0 1 1 0 0,-1-1 0 0 0,1 1 0 0 0,0-1 0 0 0,0 1-1 0 0,0-1 1 0 0,-1-1 22 0 0,0 0 0 0 0,0 0-1 0 0,0 0 1 0 0,0 1 0 0 0,0-1 0 0 0,-1 1-1 0 0,-2-4 1 0 0,-27-20 416 0 0,-48-26 412 0 0,-53-38-210 0 0,122 81-676 0 0,-7-5-344 0 0,-1 0 0 0 0,-34-18 0 0 0,36 26-1386 0 0,5 8-5107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3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57 7367 0 0,'0'1'568'0'0,"-1"2"-237"0"0,0 0-1 0 0,1 0 0 0 0,-1 0 0 0 0,1-1 1 0 0,0 1-1 0 0,0 0 0 0 0,0 0 0 0 0,0 0 1 0 0,0 0-1 0 0,1 0 0 0 0,-1-1 0 0 0,1 1 0 0 0,2 5 1 0 0,0 2 813 0 0,2 11-549 0 0,1 0-1 0 0,1-1 1 0 0,1 1-1 0 0,1-2 1 0 0,0 1-1 0 0,25 34 1 0 0,-33-52-563 0 0,0 0 0 0 0,1 0 0 0 0,-1 0 0 0 0,1 0 0 0 0,0-1 0 0 0,-1 1 0 0 0,1-1 0 0 0,0 1 0 0 0,0-1 1 0 0,0 0-1 0 0,0 1 0 0 0,0-1 0 0 0,4 1 0 0 0,-5-2 109 0 0,6-16 307 0 0,-7 12-432 0 0,0 0-1 0 0,-1-1 1 0 0,1 1-1 0 0,-1-1 1 0 0,0 1-1 0 0,0 0 1 0 0,0 0-1 0 0,-1 0 1 0 0,1 0-1 0 0,-1 0 1 0 0,-3-6-1 0 0,-4-4-2 0 0,-18-23-1 0 0,6 10-15 0 0,1 0 1 0 0,12 17 34 0 0,0 0-1 0 0,1-1 0 0 0,0 0 1 0 0,1 0-1 0 0,-6-14 1 0 0,12 24 2 0 0,-1 0 0 0 0,1 0 1 0 0,0 0-1 0 0,-1 1 0 0 0,1-1 0 0 0,0 0 0 0 0,0 0 1 0 0,0 0-1 0 0,0 0 0 0 0,0 1 0 0 0,0-1 0 0 0,0 0 1 0 0,0 0-1 0 0,0 0 0 0 0,0 0 0 0 0,1 0 1 0 0,-1 1-1 0 0,0-1 0 0 0,1 0 0 0 0,-1 0 0 0 0,0 0 1 0 0,1 1-1 0 0,-1-1 0 0 0,1-1 0 0 0,1 1 19 0 0,-1 1 0 0 0,0-1 0 0 0,0 0 0 0 0,1 0 0 0 0,-1 1 0 0 0,0-1-1 0 0,1 0 1 0 0,-1 1 0 0 0,0 0 0 0 0,1-1 0 0 0,-1 1 0 0 0,1 0 0 0 0,1-1 0 0 0,6 1 222 0 0,0 0 1 0 0,0 1-1 0 0,15 2 1 0 0,-20-3-178 0 0,75 8 1119 0 0,139-5 1 0 0,-26-2-476 0 0,352 9 666 0 0,-393-13-1082 0 0,135-5 684 0 0,-226 2-847 0 0,82-16-1 0 0,-122 16-389 0 0,11-1-2663 0 0,-24 7 1442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12383 0 0,'0'0'564'0'0,"1"1"-9"0"0,0-1-545 0 0,0 0 1 0 0,-1 1-1 0 0,1 0 0 0 0,-1-1 1 0 0,1 0-1 0 0,0 1 0 0 0,-1-1 0 0 0,1 1 1 0 0,0 0-1 0 0,-1-1 0 0 0,0 1 1 0 0,0 0-1 0 0,1 0 0 0 0,-1-1 1 0 0,0 1-1 0 0,0 0 0 0 0,1-1 1 0 0,-1 1-1 0 0,0 0 0 0 0,0 1 1 0 0,1-2-1 0 0,-1 1 0 0 0,0 0 1 0 0,0 0-1 0 0,-1 1 0 0 0,0 30 1257 0 0,1-18 49 0 0,6 89 2785 0 0,-1-43-3100 0 0,8 249 827 0 0,-14-200-2522 0 0,-5-64-2012 0 0,6-43 2232 0 0,-1 1-198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3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11863 0 0,'0'0'2964'0'0,"6"14"-366"0"0,1 15-1522 0 0,-1 0 1 0 0,-2 0 0 0 0,2 55 0 0 0,-3-25-643 0 0,0 8-332 0 0,5 41-13 0 0,-6-93-1464 0 0,1 0-1 0 0,8 23 1 0 0,-9-32-3287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3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12983 0 0,'0'0'1179'0'0,"0"2"-972"0"0,12 37 1203 0 0,-3 1 0 0 0,9 74 0 0 0,-13-76-1354 0 0,6 28 0 0 0,1 16-586 0 0,-6-27-4909 0 0,-5-36-48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3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86 11975 0 0,'-8'-5'761'0'0,"9"1"2379"0"0,15-3 751 0 0,6 3-3534 0 0,1 1 0 0 0,0 1 1 0 0,38 1-1 0 0,0 0-1988 0 0,-43 0 49 0 0</inkml:trace>
  <inkml:trace contextRef="#ctx0" brushRef="#br0" timeOffset="1">441 24 9671 0 0,'0'0'440'0'0,"0"0"-5"0"0,-4 0 1710 0 0,12-1 2407 0 0,56-7-731 0 0,2 3-3619 0 0,26-2-3811 0 0,-76 5 1519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3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51 7367 0 0,'-1'-4'469'0'0,"0"0"0"0"0,-1 1-1 0 0,1-1 1 0 0,-1 0 0 0 0,0 1-1 0 0,0-1 1 0 0,0 1 0 0 0,-4-5-1 0 0,4 7-20 0 0,0-1 0 0 0,0 1 0 0 0,1 0 0 0 0,-1-1 0 0 0,0 1-1 0 0,0 0 1 0 0,0 0 0 0 0,0 1 0 0 0,0-1 0 0 0,0 0 0 0 0,0 1 0 0 0,0-1 0 0 0,-1 1 0 0 0,1-1-1 0 0,0 1 1 0 0,-4 0 0 0 0,1 0-206 0 0,0 0 0 0 0,0 1-1 0 0,0-1 1 0 0,1 1 0 0 0,-1 0 0 0 0,0 0-1 0 0,1 1 1 0 0,-1-1 0 0 0,1 1-1 0 0,0 0 1 0 0,-1 0 0 0 0,1 0 0 0 0,0 1-1 0 0,0 0 1 0 0,0 0 0 0 0,-6 6 0 0 0,6-4-126 0 0,0 0 0 0 0,0 0 1 0 0,0 1-1 0 0,1-1 1 0 0,0 1-1 0 0,0 0 0 0 0,1-1 1 0 0,-1 1-1 0 0,1 1 1 0 0,1-1-1 0 0,-1 0 0 0 0,0 7 1 0 0,0-3-84 0 0,1 1 0 0 0,1-1 0 0 0,0 0 1 0 0,0 0-1 0 0,1 0 0 0 0,0 0 0 0 0,1 0 0 0 0,0 0 1 0 0,0 0-1 0 0,1-1 0 0 0,1 1 0 0 0,3 8 0 0 0,-4-12-16 0 0,1 0 0 0 0,-1-1 0 0 0,1 0 0 0 0,0 0 0 0 0,0 0 0 0 0,0 0 0 0 0,0 0 0 0 0,1-1-1 0 0,0 0 1 0 0,0 0 0 0 0,0 0 0 0 0,1-1 0 0 0,-1 0 0 0 0,1 0 0 0 0,0 0 0 0 0,0 0-1 0 0,0-1 1 0 0,0 0 0 0 0,12 2 0 0 0,-7-2-197 0 0,1 0-1 0 0,0 0 1 0 0,0-1 0 0 0,0-1-1 0 0,0 0 1 0 0,0-1-1 0 0,-1 0 1 0 0,1-1 0 0 0,0 0-1 0 0,0-1 1 0 0,-1 0 0 0 0,0-1-1 0 0,19-8 1 0 0,4-8-3069 0 0,-18 8 1399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3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5063 0 0,'-1'1'390'0'0,"-4"38"1724"0"0,5 23 5269 0 0,5 0-928 0 0,0-22-5990 0 0,2 5 735 0 0,20 66 1 0 0,14 5-3527 0 0,-36-99 996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0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97 114 2759 0 0,'-8'-14'4090'0'0,"8"13"-3870"0"0,0 0 0 0 0,-1 0 0 0 0,1 0 0 0 0,-1 0-1 0 0,1 0 1 0 0,-1 0 0 0 0,1 0 0 0 0,-1 0 0 0 0,0 0 0 0 0,0 0 0 0 0,1 0 0 0 0,-1 1 0 0 0,0-1 0 0 0,0 0 0 0 0,0 0 0 0 0,0 1 0 0 0,0-1 0 0 0,0 1 0 0 0,0-1 0 0 0,0 1 0 0 0,0-1 0 0 0,0 1 0 0 0,0-1 0 0 0,0 1 0 0 0,-1 0-1 0 0,1 0 1 0 0,0 0 0 0 0,0 0 0 0 0,0 0 0 0 0,0 0 0 0 0,-1 0 0 0 0,1 0 0 0 0,0 0 0 0 0,0 0 0 0 0,0 0 0 0 0,0 1 0 0 0,-2 0 0 0 0,1 0-113 0 0,-1 1 1 0 0,1-1-1 0 0,-1 1 1 0 0,1 0-1 0 0,0 0 1 0 0,0 0-1 0 0,0 0 1 0 0,0 1-1 0 0,0-1 0 0 0,0 0 1 0 0,0 1-1 0 0,1 0 1 0 0,-3 4-1 0 0,0 1-26 0 0,1 1 1 0 0,0-1-1 0 0,0 1 0 0 0,1 0 0 0 0,0 0 1 0 0,0-1-1 0 0,1 1 0 0 0,0 1 0 0 0,1-1 1 0 0,0 0-1 0 0,0 0 0 0 0,1 0 0 0 0,0 0 0 0 0,1 0 1 0 0,0 0-1 0 0,0-1 0 0 0,1 1 0 0 0,0 0 1 0 0,0-1-1 0 0,1 0 0 0 0,0 0 0 0 0,1 0 1 0 0,0 0-1 0 0,0-1 0 0 0,9 10 0 0 0,-10-12-70 0 0,1 0-1 0 0,0 0 1 0 0,1 0-1 0 0,-1-1 1 0 0,1 0 0 0 0,0 0-1 0 0,10 4 1 0 0,-12-6 1 0 0,-1-1 0 0 0,1 0 0 0 0,-1 0 1 0 0,1-1-1 0 0,-1 1 0 0 0,1-1 0 0 0,-1 0 0 0 0,1 0 1 0 0,-1 0-1 0 0,1 0 0 0 0,0-1 0 0 0,-1 1 0 0 0,1-1 1 0 0,-1 0-1 0 0,0 0 0 0 0,7-3 0 0 0,-1 0 116 0 0,1-2 0 0 0,-1 1 0 0 0,0-1 0 0 0,-1 0 1 0 0,0-1-1 0 0,0 0 0 0 0,0-1 0 0 0,-1 1 0 0 0,0-1 0 0 0,0-1 0 0 0,-1 1 0 0 0,0-1 0 0 0,-1 0 0 0 0,0-1 0 0 0,0 1 0 0 0,-1-1 0 0 0,0 0 0 0 0,-1 0 0 0 0,4-18 1 0 0,-7 23-69 0 0,1 1 1 0 0,-1-1 0 0 0,0 1 0 0 0,-1-1 0 0 0,1 1-1 0 0,-1-1 1 0 0,0 1 0 0 0,0-1 0 0 0,0 1 0 0 0,0 0 0 0 0,-1-1-1 0 0,0 1 1 0 0,0 0 0 0 0,0 0 0 0 0,0 0 0 0 0,-1 1 0 0 0,1-1-1 0 0,-1 0 1 0 0,0 1 0 0 0,0 0 0 0 0,-7-6 0 0 0,0 1 98 0 0,0 1 0 0 0,-1 0 0 0 0,0 1-1 0 0,0 0 1 0 0,-1 1 0 0 0,-18-7 0 0 0,26 11-164 0 0,0-1 1 0 0,0-1-1 0 0,0 1 0 0 0,0 0 0 0 0,0-1 1 0 0,0 0-1 0 0,1 0 0 0 0,-1 0 0 0 0,1 0 1 0 0,-5-7-1 0 0,-7-6-1479 0 0,13 15 452 0 0,0-1-1 0 0,0 0 1 0 0,0 1-1 0 0,0 0 1 0 0,-1-1-1 0 0,-3 0 1 0 0,4 1 203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03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 7511 0 0,'-8'-19'4759'0'0,"22"28"-3418"0"0,13 19-360 0 0,-1 2 0 0 0,-1 0-1 0 0,21 36 1 0 0,-4-7-260 0 0,-8-14-298 0 0,161 224 1450 0 0,-131-176-1433 0 0,178 269 1560 0 0,-193-282-1516 0 0,38 59 160 0 0,23 24-44 0 0,-68-100-448 0 0,-25-40-429 0 0,0-2-1 0 0,30 28 1 0 0,-36-41-4315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0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9 919 0 0,'0'0'8130'0'0,"2"-2"-7554"0"0,6-5-68 0 0,-7 7-437 0 0,0 1 1 0 0,0-1 0 0 0,-1 0 0 0 0,1 0 0 0 0,0 1-1 0 0,0-1 1 0 0,0 0 0 0 0,-1 1 0 0 0,1-1 0 0 0,0 1-1 0 0,-1-1 1 0 0,1 1 0 0 0,0-1 0 0 0,-1 1-1 0 0,1 0 1 0 0,0 0 0 0 0,1 1 158 0 0,6 4 336 0 0,1 0 0 0 0,0 0 0 0 0,1 0 0 0 0,-1-1 0 0 0,1-1 0 0 0,0 0 0 0 0,17 5 0 0 0,13 0 369 0 0,109 26 1469 0 0,-2 16-1294 0 0,63 17-165 0 0,-15-26 26 0 0,14 3 80 0 0,-171-36-869 0 0,118 34 196 0 0,139 46 777 0 0,-202-62-937 0 0,6 1 27 0 0,-72-18-153 0 0,0-2 0 0 0,52 8-1 0 0,-14-4-16 0 0,-58-11-335 0 0,-1 0 0 0 0,1-1 0 0 0,10 0 0 0 0,-5 0-2989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0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 1839 0 0,'0'0'6383'0'0,"11"-13"-3174"0"0,28-5-577 0 0,46-14 626 0 0,-25 8-2254 0 0,3 2-234 0 0,154-61 362 0 0,-196 73-591 0 0,-1 0-167 0 0,1 1 0 0 0,29-9 0 0 0,-32 13-612 0 0,-1 1-1266 0 0,21-7-1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0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0,'1'5'609'0'0,"-1"-1"0"0"0,1 1 0 0 0,0-1 0 0 0,1 1 0 0 0,-1-1 0 0 0,1 0 0 0 0,-1 0 0 0 0,4 5 0 0 0,-2-4-245 0 0,0 0 0 0 0,1 0 0 0 0,-1-1 0 0 0,1 1 0 0 0,7 5 0 0 0,3 1 102 0 0,0-1 1 0 0,1 0 0 0 0,19 9-1 0 0,-10-6 1155 0 0,-9-3-1185 0 0,0 0 0 0 0,-1 2-1 0 0,25 25 1 0 0,-20-19 186 0 0,22 18 0 0 0,-31-28-493 0 0,0 0 0 0 0,-1 1 0 0 0,0 1-1 0 0,0-1 1 0 0,11 17 0 0 0,26 31 869 0 0,-7-9-6 0 0,2-2-297 0 0,-29-34-549 0 0,0 2 0 0 0,12 16 0 0 0,24 43 198 0 0,-33-57-874 0 0,2-4-3312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2303 0 0,'0'-1'167'0'0,"0"-2"298"0"0,1 27 11487 0 0,1 14-8863 0 0,-1-16-1934 0 0,4 166 852 0 0,-3-84-2166 0 0,2-26-4885 0 0,-4-68 3316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0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1839 0 0,'0'0'5558'0'0,"1"-2"-5209"0"0,7-7 5970 0 0,8 1-3761 0 0,21-5-2094 0 0,-24 9 480 0 0,133-31 1546 0 0,-95 24-2036 0 0,1 1-149 0 0,-19 4 45 0 0,54-17-1 0 0,55-20 1267 0 0,-11 5-448 0 0,-17 3-2128 0 0,-103 33-7300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0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49 2303 0 0,'-14'-14'2896'0'0,"-11"-6"4995"0"0,25 19-7824 0 0,0 1-1 0 0,0-1 1 0 0,0 0 0 0 0,1 1-1 0 0,-1-1 1 0 0,0 0-1 0 0,0 1 1 0 0,1-1 0 0 0,-1 0-1 0 0,0 1 1 0 0,1-1 0 0 0,-1 1-1 0 0,0-1 1 0 0,1 1 0 0 0,-1-1-1 0 0,1 1 1 0 0,-1-1 0 0 0,1 1-1 0 0,-1 0 1 0 0,1-1-1 0 0,0 1 1 0 0,-1-1 0 0 0,1 1-1 0 0,-1 0 1 0 0,1 0 0 0 0,0-1-1 0 0,-1 1 1 0 0,1 0 0 0 0,0 0-1 0 0,-1 0 1 0 0,1 0 0 0 0,-1 0-1 0 0,1 0 1 0 0,0 0-1 0 0,0 0 1 0 0,29 2 1315 0 0,-24-1-944 0 0,32 5 839 0 0,42 12 0 0 0,-26-5-831 0 0,236 35 831 0 0,-182-28-970 0 0,-68-12-18 0 0,42 5 0 0 0,-78-13-261 0 0,135 18 848 0 0,-117-14-740 0 0,30 7 232 0 0,54 4 0 0 0,-27-6 16 0 0,148 39 0 0 0,-180-36-155 0 0,56 17-11 0 0,-70-19-76 0 0,-10-4 22 0 0,24 3-1 0 0,21 4 4 0 0,-35-9-349 0 0,-32-4 25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0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 1839 0 0,'-18'-7'8023'0'0,"19"2"-4214"0"0,0 5-3744 0 0,-1-1 1 0 0,1 1-1 0 0,-1 0 1 0 0,1 0-1 0 0,0 0 1 0 0,-1 0-1 0 0,1 0 1 0 0,0 0-1 0 0,-1 0 1 0 0,1 0-1 0 0,-1 0 1 0 0,1 0-1 0 0,0 0 1 0 0,-1 1-1 0 0,1-1 1 0 0,-1 0-1 0 0,1 0 1 0 0,0 1-1 0 0,-1-1 1 0 0,1 0-1 0 0,-1 0 1 0 0,1 1-1 0 0,-1-1 1 0 0,1 1-1 0 0,-1-1 1 0 0,1 1-1 0 0,5 5 168 0 0,0-1 0 0 0,-1 1-1 0 0,0 0 1 0 0,5 7-1 0 0,11 13 348 0 0,-1-2-45 0 0,-2 0-1 0 0,-1 1 1 0 0,26 48-1 0 0,-12-18 8 0 0,21 30 316 0 0,89 161 1301 0 0,-34-61-1072 0 0,-80-141-802 0 0,25 27 14 0 0,-35-49-183 0 0,27 43 1 0 0,-9-2 20 0 0,48 91 145 0 0,-61-115-253 0 0,-12-23-17 0 0,10 24 0 0 0,-16-30-63 0 0,1 0 0 0 0,0 0 0 0 0,0-1-1 0 0,1 1 1 0 0,0-1 0 0 0,0-1 0 0 0,1 1 0 0 0,1-1-1 0 0,12 11 1 0 0,-17-15-671 0 0,0-1-501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0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16 340 3679 0 0,'0'0'284'0'0,"0"1"-186"0"0,-4 3 1124 0 0,-8-6 8479 0 0,12 2-9622 0 0,0 0-1 0 0,0-1 1 0 0,0 1 0 0 0,0-1-1 0 0,0 1 1 0 0,0 0 0 0 0,0-1-1 0 0,1 1 1 0 0,-1 0 0 0 0,0-1-1 0 0,0 1 1 0 0,0-1 0 0 0,0 1 0 0 0,0 0-1 0 0,1-1 1 0 0,-1 1 0 0 0,0 0-1 0 0,0 0 1 0 0,0-1 0 0 0,1 1-1 0 0,-1 0 1 0 0,0-1 0 0 0,1 1-1 0 0,-1 0 1 0 0,0 0 0 0 0,1 0-1 0 0,-1-1 1 0 0,0 1 0 0 0,1 0 0 0 0,0 0-1 0 0,1-2 204 0 0,1 0 0 0 0,0 1 0 0 0,1-1-1 0 0,-1 1 1 0 0,0 0 0 0 0,0 0 0 0 0,0 0 0 0 0,1 1-1 0 0,-1-1 1 0 0,0 1 0 0 0,7 0 0 0 0,14-3 408 0 0,-2-4-254 0 0,0-2 0 0 0,-1 0-1 0 0,0-1 1 0 0,29-18 0 0 0,-23 11-199 0 0,44-18 0 0 0,13 4-178 0 0,66-29 53 0 0,-129 49-176 0 0,28-18-1 0 0,8-5-86 0 0,-30 19-374 0 0,9-5-3494 0 0,-28 16 2371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0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78 2759 0 0,'12'-16'724'0'0,"-10"13"365"0"0,-1-1-1 0 0,1 1 1 0 0,0-1 0 0 0,-1 0 0 0 0,0 0-1 0 0,0 0 1 0 0,0 0 0 0 0,0 0 0 0 0,-1 0 0 0 0,0-5-1 0 0,1 8-1023 0 0,-1 1-1 0 0,0-1 0 0 0,0 1 0 0 0,0-1 1 0 0,0 1-1 0 0,0-1 0 0 0,0 1 1 0 0,0-1-1 0 0,0 1 0 0 0,-1 0 1 0 0,1-1-1 0 0,0 1 0 0 0,0-1 1 0 0,0 1-1 0 0,0-1 0 0 0,-1 1 0 0 0,1 0 1 0 0,0-1-1 0 0,0 1 0 0 0,-1-1 1 0 0,1 1-1 0 0,0 0 0 0 0,-1-1 1 0 0,1 1-1 0 0,0 0 0 0 0,-1-1 0 0 0,1 1 1 0 0,0 0-1 0 0,-1 0 0 0 0,1-1 1 0 0,-1 1-1 0 0,1 0 0 0 0,-1 0 1 0 0,1 0-1 0 0,-1 0 0 0 0,1-1 0 0 0,0 1 1 0 0,-1 0-1 0 0,1 0 0 0 0,-1 0 1 0 0,1 0-1 0 0,-1 0 0 0 0,1 0 1 0 0,-1 0-1 0 0,1 0 0 0 0,-2 1 1 0 0,1-1-11 0 0,0 1 0 0 0,-1 0 0 0 0,1 0 0 0 0,-1-1 0 0 0,1 1 0 0 0,0 0 0 0 0,0 0 0 0 0,-1 0 1 0 0,1 1-1 0 0,0-1 0 0 0,0 0 0 0 0,0 0 0 0 0,-1 2 0 0 0,-2 4-24 0 0,1 0-1 0 0,0 1 0 0 0,0-1 1 0 0,0 1-1 0 0,1-1 0 0 0,0 1 1 0 0,1 0-1 0 0,0 0 0 0 0,0 0 1 0 0,0 0-1 0 0,1 0 0 0 0,2 14 1 0 0,-1-10-34 0 0,1 0 0 0 0,1 0 1 0 0,0 0-1 0 0,0 0 0 0 0,1-1 1 0 0,1 1-1 0 0,9 16 0 0 0,-11-24 16 0 0,-1 1 0 0 0,1-1 0 0 0,0 0 0 0 0,1 0 0 0 0,-1 0-1 0 0,0-1 1 0 0,1 1 0 0 0,0-1 0 0 0,0 0 0 0 0,0 0 0 0 0,0 0 0 0 0,1-1-1 0 0,-1 1 1 0 0,1-1 0 0 0,-1 0 0 0 0,1 0 0 0 0,0-1 0 0 0,0 1 0 0 0,0-1 0 0 0,0 0-1 0 0,0-1 1 0 0,0 1 0 0 0,0-1 0 0 0,0 0 0 0 0,0 0 0 0 0,0 0 0 0 0,0-1-1 0 0,0 0 1 0 0,0 0 0 0 0,0 0 0 0 0,0-1 0 0 0,0 1 0 0 0,-1-1 0 0 0,1 0 0 0 0,0 0-1 0 0,-1-1 1 0 0,0 0 0 0 0,0 0 0 0 0,6-4 0 0 0,-4 2 73 0 0,0-1-1 0 0,0 0 1 0 0,0-1 0 0 0,0 1-1 0 0,-1-1 1 0 0,0 0 0 0 0,-1 0 0 0 0,0-1-1 0 0,0 0 1 0 0,0 1 0 0 0,2-9 0 0 0,-4 9 6 0 0,0 1 1 0 0,-1-1-1 0 0,1 1 1 0 0,-1-1-1 0 0,-1 1 1 0 0,1-1-1 0 0,-1 0 1 0 0,0 1-1 0 0,-1-1 1 0 0,1 1-1 0 0,-1-1 1 0 0,-1 1-1 0 0,1-1 1 0 0,-5-11-1 0 0,3 14-23 0 0,1 0 1 0 0,-1 0-1 0 0,0-1 1 0 0,-1 2-1 0 0,1-1 0 0 0,-1 0 1 0 0,1 1-1 0 0,-1-1 0 0 0,0 1 1 0 0,-7-4-1 0 0,4 3-23 0 0,0 0 0 0 0,-1 0 0 0 0,1 0 0 0 0,-1 1 1 0 0,-14-4-1 0 0,16 6-101 0 0,1 0 0 0 0,0 1 0 0 0,-1 0 1 0 0,1-1-1 0 0,-10 2 0 0 0,14-1-138 0 0,-1 1 0 0 0,1-1-1 0 0,-1 1 1 0 0,0-1 0 0 0,1 1 0 0 0,-1-1-1 0 0,1 1 1 0 0,-1 0 0 0 0,1-1 0 0 0,-2 3 0 0 0,2-3-140 0 0,0 1 1 0 0,1 0-1 0 0,-1-1 1 0 0,1 1-1 0 0,-1 0 1 0 0,1-1-1 0 0,-1 1 1 0 0,1 0-1 0 0,0 0 1 0 0,-1 0-1 0 0,1-1 1 0 0,0 1-1 0 0,-1 0 1 0 0,1 0-1 0 0,0 0 1 0 0,0 0-1 0 0,0 0 1 0 0,0-1-1 0 0,0 1 1 0 0,0 1-1 0 0,1 6-5718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0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8751 0 0,'1'0'8992'0'0,"1"7"-7477"0"0,2 2-735 0 0,-1 1 0 0 0,0 0 0 0 0,2 18 0 0 0,1-1-343 0 0,15 112 512 0 0,-16-94-2007 0 0,20 83-1 0 0,-12-88-3082 0 0,-8-29 2258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0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1839 0 0,'0'0'83'0'0,"0"2"452"0"0,9 35 9257 0 0,1 23-5733 0 0,2 7-3796 0 0,27 106-304 0 0,-19-100-2602 0 0,-14-51 1227 0 0</inkml:trace>
  <inkml:trace contextRef="#ctx0" brushRef="#br0" timeOffset="1">22 356 6447 0 0,'-17'-10'586'0'0,"17"10"-421"0"0,0 0-1 0 0,0 0 1 0 0,-1 0 0 0 0,1 0 0 0 0,-2-2 1813 0 0,2 2-1814 0 0,0 0 1 0 0,-1 0 0 0 0,1-1 0 0 0,0 1 0 0 0,0 0-1 0 0,0 0 1 0 0,0-1 0 0 0,0 1 0 0 0,0 0 0 0 0,0 0 0 0 0,0 0-1 0 0,0-1 1 0 0,0 1 0 0 0,0 0 0 0 0,0 0 0 0 0,0-1-1 0 0,0 1 1 0 0,6-8 4883 0 0,9-3-1066 0 0,-1 4-3344 0 0,-1 1-1 0 0,1 1 1 0 0,0 0-1 0 0,15-3 1 0 0,59-8-947 0 0,-74 15-1184 0 0,-1 2-4146 0 0,0 0-1932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3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5983 0 0,'0'-2'225'0'0,"1"0"-29"0"0,-1-5 2806 0 0,3 7-1462 0 0,9-2-95 0 0,-9 2-467 0 0,5 17 1251 0 0,6 33-527 0 0,-3 1-1 0 0,10 98 1 0 0,-19-106-2557 0 0,-2-28 43 0 0,1 0 0 0 0,0 0 1 0 0,2 1-1 0 0,4 19 1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3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3679 0 0,'0'0'284'0'0,"13"8"4391"0"0,-10-5-3704 0 0,-1 1 0 0 0,1-1 0 0 0,-1 1 0 0 0,1-1 1 0 0,1 6-1 0 0,15 38 353 0 0,-15-33-675 0 0,92 227 1432 0 0,-69-173-5402 0 0,-21-53-2286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3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13823 0 0,'0'0'2772'0'0,"14"-3"-1168"0"0,81-1-1888 0 0,-55 0-1886 0 0,-18 3 880 0 0</inkml:trace>
  <inkml:trace contextRef="#ctx0" brushRef="#br0" timeOffset="1">526 13 6447 0 0,'-2'-1'332'0'0,"0"-1"0"0"0,0 1 0 0 0,0 0 0 0 0,0 0 0 0 0,0-1 0 0 0,0 1 0 0 0,-1 1 0 0 0,1-1-1 0 0,0 0 1 0 0,-1 1 0 0 0,1-1 0 0 0,-3 0 0 0 0,0 2 361 0 0,1-1 0 0 0,-1 1 0 0 0,1 0 0 0 0,-1 0 0 0 0,1 0 0 0 0,0 1 0 0 0,-1 0 0 0 0,-6 3 0 0 0,7-2-387 0 0,1-1 1 0 0,0 1 0 0 0,-1-1 0 0 0,1 1 0 0 0,0 0-1 0 0,0 0 1 0 0,0 0 0 0 0,-3 7 0 0 0,3-6-196 0 0,0 1 0 0 0,1 1 0 0 0,0-1 1 0 0,0 0-1 0 0,0 0 0 0 0,1 1 1 0 0,0-1-1 0 0,0 1 0 0 0,0-1 0 0 0,0 1 1 0 0,1 0-1 0 0,0-1 0 0 0,0 1 0 0 0,2 10 1 0 0,-1-10-77 0 0,1-1 0 0 0,-1 1 1 0 0,1-1-1 0 0,0 0 1 0 0,0 0-1 0 0,1 1 0 0 0,-1-1 1 0 0,1-1-1 0 0,0 1 1 0 0,0 0-1 0 0,1-1 0 0 0,-1 0 1 0 0,1 0-1 0 0,0 0 1 0 0,0 0-1 0 0,7 4 1 0 0,-4-3-72 0 0,1-1 1 0 0,0 1 0 0 0,0-2 0 0 0,0 1 0 0 0,0-1 0 0 0,0-1 0 0 0,1 1-1 0 0,-1-1 1 0 0,17 1 0 0 0,29 2-3262 0 0,-37-5 1546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11287 0 0,'0'-6'215'0'0,"-1"3"-1"0"0,1-2 1 0 0,1 1-1 0 0,-1 0 1 0 0,0 0-1 0 0,1 0 1 0 0,0-2-1 0 0,2-3 3030 0 0,4 22-1652 0 0,-1 2-1158 0 0,-2 1-1 0 0,0-1 1 0 0,2 29-1 0 0,0-3-103 0 0,0-17-646 0 0,9 64 586 0 0,-7-31-4480 0 0,-7-45-1598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3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0,'0'1'2740'0'0,"25"129"7960"0"0,11-2-9229 0 0,10 40-4886 0 0,-42-146 1991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3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16 198 2303 0 0,'-15'-23'3175'0'0,"18"17"14"0"0,-1 3-2823 0 0,0 0 0 0 0,0 0 0 0 0,0 1 0 0 0,1-1 0 0 0,-1 0 0 0 0,1 1 0 0 0,-1 0 0 0 0,1 0 0 0 0,0 0 0 0 0,0 0 0 0 0,0 0-1 0 0,0 0 1 0 0,0 1 0 0 0,6-3 0 0 0,2 1 435 0 0,0 1-1 0 0,0 0 0 0 0,14-1 0 0 0,-1 0-6 0 0,18-1 319 0 0,0 2 0 0 0,50 4 0 0 0,-10 0-4 0 0,343 23 2092 0 0,-399-23-3155 0 0,152 8 136 0 0,-37-4-187 0 0,135-3 69 0 0,7-17 3 0 0,-259 12-70 0 0,236-27 255 0 0,-221 24-240 0 0,29 5-12 0 0,-39-5 99 0 0,1 3-1 0 0,0 0 1 0 0,59 5 0 0 0,98 10 365 0 0,-166-12-408 0 0,0-1 1 0 0,0-1-1 0 0,0-1 1 0 0,22-4-1 0 0,32-7-45 0 0,-34 9-11 0 0,-33 3 0 0 0,0 1 0 0 0,1-1 0 0 0,-1-1 0 0 0,0 1 0 0 0,15-6 0 0 0,42-12-761 0 0,-55 14 490 0 0,-8 4 84 0 0,0 0-1 0 0,0 0 1 0 0,1 0-1 0 0,-1 0 1 0 0,1 0 0 0 0,3-1-1 0 0,-6 1-164 0 0,1 0 0 0 0,-1 1 0 0 0,0-1 0 0 0,1 0 0 0 0,-1 0 0 0 0,0 0 0 0 0,0 0 0 0 0,1 0 0 0 0,-1 0 0 0 0,0 0 0 0 0,0 0 0 0 0,0 0 0 0 0,0 0 0 0 0,0 0 0 0 0,0 0 0 0 0,-1 1 0 0 0,1-3 0 0 0,-1 1-224 0 0,0 0 0 0 0,0-1 0 0 0,-1 1 0 0 0,1 0 0 0 0,-1 0 0 0 0,1 0 0 0 0,-1 0-1 0 0,0 0 1 0 0,1 0 0 0 0,-1 1 0 0 0,0-1 0 0 0,-2-1 0 0 0,-6-4-2015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3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51 919 0 0,'-9'-3'359'0'0,"-1"-1"0"0"0,1 0 0 0 0,0 0 0 0 0,-9-6 0 0 0,-15-8 6686 0 0,11 10 3135 0 0,24 10-10046 0 0,0-1-1 0 0,0 1 0 0 0,-1-1 1 0 0,1 0-1 0 0,0 0 0 0 0,4 2 1 0 0,-4-2-62 0 0,64 28 691 0 0,-11-5-325 0 0,40 19 663 0 0,-89-38-857 0 0,1 0-1 0 0,-1 0 1 0 0,0 0 0 0 0,0 1-1 0 0,0 0 1 0 0,-1 0 0 0 0,0 0-1 0 0,0 1 1 0 0,-1-1-1 0 0,7 13 1 0 0,-10-14-68 0 0,1 0 0 0 0,-1 0 1 0 0,0 1-1 0 0,0-1 0 0 0,0 0 0 0 0,-1 1 0 0 0,0-1 0 0 0,0 1 1 0 0,-1-1-1 0 0,1 1 0 0 0,-2 4 0 0 0,-2 8 204 0 0,-11 33 1 0 0,6-27-432 0 0,-1 0 1 0 0,-1 0 0 0 0,-1-2-1 0 0,-28 41 1 0 0,-13-5-2998 0 0,43-43 1377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3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24 6911 0 0,'-1'-2'53'0'0,"0"1"0"0"0,0-1 0 0 0,0 1 0 0 0,-1-1-1 0 0,1 1 1 0 0,-1 0 0 0 0,-2-3 0 0 0,2 3 501 0 0,-1 0-1 0 0,1-1 1 0 0,-1 1 0 0 0,0 0 0 0 0,1 1 0 0 0,-1-1 0 0 0,0 0 0 0 0,1 1 0 0 0,-1-1 0 0 0,0 1-1 0 0,0 0 1 0 0,1 0 0 0 0,-1 0 0 0 0,-5 1 0 0 0,3 0-300 0 0,1 0-1 0 0,0 1 1 0 0,0 0-1 0 0,0 0 1 0 0,0 0 0 0 0,0 0-1 0 0,1 0 1 0 0,-1 1 0 0 0,1 0-1 0 0,-1-1 1 0 0,1 1 0 0 0,0 1-1 0 0,0-1 1 0 0,0 0-1 0 0,1 1 1 0 0,-1-1 0 0 0,1 1-1 0 0,0 0 1 0 0,0 0 0 0 0,0 0-1 0 0,-2 7 1 0 0,0 5-7 0 0,2 1 0 0 0,-1-1 0 0 0,1 24-1 0 0,2-34-184 0 0,0 0 0 0 0,1 0 0 0 0,0 0 0 0 0,0 0 0 0 0,0 0 0 0 0,1 0 0 0 0,0 0 0 0 0,0 0 0 0 0,0-1 0 0 0,1 1 0 0 0,0-1 0 0 0,6 10 0 0 0,-7-13-61 0 0,1 1-1 0 0,-1-1 1 0 0,1 0-1 0 0,0 0 1 0 0,-1 0-1 0 0,6 2 1 0 0,11 8-60 0 0,-15-8-58 0 0,1-1 0 0 0,0 1-1 0 0,1-1 1 0 0,-1 0-1 0 0,0 0 1 0 0,1 0-1 0 0,0-1 1 0 0,9 3-1 0 0,-9-4-613 0 0,0 0 0 0 0,0 0 1 0 0,0 0-1 0 0,0-1 0 0 0,8 0 0 0 0,2-2-5804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35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12583 0 0,'0'-9'572'0'0,"0"7"-9"0"0,2 11-259 0 0,5 34 1633 0 0,1 61 0 0 0,-2-8-1856 0 0,2-48-1145 0 0,0-18-5026 0 0</inkml:trace>
  <inkml:trace contextRef="#ctx0" brushRef="#br0" timeOffset="1">171 7 6911 0 0,'0'0'528'0'0,"-3"-7"1446"0"0,12 46 4523 0 0,-2 2-4812 0 0,10 41-1449 0 0,24 92-2034 0 0,-37-152 692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3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39 2759 0 0,'-24'-36'15886'0'0,"35"35"-14359"0"0,6 0-1396 0 0,71 11-2893 0 0,-73-7 716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35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2759 0 0,'3'-2'10558'0'0,"12"-4"-9382"0"0,-13 5-1094 0 0,1 1 0 0 0,-1 0 0 0 0,0 0 0 0 0,1 0 0 0 0,-1 0 0 0 0,0 0 0 0 0,1 0 0 0 0,-1 0 0 0 0,0 1 0 0 0,1-1 0 0 0,-1 1 0 0 0,0 0 1 0 0,0 0-1 0 0,0 0 0 0 0,0 0 0 0 0,0 0 0 0 0,0 0 0 0 0,3 3 0 0 0,-2-2-1 0 0,-1 0 1 0 0,1 0-1 0 0,-1 0 0 0 0,1 1 0 0 0,-1-1 1 0 0,0 1-1 0 0,0-1 0 0 0,-1 1 0 0 0,1 0 1 0 0,0 0-1 0 0,-1 0 0 0 0,2 4 1 0 0,-3-6 280 0 0,1 8-39 0 0,-1-5-299 0 0,0 0 1 0 0,0 0-1 0 0,0 0 0 0 0,-1 0 0 0 0,1 0 1 0 0,-1 0-1 0 0,0 0 0 0 0,-1 0 1 0 0,1 0-1 0 0,-1 0 0 0 0,1 0 1 0 0,-1-1-1 0 0,0 1 0 0 0,-1-1 1 0 0,-2 4-1 0 0,-3 6-5 0 0,8-12-87 0 0,8-14-1363 0 0,-6 12 1457 0 0,0 0-1 0 0,0 0 0 0 0,0-1 1 0 0,1 1-1 0 0,-1 0 1 0 0,0 1-1 0 0,0-1 0 0 0,1 0 1 0 0,-1 1-1 0 0,0-1 1 0 0,1 1-1 0 0,-1 0 0 0 0,1 0 1 0 0,-1 0-1 0 0,0 0 0 0 0,1 0 1 0 0,-1 0-1 0 0,1 1 1 0 0,-1-1-1 0 0,0 1 0 0 0,1 0 1 0 0,-1-1-1 0 0,4 3 1 0 0,7 2 77 0 0,-8-3 277 0 0,0 1 0 0 0,1-1 0 0 0,-1 1 1 0 0,0 0-1 0 0,6 5 0 0 0,-9-7-230 0 0,-1 0 0 0 0,0 0-1 0 0,0 1 1 0 0,0-1 0 0 0,1 1-1 0 0,-1-1 1 0 0,-1 1 0 0 0,1-1 0 0 0,0 1-1 0 0,0 0 1 0 0,-1-1 0 0 0,1 1-1 0 0,0 0 1 0 0,-1-1 0 0 0,0 1 0 0 0,1 0-1 0 0,-1 0 1 0 0,0 0 0 0 0,0-1-1 0 0,0 1 1 0 0,0 0 0 0 0,-1 2-1 0 0,0 1-147 0 0,0 0 0 0 0,0 0 0 0 0,-1 0-1 0 0,0 0 1 0 0,0 0 0 0 0,0 0-1 0 0,0 0 1 0 0,-1-1 0 0 0,0 1 0 0 0,0-1-1 0 0,0 0 1 0 0,-1 0 0 0 0,1 0-1 0 0,-1 0 1 0 0,0 0 0 0 0,0-1 0 0 0,0 0-1 0 0,-1 0 1 0 0,1 0 0 0 0,-1 0-1 0 0,1-1 1 0 0,-1 1 0 0 0,0-1 0 0 0,0-1-1 0 0,0 1 1 0 0,0-1 0 0 0,-9 2-1 0 0,12-3-381 0 0,1 0-1 0 0,-1 0 1 0 0,1 0-1 0 0,0 0 1 0 0,-1-1-1 0 0,1 1 1 0 0,-1 0-1 0 0,1-1 1 0 0,-1 1-1 0 0,1-1 1 0 0,0 1-1 0 0,-2-2 1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3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13591 0 0,'0'0'1231'0'0,"-17"3"413"0"0,14-1-1417 0 0,1 0 0 0 0,-1 0 0 0 0,0 1 0 0 0,1-1 0 0 0,-1 0 0 0 0,1 1 0 0 0,0 0 0 0 0,-1 0 0 0 0,2 0 0 0 0,-1 0 0 0 0,0 0 0 0 0,-2 6 0 0 0,-1 3 6 0 0,1 0 1 0 0,-4 15 0 0 0,6-17-217 0 0,1-1 1 0 0,-1 1-1 0 0,2-1 0 0 0,0 1 0 0 0,0-1 1 0 0,0 1-1 0 0,1-1 0 0 0,1 1 1 0 0,4 17-1 0 0,-4-20 6 0 0,0-1 0 0 0,1 0 0 0 0,-1-1 0 0 0,1 1 0 0 0,0 0 0 0 0,0-1 0 0 0,1 1 0 0 0,0-1 0 0 0,0 0 0 0 0,0 0 0 0 0,0-1 0 0 0,1 1 0 0 0,0-1 0 0 0,0 0 0 0 0,10 6 0 0 0,-13-9 33 0 0,0 0 0 0 0,0-1 0 0 0,0 1 0 0 0,0-1 0 0 0,0 1 0 0 0,0-1 1 0 0,0 0-1 0 0,0 1 0 0 0,0-1 0 0 0,0 0 0 0 0,0 0 0 0 0,0-1 0 0 0,0 1 0 0 0,0 0 0 0 0,0-1 0 0 0,0 1 0 0 0,0-1 0 0 0,0 0 0 0 0,0 0 0 0 0,2-1 0 0 0,0 0 55 0 0,-1 1-1 0 0,-1-1 0 0 0,1 0 0 0 0,0 0 0 0 0,0-1 1 0 0,-1 1-1 0 0,1-1 0 0 0,-1 1 0 0 0,0-1 1 0 0,0 0-1 0 0,3-4 0 0 0,-2 2-52 0 0,-1 0-1 0 0,0-1 1 0 0,0 1-1 0 0,-1 0 1 0 0,1-1-1 0 0,-1 1 1 0 0,0-1-1 0 0,-1 1 1 0 0,1-1-1 0 0,-1 0 0 0 0,-1-8 1 0 0,1 10-193 0 0,-1 0 1 0 0,0 0-1 0 0,0 0 0 0 0,0 0 0 0 0,0 0 1 0 0,-1 0-1 0 0,1 0 0 0 0,-1 0 1 0 0,0 0-1 0 0,0 1 0 0 0,-1-1 1 0 0,1 1-1 0 0,-1 0 0 0 0,0 0 1 0 0,0 0-1 0 0,-3-4 0 0 0,-12-6-2355 0 0,6 4-2825 0 0,4 3-632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4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7831 0 0,'3'36'2832'0'0,"-2"0"0"0"0,-5 49 0 0 0,0 7-1190 0 0,3-65-1457 0 0,0-14-276 0 0,1 1 0 0 0,0-1 0 0 0,1 0 0 0 0,0 0 1 0 0,1 0-1 0 0,7 24 0 0 0,-4-28-1404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40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0,'5'22'6503'0'0,"3"37"-4779"0"0,18 120-311 0 0,-7-111-3634 0 0,-15-56-1195 0 0,-1-1-1883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 7367 0 0,'-11'3'787'0'0,"7"-1"3664"0"0,10 0 148 0 0,5 1-3442 0 0,-2-3-880 0 0,-1 1 1 0 0,0 0 0 0 0,1-2 0 0 0,-1 1 0 0 0,9-2-1 0 0,43-12-462 0 0,-16 5-1116 0 0,-31 6-25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40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8751 0 0,'0'0'7139'0'0,"9"4"-4174"0"0,-3-3-2787 0 0,1 0-1 0 0,0-1 1 0 0,0 1 0 0 0,0-1-1 0 0,0 0 1 0 0,-1-1-1 0 0,1 0 1 0 0,0 0-1 0 0,0 0 1 0 0,7-3 0 0 0,23-4-144 0 0,-11 3-1356 0 0,-13 1-96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41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2759 0 0,'0'-4'12406'0'0,"3"5"-11911"0"0,0 0 0 0 0,-1 0 0 0 0,1 1 1 0 0,-1-1-1 0 0,1 1 0 0 0,3 3 0 0 0,5 7-348 0 0,0 0 0 0 0,-1 0 0 0 0,-1 1 0 0 0,0 1-1 0 0,-1-1 1 0 0,0 1 0 0 0,9 24 0 0 0,-11-18-1907 0 0,-3-12 65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46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97 114 2759 0 0,'-8'-14'4090'0'0,"8"13"-3870"0"0,0 0 0 0 0,-1 0 0 0 0,1 0 0 0 0,-1 0-1 0 0,1 0 1 0 0,-1 0 0 0 0,1 0 0 0 0,-1 0 0 0 0,0 0 0 0 0,0 0 0 0 0,1 0 0 0 0,-1 1 0 0 0,0-1 0 0 0,0 0 0 0 0,0 0 0 0 0,0 1 0 0 0,0-1 0 0 0,0 1 0 0 0,0-1 0 0 0,0 1 0 0 0,0-1 0 0 0,0 1 0 0 0,0-1 0 0 0,0 1 0 0 0,-1 0-1 0 0,1 0 1 0 0,0 0 0 0 0,0 0 0 0 0,0 0 0 0 0,0 0 0 0 0,-1 0 0 0 0,1 0 0 0 0,0 0 0 0 0,0 0 0 0 0,0 0 0 0 0,0 1 0 0 0,-2 0 0 0 0,1 0-113 0 0,-1 1 1 0 0,1-1-1 0 0,-1 1 1 0 0,1 0-1 0 0,0 0 1 0 0,0 0-1 0 0,0 0 1 0 0,0 1-1 0 0,0-1 0 0 0,0 0 1 0 0,0 1-1 0 0,1 0 1 0 0,-3 4-1 0 0,0 1-26 0 0,1 1 1 0 0,0-1-1 0 0,0 1 0 0 0,1 0 0 0 0,0 0 1 0 0,0-1-1 0 0,1 1 0 0 0,0 1 0 0 0,1-1 1 0 0,0 0-1 0 0,0 0 0 0 0,1 0 0 0 0,0 0 0 0 0,1 0 1 0 0,0 0-1 0 0,0-1 0 0 0,1 1 0 0 0,0 0 1 0 0,0-1-1 0 0,1 0 0 0 0,0 0 0 0 0,1 0 1 0 0,0 0-1 0 0,0-1 0 0 0,9 10 0 0 0,-10-12-70 0 0,1 0-1 0 0,0 0 1 0 0,1 0-1 0 0,-1-1 1 0 0,1 0 0 0 0,0 0-1 0 0,10 4 1 0 0,-12-6 1 0 0,-1-1 0 0 0,1 0 0 0 0,-1 0 1 0 0,1-1-1 0 0,-1 1 0 0 0,1-1 0 0 0,-1 0 0 0 0,1 0 1 0 0,-1 0-1 0 0,1 0 0 0 0,0-1 0 0 0,-1 1 0 0 0,1-1 1 0 0,-1 0-1 0 0,0 0 0 0 0,7-3 0 0 0,-1 0 116 0 0,1-2 0 0 0,-1 1 0 0 0,0-1 0 0 0,-1 0 1 0 0,0-1-1 0 0,0 0 0 0 0,0-1 0 0 0,-1 1 0 0 0,0-1 0 0 0,0-1 0 0 0,-1 1 0 0 0,0-1 0 0 0,-1 0 0 0 0,0-1 0 0 0,0 1 0 0 0,-1-1 0 0 0,0 0 0 0 0,-1 0 0 0 0,4-18 1 0 0,-7 23-69 0 0,1 1 1 0 0,-1-1 0 0 0,0 1 0 0 0,-1-1 0 0 0,1 1-1 0 0,-1-1 1 0 0,0 1 0 0 0,0-1 0 0 0,0 1 0 0 0,0 0 0 0 0,-1-1-1 0 0,0 1 1 0 0,0 0 0 0 0,0 0 0 0 0,0 0 0 0 0,-1 1 0 0 0,1-1-1 0 0,-1 0 1 0 0,0 1 0 0 0,0 0 0 0 0,-7-6 0 0 0,0 1 98 0 0,0 1 0 0 0,-1 0 0 0 0,0 1-1 0 0,0 0 1 0 0,-1 1 0 0 0,-18-7 0 0 0,26 11-164 0 0,0-1 1 0 0,0-1-1 0 0,0 1 0 0 0,0 0 0 0 0,0-1 1 0 0,0 0-1 0 0,1 0 0 0 0,-1 0 0 0 0,1 0 1 0 0,-5-7-1 0 0,-7-6-1479 0 0,13 15 452 0 0,0-1-1 0 0,0 0 1 0 0,0 1-1 0 0,0 0 1 0 0,-1-1-1 0 0,-3 0 1 0 0,4 1 203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4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 7511 0 0,'-8'-19'4759'0'0,"22"28"-3418"0"0,13 19-360 0 0,-1 2 0 0 0,-1 0-1 0 0,21 36 1 0 0,-4-7-260 0 0,-8-14-298 0 0,161 224 1450 0 0,-131-176-1433 0 0,178 269 1560 0 0,-193-282-1516 0 0,38 59 160 0 0,23 24-44 0 0,-68-100-448 0 0,-25-40-429 0 0,0-2-1 0 0,30 28 1 0 0,-36-41-4315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4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9 919 0 0,'0'0'8130'0'0,"2"-2"-7554"0"0,6-5-68 0 0,-7 7-437 0 0,0 1 1 0 0,0-1 0 0 0,-1 0 0 0 0,1 0 0 0 0,0 1-1 0 0,0-1 1 0 0,0 0 0 0 0,-1 1 0 0 0,1-1 0 0 0,0 1-1 0 0,-1-1 1 0 0,1 1 0 0 0,0-1 0 0 0,-1 1-1 0 0,1 0 1 0 0,0 0 0 0 0,1 1 158 0 0,6 4 336 0 0,1 0 0 0 0,0 0 0 0 0,1 0 0 0 0,-1-1 0 0 0,1-1 0 0 0,0 0 0 0 0,17 5 0 0 0,13 0 369 0 0,109 26 1469 0 0,-2 16-1294 0 0,63 17-165 0 0,-15-26 26 0 0,14 3 80 0 0,-171-36-869 0 0,118 34 196 0 0,139 46 777 0 0,-202-62-937 0 0,6 1 27 0 0,-72-18-153 0 0,0-2 0 0 0,52 8-1 0 0,-14-4-16 0 0,-58-11-335 0 0,-1 0 0 0 0,1-1 0 0 0,10 0 0 0 0,-5 0-2989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4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 1839 0 0,'0'0'6383'0'0,"11"-13"-3174"0"0,28-5-577 0 0,46-14 626 0 0,-25 8-2254 0 0,3 2-234 0 0,154-61 362 0 0,-196 73-591 0 0,-1 0-167 0 0,1 1 0 0 0,29-9 0 0 0,-32 13-612 0 0,-1 1-1266 0 0,21-7-1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4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0,'1'5'609'0'0,"-1"-1"0"0"0,1 1 0 0 0,0-1 0 0 0,1 1 0 0 0,-1-1 0 0 0,1 0 0 0 0,-1 0 0 0 0,4 5 0 0 0,-2-4-245 0 0,0 0 0 0 0,1 0 0 0 0,-1-1 0 0 0,1 1 0 0 0,7 5 0 0 0,3 1 102 0 0,0-1 1 0 0,1 0 0 0 0,19 9-1 0 0,-10-6 1155 0 0,-9-3-1185 0 0,0 0 0 0 0,-1 2-1 0 0,25 25 1 0 0,-20-19 186 0 0,22 18 0 0 0,-31-28-493 0 0,0 0 0 0 0,-1 1 0 0 0,0 1-1 0 0,0-1 1 0 0,11 17 0 0 0,26 31 869 0 0,-7-9-6 0 0,2-2-297 0 0,-29-34-549 0 0,0 2 0 0 0,12 16 0 0 0,24 43 198 0 0,-33-57-874 0 0,2-4-3312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4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1839 0 0,'0'0'5558'0'0,"1"-2"-5209"0"0,7-7 5970 0 0,8 1-3761 0 0,21-5-2094 0 0,-24 9 480 0 0,133-31 1546 0 0,-95 24-2036 0 0,1 1-149 0 0,-19 4 45 0 0,54-17-1 0 0,55-20 1267 0 0,-11 5-448 0 0,-17 3-2128 0 0,-103 33-7300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4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49 2303 0 0,'-14'-14'2896'0'0,"-11"-6"4995"0"0,25 19-7824 0 0,0 1-1 0 0,0-1 1 0 0,0 0 0 0 0,1 1-1 0 0,-1-1 1 0 0,0 0-1 0 0,0 1 1 0 0,1-1 0 0 0,-1 0-1 0 0,0 1 1 0 0,1-1 0 0 0,-1 1-1 0 0,0-1 1 0 0,1 1 0 0 0,-1-1-1 0 0,1 1 1 0 0,-1-1 0 0 0,1 1-1 0 0,-1 0 1 0 0,1-1-1 0 0,0 1 1 0 0,-1-1 0 0 0,1 1-1 0 0,-1 0 1 0 0,1 0 0 0 0,0-1-1 0 0,-1 1 1 0 0,1 0 0 0 0,0 0-1 0 0,-1 0 1 0 0,1 0 0 0 0,-1 0-1 0 0,1 0 1 0 0,0 0-1 0 0,0 0 1 0 0,29 2 1315 0 0,-24-1-944 0 0,32 5 839 0 0,42 12 0 0 0,-26-5-831 0 0,236 35 831 0 0,-182-28-970 0 0,-68-12-18 0 0,42 5 0 0 0,-78-13-261 0 0,135 18 848 0 0,-117-14-740 0 0,30 7 232 0 0,54 4 0 0 0,-27-6 16 0 0,148 39 0 0 0,-180-36-155 0 0,56 17-11 0 0,-70-19-76 0 0,-10-4 22 0 0,24 3-1 0 0,21 4 4 0 0,-35-9-349 0 0,-32-4 25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4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 1839 0 0,'-18'-7'8023'0'0,"19"2"-4214"0"0,0 5-3744 0 0,-1-1 1 0 0,1 1-1 0 0,-1 0 1 0 0,1 0-1 0 0,0 0 1 0 0,-1 0-1 0 0,1 0 1 0 0,0 0-1 0 0,-1 0 1 0 0,1 0-1 0 0,-1 0 1 0 0,1 0-1 0 0,0 0 1 0 0,-1 1-1 0 0,1-1 1 0 0,-1 0-1 0 0,1 0 1 0 0,0 1-1 0 0,-1-1 1 0 0,1 0-1 0 0,-1 0 1 0 0,1 1-1 0 0,-1-1 1 0 0,1 1-1 0 0,-1-1 1 0 0,1 1-1 0 0,5 5 168 0 0,0-1 0 0 0,-1 1-1 0 0,0 0 1 0 0,5 7-1 0 0,11 13 348 0 0,-1-2-45 0 0,-2 0-1 0 0,-1 1 1 0 0,26 48-1 0 0,-12-18 8 0 0,21 30 316 0 0,89 161 1301 0 0,-34-61-1072 0 0,-80-141-802 0 0,25 27 14 0 0,-35-49-183 0 0,27 43 1 0 0,-9-2 20 0 0,48 91 145 0 0,-61-115-253 0 0,-12-23-17 0 0,10 24 0 0 0,-16-30-63 0 0,1 0 0 0 0,0 0 0 0 0,0-1-1 0 0,1 1 1 0 0,0-1 0 0 0,0-1 0 0 0,1 1 0 0 0,1-1-1 0 0,12 11 1 0 0,-17-15-671 0 0,0-1-501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6911 0 0,'0'0'880'0'0,"3"-14"7257"0"0,-3 9-7363 0 0,1-3 3820 0 0,1 15-3360 0 0,1 15-693 0 0,10 109 1507 0 0,-6-42-1393 0 0,19 188 106 0 0,-22-242-843 0 0,12 140-1236 0 0,-16-171 1135 0 0,1 21-1124 0 0,-2-9-3305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4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16 340 3679 0 0,'0'0'284'0'0,"0"1"-186"0"0,-4 3 1124 0 0,-8-6 8479 0 0,12 2-9622 0 0,0 0-1 0 0,0-1 1 0 0,0 1 0 0 0,0-1-1 0 0,0 1 1 0 0,0 0 0 0 0,0-1-1 0 0,1 1 1 0 0,-1 0 0 0 0,0-1-1 0 0,0 1 1 0 0,0-1 0 0 0,0 1 0 0 0,0 0-1 0 0,1-1 1 0 0,-1 1 0 0 0,0 0-1 0 0,0 0 1 0 0,0-1 0 0 0,1 1-1 0 0,-1 0 1 0 0,0-1 0 0 0,1 1-1 0 0,-1 0 1 0 0,0 0 0 0 0,1 0-1 0 0,-1-1 1 0 0,0 1 0 0 0,1 0 0 0 0,0 0-1 0 0,1-2 204 0 0,1 0 0 0 0,0 1 0 0 0,1-1-1 0 0,-1 1 1 0 0,0 0 0 0 0,0 0 0 0 0,0 0 0 0 0,1 1-1 0 0,-1-1 1 0 0,0 1 0 0 0,7 0 0 0 0,14-3 408 0 0,-2-4-254 0 0,0-2 0 0 0,-1 0-1 0 0,0-1 1 0 0,29-18 0 0 0,-23 11-199 0 0,44-18 0 0 0,13 4-178 0 0,66-29 53 0 0,-129 49-176 0 0,28-18-1 0 0,8-5-86 0 0,-30 19-374 0 0,9-5-3494 0 0,-28 16 2371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0:4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78 2759 0 0,'12'-16'724'0'0,"-10"13"365"0"0,-1-1-1 0 0,1 1 1 0 0,0-1 0 0 0,-1 0 0 0 0,0 0-1 0 0,0 0 1 0 0,0 0 0 0 0,0 0 0 0 0,-1 0 0 0 0,0-5-1 0 0,1 8-1023 0 0,-1 1-1 0 0,0-1 0 0 0,0 1 0 0 0,0-1 1 0 0,0 1-1 0 0,0-1 0 0 0,0 1 1 0 0,0-1-1 0 0,0 1 0 0 0,-1 0 1 0 0,1-1-1 0 0,0 1 0 0 0,0-1 1 0 0,0 1-1 0 0,0-1 0 0 0,-1 1 0 0 0,1 0 1 0 0,0-1-1 0 0,0 1 0 0 0,-1-1 1 0 0,1 1-1 0 0,0 0 0 0 0,-1-1 1 0 0,1 1-1 0 0,0 0 0 0 0,-1-1 0 0 0,1 1 1 0 0,0 0-1 0 0,-1 0 0 0 0,1-1 1 0 0,-1 1-1 0 0,1 0 0 0 0,-1 0 1 0 0,1 0-1 0 0,-1 0 0 0 0,1-1 0 0 0,0 1 1 0 0,-1 0-1 0 0,1 0 0 0 0,-1 0 1 0 0,1 0-1 0 0,-1 0 0 0 0,1 0 1 0 0,-1 0-1 0 0,1 0 0 0 0,-2 1 1 0 0,1-1-11 0 0,0 1 0 0 0,-1 0 0 0 0,1 0 0 0 0,-1-1 0 0 0,1 1 0 0 0,0 0 0 0 0,0 0 0 0 0,-1 0 1 0 0,1 1-1 0 0,0-1 0 0 0,0 0 0 0 0,0 0 0 0 0,-1 2 0 0 0,-2 4-24 0 0,1 0-1 0 0,0 1 0 0 0,0-1 1 0 0,0 1-1 0 0,1-1 0 0 0,0 1 1 0 0,1 0-1 0 0,0 0 0 0 0,0 0 1 0 0,0 0-1 0 0,1 0 0 0 0,2 14 1 0 0,-1-10-34 0 0,1 0 0 0 0,1 0 1 0 0,0 0-1 0 0,0 0 0 0 0,1-1 1 0 0,1 1-1 0 0,9 16 0 0 0,-11-24 16 0 0,-1 1 0 0 0,1-1 0 0 0,0 0 0 0 0,1 0 0 0 0,-1 0-1 0 0,0-1 1 0 0,1 1 0 0 0,0-1 0 0 0,0 0 0 0 0,0 0 0 0 0,0 0 0 0 0,1-1-1 0 0,-1 1 1 0 0,1-1 0 0 0,-1 0 0 0 0,1 0 0 0 0,0-1 0 0 0,0 1 0 0 0,0-1 0 0 0,0 0-1 0 0,0-1 1 0 0,0 1 0 0 0,0-1 0 0 0,0 0 0 0 0,0 0 0 0 0,0 0 0 0 0,0-1-1 0 0,0 0 1 0 0,0 0 0 0 0,0 0 0 0 0,0-1 0 0 0,0 1 0 0 0,-1-1 0 0 0,1 0 0 0 0,0 0-1 0 0,-1-1 1 0 0,0 0 0 0 0,0 0 0 0 0,6-4 0 0 0,-4 2 73 0 0,0-1-1 0 0,0 0 1 0 0,0-1 0 0 0,0 1-1 0 0,-1-1 1 0 0,0 0 0 0 0,-1 0 0 0 0,0-1-1 0 0,0 0 1 0 0,0 1 0 0 0,2-9 0 0 0,-4 9 6 0 0,0 1 1 0 0,-1-1-1 0 0,1 1 1 0 0,-1-1-1 0 0,-1 1 1 0 0,1-1-1 0 0,-1 0 1 0 0,0 1-1 0 0,-1-1 1 0 0,1 1-1 0 0,-1-1 1 0 0,-1 1-1 0 0,1-1 1 0 0,-5-11-1 0 0,3 14-23 0 0,1 0 1 0 0,-1 0-1 0 0,0-1 1 0 0,-1 2-1 0 0,1-1 0 0 0,-1 0 1 0 0,1 1-1 0 0,-1-1 0 0 0,0 1 1 0 0,-7-4-1 0 0,4 3-23 0 0,0 0 0 0 0,-1 0 0 0 0,1 0 0 0 0,-1 1 1 0 0,-14-4-1 0 0,16 6-101 0 0,1 0 0 0 0,0 1 0 0 0,-1 0 1 0 0,1-1-1 0 0,-10 2 0 0 0,14-1-138 0 0,-1 1 0 0 0,1-1-1 0 0,-1 1 1 0 0,0-1 0 0 0,1 1 0 0 0,-1-1-1 0 0,1 1 1 0 0,-1 0 0 0 0,1-1 0 0 0,-2 3 0 0 0,2-3-140 0 0,0 1 1 0 0,1 0-1 0 0,-1-1 1 0 0,1 1-1 0 0,-1 0 1 0 0,1-1-1 0 0,-1 1 1 0 0,1 0-1 0 0,0 0 1 0 0,-1 0-1 0 0,1-1 1 0 0,0 1-1 0 0,-1 0 1 0 0,1 0-1 0 0,0 0 1 0 0,0 0-1 0 0,0 0 1 0 0,0-1-1 0 0,0 1 1 0 0,0 1-1 0 0,1 6-5718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1:2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71 5983 0 0,'0'0'464'0'0,"2"1"-305"0"0,-1-1-126 0 0,-1 0 0 0 0,1 1 0 0 0,-1-1-1 0 0,1 0 1 0 0,0 0 0 0 0,-1 0 0 0 0,1 0 0 0 0,-1 0-1 0 0,1 0 1 0 0,-1 0 0 0 0,1 0 0 0 0,0 0 0 0 0,-1 0 0 0 0,1 0-1 0 0,-1 0 1 0 0,1-1 0 0 0,-1 1 0 0 0,1 0 0 0 0,0 0-1 0 0,-1-1 1 0 0,1 1 0 0 0,-1 0 0 0 0,1-1 0 0 0,-1 1-1 0 0,0 0 1 0 0,1-1 0 0 0,-1 1 0 0 0,1-1 0 0 0,-1 1 0 0 0,1-1-1 0 0,0-1 261 0 0,-1 0-1 0 0,1 1 0 0 0,0-1 0 0 0,-1 0 1 0 0,1 0-1 0 0,-1 0 0 0 0,1 0 0 0 0,-1 0 1 0 0,0 1-1 0 0,0-5 0 0 0,0 4-45 0 0,-1 0-1 0 0,1 0 1 0 0,-1 0 0 0 0,1-1 0 0 0,-1 1-1 0 0,0 1 1 0 0,0-1 0 0 0,0 0-1 0 0,0 0 1 0 0,0 0 0 0 0,-1 0 0 0 0,1 1-1 0 0,0-1 1 0 0,-1 0 0 0 0,1 1-1 0 0,-1 0 1 0 0,0-1 0 0 0,1 1 0 0 0,-1 0-1 0 0,0 0 1 0 0,0 0 0 0 0,0 0-1 0 0,0 0 1 0 0,0 0 0 0 0,0 0 0 0 0,-4 0-1 0 0,4 1-72 0 0,-1 0-1 0 0,1 1 1 0 0,-1 0-1 0 0,1-1 0 0 0,-1 1 1 0 0,1 0-1 0 0,0 0 1 0 0,-1 0-1 0 0,1 0 0 0 0,0 1 1 0 0,0-1-1 0 0,0 1 1 0 0,-2 1-1 0 0,-3 4-14 0 0,0 1 1 0 0,0-1-1 0 0,1 1 0 0 0,0 1 1 0 0,1-1-1 0 0,-1 1 0 0 0,2 0 0 0 0,-1 0 1 0 0,1 0-1 0 0,-3 11 0 0 0,6-15-99 0 0,0-1 0 0 0,0 0 0 0 0,0 1-1 0 0,0-1 1 0 0,1 1 0 0 0,0-1 0 0 0,0 1-1 0 0,0-1 1 0 0,0 0 0 0 0,1 1 0 0 0,0-1 0 0 0,-1 1-1 0 0,2-1 1 0 0,-1 0 0 0 0,0 0 0 0 0,1 1 0 0 0,0-1-1 0 0,2 4 1 0 0,0-3-8 0 0,-1 0 1 0 0,1 0-1 0 0,0 0 1 0 0,0-1-1 0 0,1 0 1 0 0,-1 1-1 0 0,1-2 0 0 0,0 1 1 0 0,0 0-1 0 0,0-1 1 0 0,1 0-1 0 0,9 4 0 0 0,21 8 280 0 0,43 11-1 0 0,-61-21-335 0 0,-14-3-26 0 0,0-1 0 0 0,0 0 0 0 0,1 1 0 0 0,-1-2 1 0 0,0 1-1 0 0,0-1 0 0 0,0 1 0 0 0,6-1 0 0 0,21 0-682 0 0,0-1-2152 0 0,-8-4-3901 0 0,-12 1 899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1:21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4143 0 0,'0'0'319'0'0,"1"0"-210"0"0,12-5 1466 0 0,-11 5-960 0 0,0-1 1 0 0,-1 0-1 0 0,1 0 1 0 0,-1 1-1 0 0,1-1 1 0 0,0 1-1 0 0,-1-1 1 0 0,1 1-1 0 0,2 0 1 0 0,-3 0-452 0 0,0 0-1 0 0,0 0 1 0 0,0 0 0 0 0,0 1 0 0 0,1-1 0 0 0,-1 0 0 0 0,0 1 0 0 0,0-1 0 0 0,0 1 0 0 0,0-1-1 0 0,0 1 1 0 0,0-1 0 0 0,0 1 0 0 0,0 0 0 0 0,0-1 0 0 0,-1 1 0 0 0,1 0 0 0 0,0 0 0 0 0,0 0-1 0 0,-1 0 1 0 0,1 0 0 0 0,0 0 0 0 0,-1 0 0 0 0,1 0 0 0 0,-1 0 0 0 0,1 0 0 0 0,-1 0 0 0 0,0 0 0 0 0,1 0-1 0 0,-1 0 1 0 0,0 0 0 0 0,0 2 0 0 0,1 4 161 0 0,0 1 1 0 0,-1-1-1 0 0,-1 14 0 0 0,1-18-202 0 0,-4 24 241 0 0,0 1 0 0 0,-11 33 1 0 0,-5 25-373 0 0,11-36-1913 0 0,9-48 349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1:2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9215 0 0,'0'0'707'0'0,"-1"3"-464"0"0,-1 16 731 0 0,0-1 0 0 0,1 1 0 0 0,1-1 0 0 0,3 31 0 0 0,18 77 1724 0 0,-9-64-2896 0 0,-2-22 7 0 0,0-5-3318 0 0,-9-27-1631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1:2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12031 0 0,'0'0'1091'0'0,"0"-1"-899"0"0,2-2-3 0 0,0 1 1 0 0,0 1-1 0 0,0-1 0 0 0,0 0 0 0 0,0 0 1 0 0,1 1-1 0 0,-1-1 0 0 0,0 1 1 0 0,1 0-1 0 0,-1-1 0 0 0,1 1 0 0 0,0 0 1 0 0,-1 1-1 0 0,1-1 0 0 0,5 0 1 0 0,1-1 545 0 0,0 0-758 0 0,0 0 1 0 0,0 1-1 0 0,0 0 1 0 0,0 0-1 0 0,0 1 1 0 0,0 0-1 0 0,15 3 1 0 0,-13-1-773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1:22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10823 0 0,'0'0'980'0'0,"2"1"-724"0"0,15 1 816 0 0,1-1-1 0 0,0 0 0 0 0,-1-1 0 0 0,35-4 0 0 0,-49 3-925 0 0,1 1-1 0 0,-1 0 0 0 0,0 0 1 0 0,0 0-1 0 0,7 2 0 0 0,-3-1 139 0 0,-5-1 198 0 0,-4 1-392 0 0,0-1-59 0 0,-13 8 34 0 0,-4 7-154 0 0,18-14 4 0 0,1 3 68 0 0,0 0 1 0 0,1 1 0 0 0,0-1 0 0 0,0 0-1 0 0,0 0 1 0 0,0 0 0 0 0,1 0 0 0 0,-1 0 0 0 0,4 5-1 0 0,24 34-212 0 0,-3-2 115 0 0,-16-23 329 0 0,-2-5 645 0 0,8 22-1 0 0,-14-30-718 0 0,-1 0 1 0 0,0-1 0 0 0,0 1-1 0 0,0 0 1 0 0,0 0-1 0 0,-1 0 1 0 0,0-1-1 0 0,0 1 1 0 0,0 5-1 0 0,-1-8-34 0 0,1-1-1 0 0,-1 1 0 0 0,1 0 0 0 0,-1-1 0 0 0,0 1 0 0 0,0-1 0 0 0,0 1 0 0 0,0-1 0 0 0,0 0 0 0 0,0 1 0 0 0,0-1 0 0 0,0 0 0 0 0,-1 1 0 0 0,1-1 0 0 0,0 0 0 0 0,-1 0 0 0 0,1 0 0 0 0,-1 0 1 0 0,1-1-1 0 0,-1 1 0 0 0,0 0 0 0 0,1-1 0 0 0,-1 1 0 0 0,-2 0 0 0 0,-1 0 66 0 0,-1 1 1 0 0,0-1-1 0 0,0 0 1 0 0,0-1 0 0 0,-9 1-1 0 0,-10-4 282 0 0,-31-6-1 0 0,35 5-1849 0 0,1 0-1 0 0,-30 0 0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1:27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3679 0 0,'2'1'284'0'0,"0"0"-192"0"0,-1 0 0 0 0,1 0 0 0 0,0 1 0 0 0,0-1 0 0 0,-1 1 0 0 0,1 0 0 0 0,-1-1 0 0 0,1 1 0 0 0,0 2 0 0 0,7 6 1840 0 0,5 1 435 0 0,-1 1 0 0 0,15 16 0 0 0,-14-11-491 0 0,18 26 0 0 0,-15-15-1735 0 0,-2 0 0 0 0,21 50 0 0 0,-31-68-1340 0 0,-2-4-2980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1:27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 71 13935 0 0,'0'0'638'0'0,"-10"9"236"0"0,-61 61 3029 0 0,-41 50-4644 0 0,110-117 74 0 0,0-1 1 0 0,-1 0 0 0 0,1 1 0 0 0,-1-1-1 0 0,0 0 1 0 0,0 0 0 0 0,0-1 0 0 0,-4 3 0 0 0</inkml:trace>
  <inkml:trace contextRef="#ctx0" brushRef="#br0" timeOffset="1">216 1 5063 0 0,'0'0'390'0'0,"1"13"3895"0"0,-3-3-2190 0 0,0-1 0 0 0,-4 15 0 0 0,-2 7-1387 0 0,-21 97 356 0 0,3-45-7058 0 0,21-71 912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1:28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12 114 2759 0 0,'-8'-19'-31'0'0,"7"16"781"0"0,0 1 0 0 0,1-1 1 0 0,-1 0-1 0 0,1 0 0 0 0,-1 0 1 0 0,1 0-1 0 0,0-5 0 0 0,1 7-300 0 0,-1-1-1 0 0,0 0 1 0 0,1 0 0 0 0,-1 1-1 0 0,1-1 1 0 0,0 0-1 0 0,-1 1 1 0 0,1-1 0 0 0,0 0-1 0 0,0 1 1 0 0,0-1-1 0 0,0 1 1 0 0,2-2 0 0 0,-1 1-381 0 0,-1 1 1 0 0,1-1-1 0 0,1 0 1 0 0,-1 1-1 0 0,0 0 1 0 0,4-2-1 0 0,10-3 329 0 0,1 0 0 0 0,0 2 0 0 0,1 0-1 0 0,-1 1 1 0 0,26-2 0 0 0,-29 4-345 0 0,47 0-5261 0 0,-49 1-272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177 117 3223 0 0,'0'1'9'0'0,"0"-1"-1"0"0,0 0 1 0 0,0 0-1 0 0,0 0 0 0 0,1 0 1 0 0,-1 0-1 0 0,0 1 1 0 0,1-1-1 0 0,-1 0 0 0 0,0 0 1 0 0,0 0-1 0 0,0 0 1 0 0,0 0-1 0 0,1 0 0 0 0,-1 0 1 0 0,0 0-1 0 0,1 0 1 0 0,-1 1-1 0 0,0-1 0 0 0,0 0 1 0 0,0 0-1 0 0,1 0 0 0 0,-1 0 1 0 0,0 0-1 0 0,0 0 1 0 0,0 0-1 0 0,1 0 0 0 0,-1-1 1 0 0,1 1-1 0 0,-1 0 1 0 0,0 0-1 0 0,0 0 0 0 0,0 0 1 0 0,2 0-1 0 0,-2 0 1 0 0,0 0-1 0 0,1-1 0 0 0,6-5 46 0 0,-6 5 51 0 0,1-1 2159 0 0,2-17 3469 0 0,-4 16-5355 0 0,0 0 1 0 0,0 0-1 0 0,0 1 1 0 0,-1-1-1 0 0,1 0 1 0 0,0-1-1 0 0,-1 2 1 0 0,1-2-1 0 0,-2 2 1 0 0,-1-6-1 0 0,2 6-63 0 0,0 0 0 0 0,-1 1 1 0 0,1-1-1 0 0,0-1 0 0 0,-1 2 0 0 0,0-1 1 0 0,0 0-1 0 0,1 1 0 0 0,-1 0 0 0 0,0 0 0 0 0,0-1 1 0 0,0 1-1 0 0,0 1 0 0 0,0-2 0 0 0,-2 1 1 0 0,-1-1-54 0 0,1 1-129 0 0,2 0 0 0 0,-1 0 0 0 0,1 0 0 0 0,0 1 0 0 0,-1 0 0 0 0,1-1-1 0 0,-1 1 1 0 0,-4-1 0 0 0,-2 2 71 0 0,8-1-176 0 0,0 0 0 0 0,-1 0 1 0 0,2 0-1 0 0,-1 0 0 0 0,-1 0 0 0 0,1 1 0 0 0,0-1 1 0 0,0 0-1 0 0,-1 0 0 0 0,1 1 0 0 0,0 0 1 0 0,0-1-1 0 0,0 0 0 0 0,0 1 0 0 0,0 0 0 0 0,0 0 1 0 0,-1-1-1 0 0,-1 3 0 0 0,-8 6 197 0 0,5-3-138 0 0,0 0 1 0 0,0-1-1 0 0,0 1 0 0 0,1 0 1 0 0,0 1-1 0 0,-6 8 0 0 0,4 0-33 0 0,1 0 0 0 0,0 0 1 0 0,1 0-1 0 0,0 1 0 0 0,1-1 0 0 0,1 2 0 0 0,-2 16 0 0 0,5-25-9 0 0,-1 2-1 0 0,1-2 0 0 0,0 0 0 0 0,1 2 0 0 0,0-2 0 0 0,0 0 0 0 0,1 1 1 0 0,0-1-1 0 0,0 1 0 0 0,1-2 0 0 0,1 2 0 0 0,-1-1 0 0 0,1-1 0 0 0,0 1 1 0 0,1 0-1 0 0,-1-1 0 0 0,1-1 0 0 0,8 10 0 0 0,-6-10-19 0 0,0 1 0 0 0,2 1 0 0 0,-2-2 0 0 0,1 0 0 0 0,1-1 1 0 0,0 0-1 0 0,-1 1 0 0 0,1-2 0 0 0,1 0 0 0 0,-1-1 0 0 0,14 4 0 0 0,-17-6 12 0 0,0 0-1 0 0,2 1 1 0 0,-1-2-1 0 0,-1 0 1 0 0,0 0 0 0 0,2 0-1 0 0,-2 0 1 0 0,1-1 0 0 0,0 0-1 0 0,0 0 1 0 0,-1-1-1 0 0,1 0 1 0 0,-1 0 0 0 0,-1-1-1 0 0,3 1 1 0 0,-3-1-1 0 0,11-7 1 0 0,1-1 29 0 0,-11 8-44 0 0,-1 0 0 0 0,1-1 0 0 0,-2 0 0 0 0,1 0 0 0 0,-1 0 0 0 0,0-1 0 0 0,1 1 0 0 0,6-9 0 0 0,-6 3 0 0 0,28-47 164 0 0,-30 50-151 0 0,0-1 0 0 0,0 0 0 0 0,-1 0 0 0 0,1 1-1 0 0,-2-3 1 0 0,2-6 0 0 0,-3 7 52 0 0,0-1-1 0 0,-1 1 1 0 0,0 0 0 0 0,0-1 0 0 0,0 1-1 0 0,-2 0 1 0 0,1-1 0 0 0,-8-16-1 0 0,6 16 4 0 0,-2 0 1 0 0,1-2-1 0 0,-2 3 0 0 0,0-2 0 0 0,1 2 0 0 0,-16-15 0 0 0,13 16-12 0 0,-1 0 0 0 0,0 0 1 0 0,0 1-1 0 0,-1 0 0 0 0,0 1 1 0 0,1 1-1 0 0,-20-8 0 0 0,27 13-84 0 0,0-1-1 0 0,1 0 0 0 0,-1 1 0 0 0,1-1 0 0 0,-1 1 1 0 0,0 0-1 0 0,1 0 0 0 0,-1 0 0 0 0,1 0 0 0 0,-2 1 1 0 0,1-1-1 0 0,0 0 0 0 0,1 1 0 0 0,-1 0 1 0 0,1 0-1 0 0,-1-1 0 0 0,1 2 0 0 0,-4 1 0 0 0,1-1-392 0 0,2 2 0 0 0,-1-1-1 0 0,1-1 1 0 0,0 2 0 0 0,-1-1 0 0 0,1 0-1 0 0,1 0 1 0 0,-1 1 0 0 0,-1-1-1 0 0,-2 8 1 0 0,1-2-957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1:28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7 5063 0 0,'-7'-7'451'0'0,"6"8"-189"0"0,0-1-1 0 0,0 1 1 0 0,0 0 0 0 0,0-1-1 0 0,0 1 1 0 0,0 0 0 0 0,1 0 0 0 0,-1 0-1 0 0,0 0 1 0 0,0-1 0 0 0,1 1-1 0 0,-1 0 1 0 0,1 0 0 0 0,-1 0-1 0 0,0 1 1 0 0,1-1 0 0 0,0 0-1 0 0,-1 0 1 0 0,1 0 0 0 0,0 0-1 0 0,-1 0 1 0 0,1 0 0 0 0,0 2-1 0 0,0-1 402 0 0,-3 12 458 0 0,2 0 0 0 0,0-1 1 0 0,0 1-1 0 0,2 17 0 0 0,10 57-528 0 0,0 2-4634 0 0,-11-80-1383 0 0</inkml:trace>
  <inkml:trace contextRef="#ctx0" brushRef="#br0" timeOffset="1">2 180 1375 0 0,'0'0'50'0'0,"-1"-1"0"0"0,1 1 0 0 0,0 0 0 0 0,0-1 0 0 0,0 1 0 0 0,0 0 0 0 0,0-1 0 0 0,-1 1 0 0 0,1 0 0 0 0,0-1 0 0 0,0 1 0 0 0,0-1 0 0 0,0 1 0 0 0,0 0 0 0 0,0-1 0 0 0,0 1-1 0 0,0-1 1 0 0,0 1 0 0 0,0 0 0 0 0,1-1 0 0 0,-1 1 0 0 0,0 0 0 0 0,0-1 0 0 0,0 1 0 0 0,0 0 0 0 0,1-1 0 0 0,-1 1 0 0 0,0 0 0 0 0,1-1 0 0 0,12-7 5059 0 0,7 2 876 0 0,-8 4-4875 0 0,-11 2-1362 0 0,5-1 542 0 0,0 1 0 0 0,0 0-1 0 0,0 0 1 0 0,0 0 0 0 0,0 1 0 0 0,0 0 0 0 0,8 2 0 0 0,41 15 590 0 0,-18-5-595 0 0,-27-10-866 0 0,0 1 0 0 0,13 6 0 0 0,-15-5-5387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1:28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0 12407 0 0,'-13'1'1323'0'0,"-1"3"-608"0"0,0 0 1 0 0,0 1-1 0 0,1 1 0 0 0,0 0 0 0 0,0 0 1 0 0,1 2-1 0 0,-1-1 0 0 0,-20 18 0 0 0,21-14-840 0 0,1 0-1 0 0,-13 15 0 0 0,18-17-1142 0 0,3-3-3111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1:29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5983 0 0,'0'0'915'0'0,"0"9"2469"0"0,1-4-2796 0 0,0 0 0 0 0,0-1-1 0 0,0 1 1 0 0,0 0 0 0 0,1-1 0 0 0,0 1 0 0 0,0-1-1 0 0,0 1 1 0 0,0-1 0 0 0,1 0 0 0 0,-1 0 0 0 0,5 4-1 0 0,4 5-234 0 0,1 0-1 0 0,16 11 0 0 0,-10-8-69 0 0,-8-7-443 0 0,1 0-1 0 0,15 7 0 0 0,-5-3-5139 0 0,-9-7-502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31:29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2759 0 0,'0'0'5923'0'0,"12"11"-1900"0"0,33 18 352 0 0,6-6-5792 0 0,-41-19-4223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14:43:50.79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6758 6736 6447 0,'-16'20'576'0,"16"-20"-576"0,0 0 0 0,0 0 0 0,-4-2 2816 0,-2-3 464 0,2-1 96 0,1 1 16 16,-1 0-1296-16,4 5-256 0,-3-4-48 0,3 4-16 15,-3-8-880-15,3 8-192 0,0 0-16 0,2-6-16 16,-2 6-80-16,0 0-16 0,4-5 0 0,-4 5 0 15,0 0-112-15,0 0-16 0,0 0-16 0,0 0 0 16,6 0-208-16,-6 0-32 0,0 0-16 0,0 0 0 16,0 0 16-16,0 0 0 0,0 0 0 0,0 0 0 15,0 0-192-15,0 0 0 0,0 0 144 0,0 0-144 0,0 0 160 0,0 0-32 16,0 0-128-16,-5-7 192 0,1 3-192 0,1-2 144 16,3 6-144-16,0 0 128 0,-2-7-128 0,2 7 0 15,0 0 0-15,0 0 0 0,0 0 0 0,0 0 0 16,0 0 0-16,0 0 0 0,0 0-288 0,0 0 16 15,0 0 0-15,5 7 0 16,0-1-2528-16,-5-6-496 0</inkml:trace>
  <inkml:trace contextRef="#ctx0" brushRef="#br0" timeOffset="329.37">6953 6642 4607 0,'0'0'400'0,"0"0"-400"0,0 0 0 0,0 0 0 15,0 0 3520-15,0 0 640 0,0 0 112 0,0 0 16 16,0 0-2128-16,1 8-432 0,-1-8-96 0,1 7-16 16,-1-7-416-16,0 0-96 0,-4 7-16 0,4-7 0 15,-3 6-288-15,-3 0-64 0,1-1-16 0,5-5 0 16,-5 4-336-16,5-4-80 0,0 0-16 0,0 0 0 16,-8 0-160-16,3 0-128 0,5 0 192 0,0 0-192 15,-7-3 128-15,3-1-128 0,4 4 0 0,-1-5 0 16,1 5 0-16,0 0 0 0,0-7 0 0,3 1 0 15,2-1 0-15,0 2 0 0,-1 0 0 0,1 0 0 16,-1 1 160-16,3 0-160 0,-1 1 128 0,1 2-128 16,-7 1 448-16,0 0 16 0,0 0 0 0,0 0 0 0,0 0 256 0,0 0 48 15,0 0 16-15,0 0 0 0,0 0-400 0,0 0-64 16,0 0-32-16,0 0 0 0,0 0-288 0,1 7 128 16,-1-7-128-16,0 0 0 15,0 0-368-15,4 7-176 0,-4-7-32 0,6 7-10880 16,2-1-2176-16</inkml:trace>
  <inkml:trace contextRef="#ctx0" brushRef="#br0" timeOffset="32434.17">6749 6434 15951 0,'0'0'704'0,"0"0"144"0,0 0-672 0,0 0-176 0,-2-7 0 0,2 7 0 16,0 0 992-16,-4-6 160 0,0-3 48 0,3-1 0 15,1-3-640-15,1 0-128 0,2 1-32 0,-1-1 0 16,2-7-160-16,1 3-48 0,2-3 0 0,-1-1 0 16,2-3 0-16,0 1 0 0,1-3 0 0,0 0 0 15,2-2-48-15,0 1-16 0,1 0 0 0,0-2 0 16,0-1 112-16,-1 1 16 0,1 1 0 0,0-1 0 15,-1 1 0-15,1 1 0 0,0 2 0 0,0-2 0 16,1 1-256-16,0 0 176 0,0 0-176 0,0-2 160 16,0 1-16-16,1 0 0 0,1-1 0 0,-1 1 0 15,2 1 0-15,0-3 0 0,1 3 0 0,0-1 0 16,-1-1-144-16,0 2 0 0,-2 3 0 0,2-3 0 16,1 2 0-16,0 2 0 0,0 1 0 0,-1 2 0 15,3-1 0-15,0 2 0 0,5 1 0 0,-3 1 0 0,-2-2 0 16,3 2 0-16,-2 3-144 0,1 2 144 0,0-3 0 0,-1 4 0 15,0 0-128-15,1 0 128 0,-5 3 0 0,0 1 0 16,1 5 0-16,0-1 0 0,-2-5 0 0,0 3 0 16,4 4 0-16,-2 0 0 0,-1 0 0 0,0 0 0 15,0 0 0-15,1 0 0 0,0 3 0 0,-2 2 144 16,1 0-144-16,0 0 128 0,1-1 0 0,-1 1 0 16,0 1 0-16,1 2 0 0,1 1 176 0,2 1 16 15,-1-1 16-15,1 2 0 0,1-2 64 0,0 2 16 16,2 1 0-16,-1 1 0 0,1 0-32 0,0 2-16 15,-1-2 0-15,2 0 0 0,-1-2-128 0,2-1-32 16,1 0 0-16,1-1 0 0,1-2-208 0,-1-1 144 0,0-3-144 0,1 1 128 16,-1 0-128-16,-1-2 160 15,-1-2-160-15,1 0 160 0,1 0-160 0,0-2 0 0,-1 0 0 0,-3 1 128 16,1 0-304-16,-2-5-64 0,0 1-16 0,-1 0-9248 16,-3 0-1856-16</inkml:trace>
  <inkml:trace contextRef="#ctx0" brushRef="#br0" timeOffset="32684.22">8470 5132 12895 0,'-6'-3'1152'0,"-1"2"-928"0,1 2-224 0,6-1 0 16,0 0 1856-16,0 0 336 0,0 0 64 0,0 0 16 15,0 0-1408-15,8 3-288 0,1 1-48 0,4 1-16 16,0-1-512-16,1 3 0 0,0-2 0 0,2 0 0 15,1 0 0-15,-1 0-144 0,-2 1 144 0,0-1 0 16,-1 4 144-16,-1 0 112 0,-1 2 32 0,-2 0 0 0,-3 1 800 0,-1 4 176 16,-1-2 16-16,-1 3 16 0,-3 1 112 0,-1 2 32 15,-2 1 0-15,-1 1 0 0,-1 1-416 0,0 1-64 16,-2-2-32-16,1-1 0 0,-1 0-624 0,2 1-128 16,-2-5-32-16,1 2 0 15,-2 2-2880-15,0 0-576 0</inkml:trace>
  <inkml:trace contextRef="#ctx0" brushRef="#br0" timeOffset="33763.76">5177 7347 8287 0,'0'0'736'0,"-3"9"-592"0,2 2-144 0,0 0 0 15,-2 4 2096-15,2 0 384 0,0-2 80 0,-1 0 0 16,1 0-1136-16,0-1-224 0,-1-1-48 0,1-2-16 16,1 0-176-16,0-9-16 0,0 0-16 0,0 0 0 15,0 0-544-15,0 0-96 0,0 0-32 0,5-9 0 16,-1-3-64-16,0-1-32 0,-3-1 0 0,1-3 0 16,-2-4 0-16,0-1 0 0,0-2 0 0,-2 1 0 0,0-1 48 0,1 2 16 15,-1 0 0-15,0 0 0 0,-2-2 0 16,-1 1 0-16,-1 1 0 0,2-1 0 0,2 5-224 0,-1 0 0 15,1 1 0-15,-1 3 0 0,2-2 0 0,-1 4 0 16,4 3 0-16,-1 1 0 0,-1 8-256 0,0 0 16 16,0 0 0-16,0 0 0 0,0 0 240 0,9 4-144 15,3 3 144-15,0 3-128 0,1-1 128 0,0 3 0 16,0 1-144-16,0 1 144 0,0 1 0 0,0-1 0 16,0 0 0-16,0 1 0 0,-1-2 0 0,1-1 0 15,-3-1 0-15,-1 0 0 0,-1-1 224 0,-1 1-32 16,-1-1-16-16,-1-1 0 0,0-2-48 0,-5-7 0 15,0 0 0-15,4 6 0 0,-4-6 0 0,0 0-128 0,0 0 192 16,0 0-64-16,-6 5 64 0,-2-1 16 0,-2 0 0 16,-2-2 0-16,-1 0-64 0,0 1-16 0,-2-2 0 0,2-1 0 15,-2-1-128-15,-1 1 0 0,-2-4 0 0,2 1 128 16,1-2-128-16,0 1 0 0,1 0 0 0,2-2 0 16,2-2 0-16,1 0 0 0,-1 2 0 0,4-4 0 15,-1 1 0-15,2-4 0 0,3 1 0 0,0 2-176 31,1 2-208-31,2-2-64 0,1-1 0 0,2 2 0 16,1 0-128-16,1 0-48 0,-1 0 0 0,3 1 0 16,3 2 96-16,0-1 16 0,3 2 0 0,-1 0 0 0,0-2 288 0,0 3 64 0,-2 3 16 0,1 1 0 15,0 0 144-15,0 0-160 0,-2 0 160 0,0 1-160 16,-2 2 160-16,-1 1 0 0,-7-4 0 0,6 4 0 16,-6-4 464-16,0 0 128 0,4 9 32 0,-4-1 0 0,-2 2 496 0,-4 2 96 15,0 1 32-15,-2-3 0 0,-5 1 32 0,-1 0 16 16,-3 4 0-16,0-1 0 0,0 0-496 0,-1 2-96 15,2-2-32-15,2 1 0 0,1-1-416 0,2 0-96 16,2 1-16-16,2-2 0 16,4-3-912-16,1 1-176 0,4-1-32 0</inkml:trace>
  <inkml:trace contextRef="#ctx0" brushRef="#br0" timeOffset="35359.26">9998 5573 14735 0,'-1'4'1312'0,"0"2"-1056"0,-2 3-256 0,3 13 0 0,1-14 1216 0,-1 1 176 16,2 2 32-16,-1-1 16 0,0 1-256 0,2 0-48 15,1 2-16-15,2 0 0 0,3 2-688 0,0-2-144 0,1-1-32 0,1 1 0 16,1 0-64-16,0-2 0 0,0-2-16 0,1 1 0 16,0-3-48-16,1 1 0 0,0-1 0 0,1 1 0 15,-1-3-128-15,0-1 128 0,-1-2-128 0,0 1 128 16,-1-2-128-16,0-1 0 0,0 0 0 0,-2-1 128 16,0-2-128-16,-2-2 0 0,1 0 144 0,3-2-144 15,-3-2 128-15,2 0-128 0,-1 1 128 0,-1-3-128 16,-1-1 0-16,0 0 0 0,-2 2 0 0,1-1 128 15,-3 1-128-15,0-3 0 0,0 0-176 0,0 2 176 16,-3 0-192-16,0 3 192 0,-1-3-208 0,-1 4 80 16,0-1 128-16,-2 1 0 0,3 7 0 0,-4-6 0 15,-2-1 128-15,-2 3-128 0,-1 2 160 0,-1 0-160 16,1 2 144-16,0 2-144 0,-1 2 128 0,-1-1-128 16,2 3 0-16,0-2 0 0,1 1 128 0,0-1-128 15,3 1 0-15,0 1 0 0,0 1 0 0,5-7 0 0,-3 8-144 16,3-8 144-16,0 0 0 0,0 0 0 0,0 0-176 0,3 6 176 15,1-2-160-15,1 0 160 0,1-3 0 0,2-1-144 16,1-1 144-16,2 0 0 0,-1-3 0 0,2 1-128 16,0-2 128-16,1 1 0 0,0-1 0 0,-1 0 0 15,-3 0 0-15,0-1 0 0,-1 0 0 0,1-1 0 16,-1 2 0-16,-1 1 0 0,0 2 144 0,-7 2 112 16,0 0 32-16,8 2 0 0,-2 3 448 0,1 2 96 15,-1-1 0-15,1 4 16 0,-1 1-400 0,1 2-64 16,2 3-32-16,-1 0 0 0,1-1-352 0,1 2 0 15,2 0 0-15,1-1-9312 0,1-5-1776 16</inkml:trace>
  <inkml:trace contextRef="#ctx0" brushRef="#br1" timeOffset="39821.5">13070 5566 15663 0,'0'0'1392'0,"0"0"-1120"0,0 0-272 0,0 0 0 0,0 0 976 0,0 0 144 0,4 8 32 0,-3 1 0 15,-1-9 304-15,0 0 64 0,0 0 16 0,5 7 0 16,4 2-896-16,2-1-160 0,2 1-32 0,1-1-16 16,2-2 128-16,1 1 16 0,1 0 16 0,2 1 0 15,-1 1 256-15,2 2 48 0,2-2 16 0,1 1 0 16,-2-1-64-16,2 2-16 0,-1 1 0 0,2 1 0 16,1 2-32-16,0 0-16 0,0 0 0 0,3 1 0 15,1 0-80-15,0 2-32 0,-2 1 0 0,2 2 0 16,2-1-256-16,0 2-48 0,3 0-16 0,-1 0 0 15,0-3-128-15,0-1-32 0,-4 0 0 0,0-1 0 16,1-1 80-16,-1-2 16 0,-1-2 0 0,-3 1 0 16,-1 0 112-16,0-1 32 0,-2-2 0 0,-1 0 0 15,-1-1-48-15,-3 2 0 0,-1-3 0 0,-1-2 0 16,-3 1-64-16,0-1-32 0,1 1 0 0,-2-1 0 16,-3 0-80-16,0-1-16 0,0-1 0 0,1-2 0 15,-3 0-48-15,0-1-16 0,-7-1 0 0,6 1 0 0,-6-1 176 16,0 0 16-16,7-1 16 0,1 0 0 0,-8 1-336 0,6-3 0 15,-6 3 0-15,8-4 128 0,0-1 0 0,0 1 0 16,0-3 0-16,1 2 0 0,1 1-128 0,2-2 0 16,1-2 128-16,3 1-128 0,2-3 0 0,3 1 0 15,2 0 0-15,2-2 0 0,0 1 0 0,1 1 0 16,1-2 0-16,1 2 0 0,0 1 128 0,1-2-128 16,0 1 128-16,1 1-128 0,0 0 144 0,0 0-144 15,2 1 192-15,1 0-192 0,-2 1 144 0,0-2-144 16,-1 0 0-16,-1-3 144 0,1 2-144 0,-3 1 0 15,-1 1 0-15,-1-1 128 0,-1-1-128 0,-4 1 0 16,-1-3 144-16,-2 4-144 0,-2-1 0 0,1 0 0 0,0 0-160 0,-1 2 160 31,0-1-1408-31,-2 2-160 0,-3 0-32 0,1-1-16 16,-1 3-816-16,0-1-144 0,-1 0-48 0,2 1 0 16,-1 2-768-16,-1-3-176 0,1 1-16 0,1 3-8832 0</inkml:trace>
  <inkml:trace contextRef="#ctx0" brushRef="#br1" timeOffset="40228.83">15551 5728 911 0,'14'-5'0'0,"-7"3"0"0,0-3 0 0,0 0 0 0,-2 0 0 0,2-2 0 16,-1 1 5088-16,2-2 928 0,-1 1 192 0,-1 1 48 16,-1-3-3632-16,0 1-736 0,-1 1-144 0,0-3-16 15,-1 1-304-15,-2 1-48 0,-1 8-16 0,-1-7 0 0,0 1-224 0,1 6-48 16,0 0-16-16,0 0 0 0,-7-1-400 0,1 3-80 31,-4 3-16-31,3 3 0 0,0 1-352 0,1 3-80 16,-1 1-16-16,2 3 0 0,2 1-128 0,1 2 128 15,0 1-128-15,2-1 128 0,3 0-128 0,2 0 0 16,2 1 144-16,2-2-144 0,1-2 0 0,3-2 0 16,3 0 0-16,2-5 128 0,2-2-128 0,1-2 0 15,2-4 0-15,-1-1 0 0,0-1 128 0,1-3-128 16,-3-2 128-16,3-2-128 0,-3-1 448 0,0 0 32 15,-3-2 0-15,-1 1 0 0,-1-5 64 0,-2 2 16 16,-2-1 0-16,-2-2 0 0,-1 1 208 0,-3-3 64 0,-3 1 0 0,0 0 0 16,-2 2-192-16,-2 0-16 0,-1 0-16 0,-4 2 0 15,-1 0-224-15,-2 2-64 0,-2 1 0 0,-1 1 0 16,-1 3-320-16,-2-3 144 0,-1 2-144 0,0 3 0 31,1 2-704-31,0 0-256 0,-4 1-64 0,2 4 0 16,1 0-1616-16,1 3-336 0,2 0-64 0</inkml:trace>
  <inkml:trace contextRef="#ctx0" brushRef="#br1" timeOffset="42793.32">14392 7060 1839 0,'0'0'160'0,"0"0"-160"0,0 0 0 0,0 0 0 0,0 0 3648 0,0 0 704 0,0 0 144 0,0 0 32 15,0 0-2272-15,0 0-448 0,0 0-80 0,0 0-32 16,0 0-432-16,4 17-96 0,-4-17-16 0,7 4 0 16,1 0-288-16,3 1-64 0,0-1-16 0,5 3 0 15,0-2-176-15,1 0-32 0,1-1-16 0,2 0 0 16,-1 4-64-16,2-2-16 0,2 2 0 0,2 0 0 16,1 1 32-16,0 3 0 0,2-2 0 0,2 3 0 15,1 0-112-15,2 2-16 0,-1-1 0 0,3 0 0 16,3-1 48-16,3 0 0 0,-1 2 0 0,0-4 0 0,0 1-224 15,0 0-32-15,2 0-16 0,-2 1 0 0,-1 0-16 0,0 0 0 16,2-2 0-16,-3 1 0 0,-2-3 16 0,1 2 0 16,-5-1 0-16,1-1 0 0,-1 0 192 0,1 1 32 15,-3-3 16-15,-1 1 0 0,-3 1 48 0,0-2 16 16,0 1 0-16,-1 1 0 0,-2-1-144 0,0-1-16 16,0 1-16-16,-1 1 0 0,-1-1-96 0,0 1-32 15,-2-2 0-15,-1 1 0 0,1-1 48 0,-1 0 16 16,-3 0 0-16,0-4 0 0,-3 1-32 0,-2-1-16 15,-1 1 0-15,2-2 0 0,-4 0-176 0,1 0 0 16,-1-2 144-16,-1 2-144 0,2-1-176 0,-8-1-96 16,5-3-32-16,-5 3 0 15,7-4-1408-15,-7 4-272 0,5-2-64 0,-5 2-10544 0,7-5-2096 0</inkml:trace>
  <inkml:trace contextRef="#ctx0" brushRef="#br1" timeOffset="44356.52">14312 7072 4607 0,'0'0'400'0,"0"0"-400"0,0 0 0 0,0 0 0 16,0 0 2048-16,0 0 320 0,0 0 64 0,0 0 0 15,0 0-1664-15,0 0-320 0,0 0-80 0,0 0-16 16,0 0-352-16,0 0 128 0,0 0-128 0,0 0 0 16,0 0 560-16,0 0 32 0,0 0 16 0,0 0 0 15,0 0 304-15,0 0 64 0,0 0 16 0,0 0 0 16,0 0-128-16,0 0-32 0,0 0 0 0,0 0 0 15,0 0-208-15,0 0-48 0,0 0-16 0,0 0 0 0,0 0-128 0,0 0-32 16,0 0 0-16,0 0 0 0,0 0 112 0,0 0 32 16,0 0 0-16,0 0 0 0,-6 5 128 0,6-5 32 15,-4 4 0-15,-1 1 0 0,-2-1 0 0,1 0 16 16,0-1 0-16,0-1 0 0,-1 2 32 0,1 0 0 16,-2 0 0-16,0 0 0 0,-4-1-80 0,3 0-16 15,-1 3 0-15,1-4 0 0,-4 2 32 0,1 0 0 16,0 1 0-16,0 1 0 0,-2-3-64 0,0 3-16 15,-1 0 0-15,1-2 0 0,0 1-144 0,-1 2-16 16,1-1-16-16,0 3 0 0,-2-2-48 0,2 0-16 0,-1-2 0 16,0 1 0-16,-2 1-80 0,1-2-16 0,1-1 0 0,-1 1 0 15,0 2-48-15,1-3-16 0,-2 1 0 0,1-3 0 16,0 2-208-16,2 0 176 0,1 0-176 0,0-1 160 16,0-2-160-16,0 0 0 0,1 1 0 0,2-2 0 15,1-2-272-15,1 1-48 0,0 0 0 0,3-1 0 31,5 2-1680-31,0 0-352 0,0 0-64 0,0 0-10192 0,0 0-2048 0</inkml:trace>
  <inkml:trace contextRef="#ctx0" brushRef="#br1" timeOffset="45154.57">13102 5780 11967 0,'0'0'1072'0,"0"0"-864"16,-2-7-208-16,-2 1 0 0,0-1 2448 0,1 1 448 15,2-2 96-15,1 8 16 0,0 0-1216 0,0 0-256 16,0 0-32-16,0 0-16 0,0 0-704 0,0 0-144 16,0 0-16-16,0 0-16 0,0 0 192 0,1 12 32 15,2-2 16-15,0 3 0 0,-1 2-96 0,1 2-32 0,-1 1 0 0,2 3 0 16,0 3-64-16,3 5-16 0,1 5 0 0,2 5 0 16,4 4-48-16,2 7-16 0,1 7 0 0,2 4 0 15,0 3-192-15,2 1-64 0,1-1 0 0,0-2 0 16,-3-5-160-16,2-2-32 0,1-3-128 0,-1-3 192 15,0 0-192-15,0-5 128 0,-3-5-128 0,1-2 0 16,-3-4 0-16,1 0 0 0,0-3 0 0,-1-1 0 31,0-2-704-31,-1-1-16 0,0-4-16 0,-2-1 0 16,-2-3-2112-16,0 1-416 0,-2-4-96 0</inkml:trace>
  <inkml:trace contextRef="#ctx0" brushRef="#br1" timeOffset="45951.24">15741 6051 12895 0,'0'0'1152'0,"0"0"-928"0,0 0-224 0,0 0 0 0,0 0 2080 0,0 0 368 0,3 9 80 0,-5-2 16 16,4 2-1056-16,-2-1-208 0,1 2-32 0,2 3-16 15,-1 4-416-15,2 3-96 0,1 3-16 0,1 3 0 16,-1 3 112-16,1 2 16 0,2 3 0 0,0 4 0 15,1 2 112-15,0 2 16 0,0 1 16 0,0 0 0 16,2 1-272-16,-2 2-64 0,0 1-16 0,0 3 0 16,-1 2-176-16,1 1-48 0,3-2 0 0,-2 1 0 15,1 0-272-15,1-5-128 0,-3-4 128 0,1-1-128 16,1-2 0-16,-1-2 0 0,2-3 128 0,-2-1-128 16,1-1 0-16,-2-3 0 0,0-3 0 0,-1-1 0 31,1-5-864-31,0 0-208 0,1-1-32 0,1-1-9936 0,-1-2-1984 0</inkml:trace>
  <inkml:trace contextRef="#ctx0" brushRef="#br1" timeOffset="48290.72">15991 7562 23439 0,'0'0'512'0,"0"0"96"0,0 0 32 0,-2 5 32 0,-3-5-544 0,5 0-128 15,-6 0 0-15,6 0 0 0,0 0 1280 0,0 0 208 16,0 0 48-16,0 0 16 0,0 0-528 0,0 0-128 16,9-4 0-16,2 3-16 0,2 1-128 0,3-1-32 15,1-3 0-15,2 1 0 0,5 1 112 0,0-1 32 0,1-2 0 0,2 0 0 16,3-1-96-16,2 0 0 0,0-1-16 0,2 2 0 16,1-1-256-16,2 0-48 0,-1 1-16 0,4-1 0 15,-4 2-176-15,1-3-48 0,-2 2 0 0,0-1 0 16,-1-1-208-16,0 1 144 0,-3-2-144 0,0 0 128 15,1-1-128-15,-4 0 0 0,-3-3-192 0,0 0 192 32,-2-1-1504-32,1 1-176 0,-2 1-48 0,-1 0 0 15,-2 1-1088-15,0 1-240 0,-1 0-32 0</inkml:trace>
  <inkml:trace contextRef="#ctx0" brushRef="#br1" timeOffset="48761.91">17591 7120 19343 0,'0'0'1728'0,"0"0"-1392"15,-4-5-336-15,4 5 0 0,-5-5 1904 0,0 0 304 16,0-3 64-16,-2 1 16 0,-1 2-368 0,2 0-80 16,-1 1-16-16,1 1 0 0,-4 2-944 0,3 1-192 0,-1 0-48 0,0 3 0 15,0-1-160-15,0 5-32 0,1 1-16 0,0 3 0 16,1 2-256-16,0 4-48 0,1 4-128 0,2 3 192 16,1 0-192-16,2 2 0 0,2 2 0 0,4-3 0 15,-1 1 0-15,4-2 0 0,3 0 0 0,2-2 0 16,3-1 0-16,3-2 0 0,-2-2 0 0,1-2 0 15,2-4 0-15,1 0 128 0,1-5-128 0,-1-2 0 16,0-4 256-16,0 0-64 0,0-5 0 0,-2-1 0 16,-3-4 384-16,-3-1 80 0,0-4 16 0,-2 0 0 15,0-1 96-15,-3-2 32 0,-1-2 0 0,-3-3 0 16,-1 1-160-16,-3 1-16 0,-2-3-16 0,-2 5 0 16,-3-3-128-16,-2 1-32 0,-2 0 0 0,-3 1 0 15,-6 2-128-15,0 0-16 0,-3 0-16 0,-2 1 0 0,-2 1-160 16,0 2-128-16,1-1 192 0,-1 2-192 0,1 3 0 0,2 1-304 15,1 2 48-15,2 2 0 16,1 4-2800-16,4 1-544 0</inkml:trace>
  <inkml:trace contextRef="#ctx0" brushRef="#br1" timeOffset="49903.55">18106 6931 20447 0,'0'0'896'0,"0"0"192"0,-4-4-864 0,4 4-224 0,0 0 0 0,0 0 0 15,-2-4 1664-15,2 4 304 0,0 0 48 0,0 0 16 0,0 0-656 0,0 0-128 16,0 0-32-16,0 9 0 0,1 3-640 0,0 0-128 15,-1 4-16-15,1 2-16 0,1 3-144 0,0 1-16 16,0 3-16-16,0 2 0 0,-2 3-240 0,2 1 0 16,-1 1 0-16,0 0 0 15,0 1-1168-15,-1-1-288 0,2 1-48 0,-1 0-7808 16,0-5-1568-16</inkml:trace>
  <inkml:trace contextRef="#ctx0" brushRef="#br1" timeOffset="50155.53">18329 6914 11967 0,'-1'-8'1072'0,"-1"-1"-864"0,0 0-208 0,0-3 0 16,2 3 4128-16,2 0 784 16,-1-3 144-16,0 3 48 0,1 1-2816 0,0 2-560 0,-2 6-128 0,0 0 0 15,0 0-1088-15,0 0-192 0,8 6-64 0,0 4 0 16,0 3-256-16,0 1 128 0,-2 4-128 0,1 2 0 15,-1 2 128-15,1 1-128 0,-1 2 0 0,1 3 0 16,-1 0 0-16,2 2 0 0,2 2 0 0,1-1 0 16,-1 1-384-16,1 2-144 15,-2 1-32-15,0-2 0 0,-1-2-1728 0,0-1-336 0,-1 0-80 0,1-4-10224 16</inkml:trace>
  <inkml:trace contextRef="#ctx0" brushRef="#br1" timeOffset="50374.25">18200 7200 4607 0,'-12'-9'400'0,"12"9"-400"16,-4-7 0-16,0 2 0 0,0 2 5904 0,4 3 1104 16,0 0 224-16,0 0 32 0,2-6-4096 0,-2 6-816 15,6-7-176-15,3 3-16 0,3 3-1264 0,1-2-256 16,4 1-64-16,3-2 0 0,2 1-416 0,1 1-160 0,2-1 0 0,2-1 144 15,5 0-144-15,-1-1-256 0,-2 4 64 0,1-2-11776 16,0-1-2368-16</inkml:trace>
  <inkml:trace contextRef="#ctx0" brushRef="#br1" timeOffset="50890.35">17424 6513 12895 0,'0'0'1152'0,"0"0"-928"0,0 0-224 0,0 0 0 16,0 0 2944-16,0 0 528 0,0 0 112 0,0 9 32 15,1 3-1888-15,1-3-368 0,-1 1-80 0,0 2 0 16,1 0-928-16,-1 1-176 0,0 2-48 0,1 3 0 16,-1 1-336-16,0 2-80 0,1-3-16 0,-2 0-8672 15,0 0-1744-15</inkml:trace>
  <inkml:trace contextRef="#ctx0" brushRef="#br1" timeOffset="51171.57">17396 5835 13823 0,'0'0'1216'0,"0"0"-960"16,-2-7-256-16,1-1 0 0,0 1 2432 0,-1 1 448 0,2 6 96 0,0 0 16 15,0 0-944-15,0 0-192 16,0 0-48-16,-1 9 0 0,-2 3-1104 0,2 4-208 0,0 2-48 0,-1 3-16 16,0 2-272-16,-1 2-160 0,2 0 192 0,0 2-192 15,-1 2 0-15,1 0 0 0,0 1-160 0,-1 0 160 32,1-2-2000-32,1 0-288 0,-1-2-48 0</inkml:trace>
  <inkml:trace contextRef="#ctx0" brushRef="#br1" timeOffset="51390.4">17521 5733 8287 0,'2'-18'736'0,"1"7"-592"0,-1 1-144 0,1 1 0 0,0-2 3440 0,-1 4 656 0,1 0 128 0,-3 7 16 0,6-4-2384 0,-6 4-464 15,0 0-112-15,7 3 0 0,-1 3-832 0,2 5-176 16,-2 4-16-16,0 2-16 0,-1 3-240 0,2 3 0 15,-1 5 0-15,1 0 0 0,-1 2 0 0,1 2 0 16,-1-1 0-16,3 0 0 16,-2 0-704-16,0 1-144 0,-1 2-32 0,1-4-11120 0</inkml:trace>
  <inkml:trace contextRef="#ctx0" brushRef="#br1" timeOffset="51593.65">17315 5986 30175 0,'0'0'1344'0,"0"0"256"0,0 0-1280 0,0 0-320 0,0 0 0 0,7 0 0 16,8 4 784-16,-1-3 96 0,2 0 16 0,3 1 0 15,2 0-608-15,3-2-112 0,2 0-32 0,2 2 0 16,2-2-144-16,3 1-176 0,1 3 48 0,0 0-9856 15,1 2-1952-15</inkml:trace>
  <inkml:trace contextRef="#ctx0" brushRef="#br1" timeOffset="51937.73">17626 7807 25791 0,'0'0'2304'0,"-2"7"-1856"0,2-7-448 0,-3 8 0 16,0 2 1680-16,2 0 240 0,1 2 64 0,0 3 0 15,1-1-704-15,2 4-128 0,2 3-16 0,0 2-16 16,-1 1-928-16,3 3-192 0,3 2 0 0,-1 0 0 31,1-2-1696-31,-1 3-256 0,1-4-48 0,2 1-7696 0,-3 0-1536 0</inkml:trace>
  <inkml:trace contextRef="#ctx0" brushRef="#br1" timeOffset="52140.73">17601 8112 20271 0,'-3'-4'1792'0,"-1"0"-1424"0,0-1-368 0,4 5 0 0,-4-6 2784 15,3 1 480-15,1 5 112 0,1-7 16 0,1 1-2240 0,4 0-432 16,1 2-80-16,5 0-32 0,-1 1-608 0,2 0 0 15,1 2 0-15,2-1 0 0,-1 1-352 0,2 1 16 16,3 1 0-16,-2-2 0 16,-1 0-1184-16,0-3-224 0,-1 1-48 0,-2 1-11184 0</inkml:trace>
  <inkml:trace contextRef="#ctx0" brushRef="#br1" timeOffset="52531.31">17828 7794 7359 0,'-5'-6'656'0,"-4"-1"-528"15,-4-1-128-15,-3-2 0 0,-2-1 3904 0,-3 1 736 16,-2 0 160-16,-2-1 16 0,0 1-2560 0,-1-1-512 0,-3 1-96 0,1 1-32 16,-2 2-352-16,1 3-80 0,2 2-16 0,1 4 0 15,2 1-80-15,3 3 0 0,0 8-16 0,2 2 0 16,1 4-368-16,2 5-64 0,2 3 0 0,2 4-16 16,3 0-336-16,2 4-64 0,3 0-16 0,4 1 0 15,3-1-208-15,3-1 0 0,5 0 0 0,3-1 0 16,2-2 0-16,3-1 0 0,4-1 0 0,1-1-160 15,6-2 160-15,0-1 0 0,2-5 0 0,2-2 0 16,2-3 0-16,-1-5-160 0,0-4 160 0,1-1 0 16,-2-9 0-16,2-1 0 0,-1-5 0 0,-1-3 0 15,-4-2 128-15,-1-3 128 0,-3-3 16 0,-3 0 16 16,1-1 256-16,-5 0 48 0,-3-1 16 0,-3-1 0 16,-3 0-80-16,-2-3-16 0,-4 0 0 0,-1 0 0 0,-3 1-16 0,-3-2-16 15,-2 1 0-15,-3-1 0 0,-4 1-208 0,-1-1-32 16,0 2-16-16,-2 0 0 0,-5 1-224 0,-1 2 128 15,-3 2-128-15,0 3 0 16,1 1-1152-16,-1 5-320 0,2 2-64 0,-1 2-18672 16</inkml:trace>
  <inkml:trace contextRef="#ctx0" brushRef="#br0" timeOffset="140240.26">15559 5288 2751 0,'0'0'256'0,"0"0"-256"0,0 0 0 0,0 0 0 16,0 0 5120-16,0 0 960 0,0 0 208 0,0 0 48 15,0 0-3952-15,0 0-784 0,0 0-144 0,10-1-48 16,-9 10-960-16,1 2-208 0,-2-1-48 16,0-1 0-16,0-1-192 0,0-1 0 0,0-7 0 0,-3 7 0 15,0 1 128-15,3-8-128 0,0 0 0 0,0 0 144 16,-4 7-144-16,4-7 0 0,0 0 144 0,0 0-144 15,-6-2 128-15,1 1-128 0,0-3 160 0,2-1-160 16,2-3 192-16,1 2-48 0,0-3-16 16,1 1 0-16,3 0 48 0,0 0 0 0,0 0 0 15,1 3 0-15,0 1 80 0,-5 4 0 0,7-4 16 16,-1 2 0-16,1-1 48 0,-7 3 0 0,7-1 0 0,1 1 0 0,-8 0-128 0,0 0 0 16,0 0-16-16,0 0 0 0,0 0-176 0,0 0 160 15,0 0-160-15,7 4 160 0,-7-4-160 0,0 0-176 16,4 6 48-1,-4-6 0-15,0 0-1904 0,2 8-368 0,-2-8-80 0,0 0-10896 16</inkml:trace>
  <inkml:trace contextRef="#ctx0" brushRef="#br0" timeOffset="140584.01">15767 5239 24591 0,'0'0'1088'0,"0"0"224"0,3 5-1056 0,-1 2-256 0,-2-7 0 0,3 6 0 15,1-1 1648-15,-4-5 272 0,0 0 48 0,4 7 16 16,-4-7-1024-16,0 0-192 0,2 8-32 0,0-2-16 16,-2-6-464-16,0 0-112 0,0 7-16 0,0-7 0 15,0 0 0-15,0 0-128 0,0 0 192 0,0 0-64 16,-6 4-128-16,6-4 192 0,0 0-192 0,0 0 192 16,-9-7-192-16,2 2 0 0,1-2-160 0,1 1 160 15,1-2 0-15,3 0 0 0,1 0 0 16,1-1 0-16,2 0 0 0,1 3 0 0,0 0 0 0,0 1 0 15,-2-1 0-15,2-1 0 0,1 1 0 0,2 0 0 16,-1 4 304-16,1 1-48 0,-1-1-16 0,2 2 0 16,1 0 208-16,-1 3 64 0,-8-3 0 0,7 6 0 15,-1 1 80-15,-1-1 32 0,-5-6 0 0,4 8 0 0,-1-1-160 16,-2-1-16-16,-1-6-16 0,0 8 0 0,0 0-288 16,-1 0-144-16,0 0 160 0,1-8-160 15,0 0-816-15,0 0-256 0,-2 7-48 16,2-7-16544-16</inkml:trace>
  <inkml:trace contextRef="#ctx0" brushRef="#br0" timeOffset="141382.66">16178 5569 11055 0,'0'0'976'0,"0"0"-784"0,-5 5-192 0,-1-1 0 16,1-4 3056-16,5 0 560 0,-5 1 112 0,0 2 32 15,0-2-1792-15,5-1-368 0,0 0-64 0,0 0 0 16,0 0-1072-16,0 0-208 0,-8 4-32 0,8-4-16 16,0 0-208-16,-5-1 0 0,1-1 0 0,4 2 0 15,-4-2 0-15,4 2 0 0,0 0 128 0,-3-5-128 16,2-3 128-16,1 8 0 0,0 0-128 0,0-5 192 15,1-1 144-15,-1 6 32 0,1-6 0 0,1-1 0 16,2 2 0-16,1 0 0 0,-5 5 0 0,6-5 0 16,2 1-48-16,-1 0 0 0,-1-1 0 0,1 1 0 15,-7 4 176-15,0 0 16 0,0 0 16 0,5-4 0 0,-1-1 176 0,-4 5 48 16,0 0 0-16,0 0 0 0,0 0-144 0,0 0-32 16,0 0 0-16,0 0 0 0,0 0-320 0,0 0-64 15,0 0 0-15,0 0-16 0,-5 2-176 0,5-2 0 16,-6 5 0-16,6-5 0 15,-5 6-576-15,5-6-128 0,0 0-48 0,-4 6 0 16,0 3-1840-16,2-2-368 0,2-7-80 0,0 0-6896 16,0 8-1392-16</inkml:trace>
  <inkml:trace contextRef="#ctx0" brushRef="#br0" timeOffset="141757.93">16226 5758 6447 0,'0'0'576'0,"0"0"-576"0,0 0 0 0,0 0 0 15,0 0 3024-15,-4 6 496 0,4-6 112 0,-5 4 16 16,5-4-1600-16,-7 4-320 0,7-4-64 0,-6 4-16 16,-1 0-480-16,7-4-80 0,0 0-32 0,-6 1 0 15,-1-1-224-15,7 0-32 0,-6-2-16 0,6 2 0 16,0 0-368-16,0 0-80 0,0 0-16 0,-1-7 0 15,1-1-144-15,1 2-48 0,-1 6 0 0,2-7 0 16,1-1 64-16,0 3 16 0,-3 5 0 0,5-5 0 16,1 0 144-16,0 1 32 0,-6 4 0 0,7-3 0 15,-7 3 64-15,8 0 0 0,-8 0 16 0,8 0 0 0,-8 0 0 0,0 0 0 16,0 0 0-16,0 0 0 0,5 8 32 0,-1 0 0 16,-4-8 0-16,0 8 0 0,0-8-192 0,-2 6-48 15,2-6 0-15,-4 8 0 0,-2-1-128 0,0-1-128 16,1-1 192-16,0 1-192 0,-2-1 0 0,2-1 0 15,5-4 0-15,-5 4 0 16,5-4-1360-16,0 0-288 0,0 0-48 0,0 0-9760 16,0 0-1968-16</inkml:trace>
  <inkml:trace contextRef="#ctx0" brushRef="#br0" timeOffset="142320.78">16397 5582 9215 0,'0'0'400'0,"0"0"96"0,0 0-496 0,0 0 0 16,0 0 0-16,0 0 0 0,0 0 4688 0,0 0 848 15,0 0 160-15,0 0 48 0,12 0-3808 0,1 0-752 16,1 0-160-16,3 2-16 0,-1 1-752 0,-1 2-128 15,0-1-128-15,0 0 144 0,2 1-144 0,-1-3 0 16,-2 0 144-16,0 3-144 0,3 2 0 0,-2-1 0 16,-2 4 0-16,0-3 128 0,0 1-128 0,-1 1 0 15,-1 2 0-15,0-1 128 0,-1 1 16 0,-1 0 16 16,-1 2 0-16,-1 0 0 0,-2 0 224 0,1 3 32 16,-2-2 16-16,0 1 0 0,-1 0 0 0,-1 2 0 15,1 2 0-15,-2-1 0 0,1 0-16 0,-1 2 0 0,-1 2 0 0,-1-1 0 16,-2 1 64-16,-1-1 16 0,-2 1 0 0,-2 1 0 15,-1-2 144-15,-2 1 16 0,1 1 16 0,-3-1 0 16,-2 0 64-16,1 0 16 0,-2 0 0 0,-1 0 0 16,-1 1-192-16,1-3-48 0,2 1 0 0,-1-2 0 15,2-3-304-15,-1 0-64 0,1 0-16 0,1-2 0 16,1-1-272-16,2 0-64 0,-1-2-16 0,1-1 0 31,1-3-2144-31,0-1-448 0,1-2-64 0,0-1-15408 0</inkml:trace>
  <inkml:trace contextRef="#ctx0" brushRef="#br0" timeOffset="142617.93">16414 6175 20271 0,'0'0'896'0,"0"0"192"0,-4 5-880 0,0 2-208 16,0 1 0-16,0-1 0 0,2 2 3840 0,-1 2 704 15,-2-2 160-15,1 1 32 0,0 1-2640 0,0 2-528 16,0-3-96-16,0 3-32 0,-1 0-864 0,-2 3-192 16,1 0-16-16,1 2-16 0,-1-2 80 0,1 1 16 15,0 0 0-15,0-1 0 0,0 0 0 0,-1 0 0 16,1-1 0-16,1 0 0 0,0-2 64 0,2-1 0 16,0-1 16-16,2 1 0 0,2-2-192 0,-1 0-32 0,-1-10-16 0,5 7 0 15,1 1-288-15,1 0 0 0,2-1 128 0,3-1-128 16,3-3 0-16,1 1 0 0,3-2 0 0,2 1 0 31,-1-2-960-31,3 2-192 0,-1-1-32 0,3 0-19840 0</inkml:trace>
  <inkml:trace contextRef="#ctx0" brushRef="#br0" timeOffset="143618.22">16566 8279 31327 0,'0'0'688'0,"15"5"144"0,-18 5 16 0,0 3 48 0,1-3-720 0,1 4-176 0,-1 2 0 0,2 2 0 0,3 3 736 0,-1 1 112 16,2-1 32-16,2 1 0 0,-1 2-496 0,3 1-80 16,2-1-32-16,3 0 0 0,0-2-112 0,1-3-32 15,2-2 0-15,0-1 0 0,-1-2-128 0,2-1 0 16,0-1 0-16,0-4 0 0,2 0 0 0,-1-2 128 15,0 0-128-15,0-3 128 0,-1-3-128 0,1 0 128 16,1-1-128-16,-2 1 128 0,1-2-128 0,-1-1 0 16,-3-1 144-16,2-1-144 0,-2-3 0 0,-1 0 0 15,0 2 0-15,0-5 128 0,-1 2-128 0,-2-1 0 16,1 1 0-16,-2-3 128 0,0 0-288 0,-1 2-48 16,-2-5-16-16,1 2 0 15,-2-1-288-15,0 0-48 0,2-2-16 0,-3 2 0 16,0 1-144-16,-3 0-48 0,-2-2 0 0,-1 2 0 0,0 1 384 0,-2 2 64 15,-3 0 0-15,0 0 16 0,-3 3 304 0,-1-3 0 0,-2 1 0 0,0 2 0 16,-2-1 176-16,1 1-176 0,-2 2 192 0,2 1-192 16,0 1 432-16,1 2-32 0,1 1 0 0,3 4 0 15,-3-3-208-15,4 5-32 0,2 0-16 0,0 1 0 16,1-1-144-16,1 1-176 0,3-1 48 0,1-6 0 16,0 8 128-16,0-8 176 0,4 8-48 0,-4-8 0 15,6 5-128-15,2 0-256 0,0-1 64 0,1 0 16 16,2-3 176-16,-1 1 0 0,2-1 0 0,1 2 128 15,1-3-128-15,3 0 0 0,-2 0 128 0,-1 0-128 16,1 0 0-16,1 0 0 0,0-3 0 0,-1 2 0 16,-3-1 0-16,0 4 0 0,-2-4 0 0,1 2 0 15,-1 0 0-15,-2 2 192 0,-8-2-32 0,8 4-16 16,-2 2 352-16,1-2 64 0,-1 1 16 0,0 2 0 0,-2 1 0 0,-1 1 0 16,1 2 0-16,2 1 0 0,-1 0-240 0,1 1-32 15,0 1-16-15,0 1 0 0,2 0-288 0,0 1 0 16,-1-2 128-16,3 1-128 15,-1-1-1328-15,1-1-320 0,1-1-64 0</inkml:trace>
  <inkml:trace contextRef="#ctx0" brushRef="#br1" timeOffset="157121.48">20116 6178 19343 0,'0'0'848'0,"7"2"192"0,3 3-832 0,3-2-208 0,3 2 0 0,4 0 0 0,2-1 2384 0,4 0 432 15,0 0 96-15,10 3 16 0,2-1-1328 0,1-1-272 16,2-1-48-16,2 0-16 0,2 0-880 0,4 0-160 16,0 0-32-16,1-1-16 0,1 1 592 0,-2-1 112 15,1-1 16-15,-1-1 16 0,1 0-656 0,2 2-256 16,0-3 176-16,-1 0-176 0,-4 0 128 0,0-3-128 15,1 1 0-15,-4 0 144 0,-3 2-144 0,-5 0 0 16,-3 0 0-16,-3 0 128 0,-2-3-128 0,-3-1 128 16,-1 0-128-16,-3-2 128 0,-3 1 0 0,-1-1 0 15,-4-2 0-15,-1-1 0 0,-3 0 128 0,-3 0 32 16,-3-1 0-16,-3-1 0 0,-4-4 96 0,-4 2 32 16,-4 2 0-16,-2-1 0 0,-4-1 96 0,-3 0 0 15,-5 0 16-15,-4 0 0 0,-5-2 32 0,-3 1 0 0,-3 0 0 16,1-1 0-16,-2 1-304 0,2 2-64 0,1 3-16 0,2 1 0 15,5 4-320-15,3 2-64 0,5 2-16 0,6 4 0 32,3 2-2096-32,4 3-432 0,5 0-64 0</inkml:trace>
  <inkml:trace contextRef="#ctx0" brushRef="#br1" timeOffset="157685.2">20335 7127 24879 0,'0'0'2208'0,"0"0"-1760"0,0 0-448 0,0 0 0 0,0 0 1488 0,-1 6 224 16,1 1 32-16,3 1 16 0,1 2-224 0,2 3-32 16,1 3-16-16,0 1 0 0,3 1-880 0,1 5-176 15,2 1-48-15,-2-1 0 0,-2-4-224 0,0-1-160 16,-1-4 192-16,0 2-192 0,-2-7 160 0,-1-1-160 0,-1-2 128 0,-4-6-128 16,0 0 0-16,0 0 0 0,0-8 0 0,-1-3 0 31,-3-2-256-31,-1-2-128 0,-3-3-16 0,0 0-16 0,-1 0 32 0,-1-2 16 0,-3 2 0 0,0-4 0 15,0 1 368-15,-2-1-144 0,0-3 144 0,-2 0 0 16,0 0 0-16,0-5 0 0,0 2 0 0,2 0 0 16,2 2 0-16,3 4 176 0,2 4 0 0,4 5 0 15,2 0 336-15,3 4 80 0,4 2 16 0,4 3 0 16,3 3 96-16,4 3 32 0,3 2 0 0,3 3 0 16,4 1 80-16,4-1 16 0,4 0 0 0,7-1 0 15,6 1-144-15,4 0-32 0,1-2 0 0,2 0 0 16,3 0-32-16,-3 2-16 0,0-2 0 0,-1 0 0 15,2 0-128-15,1 1-32 0,1 0 0 0,3 3 0 16,0-1-160-16,-1 1-32 0,-2 0-16 0,-3 2 0 0,-5-2-240 0,3 0 128 16,-1-1-128-16,1 0 0 0,1-2 0 0,0 1 0 15,1-1 0-15,-2 1 0 16,-5 0-1408-16,-3 1-208 0,-1-1-48 0,-4 1-12448 16,-1-1-2480-16</inkml:trace>
  <inkml:trace contextRef="#ctx0" brushRef="#br1" timeOffset="160329.78">23498 5807 4607 0,'0'0'192'0,"0"0"64"0,0 0-256 0,0 0 0 0,-4-6 0 0,4 6 0 16,0 0 3488-16,0 0 656 0,0 0 128 0,2-7 16 16,-2 7-2368-16,2-6-464 0,2 1-112 0,1 1 0 15,-5 4-512-15,9-3-112 0,3 2-16 0,1 2 0 16,0 2-144-16,2 1-48 0,0 2 0 0,1 3 0 0,1 3 112 0,1 1 16 15,2 1 0-15,3 3 0 0,1 3-32 0,0 2 0 16,4-1 0-16,2 1 0 0,0 0-240 0,4-1-48 16,2 0-16-16,3-2 0 0,3 1-16 0,1-3 0 15,-3 0 0-15,1 1 0 0,-3 0 128 0,2-2 32 16,0-4 0-16,-2 1 0 0,-1 1-32 0,-9-1 0 16,2 2 0-16,0-1 0 0,2 0-80 0,-1 1-16 15,0 2 0-15,-1-3 0 0,-1-1 16 0,0 0 0 16,-3 1 0-16,-2-1 0 0,-1-1 32 0,-3 0 0 15,-1-3 0-15,-2 0 0 0,-3-1-48 0,3 1-16 16,-1-1 0-16,-5-2 0 0,0 0-64 0,-2-3-16 16,0 0 0-16,-2 0 0 0,-7-3 16 0,0 0 0 0,0 0 0 15,0 0 0-15,6 0-64 0,2-2-16 0,-8 2 0 0,0 0 0 16,0 0-160-16,0 0 160 0,6-4-160 0,1 1 160 16,-7 3-160-16,6-6 0 15,2 1 144-15,1 2-144 0,1-3 128 0,0 1-128 0,3 0 128 0,1-2-128 16,3 1 128-16,2-4-128 0,1 1 128 0,3 0-128 15,0-3 0-15,4 2 0 0,3-4 0 0,0 3 0 16,3 1 0-16,-8 3 128 0,1 2-128 0,2 2 0 16,2-3 0-16,0 1 0 0,2-1 0 0,0 0 0 15,2 3 0-15,9-3 128 0,-4-2-128 0,0 0 0 16,2 2 128-16,-2 0-128 0,-10 6 160 0,2-5-160 0,-4 0 160 0,2 2-160 16,0-2 160-16,-3 1-160 0,-3 2 288 0,-1-4-32 15,-1 0-16-15,-1-1 0 0,-1 1 0 0,0-1 0 16,-1 1 0-16,-2 2 0 0,-1-1-64 0,1 0-16 15,-1 2 0-15,1-2 0 0,-2 0-160 0,-1-1 128 16,-1 0-128-16,-1 1 128 0,-1-1-128 0,1 2 0 16,-1-2 0-16,2-3 0 15,-3 2-704-15,-1 3-192 0,1 2-16 0,-1-2-16 16,-1-1-1296-16,3-1-256 0,0 1-48 0,0 1-9856 16,1 3-1968-16</inkml:trace>
  <inkml:trace contextRef="#ctx0" brushRef="#br1" timeOffset="160720.84">26592 5828 23951 0,'-3'-5'2128'0,"1"-2"-1696"0,-2 0-432 0,-1-1 0 15,-1-4 2608-15,2 4 432 0,-3-2 96 0,0 3 0 16,-1 1-1120-16,0 1-224 0,-1 3-64 0,0 2 0 16,0 0-1120-16,0 2-224 0,0 4-64 0,1 2 0 15,0 2-320-15,2 7 0 0,-1-1 0 0,2 5 128 0,1 1-128 0,3-1 0 16,1 0 0-16,1 1 0 0,3-3 0 0,2 1 0 16,2 0 0-16,3-4 0 0,2 0 0 0,4-3 144 15,1-1-16-15,2-3-128 0,-2 1 320 0,3-2-32 16,1-1-16-16,1-2 0 0,2-1 0 0,-3-4 0 15,-2-3 0-15,-1 1 0 0,2 0 64 0,-3-4 16 16,-1-2 0-16,-2-1 0 0,-2 0 80 0,-3-2 16 16,-1 1 0-16,-1-2 0 0,-3-1-64 0,-3-1-16 15,-5-1 0-15,-2 1 0 0,-3-2 80 0,-1 1 32 16,-3-2 0-16,-2 1 0 0,-4 1-80 0,-5-1-16 16,3 2 0-16,-4 3 0 0,2-1-384 0,2 5 0 15,2 1 0-15,2 4 0 16,1-1-960-16,2 3-256 0,2 3-64 0,3 3-16 15,2 1-2352-15,1 2-480 0</inkml:trace>
  <inkml:trace contextRef="#ctx0" brushRef="#br1" timeOffset="169919.33">25282 7245 13983 0,'0'0'624'0,"0"0"128"0,0 7-608 0,-8-7-144 0,1 4 0 0,1-4 0 16,6 0 1008-16,-7-3 160 0,7 3 48 0,-5-2 0 15,0 0-112-15,5 2-16 0,0 0 0 0,0 0 0 16,0 0 0-16,-7-4 0 0,2 2 0 0,5 2 0 15,0 0 144-15,0 0 32 0,0 0 0 0,0 0 0 0,0 0-304 16,0 0-64-16,0 0-16 0,0 0 0 0,0 0-160 0,5 1-16 16,-5-1-16-16,8 5 0 0,1 2-112 0,0-2 0 15,1 0-16-15,0 2 0 0,3-1-64 0,0 2-16 16,1 1 0-16,2-1 0 0,2 0-32 0,2 2-16 16,3-2 0-16,2 1 0 0,0 0-32 0,2-1 0 15,2 1 0-15,0-2 0 0,3 2-112 0,-7 0-32 16,0 3 0-16,1-3 0 0,0 1 32 0,0 2 0 15,0 1 0-15,0 1 0 0,0 2 0 0,7 2 0 16,-2-3 0-16,-1 0 0 0,1 0-96 0,-2 0-32 16,-3-2 0-16,-1-1 0 0,0 2 0 0,-6-6 0 15,2-1 0-15,1-1 0 0,2 2 144 0,-1 1 16 16,-1 0 16-16,2-1 0 0,-1 1 0 0,9 2 0 0,-4-2 0 0,-3 0 0 16,-3 1-80-16,-1 0 0 0,0-3-16 0,-3 1 0 15,0-1-32-15,-1-1 0 0,-1 1 0 0,0 2 0 16,-1-3-64-16,4 1-16 0,-1 2 0 0,-1-1 0 15,-3 0-128-15,3-2 160 0,0 1-160 0,-1-1 160 16,-1 1-160-16,1-2 160 0,0 0-160 0,-1 2 160 16,2-2-160-16,-1-1 160 0,-1 2-160 0,1 0 160 15,1-3-160-15,-1 1 192 0,-1 0-192 0,-2 0 192 16,0 1-192-16,0-1 160 0,0 3-160 0,-1-2 160 16,-3-1-160-16,3 0 0 0,2 1 144 0,-2-1-144 15,-1 0 128-15,0 2-128 0,-2 1 160 0,1-3-160 16,-1 1 128-16,1 0-128 0,3-1 0 0,-1 1 144 15,-3-2-144-15,1 1 0 0,1-3 0 0,-1 2 128 16,-1-1-128-16,-1 0 0 0,-1 0 0 0,-1 1 128 0,1-3-128 0,-1 1 0 16,-6-1 0-16,8 0 0 15,-8 0-496-15,0 0-128 0,0 0-16 0,7-1-16 16,-7 1-1632-16,0 0-320 0,0 0-64 0</inkml:trace>
  <inkml:trace contextRef="#ctx0" brushRef="#br1" timeOffset="172558.52">25110 7260 7823 0,'0'0'336'0,"0"0"96"0,0 0-432 0,0 0 0 0,0 0 0 0,0 0 0 15,0 0 1056-15,0 0 128 0,0 0 32 0,0 0 0 16,0 0 128-16,0 0 48 0,0 0 0 0,0 0 0 15,0 0 96-15,0 0 32 0,0 0 0 0,0 0 0 0,0 0-288 0,0 0-48 16,7 0-16-16,-14 6 0 0,-1-1-224 0,1 1-48 16,1-2-16-16,-1 1 0 0,1-4-112 0,-2 2 0 15,-1 1-16-15,0 1 0 0,-2-3-112 0,1 2 0 16,-1 0-16-16,2 0 0 0,0 0-32 0,-1 1 0 16,-2-3 0-16,-1 0 0 0,-1 1-64 0,1-1-16 15,-2 4 0-15,1-5 0 0,-2-1-192 0,2 1-64 16,-1 2 0-16,1-1 0 0,-1 0-64 0,-1-1 0 15,2 0-16-15,-1 2 0 0,0 1 112 0,-1 0 32 16,0-3 0-16,1 2 0 0,-1 1 0 0,-1 1 16 16,0-3 0-16,0 2 0 0,-1 0-96 0,4 0-32 0,-1-1 0 15,0 1 0-15,-2 0 48 0,0 1 0 0,0-1 0 0,0 1 0 16,0 0 64-16,-3 2 0 0,2-1 16 0,0 3 0 16,-2-2-16-16,2-1-16 0,0-2 0 0,1 3 0 15,1-1-80-15,0 1-16 0,2-1 0 0,0-2 0 16,1 3-64-16,0-3-16 0,0 0 0 0,1-1 0 15,0 3-128-15,0-2 128 0,-1-2-128 0,0 1 128 16,0-1-128-16,0 2 0 0,-1-2 0 0,0 0 0 16,-1 1 0-16,1-1 128 0,-2-2-128 0,2 2 0 15,0-1 0-15,1 0-224 0,0-1 32 0,2-1 0 16,2 0-1792-16,0-2-368 0,1-1-64 0,3 0-10288 16,1-5-2064-16</inkml:trace>
  <inkml:trace contextRef="#ctx0" brushRef="#br1" timeOffset="173058.57">23417 5754 19343 0,'0'0'1728'0,"0"0"-1392"0,0 0-336 0,0 0 0 16,0 0 896-16,0 0 96 0,0 0 32 0,0 0 0 15,0 0 512-15,0 10 96 0,0 1 32 0,0 0 0 16,0 4-672-16,3 3-128 0,0 3-32 0,0 4 0 16,4 3-32-16,1 5-16 0,2 3 0 0,1 5 0 15,2 5 64-15,0 4 16 0,1 8 0 0,0 2 0 16,3 4-192-16,2-3-32 0,-1-1-16 0,1 0 0 15,2 1-176-15,-1-1-48 0,-1 0 0 0,1-3 0 0,1 1-80 16,-2-3-32-16,1-3 0 0,0-4 0 0,-2 0-16 0,0-2 0 16,2-3 0-16,-3-3 0 0,-1-3-272 0,0-1 0 15,0-3 0-15,-3-7 0 0,0 1 176 0,1 1-176 16,1 0 160-16,0-2-160 16,1-1-240-16,-1-1-144 0,2-2-16 0,6 0-12400 15,-3-1-2464-15</inkml:trace>
  <inkml:trace contextRef="#ctx0" brushRef="#br1" timeOffset="174091.31">26724 6543 1839 0,'-2'-9'160'0,"1"-5"-160"16,-4-6 0-16,2-1 0 0,-1 0 2304 0,2 0 416 16,-1 1 96-16,3 2 0 0,0 1-1600 0,-1 2-336 15,-3 0-64-15,1 2-16 0,2 2 176 0,-2 1 48 16,3 4 0-16,0 6 0 0,0 0 0 0,0 0 0 15,0 0 0-15,0 0 0 0,0 0-224 0,0 0-32 16,0 0-16-16,4 10 0 0,0 2-96 0,1 2-16 0,2 3 0 0,1 5 0 16,-2 2-192-16,2 3-32 0,1 2-16 15,0 2 0-15,0 5-80 0,2-3 0 0,2 4-16 0,0 2 0 16,0 3-32-16,-1-1 0 0,-2 0 0 0,-2-6 0 16,0 7 96-16,1-2 16 0,1-2 0 0,-1 0 0 15,2 0-32-15,-2-2 0 0,0-1 0 0,4 12 0 16,0-4 16-16,-4-6 0 0,0 2 0 0,1 1 0 15,-1 1 80-15,1-1 0 0,-1 1 16 0,0-4 0 16,1-1 96-16,0-3 16 0,-2 0 0 0,3 5 0 16,0-4-128-16,1-2 0 0,-5-6-16 0,3 1 0 15,-1 0-432-15,-1-4 0 0,1 3 0 0,-3-1 0 16,-1 0 0-16,-1-4 0 0,0-2 0 0,0 1 0 16,0-4-416-16,0-1-64 0,-1 0-16 15,-1-2 0-15,-1-3-2560 0,2-2-512 0</inkml:trace>
  <inkml:trace contextRef="#ctx0" brushRef="#br1" timeOffset="174653.79">26450 6488 3679 0,'-3'-20'160'0,"2"13"32"0,0-1-192 0,-1 0 0 0,1 1 0 0,-2 2 0 15,3 5 3744-15,0 0 704 0,0 0 144 0,0 0 16 16,0 0-2640-16,0 0-544 0,0 0-96 0,0 0-32 0,0 0-272 0,0 0-64 15,-2 8-16-15,0 1 0 0,2 3-96 0,2 2-16 16,-1 3 0-16,2 4 0 0,2 1 0 0,1 4-16 16,1 4 0-16,1 4 0 0,0 3 96 0,1 6 32 15,0 2 0-15,1 2 0 0,1 1-112 0,-2-6-32 16,1 1 0-16,-1 1 0 0,1 1-224 0,-1-3-32 16,0-3-16-16,0 2 0 0,0 4-80 0,1 11-32 15,1 0 0-15,-1-7 0 0,2 0-288 0,0-6-128 16,-2-7 128-16,-1-3-128 0,-2-5 128 0,1-3-128 15,-1-4 0-15,3-3 128 0,-1-2-320 0,-1-2-64 16,-3-2 0-16,1-2-16 16,1 0-1712-16,-1-5-320 0,-6-5-80 0,0 0-14512 0</inkml:trace>
  <inkml:trace contextRef="#ctx0" brushRef="#br1" timeOffset="175055.42">26782 5019 12895 0,'0'0'1152'0,"0"0"-928"16,0 0-224-16,0 0 0 0,0 0 3520 0,0 0 672 15,0 0 128-15,0 0 32 0,0 0-2208 0,0 15-432 16,0 6-96-16,0 0-16 0,-1 5-1088 0,1 7-240 16,1 3-32-16,4 1-16 0,5 2-224 0,-5-1 0 15,-1-2 0-15,1-2 0 0,1-1-256 0,4-5 0 0,-1-3 0 0,2-3 0 32,-1 0-1936-32,-4-2-384 0,-2-4-80 0</inkml:trace>
  <inkml:trace contextRef="#ctx0" brushRef="#br1" timeOffset="175296.26">26668 5257 13823 0,'-2'-15'1216'0,"-2"8"-960"0,-1 2-256 0,0 1 0 16,5 4 3072-16,-4-5 576 0,4 5 128 0,-1-11 0 16,-1 5-1232-16,2 6-256 0,0 0-48 0,0 0-16 0,8-5-1008 0,0 1-192 15,1 0-32-15,2 2-16 0,-1 2-432 0,3 0-96 16,1 0 0-16,2 0-16 0,-2 0-224 0,3-1-32 15,2 0-16-15,-2 1 0 0,-2 1-160 0,0 2 0 16,0-1 0-16,3 0 0 16,2-4-304-16,-2 1-80 0,-2 0-32 0,1-2 0 15,0-2-1936-15,-2 0-384 0,-2-4-80 0,-5 5-11968 16</inkml:trace>
  <inkml:trace contextRef="#ctx0" brushRef="#br1" timeOffset="175655.79">26947 4826 22287 0,'-24'-21'976'0,"8"8"224"0,-1-2-960 0,-1 2-240 0,0 3 0 0,0 1 0 16,-1 2 2000-16,0 3 368 0,-3 2 64 0,-3 7 0 16,2 2-800-16,-1 2-160 0,1 4-48 0,0 5 0 15,1 3-752-15,3 4-160 0,0 1-16 0,2 4-16 16,1 2-304-16,-1 2-176 0,2 3 192 0,4 4-192 16,1 8 128-16,4 1-128 0,2 3 0 0,3-1 0 15,1 1 0-15,4-3 0 0,2-6 0 0,3 0 0 16,4-5 0-16,-1-12 0 0,2-1 0 0,5 0 0 15,3 0 0-15,5-3 0 0,4-3 0 0,3-6 0 16,2 2 0-16,3-8 208 0,0-3-64 0,0-4-16 16,0-5 96-16,1-5 16 0,-1-7 0 0,12-6 0 15,-8-3 144-15,-5-2 16 0,-4-5 16 0,-4-2 0 16,-4 0 304-16,-2-3 64 0,-6-2 16 0,-4 1 0 16,-2-1 16-16,-3-1 0 0,-4-3 0 0,-3 4 0 15,-5 5-160-15,-4-3-16 0,-3-1-16 0,-3 2 0 0,-4-1-272 16,-1 5-48-16,-3 2-16 0,-1 5 0 0,-2 3-288 0,0 5 0 15,-4 4 0-15,1 4 0 16,-2 4-736-16,3 2-48 0,1 2-16 0,0 3 0 16,2 4-2800-16,-3 3-560 0</inkml:trace>
  <inkml:trace contextRef="#ctx0" brushRef="#br1" timeOffset="203654.08">24267 9758 5519 0,'0'0'496'0,"0"0"-496"15,0 0 0-15,0 0 0 0,-9 7 4144 0,1 1 720 16,8-8 160-16,-7 12 32 0,0 4-3264 0,2 2-640 16,1 4-128-16,0 3-16 0,1 5-368 0,1 1-64 15,-1 6 0-15,3 0-16 0,2 5-112 0,-1 1-32 16,1 1 0-16,0 2 0 0,2 1 240 0,-2 5 48 0,2 0 16 0,0 6 0 16,-1-2-112-16,2-9-32 0,-1 9 0 0,1-4 0 15,2 1-304-15,-2 1-64 0,-1-3-16 0,1 3 0 16,1 4-48-16,2 15-16 0,0 0 0 0,1-7 0 15,2-6-128-15,-2-5 160 0,0-7-160 0,0-3 160 16,-1-5-160-16,1-4 0 0,0-2 0 0,-1-1 128 16,1-3-128-16,-2-1 160 0,-2-5-160 0,0-1 160 15,-1-5 160-15,-1 0 16 0,-2-6 16 0,0 0 0 16,-1-6 176-16,0-6 48 0,0 0 0 0,-6 3 0 16,-4-5-16-16,3 1 0 0,-1-5 0 0,-3-2 0 15,0-3-112-15,-4 0 0 0,0-5-16 0,-1-1 0 16,-2 0-112-16,-2-4 0 0,-1 0-16 0,-7-3 0 15,-1-5-304-15,0 0 160 0,2 0-160 0,0-1 128 16,-2 1-128-16,1 2-176 0,5-1 48 0,3 2 0 16,5 2-1360-16,0 3-272 0,6 2-48 0,3 3-10464 15,5 4-2080-15</inkml:trace>
  <inkml:trace contextRef="#ctx0" brushRef="#br1" timeOffset="204325.9">24909 9900 22111 0,'-9'-12'1968'0,"9"12"-1584"0,0 0-384 0,0 0 0 16,-7 0 1408-16,7 0 208 0,-4 5 48 0,0 4 0 16,-2 3-400-16,2 1-80 0,0 7-16 0,1 3 0 15,2 7-560-15,0 1-112 0,1 6-32 0,-2 5 0 16,1 1-272-16,1 2-48 0,-1 4-16 0,0 3 0 15,-2 4 304-15,0-2 48 0,-1 4 16 0,2 2 0 16,-2 1-112-16,0-1 0 0,1-1-16 0,-2-2 0 16,0 2-64-16,0-3-16 0,0 0 0 0,1-13 0 0,0 1-80 15,1-2-16-15,1-3 0 0,-1 0 0 0,-1-4 48 0,1-2 0 16,2-7 0-16,-2 5 0 0,2-5-112 0,0-3 0 16,-2-7-128-16,3-2 192 0,0-3-192 0,0-3 176 15,0-8-176-15,0 0 160 0,0 0-160 0,0 0 0 16,0 0 0-16,2-12 0 0,-2-2 144 0,0-3-144 15,0-5 160-15,1-4-160 0,0-4 192 0,0-4-64 16,1-6-128-16,0-3 192 0,1-2-192 0,0 1 0 16,1 1 0-16,-2 6 0 0,-1-4 0 0,2-6 0 15,0-4 0-15,-1-5 0 0,2-4 0 0,0-5 0 16,-1-3 0-16,-1-17-160 0,1 3 160 0,0 6-192 16,-1 5 192-16,1 0-192 0,-1 7 192 0,0 11 0 15,0 3 0-15,1 7-128 0,-1 4 128 0,1 7 0 0,0 6 0 0,-1 1 0 16,1 7 0-16,-2 1 0 0,0 4 0 0,1 3 0 15,0 7 0-15,-2 3 0 0,0 0 0 0,4 6 0 16,2 4 0-16,0 7 0 0,1 3 0 0,0 6 0 16,0 5 0-16,1 5 0 0,-2 0 0 0,2 3 128 15,1 4-128-15,0 0 0 0,0-1 0 0,1-3 128 16,-1-2-128-16,1-2 0 0,1-1 0 0,0-3 128 16,1-2-128-16,1-2 0 0,0-2 0 0,3-2-12288 15,-1 2-2368-15</inkml:trace>
  <inkml:trace contextRef="#ctx0" brushRef="#br1" timeOffset="207484.16">20736 10258 24639 0,'-2'-8'1088'0,"1"1"240"0,0 0-1072 0,-2 1-256 0,0-2 0 0,1 0 0 16,-3 1 2000-16,-2 1 352 0,-2 1 64 0,0-1 16 15,-2 5-560-15,2-1-96 0,-1 2-32 0,-2 2 0 16,-2-1-592-16,0 5-128 0,-1-2-32 0,1 5 0 15,-1 4-336-15,2 1-64 0,2 3-16 0,-1 5 0 16,2 2-304-16,2-1-64 0,0 3-16 0,3 4 0 16,-1-4-192-16,4 4 0 0,3-2 128 0,0-1-128 15,2 0 0-15,2 1 0 0,3-5 0 0,3-1 0 16,0-1 0-16,2-1 0 0,3-2 0 0,0 0 0 16,-2-2-384-16,2-2 16 0,1-1 16 0,-1 0 0 15,3-1-1200-15,-1 0-240 0,0-4-64 0,0-1 0 16,2-1-912-16,-3-4-192 0,0 0-48 0,0-4-10880 15</inkml:trace>
  <inkml:trace contextRef="#ctx0" brushRef="#br1" timeOffset="207656.02">21005 10338 24063 0,'3'-22'1072'0,"-2"12"208"0,1 3-1024 0,0-5-256 16,2 1 0-16,-1 1 0 0,-2 1 1808 0,2 1 304 15,-1 2 64-15,-2 6 16 0,0 0-544 0,0 0-112 16,0 0-32-16,4 9 0 0,-1 2-688 0,-3 4-144 15,2 6-32-15,0 2 0 0,-2 3-512 0,0 0-128 16,0 4 0-16,0 3 0 0,0 1 0 0,1 2-192 0,0 1 64 0,2-1 128 31,0 1-2064-31,-1-3-304 0,1-2-48 0,1-2-7744 0,0-2-1552 16</inkml:trace>
  <inkml:trace contextRef="#ctx0" brushRef="#br1" timeOffset="207844.88">21180 10363 911 0,'1'-37'0'0,"-1"23"0"0,0-5 0 0,2 1 0 16,-2-1 5888-16,0-1 1104 0,0 1 224 0,1 0 32 15,0 4-4272-15,1 2-864 0,-2 5-160 0,0 8-32 16,0 0-896-16,0 0-192 0,5 6-16 0,0 9-16 16,0-2-480-16,1 5-112 0,0 4-16 0,1 4 0 0,-1 4-192 0,2 3 0 15,0 2-192-15,1 3 192 16,-1 2-896-16,0 1-64 0,1-1 0 0,0 0-9472 15,-1 1-1872-15</inkml:trace>
  <inkml:trace contextRef="#ctx0" brushRef="#br1" timeOffset="208032.39">21158 10657 30399 0,'-22'-12'1344'0,"14"7"288"0,0-1-1312 0,2-1-320 15,0-1 0-15,3 1 0 0,0-3 2304 0,4 1 384 0,3 0 64 0,3 1 32 16,3-1-1920-16,3 1-384 0,3 2-80 0,1 1-16 16,4 1-528-16,2 0-112 0,3 1-32 0,2 3 0 31,-1 2-2544-31,2-1-512 0,-1 0-112 0</inkml:trace>
  <inkml:trace contextRef="#ctx0" brushRef="#br1" timeOffset="208485.64">21514 10592 22111 0,'0'0'1968'0,"0"0"-1584"0,-1 8-384 0,1-8 0 0,-2 8 1872 0,2-8 304 16,0 0 48-16,7 9 16 0,3-3-1216 0,2-3-224 16,1 1-48-16,0 0-16 0,1 1-528 0,1 0-208 15,-1 0 176-15,0 1-176 0,-2-1 0 0,1 1 0 16,0-2 0-16,-4 3 0 0,-1-1 160 0,-1 1-160 15,-1-1 160-15,-2 2-160 0,-1 1 192 0,-3-1-64 16,-3 0-128-16,-1 0 192 0,-1 1 64 0,-1-3 16 16,-2 2 0-16,0 1 0 0,-1 0-16 0,0 1-16 15,1-4 0-15,-1 1 0 0,1-2-112 0,1-1-128 16,1 0 176-16,6-4-176 0,0 0 0 0,0 0 0 16,0 0 0-16,0 0 0 0,0 0-304 0,0 0-16 15,0 0 0-15,10-2 0 0,2 2 64 0,1 0 16 16,3-2 0-16,-1 4 0 0,1-4 240 0,1 2 0 15,2 0 0-15,1 2 0 0,2 0 192 0,-2 3 64 0,-2-5 32 0,0 2 0 16,-1 2 368-16,-2-1 80 0,-4 1 16 0,-2 0 0 16,-2 0 112-16,-2 1 32 0,-2 1 0 0,-2 2 0 15,-5 0-32-15,-2 1 0 0,-4 2 0 0,-1 0 0 16,-2 0-368-16,-2 1-80 0,-2 2-16 0,0-4 0 16,-1 1-400-16,3-2 0 0,0 0 0 0,0-3 0 31,-1 0-1424-31,2-4-224 0,2 0-32 0,3-5-16 15,2-2-2272-15,3-4-464 0</inkml:trace>
  <inkml:trace contextRef="#ctx0" brushRef="#br1" timeOffset="208798.07">22188 10518 2751 0,'3'-8'256'0,"-2"1"-256"16,0 1 0-16,-1-1 0 0,-1 1 6272 0,0-1 1216 15,-2 1 256-15,3 6 32 0,-7-4-4400 0,1 3-880 16,-1 1-192-16,1 2-16 0,-2 3-1360 0,2 4-272 15,-1 6-48-15,2 3-16 0,2 4-592 0,1 3 0 16,-1 0 0-16,3 1 0 0,3 1 0 0,2 1-128 16,1-4 128-16,3 0-192 0,2-1 192 0,2-4-160 15,3-1 160-15,1-4-160 0,-1-1 160 0,4-2-128 16,0-4 128-16,0-1-128 0,3-2 128 0,-1-2 0 16,-1-3 0-16,-2-2 0 0,-2-1 0 0,0-1 0 15,-1-3 144-15,-2 2-144 0,0-7 384 0,-3 0-48 16,-2-3 0-16,-3-1 0 0,-2-1-32 0,-4 0-16 0,-2-2 0 0,-3 1 0 15,-3 0-112-15,-3-2-32 0,-2 2 0 0,-2-1 0 16,-2 1-144-16,0 2 0 0,-2 0 0 0,3 1 0 31,0 2-752-31,2 1-128 0,1 5-16 0,2 0-16 16,2 2-2352-16,4 2-480 0</inkml:trace>
  <inkml:trace contextRef="#ctx0" brushRef="#br1" timeOffset="208985.51">22672 10265 30063 0,'0'0'1328'0,"0"0"272"15,0 0-1280-15,0 0-320 0,0 0 0 0,0 0 0 0,7 4 1200 0,0 2 160 16,-2 2 48-16,0 5 0 0,-1 3-448 0,0 5-96 16,-2 3-16-16,-2 5 0 0,-2 4-544 0,1 3-112 15,-2 3-32-15,3 2 0 0,0 0-160 0,0 1 0 16,0 0-192-16,2-3 192 15,0-3-928-15,2-2-64 0,0-4-16 0,1-1-9760 16,0-2-1968-16</inkml:trace>
  <inkml:trace contextRef="#ctx0" brushRef="#br1" timeOffset="209204.31">23003 10220 12895 0,'0'0'576'0,"0"0"112"0,0 0-560 0,0 0-128 0,0 0 0 0,-4 7 0 16,0 2 4496-16,1 3 880 0,-1 2 160 0,4 4 32 16,3 7-3584-16,0 1-704 0,1 2-160 0,2 0-32 15,2 4-816-15,1 0-272 0,0 1 160 0,0 1-160 16,2-2 0-16,-1 0 0 0,1-1 0 0,-1-1 0 31,0 0-576-31,2 0-64 0,-4-3 0 0,0 1 0 16,-2-2-1632-16,1 0-336 0,-3-2-64 0,0 0-10048 0</inkml:trace>
  <inkml:trace contextRef="#ctx0" brushRef="#br1" timeOffset="209376.19">22874 10664 7359 0,'-12'-13'656'0,"8"9"-528"0,-1 0-128 0,5 4 0 0,0 0 6832 0,0 0 1328 15,-1-7 272-15,1 7 48 0,5-5-5664 0,3 1-1120 16,3 2-224-16,6 0-64 0,2 0-896 0,1 2-176 15,3-3-32-15,0 2-16 16,2-4-1056-16,-2 1-224 0,1 0-32 0,-2 0-16 16,-1 0-1776-16,-3 0-368 0</inkml:trace>
  <inkml:trace contextRef="#ctx0" brushRef="#br1" timeOffset="209832.01">22101 10144 22687 0,'0'0'1008'0,"0"0"208"0,0 0-976 0,0 0-240 16,0 0 0-16,0 0 0 0,0 0 1344 0,0 0 240 15,0 0 32-15,0 0 16 0,0 0-432 0,0 0-96 16,0 0-16-16,0 0 0 0,0 0-656 0,0 0-144 16,0 0-32-16,0 0 0 0,0 0 0 0,0 0 0 15,0 0 0-15,0 0 0 0,-6-2-80 0,0 0-32 16,-2-2 0-16,-1-2 0 0,0 4 240 0,1-2 64 15,0 0 0-15,3 0 0 0,5 4-32 0,-5-4 0 16,1 2 0-16,4 2 0 0,0 0-192 0,0-7-32 16,0 7-16-16,2-6 0 0,-2 6-176 0,6-4 128 15,-1 0-128-15,1 1 128 0,1 1-128 0,-1 0 0 16,-6 2 0-16,10 2 0 0,-1 0 0 0,0 2 0 16,-1 0 0-16,-1 1 0 15,1 0-1216-15,0 3-112 0,-1 1-16 0,-1 2-14480 0</inkml:trace>
  <inkml:trace contextRef="#ctx0" brushRef="#br1" timeOffset="210160.29">22352 10205 19919 0,'0'0'432'0,"8"2"80"0,-8-2 32 0,0 0 32 0,8-2-448 0,-8 2-128 0,6 0 0 0,-6 0 0 0,0 0 1360 16,0 0 256-16,0 0 48 0,0 0 16 0,0 0-144 0,0 0-16 16,0 0-16-16,-4 8 0 0,-2-2-784 0,-1 1-144 15,-2 0-48-15,1 0 0 0,1-2-320 0,-1 2-64 16,-1-3-16-16,0-2 0 0,1 2-128 0,0-4 128 16,1 0-128-16,7 0 128 0,-6-2 192 0,6 2 48 15,0 0 0-15,-5-6 0 0,1 0 208 0,1-2 64 16,2 0 0-16,1 2 0 0,0-1-256 0,0 7-64 15,0 0 0-15,1-8 0 0,0 2-192 0,-1 6-128 16,0 0 128-16,0 0-128 0,8-2 0 0,0 2 0 16,1 2 0-16,0 2 0 15,1 2-1424-15,-1 2-304 0,-2 1-64 0,1 2-13712 0</inkml:trace>
  <inkml:trace contextRef="#ctx0" brushRef="#br1" timeOffset="210583.37">22191 11194 10127 0,'0'0'896'0,"0"0"-704"15,0 0-192-15,0 0 0 0,-2-6 3712 0,0-2 720 16,0 1 144-16,2-2 32 0,2 0-2928 0,0 0-576 16,2 1-112-16,1 0-32 0,2-1-656 0,1 1-144 15,1 1-32-15,-1 1 0 0,-2 0 32 0,1 2 0 16,-1 1 0-16,1-1 0 0,-1 3 288 0,-6 1 64 15,7-1 16-15,-7 1 0 0,0 0 384 0,0 0 80 16,0 0 16-16,0 0 0 0,0 0-112 0,0 0 0 16,2 8-16-16,-2 0 0 0,0-8-384 0,-1 9-80 15,-2 0-16-15,0 0 0 0,-3 0-272 0,1 0-128 16,0-1 128-16,-2 0-128 16,1-2 0-16,-1 0-144 0,0-3 0 0,0 1 0 15,7-4-1392-15,0 0-256 0,0 0-64 0,0 0-9200 0,-6 3-1824 0</inkml:trace>
  <inkml:trace contextRef="#ctx0" brushRef="#br1" timeOffset="210927.18">22520 11137 17503 0,'0'0'1552'0,"0"0"-1232"0,-3 5-320 0,-1 2 0 16,1-1 2496-16,0 1 432 0,-1 1 80 0,1-1 32 0,-1 1-928 15,0 0-192-15,-1-1-48 0,1 0 0 0,0 2-1040 0,0-3-224 16,0 0-32-16,0 1-16 0,0-1-416 0,4-6-144 16,-5 5 0-16,0-1 144 0,-1-1-144 0,6-3 0 15,-6 1 144-15,6-1-144 0,-8 0 208 0,2-1-16 16,0-2-16-16,2 1 0 0,1-2 128 0,3 4 16 16,-2-7 16-16,1 1 0 0,2-2-192 0,2 1-144 15,1 1 192-15,1-1-192 0,1 1 0 0,1-1 0 16,1 2 0-16,0 1 0 0,1 0 160 0,0 0-160 15,-1 2 128-15,0 1-128 0,-8 1 352 0,6 1-16 16,-6-1 0-16,8 2 0 0,-2 2-16 0,0 2-16 16,-6-6 0-16,4 6 0 0,-2 1-304 0,1 0 0 15,-3-7 128-15,0 0-128 16,2 7-2384-16,-2-7-544 0</inkml:trace>
  <inkml:trace contextRef="#ctx0" brushRef="#br0" timeOffset="214432.34">22333 9867 23839 0,'-2'-6'1056'0,"9"-9"224"0,-10 10-1024 0,1-5-256 0,0-2 0 0,4 0 0 16,0-1 448-16,3 0 64 0,3 0 0 0,3-4 0 16,0 0 0-16,4-1 16 0,2-2 0 0,2 1 0 15,5-2-352-15,2 0-176 0,0-1 160 0,1 1-160 16,2-1 352-16,1-2-32 0,0-2 0 0,3 2 0 16,0-1 208-16,1 0 48 0,-1 0 0 0,0 2 0 15,0-1-128-15,1 3 0 0,2 2-16 0,0-1 0 16,2 3-224-16,-2-1-32 0,1 2-16 0,-1 2 0 15,0 1-160-15,0 0 0 0,-1 1 144 0,0-1-144 16,-1 3 0-16,0 1 144 0,-1 0-144 0,1 2 0 16,1 2 192-16,0 0-64 0,-2-2 0 0,-1 1-128 15,1 0 336-15,0 1-32 0,-1 1-16 0,-1 2 0 16,2-1 32-16,-2 2 0 0,1-1 0 0,-2 1 0 0,0 1 32 0,1 0 16 16,-2 0 0-16,-1 1 0 0,2 1-368 0,1 0 0 15,2 2 0-15,2 0 128 0,-1-1-128 16,-1-1 0-16,-2 2 0 0,-1 0 0 0,1 3 0 0,-1-1 128 15,-1 1-128-15,0 1 0 0,-3-3 256 0,1 0-32 16,1 0 0-16,0-1 0 0,-2 0 32 0,0 1 0 16,2-2 0-16,0 1 0 0,2-2 48 0,0 2 16 15,0-1 0-15,-1 1 0 0,0 1-80 0,-1 0-16 16,2-1 0-16,-1 0 0 0,-2-1-64 0,2-1-16 16,1 1 0-16,0-3 0 0,0-1 16 0,0-1 0 15,-1 2 0-15,3 0 0 0,1-4-32 0,0 2-128 16,-1-2 192-16,2 1-64 0,0 1-128 0,0-1 160 15,0-1-160-15,-3 0 160 0,-1 0-160 0,0 0 0 0,1 2 0 16,-2 2 128-16,-2-5-128 0,1 1 0 0,-1 0 0 0,0 0 128 16,0 0-128-16,-3-1 0 0,1-2 0 0,0 1 0 15,0 2 128-15,1 0-128 0,1 0 0 0,2 0 128 16,-2-4-128-16,0 0 0 0,1 1 0 0,-2-1 0 16,-1 0 0-16,1 1 128 0,-4-2-128 0,0-1 0 15,-1 2 0-15,-1-1 0 0,-1 0 128 0,2 0-128 16,-1 0 0-16,-1-1 0 0,1 3 0 0,-2-1 128 15,-1 1-128-15,1-3 0 0,-1 1 0 0,9-4 0 16,-2 2 0-16,-2 0 0 0,-1-1 0 0,-1-1 0 16,-1 0 0-16,0 0 0 0,1 0 0 0,-1-2 0 15,0 0 0-15,-2 2 0 0,-2 0 128 0,1 0-128 16,-1-1 0-16,0 1 0 0,0 2 0 0,1-1 128 16,-3-2-128-16,0-1 0 0,0 2 0 0,-2 5 0 0,-2-1 0 15,0 0 0-15,1-1 0 0,1-1 0 0,1 0 0 0,1 0 0 16,-3-1 0-16,0 2 0 0,1 0 0 0,-1-1 0 15,1-1 0-15,-1 3 0 0,1 0 0 0,-2-3 0 16,0 1 0-16,0 0 0 0,0 2 0 0,-2-3 0 16,-2 2 0-16,-3 0 0 0,1 0 0 0,0 3 0 15,1-3 0-15,-2 3 0 0,-1 0 0 0,-2-6 0 16,-3 3 176-16,0 1-176 0,0-1 128 0,-2 0-128 16,-5 1 0-16,-2 0 144 0,-1 0 176 0,1-1 48 15,-1 1 0-15,-1 3 0 0,2-1-144 0,2 3-32 16,-1 3 0-16,3-3 0 0,0 2-192 0,9 2 0 15,-11-3 0-15,11 3 0 0,-10 3 0 0,10-3 0 16,-9 1 0-16,9-1 0 0,0 0-160 0,0 0 160 0,0 0-128 0,0 0 128 16,0 0-208-16,6 9 32 0,-6-9 16 0,12 7 0 15,0-4-112-15,1 0-32 0,-2-3 0 0,1 1 0 16,-1 2 112-16,-1 0 32 0,2-2 0 0,-1 0 0 16,1-1 160-16,0 0 0 0,0 1 0 0,-2 2-128 15,-1-3 128-15,2 3 0 0,0 1 0 0,1-3 0 16,1 3 0-16,0 1 0 0,-1 2 0 0,-2 0 0 15,1 3 224-15,-1 1 80 0,1 1 16 0,-1 1 0 16,-1 3 256-16,2 1 48 0,-2-4 16 0,-1 2 0 16,-2 2-112-16,2 0-16 0,1 0 0 0,4-1 0 15,0-2-368-15,-1 2-144 0,-3-3 0 0,3 0 144 16,2 1-704-16,0-1-144 0,2-1-16 0,2-3-13472 16,1 0-2688-16</inkml:trace>
  <inkml:trace contextRef="#ctx0" brushRef="#br0" timeOffset="-214235.38">26194 6926 12895 0,'0'0'576'0,"-8"12"112"0,-1-6-560 0,0 5-128 0,-1-1 0 0,-1 0 0 15,1 4 3232-15,-1-4 608 0,1-2 128 0,-2 0 32 16,1 1-1696-16,3-1-320 0,-1-1-80 0,0 1-16 16,-1-1-736-16,-4-1-128 0,-2-2-48 0,7 0 0 15,-1-1-320-15,-2-1-64 0,-1 1-16 0,-5-1 0 16,2-4-96-16,6-1-32 0,-2-1 0 0,-6-1 0 15,0 1 64-15,7-1 16 0,-1-3 0 0,-5-4 0 16,2 1-192-16,2-2-32 0,0-2-16 0,2 4 0 16,1 0-32-16,2-2 0 0,3 1 0 0,2 3 0 15,2 0-112-15,1-3-16 0,0-2-128 0,2-2 192 16,2 3-192-16,0-1 128 0,2-2-128 0,0 2 0 16,2 1 0-16,1 0 0 0,0 1 0 0,0 1 0 0,2 0 0 15,6-6 0-15,-2 4 0 0,0 3 0 0,-2 1-256 16,-4 3 16-16,1 0 0 0,5-5 0 15,-2 5-1680-15,-2-1-352 0,-2 1-64 0,-1 1-16 16,-8 5-1392-16,0 0-288 0,0 0-48 0,7-12-16 0</inkml:trace>
  <inkml:trace contextRef="#ctx0" brushRef="#br0" timeOffset="-213969.56">25872 6497 21183 0,'0'0'1888'0,"0"0"-1504"16,0 0-384-16,0 0 0 0,0 0 1584 0,0 0 240 15,0 0 48-15,0 0 16 0,4-7-352 0,3 4-64 16,1-1 0-16,5-3-16 0,-2 1-944 0,-2 3-176 0,3-2-32 0,6 0-16 16,-1 1-288-16,-1 1 0 0,0 2 0 0,-1-1 0 15,-2 2 128-15,-4 2-128 0,2-1 0 0,3 2 0 16,-1 1 0-16,-1 1 0 0,-2 3 0 0,0-1 0 16,-3 1 0-16,-7-8 0 0,7 12 192 0,-5-3-192 15,0 2 560-15,-1 0 0 0,-4 1 0 0,2 2 0 16,-1 1-112-16,-4 9-32 0,1-1 0 0,3-9 0 15,0 0-240-15,1 1-48 0,1-1-128 0,0 7 192 16,1 0-368-16,1-7-80 0,0-1 0 0,2 1-16608 16</inkml:trace>
  <inkml:trace contextRef="#ctx0" brushRef="#br1" timeOffset="-197811.23">22054 14205 23951 0,'0'0'1056'0,"0"0"224"0,18 5-1024 0,-17 5-256 15,4 1 0-15,2 0 0 0,2 2 384 0,3 2 0 16,1 0 16-16,3 2 0 0,2 0 608 0,3 3 112 16,2-2 32-16,3 3 0 0,3 1-192 0,3 3-48 15,4-3 0-15,0 3 0 0,1 2-208 0,0 2-64 16,1 1 0-16,0-1 0 0,1-1-176 0,-1 1-32 15,-2 0-16-15,1-2 0 0,0 0-144 0,-2-1-16 16,-4-2-16-16,0-2 0 0,-1-2 48 0,-1-1 16 16,-2-1 0-16,-2-1 0 0,-1-1 112 0,-2-3 32 15,-1 1 0-15,-2-1 0 0,-1-2-112 0,-1-2-16 16,-2 0 0-16,-2-1 0 0,-2-2-16 0,-1 0-16 16,-3-2 0-16,1-2 0 0,-8-2-64 0,8 4-16 0,0-1 0 0,-2-2 0 15,-6-1-16-15,0 0 0 0,0 0 0 0,0 0 0 16,7-1 16-16,-7 1 0 0,0 0 0 0,6-2 0 15,1 2-64-15,-1-1-16 0,4-1 0 0,-3-1 0 16,1 2-128-16,1-5 160 0,0 5-160 0,3-4 160 16,1 1-32-16,3 0-128 0,2-4 192 0,3 3-64 15,2 0 64-15,2 0 16 0,1-5 0 0,3 4 0 16,1 1-208-16,1 0 144 0,1-2-144 0,0 3 128 16,2-2-128-16,-1-1 160 0,-2-2-160 0,0 1 160 15,1-1 32-15,-1 0 16 0,0 1 0 0,0-2 0 16,-1 2-32-16,-2-1-16 0,-2 0 0 0,-1-2 0 15,-2 1-160-15,1 2 160 0,-1 0-160 0,7-2 160 16,-4 0-160-16,-10 5 128 0,-1 0-128 0,8-1 128 0,-7-1-128 16,-4 4 160-16,0 1-160 0,-2-1 160 0,1 2-160 0,4-2 0 15,-2 2 0-15,-5 0 0 0,0-1-256 0,0 1-96 16,0-2-16-16,0 3 0 16,-1 2-1872-16,5 3-384 0,0-2-80 0,-2 0-15824 15</inkml:trace>
  <inkml:trace contextRef="#ctx0" brushRef="#br1" timeOffset="-196778.21">24664 14558 20895 0,'0'0'928'0,"2"-8"192"0,5 0-896 0,-5 2-224 16,1-3 0-16,2-6 0 0,-1 1 1776 0,-1 0 304 15,-1-2 64-15,1 6 16 0,1-1-320 0,-1 2-64 16,-3 0-16-16,0 0 0 0,-2 1-656 0,0 0-128 16,-4 2-16-16,-3 0-16 0,0 5-304 0,1 4-64 15,-1 2-16-15,-1 3 0 0,-2 3-560 0,-5 12 0 16,1 1 0-16,7-5 0 0,2 4 0 0,-4 15-192 0,2-3 48 0,5 2 16 16,4-1 128-16,3-12-192 0,3 0 192 0,3 1-192 15,3 0 192-15,2-2 0 0,2-2 0 0,10 7 0 16,1-8 0-16,0-4 0 0,0-6 0 0,-9-6-128 15,0-2 128-15,10-5 192 0,-5-1-32 0,-7-2-16 16,0-2 176-16,4-8 16 0,-4 1 16 0,-2-5 0 16,-2 0 96-16,-4 6 0 0,0-4 16 0,2-11 0 15,-6 0 32-15,-1 10 0 0,-2-2 0 0,-2-1 0 16,-3-2 96-16,-3 2 32 0,-2 1 0 0,-3 2 0 16,-2-1-96-16,-2 3-16 0,-1 2 0 0,-1 0 0 15,-3 2-384-15,1 3-128 0,0-2 0 0,2 4 0 16,1 2-768-16,1 2-256 0,2 4-48 0,-3 1-12752 15,6 6-2544-15</inkml:trace>
  <inkml:trace contextRef="#ctx0" brushRef="#br1" timeOffset="-193906.89">22915 15752 6447 0,'0'0'272'0,"0"0"80"0,-3-6-352 0,3 6 0 15,-3-4 0-15,0 0 0 0,3 4 3280 0,-2-4 592 16,2 4 112-16,0 0 32 0,0 0-2128 0,0 0-416 15,0 0-96-15,0 0-16 0,0 0-592 0,0 0-128 16,5 2-32-16,3 2 0 0,1 0-128 0,3 3-32 16,-1 1 0-16,2 1 0 0,0 1 128 0,2 1 0 15,0-2 16-15,0-1 0 0,-1-1-80 0,3 4-32 32,0-2 0-32,1 1 0 0,2 1 64 0,1-1 16 15,0-1 0-15,1 0 0 0,0-1-128 0,0 0-32 0,1 4 0 0,2-4 0 16,-3 1-80-16,6 3 0 0,-2-2-16 0,1 2 0 15,1-1 64-15,-2 1 16 0,0 0 0 0,0-2 0 16,1 1-48-16,-2-2 0 0,0-1 0 0,1 2 0 16,-1-1-32-16,-2 0-16 0,2-2 0 0,-3-1 0 15,1 0 32-15,0-1 16 0,-3 0 0 0,4 3 0 16,-1-4 16-16,0 2 0 0,-1 3 0 0,0-3 0 16,0 0-112-16,0 1-32 0,2 1 0 0,-1-1 0 15,1 1-48-15,-1 0-16 0,1 0 0 0,0 1 0 16,1-3-144-16,0 5 0 0,-3-2 144 0,2 1-144 15,-4-2 144-15,0 1-144 0,-1 2 192 0,1-2-192 16,-2-1 256-16,1 1-64 0,-3 0-16 0,1-1 0 16,2 1-48-16,-2-3 0 0,0 1 0 0,0 1 0 0,-1-2-128 15,1 1 128-15,-1-1-128 0,0 1 128 0,-3-2-128 0,1 0 0 16,-1 1 0-16,1-3 128 0,1 4-128 0,-1-3 0 16,-1 1 144-16,0-1-144 0,2-3 0 0,-4 3 0 15,-2-1 0-15,2-2 128 0,-2 0-128 0,-1-1 0 16,0 0-176-16,-1 2 176 15,-7-2-2240-15,0 0-368 0,7-3-64 0</inkml:trace>
  <inkml:trace contextRef="#ctx0" brushRef="#br1" timeOffset="-192969.02">22925 15759 2751 0,'0'0'128'0,"0"0"16"0,0 0-144 0,0 0 0 0,0 0 0 0,0 0 0 16,0 0 2400-16,0 0 448 0,0 0 96 0,0 0 0 15,0 0-1056-15,0 0-224 0,0 0-32 0,0 0-16 16,0 0-432-16,0 0-96 0,0 0 0 0,0 0-16 16,0 0-320-16,0 0-64 0,0 0-16 0,0 0 0 15,0 0 32-15,0 0 16 0,0 0 0 0,0 0 0 0,0 0 144 0,-8 0 32 16,0 1 0-16,0 3 0 0,0-3 96 0,0 2 32 16,-1-1 0-16,0 1 0 0,0-2-176 0,0 2-16 15,-1-1-16-15,-1 1 0 0,1 2-208 0,-1-2-32 16,-1 1-16-16,1-2 0 0,-2 2-112 0,0-1 0 15,0 0-16-15,0-1 0 0,0 1-48 0,0 1-16 16,0-2 0-16,-2 1 0 0,1 1 0 0,-2 0 0 16,-2 0 0-16,1 1 0 0,1-3 16 0,-1 2 0 15,-1 0 0-15,0 0 0 0,-2-1-32 0,2 1 0 16,-1-2 0-16,0 2 0 0,1-1-112 0,-2 1-32 16,2 1 0-16,1 0 0 0,0-1-208 0,2 0 128 15,-1 0-128-15,2 0 0 0,-1 2 0 0,2-3 128 16,2 2-128-16,0 0 0 0,-1 2 0 0,1-1 0 0,-1 0-192 15,2-1 192 1,0 1-1584-16,3-2-208 0,1 0-32 0,6-4-16 16,0 0-2000-16,0 0-416 0</inkml:trace>
  <inkml:trace contextRef="#ctx0" brushRef="#br1" timeOffset="-192406.22">21981 14236 7359 0,'0'0'656'0,"-2"-5"-528"0,2 5-128 0,0 0 0 15,-4-7 2816-15,4 7 544 0,0 0 96 0,0 0 32 16,0 0-1760-16,0 0-336 0,0 0-80 0,0 0-16 16,0 0-400-16,-3 12-96 0,0 2-16 0,0 3 0 15,2 1-272-15,2 6-64 0,1 1-16 0,0 3 0 16,1 4-16-16,2 3 0 0,-1 4 0 0,0 0 0 16,2 4 144-16,0 4 16 0,-2 3 16 0,-1 3 0 15,1-2 16-15,2 2 0 0,1 2 0 0,-1-3 0 16,-2 0-112-16,1-2-32 0,0-2 0 0,0-1 0 15,-1 0-80-15,0 0 0 0,0-4-16 0,0-1 0 16,1-6-176-16,2 1-16 0,-1-3-16 0,-1-2 0 16,0-1-160-16,-1-2 160 0,0-1-160 0,2-1 160 15,-3 0-160-15,3-3 160 0,-4-1-160 0,1 1 160 16,-1-2-160-16,1 1 0 0,-2 1 0 0,1-3 0 0,-1 1 0 0,0-3-144 16,1 2 144-16,-1 0-208 15,0-1-544-15,1-2-96 0,-1-1-32 0,1-4-10000 16,2-3-2016-16</inkml:trace>
  <inkml:trace contextRef="#ctx0" brushRef="#br1" timeOffset="-191139.49">24329 16291 1839 0,'0'0'0'15,"0"0"160"-15,0 0-160 0,0 0 0 0,0 0 0 0,0 0 0 0,0 0 4272 0,0 0 816 16,19 7 160-16,-12-3 48 0,-7-4-3216 0,10 5-640 16,1 2-128-16,-2-2-32 0,-1 2-48 0,1-1-16 15,1 1 0-15,2-1 0 0,1 0-64 0,1 0 0 16,1 1-16-16,2-1 0 0,2-1-160 0,2 2-16 16,0-1-16-16,1 2 0 0,1 0-256 0,2 1-48 15,1 2-16-15,0-1 0 0,-1 2-224 0,2-3-32 16,0-3-16-16,0 1 0 0,2-1-64 0,-1 2-16 15,1 0 0-15,-2 2 0 0,1 2-144 0,2-3-128 16,0-3 192-16,0 1-192 0,0 5 160 0,0-2-160 16,0 0 128-16,-2-4-128 0,0-2 144 0,-2 0-144 15,-1 1 160-15,-2 4-160 0,-2 6 192 0,0-5-48 0,-2-7-16 0,-2 1 0 16,0-3-128-16,-2 2 160 0,-2-2-160 0,0 0 160 16,-2 0-160-16,1 1 0 0,1-2 144 0,-1 1-144 15,-2 0-240-15,1-1-112 0,-2-1-32 0,0-2 0 31,0 1-2640-31,0-2-544 0,0-1-96 0</inkml:trace>
  <inkml:trace contextRef="#ctx0" brushRef="#br1" timeOffset="-190576.98">24910 15055 19343 0,'-6'-16'848'0,"3"11"192"0,3 5-832 0,0 0-208 15,0 0 0-15,0 0 0 0,0 0 1328 0,0 0 208 0,0 0 64 16,0 14 0-16,3-2-768 0,-1 6-128 0,3 2-48 15,3-1 0-15,3 5-48 0,-1 0-16 0,-1 6 0 0,2 2 0 16,0-1 128-16,4 4 32 0,2 2 0 0,0 3 0 16,0 1-48-16,0-2-16 0,1 0 0 0,1-3 0 15,0 3-160-15,-1 3-16 0,0 1-16 0,-4-2 0 16,2-2 16-16,-4-7 0 0,1 3 0 0,0 2 0 16,0-1-48-16,-1 2 0 0,1 1 0 0,0-1 0 15,-2-3-208-15,4 3-32 0,0-3-16 0,-2-2 0 16,-1-3-208-16,-1-4 176 0,-1 1-176 0,1-1 160 15,-2-2-160-15,-3-7 128 0,-1 0-128 0,2 0 128 16,-2 0-128-16,0-2 160 0,2 2-160 0,-2-1 160 16,2-6-160-16,-2 2-176 0,0 0 48 0,2 4 0 15,-1-1-1232-15,1 0-240 0,-1-2-64 0,1-3 0 16,0 0-1040-16,-1 0-224 0</inkml:trace>
  <inkml:trace contextRef="#ctx0" brushRef="#br1" timeOffset="-188870.25">25544 16619 3679 0,'0'0'320'0,"0"0"-320"16,-7 0 0-16,7 0 0 0,-8-3 880 0,2 1 96 15,-1 1 32-15,7 1 0 0,0 0 976 0,-7-6 208 16,0 1 48-16,-1 1 0 0,2 0 336 0,-1 0 80 16,2-1 16-16,1 0 0 0,0 1-544 0,4 4-96 15,0 0-32-15,0 0 0 0,0 0-704 0,0 0-144 16,0 0-16-16,0 0-16 0,5 8-416 0,1 2-96 0,-1 1-16 0,-1 3 0 16,0 0-192-16,-1 5-32 0,1-1-16 0,2 1 0 15,-1 2-224-15,0 1-128 0,0 2 128 0,2-1-128 16,-1 0 0-16,2-1 0 0,0-1 0 0,0-2 128 15,-2 2-288-15,1 0-48 0,-2-2-16 0,2 1 0 32,-1 0-3040-32,-1-1-624 0</inkml:trace>
  <inkml:trace contextRef="#ctx0" brushRef="#br1" timeOffset="-187932.53">25785 17322 28159 0,'0'0'1248'0,"0"0"256"0,-7-5-1200 0,1 3-304 0,6 2 0 0,-8 2 0 16,-2-2 1136-16,-1 2 160 0,1 3 48 0,-2 3 0 15,-1 3-320-15,1 2-64 0,1 2-16 0,1 0 0 16,-1 2-640-16,2 3-128 0,-1 5-32 0,3 1 0 16,-1 2-144-16,3 0 0 0,2 0 0 0,2 6 0 15,3-4-160-15,5-3 160 0,1-2 0 0,3-3-144 16,4-3 144-16,2-2 0 0,2-2 0 0,1-2-128 16,-1-4 128-16,1-3-128 0,2 0 128 0,-2-4-128 15,-1-3 128-15,-1-3 0 0,-1-2 0 0,-1-4 0 16,0 0 432-16,-5-2 16 0,0-1 0 0,-2-4 0 15,-3-2 240-15,-2-1 48 0,-1 1 16 0,-3 0 0 16,-1-3-224-16,-3-1-32 0,-3-2-16 0,-1 0 0 0,1-1-288 0,-4 1-64 16,-1 1-128-16,1 0 192 0,-2 2-368 0,0 2-80 15,0 3 0-15,3 8-16 16,1-1-1392-16,1 3-256 0,1 2-64 0,1 3-9216 16,6 2-1824-16</inkml:trace>
  <inkml:trace contextRef="#ctx0" brushRef="#br1" timeOffset="-187604.48">26346 17386 11055 0,'0'0'976'0,"0"0"-784"0,-7-4-192 0,0 0 0 15,1 1 3840-15,-2 2 704 0,-2 0 160 0,-1 2 32 16,0 0-2000-16,-1 3-400 0,-1 1-80 0,0 2-16 16,0 1-704-16,-2 1-128 0,2 1-48 0,2 3 0 15,1 0-544-15,3 3-112 0,0 1-32 0,2 2 0 16,1 2-288-16,4 1-48 0,3-1-16 0,2-1 0 16,3-3-112-16,1 2-16 0,3 1-16 0,1 2 0 15,1-2-176-15,2-1 0 0,0-2 144 0,4-1-144 16,-2-1 0-16,2-1-160 0,-2-1 16 0,0-4 0 15,-1-3-1520-15,0-1-288 0,0-1-64 16,-1-1-16-16,1-3-1616 0,-2-3-320 0</inkml:trace>
  <inkml:trace contextRef="#ctx0" brushRef="#br1" timeOffset="-187447.95">26712 17272 21183 0,'0'0'1888'0,"0"0"-1504"15,0 0-384-15,0 0 0 0,0 0 3072 0,0 0 528 16,-1 13 112-16,1 3 32 0,-2 2-2224 0,2 3-448 16,0 4-96-16,2 1-16 0,-1 3-368 0,1 2-80 15,2 1 0-15,-1 2-16 0,1-2-496 0,0 0 0 16,0-2 0-16,0 0 0 16,2 0-2240-16,-1-2-528 0,1-1-112 0</inkml:trace>
  <inkml:trace contextRef="#ctx0" brushRef="#br1" timeOffset="-187244.74">26966 17285 16575 0,'0'0'1472'0,"-1"-6"-1168"0,-6-1-304 0,2 5 0 16,5 2 4608-16,0 0 848 0,0 0 176 0,-1 9 48 15,1 4-4288-15,2 5-864 0,2 4-160 0,1 6-48 16,-1 2-176-16,2 2-144 0,-1 2 192 0,1 1-192 15,2 2 0-15,1 2-144 0,-1 0-16 0,0-1 0 16,0-3-2832-16,1-1-560 0</inkml:trace>
  <inkml:trace contextRef="#ctx0" brushRef="#br1" timeOffset="-187072.88">26870 17717 33567 0,'-21'-4'1488'0,"13"0"304"0,1-1-1424 0,4 0-368 16,0-1 0-16,2 0 0 0,-1 2 752 0,2 0 80 16,0 4 0-16,8-5 16 0,1 1-544 0,3 0-112 15,2 4-32-15,1 0 0 16,-1 0-1824-16,2 1-352 0,3 2-80 0,1-2-7648 16,-2-1-1536-16</inkml:trace>
  <inkml:trace contextRef="#ctx0" brushRef="#br1" timeOffset="-186666.63">27189 17622 16575 0,'0'0'1472'0,"0"0"-1168"0,0 0-304 0,0 0 0 15,0 0 3264-15,0 0 608 0,0 0 112 0,8 0 32 16,0-2-2304-16,1 2-464 0,0 0-96 0,3 2 0 16,1-1-704-16,0 3-128 0,0 2-16 0,1 2-16 15,0-3 64-15,-1 1 16 0,1-1 0 0,-4 1 0 16,-1-2 224-16,-1 0 48 0,-2 1 16 0,1 2 0 15,-3-1-80-15,-2 1 0 0,0 1-16 0,-1 1 0 16,-2 4-240-16,-2-5-64 0,-1 1 0 0,0-1 0 16,-3 0-256-16,0 1 0 0,0 0 128 0,1 0-128 15,1-3-192-15,0 1-80 0,-1-2-32 0,2 0 0 16,4-5-752-16,0 0-160 0,-1 7-16 0,1-7-16 16,4 8-240-16,-4-8-48 0,0 0-16 0,5 5 0 0,0-1 960 0,2 1 192 15,1 0 32-15,1 2 16 0,1-1 1008 0,1 1 208 16,-2-1 32-16,0 0 16 0,-9-6 432 0,9 7 64 15,0 3 32-15,-4 0 0 0,2-2 0 0,-4 1 0 16,-2 0 0-16,-2 1 0 0,-3 3-96 0,-2-1-32 16,-3 1 0-16,-2 5 0 0,-2-1-496 0,-3 0-112 15,-1-1 0-15,0-2-16 0,0-1-528 0,0-1-160 16,0-1 0-16,0-1 0 16,0-3-2176-16,0-5-528 0</inkml:trace>
  <inkml:trace contextRef="#ctx0" brushRef="#br1" timeOffset="-186257.28">24893 17431 19343 0,'0'0'848'0,"0"0"192"0,0 0-832 0,0 0-208 15,0 0 0-15,0 0 0 0,0 0 3760 0,0 0 704 16,0 0 144-16,0 0 16 0,1 7-2576 0,-1 1-528 0,-1 3-112 0,-1 4 0 16,-1 3-768-16,0 3-128 0,1 2-48 0,-1 5 0 15,2 0-256-15,0 2-48 0,-2-2-16 0,2-2 0 16,-2-1-144-16,-1-1 0 15,3 4 0-15,1-1 0 16,-2 0-1568-16,2 0-288 0,0-4-64 0,2-2-9728 0,-1-3-1920 0</inkml:trace>
  <inkml:trace contextRef="#ctx0" brushRef="#br1" timeOffset="-186054.28">24961 17477 33983 0,'0'0'1504'0,"1"-5"304"0,-1-2-1440 0,0 7-368 15,0 0 0-15,0 0 0 0,0 0 1184 0,0 0 160 16,0 0 48-16,5 9 0 0,-1 4-704 0,2 0-144 16,-1 4-32-16,1-1 0 0,1 2-320 0,-1 2-192 15,4 1 192-15,-4 1-192 0,-1 0 128 0,2 0-128 16,-1-2 0-16,2-1 0 16,-3 1-1152-16,-1 2-320 0,0 1-80 0,-1 1-9744 15,-2-1-1952-15</inkml:trace>
  <inkml:trace contextRef="#ctx0" brushRef="#br1" timeOffset="-185882.34">24859 17762 12895 0,'-4'-10'1152'0,"2"3"-928"0,2 7-224 0,0 0 0 16,0 0 5312-16,0 0 1024 0,0 0 208 0,0 0 48 16,0 0-4544-16,8-3-896 0,2-3-176 0,2 2-32 15,2 2-624-15,0-1-112 0,-1-1-16 0,2 2-16 16,0 0-176-16,1 2 0 0,1-5 0 0,1 4-176 31,1 1-2784-31,-1 0-560 0</inkml:trace>
  <inkml:trace contextRef="#ctx0" brushRef="#br1" timeOffset="-185741.6">25164 17609 24879 0,'0'0'2208'15,"0"0"-1760"-15,0 0-448 0,0 0 0 16,8 2 2416-16,-1 0 400 0,-1 0 64 0,2 2 32 0,0 4-1760 15,2-6-368-15,1 2-64 0,2-6-16 0,1-2-544 0,0 4-160 16,2 6 0-16,1 1 0 16,0-1-2112-16,1-3-480 0,0-4-96 0</inkml:trace>
  <inkml:trace contextRef="#ctx0" brushRef="#br1" timeOffset="-185507.29">25806 17919 13823 0,'0'0'1216'0,"0"0"-960"0,-2 8-256 0,1 0 0 16,2 2 4560-16,2 3 880 0,-2 5 160 0,3 4 32 15,0 2-3696-15,0 1-736 0,1 2-160 0,4 6-16 16,-1-6-640-16,0-2-112 0,0 1-16 0,0 0-16 15,1 4-240-15,0-1 0 0,-1-6-192 0,0 1-11216 16,-2-2-2256-16</inkml:trace>
  <inkml:trace contextRef="#ctx0" brushRef="#br1" timeOffset="-185303.89">25759 18241 20271 0,'0'0'1792'0,"-3"5"-1424"0,3-5-368 0,0 0 0 0,0 0 4640 0,0 0 864 16,0 0 160-16,0 0 32 0,0 0-3952 0,8-1-784 16,1 0-176-16,2 1-16 0,2 0-544 0,2 0-96 15,1 0-128-15,0 0 176 0,-1-2-176 0,1 4 0 16,1-2 0-16,0-3 0 16,0-4-1584-16,0 3-192 0,1 7-32 0,0-2-16 15,-3 1-2528-15,-1-8-496 0</inkml:trace>
  <inkml:trace contextRef="#ctx0" brushRef="#br1" timeOffset="-184975.72">26067 17967 26079 0,'-11'-14'1152'0,"7"9"256"0,-2-2-1136 0,-5-1-272 0,0 0 0 0,-3 1 0 15,-4-3 2368-15,-1 4 400 0,-5 1 96 0,1 2 16 16,-3 2-912-16,-2 2-176 0,2 0-48 0,-1 6 0 16,-1-1-864-16,1 7-176 0,1 4-48 0,1 7 0 15,3 5-448-15,4 6-80 0,0 3-128 0,5-1 176 16,5 0 32-16,2 9 16 0,8-3 0 0,3 1 0 15,5 2-464-15,7-2-80 0,4-1-32 0,5-4 0 32,4-8-48-32,0-3-16 0,4-2 0 0,0-4 0 0,3-8 32 0,-2-3 0 0,1-11 0 0,2-4 0 15,0-8 384-15,-2-2 0 0,-2-7 0 0,-2 0 176 16,-4-1 0-16,0-3 0 0,-4-1 0 0,-3-3 0 16,-5 1 656-16,-3-2 144 0,-1 5 32 0,-6 4 0 15,-4 4-112-15,-2 0-32 0,-6-9 0 0,-2 0 0 16,-3 0-352-16,-4-3-64 0,-3-1 0 0,-1-2-16 15,-4-4-432-15,0 2-176 0,-1-1 16 0,0 0 0 16,2 4-2176-16,3 10-432 0,1 0-96 0</inkml:trace>
  <inkml:trace contextRef="#ctx0" brushRef="#br0" timeOffset="-168307.72">27737 9656 9215 0,'0'0'816'0,"0"0"-656"0,-6-5-160 0,-5-1 0 16,0 4 3696-16,-1 1 704 0,-1-1 144 0,2 2 16 15,-2-1-2304-15,0 2-464 0,-3 4-80 0,2-1-32 16,1 4-880-16,0 5-176 0,0 2-48 0,-1-1 0 15,1 0-448-15,3 3-128 0,1 1 0 0,4 2 0 16,-1-3 0-16,5 3 0 0,1-6 0 0,1 2 0 16,1-6 0-16,2 0 0 0,-4-10 0 0,10 10 0 15,1-3 0-15,0 0 0 0,1-5 0 0,2-2-128 16,2-1 128-16,0-1 0 0,-2-4 0 0,-1 1 0 16,-3 0 0-16,1-3 144 0,-1-4-144 0,1 2 0 15,-2 1 160-15,-3-2-160 0,4 0 128 0,-3 2-128 16,1-2 0-16,-1 2 128 0,-2-1-128 0,1 0 0 0,1 1 128 0,-2 3-128 15,-5 6 0-15,0 0 128 0,0 0 112 0,0 0 16 16,0 0 0-16,0 0 0 0,0 0 96 0,0 0 32 16,0 0 0-16,8 11 0 0,-3 0-80 0,-1 2-16 15,0 0 0-15,-1 4 0 0,1 2-288 0,-1 1 0 16,3-6 0-16,-1 3 0 16,1 0-448-16,1-1-160 0,-1 0-32 0,2-5 0 15,3 1-2464-15,-1-8-496 0,-10-4-112 0</inkml:trace>
  <inkml:trace contextRef="#ctx0" brushRef="#br0" timeOffset="-168120.27">28040 9593 6447 0,'6'-26'576'0,"-3"7"-576"0,1-6 0 0,0-2 0 15,0 0 2928-15,0 4 464 0,0 1 112 0,0 2 16 16,0 2-1216-16,0 2-256 0,-2 3-32 0,2 4-16 16,0 3-592-16,-4 6-128 0,0 0-32 0,0 0 0 15,0 0-800-15,11 10-176 0,-4 4-16 0,1 6-16 16,-3 4-240-16,2 3 128 0,0 4-128 0,-1 3 0 15,-2 4-128-15,1 4-128 0,-1 2-32 0,1 0 0 32,2-2-1904-32,1-4-384 0,1 0-80 0</inkml:trace>
  <inkml:trace contextRef="#ctx0" brushRef="#br0" timeOffset="-167745.27">28132 9845 9215 0,'-7'-16'816'0,"1"-2"-656"16,-4 0-160-16,3-2 0 0,-1-1 3456 0,1 1 640 15,-1 0 144-15,3-1 32 0,0 5-2096 0,2 0-400 16,2 2-96-16,0 4-16 0,1 10-496 0,0 0-96 16,4-9-32-16,-4 9 0 0,0 0-720 0,10-3-128 15,1 3-48-15,0 4 0 0,2 3-144 0,0 1 0 16,-2-2 0-16,2 2-176 16,1-2-208-16,1-2-64 0,-1-1 0 0,2-6 0 15,-1-1-592-15,1-1-128 0,-2-3-32 0,1-1 0 16,-2-2-1456-16,0-2-288 0,-2-1-64 0,1 0-16 15,0-2 800-15,-3-3 176 0,-3-2 16 0,2 2 16 16,0 0 432-16,-3 1 96 0,-3-4 16 0,0 2 0 0,-1 3 2768 0,3 0 560 16,0 0 128-16,0 0 0 0,1 2-672 0,1-1-144 0,0 2-16 0,2 1-16 15,0 2 320-15,1 5 64 0,0 6 16 0,-1 0 0 16,-8 0-192-16,10 10-16 0,-2 5-16 0,-1 7 0 16,-2 6-416-16,0 4-96 0,2 7-16 0,-1-1 0 15,-1 3-400-15,2 0-64 0,2-1-32 0,0 2 0 16,-1-3-160-16,0-1-128 0,-2-4 144 0,1-2-144 15,-2-3-128-15,2-4-128 0,2-4-32 0,-3-3 0 32,-1-4-2160-32,1-2-432 0,-6-12-96 0</inkml:trace>
  <inkml:trace contextRef="#ctx0" brushRef="#br0" timeOffset="-167307.89">28476 9837 19983 0,'-16'-22'880'0,"6"6"192"0,-2-2-864 0,2-1-208 0,-3-2 0 0,3-2 0 15,5 1 1280-15,1 3 224 0,0 2 32 0,2 2 16 16,2 0-208-16,2 4-64 0,-2 11 0 0,7-6 0 0,-7 6-704 0,12-4-160 15,-1 1-32-15,4 3 0 0,2 0-384 0,1 4 0 16,1 2-144-16,2 0 144 0,1-1-240 0,1 2 64 16,0-2 16-16,-1 1 0 15,0 0-240-15,3-2-48 0,3-2-16 0,-4-2 0 16,-1 0-272-16,0 0-48 0,-1-1-16 0,-1-2 0 16,-1-2 288-16,-4 0 48 0,-1 1 16 0,-3-3 0 0,-2 4 448 0,-10 3 0 15,4-8 0-15,-4 8 160 0,0-8 608 0,0 8 128 16,-7-7 32-16,1 3 0 0,-2 2-80 0,0 1-16 15,-2 1 0-15,-1 3 0 0,0 4-208 0,0 0-48 16,1 2-16-16,-1 1 0 0,2 2-112 0,3 0 0 16,3-1-16-16,0 1 0 0,1-3-160 0,2-9-16 15,0 9-16-15,0-9 0 0,2 12-112 0,-2-12-128 0,0 0 176 0,8 9-176 16,1-2 0-16,3-2 0 0,0-1 0 0,1-2 0 16,0 1 0-16,1-3 0 0,1-1-160 0,0-1 160 15,1 0-144-15,-2-2 144 0,-1 0 0 0,0 0 0 16,0-3 0-16,-1-2 0 0,-1 0 0 0,-1 1 144 15,-2 1-144-15,0-3 128 0,-2 0-128 0,1 1 128 16,-7 9 0-16,4-8 0 0,-4 8 0 0,0 0 0 16,0 0 176-16,0 0 16 0,0 0 16 0,-8 1 0 15,-1 5-208-15,0 1-128 0,-1 4 128 0,3 1-128 16,0 1-192-16,2 1-96 0,1-4-32 0,4 2 0 16,5-1-2496-16,2-1-496 15,-1-2-96-15</inkml:trace>
  <inkml:trace contextRef="#ctx0" brushRef="#br0" timeOffset="-167088.96">29242 9617 13823 0,'0'0'1216'0,"0"0"-960"16,-10-3-256-16,0 1 0 0,-1-1 3520 0,2 3 640 16,0-3 144-16,9 3 32 0,-11 6-2480 0,2-1-480 15,3 0-96-15,-1 3-32 0,2 4-736 0,1 1-128 16,2 1-48-16,0 0 0 0,2 1-336 0,2-1 0 15,-1-4 0-15,1 3 0 0,4 2 0 0,0-2 0 16,2 0 0-16,2-1 0 0,2-2 0 0,2 0 0 16,2 1 0-16,4-5-192 15,2-2-1696-15,-1-1-352 0,-3-4-64 0,2-1-6624 0,-1 1-1328 16</inkml:trace>
  <inkml:trace contextRef="#ctx0" brushRef="#br0" timeOffset="-166870.14">29611 9172 14735 0,'0'0'1312'0,"0"0"-1056"0,0 0-256 0,0 0 0 15,0 0 2016-15,0 0 352 0,-5 13 64 0,1 2 0 16,2 3-720-16,0 5-160 0,1 5-16 0,1 3-16 16,1 0-448-16,2 2-96 0,1 3-16 0,1 1 0 15,3 2-544-15,2-1-112 0,2-2-32 0,0 1 0 16,2-2-272-16,-1-2 128 0,-1-5-128 0,0 2 0 15,-2-4 0-15,0 0 0 0,0 1-240 0,-1-4 80 16,-3-2-688-16,1-2-144 0,-1-2-32 0,-2-2-8176 16,-1-4-1632-16</inkml:trace>
  <inkml:trace contextRef="#ctx0" brushRef="#br0" timeOffset="-166698.39">29563 9640 21183 0,'0'0'1888'0,"-3"-6"-1504"16,3 6-384-16,0 0 0 0,0 0 2720 0,0 0 480 16,11-4 80-16,3-1 32 0,6-1-1392 0,5 1-288 0,3 0-48 0,5-2-16 15,5 1-720-15,1-2-144 0,0-1-16 0,1 4-16 32,1 3-1376-32,2 2-288 0,0 0-48 0</inkml:trace>
  <inkml:trace contextRef="#ctx0" brushRef="#br0" timeOffset="-165371.27">29731 9589 15487 0,'0'0'688'0,"0"0"144"0,0 0-672 0,0 0-160 0,0 0 0 0,-8 4 0 16,8-4 1792-16,0 0 336 0,0 0 64 0,0 0 16 15,0 0-464-15,-2 11-80 0,4 1-32 0,2-3 0 16,3-2-304-16,2 3-64 0,3 0-16 0,2 0 0 16,2 0-96-16,3 1 0 0,2 4-16 0,1-1 0 15,2-1-240-15,2-1-64 0,0-1 0 0,1 0 0 16,-1 1-352-16,2 1-80 0,0 1-16 0,1-2 0 15,0 1-384-15,-2-1 0 0,-2-3 0 0,0 1 0 16,-2-3-1840-16,-1-1-448 0,1-1-80 16</inkml:trace>
  <inkml:trace contextRef="#ctx0" brushRef="#br0" timeOffset="-164668.11">27681 10879 6447 0,'0'0'576'0,"0"0"-576"0,0 0 0 0,0 0 0 0,0 0 3984 0,0 0 688 15,9 9 144-15,-2-3 32 0,-7-6-2736 0,12 7-560 16,-1-3-96-16,0-4-32 0,2 0 0 0,0-4 0 16,-1 1 0-16,-3 1 0 0,2-2-752 0,3-7-160 15,-2 1-16-15,0 1-16 0,-2-7-128 0,-2 4-32 16,1 3 0-16,-4-2 0 0,-1 0-80 0,-3 1-32 16,-3-1 0-16,-2 1 0 0,-1 1 48 0,-1 0 16 15,0 1 0-15,-1 1 0 0,1 1 128 0,-2-1 32 16,-1 3 0-16,1 0 0 0,0 1-112 0,-1 1-32 15,9 2 0-15,-8 3 0 0,8-3-96 0,-9 6-32 0,0 1 0 0,4 5 0 16,0 1-160-16,2 2 0 0,2 4 144 0,2 0-144 16,3 3 0-16,1 0 0 0,0-1 0 0,3 1 0 15,1 3 0-15,2-3 0 0,-1-1 0 0,3 0 0 16,3-1-352-16,-1-2-32 0,2 0-16 0,3 0 0 31,1-5-2448-31,0 0-480 0,1-1-112 0,-1-3-11120 0</inkml:trace>
  <inkml:trace contextRef="#ctx0" brushRef="#br0" timeOffset="-164542.92">28100 10965 21647 0,'0'0'960'0,"0"0"192"0,2-12-912 0,-2 12-240 0,0 0 0 0,0 0 0 16,0 0 1152-16,0 0 176 0,0 0 32 0,0 0 16 16,5 12-560-16,1 2-112 0,2 2-32 0,0 3 0 0,-1 0-832 0,-1-1-160 15,-1-1-48-15,2-2-8016 16,1 0-1600-16</inkml:trace>
  <inkml:trace contextRef="#ctx0" brushRef="#br0" timeOffset="-164402.39">28181 10868 3679 0,'-9'-23'160'0,"4"10"32"0,1 2-192 0,0 2 0 16,0-1 0-16,4 10 0 0,-3-9 3008 0,3 9 544 15,0 0 112-15,0 0 32 0,0-9-2960 0,0 9-592 16,0 0-144-16</inkml:trace>
  <inkml:trace contextRef="#ctx0" brushRef="#br0" timeOffset="-164058.64">28366 10626 8287 0,'0'0'736'0,"0"0"-592"0,0 0-144 0,0 0 0 16,0 0 4032-16,0 0 784 0,0 0 160 0,0 0 16 15,0 0-2576-15,4 13-528 0,-1 1-96 0,1 5-32 16,0 5-768-16,1 1-160 0,1 2-16 0,3 2-16 15,2 2-560-15,-1 1-112 0,2-1-128 0,1-1 176 16,-1-1-176-16,0-1 0 0,-2-2 0 0,0-1 0 16,1-3-800-16,-1-1-144 0,-1-1-16 0,-2-5-16 15,-3 0-1936-15,-2-2-384 0,-2-13-80 0,2 9-16 16,-2-9-48-16,0 0-16 0,0 0 0 0,-9 1 0 16,9-1 2176-16,-11-4 448 0,1-2 64 0,-1-2 32 0,1-1 2064 0,1-2 400 15,-3 0 96-15,0-2 16 0,1-2 384 0,-1 1 80 16,0 1 0-16,3 0 16 0,2 2-816 0,2 2-160 15,3 1-48-15,2 8 0 0,0 0-64 0,0 0-16 16,7-7 0-16,0 0 0 0,-7 7 48 0,10-5 0 16,-10 5 0-16,13-3 0 0,-1 1-592 0,-3 0-112 15,-9 2-32-15,11-1 0 0,-3 1-368 0,1-1-160 16,1-2 128-16,1 2-128 16,0 0-896-16,1-2-256 0,-2-2-48 0,1-3-13456 0</inkml:trace>
  <inkml:trace contextRef="#ctx0" brushRef="#br0" timeOffset="-163542.85">28714 10683 21183 0,'0'0'1888'0,"0"0"-1504"0,4 9-384 0,0 2 0 15,0 1 2080-15,-1 2 352 0,-2 3 64 0,-1-2 0 16,0 4-608-16,0 0-128 0,0 1-32 0,1-1 0 16,2 2-448-16,-2 0-112 0,1-3-16 0,-1 1 0 15,1-1-560-15,2 0-112 0,0 0-32 0,0-1 0 16,-1-2-320-16,-1-4-128 0,-2-11 0 0,4 12 0 15,-4-12 0-15,0 0 0 0,0 0 0 0,0 0 0 16,0 0-224-16,0 0-144 0,0 0-16 0,0 0-16 16,11-5 16-16,-3-2 16 0,-1-6 0 0,0 0 0 15,-1-1 64-15,0 0 16 0,-2 2 0 0,-1-1 0 16,1 0-224-16,0 1-64 0,-1 3 0 0,1 0 0 16,-2 0 208-16,-2 9 48 0,0 0 0 0,0 0 0 15,0 0 176-15,10 9 144 0,-3-1-192 0,0 2 192 0,-1 1 256 16,1-1 144-16,-2 3 48 0,3 0 0 0,2-1-48 0,2-1 0 15,0-1 0-15,1 1 0 0,1-2-80 0,2 2 0 16,0-5-16-16,0 2 0 0,1-1-112 0,-1-2 0 16,-2-1-16-16,-1-3 0 0,-1 1 64 0,0-2 16 15,1 0 0-15,0-3 0 0,0-2 0 0,0-2 16 16,-3-1 0-16,1-1 0 0,-2 1-64 0,0-3-16 16,-1-1 0-16,-2 1 0 0,-2 2-192 0,0-2 0 15,-1-1 0-15,-2 1 0 0,-1 2 0 0,0 9 128 16,-2-13-128-16,-2 3 0 0,0 1 192 0,-3 5-64 15,7 4-128-15,-9-7 192 0,0 7-64 0,0 0 0 16,9 0-128-16,-11 8 192 0,2 1-192 0,3 2 0 0,2-1 0 0,3 2-160 16,2-2 160-16,2 2 0 0,-3-12 0 0,3 14 0 15,4-1-128-15,-1-1 128 0,2-4-128 0,1 0 128 16,1 1-400-16,-1-4 0 0,0-1 0 0,1 0 0 31,-10-4-496-31,13 3-80 0,-2-2-32 0,-1 0 0 16,-10-1-1472-16,12-2-288 0,0-2-64 0,-1 0-11088 0</inkml:trace>
  <inkml:trace contextRef="#ctx0" brushRef="#br0" timeOffset="-163245.86">29353 10905 21647 0,'0'0'960'0,"7"10"192"0,-1 3-912 0,1 0-240 0,1-1 0 0,1 1 0 15,1-1 1664-15,-1 1 304 0,-1-1 48 0,0 1 16 0,-2 1-480 0,1-2-80 16,-1-3-32-16,-6-9 0 0,0 0-560 0,8 10-112 15,-8-10-32-15,0 0 0 0,0 0-48 0,0 0-16 16,0 0 0-16,0 0 0 0,0 0-176 0,9-4-48 16,-2-2 0-16,-3-5 0 0,0-3-96 0,0-3-32 15,0-1 0-15,-1-2 0 0,1 0-64 0,3-3-32 16,2-5 0-16,-1-1 0 0,0-2-352 0,1-1-80 16,0 1-16-16,0 5 0 15,1 3-272-15,-2 6-48 0,-1 4-16 0,-7 13 0 16,8-4-2208-16,2 6-448 0,1 5-96 0,-1 5-16 15,0 3 1296-15,-2 5 256 0,1 10 48 0,0 0 16 0</inkml:trace>
  <inkml:trace contextRef="#ctx0" brushRef="#br0" timeOffset="-162899.4">28574 11665 11055 0,'-12'-5'976'0,"3"1"-784"15,-2-1-192-15,2 1 0 0,3-2 3872 0,-2 3 736 16,-1-1 128-16,0 1 48 0,-2 0-2608 0,2 3-512 15,0 3-96-15,1 4-32 0,2-1-560 0,-2 6-112 16,-1 0-32-16,1 2 0 0,1 4-496 0,3 2-96 16,2 2-32-16,2 3 0 0,1 1 64 0,3 1 16 15,1 0 0-15,2 3 0 0,-1-1-288 0,3 0 0 16,0-2 0-16,1 1 0 16,-1-2-352-16,0 0-128 0,0-3-32 0,1-1 0 15,2 1-3072-15,-4-5-608 0</inkml:trace>
  <inkml:trace contextRef="#ctx0" brushRef="#br0" timeOffset="-162430.59">28433 12123 12895 0,'-12'-17'1152'0,"4"5"-928"0,-1-2-224 0,0-1 0 16,1 2 2816-16,3-1 528 0,0-2 112 0,2 1 0 15,2 1-1248-15,1 4-256 0,0 0-48 0,0 10-16 16,4-10-816-16,-4 10-176 0,9-7-16 0,4 0-16 16,1 2-608-16,2 4-128 0,1 1-128 0,1 1 176 15,0 0-176-15,3 3 0 0,4 0-160 0,1 1 160 16,1 0-560-16,2-1-16 0,1-1 0 15,3 0 0-15,-2-3-768 0,0 0-144 0,-2 0-48 0,0-2 0 16,-3 1-64-16,-3-2 0 0,-3-1-16 0,-3 3 0 16,-2-3 688-16,-4 2 144 0,-6-7 16 0,-5 9 16 0,0 0 1488 15,0 0 288-15,0-12 64 0,-1 3 16 0,-2 2 448 16,3 7 96-16,-9-9 16 0,0 5 0 0,-2-2-384 0,-2 2-80 16,2 2-16-16,-2 1 0 0,-1 1-464 0,3 3-80 15,-1-1-32-15,0 4 0 0,2 0-224 0,2 3-64 16,3-2 0-16,0 2 0 0,-1 1-48 0,2 2-16 15,2 0 0-15,1-1 0 0,1 1 0 0,0 0-16 16,0-12 0-16,2 12 0 0,-2-12-96 0,5 9-16 16,-5-9 0-16,11 6 0 0,-1 0-128 0,1-4 0 15,0-3-160-15,1-2 160 0,-1-1-176 0,0-1 176 16,1-1-192-16,0-1 192 0,0-1-160 0,-2 2 160 16,-2-3-128-16,0-1 128 0,-2 0 0 0,-1 2 0 15,1-4 0-15,-1 5 0 0,-5 7 0 0,4-12 0 0,-4 1 0 0,0 11 128 16,0 0-128-16,0 0 0 0,0 0 0 0,0 0 128 15,0 0 48-15,0 0 16 0,0 0 0 0,-7 10 0 16,1 0-16-16,0 2 0 0,1 1 0 0,1 0 0 16,0 1-176-16,3-1 0 0,0 4 0 0,2-2 0 31,3 1-256-31,0 3-128 0,0-5-16 0,2 2-16 16,2-3-1888-16,3 0-384 0,-1-2-80 0,3-1-11520 0</inkml:trace>
  <inkml:trace contextRef="#ctx0" brushRef="#br0" timeOffset="-161977.02">29218 11928 6447 0,'0'0'576'0,"-4"-9"-576"0,-2-3 0 0,1 3 0 15,5 9 4832-15,-6-8 864 0,-2 1 160 0,-1 1 32 0,9 6-3648 0,-8-3-720 16,-1 1-160-16,9 2-16 0,0 0-304 0,-9 8-48 16,0 0-16-16,1 4 0 0,1 1-240 0,2 2-48 15,0 4-16-15,0 0 0 0,-1 1-96 0,4-3 0 16,2 0-16-16,0 0 0 0,0-3-288 0,4 1-48 15,1 2-16-15,1-1 0 0,2-3-208 0,0 0 0 16,0 0 128-16,1-2-128 0,0-1 0 0,3-2-256 16,0-2 48-16,2 0 16 0,-1-1-176 0,1-1-16 15,3-4-16-15,-1 0 0 0,-6-3 32 0,2 1 16 16,1-2 0-16,0 0 0 0,-1 0 32 0,0 0 0 16,-1-1 0-16,1 1 0 0,-1-3-32 0,0 1 0 15,0-3 0-15,-1-1 0 0,-1 0 64 0,-1 0 16 0,0-1 0 16,1 1 0-16,-1-2 272 0,0 0 0 0,-3-2 0 0,-1 2 0 15,-2-1 0-15,0 0 0 0,-2 3 128 0,0-3-128 16,-3 1 464-16,-1 1 0 0,-1 1 0 0,-2 2 0 16,0 2 288-16,-2-1 48 0,-1-1 16 0,1 4 0 15,0 4-208-15,0 3-32 0,0 0-16 0,0 3 0 16,1 2 80-16,3 2 0 0,2 2 16 0,2-1 0 16,2 2-96-16,3 1-32 0,1 0 0 0,2 2 0 15,1 1-80-15,2 1-32 0,2 0 0 0,2-2 0 16,3-3-144-16,3 0-16 0,2-2-16 0,3-2 0 15,3-1-240-15,3-2 128 0,3-2-128 0,2 1 0 16,0 2-464-16,6-1-192 0,2-6-48 0,6 2-20016 16</inkml:trace>
  <inkml:trace contextRef="#ctx0" brushRef="#br0" timeOffset="-160970.1">30262 11528 18431 0,'0'0'816'0,"0"0"160"0,0 0-784 0,0 0-192 0,0 0 0 0,0 0 0 15,0 0 3072-15,-7 7 560 0,2 2 112 0,3 2 32 16,0 5-1472-16,2 1-304 0,2 4-48 0,0 4-16 15,2 2-848-15,0 2-192 0,0 2-16 0,1 2-16 16,0-3-480-16,2 0-112 0,-2 0-16 0,2 2 0 16,-1-1-256-16,1 2 0 0,-2 0 0 0,-1-1 0 15,-2 2-480-15,0-1-160 0,-4-2-16 0,0-1-16 16,-3-1-2912-16,-1-3-576 0</inkml:trace>
  <inkml:trace contextRef="#ctx0" brushRef="#br0" timeOffset="-160610.77">30331 12340 10127 0,'0'0'448'0,"4"11"96"0,-3 2-544 0,2-3 0 0,-1 1 0 16,-2-11 0-16,2 11 4176 0,-1 1 736 0,-1 0 144 0,0-2 16 15,0-10-2528-15,-3 12-512 0,0-2-112 16,-3 1 0-16,1-5-1056 0,-1 1-208 0,-2-1-32 0,0 1-16 15,-1-3-224-15,0 0-64 0,9-4 0 0,-9 2 0 16,9-2-128-16,-11 2-16 0,2-2-16 0,9 0 0 16,-9-2-160-16,9 2 0 0,-4-6 0 0,4 6 0 15,0 0 0-15,0 0 0 0,-3-11 0 0,3 11 0 16,0-9-144-16,0 9 144 0,0 0-192 0,0 0 192 16,0 0 0-16,9-6 128 0,1 2 0 0,0 0 16 15,0 3 304-15,-10 1 64 0,11-2 16 0,-11 2 0 16,0 0 208-16,0 0 32 0,0 0 16 0,0 0 0 15,0 0-208-15,0 0-64 0,8 7 0 0,-8-7 0 16,0 0-272-16,0 0-64 0,0 0-16 0,0 0 0 16,0 0-2784-16,4 12-576 0</inkml:trace>
  <inkml:trace contextRef="#ctx0" brushRef="#br0" timeOffset="-154269.91">24841 15889 7359 0,'-1'-4'320'16,"-1"0"80"-16,2 4-400 0,0 0 0 0,0 0 0 0,0 0 0 0,0 0 5376 0,0 0 1008 16,2 8 192-16,-1 2 32 0,2 2-4080 0,1 4-816 15,1 3-176-15,0 4-16 0,0 1-688 0,2 4-144 16,-1-1-32-16,2 0 0 0,0-2-400 0,1 1-96 16,0 0-16-16,0 0 0 0,-1 2-144 0,-1-5 0 15,-1 3 0-15,1 0 0 16,-1 0-400-16,-1-2-64 0,-1 1-16 0,-1-1 0 15,-1-5-3040-15,0-1-624 0</inkml:trace>
  <inkml:trace contextRef="#ctx0" brushRef="#br0" timeOffset="-154051.25">24775 16152 27647 0,'-8'0'2448'0,"0"3"-1952"0,1-2-496 0,1 2 0 16,-1-1 2400-16,2 1 384 0,5-3 80 0,0 0 16 15,0 0-1296-15,0 0-256 0,0 0-48 0,0 0-16 16,11 0-720-16,2-1-144 0,0-2-16 0,1 1-16 16,2-4-176-16,2 2-16 0,1-2-16 0,0 1 0 15,-2-1-160-15,1 1 0 0,0-1 0 0,0-2 0 32,-2 3-880-32,-2-1-208 0,-2 4-32 0,1-5-16 0,-1 5-2384 0,-4-1-496 0</inkml:trace>
  <inkml:trace contextRef="#ctx0" brushRef="#br0" timeOffset="-153879.33">24975 15804 12895 0,'0'0'1152'0,"0"0"-928"0,0 0-224 0,0 0 0 0,-2 8 4096 0,-1 1 768 16,2 0 144-16,-1 4 48 0,1 3-2816 0,2 2-576 16,2 4-96-16,0 3-32 0,-1 4-656 0,2-2-144 15,0 3-32-15,1 0 0 0,2 2-544 0,1-4-160 16,-3 0 0-16,0-1 0 15,0-1-320-15,1 0-128 0,-1-2-16 0,-1-2-16 16,-3-3-2352-16,0-2-480 0,-1-2-80 0</inkml:trace>
  <inkml:trace contextRef="#ctx0" brushRef="#br0" timeOffset="-153644.98">24700 15953 26719 0,'0'0'2368'0,"0"0"-1888"0,0 0-480 0,0 0 0 16,0 0 1936-16,0 0 304 0,3 6 48 0,1 1 16 16,0 1-816-16,3 1-144 0,4-3-48 0,1 4 0 15,1 0-608-15,1 2-128 0,0-3-32 0,2 0 0 16,0 1-224-16,-1 1-48 0,1-1-16 0,0 2 0 16,-2 0-240-16,2 1 0 0,1 0 0 0,-3 1 0 15,-2 0-672-15,-2-3-32 0,0-1 0 0,0 1 0 16,-3-3-2224-16,0-2-448 0,-1-2-80 0</inkml:trace>
  <inkml:trace contextRef="#ctx0" brushRef="#br0" timeOffset="-153393.18">24777 16294 21183 0,'0'0'1888'0,"0"0"-1504"15,0 0-384-15,0 0 0 0,-4 7 2176 0,4-7 352 16,0 0 80-16,0 0 16 0,0 0-768 0,9 0-160 16,2 0-32-16,1-3 0 0,1-1-800 0,1-3-160 15,0-4-48-15,2-3 0 16,1-3-416-16,0 0-96 0,-3-4-16 0,0 2 0 0,0-2-128 0,-3 0 0 0,1 3 144 0,-2-1-144 31,-2 2-256-31,0 0-112 0,-1 2-16 0,-2-3-16 31,0 2-1696-31,-1-2-336 0,-1 2-64 0,-2 2-7296 0,0 1-1472 0</inkml:trace>
  <inkml:trace contextRef="#ctx0" brushRef="#br0" timeOffset="-153174.46">24971 15899 22799 0,'0'0'1008'0,"-5"0"208"0,5 0-960 0,-5-1-256 0,0-3 0 0,0 2 0 0,-1-1 1424 0,6 3 240 16,0 0 64-16,0 0 0 0,0 0-512 0,0 0-80 31,0 0-32-31,0 0 0 0,0 0-448 0,3 8-80 16,0 1-32-16,0 3 0 0,1 2 0 0,0 3 0 15,0 1 0-15,0 0 0 0,0 1-256 0,1-1-48 0,2 0-16 0,-1 2 0 0,2-1-224 0,-3 1 0 32,2-1 0-32,-1 1-160 15,0 0-704-15,-1 0-144 0,-1-3-16 0,-2 0-16 0,1-1-2544 0,-2-4-496 0</inkml:trace>
  <inkml:trace contextRef="#ctx0" brushRef="#br0" timeOffset="-152955.73">24742 16026 6447 0,'-14'-12'272'0,"8"8"80"0,1 0-352 0,5 4 0 0,0 0 0 0,0 0 0 16,0 0 5552-16,0 0 1040 0,0 0 192 0,11 2 64 15,2 2-4256-15,1 3-848 0,3 0-160 0,1 2-48 16,2 1-448-16,1 1-80 0,1 2-32 0,1-3 0 16,2 1-448-16,-2-1-80 0,1 2-32 0,1-3 0 15,1 0-1072 1,0-1-224-16,-1 0-32 0</inkml:trace>
  <inkml:trace contextRef="#ctx0" brushRef="#br1" timeOffset="-135073.28">19261 14864 13823 0,'0'0'608'0,"0"0"128"0,4 8-592 0,-17-5-144 0,0-2 0 0,1 0 0 16,2-1 1792-16,-1 0 320 0,0 0 64 0,0 0 0 15,1 0-960-15,-1 0-208 0,-2 0-48 0,0 0 0 16,-1 0-416-16,0 0-96 0,-1-1 0 0,2 0-16 16,1-1 160-16,-1 1 48 0,-2 0 0 0,-2-1 0 15,-1 1 80-15,-1 0 32 0,1-2 0 0,0 2 0 16,0 0-336-16,-2-1-64 0,-1 1-16 0,-2-2 0 16,-2 1 48-16,0 1 0 0,-1-3 0 0,0 1 0 15,-1 0 144-15,-1 2 48 0,0-2 0 0,-2 1 0 16,-2-2-80-16,2 4-16 0,2 0 0 0,-4 3 0 0,-3-1-208 0,-1 1-32 15,-1-1-16-15,-2 1 0 0,-3 0-96 0,4-2-128 16,3-1 176-16,0 0-176 0,-1-1 288 0,-1-2-48 16,1-1-16-16,0 0 0 0,1 2 48 0,1-1 16 15,2 0 0-15,-2 1 0 0,-1 0 64 0,1 1 16 16,-2 0 0-16,3 1 0 0,-3-1-48 0,4 1-16 16,-1-3 0-16,2 2 0 0,0-1-112 0,1 1 0 15,0-3-16-15,1 2 0 0,0-1-176 0,1 2 192 16,2 1-192-16,-1 0 192 0,1 0-192 0,2 1 0 15,-1 2 144-15,0-1-144 0,2-1 128 0,-1 2-128 0,1-3 128 16,1 1-128-16,-2-1 0 0,2 2 0 16,1-2 0-16,0 4 128 0,-1-3-128 0,0 1 0 0,0 1 0 0,0-2 0 15,-1-1 0-15,2 2 0 0,-1-2 0 0,1 2 0 16,1 1 0-16,1-2 0 0,2-1 0 0,4 1 0 16,-1-1 0-16,1 0 0 0,-1 0 0 0,-1 2 0 15,1-1 0-15,2-1 0 0,3 0 0 0,9 0 0 16,0 0 0-16,0 0 0 0,0 0 0 0,0 0 0 15,0 0 0-15,0 0-160 0,9-5 160 0,3 0 0 16,1-1-192-16,4 3 64 0,4-4 128 0,4-2-208 16,1 1 208-16,4 0 0 0,2-1-160 0,15-3 160 15,-6 2 0-15,-2 2 0 0,-1 2 0 0,-3-1 0 16,-1 1-960-16,-3 3-64 0,-2-1 0 16,-2 5-11408-16,-2 2-2288 0</inkml:trace>
  <inkml:trace contextRef="#ctx0" brushRef="#br1" timeOffset="-134337.06">16907 15884 5519 0,'0'0'496'16,"0"0"-496"-16,0 0 0 0,0 0 0 0,0 0 4576 0,0 0 816 16,10 0 176-16,3 1 16 0,-1 0-3920 0,5 3-800 15,1 0-160-15,0 0-16 0,4 1 320 0,3 2 64 16,4-3 16-16,3 1 0 0,4 0-256 0,1 2-64 15,3-3 0-15,1 0 0 0,1 1-48 0,2-1-16 16,2 1 0-16,0-1 0 0,1 0-368 0,2 0-80 16,2 0 0-16,0-1-16 0,0 3-240 0,26-1 144 15,-8-4-144-15,-5 2 128 0,-6-1-128 0,-2 1 0 16,-1-2 0-16,-2 3 128 0,0-1-128 0,-3-1 0 16,-3 1 0-16,-4 1 0 0,-3-1 0 0,-3 0 0 15,1 1 0-15,-1 0 0 0,-5 0 0 0,1 1 0 16,-1-2 0-16,1 1 0 0,-2 0 0 0,1 2 0 0,-2-2 0 0,-2-1 0 15,1-2 0-15,0 2-224 0,1 1 48 0,-3-2 16 16,-2 1 160-16,-3 0-208 0,-3 0 80 0,0-1 128 16,-2-1 0-16,-3 0 0 0,-1-1 0 0,0 2 0 15,0 0 0-15,-2 1 0 0,-11-3 0 0,9 4 0 16,-9-4 0-16,0 0 0 0,0 0 128 0,0 0-128 16,0 0 576-16,-8 11 16 0,-3 1 16 0,-3-1 0 15,-5-1 352-15,-4 2 64 0,-1 2 0 0,-5 1 16 16,-4-2-336-16,1 1-64 0,-3-1 0 0,2 3-16 15,2-1-384-15,-2 3-80 0,-1-1-16 0,3 3 0 16,2-2-144-16,4 0-272 0,2 2 64 0,7-6 16 16,-1 2-3152-16,-6 9-624 0</inkml:trace>
  <inkml:trace contextRef="#ctx0" brushRef="#br1" timeOffset="-132860.25">17123 13404 26719 0,'0'0'2368'0,"0"0"-1888"16,0 0-480-16,0 0 0 0,0 0 1744 0,0 0 256 15,0 0 48-15,0 0 16 0,0 0-944 0,5 13-192 16,-5-4-32-16,0 6-16 0,0 0-528 0,2 7-96 15,-1 6-32-15,0 2 0 0,-1 4-224 0,0 5 0 16,1 4 0-16,1 0 0 0,-2-1 0 0,1 2-336 16,0 0 48-16,2-1 16 15,0-2-3440-15,-1-2-672 0</inkml:trace>
  <inkml:trace contextRef="#ctx0" brushRef="#br1" timeOffset="-132641.59">17338 13445 25791 0,'-4'-15'2304'0,"4"15"-1856"0,-1-8-448 0,1 2 0 15,0 1 1936-15,0 5 304 0,0 0 48 0,0 0 16 16,0 0-1168-16,0 0-240 0,8 6-32 0,0 3-16 16,-1 2-528-16,1 6-128 0,1 2 0 0,-1 5-16 15,-1 0-176-15,1 5 0 0,-1 2 0 0,1 3 0 16,-3 0-320-16,3 0-80 15,-1 3-32-15,-1-1 0 0,1 1-2144 0,-2-1-432 0,-1 1-96 16</inkml:trace>
  <inkml:trace contextRef="#ctx0" brushRef="#br1" timeOffset="-132454.11">17252 13943 25791 0,'-10'-10'1152'0,"4"4"224"0,1-3-1104 0,0-2-272 15,1 1 0-15,3 1 0 0,2 0 2224 0,3-2 384 16,1 1 80-16,2-1 0 0,1 4-1984 0,2-1-416 16,3-3-80-16,1 2-16 0,1 1-192 0,3 1 0 15,3-1 0-15,0 0-160 0,-3 3 32 0,2 2 0 16,-1 2 0-16,-2 3 0 16,0 4-2624-16,0 0-512 0,-1-1-96 0</inkml:trace>
  <inkml:trace contextRef="#ctx0" brushRef="#br1" timeOffset="-132141.55">17577 13889 26367 0,'0'0'1168'0,"0"0"240"0,0 0-1120 0,0 0-288 0,0 0 0 0,8 0 0 16,1-3 640-16,2 2 80 0,4-1 16 0,2 0 0 15,2 2-416-15,1 0-64 0,1-4-32 0,0 3 0 16,-1 0-224-16,0-2 0 0,-1 1 0 0,0 2 0 15,-4 0 192-15,-2 0-16 0,-1-2 0 0,-3 4 0 16,-9-2 640-16,7 5 128 0,-3 1 16 0,-2 2 16 16,-2 1 528-16,-4 2 96 0,-2 3 32 0,-1 0 0 15,-2 1-96-15,-1 0-32 0,-2 2 0 0,-1 0 0 16,-1 0-560-16,2 1-112 0,2 1-32 0,0-1 0 0,1-2-544 16,4-1-128-16,2 1 0 0,5-2-128 0,2-1 0 0,5-1-176 15,3 0 0-15,3-6 0 16,2-3-1968-16,3-1-400 0,2 2-80 0,1-6-9984 15,2-5-1984-15</inkml:trace>
  <inkml:trace contextRef="#ctx0" brushRef="#br1" timeOffset="-131829.18">18389 13576 11967 0,'-5'-6'1072'0,"-2"-3"-864"15,-1 5-208-15,-1-3 0 0,0 2 4432 0,-3 1 848 16,-1 1 160-16,0 3 48 0,-1 4-3408 0,1 4-672 15,1 3-144-15,0 3-32 0,1 4-720 0,0 7-128 0,3 4-48 0,5 3 0 16,1 2-336-16,4 1 0 0,5-1 0 0,3 0 0 16,0-1 0-16,3-1 0 0,3-4 0 0,2-4-128 15,1-3 128-15,2-1-128 0,1-3 128 0,2-3-128 16,-1-5 128-16,2-2 0 0,0-3-144 0,0-2 144 16,-2-6 0-16,-1 2 0 0,-1-5 0 0,-1-1 128 15,-2-1 400-15,-2-2 80 0,-2-4 16 0,-1 0 0 16,-3 0 368-16,-2-4 80 0,-1-2 16 0,-3 1 0 15,-3-3-384-15,-2 3-80 0,-2-2-16 0,-2 1 0 16,-3 0-272-16,-1 1-48 0,-3-1-16 0,-3-2 0 16,-1 1-272-16,-1 0-272 0,-1 1 48 0,1 2 16 15,0-1-2272-15,-1 1-448 0,-2 2-80 0</inkml:trace>
  <inkml:trace contextRef="#ctx0" brushRef="#br1" timeOffset="-131672.83">18115 13210 37023 0,'-15'-1'1648'0,"15"1"336"0,-6 2-1600 0,6-2-384 16,-5 4 0-16,5-4 0 0,0 0 272 0,0 0-16 16,5 9-16-16,4 0 0 15,3 0-2416-15,1 1-496 0</inkml:trace>
  <inkml:trace contextRef="#ctx0" brushRef="#br1" timeOffset="-131547.85">18452 13223 23039 0,'0'0'1024'0,"0"0"192"0,0 0-960 0,0 0-256 0,0 0 0 0,0 0 0 16,0 0 1792-16,0 0 320 0,0 0 64 0,7 2 16 31,2 2-3152-31,-1 2-624 0</inkml:trace>
  <inkml:trace contextRef="#ctx0" brushRef="#br1" timeOffset="-131329.16">18334 14339 12895 0,'0'0'576'0,"-6"4"112"0,-2 0-560 0,1 1-128 16,7-5 0-16,0 0 0 0,0 0 5696 0,0 0 1120 15,0 0 224-15,0 0 32 16,8 1-6640-16,3 2-1328 0,-1-2-272 0</inkml:trace>
  <inkml:trace contextRef="#ctx0" brushRef="#br1" timeOffset="-131204.15">18643 14236 22111 0,'0'0'976'0,"0"0"208"0,0 0-944 0,0 0-240 0,0 0 0 0,0 0 0 15,0 0 2512-15,0 0 464 0,7 5 96 0</inkml:trace>
  <inkml:trace contextRef="#ctx0" brushRef="#br0" timeOffset="-119198.03">18534 12919 10127 0,'-6'-5'896'15,"-1"-3"-704"-15,-1 0-192 0,1 0 0 0,-1-3 2208 0,3-1 416 0,3-1 64 0,0-4 32 0,2-1-1616 0,4-2-320 16,1-1-64-16,3 0-16 0,0 2 208 0,8-10 48 16,1 4 0-16,1 3 0 0,1 1-272 0,2 2-48 15,0-3-16-15,3 2 0 0,0 2-176 0,3 2-48 16,-1 1 0-16,2 0 0 0,2 1-128 0,2 2-16 16,-1 0-16-16,1 3 0 0,0-1-96 0,0 3-16 15,1 2 0-15,0 4 0 0,-1 1-128 0,3 4 0 16,2 2 0-16,1 3 0 0,-2 2 0 0,2 3 0 15,0 2 0-15,1 2 0 0,0 7 0 0,-10-7 0 16,-1 6 0-16,5 2 0 0,-1 2 0 0,1 5 0 16,-2 3 0-16,1 5 0 0,0 1 0 0,0 2 0 0,-4 2 144 0,11 20-144 15,-7-6 0-15,-14-24 0 0,1 5 0 0,-2 1 0 16,0 1 0-16,0 2 0 0,-1 1 0 0,0 1 0 16,1 1 0-16,-1-1 0 0,1 4 0 0,0-2 0 15,-1 1 0-15,2 1 0 0,-1 0 0 0,1 2 0 16,2 1 0-16,1-2 0 0,1-3 0 0,0 2 0 15,0 0 0-15,1 1 0 0,0 0 0 0,3-1 0 16,-1-3 0-16,0-3 0 0,-2-4 0 0,1-4 0 16,-4-1 0-16,0-3 0 0,0-3 0 0,-4-4 0 15,-1-3 0-15,-2 1 0 0,-1-3 128 0,-2 1-128 16,-1 1 176-16,2 4-48 0,0 1 0 0,4 3 0 16,-1 6 368-16,2 1 64 0,2 5 16 0,-1 2 0 15,0 5-448-15,1 0-128 0,0-1 0 0,2 1 0 0,1 3 128 0,0 3-128 16,-1 1 192-16,3 3-192 0,0-1 368 0,2-2-48 15,0 1 0-15,1-1 0 0,1 1-128 0,2 0-48 16,-1-2 0-16,1 0 0 0,0 0-144 0,1-1 0 16,0-1 144-16,10 17-144 0,-6-7 128 0,-4-8-128 15,0-4 128-15,-3-2-128 0,-1 0 0 0,-1-1 128 16,-3 1-128-16,-2-3 0 0,1-1 0 0,0 1 0 16,0 0 0-16,1-1 128 0,1 0-128 0,-2-3 0 15,-1-2 0-15,0 1 0 0,0 0 0 0,0-3 0 16,0 0 0-16,0 0 0 0,-2-1 0 0,2-2 0 0,-2-3 0 15,2-2 0-15,-1 1 0 0,-1 0 128 0,-1-2-128 0,0 1 0 16,0-2 128-16,1 0-128 0,-1 1 128 0,2 1-128 16,0 0 224-16,0 1-32 0,-4 0 0 0,-1 1 0 15,1-2-64-15,0-1 0 0,1 0-128 0,0 0 192 16,1 0-192-16,0-1 144 0,0-2-144 0,0 1 128 16,0-1-128-16,1-1 128 0,0-1-128 0,0-3 128 15,1-1 0-15,-3 1 0 0,1 1 0 0,2-4 0 16,-2-1 96-16,1 0 16 0,-1 0 0 0,1-1 0 15,0 2-48-15,1-1-16 0,-1-1 0 0,0 0 0 16,-1-2-48-16,1 1 0 0,3 2 0 0,0-1 0 16,-1 1-128-16,0-2 0 0,1 0 0 0,1 1 128 15,1 2-128-15,1-2 0 0,1-4 144 0,0 0-144 16,1 2 0-16,0-1 128 0,0-1-128 0,2-4 0 16,-4 2 304-16,4-4-16 0,-1 3 0 0,2-4 0 0,-2-2-96 15,0 0-32-15,0 0 0 0,-1-2 0 0,1 2 32 0,-1-2 0 16,-2-4 0-16,0 1 0 0,0 1-192 0,-1 0 128 15,-1-1-128-15,1 1 128 0,-3 0-128 0,1 2 192 16,-1 1-192-16,-2 0 192 0,0-3-64 0,2 0-128 16,-1 0 192-16,0 0-64 0,-2 0-128 0,2 0 192 15,2-3-192-15,0 2 192 0,1-1-64 0,-1 0 0 16,-1-2 0-16,2 1 0 0,1 2-128 0,2 0 160 16,-2 1-160-16,2-2 160 0,1 0-160 0,0-1 0 15,2 3 0-15,-1 0 128 0,2 5-128 0,-1-2 0 16,0-2 0-16,-1 3 0 0,-1 1 0 0,0 1 0 15,0-4 0-15,0 3 0 0,1 2 0 0,-4-1 0 16,-2 2 0-16,-2-3 0 0,1-2 0 0,0 1 0 16,-2 0 0-16,0 1 0 0,0-1 0 0,-1-1 0 0,-1-1 0 0,1 1 0 15,0-1 128-15,1 1-128 0,0-3 0 0,1 1 128 16,-3 2-128-16,3 0 0 0,-2-2 0 0,0 0 0 16,0-1 128-16,-2 0-128 0,0 0 0 0,-1 1 128 15,0-1 32-15,-1 0 0 0,0 0 0 0,0 0 0 16,0-1-160-16,2 0 160 0,0 0-160 0,1-1 160 15,-2 1-160-15,1 0 0 0,-1-2 0 0,0 0 0 16,-2-1 128-16,0 1-128 0,-2-1 0 0,1 1 128 16,-2 3-128-16,0 0 0 0,-9 0 0 0,12-4 0 15,-12 4 0-15,11-2 0 0,0 2 128 0,-11 0-128 16,10-3 0-16,-10 3 0 0,8-3 0 0,-8 3 128 16,9-2-128-16,-9 2 0 0,8-5 0 0,-8 5 0 0,0 0 0 0,0 0 0 15,0 0 0-15,9-4 0 0,-9 4 0 0,0 0 0 16,9-4 128-16,-9 4-128 0,0 0 0 0,8-3 0 15,-8 3 0-15,0 0 0 0,5-10 0 0,1 3 0 16,0-1 0-16,-6 8-176 0,8-5 176 0,0 0 0 16,0-2-144-16,-1 1 144 0,1 1 0 0,0-2 0 15,0 1 0-15,1-1 0 0,0 1 0 0,0-1-176 16,0 1 176-16,2-2-128 0,-1-1 0 0,1-2 0 16,-1 2 0-16,1-1 0 0,-1 0 128 0,-1 3-128 15,-1 0 128-15,0 1-128 0,-8 6 128 0,9-7 0 16,-1 1 0-16,-8 6-128 0,0 0 128 0,6-8 0 0,-6 8 0 0,4-9-128 15,-1-1 128-15,-3 10 0 0,0 0 0 0,0 0-128 16,0 0 128-16,-6-6 0 0,0 2-144 0,-4 1 144 16,-1 3 0-16,-1 2-176 0,-2 0 176 0,-2 1-128 15,-2-2 128-15,-1 2 0 0,-4 1 0 0,3-2 0 16,0 1 0-16,2 0 128 0,-1 1-128 0,3-2 128 16,-1-1-128-16,2-1 0 0,4-1 0 0,-1 1 0 15,0 0 0-15,2 0 0 0,2-2 0 0,8 2 128 16,-9-6-128-16,9 6 0 0,-7-6 0 0,3-2 0 15,3-1-256-15,1 0 0 0,3-3-16 0,0 3 0 16,1-2-16-16,3 2 0 0,1-1 0 0,1 2 0 16,1 2 96-16,1-1 0 0,-1 0 16 0,1 1 0 15,0-1 176-15,0 4 0 0,-11 3-144 0,11-3 144 16,1-1 0-16,-12 4-144 0,12-1 144 0,-12 1 0 16,14 5 0-16,-1-2 0 0,-2 2 0 0,0 0 0 0,-11-5 160 0,13 8 144 15,-1-2 16-15,-1 5 16 0,-4 0-64 0,1 4-16 16,-1 0 0-16,-1 2 0 0,1-2-16 0,-1 0-16 15,2 4 0-15,1-1 0 0,4 0-224 0,-1 0 0 16,-1-1 0-16,0 2 0 16,2-1-576-16,6-1-96 0,0-4-32 0,3 0-12416 15,4 0-2496-15</inkml:trace>
  <inkml:trace contextRef="#ctx0" brushRef="#br0" timeOffset="-118510.6">25284 17429 5519 0,'0'0'240'0,"-6"4"64"0,-3 1-304 0,2 1 0 0,1 1 0 0,-1-2 0 16,-1 2 3472-16,3-1 640 0,1 1 128 0,0-2 32 16,-1 1-2448-16,5-6-480 0,-5 3-112 0,5-3-16 15,0 0-320-15,0 0-80 0,-5 3-16 0,5-3 0 16,-7 0 0-16,7 0 0 0,-4-6 0 0,2 0 0 15,0-3-320-15,1-2-64 0,0 1-16 0,-1-3 0 16,0-3 0-16,0 2 0 0,1-4 0 0,0-1 0 16,0 0 80-16,-1-1 16 0,1-1 0 0,0 2 0 15,1-3-160-15,0 2-16 0,0 2-16 0,1 1 0 16,0 1-304-16,1 2 0 0,0 5 0 0,3 0 0 16,2 1 0-16,-1 1-144 0,1 2 144 0,-1 1-192 15,1 2 32-15,1 2 0 0,0 1 0 0,1 1 0 16,0 2 160-16,0 2-192 0,0-1 192 0,0 3-192 0,0 1 16 0,3 0 0 15,0 1 0-15,0 2 0 16,-2-2-1600-16,0 1-320 0,1-1-64 0</inkml:trace>
  <inkml:trace contextRef="#ctx0" brushRef="#br0" timeOffset="-118229.42">25343 17086 18431 0,'0'0'1632'0,"0"0"-1312"0,0 0-320 0,0 0 0 16,0 0 1296-16,0 0 192 0,0 0 48 0,0 0 0 16,0 0-1168-16,0 0-240 0,9 6-128 0,-1 1 160 15,0-1-160-15,1 1 0 0,1 1 0 0,1-2 128 16,-2 2-128-16,0 0 0 0,0 0 0 0,-1 2 0 16,-2 1 0-16,0-1 0 0,-4-1 0 0,0 0 128 15,-2-1 816-15,0 0 144 0,-2 0 48 0,1 0 0 16,-2-2 592-16,-1 1 128 0,1-2 32 0,-3 1 0 15,1 1-848-15,0-1-160 0,0 1-48 0,-1 1 0 16,1 1-608-16,1-1-224 0,0 2 144 0,1 2-144 16,0-2-2016-1,2 3-480-15</inkml:trace>
  <inkml:trace contextRef="#ctx0" brushRef="#br1" timeOffset="-113499.55">9436 13950 8287 0,'0'0'736'0,"0"0"-592"0,0 0-144 0,0 0 0 0,0 0 1600 0,0 0 304 0,0 0 48 0,0 0 16 16,0 0-624-16,3 8-112 0,-3-8-16 0,8 8-16 15,0 1-112-15,1 0 0 0,1 0-16 0,2 2 0 16,1-2-208-16,3 3-32 0,0-1-16 0,4 1 0 15,0 1-48-15,2-1 0 0,1 1 0 0,3 1 0 16,0-1-240-16,3 0-48 0,0 4-16 0,1-1 0 16,0 2-80-16,0 0-32 0,0-1 0 0,1 2 0 15,2 0-16-15,0 3 0 0,3-2 0 0,-1 1 0 16,3 0 112-16,1 0 32 0,0-1 0 0,1-1 0 0,-1 0-96 0,3-1-32 16,-1 2 0-16,-1-2 0 0,-1 0-112 0,0 1-32 15,-1 0 0-15,-2 1 0 0,0-1-80 0,-2 1-128 16,-4-2 176-16,-2 0-176 0,0-2 256 0,-2-2-64 15,-4 1-16-15,-1-2 0 0,0-1 144 0,-4-2 16 16,-2-1 16-16,0-1 0 0,-2-2-32 0,-2 1 0 16,0 0 0-16,-2-4 0 0,-9-3-80 0,9 4-32 15,-1-1 0-15,0 0 0 0,-1-1-16 0,1-1 0 16,-8-1 0-16,8 0 0 0,0 0 16 0,0-1 0 16,0 0 0-16,1 0 0 0,-1-1-32 0,2 0-16 15,0-1 0-15,3-1 0 0,2 2-160 0,2-4 128 16,2 1-128-16,3 0 128 0,2 0-128 0,2-1 128 15,0 0-128-15,3 2 128 0,2-3-128 0,0 2 160 0,2 1-160 16,1-2 160-16,0-1 32 0,1 1 16 0,1-1 0 0,1 1 0 16,-2-1 0-16,3-1 0 0,2 1 0 0,1-1 0 15,-1 0-48-15,-1 1-16 0,-1-2 0 0,0 0 0 16,-3 0-144-16,-1 1 128 0,-1 2-128 0,-2-2 128 16,-1 0-128-16,0 0 0 0,-2 0 144 0,0 2-144 15,-3-1 0-15,-2 2 0 0,1 0 0 0,-1 0 128 16,-1 1-128-16,0 1 0 0,-1 2-176 0,-1 1 176 15,-3-3-1552 1,-2 3-224-16,0 3-32 0,-1-3-16 16,0 1-992-16,1 1-192 0,-1-1-32 0</inkml:trace>
  <inkml:trace contextRef="#ctx0" brushRef="#br1" timeOffset="-113108.86">12681 14156 25391 0,'-6'-13'1120'0,"3"7"240"0,3 6-1088 0,-4-8-272 16,-1 0 0-16,0 0 0 0,-2 2 1152 0,1 2 160 15,-2 1 32-15,0 1 16 0,0 4-336 0,0 2-80 16,1 5-16-16,-1 2 0 0,0 4-752 0,3 2-176 16,0 2 0-16,1 0 0 0,1 3 0 0,3-1 0 15,-1 1 0-15,2 1 0 0,3-3-160 0,1 1 160 16,3 1-128-16,2-1 128 0,2-3 0 0,3 1 0 15,1-2 0-15,3-2 0 0,2-2 0 0,1 0 176 16,2-6-16-16,1-1 0 0,-1 1 368 0,-1-4 80 0,1-5 16 0,-1 0 0 16,2-4 144-16,-4 0 16 0,-2-1 16 0,-2-6 0 15,-1 0 96-15,-2-1 32 0,-1-3 0 0,-1 1 0 16,-3-2-224-16,-1 0-32 0,-4-2-16 0,-2 3 0 16,-2-2-160-16,-5-7-48 0,-4 4 0 0,-3 1 0 15,-5 1-48-15,-3 2-16 0,-5 0 0 0,9 7 0 16,-5 1-240-16,-1 1-144 0,0 1 160 0,-1 3-160 31,-1 2-848-31,1 2-272 0,-2 1-48 0,3 1-16 0,0 6-1856 16,1 2-368-16,-22 13-80 0,17-1-16 0</inkml:trace>
  <inkml:trace contextRef="#ctx0" brushRef="#br1" timeOffset="-112138.83">11132 15748 17903 0,'0'0'784'0,"0"0"176"0,0 0-768 0,0 0-192 0,7 4 0 0,2 1 0 16,0-2 1472-16,2 1 256 0,0-2 64 0,4 2 0 15,-1 2-352-15,2 0-64 0,-1 1-16 0,2 0 0 16,0 0-256-16,1 1-48 0,1 0-16 0,-1-1 0 16,3 1-272-16,0 1-48 0,1-3-16 0,0 1 0 15,-2 0-96-15,0 3-32 0,1-2 0 0,0 3 0 16,3 0-48-16,0 0-16 0,2 0 0 0,2 3 0 15,-2 0-96-15,3-2-32 0,-1 1 0 0,1 0 0 16,0-2-112-16,-1 1-16 0,1 0-16 0,0 1 0 16,-2-3 16-16,0 1 16 0,2-1 0 0,-1 1 0 15,-4-2 48-15,1 1 16 0,1 2 0 0,0-2 0 16,0 1-112-16,2-1-32 0,0 2 0 0,2-2 0 0,-1 0-48 0,-2 0-16 16,1-4 0-16,-1 2 0 0,-2 0 16 0,-2 3 0 15,1-1 0-15,-2-2 0 0,-1 1 112 0,0 0 0 16,0-1 16-16,-1 1 0 0,1 1 0 0,0 0 0 15,0-3 0-15,0 2 0 0,0-1-32 0,1 0-16 16,0-1 0-16,2 0 0 0,-1 0-80 0,-1 1-16 16,0 0 0-16,-1-1 0 0,0 3-128 0,0 0 192 15,-2-3-192-15,0 2 192 0,-1-2-192 0,0 1 0 16,0-1 0-16,-1-2 128 0,0 0-128 0,0 0 0 16,-1 1 0-16,-2-1 0 0,2 0 0 0,-3 0-176 15,0 1 16-15,-1-1 0 16,0 0-1568-16,-2 0-304 0,-2-1-64 0,0 1-11072 15,-2 1-2208-15</inkml:trace>
  <inkml:trace contextRef="#ctx0" brushRef="#br1" timeOffset="-110933.95">11152 15751 6559 0,'0'0'288'15,"0"0"64"-15,0 0-352 0,0 0 0 0,0 0 0 0,0 0 0 0,0 0 128 0,0 0-128 16,0 0 128-16,0 0-128 0,0 0 656 0,0 0 64 15,0 0 16-15,0 0 0 0,0 0 352 0,0 0 64 16,0 0 0-16,0 0 16 0,0 0-400 0,0 0-64 16,0 0-32-16,0 0 0 0,0 0-304 0,0 0-64 15,0 0-16-15,0 0 0 0,0 0 320 0,0 0 64 16,0 0 16-16,0 0 0 0,0 0 48 0,0 0 16 16,-5 2 0-16,5-2 0 0,0 0-192 0,0 0-48 15,0 0 0-15,0 0 0 0,0 0-192 0,0 0-32 16,0 0-16-16,0 0 0 0,-8 2 64 0,3 0 16 15,5-2 0-15,0 0 0 0,-8 3 48 0,1 1 16 16,2-3 0-16,5-1 0 0,0 0-80 0,0 0-16 0,-6 4 0 0,6-4 0 16,-7 3-96-16,7-3-32 0,-6 2 0 0,-1 1 0 15,2-1 96-15,5-2 16 0,0 0 0 0,-7 3 0 16,0 0 48-16,-1 1 16 0,1-2 0 0,1 1 0 16,-1-1 0-16,-1 2 0 0,2-2 0 0,-1 0 0 15,1 1-176-15,1-1-48 0,-2-2 0 0,2 3 0 16,0 0-144-16,-1-1 0 0,1 1 144 0,-1-2-144 15,6-1 224-15,-7 3-32 0,1-1 0 0,-1 2 0 16,1-4 112-16,-1 2 16 0,1-1 0 0,-1 0 0 16,1 2-112-16,-1-3-16 0,-1 1 0 0,0-1 0 15,-1 1-192-15,1 1 144 0,2 0-144 0,-2 0 128 16,0-1-128-16,0 2 160 0,-1-1-160 0,0 1 160 16,0-2 96-16,1 2 0 0,0-1 16 0,1 1 0 15,-3 1-16-15,1 0-16 0,0 0 0 0,1 1 0 0,2-1-48 16,-2 0-16-16,0-2 0 0,0 1 0 0,2 0-48 0,-1-1-128 15,0 1 192-15,-1-1-64 0,0 0-128 0,0 0 192 16,0 1-192-16,0-1 192 0,1 0-64 0,-1 0-128 16,-1-2 192-16,0 2-64 0,1-1 16 0,-1 3 0 15,-1-3 0-15,1 3 0 16,0-1-16-16,0-1 0 0,-1 1 0 0,1 1 0 0,-1 0 0 0,0-2 0 16,0 1 0-16,-1 1 0 0,1-2 48 0,-1 2 0 15,0-2 0-15,-1 0 0 0,0 0 32 0,0 0 16 16,1 0 0-16,-1 0 0 0,0 2 16 0,2 0 0 0,-2 0 0 0,-2-3 0 15,-1 4-112-15,2-2-128 0,0 1 176 0,1 0-176 16,1 0 0-16,0 0 0 0,1 0 0 0,-1-1 0 16,1 3 0-16,0-1 0 0,2-3 0 0,0 2 0 31,0-1-1584-31,8-3-208 0,0 0-64 0,0 0-10272 0,-6 1-2064 0</inkml:trace>
  <inkml:trace contextRef="#ctx0" brushRef="#br1" timeOffset="-110371.11">9426 14038 11967 0,'0'0'1072'0,"-5"-4"-864"0,-2-1-208 0,7 5 0 15,0 0 1344-15,-4-6 208 0,4 6 48 0,0 0 16 16,0 0-288-16,0 0-64 0,0 0-16 0,0 0 0 16,0 0-480-16,0 0-80 0,7 11-32 0,-1-2 0 15,2 4-16-15,1 1-16 0,0 3 0 0,2 4 0 16,-1 5-256-16,3 3-48 0,2 2-16 0,0 4 0 16,1 2-32-16,2 3 0 0,-1 3 0 0,1 3 0 15,2 3 160-15,-1 1 16 0,2 1 16 0,-1 2 0 16,1 2 112-16,1 0 32 0,1 1 0 0,2 0 0 15,0 0-96-15,0 1 0 0,-2 1-16 0,2 0 0 16,0 1-96-16,1 0-16 0,-1-1 0 0,-1 0 0 16,0 0 0-16,2-3-16 0,-3-3 0 0,1-1 0 15,-3-1 16-15,-1-1 16 0,3 1 0 0,-4-6 0 16,1-1-96-16,-2-2-32 0,0-2 0 0,1-3 0 0,-4-1-64 0,1 2-16 16,-2-7 0-16,2-3 0 0,-3 1-64 0,0-4-128 15,-1 0 176-15,1-2-176 0,0 0 0 0,0-2-144 16,-2-2-16-16,0-1 0 15,-2-4-1728-15,-1 1-352 0,0 2-64 0,-1-2-8208 16,0-1-1648-16</inkml:trace>
  <inkml:trace contextRef="#ctx0" brushRef="#br1" timeOffset="-109667.89">12733 14856 10127 0,'-6'-14'448'0,"3"8"96"0,1-2-544 0,-1 0 0 15,-1 0 0-15,0 3 0 0,-1 0 2432 0,5 5 368 16,-4-4 80-16,4 4 0 0,-5-2-1600 0,5 2-320 15,0 0-64-15,-4 7 0 0,0 1-128 0,3 4-32 0,-1-1 0 0,2 5 0 16,2 3-128-16,0 4-32 0,2 3 0 0,0 4 0 16,1 4 160-16,1 2 32 0,0 3 0 0,2 6 0 15,1 1-128-15,0 4 0 0,2-2-16 0,0 3 0 16,1-1-192-16,1-1-48 0,2-2 0 0,-2 0 0 16,-2 0 0-16,1 0-16 0,2-1 0 0,-1-2 0 15,-1-1-48-15,0-1 0 0,0-1 0 0,-1 2 0 16,2-2 0-16,-1-2-16 0,-1-3 0 0,0 1 0 15,1-1-16-15,0-3 0 0,-1 1 0 0,1-4 0 16,-1 1-96-16,2 0 0 0,-2-1-16 0,1-3 0 16,-1-1-176-16,-2-2 0 0,-1 0 0 0,-2-2 0 15,-1-1 128-15,-1 1-128 0,-1-4 128 0,1 1-128 16,-2-3 0-16,3 0-304 0,1 0 48 0,0-2-11568 16,1-1-2320-16</inkml:trace>
  <inkml:trace contextRef="#ctx0" brushRef="#br1" timeOffset="-108636.74">13041 16534 3679 0,'14'-4'320'0,"-11"-2"-320"15,-3-3 0-15,1-2 0 0,1 1 3520 0,-1-1 640 16,2 2 128-16,-2 2 32 0,0-3-1952 0,-1 4-400 15,0 6-80-15,0 0-16 0,0 0-144 0,0 0-48 16,0 0 0-16,0 0 0 0,0 9-480 0,0 4-112 16,0 4 0-16,0 3-16 0,0 3-304 0,0 0-48 0,0 4-16 0,1 3 0 15,1 1-384-15,-1 4-96 0,0 0-16 0,3 0 0 16,-1 1-208-16,0 0 0 0,-1 1 0 0,-1-1 0 16,-1 1 0-16,3-1-256 0,0 1 16 0,1-1 16 31,-1-3-1712-31,1-2-352 0,3-1-64 0,-2-1-12352 0</inkml:trace>
  <inkml:trace contextRef="#ctx0" brushRef="#br1" timeOffset="-108277.43">13312 17603 9215 0,'0'0'400'0,"0"0"96"0,2-6-496 0,-1 1 0 16,0-1 0-16,0 1 0 0,3-1 4096 0,-1-2 704 15,0 1 160-15,-2 1 32 0,0-3-3024 0,1 1-608 16,-1 1-112-16,-1 7-32 0,0 0-688 0,0 0-144 16,0 0-16-16,0 0-16 0,0 0-176 0,0 0-48 15,-7 7 0-15,1 3 0 0,-1 1 80 0,1 2 16 16,-1 1 0-16,1 4 0 0,-1 1 224 0,2 1 32 16,1-1 16-16,1 3 0 0,2 4-160 0,1 0-16 15,3 1-16-15,2 0 0 0,4-1-160 0,3 1-16 16,1-4-128-16,3-3 192 0,0-2-192 0,4 0 144 15,1-3-144-15,1-2 128 0,-1-4-128 0,-2-2 0 16,1-4 144-16,0-1-144 0,-2-4 144 0,-1-1-144 16,-2-3 192-16,0-2-192 0,-2-1 448 0,-3-1-32 0,-2-3 0 15,-1-1 0-15,-4-2-208 0,-3-1-32 0,0-1-16 0,-3-1 0 16,-4 1 80-16,-2 0 16 0,-2-2 0 0,-2 3 0 16,2-2-256-16,-2 2 176 0,-2-3-176 0,0 3 160 31,-4 2-720-31,4 0-144 0,0 0-16 0,2 4-16 15,2 1-1616-15,3 2-320 0,4 2-64 0,4 6-11728 0</inkml:trace>
  <inkml:trace contextRef="#ctx0" brushRef="#br1" timeOffset="-108043.08">13913 17533 32015 0,'0'0'1408'0,"-8"4"320"16,-1 0-1392-16,-2 0-336 0,1 0 0 0,0 1 0 0,-2 1 1600 0,1 2 256 15,0-1 64-15,2 1 0 0,1 1-880 0,2 0-160 16,-1 0-48-16,2 1 0 0,0 3-448 0,1 2-112 16,1-1-16-16,3 3 0 0,2 3-256 0,0 0 128 15,-1 0-128-15,2 0 0 0,1 0 0 0,1 3 0 16,2-3 0-16,0 1 0 0,3-1-160 0,-1-2-32 16,0-1-16-16,1 0 0 15,2-5-624-15,0 1-112 0,0-2-16 0,-1-1-16 16,2-4-1712-16,2-2-320 0,0-1-80 0</inkml:trace>
  <inkml:trace contextRef="#ctx0" brushRef="#br1" timeOffset="-107854.11">14183 17616 10127 0,'-2'-17'448'0,"2"11"96"15,0-1-544-15,0 1 0 0,-2-1 0 0,2 2 0 0,0 5 5360 0,0 0 960 0,0 0 192 0,0 0 32 16,0 0-4688-16,0 0-960 0,3 8-176 0,-1 6-32 15,2 1-448-15,-1 2-96 0,0 1-16 0,-1 1 0 16,1 2-256-16,-1 3-64 0,1 1-16 0,1 2 0 16,0-1-1392-16,1 0-288 0,0 1-48 0,-1-3-12064 15</inkml:trace>
  <inkml:trace contextRef="#ctx0" brushRef="#br1" timeOffset="-107604.04">14413 17517 18431 0,'-19'-30'816'0,"12"17"160"0,-1 0-784 0,1 0-192 15,-1 0 0-15,4 1 0 0,2 2 3568 0,1 5 656 16,1 5 144-16,0 0 32 0,0 0-2800 0,5 8-544 16,1 5-112-16,2 5-32 0,0 7-592 0,4 5-112 15,2 4-16-15,2 3-16 0,-1 4-176 0,-3-9 0 16,0-2 0-16,-1 3-176 0,1 1 0 0,1 1 0 15,2 2 0-15,-4-1 0 16,1 1-1616-16,1 8-320 0,-1-3-64 0,-3-2-12224 0</inkml:trace>
  <inkml:trace contextRef="#ctx0" brushRef="#br1" timeOffset="-107447.84">14257 17912 36335 0,'-13'-4'1600'0,"13"4"352"0,0 0-1568 0,0 0-384 0,0 0 0 0,3-5 0 16,5 0 0-16,0 1 128 0,2-1-128 0,4 0 0 15,3-1 0-15,4 1 0 0,4-1 0 0,2-1 0 16,3 1-1792-16,11-2-256 0,-5 0-32 0</inkml:trace>
  <inkml:trace contextRef="#ctx0" brushRef="#br1" timeOffset="-107041.7">14783 17747 23039 0,'0'0'2048'0,"-7"2"-1648"15,1 1-400-15,1 1 0 0,5-4 2512 0,0 0 432 16,0 0 64-16,0 0 32 0,0 0-1696 0,0 0-320 16,9 6-80-16,2 2-16 0,1 0-688 0,1 0-240 15,0-4 144-15,-1 1-144 0,2-1 208 0,-1 1-32 16,-1 0-16-16,-1 1 0 0,-2-3 224 0,-2 1 64 15,0 0 0-15,1 0 0 0,-8-4 64 0,5 5 0 16,-5-5 16-16,4 8 0 0,-1-1-288 0,-3-1-64 0,-2 1-16 0,0 2 0 16,-1-3-160-16,-1 1 128 0,-1 1-128 0,0 1 128 15,1-1-128-15,-1-2 0 0,1 1 0 0,4-7 0 16,-4 5-256-16,1 2 80 0,3-7 16 0,0 5 0 16,0-5-48-16,3 6-16 0,-1-1 0 0,5 2 0 15,-2-4 80-15,4 1 16 0,2-1 0 0,0 1 0 16,2 0 128-16,0 1 0 0,2-1 0 0,-1 2-128 15,0-1 128-15,5 4 0 0,-1-3 0 0,-4 1 0 16,-1 1 448-16,-2-2 32 0,-2 1 0 0,-3 2 0 16,0 4 496-16,-2-4 112 0,-3 0 0 0,-1 2 16 15,-3 0-160-15,-1 1-48 0,-1-1 0 0,-1 0 0 16,-2 2-448-16,-4 3-80 0,-2-3-32 0,-1 0 0 16,4-1-336-16,-1-3 128 0,-1-3-128 0,1 1 0 15,2-2-1152-15,2-1-320 0,0-1-48 0,2-2-12560 16,-4 0-2528-16</inkml:trace>
  <inkml:trace contextRef="#ctx0" brushRef="#br0" timeOffset="-104639.12">12258 15812 10127 0,'0'0'896'0,"0"0"-704"16,0 0-192-16,0 0 0 0,13 1 1856 0,-6-2 352 15,-7 1 64-15,8-1 16 0,-8 1-1424 0,9-2-288 16,0 1-48-16,1 1-16 0,-1-1 352 0,0 1 64 15,0 1 16-15,1 2 0 0,-3 1-176 0,1 0-48 0,0 1 0 0,-1 3 0 16,1 1 48-16,0 1 16 0,-1 2 0 0,-1 1 0 16,1 0-64-16,0 1-16 0,0-3 0 0,1 4 0 15,0 2-144-15,-1-1-48 0,1 0 0 0,0-1 0 16,0 0-320-16,1 0-64 0,1 1 0 0,1-2-128 16,-1-1 0-16,1-1 0 0,-2 0 0 0,0-2 0 15,-1-1-672-15,1 0-144 0,-1-2-16 0,0-2-8640 16,-2 0-1728-16</inkml:trace>
  <inkml:trace contextRef="#ctx0" brushRef="#br0" timeOffset="-104482.89">12603 15847 12895 0,'0'0'1152'0,"-5"-4"-928"16,-2-2-224-16,1 2 0 0,-1 1 3184 0,-1-1 592 15,2 2 112-15,-3 3 16 0,-2-1-1680 0,1 3-352 16,0 1-64-16,-1 1-16 0,-2 1-816 0,1 2-160 15,-2 3-48-15,0 0 0 0,1 2-528 0,0 4-112 16,0 0-128-16,2 2 176 16,-1 1-528-16,1 0-96 0,-2 2-32 0,1 3 0 15,1-6-2400-15,0 2-496 0</inkml:trace>
  <inkml:trace contextRef="#ctx0" brushRef="#br0" timeOffset="-104277.89">12452 15699 3679 0,'0'0'160'0,"0"0"32"0,-7 1-192 0,2 3 0 0,0 1 0 0,0 3 0 16,1 0 6336-16,0 3 1216 0,0 4 240 0,1-1 48 16,1 4-5728-16,0 3-1136 0,2 1-224 0,0 2-48 15,2-1-576-15,0 3-128 0,1 2 0 0,1-2 0 31,-2 0-1296-31,2-1-304 0,0-2-48 0,-1-3-11984 0</inkml:trace>
  <inkml:trace contextRef="#ctx0" brushRef="#br0" timeOffset="-104074.65">12211 15969 11967 0,'0'0'1072'0,"1"-7"-864"16,2 0-208-16,2 1 0 0,1-1 2112 0,5 2 384 15,-2 0 80-15,3 0 16 0,1 1-1184 0,1 0-256 16,2 1-32-16,1 1-16 0,1 2-464 0,0-2-80 0,-1 1-32 0,0 1 0 16,1-1-352-16,0 1-176 0,1 0 160 0,0 0-160 15,1 0 0-15,-3 1 0 0,-3 0 0 0,-1 1 0 32,-2 0-1600-32,-1-2-432 0</inkml:trace>
  <inkml:trace contextRef="#ctx0" brushRef="#br0" timeOffset="-103871.6">12441 15620 21183 0,'0'0'1888'0,"-4"8"-1504"0,3 3-384 0,-1 0 0 16,-1 1 1488-16,0 4 240 0,2-1 32 0,1 6 16 15,1 0-592-15,2 1-112 0,1 0-32 0,1 1 0 0,3-1-720 0,0 1-128 16,0-1-48-16,-1-1 0 0,4-1-320 0,-1-2-64 15,1 0-16-15,-1-2 0 16,-1 0-1760-16,-2-2-352 0,-3-1-80 0,-2-1-8832 16</inkml:trace>
  <inkml:trace contextRef="#ctx0" brushRef="#br0" timeOffset="-103684.08">12293 15903 29423 0,'0'0'1296'0,"0"0"288"0,0 0-1264 0,0 0-320 0,0 0 0 0,0 0 0 16,6 7 960-16,5-3 128 0,3 1 16 0,2-4 16 15,2-1-224-15,4-1-64 0,2-2 0 0,3-2 0 16,4-3-400-16,1-1-96 0,-1-1-16 0,3-1 0 31,2-3-1472-31,1 1-288 0</inkml:trace>
  <inkml:trace contextRef="#ctx0" brushRef="#br0" timeOffset="-94410.58">12045 16974 27647 0,'0'0'1216'0,"0"0"256"0,0 0-1168 0,0 0-304 0,0 0 0 0,8 1 0 16,1 0 288-16,3 1 0 0,1 0 0 0,4-4 0 15,4-1-288-15,2-1-176 0,1 0 32 0,3-2 0 0,-1-2-176 0,0 0-16 16,-3 0-16-16,0-2 0 0,-4 1 192 0,-1 1 160 15,-1-1-208-15,6-2 80 0,-8 2 432 0,-2 1 80 16,-2 0 32-16,-5 2 0 0,-6 6 496 0,0 0 112 16,0 0 0-16,0 0 16 0,0 0-272 0,0 0-48 15,0 0-16-15,5 9 0 0,-1 4-176 0,-1 0-32 16,0 3-16-16,-1-1 0 0,-1 1-240 0,2 1-48 16,1 3-16-16,1-2 0 15,2-1-1024-15,-1 0-208 0,2 0-32 0,1-2-14096 0</inkml:trace>
  <inkml:trace contextRef="#ctx0" brushRef="#br0" timeOffset="-94098.04">12460 16868 16575 0,'0'0'736'0,"0"0"160"0,-2 8-720 0,1 1-176 0,1 4 0 0,-3 0 0 16,1 0 3024-16,-1 0 576 0,-1 2 112 0,-1 0 32 16,-1 2-1344-16,-2 3-272 0,-1-1-48 0,-3 5-16 15,-2-3-720-15,-3 3-128 0,-3 4-48 0,-3-2 0 16,-5 1-176-16,-3 1-32 0,-4 0-16 0,-3 0 0 16,-3 0-208-16,-4 2-32 0,-2-5-16 0,-3 0 0 15,-2 0-176-15,-1-2-16 0,-1-2-16 0,3-2 0 16,2-3-288-16,2-2-64 0,4-1-128 0,5-2 192 15,6-1-1200-15,4-3-240 0,6-5-48 0,2 2-19488 16</inkml:trace>
  <inkml:trace contextRef="#ctx0" brushRef="#br0" timeOffset="-93144.98">7014 17083 25679 0,'-3'-6'1136'0,"10"-2"240"0,-12 3-1104 0,-1 1-272 15,0-3 0-15,1 1 0 0,0 2 1088 0,-2 1 176 16,0 1 16-16,1 0 16 0,-1 2 224 0,1 4 32 16,-1-3 16-16,1 5 0 0,-1 0-912 0,1 5-176 15,-2 2-32-15,2 0-16 0,-1 1-304 0,3 2-128 16,0 2 128-16,3 3-128 0,1 1 0 0,2 3 0 16,2-4 0-16,3 3 0 0,3 1 0 0,3 1-176 0,3 0 176 0,1-1-128 31,0-1-1344-31,2-2-256 0,4-3-48 0,3-4-16 15,0-4-1104-15,2-4-240 0</inkml:trace>
  <inkml:trace contextRef="#ctx0" brushRef="#br0" timeOffset="-92799.57">7512 17217 1839 0,'0'0'0'0,"-8"-5"160"0,-2-1-160 0,-2-1 0 0,0-1 0 0,1 3 0 16,-1 1 6144-16,0 0 1184 0,-1 2 240 0,1-2 48 15,1 4-5024-15,-1 1-1008 0,1 2-208 0,2 1-32 16,1 1-960-16,2 3-192 0,-1 2-48 0,2 1 0 15,1-1 16-15,3 2 0 0,1-2 0 0,1 2 0 16,1-2-400-16,2 1-80 0,-1-2 0 0,3 0-16 0,-1-1 336 0,1-2 0 16,2 0 0-16,1-1 0 0,0-3 0 0,1 0 0 15,-1-2 160-15,1-2-160 0,1 1 240 0,0 0-64 16,1-4-16-16,0-1 0 0,-2 0 96 0,1-1 32 16,-2 1 0-16,0-3 0 0,-1 1-288 0,-2 1-224 15,-1 1 32-15,-1-1 16 0,-1 1 512 0,-2-1 112 16,1 1 0-16,-2 6 16 0,0 0 128 0,0 0 32 15,0 0 0-15,0 0 0 0,0 0-352 0,0 0-64 16,0 0-16-16,1 6 0 0,-1-6-192 0,2 8 176 16,1 2-176-16,1 1 160 15,0-1-736-15,1 1-128 0,0-3-48 0,2-1 0 16,2-1-1824-16,0-1-368 0,-1-1-80 0,1-2-6256 0,0-2-1264 0</inkml:trace>
  <inkml:trace contextRef="#ctx0" brushRef="#br0" timeOffset="-92529.13">7684 17215 23199 0,'0'0'512'0,"1"-8"96"0,2 0 32 0,-2 2 16 0,-1 6-528 0,0 0-128 0,0 0 0 0,0 0 0 16,0 0 1504-16,0 0 272 0,0 0 48 0,0 0 16 15,3 9-592-15,0 1-112 0,-2-1-32 0,1 2 0 16,0-1-624-16,0-2-128 0,0 0-32 0,-1 0 0 16,0-2-192-16,-1-6-128 0,0 0 128 0,0 0-128 15,0 0 240-15,0 0-32 0,0 0 0 0,0 0 0 16,0 0-80-16,8-5 0 0,-1 0-128 0,-1-4 192 0,2-2-192 15,-2-4 0-15,2 2 0 0,0-2 0 0,0 1 0 0,0 0 0 16,0-1 0-16,-1 3 0 0,3 2 0 0,-1 2 0 16,-3-1 0-16,1 3 0 0,-1 3 320 0,1 2 0 15,-7 1 16-15,6 2 0 0,1 3 160 0,-1 3 16 16,1 3 16-16,-1 0 0 0,1 3-64 0,-1 0-16 16,1 1 0-16,1 4 0 0,0-5-448 0,2 2 128 15,3-1-128-15,3 0-12160 31,2-2-2448-31</inkml:trace>
  <inkml:trace contextRef="#ctx0" brushRef="#br0" timeOffset="-92000.42">8886 17158 19343 0,'0'0'1728'0,"0"0"-1392"15,0 0-336-15,0 0 0 0,0-6 2208 0,1 0 368 16,2-1 80-16,1 1 16 0,1-6-1904 0,0 2-368 15,1-1-80-15,-1 1 0 0,1-5 128 0,0 2 48 16,-4 2 0-16,-1 0 0 0,-1 1-192 0,-1 1-48 16,-1 1 0-16,-2 1 0 0,-2 2 320 0,1 0 64 0,-1 1 16 15,-2 1 0-15,-1 2 48 0,0 1 16 0,-2 1 0 0,3 3 0 16,1 1-80-16,0 3 0 0,1 3-16 0,0 0 0 16,1 4-432-16,2 2-64 0,2-2-128 0,2 2 176 15,2-2-176-15,1 0 0 0,1 1 0 0,3 0 0 16,1-1-272-16,2-3 64 0,-1 0 16 0,2 1 0 31,1-3-1872-31,0 1-368 0,0-2-80 0,0-5-12496 0</inkml:trace>
  <inkml:trace contextRef="#ctx0" brushRef="#br0" timeOffset="-91875.34">9130 17040 14735 0,'0'0'640'0,"0"0"160"0,0 0-640 0,0 0-160 16,0 0 0-16,0 0 0 0,0 0 2768 0,1 7 528 15,2 1 96-15,1 1 32 0,0 2-2464 0,1 1-512 16,1 1-80-16,1 1-32 16,-1-2-1728-16,2 3-336 0,0-4-80 0</inkml:trace>
  <inkml:trace contextRef="#ctx0" brushRef="#br0" timeOffset="-91562.98">9292 16776 2751 0,'0'0'128'0,"0"0"16"0,0 0-144 0,7 5 0 0,-1-1 0 0,-6-4 0 16,0 0 3200-16,4 5 592 0,-1 1 128 0,1 1 32 15,0-1-1296-15,-1 2-256 0,-1 0-48 0,2 2-16 16,0 2-832-16,0 1-160 0,-1 2-48 0,1 0 0 16,1 2-736-16,1 1-160 0,1 1-16 0,1 2-16 15,0 1-368-15,-1 1 0 0,1-2 0 0,0 1 0 16,1-4-304-16,-1 2-128 0,0-2-16 0,0 1-16 16,-3-3-1648-16,0 3-320 0,-1-5-64 0</inkml:trace>
  <inkml:trace contextRef="#ctx0" brushRef="#br0" timeOffset="-91375.37">9406 17199 10127 0,'-11'-13'448'0,"5"7"96"16,-3-2-544-16,1-1 0 0,1 0 0 0,0-2 0 0,1 1 3072 0,-1-1 496 15,2 2 96-15,2 0 32 0,-2 1-1584 0,2 2-320 16,3 6-64-16,0 0-16 0,-1-7-432 0,1 7-96 16,0 0-16-16,3-8 0 0,2 2-656 0,1 2-144 15,2 0-32-15,3 3 0 0,0-2-336 0,1 1 0 16,1 0 0-16,-1 2 0 0,-2 0 0 0,2-2 0 15,0 0-160-15,0 2 160 16,-2 0-768-16,0-1-64 0,0-3 0 0,-1 0 0 16,0-1-2096-16,0 0-416 0,-1-3-96 0</inkml:trace>
  <inkml:trace contextRef="#ctx0" brushRef="#br0" timeOffset="-90873.32">9578 16802 15663 0,'0'0'1392'0,"0"0"-1120"0,3 6-272 0,-2 1 0 16,1 0 3056-16,-1 4 544 0,-1 2 112 0,1 4 32 15,1 2-1888-15,0 4-384 0,-2-1-80 0,0 1-16 16,0 2-336-16,1 0-64 0,1 0-16 0,-1-1 0 16,0-3-320-16,2-1-80 0,-3-2-16 0,1-2 0 15,2-2-352-15,-1-2-192 0,1-3 192 0,0 1-192 16,1-3 0-16,0-1-304 0,-1-1 48 0,-3-5 0 16,0 0-272-16,6-1-48 0,-6 1-16 0,6-6 0 15,1-2 176-15,-2-1 32 0,0-2 16 0,0 0 0 16,1-2-80-16,-1-2 0 0,1 0-16 0,1 0 0 0,-2 1 144 0,0 1 16 15,0 4 16-15,-1-2 0 0,0 5 288 0,-4 6-192 16,0 0 192-16,0 0-160 0,0 0 160 0,0 0 0 16,0 0 160-16,5 5-160 0,1 3 432 0,-1 2-16 15,1 5 0-15,1-2 0 0,-1 2-96 0,2-2-32 16,1 0 0-16,2 2 0 0,-1-2-288 0,2 0 128 16,2 0-128-16,1-4 0 0,-2 0 256 0,1-1-64 15,0 0-16-15,-1-3 0 0,0-1-176 0,1-2 0 16,-3 1 0-16,1-3-176 0,0-3 304 0,-2-1 48 0,1-1 16 0,-2-1 0 15,-1-1-16-15,-2-2 0 0,1 0 0 0,-2 0 0 16,0 1-32-16,-2 0 0 0,-1-2 0 0,0 1 0 16,-4 0 64-16,1 1 16 0,-2-3 0 0,-1 3 0 15,0 3 160-15,1-1 48 0,3 6 0 0,-4-4 0 16,-2 1-64-16,6 3-16 0,0 0 0 0,-5 3 0 16,1 3-224-16,0 2-128 0,2 1 160 0,0 2-160 15,2-3 0-15,0 2 0 0,2 0 0 0,0 1-160 31,2 1-352-31,2-2-64 0,-1-1 0 0,1 0-16 0,1 2-1744 0,1-2-352 16,1 0-64-16,0-4-11904 0</inkml:trace>
  <inkml:trace contextRef="#ctx0" brushRef="#br0" timeOffset="-90607.6">10168 17156 15663 0,'0'0'1392'0,"0"0"-1120"16,1 8-272-16,-1 1 0 0,0 2 2864 0,1-2 512 15,1-1 96-15,2-1 32 0,-1 4-1552 0,1-2-304 16,0 0-64-16,1 0-16 0,1 0-736 0,0-2-160 16,-6-7-32-16,0 0 0 0,0 0-16 0,0 0-16 15,0 0 0-15,0 0 0 0,0 0 96 0,0 0 32 16,0 0 0-16,0 0 0 0,0 0-144 0,-1-7-16 16,-2-3-16-16,2 1 0 0,0-3-288 0,-1 0-48 15,2-1-16-15,0-2 0 0,0 2-208 0,2-2 0 16,-1 1 0-16,3 1 0 15,0 4-400-15,1-3-32 0,2 2 0 0,0 2 0 16,1-1-208-16,-1 1-32 0,1 1-16 0,1 1 0 16,0-3-176-16,0 2-32 0,-1 3-16 0,-8 4 0 15,0 0-2064-15,0 0-416 0,0 0-64 0</inkml:trace>
  <inkml:trace contextRef="#ctx0" brushRef="#br0" timeOffset="-89732.42">8249 16519 14735 0,'0'0'1312'0,"0"0"-1056"0,0 0-256 0,0 0 0 0,0 0 2192 0,0 0 384 0,0 0 80 0,1 11 16 15,2 1-1904-15,-1 1-384 0,3 2-80 0,-1 0-16 16,0 3 80-16,0 2 16 0,0 1 0 0,1-2 0 16,0-2-224-16,-1 2-32 0,-1 0-128 0,0 1 192 15,-2-2-64-15,0-1 0 0,-1 0-128 0,0-1 192 16,0-1-192-16,-1-4 176 0,0-1-176 0,-1-1 160 15,1-1-160-15,1-8 0 0,0 0 0 0,0 0 0 16,0 0-256-16,0 0 64 0,0 0 0 0,0 0 16 16,-3-5-48-16,2-2-16 0,0-2 0 0,1-1 0 15,4-3 240-15,0 0-176 0,-2 0 176 0,3 0-160 16,2-1 160-16,1 4-128 0,-2 0 128 0,2 3-128 16,0 1 128-16,1 0 0 0,0 4 0 0,-1-1-128 0,1 2 352 0,-9 1 80 15,7 2 16-15,-1 1 0 0,1 1 304 0,-7-4 64 16,0 0 16-16,2 9 0 0,0-2 32 0,-2 0 16 15,-3 1 0-15,0 0 0 0,-1 1-320 0,-1 2-64 16,-1-5-16-16,-1 2 0 0,-1 1-352 0,1-2 0 16,-3-1 0-16,1-1-128 0,0 2-96 0,0-2-16 15,3-2 0-15,0 1 0 16,1-4-144-16,5 0-16 0,0 0-16 0,0 0 0 16,0 0-256-16,0 0-48 0,0 0-16 0,0 0 0 0,3-7 352 0,1 1 64 15,1-1 0-15,3 1 16 0,-1-1 304 0,4 1-192 16,-1 0 192-16,2 1-160 0,0-1 160 0,0-1 0 15,-1 3 0-15,2-2-128 0,2-1 128 0,0 1 0 0,-2-2 0 0,-1 0 0 16,0 1 0-16,-2 0 0 0,1-3 0 0,-2 3 0 16,0-2 176-16,-1-1-48 0,0 0 0 0,-2 1 0 15,-3 0 80-15,-2 1 16 0,-1 0 0 0,0 8 0 16,0 0 288-16,0 0 64 0,-7-4 16 0,1 3 0 16,-2 1 480-16,-1 5 80 0,-1 2 32 0,0 0 0 15,4 4-176-15,1 2-48 0,1 1 0 0,2 2 0 16,5-1-256-16,2 0-64 0,2-2-16 0,5-1 0 15,3-2-432-15,5-1-64 0,5-1-128 0,2-3 176 16,2-1-1280-16,1-3-256 0,1-2-48 0</inkml:trace>
  <inkml:trace contextRef="#ctx0" brushRef="#br0" timeOffset="-88732.25">7931 17974 22111 0,'-14'-4'976'0,"8"4"208"0,-3 0-944 0,-3 0-240 0,0 0 0 0,-1 0 0 15,0 1 3056-15,0 2 560 0,-2-2 112 0,2 3 32 16,0 1-2224-16,1 0-448 0,0 0-96 0,0 5-16 16,5-1-624-16,0 2-128 0,0-1-32 0,1 3 0 15,3 1-192-15,2 2 0 0,0 1 0 0,2 0 0 16,3-1-176-16,1 1 176 0,0-1-160 0,3 1 160 31,1-1-640-31,3-1-48 0,1-2 0 0,3-1 0 16,1 1-656-16,2-2-128 0,1-5-16 0,1 1-16 0,1-4-160 15,0 0-16-15,-2 0-16 0,-1-3 0 0,-2-3 544 0,-1-2 96 0,-1-2 32 0,0 0 0 16,-2 0 816-16,-2-1 208 0,-1-1 0 0,-3-1 0 16,-1 1 640-16,0-1 160 0,-2 1 32 0,0 0 16 15,-1 0 320-15,-3-3 64 0,-2 2 16 0,-2 2 0 0,-1-1 96 0,-1 1 0 16,-1 2 16-16,1 0 0 0,-1 5-336 0,-1-2-80 15,-1 1-16-15,1 2 0 0,2 2-352 0,-1 2-80 16,1 2-16-16,2 1 0 0,1 4-352 0,3 1-128 16,2-3 0-16,0 1 144 0,3 1-144 0,2-1 0 15,1 0 0-15,2 0 0 0,2-3-176 0,0-1 176 16,-1-3-128-16,1 0 128 0,-2-3 0 0,0 0 0 16,-1-5 0-16,-1 4 0 0,-2-3 0 0,-1 1 0 15,-2-3 192-15,-1-2-64 0,-2 8 0 0,3-8 0 16,0-3 0-16,-2 1 0 0,-1 1-336 0,0-3-64 15,-1 0-16-15,1 1 0 16,-2-1-2928-16,1-1-592 0</inkml:trace>
  <inkml:trace contextRef="#ctx0" brushRef="#br0" timeOffset="-88435.49">8262 18008 3679 0,'1'6'320'0,"0"4"-320"0,1 6 0 0,0 1 0 16,1 3 5696-16,-1 0 1056 0,1 0 224 0,1 0 32 15,-3-1-4192-15,1-1-848 0,-1 1-176 0,1 2-16 16,1-6-848-16,1 1-160 0,1-3-48 0,-1 0 0 16,-1-4-464-16,-1-2-112 0,-2-7-16 0,0 0 0 15,0 0-128-15,0 0 0 0,0 0 0 0,0 0 0 16,9-2 0-16,-2-3 128 0,-2-4-128 0,0-2 0 16,1 0 0-16,0-4 0 0,1 1 0 0,-1-3 0 15,2 0-144-15,-2-1-112 0,1-3-32 0,0-4 0 16,-2 2-128-16,0 1-32 0,-1 1 0 0,0 3 0 15,0-2 192-15,1 6 48 0,-1 4 0 0,0 1 0 0,-4 9 208 0,0 0-176 16,0 0 176-16,6 4-160 0,-1 5 160 0,1 3 0 16,-1 2-144-16,1 3 144 0,2 4 0 0,0 0 0 15,1 0 0-15,0 0 0 0,0 1-192 0,1-2 48 16,0-1 0-16,2 1 0 16,3-3-2240-16,1 0-448 0,1-3-96 0</inkml:trace>
  <inkml:trace contextRef="#ctx0" brushRef="#br0" timeOffset="-88169.89">8906 17825 5519 0,'-9'-7'496'0,"-4"-2"-496"0,-3-1 0 0,3 1 0 15,-3 0 6880-15,4 0 1280 0,3-1 256 0,0 4 48 16,1 3-6240-16,8 3-1264 0,-6 0-240 0,6 0-48 15,-4 9-304-15,1 2-64 0,2 3-16 0,2 6 0 16,2 5-288-16,1 2 0 0,0 3-128 0,2 0 128 16,2 2 0-16,1 1-144 0,3 2 144 0,0-1 0 15,-1-1-176-15,1-2 176 0,1-5-208 0,0 1 80 16,0 2-1392-16,-1-1-272 0,-2-5-48 0,2 0-16 16,-1-2-1408-16,-2-1-304 0</inkml:trace>
  <inkml:trace contextRef="#ctx0" brushRef="#br0" timeOffset="-87809.47">8880 18187 24127 0,'-7'-15'1072'0,"4"10"208"0,2-2-1024 0,1 1-256 16,0 6 0-16,0 0 0 0,0-7 704 0,3 1 96 16,-3 6 16-16,0 0 0 0,8-3-672 0,1 2-144 15,-9 1 0-15,11 1 0 0,1 2 0 0,1-3-128 16,0 0 128-16,2 2-160 0,-1 2 160 0,0 3 0 15,1-2 0-15,0 1-128 0,0 1 128 0,-2 1 0 16,-2 2 0-16,1 0 0 0,1 4 0 0,0 1 0 16,-2 1 0-16,0-1 128 0,1 1-128 0,-1 1 128 0,-2-1-128 0,1-1 128 31,-1 0-496-31,0-2-80 0,-1-2-32 0,-3 0 0 16,2-3-592-16,-2 0-112 0,-5-8-32 0,0 0 0 15,5 3-528-15,-5-3-112 0,0 0-32 0,0 0 0 16,0 0-96-16,3-7 0 0,0-5-16 0,-3 3 0 15,-2-3 512-15,1-1 96 0,-2-3 32 0,1 1 0 0,-2-1 3456 0,0-5 688 0,-1-2 144 0,-1 1 16 16,3-2-944-16,-1 1-192 0,-2-1-32 0,3 2-16 16,0 2-848-16,2 3-160 0,1 1-48 0,0 3 0 15,0-1-192-15,2 4-32 0,1 0-16 0,1 2 0 16,0 3-464-16,-4 5 0 0,7-2 0 0,3 5-160 16,-1 2-800-16,1 0-144 0,2 3-48 0,6 3-7872 15</inkml:trace>
  <inkml:trace contextRef="#ctx0" brushRef="#br0" timeOffset="-87434.59">9369 18111 3679 0,'0'0'320'0,"0"0"-320"15,6 9 0-15,3 4 0 0,-4-3 4464 0,-5-10 816 16,0 0 160-16,6 14 48 0,-3 2-3152 0,0-2-624 16,1-1-128-16,-4 1-32 0,-1-4-480 0,-1 3-112 15,0 3 0-15,0-5-16 0,0 0-304 0,-1 1-48 16,2 1-16-16,0 0 0 0,-1-3 0 0,2 3 0 16,0-4 0-16,3 0 0 0,-2-1-320 0,-1-8-64 15,5 7 0-15,2-3-16 0,-7-4-176 0,9 1 0 16,0-1 0-16,2-1 128 0,-2-2-128 0,0-1-272 15,-1-1 64-15,4-6 16 16,-5 1-256-16,1 0-32 0,-3-1-16 0,-2 5 0 16,-2-5-64-16,1-1-16 0,-1-1 0 0,-1-5 0 15,-1 3 128-15,-1 4 0 0,1-2 16 0,-3-9 0 16,-1 2-208-16,1 7-32 0,-1-2-16 0,0-2 0 16,2 5 48-16,2 5 16 0,1 7 0 0,0 0 0 0,0 0 304 0,0 0 48 0,0 0 16 0,10 10 0 15,3 1 400-15,1 4 96 0,1 2 16 0,6 10 0 16,-1-1 736-16,-7-9 160 0,1 0 16 0,-1 4 16 15,0-2 304-15,-3 1 64 0,-1-2 16 0,-1 2 0 16,-3 1 240-16,-2-2 48 0,-4 2 16 0,-2 0 0 16,0 1-400-16,-2 1-64 0,-3 0-32 0,-1-1 0 15,-3-1-464-15,-1-6-80 0,-1 4-32 0,1-4 0 16,-4-2-544-16,1-1-128 0,2 0 0 0,-2-4-128 16,-1-5-1184-16,-1-1-352 0,0-4-64 0</inkml:trace>
  <inkml:trace contextRef="#ctx0" brushRef="#br0" timeOffset="-37631.33">16188 11395 6447 0,'-4'-6'576'0,"-1"-1"-576"0,0 1 0 0,-2-1 0 0,2-3 3856 0,-3 0 672 0,1 1 128 0,-1 1 16 16,1-1-2144-16,-2 5-432 0,0-1-96 0,1 7-16 16,-1 1-272-16,0 4-64 0,0 5-16 0,0 2 0 15,-3 4-768-15,3 2-160 0,-3 6-16 0,0 7-16 16,1 4-352-16,3 6-64 0,1 4 0 0,2 0-16 0,2 0-240 0,3 9 0 16,3-5 0-16,4-4 0 0,0-5-320 0,5-4-16 15,2-6 0-15,3-2 0 16,2-6-2224-16,1-6-448 0,3-4-96 0</inkml:trace>
  <inkml:trace contextRef="#ctx0" brushRef="#br0" timeOffset="-37334.11">16483 11552 16575 0,'0'0'736'0,"-8"-4"160"0,0-2-720 0,-1 2-176 15,0 2 0-15,-1 2 0 0,-1 2 2256 0,1 4 432 16,-1 2 64-16,2-1 32 0,0 5-1856 0,1 1-368 15,2 1-80-15,0 3-16 0,4 2-304 0,1 2-160 0,2-1 160 0,3 1-160 16,1 0 0-16,3-3 0 16,4 3 0-16,-1-3 0 0,2-2 0 0,2-2 0 0,-1-1 0 0,2-3 0 15,2-6 224-15,-1-1-48 0,0-1-16 0,-3-5 0 16,-1-3 400-16,-2-1 80 0,-2 1 0 0,-3-4 16 16,-2-1 256-16,-3 0 48 0,-3-2 16 0,-3-1 0 15,-4 0-304-15,-2-1-64 0,-1 1-16 0,1 0 0 16,-1-3-336-16,0 4-64 0,-1-2 0 0,0 2-16 31,1-1-496-31,2 1-80 0,-1 1-32 0,2 0 0 16,2 2-2384-16,1-1-464 0,4 1-112 0,-1 1 0 0</inkml:trace>
  <inkml:trace contextRef="#ctx0" brushRef="#br0" timeOffset="-37098.34">16672 11580 18719 0,'14'17'832'16,"-6"-6"160"-16,0 0-800 0,0 5-192 15,1 0 0-15,0 1 0 0,-1 0 1504 0,-2-1 256 0,0 1 48 0,-3 0 16 0,1 2-304 0,-1-5-64 16,-2-1-16-16,1-1 0 0,-2-2-464 0,0-10-80 16,0 0-32-16,0 0 0 0,0 0-192 0,0 0-32 15,0 0-16-15,-3-6 0 0,-1-1-16 0,0-6 0 16,0-3 0-16,0-1 0 0,-1 1-32 0,1-4 0 16,0-1 0-16,0-2 0 0,2-2-288 0,-1 0-64 0,2-1-16 15,1 0 0-15,1 1-208 0,2 3 0 16,1-1 0-16,2 3 0 15,2 0-368-15,2 3-64 0,1 2-16 0,3 3 0 16,4 3-2576-16,2 4-528 0,0 3-96 0</inkml:trace>
  <inkml:trace contextRef="#ctx0" brushRef="#br0" timeOffset="-36879.65">17454 11220 17503 0,'0'0'1552'0,"-8"-2"-1232"0,-2-2-320 0,-2 1 0 16,0 2 2896-16,-1-2 528 0,-1 2 96 0,0 1 32 16,-1 1-1232-16,1 2-240 0,1 3-48 0,1 1-16 15,1 2-688-15,3 3-144 0,0 3-32 0,1 2 0 16,2 3-688-16,3 0-144 0,2 3-16 0,1 3-16 0,1 0-288 0,4 2 0 16,0-1 0-16,2 0 0 0,2 1 0 0,3-1 0 15,3-3 0-15,1-2 0 16,-1-1-496-16,1-6 0 0,0 1 0 0,0-3 0 15,1-1-1744-15,0-6-368 0,0-1-64 0,1-2-7792 16,-1-3-1568-16</inkml:trace>
  <inkml:trace contextRef="#ctx0" brushRef="#br0" timeOffset="-36692.07">17746 11090 13823 0,'0'0'608'0,"0"0"128"0,0 0-592 0,-4 8-144 15,2 4 0-15,-1 2 0 0,0-1 4096 0,2 4 800 0,0 2 160 0,1 4 16 16,0 0-3072-16,2 4-608 0,4 0-128 0,-1 0-32 16,0 2-896-16,0-1-176 0,2 1-32 0,1 0-128 31,1-2-256-31,0-1-176 0,0-1-16 0,0-3-16 16,-1-2-2384-16,0-3-480 0,0-3-80 0</inkml:trace>
  <inkml:trace contextRef="#ctx0" brushRef="#br0" timeOffset="-36504.6">17952 10982 28559 0,'0'0'2544'0,"1"12"-2032"0,-1 2-512 0,2 2 0 0,-1 4 784 0,2 1 64 16,1 3 16-16,1 2 0 0,1 2 16 0,3 4 0 15,2 0 0-15,1 1 0 0,1 0-624 0,2 0-128 16,2 3-128-16,2-1 176 15,-3 0-1552-15,0 2-304 0,-2-1-64 0,1-5-12144 16</inkml:trace>
  <inkml:trace contextRef="#ctx0" brushRef="#br0" timeOffset="-35942.11">17938 11456 21183 0,'-21'-21'1888'0,"13"11"-1504"16,-1-2-384-16,-1-1 0 0,2 3 2368 0,3 2 416 15,2 2 80-15,2-4 16 0,1 3-1472 0,2-1-272 0,3-1-64 0,3 2-16 16,5 1-896-16,2 0-160 0,-1 2 0 0,2 2 0 31,2 1-960-31,1 1-80 0,2 1-16 0,1 1 0 16,2-2-1744-16,-3 2-336 0,-4-1-80 0,2 3-16 16,1-3 1216-16,-2 4 240 0,-2-2 48 0,-2 1 16 15,-2 1-608-15,-3 2-128 0,-4-1-32 0,-2 1 0 0,-3-7 2480 0,0 0 432 0,-4 5 112 0,0 2 32 16,3 0 2816-16,-3 1 560 0,-3-3 112 0,1-1 32 15,-1 2-1856-15,7-6-352 0,-9 1-80 0,9-1-16 16,0 0-960-16,0 0-192 0,0 0-32 0,0 0-16 16,0 0-400-16,0 0-64 0,0 0-128 0,7-1 176 15,-2-5-176-15,3 2 0 0,-2 0 0 0,2 2 0 16,-1-1 0-16,0 2 0 0,0 1 0 0,-1 0 128 16,-6 0-128-16,7 0 0 0,-7 0 144 0,6 3-144 0,1 0 240 0,-7-3-32 15,4 7 0-15,-2 0 0 0,-2 0 112 0,0 1 0 16,2 0 16-16,-2 0 0 0,0 0-112 0,1-1-32 15,2 1 0-15,1 0 0 0,1-1-192 0,-1-1 0 16,-4-6-144-16,6 7 144 16,1-2-848-16,-1 0-80 0,1-1-16 0,-1-1 0 15,-6-3-176-15,7 2-32 0,-1-2-16 0,1 0 0 16,-7 0 528-16,8-1 96 0,-2 2 32 0,2 0 0 0,0-1 512 0,0 2 256 16,-1-1-32-16,1 3 0 0,0-3 688 0,0 2 144 15,0 2 32-15,1 2 0 0,0-1 176 0,0 2 32 16,0 1 16-16,-1 2 0 0,-3-4-160 0,-1 4-48 15,-2 1 0-15,-2-3 0 0,-2 1-240 0,0 2-48 16,-5 0-16-16,1 1 0 0,-2-3-304 0,-1 3-64 0,-3-2-16 16,0-1 0-16,2-1-288 0,-2-1-128 0,0 0 128 0,2-3-128 31,1-2-1488-31,0-3-384 0,-2-3-80 0,2-2-14560 0</inkml:trace>
  <inkml:trace contextRef="#ctx0" brushRef="#br0" timeOffset="-35675.56">18505 11151 6447 0,'0'0'272'0,"0"0"80"0,-7 2-352 0,1 0 0 0,6-2 0 0,-7 7 0 0,-3 1 4544 16,1 2 848-16,1 2 176 0,3 2 16 0,1 2-3904 0,1 2-784 16,1 3-144-16,3-2-48 0,4 0-576 0,3-1-128 15,-1 0 0-15,0-2 0 0,2-2 0 0,1 0 0 16,0 2 0-16,2-3 0 0,0-2 0 0,-1-2 0 15,1-2 0-15,-2 0 0 0,0 0 368 0,-3-2 176 16,0-3 32-16,-7-2 16 0,8 0 544 0,-8 0 96 16,6-2 32-16,-1-3 0 0,-1-2-432 0,0-3-64 15,-1-1-32-15,-1-1 0 0,0 2-480 0,-1-3-112 16,-1 0-16-16,-1-1 0 16,-2-2-576-16,-1 0-112 0,-1-2-16 0,-1 0-10560 15,-2-2-2096-15</inkml:trace>
  <inkml:trace contextRef="#ctx0" brushRef="#br0" timeOffset="-35472.57">18704 10948 15663 0,'0'0'1392'0,"0"0"-1120"0,0 0-272 0,3 9 0 16,0 1 4080-16,1 2 752 0,-1 0 160 0,1 2 16 15,0 3-2832-15,2 3-576 0,-1 1-128 0,0 1 0 16,1 0-896-16,1 1-160 0,-1 1-32 0,1 2-16 15,1-1-368-15,0 1-288 0,-1 0 48 0,1 0 16 32,-1-1-1664-32,-2-1-336 0,2-3-64 0,-2 2-16 15,0-5-384-15,0 0-64 0,-1-4-32 0</inkml:trace>
  <inkml:trace contextRef="#ctx0" brushRef="#br0" timeOffset="-35285.01">18901 10834 20271 0,'-2'15'896'0,"2"-6"192"0,-2 4-880 0,4 3-208 15,0 2 0-15,2 5 0 0,0 1 2144 0,3 2 384 16,0 1 80-16,3 1 16 0,0 0-1808 0,2 1-368 16,2-2-64-16,0 1 0 0,-1-2-384 0,1 0 0 15,0-1 0-15,-1-1-192 16,0 0-1632-16,-1-2-336 0,-3 0-64 0</inkml:trace>
  <inkml:trace contextRef="#ctx0" brushRef="#br0" timeOffset="-35081.82">18811 11300 15663 0,'-24'-7'688'0,"14"5"144"0,0 0-656 0,1 2-176 0,1-3 0 0,3 1 0 16,5 2 4944-16,0 0 960 0,0 0 192 0,5-5 48 15,3 0-4224-15,4 0-848 0,2-1-176 0,6 0-16 16,2-1-720-16,1 1-160 0,1-2 0 0,-1 0 0 31,-1 0-352-31,0 1-64 0,1-1-16 0,-4 1 0 0,1 1-2912 0,-3-2-592 0</inkml:trace>
  <inkml:trace contextRef="#ctx0" brushRef="#br0" timeOffset="-34831.77">19030 10584 28959 0,'0'0'1280'0,"8"3"272"0,1 1-1232 0,3 2-320 16,2 2 0-16,2 4 0 0,2 1 832 0,3 4 128 16,4 6 0-16,0 3 16 0,-1 0-272 0,1 3-48 15,1 2-16-15,-2 3 0 0,-2 0-32 0,-1 1-16 16,-2 1 0-16,-2 0 0 0,-2 4-112 0,-4 0-32 0,-2-3 0 0,-2 2 0 15,-2 1-96-15,-2 0-32 0,-2-3 0 0,0-1 0 16,-2-1-320-16,-1 0 0 0,-2-2 0 0,0 0-11776 16,-3-2-2304-16</inkml:trace>
  <inkml:trace contextRef="#ctx0" brushRef="#br0" timeOffset="-34488.14">18492 11051 11967 0,'0'0'1072'0,"0"0"-864"16,0 0-208-16,0 6 0 0,0 4 3456 0,0 0 640 15,0 0 128-15,1 3 16 0,1-1-2064 0,0 1-400 16,2 0-96-16,0 2-16 0,1-1-1024 0,0 2-224 0,2-1-32 15,-1 0-16-15,2-1-368 0,0-1-320 0,0 0 64 0,0-1-14896 16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3 755 2759 0 0,'-2'-5'13055'0'0,"3"1"-13542"0"0,5-3 1133 0 0,0-1-1 0 0,1 1 1 0 0,-1 0-1 0 0,2 0 0 0 0,-1 0 1 0 0,1 1-1 0 0,14-9 1 0 0,68-31 941 0 0,-64 34-1229 0 0,43-26 1 0 0,-4-6 338 0 0,177-131-134 0 0,-164 112-149 0 0,3 5 1 0 0,89-50-1 0 0,-87 54-296 0 0,-52 33-283 0 0,42-23 0 0 0,-55 33-1073 0 0,-7 3-3012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18 8287 0 0,'0'0'639'0'0,"0"-1"-415"0"0,-4-14 6404 0 0,-13 14-4409 0 0,7 13-2097 0 0,1 0 0 0 0,0 1 0 0 0,1 0 1 0 0,0 0-1 0 0,1 1 0 0 0,-8 22 1 0 0,8-18-124 0 0,1 0 1 0 0,1 0-1 0 0,1 0 1 0 0,0 0-1 0 0,1 1 1 0 0,2-1-1 0 0,-1 24 1 0 0,2-34 12 0 0,1-1 1 0 0,0 1-1 0 0,0-1 1 0 0,1 0-1 0 0,-1 0 1 0 0,2 0-1 0 0,-1 0 1 0 0,1 0-1 0 0,5 10 1 0 0,-6-14 13 0 0,1 1 0 0 0,-1-1-1 0 0,1 1 1 0 0,0-1 0 0 0,0 0 0 0 0,0 0 0 0 0,1 0 0 0 0,-1-1 0 0 0,1 1 0 0 0,-1-1 0 0 0,1 0 0 0 0,0 0 0 0 0,0 0 0 0 0,0 0 0 0 0,0-1 0 0 0,0 0 0 0 0,6 2 0 0 0,-4-2 53 0 0,-1 0 1 0 0,1-1-1 0 0,0 0 1 0 0,-1 0-1 0 0,1 0 1 0 0,0 0-1 0 0,-1-1 1 0 0,1 0-1 0 0,-1 0 1 0 0,1 0-1 0 0,-1-1 1 0 0,1 0-1 0 0,-1 0 1 0 0,0 0-1 0 0,0-1 1 0 0,0 0-1 0 0,0 0 1 0 0,0 0-1 0 0,-1 0 1 0 0,1-1-1 0 0,-1 0 1 0 0,0 0-1 0 0,0 0 1 0 0,0 0 0 0 0,-1-1-1 0 0,0 1 1 0 0,1-1-1 0 0,-2 0 1 0 0,1 0-1 0 0,2-6 1 0 0,-3 6-36 0 0,1 0 0 0 0,-1-1 0 0 0,-1 1 0 0 0,1-1 0 0 0,-1 1 0 0 0,0-1 0 0 0,0 0 0 0 0,-1 1 0 0 0,0-1 0 0 0,0 0 0 0 0,0 1 0 0 0,0-1 0 0 0,-1 0 0 0 0,0 1 0 0 0,0-1 0 0 0,-1 1 0 0 0,1-1 0 0 0,-1 1 0 0 0,-1 0 0 0 0,1 0 0 0 0,-1-1 0 0 0,1 2 0 0 0,-2-1 0 0 0,1 0 0 0 0,0 1 0 0 0,-1-1 0 0 0,0 1 0 0 0,0 0 0 0 0,-7-6 0 0 0,-28-20-2700 0 0,30 21 1317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9215 0 0,'0'0'422'0'0,"6"16"148"0"0,6 20 1547 0 0,-2 1 1 0 0,-1 0-1 0 0,-3 0 0 0 0,3 42 0 0 0,-3-34-1232 0 0,-6-39-1036 0 0,19 128-8 0 0,-12-89-2484 0 0,3-1-3707 0 0,-7-31 990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5983 0 0,'3'6'9078'0'0,"6"12"-8142"0"0,14 39 336 0 0,28 115 1 0 0,-17-16-3359 0 0,-23-103 241 0 0,-7-33-3519 0 0</inkml:trace>
  <inkml:trace contextRef="#ctx0" brushRef="#br0" timeOffset="1">1 379 11975 0 0,'0'0'9076'0'0,"34"1"-6748"0"0,36-13-1356 0 0,-25 3-2563 0 0,-34 7 710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638 764 919 0 0,'13'-21'12736'0'0,"-15"18"-12541"0"0,-1-1 0 0 0,0 1 0 0 0,0 0 0 0 0,0 0-1 0 0,0 0 1 0 0,-6-5 0 0 0,-14-13 239 0 0,-40-65 1560 0 0,-27-26-184 0 0,65 78-1465 0 0,21 26-198 0 0,-1 1 1 0 0,-1 0 0 0 0,1 0 0 0 0,-12-11 0 0 0,-1 1-40 0 0,1-2 1 0 0,-25-35 0 0 0,-7-7 55 0 0,-31-26 239 0 0,-13-8 599 0 0,14 21-1743 0 0,70 65-197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99 8751 0 0,'7'-13'198'0'0,"-6"11"23"0"0,0 1-185 0 0,0 1 0 0 0,-1-2-1 0 0,1 2 1 0 0,-1-1 0 0 0,0 0 0 0 0,1 0-1 0 0,0 0 1 0 0,-1 0 0 0 0,0 0 0 0 0,0 0 0 0 0,0 0-1 0 0,1-2 1 0 0,-1 2-8 0 0,1-3 519 0 0,1 0-1 0 0,-1-1 0 0 0,0 2 1 0 0,-1-2-1 0 0,0 0 0 0 0,0 0 1 0 0,0 2-1 0 0,0-2 0 0 0,-1 1 1 0 0,1-1-1 0 0,-3-4 0 0 0,2 8-412 0 0,0 0 1 0 0,1 1-1 0 0,-1-1 0 0 0,1 0 0 0 0,-1 0 0 0 0,1 1 0 0 0,-1-1 0 0 0,1 0 0 0 0,-2 1 1 0 0,2 0-1 0 0,-1-1 0 0 0,0 1 0 0 0,1-1 0 0 0,-1 1 0 0 0,0-1 0 0 0,0 1 0 0 0,0 0 1 0 0,0 0-1 0 0,1 0 0 0 0,-1-1 0 0 0,0 1 0 0 0,0 0 0 0 0,0 0 0 0 0,0 0 0 0 0,0 0 1 0 0,1 0-1 0 0,-2 0 0 0 0,2 0 0 0 0,-1 1 0 0 0,0-1 0 0 0,0 0 0 0 0,-1 1 1 0 0,-1-1-23 0 0,0 1 1 0 0,1 0 0 0 0,0-1 0 0 0,-1 2 0 0 0,1-1 0 0 0,0 0 0 0 0,0 0 0 0 0,0 1-1 0 0,0-1 1 0 0,-3 4 0 0 0,-5 7 218 0 0,2 0-1 0 0,1 1 1 0 0,-2 0 0 0 0,3 0-1 0 0,-10 27 1 0 0,11-29-196 0 0,2 0-1 0 0,1 0 0 0 0,0 0 1 0 0,0 1-1 0 0,1 0 0 0 0,0 19 1 0 0,1-25-69 0 0,1 0 1 0 0,-1 0-1 0 0,2 1 1 0 0,-1-1 0 0 0,0 0-1 0 0,1-1 1 0 0,0 1-1 0 0,0 0 1 0 0,2 0-1 0 0,-2-1 1 0 0,1 0-1 0 0,1 0 1 0 0,-1 1-1 0 0,6 4 1 0 0,-7-7-32 0 0,1-1 0 0 0,1 1 0 0 0,0-1 0 0 0,-1 0 0 0 0,1 0 0 0 0,-1 1 0 0 0,1-1 0 0 0,0-1 0 0 0,1 0 1 0 0,-2 1-1 0 0,2-1 0 0 0,5 0 0 0 0,-2 0 1 0 0,1 0 0 0 0,-1 0 0 0 0,-1-1 0 0 0,2-1 0 0 0,10-1 0 0 0,-11 0-106 0 0,0 0 0 0 0,-1 1 0 0 0,0-2 0 0 0,0-1 0 0 0,0 1 0 0 0,0 0 0 0 0,-1-1-1 0 0,13-8 1 0 0,-12 5-1818 0 0,-1 1-1 0 0,2 0 0 0 0,9-14 1 0 0,-13 14-234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8751 0 0,'0'0'674'0'0,"-7"31"1786"0"0,3-9-499 0 0,2 0 0 0 0,0 25 0 0 0,10 93-377 0 0,-4-94-1325 0 0,-1-5-388 0 0,11 133 298 0 0,2-59-3366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0,'5'1'10221'0'0,"2"14"-8480"0"0,3 3-1488 0 0,12 88 1199 0 0,30 113-1215 0 0,-50-213-269 0 0,32 130-2430 0 0,-30-118-2388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12839 0 0,'6'-4'806'0'0,"0"0"0"0"0,1 1 0 0 0,-1 0 0 0 0,1 0 0 0 0,0 0 0 0 0,12-2 0 0 0,73-17-285 0 0,34-11-8081 0 0,-112 28 5789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14 5983 0 0,'0'0'542'0'0,"-26"-12"1150"0"0,24 11-1315 0 0,-1 1 0 0 0,1 0 0 0 0,-1 1 0 0 0,1-1 0 0 0,-1 0 0 0 0,1 1 0 0 0,-1-1 1 0 0,1 1-1 0 0,0 0 0 0 0,-1 0 0 0 0,1 0 0 0 0,0 0 0 0 0,-1 0 0 0 0,1 0 0 0 0,0 0 0 0 0,0 1 0 0 0,0 0 1 0 0,-2 2-1 0 0,0 0-128 0 0,0 0 1 0 0,1 0 0 0 0,0 1 0 0 0,0 0 0 0 0,0-1-1 0 0,1 1 1 0 0,0 0 0 0 0,-3 6 0 0 0,1 5-120 0 0,0 0-1 0 0,0 0 1 0 0,2 0-1 0 0,-2 30 1 0 0,4-26-96 0 0,1 1 0 0 0,0-1 0 0 0,2 0 0 0 0,0 0 0 0 0,2 0 0 0 0,0 0 0 0 0,10 25 0 0 0,-12-39-23 0 0,0 0 1 0 0,0 0 0 0 0,0-1-1 0 0,1 1 1 0 0,-1-1 0 0 0,1 0 0 0 0,1 0-1 0 0,-1 0 1 0 0,1 0 0 0 0,-1-1 0 0 0,11 7-1 0 0,-11-9-7 0 0,0 0-1 0 0,0 0 0 0 0,1-1 0 0 0,-1 1 0 0 0,0-1 1 0 0,1 0-1 0 0,-1 0 0 0 0,1 0 0 0 0,0-1 0 0 0,-1 0 1 0 0,1 0-1 0 0,-1 0 0 0 0,1 0 0 0 0,0-1 0 0 0,-1 1 1 0 0,1-1-1 0 0,-1 0 0 0 0,7-3 0 0 0,-4 1 97 0 0,0 0 0 0 0,0 0 0 0 0,-1 0 0 0 0,0-1 0 0 0,0 0 0 0 0,0 0 0 0 0,0-1 0 0 0,0 0-1 0 0,-1 0 1 0 0,0 0 0 0 0,0-1 0 0 0,0 1 0 0 0,-1-1 0 0 0,0 0 0 0 0,0-1 0 0 0,0 1 0 0 0,-1 0 0 0 0,0-1 0 0 0,0 0-1 0 0,-1 0 1 0 0,0 0 0 0 0,3-14 0 0 0,-3 10 65 0 0,-1-1 1 0 0,0 1-1 0 0,-1 0 0 0 0,0 0 0 0 0,0-1 0 0 0,-1 1 1 0 0,-1 0-1 0 0,0 0 0 0 0,-1 0 0 0 0,0 0 0 0 0,0 0 1 0 0,-1 1-1 0 0,0-1 0 0 0,-8-11 0 0 0,6 11 12 0 0,-1 1 0 0 0,0 0 0 0 0,-1 0-1 0 0,0 1 1 0 0,0 0 0 0 0,-1 1 0 0 0,0-1 0 0 0,-17-10 0 0 0,23 17-260 0 0,0 0 0 0 0,0 1 0 0 0,0-1 0 0 0,-1 1 0 0 0,1 0 0 0 0,0-1 0 0 0,-1 1 1 0 0,1 1-1 0 0,0-1 0 0 0,-1 0 0 0 0,1 1 0 0 0,-1 0 0 0 0,1 0 0 0 0,-1 0 0 0 0,1 0 0 0 0,-1 1 1 0 0,1-1-1 0 0,-1 1 0 0 0,1 0 0 0 0,0 0 0 0 0,-1 0 0 0 0,1 0 0 0 0,0 1 0 0 0,0-1 1 0 0,0 1-1 0 0,0 0 0 0 0,0 0 0 0 0,0 0 0 0 0,0 0 0 0 0,1 0 0 0 0,-1 1 0 0 0,1-1 1 0 0,0 1-1 0 0,-3 3 0 0 0,-11 15-1320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1281 1 1375 0 0,'0'0'66'0'0,"1"2"-8"0"0,5 8 125 0 0,-5-7 702 0 0,-1-3-630 0 0,0 1 0 0 0,-1-1 0 0 0,1 1-1 0 0,0-1 1 0 0,0 0 0 0 0,-1 1 0 0 0,1-1-1 0 0,0 1 1 0 0,0-1 0 0 0,-1 0 0 0 0,1 1-1 0 0,0-1 1 0 0,-1 0 0 0 0,1 1 0 0 0,-1-1-1 0 0,1 0 1 0 0,0 1 0 0 0,-1-1 0 0 0,1 0 0 0 0,-1 0-1 0 0,1 0 1 0 0,-1 1 0 0 0,1-1 0 0 0,-1 0-1 0 0,0 0 1 0 0,-12 3 646 0 0,12-3-463 0 0,-25 9 1006 0 0,17-7-1111 0 0,1 0 0 0 0,0 1 0 0 0,1 0 0 0 0,-15 7 0 0 0,9-3-28 0 0,11-5-243 0 0,0-1 1 0 0,0 1-1 0 0,-1-1 1 0 0,1 0-1 0 0,-1 0 1 0 0,1 0-1 0 0,-1 0 1 0 0,1 0-1 0 0,-1-1 1 0 0,-3 1-1 0 0,2 0 28 0 0,0-1 0 0 0,0 1 0 0 0,0 0 0 0 0,0 1-1 0 0,-5 1 1 0 0,-15 4 291 0 0,8-3-146 0 0,-1 0 0 0 0,-29 12 0 0 0,10-2-134 0 0,-61 13 247 0 0,24-5 533 0 0,15-2-340 0 0,-34 12-259 0 0,65-21-176 0 0,-1-1 0 0 0,-29 6 0 0 0,-2 2 137 0 0,-7 2 24 0 0,53-16-224 0 0,1 1 0 0 0,1 0 0 0 0,-1 1 0 0 0,-10 7 0 0 0,10-6 57 0 0,-1 0 0 0 0,-25 10-1 0 0,-26 11 141 0 0,28-13-155 0 0,-6 1-76 0 0,-20 3 329 0 0,55-17-265 0 0,-1 0 0 0 0,0 1 1 0 0,1 1-1 0 0,0-1 0 0 0,0 1 0 0 0,-12 9 0 0 0,17-12-78 0 0,-5 5 22 0 0,3 0-151 0 0,1 5-2119 0 0,3-9 968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7223 0 0,'16'5'654'0'0,"-14"-3"-643"0"0,0 0 1 0 0,-1 0 0 0 0,1 0 0 0 0,0 1 0 0 0,-1-1-1 0 0,1 0 1 0 0,-1 1 0 0 0,0-1 0 0 0,2 6-1 0 0,10 17 454 0 0,5-8 401 0 0,0-1 0 0 0,1-1-1 0 0,1 0 1 0 0,0-2 0 0 0,31 16 0 0 0,114 47 1654 0 0,-150-70-2335 0 0,112 50 1751 0 0,168 102 0 0 0,-246-131-1501 0 0,1-3 0 0 0,79 27 0 0 0,-59-25-236 0 0,152 83 487 0 0,-92-41-316 0 0,72 29 257 0 0,143 72 1434 0 0,-285-140-1768 0 0,2-3 1 0 0,1-2-1 0 0,110 26 0 0 0,-117-41-17 0 0,-33-6-2405 0 0,-1 1-4673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1 915 3335 0 0,'0'0'151'0'0,"4"0"-4"0"0,15-2 4154 0 0,39-14 1845 0 0,-21 4-4355 0 0,-14 5-737 0 0,0-1 0 0 0,28-14 0 0 0,27-11 56 0 0,147-53 313 0 0,51-15-222 0 0,-164 67-833 0 0,96-22 712 0 0,-160 44-1015 0 0,-2-2-1 0 0,0-3 1 0 0,52-25 0 0 0,66-23 60 0 0,-4 22 135 0 0,18-5 61 0 0,-15-17 20 0 0,9-2-34 0 0,38-8-176 0 0,-161 56-123 0 0,-27 8 1 0 0,1 2 1 0 0,0 1-1 0 0,0 1 0 0 0,0 0 1 0 0,46-5-1 0 0,-29 4 35 0 0,3 0-977 0 0,-15 14-2538 0 0,-19-1 1783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0,'0'0'967'0'0,"11"23"924"0"0,0-9-406 0 0,0 1 0 0 0,18 31 1 0 0,30 83 322 0 0,-12-21-922 0 0,122 190 781 0 0,-71-129-1252 0 0,45 107 403 0 0,-79-149-624 0 0,89 148 236 0 0,-95-174-34 0 0,111 185 540 0 0,135 227-341 0 0,63 144 813 0 0,-204-360-930 0 0,39 60 305 0 0,-115-204-1162 0 0,-70-125 318 0 0,-15-23-292 0 0,2 3-2910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1 721 1839 0 0,'49'8'7695'0'0,"18"-17"-3597"0"0,130-35 0 0 0,-138 29-3005 0 0,61-21 497 0 0,141-63 0 0 0,-128 45-929 0 0,255-81 1546 0 0,-315 111-1706 0 0,94-16-1 0 0,16-4-256 0 0,-27 6-75 0 0,-95 26-52 0 0,82-29 0 0 0,-28 9 130 0 0,-11 3-30 0 0,65-38-89 0 0,-164 65-673 0 0,0 0 0 0 0,1 1 0 0 0,-1-1 1 0 0,1 1-1 0 0,-1 1 0 0 0,1-1 0 0 0,-1 1 0 0 0,11 1 0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0,'0'0'8071'0'0,"31"13"-5510"0"0,191 100 816 0 0,-65-30-1754 0 0,-71-40-975 0 0,193 82 1760 0 0,-131-62-1065 0 0,-92-37-1094 0 0,149 85 548 0 0,5 3 334 0 0,-198-109-1028 0 0,57 25 252 0 0,0 2 0 0 0,116 75 0 0 0,-122-65-52 0 0,72 33 0 0 0,51 33 291 0 0,-112-60 389 0 0,-46-30-3119 0 0,-1 0-5935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0,'0'0'6827'0'0,"3"4"-3631"0"0,-1 0-2847 0 0,0-1 0 0 0,-1 2 1 0 0,0-2-1 0 0,1 1 0 0 0,-2 0 0 0 0,2 0 0 0 0,-2-1 1 0 0,2 7-1 0 0,-2 33 945 0 0,0-28-927 0 0,-3 85 654 0 0,0-43-1089 0 0,6 66 0 0 0,-2-115-421 0 0,1 7-616 0 0,2-5-6794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77 142 6991 0 0,'3'-2'202'0'0,"0"1"-1"0"0,0-1 1 0 0,0 0 0 0 0,-1 0-1 0 0,1 0 1 0 0,-1 0-1 0 0,1 0 1 0 0,-1 0-1 0 0,0 0 1 0 0,0-1-1 0 0,0 1 1 0 0,0-1-1 0 0,1-3 1 0 0,-2 5 26 0 0,0-1 0 0 0,-1 1-1 0 0,0-1 1 0 0,1 0 0 0 0,-1 1 0 0 0,0-1 0 0 0,1 1 0 0 0,-1-1 0 0 0,0 0 0 0 0,0 1 0 0 0,-1-1 0 0 0,1 0-1 0 0,0 1 1 0 0,0-1 0 0 0,-1 0 0 0 0,1 1 0 0 0,-1-1 0 0 0,0 1 0 0 0,1-1 0 0 0,-1 1 0 0 0,0-1-1 0 0,0 1 1 0 0,0 0 0 0 0,0-1 0 0 0,0 1 0 0 0,-1-2 0 0 0,1 2-69 0 0,0-1-1 0 0,0 1 1 0 0,-1 0-1 0 0,1-1 1 0 0,0 1-1 0 0,0 0 1 0 0,-1 0 0 0 0,1 0-1 0 0,-1 0 1 0 0,1 0-1 0 0,-1 0 1 0 0,1 0 0 0 0,-1 1-1 0 0,1-1 1 0 0,-1 0-1 0 0,0 1 1 0 0,1-1 0 0 0,-1 1-1 0 0,0 0 1 0 0,0 0-1 0 0,1-1 1 0 0,-1 1-1 0 0,0 0 1 0 0,0 1 0 0 0,1-1-1 0 0,-1 0 1 0 0,0 0-1 0 0,1 1 1 0 0,-4 0 0 0 0,2 1-123 0 0,0 0 1 0 0,0 0 0 0 0,1 0-1 0 0,-1 1 1 0 0,1-1 0 0 0,-1 1-1 0 0,1 0 1 0 0,0-1 0 0 0,0 1-1 0 0,0 0 1 0 0,0 0 0 0 0,0 0-1 0 0,1 0 1 0 0,-2 4 0 0 0,-2 7-44 0 0,2 0 0 0 0,-1 1 0 0 0,2-1 0 0 0,0 1 0 0 0,0-1 0 0 0,1 1 0 0 0,1 0 0 0 0,1-1 0 0 0,0 1 0 0 0,1-1 0 0 0,0 1 0 0 0,1-1 0 0 0,1 0 0 0 0,0 1 0 0 0,1-2 0 0 0,1 1 0 0 0,0-1 0 0 0,1 0 0 0 0,0 0 0 0 0,10 13 0 0 0,-11-17-4 0 0,1 0-1 0 0,0-1 1 0 0,1 0-1 0 0,-1 0 1 0 0,1 0-1 0 0,1-1 1 0 0,0-1-1 0 0,0 1 1 0 0,0-1-1 0 0,1-1 1 0 0,-1 0-1 0 0,12 4 1 0 0,-12-6 8 0 0,-1-1-1 0 0,1 0 1 0 0,-1 0-1 0 0,1-1 1 0 0,0 0-1 0 0,0-1 1 0 0,-1 0-1 0 0,1 0 1 0 0,0-1-1 0 0,0 0 1 0 0,-1-1-1 0 0,1 0 1 0 0,-1 0 0 0 0,1 0-1 0 0,-1-1 1 0 0,13-7-1 0 0,-13 6 89 0 0,0-1-1 0 0,0 1 1 0 0,0-2 0 0 0,-1 1-1 0 0,0-1 1 0 0,0 0-1 0 0,-1 0 1 0 0,1-1-1 0 0,-1 0 1 0 0,-1 0 0 0 0,1 0-1 0 0,-1-1 1 0 0,-1 0-1 0 0,1 0 1 0 0,-1 0 0 0 0,-1 0-1 0 0,1-1 1 0 0,3-16-1 0 0,-5 12 132 0 0,0 0 0 0 0,0 0 0 0 0,-1 0 0 0 0,-1 0 0 0 0,-1-1 0 0 0,1 1 0 0 0,-2 0 0 0 0,0 0 0 0 0,-1 0-1 0 0,0 0 1 0 0,-1 1 0 0 0,-6-16 0 0 0,6 17-83 0 0,-1 1 0 0 0,0 0-1 0 0,-1 0 1 0 0,0 0 0 0 0,-1 0 0 0 0,0 1-1 0 0,0 0 1 0 0,-1 1 0 0 0,0 0-1 0 0,-1 0 1 0 0,0 0 0 0 0,0 1 0 0 0,-18-10-1 0 0,20 13-191 0 0,-1 1 0 0 0,0 0 0 0 0,0 0 0 0 0,0 1 0 0 0,-1 0 0 0 0,1 0 0 0 0,0 1 0 0 0,-1 0 0 0 0,1 1 0 0 0,-1 0 0 0 0,1 0 0 0 0,-1 1 0 0 0,1 0 0 0 0,0 0 0 0 0,-1 1 0 0 0,1 0 0 0 0,0 0 0 0 0,0 1 0 0 0,0 0 0 0 0,-11 6 0 0 0,15-6-255 0 0,-1-1 0 0 0,1 0-1 0 0,0 1 1 0 0,0 0-1 0 0,0 0 1 0 0,0 0-1 0 0,0 1 1 0 0,1-1-1 0 0,0 1 1 0 0,-1 0 0 0 0,1 0-1 0 0,1 0 1 0 0,-1 0-1 0 0,0 0 1 0 0,1 1-1 0 0,0-1 1 0 0,-2 8 0 0 0,-1 7-1220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0,'0'0'9359'0'0,"10"34"-8326"0"0,131 328 3230 0 0,-15-79-2318 0 0,-75-165-1366 0 0,50 129 645 0 0,-59-148-891 0 0,7 17 35 0 0,37 106 225 0 0,5 14 91 0 0,24 44-115 0 0,-12-37-143 0 0,25 67-198 0 0,12 36 338 0 0,-84-215-405 0 0,-56-129-161 0 0,175 391 181 0 0,-96-203-117 0 0,-53-129-4554 0 0,-23-54 2484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5495 0 0,'0'0'2295'0'0,"27"19"2568"0"0,51 35-1393 0 0,-29-24-2320 0 0,97 45 0 0 0,112 50 1730 0 0,-250-120-2800 0 0,26 11-96 0 0,-31-15-498 0 0,-1 0 1013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0,'0'0'7038'0'0,"15"33"-4100"0"0,32 28-338 0 0,-18-26-1870 0 0,-2 1-1 0 0,-2 2 1 0 0,-1 0 0 0 0,21 47-1 0 0,-20-35 87 0 0,57 88 0 0 0,-44-78-432 0 0,99 140 795 0 0,-79-119-1060 0 0,-7-28-798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44 2759 0 0,'-22'-30'2550'0'0,"21"29"-2416"0"0,-1-1 1 0 0,0 1 0 0 0,1 0 0 0 0,-1 0-1 0 0,0 0 1 0 0,0 0 0 0 0,0 0 0 0 0,0 0-1 0 0,0 0 1 0 0,0 1 0 0 0,0-1-1 0 0,0 1 1 0 0,0 0 0 0 0,0-1 0 0 0,0 1-1 0 0,0 0 1 0 0,-1 0 0 0 0,1 0-1 0 0,0 0 1 0 0,0 1 0 0 0,0-1 0 0 0,-3 1-1 0 0,2 1 241 0 0,1-1 0 0 0,-1 1 0 0 0,0 0-1 0 0,1 0 1 0 0,0 0 0 0 0,-1 0 0 0 0,1 0-1 0 0,0 0 1 0 0,0 0 0 0 0,0 1 0 0 0,0-1-1 0 0,1 1 1 0 0,-4 5 0 0 0,2 0 220 0 0,0-1 0 0 0,0 1-1 0 0,0 0 1 0 0,1-1 0 0 0,0 1 0 0 0,1 1-1 0 0,-1-1 1 0 0,2 0 0 0 0,-1 0 0 0 0,1 0-1 0 0,1 11 1 0 0,2-5-606 0 0,0 0-1 0 0,1 0 1 0 0,1 0-1 0 0,0 0 0 0 0,0-1 1 0 0,2 0-1 0 0,0 0 1 0 0,12 18-1 0 0,-13-24 5 0 0,0 0 0 0 0,0 0 0 0 0,1 0 0 0 0,0-1 1 0 0,0 0-1 0 0,0 0 0 0 0,1 0 0 0 0,0-1 0 0 0,0-1 0 0 0,1 1 0 0 0,-1-1 0 0 0,1-1 0 0 0,0 1 0 0 0,11 1 0 0 0,-17-4 38 0 0,0 0 0 0 0,0 0 0 0 0,-1 0 0 0 0,1-1 0 0 0,0 1 0 0 0,0-1 0 0 0,0 0 0 0 0,0 0 0 0 0,0 0 0 0 0,0 0 0 0 0,0 0 0 0 0,0-1 0 0 0,0 0 0 0 0,-1 1 0 0 0,1-1 0 0 0,0 0 0 0 0,0 0 0 0 0,-1 0 0 0 0,1-1 0 0 0,0 1 0 0 0,-1-1 0 0 0,1 1 0 0 0,-1-1 0 0 0,0 0 0 0 0,0 0 0 0 0,0 0 0 0 0,0 0 0 0 0,0-1-1 0 0,0 1 1 0 0,0 0 0 0 0,-1-1 0 0 0,1 1 0 0 0,-1-1 0 0 0,1 1 0 0 0,-1-1 0 0 0,0 0 0 0 0,0 0 0 0 0,-1 0 0 0 0,2-3 0 0 0,-1-2 71 0 0,0-1 0 0 0,0 1 0 0 0,0-1 0 0 0,-1 0 0 0 0,-1 0 0 0 0,1 1 0 0 0,-1-1 0 0 0,-1 0-1 0 0,0 1 1 0 0,0 0 0 0 0,0-1 0 0 0,-5-7 0 0 0,1 4-148 0 0,0 1 1 0 0,-1 0-1 0 0,-1 0 0 0 0,1 1 0 0 0,-2 0 0 0 0,0 0 1 0 0,0 1-1 0 0,0 0 0 0 0,-1 1 0 0 0,0 0 1 0 0,-1 0-1 0 0,0 1 0 0 0,0 1 0 0 0,-22-10 0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0 536 919 0 0,'0'0'920'0'0,"2"1"22"0"0,-1-1-395 0 0,0 1 0 0 0,1-1 1 0 0,-1 1-1 0 0,0 0 1 0 0,0 0-1 0 0,0 0 0 0 0,0-1 1 0 0,-1 1-1 0 0,1 0 0 0 0,0 0 1 0 0,0 0-1 0 0,0 0 0 0 0,-1 0 1 0 0,1 0-1 0 0,-1 1 0 0 0,1-1 1 0 0,-1 0-1 0 0,1 0 0 0 0,-1 0 1 0 0,0 1-1 0 0,1-1 0 0 0,-1 0 1 0 0,0 0-1 0 0,0 1 1 0 0,0-1-1 0 0,0 2 0 0 0,22-18 733 0 0,11-12-120 0 0,-22 17-1043 0 0,19-18 0 0 0,-1 0-105 0 0,37-41 438 0 0,-51 56-362 0 0,-8 7-72 0 0,0 0-1 0 0,-1-1 1 0 0,1 0-1 0 0,5-9 1 0 0,31-35 133 0 0,-36 43-106 0 0,-1 1-1 0 0,11-10 1 0 0,6-6 85 0 0,-6 6 111 0 0,20-17 1 0 0,11-12 301 0 0,-42 39-325 0 0,1 0 1 0 0,0 0 0 0 0,13-9-1 0 0,22-18 507 0 0,-30 23-704 0 0,26-17 1 0 0,-10 8-2869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68 3223 0 0,'0'0'143'0'0,"12"-12"3812"0"0,-11 9-3313 0 0,0 1 0 0 0,1-1 0 0 0,-1 1 0 0 0,0-1 0 0 0,0 0 0 0 0,0 1 0 0 0,-1-1 0 0 0,1 0 1 0 0,-1 0-1 0 0,0 0 0 0 0,1 1 0 0 0,-2-6 0 0 0,1 7-536 0 0,0 0 0 0 0,0 0 1 0 0,0 1-1 0 0,-1-1 0 0 0,1 0 0 0 0,0 1 0 0 0,0-1 1 0 0,-1 0-1 0 0,1 1 0 0 0,-1-1 0 0 0,1 1 0 0 0,0-1 1 0 0,-1 0-1 0 0,1 1 0 0 0,-1-1 0 0 0,1 1 0 0 0,-1-1 1 0 0,0 1-1 0 0,1 0 0 0 0,-2-1 0 0 0,1 0 34 0 0,-1 1 0 0 0,1-1 0 0 0,0 1 1 0 0,-1 0-1 0 0,1 0 0 0 0,0 0 0 0 0,-1 0 0 0 0,1 0 0 0 0,-1 0 0 0 0,1 0 0 0 0,0 0 0 0 0,-1 1 0 0 0,1-1 0 0 0,-3 1 0 0 0,0 1-2 0 0,1 0 0 0 0,-1 0 1 0 0,1 0-1 0 0,-1 0 0 0 0,1 0 0 0 0,0 1 0 0 0,0-1 0 0 0,0 1 0 0 0,0 0 0 0 0,-4 5 1 0 0,-1 3-103 0 0,-13 22 0 0 0,17-24-30 0 0,0 1-1 0 0,0 0 0 0 0,1 0 1 0 0,0 0-1 0 0,1 1 0 0 0,0-1 0 0 0,1 1 1 0 0,0-1-1 0 0,1 1 0 0 0,0-1 1 0 0,3 20-1 0 0,-2-26 6 0 0,0 1 0 0 0,0 0 0 0 0,1-1 0 0 0,0 1 0 0 0,0-1 0 0 0,0 0 0 0 0,1 0 0 0 0,-1 1 0 0 0,1-2 0 0 0,0 1 0 0 0,0 0 0 0 0,1 0-1 0 0,-1-1 1 0 0,1 0 0 0 0,-1 0 0 0 0,1 0 0 0 0,0 0 0 0 0,0 0 0 0 0,1-1 0 0 0,-1 0 0 0 0,0 0 0 0 0,1 0 0 0 0,-1 0 0 0 0,10 1 0 0 0,-7-1 78 0 0,-1-1 0 0 0,1 0 0 0 0,-1 0 0 0 0,1-1 0 0 0,0 0-1 0 0,0 0 1 0 0,-1-1 0 0 0,1 1 0 0 0,-1-1 0 0 0,1-1 0 0 0,-1 1 0 0 0,1-1 0 0 0,-1-1 0 0 0,0 1 0 0 0,1-1 0 0 0,-2 0 0 0 0,10-6 0 0 0,-9 4 58 0 0,-1 1 0 0 0,1-1 0 0 0,-1-1 1 0 0,-1 1-1 0 0,1-1 0 0 0,-1 0 0 0 0,0 0 0 0 0,0 0 1 0 0,-1 0-1 0 0,0-1 0 0 0,0 1 0 0 0,0-1 0 0 0,-1 0 1 0 0,0 0-1 0 0,0 0 0 0 0,-1 0 0 0 0,0 0 0 0 0,0-10 1 0 0,0 11-122 0 0,-1 0 0 0 0,-1 0 0 0 0,1 0 0 0 0,-1 1 0 0 0,0-1 0 0 0,0 0 0 0 0,-1 1 0 0 0,0-1 0 0 0,0 1 0 0 0,0-1 0 0 0,0 1 0 0 0,-1 0 0 0 0,0 0 0 0 0,0 0 0 0 0,-1 0 0 0 0,1 1 0 0 0,-1-1 0 0 0,0 1 0 0 0,0 0 0 0 0,0 0 0 0 0,-1 0 0 0 0,1 1 0 0 0,-9-5 0 0 0,12 7-106 0 0,-1 0 0 0 0,1 1 0 0 0,-1-1 0 0 0,1 1 0 0 0,-1-1 0 0 0,1 1 0 0 0,-1 0 0 0 0,0-1 0 0 0,1 1 0 0 0,-1 0 0 0 0,0 0 1 0 0,1 0-1 0 0,-1 0 0 0 0,-2 1 0 0 0,3-1-170 0 0,1 0 1 0 0,-1 1 0 0 0,0-1 0 0 0,0 0-1 0 0,0 1 1 0 0,0-1 0 0 0,0 0 0 0 0,0 1-1 0 0,1-1 1 0 0,-1 1 0 0 0,0 0 0 0 0,0-1-1 0 0,1 1 1 0 0,-1 0 0 0 0,0-1 0 0 0,1 1-1 0 0,-1 0 1 0 0,1 0 0 0 0,-1-1 0 0 0,1 1-1 0 0,-1 0 1 0 0,1 0 0 0 0,0 0 0 0 0,-1 0-1 0 0,1 1 1 0 0,2 4-3831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15143 0 0,'0'0'1372'0'0,"7"12"680"0"0,-2 18-1340 0 0,-1 0 0 0 0,-1-1 0 0 0,-1 1 0 0 0,-4 45 0 0 0,-5 37-443 0 0,11-12-2134 0 0,0-85-3116 0 0,-3-13 3554 0 0,0 5-4673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0,'0'0'13146'0'0,"5"10"-10158"0"0,32 146-1000 0 0,-21-81-1982 0 0,5 41-3446 0 0,-18-100 1880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15895 0 0,'-5'-4'6729'0'0,"6"4"-6637"0"0,9-2 577 0 0,0 0-1 0 0,0 1 0 0 0,14 0 1 0 0,10 0-108 0 0,16-3-822 0 0,-28 3-6618 0 0,-7 1-1205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14335 0 0,'-1'-10'3051'0'0,"2"11"-2236"0"0,3 6-390 0 0,0 2 1 0 0,0-2 0 0 0,1 1 0 0 0,-2 0 0 0 0,4 15 0 0 0,9 47-270 0 0,-14-58-49 0 0,45 219-2284 0 0,-43-215 897 0 0,2-2-51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8431 0 0,'0'0'5515'0'0,"9"16"-2544"0"0,-6-11-2517 0 0,-1 0 0 0 0,0 0 0 0 0,-1 1 0 0 0,0-1 0 0 0,1 1 0 0 0,-2-1 0 0 0,1 10 0 0 0,2 8 142 0 0,1 17-210 0 0,-2 0 0 0 0,-1 1 1 0 0,-6 46-1 0 0,0 24-910 0 0,8-90 304 0 0,0-10-1047 0 0,-2-1-4271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12895 0 0,'0'0'1474'0'0,"13"9"1658"0"0,-9-4-2849 0 0,-1 1 1 0 0,1 0 0 0 0,-1 1 0 0 0,0-1 0 0 0,-1 1 0 0 0,0-1-1 0 0,0 1 1 0 0,2 10 0 0 0,4 59-71 0 0,-6-53-94 0 0,6 152 158 0 0,-4-76-7570 0 0,-3-81 1521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11975 0 0,'2'4'9912'0'0,"-2"-4"-9765"0"0,14 1 2230 0 0,20-3-3202 0 0,-30 1 1622 0 0,88-10-1441 0 0,-76 9-792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1582 480 455 0 0,'0'0'2626'0'0,"0"2"-1806"0"0,0 12 4856 0 0,-10-7 1930 0 0,4-10-7426 0 0,1 0-1 0 0,-1-1 0 0 0,-9-7 0 0 0,-8-6 232 0 0,4 8-52 0 0,0 0 0 0 0,-28-8-1 0 0,-6-3 98 0 0,41 16-364 0 0,0 0-1 0 0,-15-2 1 0 0,14 3 54 0 0,1 0 0 0 0,-13-5 1 0 0,-8-3-15 0 0,25 9-127 0 0,0 0 1 0 0,1-1 0 0 0,-12-5-1 0 0,14 6 33 0 0,0 0 0 0 0,0 0-1 0 0,-10-2 1 0 0,10 3-15 0 0,0 0 0 0 0,-1-1 0 0 0,1 0 1 0 0,-8-4-1 0 0,7 3 10 0 0,-1 1 1 0 0,0 0-1 0 0,-1 0 0 0 0,-6-1 1 0 0,-3 0 63 0 0,-52-16 392 0 0,36 8-421 0 0,28 8-57 0 0,1 1-1 0 0,-1 0 0 0 0,0 1 0 0 0,-1-1 1 0 0,1 1-1 0 0,-6 0 0 0 0,-8-3 30 0 0,16 3-29 0 0,1 1 0 0 0,-1-1 0 0 0,0 1 0 0 0,0-1 0 0 0,0 1 0 0 0,-4 0 0 0 0,3 0 2 0 0,0 0 0 0 0,1 0 0 0 0,-1-1 0 0 0,0 1-1 0 0,-6-3 1 0 0,-10-1 105 0 0,5 2-46 0 0,0 0 0 0 0,1-2 0 0 0,0 1 0 0 0,-1-2 0 0 0,2 0 0 0 0,-1-1 0 0 0,-22-12 0 0 0,17 8-24 0 0,0 1 0 0 0,-1 1 0 0 0,-24-6 0 0 0,-43-7 216 0 0,17 1 3 0 0,-51-14 610 0 0,71 16-494 0 0,10 11-83 0 0,-29-11-119 0 0,58 16-181 0 0,0-2 0 0 0,-13-5 0 0 0,12 5 0 0 0,-3-1 23 0 0,-20-6 18 0 0,-16-9 450 0 0,49 20-438 0 0,-2 0 11 0 0,4 0 0 0 0,-1-1-27 0 0,-2 0-191 0 0,2 0-380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0,'0'0'762'0'0,"15"6"3792"0"0,-13-3-4192 0 0,1 0-1 0 0,-1 0 1 0 0,0 0 0 0 0,0 0-1 0 0,-1 0 1 0 0,1 0-1 0 0,0 0 1 0 0,-1 1-1 0 0,0-1 1 0 0,0 1-1 0 0,0-1 1 0 0,0 6-1 0 0,2 8 732 0 0,-1 22 0 0 0,-1-31-775 0 0,-6 226 3027 0 0,-2-61-4958 0 0,7-159 738 0 0,0 5-1225 0 0,0-6-2295 0 0,1-2-1175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5063 0 0,'0'0'390'0'0,"0"-1"-252"0"0,-1-2 1396 0 0,-1 15 3622 0 0,1 15-4055 0 0,1 0 0 0 0,0 0 0 0 0,6 29 0 0 0,-3-30-769 0 0,27 171 400 0 0,-9-72-3351 0 0,-19-110-2880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13247 0 0,'1'-1'89'0'0,"0"0"0"0"0,-1 0 0 0 0,1 1 0 0 0,0-1 0 0 0,-1 0 0 0 0,1 1 0 0 0,0-1 0 0 0,0 0 0 0 0,0 1 0 0 0,0-1 0 0 0,-1 1 0 0 0,1-1 0 0 0,0 1 0 0 0,0 0 0 0 0,0-1 0 0 0,0 1 0 0 0,0 0 0 0 0,1-1 0 0 0,26-5 403 0 0,-21 5-83 0 0,54-14 1200 0 0,-21 5-1965 0 0,59-7 1 0 0,-81 14-5647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1:59:5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59 12175 0 0,'-4'-13'1299'0'0,"3"9"-1032"0"0,0 1 0 0 0,0 0-1 0 0,0-1 1 0 0,-1 1 0 0 0,1 0 0 0 0,-1 0 0 0 0,0 0-1 0 0,0 0 1 0 0,0 0 0 0 0,-3-3 0 0 0,4 6-162 0 0,1-1 1 0 0,-1 0 0 0 0,0 1-1 0 0,0-1 1 0 0,0 0-1 0 0,0 1 1 0 0,0-1-1 0 0,0 1 1 0 0,0-1-1 0 0,0 1 1 0 0,0 0-1 0 0,0-1 1 0 0,0 1-1 0 0,0 0 1 0 0,0 0 0 0 0,0 0-1 0 0,0 0 1 0 0,0 0-1 0 0,-1 0 1 0 0,1 0-1 0 0,0 0 1 0 0,0 0-1 0 0,0 0 1 0 0,0 1-1 0 0,0-1 1 0 0,0 0-1 0 0,0 1 1 0 0,0-1 0 0 0,0 1-1 0 0,0-1 1 0 0,0 1-1 0 0,0-1 1 0 0,0 1-1 0 0,0 0 1 0 0,1 0-1 0 0,-2 1 1 0 0,-3 3-70 0 0,0 0 1 0 0,1 0 0 0 0,-1 1-1 0 0,1 0 1 0 0,1 0-1 0 0,-1 0 1 0 0,1 1-1 0 0,0-1 1 0 0,0 1-1 0 0,1-1 1 0 0,-3 12 0 0 0,0 9-93 0 0,-4 43 0 0 0,8-65 66 0 0,-1 21-33 0 0,0 0-1 0 0,5 51 0 0 0,-3-69 21 0 0,1 0-1 0 0,1 0 1 0 0,0-1-1 0 0,0 1 1 0 0,0 0-1 0 0,1-1 0 0 0,0 1 1 0 0,0-1-1 0 0,1 0 1 0 0,0 0-1 0 0,0-1 1 0 0,0 1-1 0 0,1-1 1 0 0,6 7-1 0 0,-8-10 29 0 0,0-1-1 0 0,0 1 1 0 0,0-1 0 0 0,0 0-1 0 0,1 0 1 0 0,-1 0-1 0 0,1 0 1 0 0,-1-1-1 0 0,1 0 1 0 0,-1 1 0 0 0,1-1-1 0 0,0 0 1 0 0,-1-1-1 0 0,1 1 1 0 0,0-1 0 0 0,5 1-1 0 0,-3-2 62 0 0,-1 1-1 0 0,0-1 1 0 0,0-1 0 0 0,0 1-1 0 0,1-1 1 0 0,-1 1 0 0 0,-1-1-1 0 0,1-1 1 0 0,0 1 0 0 0,8-6-1 0 0,-5 1 59 0 0,1 0 0 0 0,-1 0 0 0 0,0 0 0 0 0,-1-1 0 0 0,1-1 0 0 0,-2 1 0 0 0,1-1 0 0 0,-1 0 0 0 0,-1 0 0 0 0,10-21 0 0 0,-12 22 29 0 0,0-1-1 0 0,-1 0 1 0 0,0 0-1 0 0,0 0 0 0 0,-1 0 1 0 0,0 0-1 0 0,-1 0 1 0 0,0 0-1 0 0,0-1 1 0 0,-1 1-1 0 0,0 0 1 0 0,-1 0-1 0 0,0 0 1 0 0,0 0-1 0 0,-1 1 1 0 0,0-1-1 0 0,-1 1 0 0 0,0-1 1 0 0,0 1-1 0 0,0 0 1 0 0,-1 1-1 0 0,0-1 1 0 0,-1 1-1 0 0,0 0 1 0 0,-9-9-1 0 0,14 15-167 0 0,-15-15 154 0 0,-27-21-1 0 0,38 34-191 0 0,1 0 0 0 0,-1 0-1 0 0,0 0 1 0 0,0 0 0 0 0,0 1-1 0 0,0 0 1 0 0,0 0 0 0 0,0 0 0 0 0,-1 1-1 0 0,1-1 1 0 0,0 1 0 0 0,-7 0-1 0 0,11 1-91 0 0,-1 0-1 0 0,1 0 0 0 0,0 0 1 0 0,0 1-1 0 0,-1-1 0 0 0,1 0 0 0 0,0 1 1 0 0,0-1-1 0 0,0 1 0 0 0,0-1 0 0 0,0 1 1 0 0,-1-1-1 0 0,1 1 0 0 0,0 0 1 0 0,0 0-1 0 0,-1 0 0 0 0,-2 5-1694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14:53:16.23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15400 625 22111 0,'0'0'1968'0,"0"0"-1584"0,0 0-384 0,0 0 0 0,0 0 1232 0,0 10 176 0,-2 2 16 0,2 3 16 16,-1 3-304-16,1 5-64 0,0 2-16 0,1 9 0 16,1 6-640-16,-1 7-128 0,0 3-32 0,0-1 0 15,2-2-256-15,0 0 0 0,1-1-128 0,1-6 128 32,1-1-1968-32,1-6-288 0,-2-3-64 0,2-7-9456 0</inkml:trace>
  <inkml:trace contextRef="#ctx0" brushRef="#br0" timeOffset="187.39">15569 856 2751 0,'3'-42'128'0,"-2"24"16"0,0-2-144 0,1-1 0 0,-1 1 0 0,0 0 0 0,2 2 5040 0,-1 1 976 15,1 4 192-15,1 1 32 0,1 4-3712 0,0 3-736 16,-5 5-160-16,8 0-32 0,0 3-896 0,0 6-176 16,1 0-32-16,0 5-16 0,1 6-240 0,1 1-48 15,1 2-16-15,-1 4 0 0,1 3-176 0,0 3 0 16,1 1-160-16,-1 1 160 15,-1 3-1744-15,0-2-256 0,-1-2-48 0</inkml:trace>
  <inkml:trace contextRef="#ctx0" brushRef="#br0" timeOffset="375">15562 1180 26367 0,'-19'-13'1168'0,"11"6"240"0,-1 0-1120 0,0 1-288 0,0-2 0 0,1 0 0 15,0 1 1488-15,3-2 240 0,2 3 64 0,3 6 0 16,2-7-832-16,1 2-176 0,5 2-16 0,3-1-16 16,0 3-752-16,4 0 0 0,2 1 0 0,1 0 0 15,2 1 0-15,0 0-160 0,3 1 160 0,-1 0-192 32,3 2-2608-32,-2 0-528 0</inkml:trace>
  <inkml:trace contextRef="#ctx0" brushRef="#br0" timeOffset="562.42">15955 1051 8287 0,'0'0'736'0,"0"0"-592"0,0 0-144 0,0 0 0 15,0 0 4768-15,0 0 928 0,-8 2 176 0,8-2 32 0,0 0-3376 16,0 0-672-16,0 0-144 0,0 8-32 0,3 1-1248 16,-1-2-256-16,4 1-48 0,1 1-128 15,4-2-896-15,-1-1-304 0,2 1-48 0,1-2-16 16,0 0-1984-16,0-2-400 0</inkml:trace>
  <inkml:trace contextRef="#ctx0" brushRef="#br0" timeOffset="702.96">16184 1047 11055 0,'0'0'976'0,"0"0"-784"15,0 0-192-15,2-6 0 0,-2 6 3088 0,0 0 576 16,0 0 112-16,0 0 32 0,0 0-1264 0,-3 6-256 16,-1 5-48-16,0 3-16 0,-1 2-1136 0,1 2-240 15,0 2-32-15,0 2-16 0,2 4-512 0,0-1-96 0,1 1-32 0,1-1 0 16,3 1-352-16,-1-2-80 15,2 0-16-15,1-2-10272 16,1-4-2064-16</inkml:trace>
  <inkml:trace contextRef="#ctx0" brushRef="#br0" timeOffset="1031.17">16436 944 11967 0,'-3'-9'1072'0,"-1"-2"-864"0,-1-2-208 0,0 1 0 15,-2-2 2960-15,0 0 560 0,-1 3 96 0,0 0 32 16,2 3-1728-16,-1 5-352 0,0 1-64 0,2 6-16 16,0 3-1120-16,0 6-240 0,1 5-128 0,1 7 160 15,2 3-160-15,1 4-272 0,1 0 64 0,3 1 16 16,1-2-32-16,3 2 0 0,0-3 0 0,3-3 0 16,2-5-192-16,2-2-32 0,1-3-16 0,1-2 0 0,0-3 256 15,-2 0 48-15,1-6 16 0,0-3 0 0,-1-2 384 0,-2 2 80 16,-2-7 0-16,-2-1 16 0,0-4 832 0,-2-3 176 15,-2-4 16-15,-1 1 16 0,-3-2-128 0,-1-1-32 16,0-2 0-16,-1-5 0 0,-2 0-400 0,-1-1-96 16,2-2-16-16,-4 0 0 0,-1-2-304 0,-1-1-64 15,-1 0-16-15,-2 1 0 0,1 0-320 0,-2 0 0 16,-1 0 0-16,-1 1 0 16,2 2-2016-16,3 3-320 0,0 3-64 0,1 3-13472 0</inkml:trace>
  <inkml:trace contextRef="#ctx0" brushRef="#br0" timeOffset="1296.65">16798 991 17503 0,'-1'30'1552'0,"1"-14"-1232"0,1 5-320 0,1 0 0 16,-2 1 2144-16,1-3 368 0,0 0 80 0,1-2 16 15,-1-2-304-15,0 0-48 0,2-4-16 0,-1 0 0 16,1-1-1216-16,0-2-240 0,-3-8-48 0,0 0-16 15,0 0-80-15,0 0-32 0,0 0 0 0,0 0 0 16,0 0 0-16,2-9 0 0,-2-4 0 0,0 0 0 16,-1-1 80-16,0-3 16 0,-1-2 0 0,1-3 0 15,-2-5-368-15,2-3-64 0,0-1-16 0,1-1 0 16,1 5-256-16,2-2 128 0,-1 2-128 0,1 3 0 16,1 5-224-16,1 2-160 0,2 4-16 0,0 2-16 15,1 2-1520-15,0 3-304 0,0 2-64 16,1 4-16-16,0 0-1392 0,2 2-288 0</inkml:trace>
  <inkml:trace contextRef="#ctx0" brushRef="#br0" timeOffset="1390.45">17123 988 18255 0,'3'16'800'0,"-1"-5"176"0,2-1-784 0,0 5-192 16,0-1 0-16,0 2 0 0,0-2 1280 0,1 0 224 16,0-2 32-16,2 2 16 0,-1-1-1008 0,1-3-208 15,-1-1-32-15</inkml:trace>
  <inkml:trace contextRef="#ctx0" brushRef="#br0" timeOffset="1562.33">17093 667 21183 0,'0'0'1888'0,"0"0"-1504"0,0 0-384 0,3 8 0 15,1-1 192-15,1 3-48 0,3-1 0 0,2 0 0 31,4-1-1136-31,2 1-224 0,1 1-64 0</inkml:trace>
  <inkml:trace contextRef="#ctx0" brushRef="#br0" timeOffset="1827.88">17455 814 10127 0,'0'0'896'0,"0"0"-704"0,0 0-192 0,-6 5 0 16,-1-1 3536-16,0 1 688 0,-1 1 128 0,0 0 16 15,-1 6-2256-15,0-2-448 0,1 2-80 0,1 1-32 0,2 1-880 0,1 2-176 16,2 2-48-16,3 3 0 0,0 1-448 0,2 2 0 15,2-1 0-15,2-1 0 0,0 1 0 0,3-3 0 16,-1-1 0-16,1-4 0 0,2-2 0 0,-2-3 0 16,3-4 0-16,0-1 0 0,2-2 256 0,-1-3 96 15,-1-4 32-15,0-3 0 0,-1-3 416 0,-2-3 96 16,1-4 0-16,-3-4 16 0,-1-2-272 0,0-5-64 16,-3 2-16-16,0-1 0 0,-2-2-272 0,0 2-48 15,-2-3-16-15,-2 0 0 0,0 0-224 0,-2 0 144 16,-1 0-144-16,-2 0 128 15,-1 0-960-15,0 0-192 0,2 1-32 0,-1 4-16 16,1 3-1296-16,-1 3-272 0,2 6-48 0</inkml:trace>
  <inkml:trace contextRef="#ctx0" brushRef="#br0" timeOffset="2093.55">17654 895 3679 0,'18'13'160'0,"-9"-7"32"0,1 1-192 0,3 1 0 0,4 0 0 0,-1-2 0 16,0-1 3984-16,-1-3 752 0,0 2 160 0,0-3 32 15,-2-1-2560-15,0-3-496 0,0-1-96 0,0 0-32 16,-1-1-752-16,0-1-160 0,0-1-16 0,-1-2-16 16,-1-1-336-16,-3-2-64 0,0 0-16 0,-2 0 0 15,-2 1-112-15,-2 0-16 0,-2 1-16 0,-2 1 0 16,-3-2 400-16,-1 5 96 0,-1-2 16 0,-1 3 0 16,-3 1 352-16,1 1 80 0,-1 2 16 0,1 4 0 15,1 3-192-15,0 6-48 0,-2 1 0 0,1 2 0 0,4 4-240 16,1 0-48-16,1 3-16 0,4-1 0 0,4 1-208 0,3 1-32 15,3-1-16-15,3-3 0 0,4-3-400 0,6-2 0 16,5-1 0-16,7-6 0 0,4-4 0 0,7-6-192 16,8-9 0-16,5-3-13664 15,7-8-2736-15</inkml:trace>
  <inkml:trace contextRef="#ctx0" brushRef="#br0" timeOffset="2562.14">19132 553 29599 0,'0'0'1312'0,"0"0"272"0,7-15-1264 0,-17 16-320 16,3 4 0-16,0-1 0 0,3 1 816 0,2 4 96 16,0 3 32-16,4 3 0 0,0 3-464 0,3 3-96 15,3 5 0-15,1 1-16 0,3 6-368 0,1 3 0 16,0 5 0-16,2 0 0 15,0 2-1360-15,3-2-192 0,-1-2-48 0,0-1-11968 0</inkml:trace>
  <inkml:trace contextRef="#ctx0" brushRef="#br0" timeOffset="2968.34">19204 1031 21183 0,'-12'-27'944'0,"7"17"192"0,-2-2-912 0,1-1-224 0,-1 0 0 0,2 1 0 16,0 1 2768-16,1 0 512 0,0 1 112 0,3-1 0 15,1 2-2000-15,2-2-416 0,1 1-80 0,2 1 0 16,2 3-768-16,0-1-128 0,3-1 0 0,0 2 0 31,3-1-512-31,1 1-32 0,2-1 0 0,2 1 0 16,-1 1-912-16,0-2-176 0,-1 2-32 0,-1 2-16 16,1 3-2032-16,0 2-384 0,-1 0-96 0,-2 3-16 15,-1 2 1920-15,-1 2 384 0,-1 3 80 0,0 1 16 0,0 1 960 0,-1 2 192 16,-1-2 32-16,1 2 16 0,-2-4 1904 0,0-1 384 0,0 2 80 0,-2-2 16 0,0-1 384 15,-1 1 80-15,1-2 0 0,-1 0 16 0,0-4-432 16,-4-5-96-16,5 7 0 0,-5-7-16 0,0 0 16 0,0 0 16 16,0 0 0-16,0 0 0 0,0 0-224 0,0 0-48 15,0 0-16-15,5-8 0 0,1-3-544 0,-1 0-96 16,-1-4-32-16,0 1 0 0,0-2-528 0,-1 2-96 16,1 1-32-16,0-1 0 0,0-2-128 0,-1 2-176 15,-1 1 48-15,4 1 0 16,-3 1-832-16,3 2-176 0,0 3-16 0,2 1-16 15,1 1-944-15,2 2-176 0,-1 0-32 0,2 0-16 16,1 2-160-16,1 0-16 0,0 0-16 0,2 0-6944 0</inkml:trace>
  <inkml:trace contextRef="#ctx0" brushRef="#br0" timeOffset="3265.26">19849 791 2751 0,'0'0'256'0,"0"0"-256"0,8-2 0 16,-2 2 0-16,-6 0 3184 0,0 0 592 0,0 0 112 0,0 0 16 16,0 0-1312-16,-6 6-272 0,-2-1-48 0,-2 3-16 15,-1-1-384-15,-2 4-80 0,0 2 0 0,0 4-16 16,0-2-368-16,1 2-64 0,1 0 0 0,0 0-16 15,3-1-496-15,3 0-80 0,1-3-32 0,3 1 0 16,2 0-480-16,2-1-112 0,1-2 0 0,2-2-128 16,2 0 0-16,3-2 0 0,2-4 0 0,1 1 0 31,0-4-448-31,3 0 0 0,-1-4 0 0,1-1 0 16,0-3-16-16,-2-2 0 0,1-2 0 0,-3 1 0 0,-1-2 256 0,-2-1 48 0,-2 1 16 0,-3 0 0 15,0 0 144-15,-2 0 192 0,-2 2-32 0,1-1-16 16,-2 3 448-16,-2 0 96 0,0 1 16 0,0 1 0 15,0 3 80-15,2 4 32 0,-7-2 0 0,7 2 0 0,0 0-272 0,-5 4-48 16,1 2-16-16,2 2 0 0,-1 2-480 0,3 2 128 16,1 1-128-16,2 0 0 0,1 0 0 0,1 0-192 15,0 2 48-15,2-1 0 16,1-1-1808-16,-1 1-352 0,3-5-80 0,-1 2-14064 16</inkml:trace>
  <inkml:trace contextRef="#ctx0" brushRef="#br0" timeOffset="3593.49">20153 776 24879 0,'0'0'1088'0,"0"0"256"0,0 7-1088 0,-1 2-256 0,-2 0 0 0,2 3 0 16,-1-3 1632-16,2 4 272 0,0 3 48 0,2-1 16 16,-1 2-1024-16,0 0-208 0,2 0-32 0,1 1-16 15,0-3-688-15,1-1 0 0,0 0 0 0,0-2 0 16,3 0-320-16,-1-3-32 0,-2-1-16 0,-5-8 0 31,5 5-80-31,-5-5-32 0,0 0 0 0,8 0 0 0,-8 0 352 0,6-5 128 0,0-3 0 0,0-2-144 16,-1-2 368-16,1-1 80 0,-1-2 16 0,0 2 0 15,-1-2 96-15,0-1 32 0,0 2 0 0,0-2 0 16,0-1 96-16,0 3 32 0,-1-1 0 0,1 5 0 16,2 2 80-16,-6 8 32 0,0 0 0 0,0 0 0 15,0 0-256-15,0 0-48 0,3 12-16 0,0 4 0 16,-2 2-144-16,1 3-32 0,-1 1 0 0,2 3 0 0,0 2-448 0,1 2-80 15,2-1-32-15,1-2 0 16,5 2-3024-16,-1-5-624 0</inkml:trace>
  <inkml:trace contextRef="#ctx0" brushRef="#br0" timeOffset="3890.63">20908 705 6447 0,'-21'-8'272'0,"10"5"80"0,-2-1-352 0,-2 0 0 0,-4 0 0 0,1 1 0 16,-1-3 5792-16,-1 2 1088 0,1 2 224 0,0-2 32 15,4 1-4736-15,2 3-944 16,2 0-192-16,3 2-48 0,1 0-1040 0,7-2-176 0,0 0 0 0,-2 9-192 16,4 0 64-16,3 2 128 0,1-1-208 0,3 2 80 15,2 0 0-15,1 1 0 0,1 0 0 0,0 2 0 16,0 6 128-16,0-2 0 0,-2 1 0 0,1 1 0 15,-1-1 128-15,-2-2 48 0,-1 0 16 0,-3-1 0 16,-1 3 192-16,0-3 32 0,-3 2 16 0,-1 0 0 16,-1-1-192-16,-2-1-48 0,-1 0 0 0,-1 1 0 15,-2-2-192-15,0-1 0 0,-3-3 0 0,1 0 0 16,0-3-1888-16,1-3-416 0,-1-2-96 16</inkml:trace>
  <inkml:trace contextRef="#ctx0" brushRef="#br0" timeOffset="4124.89">21068 651 22799 0,'5'-14'1008'0,"-2"7"208"0,0 1-960 0,0-5-256 16,0 1 0-16,0-2 0 0,-3 2 592 0,1-2 80 16,0 3 16-16,1 1 0 0,-1 3-64 0,-1 5-16 15,0 0 0-15,0 0 0 0,0 0-176 0,0 0-48 16,2 10 0-16,1 1 0 0,0 2 80 0,-1 4 16 15,1 2 0-15,1 3 0 0,-2 6-224 0,2 2-64 16,0 0 0-16,1 4 0 0,1 1-192 0,0-1 0 16,2 0 128-16,1 1-128 0,2 1 0 0,-1 1 0 15,-1-6 0-15,-1-1 0 16,0-2-544-16,-2-1-160 0,1-6-16 0,-1 1-8144 0,0-5-1632 0</inkml:trace>
  <inkml:trace contextRef="#ctx0" brushRef="#br0" timeOffset="4735.55">21131 1094 2751 0,'-12'-17'128'0,"7"10"16"0,-1-5-144 0,1 0 0 0,0 0 0 0,1-1 0 16,0 2 4800-16,2 0 944 0,0 2 176 0,2 0 32 15,2 0-3520-15,0 4-704 0,2-1-128 0,3 3-48 16,0-1-896-16,4 2-176 0,1 1-32 0,1 0-16 16,1 1-432-16,2 0 128 0,-1-2-128 0,2 2 0 15,0 2 128-15,1-1-128 0,1-1 128 0,-1-1-128 16,2-3 128-16,-4 0-128 0,1 0 128 0,-1 1-128 15,0-3 192-15,-2 1-32 0,-1-2-16 0,-2-1 0 0,-2-1 176 16,-2 1 16-16,0-3 16 0,-2 1 0 0,-1 1 64 0,-1 0 16 16,-2 1 0-16,-1 1 0 0,-1-1 400 0,-1 1 64 31,2 7 32-31,0 0 0 0,-5-6 48 0,0 2 16 16,0-3 0-16,-2 6 0 0,1 2-304 0,-1 6-64 15,2 3-16-15,0 2 0 0,0 2-288 0,1 1-64 16,1 2-16-16,2 1 0 0,1 0-240 0,1 2 0 15,0-1 0-15,3 1 0 0,1-1 0 0,2 1 0 16,0-4 0-16,2-1 0 16,1 0-736-16,1-2-32 0,-1-4-16 0,0-2 0 15,1 0-496-15,-1-3-112 0,-1-3-16 0,2 1 0 16,-3-5-128-16,1-2-48 0,0-3 0 0,-1-3 0 16,0 2 208-16,-1-5 32 0,1 0 16 0,1-2 0 15,-2-2 368-15,-1 1 80 0,1 0 16 0,-1 0 0 0,1 0 368 0,-1 0 80 0,1 1 16 0,-1 3 0 16,1 0 400-16,-1 5 256 0,2 3-48 0,-1 3 0 15,-1 0 784-15,1 4 160 0,-7-2 16 0,9 7 16 16,0 3-16-16,0 1 0 0,0 4 0 0,0 0 0 16,-1 1-336-16,0 1-64 0,-1 1 0 0,-1 0-16 15,-1-1-256-15,1-2-48 0,-4-1-16 0,1-2 0 16,-2-2-176-16,0 1-16 0,1-4-16 0,-2-7 0 16,-2 8 160-16,2-8 16 0,0 0 16 0,0 0 0 15,0 0 0-15,0 0 0 0,0 0 0 0,-2-6 0 16,0-3 160-16,0-3 16 0,-1-1 16 0,1-3 0 15,-1-3 16-15,2-2 0 0,1-3 0 0,1 1 0 0,2-3-480 0,-1 2-144 16,1 2 0-16,2 1 0 16,2 3-352-16,0 2-176 0,1 2-48 0,1 2 0 15,1-1-1552-15,0 3-320 0,0 2-64 0,2 3-13600 16</inkml:trace>
  <inkml:trace contextRef="#ctx0" brushRef="#br0" timeOffset="4892.79">22286 466 16575 0,'0'0'1472'0,"0"0"-1168"0,-4 12-304 0,0 2 0 15,0 3 4384-15,-1 0 816 0,-2 1 176 0,2 0 16 16,0 1-3664-16,2 0-752 0,2 5-144 0,0-1-16 31,1 3-1344-31,1-1-272 0,0 2-48 0,2 2-15600 0</inkml:trace>
  <inkml:trace contextRef="#ctx0" brushRef="#br0" timeOffset="5169.55">22281 1436 25967 0,'-12'8'1152'0,"8"-3"240"15,-1 2-1120-15,-1-1-272 0,3 1 0 0,3-7 0 0,0 0 1296 16,0 0 208-16,0 0 32 0,0 0 16 0,0 0-624 0,0 0-128 0,0 0-32 0,0 0 0 15,0 0-768-15,-3-7-176 0,3-2-16 0,3-2-16 16,0 0-384 0,4-1-80-16,-1-1-16 0,2 0 0 0,0-1 432 0,0 1 96 0,1 0 16 0,0 2 0 15,0 2 400-15,-1 2 64 0,-1-2 32 0,-1 5 0 16,-6 4 512-16,0 0 96 0,8 3 32 0,-1 1 0 0,-7-4-32 16,5 6-16-16,-5-6 0 0,4 7 0 0,-2 3-432 0,0 2-64 15,-2-1-32-15,0-1 0 0,0-1-560 0,-2 0-112 16,-2-1-32-16,0 0 0 15,-2 1-2400-15,-2-4-464 0,-1 0-112 0</inkml:trace>
  <inkml:trace contextRef="#ctx0" brushRef="#br0" timeOffset="5528.89">21341 516 8287 0,'0'0'736'0,"0"0"-592"0,-6-2-144 0,-1-3 0 16,-1 0 6144-16,-1 0 1216 0,-2-1 224 0,1 2 48 15,-1 1-4368-15,0-3-864 0,-1 1-176 0,-1 1-48 16,0 0-1280-16,0 2-256 0,0 2-48 0,-2 0-16 16,0 4-400-16,-1 1-176 0,2 3 128 0,1 2-128 15,0 3-1408-15,3 0-384 0,1 2-64 0</inkml:trace>
  <inkml:trace contextRef="#ctx0" brushRef="#br0" timeOffset="25627.14">11209 7464 10127 0,'-4'-5'896'0,"-3"-3"-704"0,-5-1-192 0,-1 1 0 0,0 1 3536 0,-3 0 688 0,-1 2 128 0,-2-2 16 15,-3 3-2144-15,-2 2-432 0,-1 2-96 0,-1-3-16 16,3 6-512-16,-3 3-96 0,-3 1-32 0,0 5 0 0,1 2-432 16,0 4-96-16,1 4 0 0,-1 3-16 0,2 5-176 0,2 3-16 15,1 2-16-15,4 3 0 0,1 6-144 0,5 3-16 16,2 4-128-16,5 4 192 0,2 2-192 0,5 2 0 15,6-3 0-15,4-2 0 0,6-1 0 0,2-3 0 16,1-1 0-16,5-2 0 0,1-7-128 0,4-1 128 16,3-6 0-16,1-3 0 0,0-4 0 0,2-4 0 15,5-4 192-15,-1-4-48 0,0-4-144 0,2-6 160 16,-2-4-160-16,0-4 160 0,-3-8 320 0,0 0 64 16,-3-9 16-16,0-3 0 0,-2-6 208 0,-3-3 64 15,-4-2 0-15,-3-3 0 0,-3-1-128 0,-3-3-32 16,-3-2 0-16,-4-2 0 0,-4 1-64 0,-1-4-16 15,-4 1 0-15,-2 0 0 0,-3-2-208 0,-3 3-32 0,-3 3-16 0,-3 2 0 16,-3 4-144-16,-1 6-16 0,-2 2-16 0,-1 0 0 16,-1 4-160-16,-1 4 0 0,-3 3 144 0,0 5-144 31,1 5-1056-31,-1 6-288 0,-2 3-48 0,1 3-12848 0,0 3-2576 0</inkml:trace>
  <inkml:trace contextRef="#ctx0" brushRef="#br0" timeOffset="27293.1">3323 10402 21183 0,'0'0'1888'0,"0"0"-1504"0,24-8-384 0,-27 33 0 15,0 3 704-15,2 4 80 0,0-1 16 0,0 3 0 0,1 2 400 0,0 2 80 16,0 1 0-16,1 0 16 0,0-5-848 0,0 1-160 16,1 1-32-16,-1-5-16 0,-1-1-240 0,0-7 176 15,0-1-176-15,0-3 160 0,0-4-160 0,0-5 0 16,0-10 0-16,0 0 0 0,0 0 176 0,0 0-48 16,0-7-128-16,0-2 192 0,0-5-192 0,1-5 0 15,2-4 128-15,1-3-128 0,0-2 0 0,0-3 0 16,-3-5 0-16,3-1 0 0,0-1 0 0,0 2 0 15,1-1 0-15,1 3 0 0,1 2 384 0,-1 2 48 16,2 2 0-16,0 6 0 0,0 0 320 0,-2 8 64 16,2 2 16-16,1 5 0 0,-1 4-320 0,0 4-64 15,0 7-16-15,0 6 0 0,0 7-32 0,-2 6 0 16,1 5 0-16,-1 3 0 0,-1 4-144 0,2 3-16 16,1-1-16-16,-1 0 0 15,1-2-624-15,1-3-128 0,2-3-32 0,2-3 0 16,0-4-2192-16,3-5-448 0,1-4-96 0,2-4-5616 0,2-7-1136 0</inkml:trace>
  <inkml:trace contextRef="#ctx0" brushRef="#br0" timeOffset="27558.69">3893 10625 19119 0,'5'-32'832'0,"-4"17"192"0,-1-5-816 0,-1-1-208 0,-1-1 0 0,-2 1 0 16,-2 2 1856-16,0 3 336 0,-1 3 64 0,0 4 16 16,-1 4-736-16,0 5-128 0,0 4-48 0,0 6 0 15,0 8-512-15,2 3-96 0,-1 5-32 0,3 4 0 16,2 3-528-16,3 3-192 0,2-1 144 0,3-1-144 15,3-2 0-15,4-2 0 0,4-4 0 0,3-3 0 16,0-1 0-16,4-6 0 0,2-3 0 0,3-4 0 0,1-4 0 16,0-3 0-16,-1-4 0 0,-1-4 0 0,1-2 240 0,-3-2 16 15,-2-5 0-15,-4 0 0 0,-4-2 384 0,-2-3 96 16,-3-3 16-16,-5-1 0 0,-3 3 144 0,-4-3 16 16,-3-1 16-16,-3-1 0 0,-2-2 48 0,-4 2 16 15,-4 3 0-15,-1-3 0 0,-3 0-464 0,-1 1-80 16,-3-1-32-16,-4 2 0 15,1 1-928-15,0 1-192 0,2 1-48 0,3 3-12720 16,2 1-2544-16</inkml:trace>
  <inkml:trace contextRef="#ctx0" brushRef="#br0" timeOffset="28122.76">6045 10009 3679 0,'0'0'320'0,"0"0"-320"16,-6-2 0-16,-2 0 0 0,-1 1 5344 0,0 1 992 15,-2 3 208-15,1-1 48 0,-2 2-3856 16,0 0-768-16,-3 3-160 0,-1 0-16 0,-1 3-256 0,-1 1-32 0,-2 4-16 0,3 0 0 16,-1 2-432-16,0 5-96 0,0 4 0 0,2 2-16 15,0 0-384-15,3 2-80 0,3 2-16 0,2 2 0 31,3-3-240-31,2 2-48 0,2-1-16 0,5-2 0 0,4-3-160 0,2-2 0 0,3-4 144 16,3-1-144-16,3-3 0 0,4-4 0 0,1-3 0 0,2-2 128 16,3-3-128-16,2-2-208 0,5-3 48 0,-3-3 16 31,0-3-1600-31,1-4-320 0,4-1-64 0,-2-4-9776 0,-1 0-1968 0</inkml:trace>
  <inkml:trace contextRef="#ctx0" brushRef="#br0" timeOffset="28294.63">6397 10110 26719 0,'-5'0'2368'0,"5"0"-1888"0,0 0-480 0,-5-3 0 0,5 3 2416 0,-4-3 384 15,4 3 80-15,0 0 0 0,1-6-1472 0,5 1-320 16,3 1-48-16,4 1-16 0,2-1-816 0,4 2-208 16,0-4 0-16,3 2 0 0,3 1 0 0,1-1 0 15,0 0 0-15,2 0 0 16,-1 0-1456-16,-1 0-176 0,0 0-32 0,0 2-9376 15,0-2-1872-15</inkml:trace>
  <inkml:trace contextRef="#ctx0" brushRef="#br0" timeOffset="28513.25">6446 10292 31679 0,'-19'9'1408'0,"12"-4"272"0,-4 2-1344 0,2 0-336 0,1-1 0 0,2-1 0 15,-1-1 1360-15,7-4 208 0,0 0 32 0,0 0 16 16,9 4-544-16,4 0-112 0,3-3-32 0,1-1 0 16,1-2-688-16,4-2-240 0,2-3 144 0,2 2-144 15,2-1 0-15,0-1 128 0,1-1-128 0,-1 2 0 16,2-3 0-16,0 3 0 0,1 1 0 0,-1 1-176 31,-1-1-2096-31,1 1-416 0,1 1-96 0,-1 2-12592 0</inkml:trace>
  <inkml:trace contextRef="#ctx0" brushRef="#br0" timeOffset="28826.16">7148 9977 32831 0,'-11'5'2912'0,"-4"3"-2336"16,-2 2-448-16,0 1-128 0,2 2 1248 0,0 4 224 15,0 2 64-15,3 3 0 0,3 2-640 0,4 0-112 16,-2 3-16-16,6-1-16 0,3 0-576 0,6-2-176 15,1 0 0-15,4-3 0 0,4 0 208 0,4-6-64 16,3 1-16-16,2-4 0 0,2-5-128 0,4-1 160 16,2-6-160-16,-1-4 160 0,0-3-160 0,0-2 160 15,-1-3-160-15,0-2 160 0,-1-3-160 0,-2 0 192 16,-3-5-192-16,-4-1 192 0,-5-2 32 0,-2 0 16 16,-3-1 0-16,-4 1 0 0,-4 3 288 0,-4-1 64 0,-4 0 16 0,-4 1 0 15,-4 0 0-15,-5 2 0 0,-2 2 0 0,-6 3 0 16,-4-1-96-16,-1 3-32 0,-1 2 0 0,-1 5 0 15,-1 2-480-15,0 4 0 0,6 3 0 0,1 4 0 32,0 7-1984-32,4 2-512 0</inkml:trace>
  <inkml:trace contextRef="#ctx0" brushRef="#br0" timeOffset="30527.05">3484 11741 21183 0,'-4'-4'1888'0,"-2"1"-1504"0,1-1-384 0,5 4 0 16,0 0 1712-16,0 0 272 0,0 0 48 0,0 0 16 16,0 0-784-16,1 13-160 0,3 4-16 0,2 4-16 15,1 2-448-15,4 6-96 0,1 5-16 0,-1 1 0 16,1 6-240-16,2-1-48 0,2 3-16 0,0 3 0 16,1-3-208-16,-2 1 0 0,1-1 0 0,2-1 0 15,-2-2-2304-15,-2-2-496 0</inkml:trace>
  <inkml:trace contextRef="#ctx0" brushRef="#br0" timeOffset="30887.91">3487 12151 24879 0,'0'0'2208'0,"0"0"-1760"15,0 0-448-15,8-4 0 0,1-1 864 0,2 1 96 16,2-5 0-16,3 3 16 0,0-1-784 0,4 1-192 15,0-2 0-15,0 0 0 0,4 0 0 0,-1 2 0 0,-2-1 0 0,-1 2 0 16,-3 2 0-16,-3 1 0 16,-2 0 0-16,-3 4 0 0,-9-2 160 0,6 6-160 0,-2 3 160 0,-1 3-160 15,-3 2 624-15,0 3 16 0,-3 3 16 0,2-1 0 16,-2 2-32-16,2-1-16 0,1 1 0 0,3-1 0 31,1 0-288-31,2-2-64 0,3-1-16 0,3-4 0 0,2-2-240 0,3-2 0 0,2-3 128 0,0-2-128 16,1-2 0-16,1-4 0 0,-1-2 0 0,1-1 0 15,-1-3 128-15,-3-1-128 0,-2-1 176 0,-2-2-176 16,-2-1 416-16,-5 1-32 0,-3-2 0 0,-3 1 0 16,-3 0 576-16,-3 4 96 0,-5-2 32 0,-2 1 0 15,-1 2-144-15,-2 0-32 0,1 0 0 0,-2 2 0 16,0-1-528-16,1 1-128 0,-1-1 0 0,3 1-16 16,1-3-1024-16,2 0-208 0,4 1-32 0,3-3-11408 15,2 2-2288-15</inkml:trace>
  <inkml:trace contextRef="#ctx0" brushRef="#br0" timeOffset="31436.22">4876 12158 26719 0,'12'21'1184'0,"-5"-8"240"0,5 4-1136 0,3 2-288 15,3 2 0-15,-1 0 0 0,-2-3 1408 0,1 0 240 0,0-1 32 16,-1 0 16-16,0-2-544 0,-1-2-128 0,-2-3 0 0,-2-1-16 16,-1-2-304-16,-1-1-48 0,1-2-16 0,-9-4 0 15,0 0 144-15,0 0 32 0,0 0 0 0,0 0 0 16,4-6 16-16,-3-2 0 0,-1-5 0 0,-1 0 0 16,-1-3-320-16,-2-1-64 0,0-2-16 0,0-5 0 15,0-2-272-15,-1-1-160 0,-1-2 192 0,4 2-192 16,-1-1 0-16,3 1 0 0,0-1 0 0,3 4-192 31,2-1-400-31,2 4-80 0,0 4-16 0,3 3 0 16,0 2-496-16,0 3-96 0,1 2-32 0,1 3 0 15,1 3-80-15,2 1-16 0,2 5 0 0,0 5 0 16,0 1 352-16,1 2 64 0,3 2 16 0,0-1 0 0,3 0 288 0,-2 1 64 16,-1-2 16-16,2-2 0 0,-2 0 176 0,1-2 48 0,0-1 0 0,-1 0 0 0,0-3 192 0,-4 0 32 15,0-1 16-15,-2-1 0 0,0-1 288 0,-2-2 64 16,-1 0 16-16,-1 0 0 0,0 0 672 0,-2-2 144 15,-1-2 32-15,-3 0 0 0,-1-1 160 0,-2-1 48 16,0 0 0-16,-2-2 0 0,0 0-176 0,0 0-16 16,-3-1-16-16,-1-3 0 0,-2 2-112 0,-1 1-32 15,1 0 0-15,-2 2 0 0,0 2-224 0,0 2-64 16,-1 2 0-16,1 4 0 0,-2 2-272 0,-1 2-64 16,1 2-16-16,1 4 0 15,1 2-288-15,3 4 0 0,1 0 0 0,4 1 0 16,2 1-432-16,5 1 16 0,1 1 0 0,2 1 0 15,2-1-2208-15,4-1-432 0,2-5-80 0,3-1-8160 0,1-3-1632 0</inkml:trace>
  <inkml:trace contextRef="#ctx0" brushRef="#br0" timeOffset="31733.14">5944 12128 26783 0,'-7'-13'1184'0,"3"6"240"0,-2 1-1136 0,-2-5-288 0,-1 1 0 0,1 1 0 15,-3-2 2064-15,0 2 368 0,-4 0 64 0,2 3 0 16,2 0-1520-16,0 4-304 0,2 2-64 0,0 0-16 15,1 4-592-15,2 5 0 0,0 0 0 0,4 5 0 16,2 3 0-16,2 4-128 0,2 0 128 0,4 4-128 16,3-1 128-16,0 2 0 0,4 1-144 0,0-4 144 15,2-2 0-15,1-3 0 0,1-2 0 0,-2-3 0 0,0-3 0 0,0-2 0 16,-2-3 0-16,2-5 0 0,-1 0 0 0,-1-5 0 16,0-3 144-16,-2-5-16 0,-3-4 432 0,-1-2 80 15,-1-3 32-15,-1-3 0 0,-2-1-160 0,-1-2-48 16,-2-2 0-16,0 0 0 0,-2-1-144 0,-2 0-16 15,-1-1-16-15,-1 1 0 0,-2 1-288 0,0 0 0 16,-2-1 0-16,-1 2 0 16,0 1-2384-16,-2 1-544 0,5 1-96 0,-1 6-12976 15</inkml:trace>
  <inkml:trace contextRef="#ctx0" brushRef="#br0" timeOffset="32467.83">6190 12031 17503 0,'1'20'1552'0,"1"-8"-1232"0,-1 5-320 0,2 2 0 16,0 5 3856-16,3-1 720 0,-1-1 144 0,1 0 16 16,2-1-2912-16,3-1-592 0,-1-2-112 0,2 0-32 15,1-5-544-15,3 0-112 0,-2-2-32 0,2-2 0 16,0 0-400-16,3-2 128 0,-2-2-128 0,1-3 0 16,-4-2 0-16,-1-1 0 0,0-4-192 0,-1-2 192 15,-2-2-192-15,0-1 192 0,-3-3-160 0,1 0 160 16,-3-3-144-16,-1-2 144 0,0-2-128 0,-1 1 128 15,0-1 0-15,-1 1 0 0,1-2 0 0,-2 0 0 16,2 0 0-16,-2 1 0 0,0 2 0 0,-1 1 0 16,0 4 128-16,0 0 64 0,-1 4 16 0,1 3 0 15,0 6 304-15,0 0 64 0,0 0 16 0,0 0 0 0,-3 9-192 0,2 4-32 16,1 4-16-16,1 2 0 0,1 1-208 0,2 3-144 16,1 1 192-16,1 2-192 0,2-1 0 0,1 1 0 15,2-2 0-15,2-1 0 16,2-3-560-16,1 1-160 0,1-4-48 0,0-1 0 15,0-4-2048-15,2-3-432 0,1-3-80 0,-1-3 0 16,1-2 176-16,-2-1 32 0,-1-4 16 0,-1-4 0 16,0 1 1344-16,-1-3 272 0,-2-1 48 0,0-2 16 0,-1-3 1008 0,-3 0 208 15,-1 1 32-15,0-5 16 0,0 1 1744 0,-1-2 336 16,0 1 80-16,-2-2 16 0,-2 1-288 0,-1 2-64 16,1-1-16-16,-2 3 0 0,1 3-176 0,-2-1-48 15,-2 4 0-15,0 2 0 0,-1 2 176 0,3 7 48 16,0 0 0-16,0 0 0 0,0 0-512 0,-6 7-112 15,0 2 0-15,2 2-16 0,1 2-416 0,-1 3-80 0,1 1 0 0,2 1-16 16,2 3-336-16,2-1-160 0,-1-1 160 0,5 0-160 16,-2-1 0-16,1-1 128 0,2-2-128 0,3 1 0 15,2-2 0-15,1-2 0 0,2-1 128 0,1-2-128 16,-2-3 0-16,1 1 0 0,1-3 128 0,-1-2-128 16,-1 0 0-16,1-2 0 0,-1-3 0 0,1-1 0 15,0-1 0-15,-1-2 128 0,-2 1-128 0,0-5 0 16,1 0 176-16,-4-2-176 0,2-3 192 0,-1 0-192 15,1 1 176-15,-1-2-176 0,-2 0 160 0,-1 0-160 16,-2 1 256-16,-2 0-64 0,-1 1 0 0,-1-1 0 16,-1 1-192-16,-2 0 0 0,-3 2 0 0,0 1 0 0,-2 2 320 0,-1 2 64 15,0 3 0-15,-1 4 16 0,0 2 64 0,0 4 16 16,0 2 0-16,0 4 0 0,2 8-16 0,1-1 0 16,-1 3 0-16,3 1 0 0,1 3-80 0,2-2 0 15,3 1-16-15,2-1 0 0,3-1-144 0,5-1-32 16,3-3 0-16,4-2 0 0,5-2-192 0,4-2 0 15,2-3 0-15,6-6 0 0,4-2-160 0,2-3-128 16,3-5-32-16,4-2-14464 16,2-7-2912-16</inkml:trace>
  <inkml:trace contextRef="#ctx0" brushRef="#br1" timeOffset="43893.15">11739 4890 13823 0,'0'0'608'0,"0"0"128"0,0 0-592 0,0 0-144 0,0 0 0 0,0 0 0 15,0 0 2560-15,0 0 464 0,0 0 112 0,0 0 0 16,6 1-1296-16,3 1-272 0,3 1-48 0,1 0-16 16,1-3-720-16,2 0-144 0,0-2-16 0,1 1-16 15,5-3 256-15,1-1 48 0,1 2 16 0,-1 1 0 16,-1-1-480-16,-1 2-80 0,3 1-32 0,0 0 0 16,1 1-80-16,1 0 0 0,0 1-16 0,0-1 0 15,3-1-240-15,-1 1 144 0,-2 2-144 0,0 0 128 16,0-3-128-16,0 0 0 0,-1 1 0 0,1 1 128 15,-4 1-128-15,0-3 0 0,0 0 0 0,0 0 0 16,1 0 0-16,-3-3 0 0,0 3 128 0,-2 0-128 16,-1-1 0-16,-1 0 0 0,-2 1 144 0,2 0-144 15,-1-1 0-15,0 1 144 0,-1 0-144 0,-1 0 0 0,0 1 144 16,0-1-144-16,-1-1 0 0,0 1 144 0,-2-3-144 0,1 0 0 16,-2-1 0-16,-2 0 128 0,0-1 0 0,-2 0-128 15,0-4 192-15,-1 1-64 0,-1 0 32 0,-2-1 0 16,-1-3 0-16,-1 2 0 0,-2-3 224 0,-1 0 32 15,-1 0 16-15,-4-1 0 0,-3 1 160 0,-2-3 48 16,-3 0 0-16,0 2 0 0,-1 0-224 0,1 1-32 16,0 2-16-16,1 1 0 0,1-1-240 0,0 2-128 15,1 3 160-15,1 0-160 0,0 2 0 0,2 4-208 16,4 0 16-16,0 4 0 16,1 2-3088-16,2 1-624 0</inkml:trace>
  <inkml:trace contextRef="#ctx0" brushRef="#br1" timeOffset="44826.8">11945 5291 11055 0,'0'0'976'0,"0"0"-784"0,-6 4-192 0,6-4 0 16,-3 7 3264-16,1 0 624 0,2 2 112 0,2 3 32 15,1 1-2432-15,5 4-496 0,4-1-80 0,1 2-32 16,0 2-688-16,0-2-144 0,1-1-32 0,1 0 0 15,-2 0-128-15,1-2 128 0,2-2-128 0,-3 2 128 16,-1-4-128-16,-1 0 128 0,0-3-128 0,-2-4 128 16,-3 1 16-16,1 0 0 0,-7-5 0 0,0 0 0 15,0 0 32-15,0 0 0 0,0 0 0 0,-3-5 0 16,-2 0 96-16,-1-2 32 0,-1-2 0 0,-2 0 0 16,-3 0-304-16,-1 0-144 0,0-3 16 0,-1 0 0 15,-1-1 128-15,0 0 0 0,-2 1 0 0,0 1 0 16,-1-2 0-16,1 0 0 0,-2-2 0 0,2 1 0 15,1 2 0-15,0-1 0 0,3 0 0 0,0 1 0 0,1 4 224 0,2 1-32 16,2-1 0-16,1 1 0 0,2 3 480 0,5 4 96 16,0 0 0-16,0 0 16 0,0 0-240 0,0 0-48 15,9 2-16-15,3 0 0 0,0 1-208 0,2 1-32 16,2 0-16 0,2 0 0-16,1-2 176 0,2 2 48 0,0-1 0 0,3 1 0 0,2 0 64 0,2 0 0 15,2-3 16-15,3 0 0 0,1 0-192 0,1 2-32 16,2 0-16-16,-1-1 0 0,1 0-128 0,0 0-32 15,3-6 0-15,-1 4 0 0,0 2-128 0,0 0 160 0,0-2-160 16,1 3 160-16,1 1 32 0,-2-2 0 0,0 2 0 0,0-2 0 16,-1-1 64-16,1 1 0 0,-1 2 16 0,-2-1 0 15,1-2 0-15,-1 1 0 0,0-1 0 0,0 0 0 16,1-1-96-16,-1 0-32 0,2-1 0 0,0 0 0 16,0 2-144-16,-2 0 0 0,1 0 144 0,-1 1-144 15,2-2 0-15,-3 1 144 0,-1 2-144 0,0-2 0 16,0 2 176-16,-2-1-176 0,1 1 160 0,0 1-160 15,0 0 240-15,3-2-48 0,0 1-16 0,-1 1 0 16,1 0-176-16,-1 0 192 0,3-1-192 0,-2 3 192 16,-1-4-192-16,2 2 160 0,-3-1-160 0,1 1 160 15,1-3-160-15,1 3 192 0,-2 0-192 0,0-2 192 16,0 1-64-16,2 0-128 0,-1-1 192 0,1 2-64 16,1-1-128-16,-2 2 128 0,-2 0-128 0,1-1 128 0,-1 0 16 0,-1 1 0 15,1-1 0-15,0 0 0 0,0-1-144 16,-2-1 160-16,-2 2-160 0,0-2 160 0,1 0 0 0,1 1 0 15,-2-3 0-15,0 1 0 0,0 2-160 0,0-1 160 16,-3 2-160-16,2-3 160 0,-1-1-160 0,0 0 160 16,-2 0-160-16,0 0 160 0,-3-1-160 0,0 1 192 15,-1 0-192-15,2 0 192 0,0 0-192 0,-2 0 160 16,-1 1-160-16,-1 1 160 0,0-2-160 0,0 0 160 16,-1 0-160-16,0 0 160 0,-1 0-160 0,0 0 0 15,-1 0 0-15,-1 0 0 0,-1 0 0 0,-1 0 0 16,-3-3 0-16,0-1 128 0,-1-1-128 0,1 1-272 15,-2 0 64-15,1 0 16 16,-2-2-2368-16,-2-1-480 0</inkml:trace>
  <inkml:trace contextRef="#ctx0" brushRef="#br1" timeOffset="47596.7">19123 3845 13823 0,'0'0'608'0,"3"-6"128"0,-3 6-592 0,1-5-144 16,-1-2 0-16,0 7 0 0,0 0 1184 0,0 0 208 0,0 0 32 0,6 5 16 16,0 3-400-16,-1 2-80 0,0 2 0 0,0 3-16 15,-1 3-160-15,0-1-16 0,-1-2-16 0,1 6 0 16,-2 1 96-16,1 6 32 0,1-1 0 0,0 6 0 16,0 2-80-16,-1 13-16 0,1 0 0 0,0 2 0 15,0 1-80-15,0 1 0 0,-1 1-16 0,1 1 0 16,-1 2-176-16,1 4-16 0,-1 2-16 0,2 1 0 15,-1 0-144-15,0-3-16 0,0 0-16 0,0 1 0 16,1 3-32-16,0 1 0 0,1 0 0 0,0 0 0 16,1 0-80-16,-1 1 0 0,-1-5-16 0,2 0 0 15,-2-3 32-15,-1 0 16 0,0-2 0 0,1 4 0 16,-1-1 80-16,1 2 16 0,0-2 0 0,1 1 0 0,0 0-32 0,-1-3 0 16,-1-1 0-16,0-1 0 0,1 1-48 0,-1-1-16 15,2 0 0-15,-1-1 0 0,1-2-32 0,1 1-16 16,-2-4 0-16,0 2 0 0,0-1 0 0,2 0 0 15,-2 4 0-15,0-3 0 0,1 0 96 0,-1-2 32 16,0-2 0-16,-1 0 0 0,0-3 80 0,0-1 0 16,1-1 16-16,-1 0 0 0,0-1-64 0,-2 1-16 15,5 1 0-15,-2 0 0 0,0 2-128 0,1 0-48 16,-1 1 0-16,-1-3 0 0,1-4-16 0,-1 1-128 16,0-3 192-16,1 1-64 0,0 3 32 0,-1-3 0 15,0 4 0-15,1-3 0 0,0 1-32 0,1 3 0 16,-1-2 0-16,0 1 0 0,0-1-128 0,2 0 0 15,-3-2 144-15,1 1-144 0,-1-2 128 0,0 0-128 0,0 0 128 16,0 1-128-16,-1-1 128 0,1 1-128 0,-1-1 128 0,0 1-128 16,-2-3 176-16,1 2-48 0,1-2 0 0,1 0 0 15,0-6 0-15,0 1 0 0,-2 0 0 0,2-1 0 16,0 0 0-16,0 0-128 0,-4 1 192 0,3 1-64 16,-1-2-128-16,1 0 128 0,0 0-128 0,-1 0 128 15,-2-9-128-15,2 1 0 0,0 0 0 0,-2 0 0 16,1 0 0-16,1 4 0 0,-2-5 0 0,1 1 0 15,0 4 0-15,-2-1 0 0,1-3 0 0,-1-2 0 16,-1-1-256-16,1-2-96 0,-1 0-16 0,0-2 0 31,0-4-960-31,-2 0-192 0,0-2-32 0,0-4-16 0,-1-2-1184 0,-1-5-256 16,1-3-32-16</inkml:trace>
  <inkml:trace contextRef="#ctx0" brushRef="#br1" timeOffset="48557.59">18407 5082 11967 0,'-6'3'528'0,"-1"-3"112"0,7 0-512 0,-8-3-128 0,-1 2 0 0,1 0 0 15,8 1 3216-15,0 0 624 0,-6 0 112 0,6 0 16 0,0 0-1840 0,0 0-368 16,0 0-80-16,6 2-16 16,2 1-432-16,3-2-80 0,-1 1-32 0,4-1 0 0,3 2-16 0,3-2 0 15,2-2 0-15,4 2 0 0,4 4-272 0,3-2-48 16,3 1-16-16,6 0 0 0,5 1-256 0,4-1-48 15,3 0-16-15,5-2 0 0,4-2-176 0,3 0-32 0,5 1-16 16,-1 2 0-16,0-3-16 0,1 0 0 0,-1 0 0 0,-1-3 0 16,-4 0-16-16,1 0 0 0,-1 2 0 0,0 1 0 15,-1 0-64-15,-3 0 0 0,-1 0-128 0,-2 0 192 16,-4 0-192-16,-2 4 144 0,-1-2-144 0,-4 2 128 16,-2-4-128-16,-2 1 0 0,-4 2 0 0,-3 0 0 31,-5 1-352-31,1-2-96 0,-1 1-32 0,-4-1 0 0,-2 1-1664 0,-1 0-336 0,-3-2-64 15,-3 1-15264-15</inkml:trace>
  <inkml:trace contextRef="#ctx0" brushRef="#br1" timeOffset="49229.49">18466 6560 27183 0,'0'0'1200'16,"-5"1"256"-16,-2 0-1168 0,2 0-288 0,0 2 0 0,5-3 0 0,0 0 976 0,0 0 144 16,0 0 32-16,0 0 0 0,6 3 256 0,5-2 48 15,0-1 16-15,4 0 0 0,3 0-560 0,4 1-96 16,3-1-32-16,4 2 0 0,1-1 48 0,5 2 16 15,4-3 0-15,5 0 0 0,4 3-224 0,6 1-48 16,2-1-16-16,4 0 0 0,3-1-240 0,0 1-32 16,1-2-16-16,0 3 0 0,-1-3-64 0,-1 1-16 15,2-1 0-15,-3 2 0 0,1-1 16 0,-2 2 0 16,1-4 0-16,-2 1 0 0,-3 1-80 0,-2-1-128 16,-1 2 176-16,-4-3-176 0,-2 0 160 0,-3 0-160 15,-2 0 128-15,-4 0-128 0,-2 0 0 0,-2 0 128 0,-2 1-128 16,-4 0 0-16,0 0 0 0,-4 2 0 0,0 0 0 0,-1-2-176 31,-2-1-320-31,-2 0-64 0,-1 0-16 0,-1 3 0 16,-2-3-1584-16,1 1-320 0,-4-1-64 0,-1 0-15008 0</inkml:trace>
  <inkml:trace contextRef="#ctx0" brushRef="#br1" timeOffset="49791.9">18548 8021 5519 0,'-7'1'496'0,"5"2"-496"0,-3-3 0 0,2 0 0 16,3 0 3584-16,0 0 608 0,0 0 128 0,0 0 32 16,0 0-2000-16,9 0-400 0,3-4-80 0,2 3-16 15,6 2-512-15,2-1-128 0,1 0 0 0,4 1-16 16,2 2-144-16,4 0-32 0,2 0 0 0,3 0 0 15,0 1 96-15,1 1 16 0,3 0 0 0,3 1 0 16,4-1-128-16,1-1-32 0,3-2 0 0,3 1 0 16,2-2-288-16,1-1-64 0,0 2-16 0,1-4 0 0,-2 1-288 15,0 1-64-15,-2-3-16 0,0 2 0 0,-4 0-112 0,-1-1 0 16,-3 2-128-16,-1 0 192 0,-4-2-192 0,-3 2 144 16,-1-1-144-16,-1-1 128 0,-5 1-128 0,-1-2 0 15,0-1 0-15,-2 2 128 0,0-1-368 0,-2 1-80 16,-2-1 0-16,-1-2-16 15,0 0-2080-15,-1-1-400 0,-1 1-96 0</inkml:trace>
  <inkml:trace contextRef="#ctx0" brushRef="#br1" timeOffset="50956.32">19591 8625 17327 0,'0'0'768'0,"0"0"160"0,0 0-736 0,0 0-192 16,0 0 0-16,8 10 0 0,-6-1 1088 0,0-1 176 16,-2 1 32-16,1-2 16 0,0 1-368 0,1 1-80 15,0 1-16-15,1 1 0 0,-1-1 160 0,1 2 16 16,1 1 16-16,-1-2 0 0,-1 4 192 0,-1 2 48 16,-1-3 0-16,0 3 0 15,-1 1-16-15,0 2 0 0,0 1 0 0,1 1 0 16,0-3-496-16,-2 2-80 0,1-1-32 0,0-1 0 0,1 0-304 0,0 0-64 15,0 1-16-15,1-1 0 0,2 0-96 0,-2-1-32 16,0 0 0-16,0 2 0 0,1-1-16 0,-1-1-128 16,-1-1 192-16,0 0-64 0,-1 0 0 0,-1 0-128 15,1 1 192-15,1 1-64 0,-1-1-128 0,0 2 192 16,-1 0-192-16,2 0 192 0,0-1 0 0,0 4 0 16,0-2 0-16,0-1 0 0,0 1 32 0,0-1 16 15,0-1 0-15,2 1 0 0,-2 1 80 0,0-2 32 16,0 3 0-16,0 2 0 0,0-3-96 0,1 1-32 15,0-4 0-15,0 3 0 0,1 0 0 0,-1-2 0 16,-1 0 0-16,0-1 0 0,1 2-64 0,-1 0-16 16,0 3 0-16,0 0 0 0,0-3 48 0,0 3 0 15,0 1 0-15,0-2 0 0,-1 1-16 0,0 1 0 16,-1-1 0-16,2 1 0 0,0 2-48 0,0-2-128 16,-1 1 192-16,0 0-64 0,-2-2-128 0,2 0 0 0,1-3 0 0,0 0 128 15,-1-2-128-15,-1 1 0 0,1-4 0 0,0 1 0 16,-1-2 0-16,1-1 0 0,0 0 0 0,-2 0 0 15,2 0-304-15,0 0-32 0,-1-1-16 0,1-2 0 32,1 2-1184-32,0-3-256 0,-1 0-32 0,1-2-11440 0,0-7-2288 0</inkml:trace>
  <inkml:trace contextRef="#ctx0" brushRef="#br1" timeOffset="51427.74">18687 9241 33407 0,'0'0'736'0,"0"0"160"0,0 0 16 0,0 0 16 0,0 0-736 0,7 7-192 0,1 1 0 0,2-3 0 15,2 0 1280-15,4 0 208 0,2 2 48 0,4-1 16 16,3 1-368-16,4-5-80 0,2 2-16 0,3 0 0 15,2 2 32-15,6-1 0 0,4 0 0 0,3 0 0 16,2 0-272-16,4 2-48 0,3-2-16 0,2 2 0 16,3-1-352-16,-2 1-80 0,0 0-16 0,2 1 0 15,1-1-192-15,-2-1-144 0,2 1 192 0,-2 1-192 16,-4-3 144-16,1-1-144 0,-3 0 0 0,-1 0 144 16,-2 0-144-16,-2-1 0 0,-1 0 0 0,-5 1 0 0,-2 0 0 0,-2 2 0 15,-2 1 176-15,0-4-176 0,-5 0-176 0,1 1-128 16,-2 0-16-16,-1-1-16 15,-3-2-2416-15,1-1-496 0</inkml:trace>
  <inkml:trace contextRef="#ctx0" brushRef="#br1" timeOffset="65699.2">19133 3798 2751 0,'0'0'256'0,"0"0"-256"0,0 0 0 0,0 0 0 0,0 0 2496 0,0 0 448 0,0 0 80 0,0 0 32 16,-5-1-1200-16,5 1-256 0,-6-1-32 0,6 1-16 15,-7 0 32-15,7 0 0 0,0 0 0 0,0 0 0 16,-8 0-400-16,2 0-80 0,6 0-16 0,0 0 0 0,-5 1-48 0,5-1-16 15,0 0 0-15,0 0 0 0,0 0 32 0,0 0 0 16,0 0 0-16,0 0 0 0,0 0-80 0,0 0-16 16,7-1 0-16,1 1 0 0,-1-4 0 0,1 2 0 15,-1 2 0-15,2 0 0 0,1-1-240 0,0 1-48 16,2-4-16-16,1 2 0 0,1-1-208 0,3 0-64 16,1 0 0-16,3-1 0 0,0 0-80 0,0-1-32 15,1-2 0-15,0 0 0 0,2 1-48 0,2-1-16 16,-1 2 0-16,1-1 0 0,1-3-16 0,0 2 0 15,-1-1 0-15,1 2 0 0,0-3-16 0,2-1-16 16,2 3 0-16,-1-1 0 0,-1-1-32 0,-1 0 0 16,1 1 0-16,1 1 0 0,-3 1 16 0,1-1 0 15,-1 2 0-15,0 0 0 0,-3-2-144 0,-1 2 160 16,0 0-160-16,-1 0 160 0,0-1-160 0,-1 1 0 0,-2 1 144 16,0 2-144-16,-3-4 0 0,0 5 0 0,0-1 0 0,-2 0 0 31,0 0-768-31,-1 0-240 0,-1 2-32 0,0 2-16 15,-2 0-2448-15,-1 2-480 0</inkml:trace>
  <inkml:trace contextRef="#ctx0" brushRef="#br1" timeOffset="66246.03">18624 3535 25791 0,'0'0'1152'0,"0"0"224"0,0 0-1104 0,0 0-272 0,0 0 0 0,0 0 0 15,2 5 1536-15,2 2 240 0,3 3 48 0,-1-2 16 16,2 2-976-16,2 2-192 0,3 1-32 0,2 0-16 15,4 4-48-15,0 3 0 0,0-3 0 0,1 2 0 16,1-3-96-16,-2 2-32 0,1-1 0 0,-2 0 0 0,0-1-256 0,0-1-64 16,1 0-128-16,-2-2 192 0,0 0-192 0,0 0 0 15,-2-4 0-15,0 0 0 16,-4-2-720-16,0-2-96 0,-2 1-16 0,0-3 0 16,-9-3-2480-16,0 0-496 0</inkml:trace>
  <inkml:trace contextRef="#ctx0" brushRef="#br1" timeOffset="66495.94">18854 3427 4607 0,'0'0'400'0,"0"0"-400"0,0 0 0 0,0 0 0 15,0 0 4880-15,0 0 896 0,0 0 176 0,0 0 48 16,0 0-3712-16,0 0-752 0,8 4-128 0,1 1-48 15,2 3-592-15,0 2-128 0,3-1-32 0,0 6 0 16,1-2-32-16,1 1-16 0,5 9 0 0,-1 0 0 16,-2-3-240-16,0 3-64 0,0-4 0 0,2-1 0 15,-2 1-256-15,2-2 0 0,-3-3 128 0,0-1-128 32,-2-1-1088-32,0-1-256 0,-2 1-64 0,-3-4-13328 0</inkml:trace>
  <inkml:trace contextRef="#ctx0" brushRef="#br1" timeOffset="66997.28">18408 2916 7359 0,'-13'-12'656'0,"7"7"-528"15,-2 3-128-15,-1-3 0 0,-1 1 4224 0,-1 0 800 16,1 0 160-16,-1 2 48 0,1 1-3040 0,1 2-592 0,0 3-128 0,1 0-32 16,0 1-800-16,1 1-144 0,2 1-48 0,3 3 0 15,-1 5-320-15,3 0-128 0,1 2 0 0,3 2 0 16,4 0 0-16,0 2 0 0,2-1 0 0,2-1 0 15,1-1 0-15,3-1 0 0,1-2 0 0,1-1 0 16,1-5 192-16,2-1-48 0,-1-4-16 0,-1-2 0 16,-2-2 336-16,0-1 64 0,0-1 16 0,0-8 0 15,0 0 160-15,-1-2 16 0,-2-2 16 0,-1-2 0 16,-1 1-96-16,-3-1 0 0,-1-1-16 0,-2-1 0 16,-2-3-176-16,-1 0-16 0,-3 2-16 0,-1 2 0 15,-3 0 48-15,-3 1 16 0,-3 0 0 0,-2 3 0 16,-2 2 96-16,-2 1 32 0,0 4 0 0,-1-1 0 15,0 2-240-15,-1 1-48 0,-1 3-16 0,2 1 0 16,2 0-304-16,4 4 0 0,0 1 0 0,3 3 0 16,2 1-1216-16,2 4-320 0,0 3-48 0,3 2-17680 15</inkml:trace>
  <inkml:trace contextRef="#ctx0" brushRef="#br1" timeOffset="68570.37">20471 3143 23039 0,'0'0'2048'0,"0"0"-1648"0,0 0-400 0,0 0 0 16,0 0 1856-16,0 0 304 0,0 0 48 0,0 0 16 16,0 0-752-16,1 5-160 0,1 4-32 0,0 4 0 15,2 3-976-15,-1 3-304 0,1 3 128 0,0 3-128 16,-2 2 0-16,2 2 0 0,0 1 0 0,-1 0 128 15,0 0-320-15,0-3-48 0,1 2-16 0,-1-3 0 16,1 0-1728-16,-2-2-368 16,1-2-64-16,-1-1-16 0</inkml:trace>
  <inkml:trace contextRef="#ctx0" brushRef="#br1" timeOffset="68789.1">20657 3015 27071 0,'0'0'1200'0,"0"0"240"0,0 0-1152 0,0 0-288 16,0 0 0-16,0 0 0 0,0 0 880 0,0 0 112 15,7 8 32-15,-1-1 0 0,1 4-320 0,1 2-64 16,0 4-16-16,-1 2 0 0,1 4-624 0,0 1 0 16,0 5 0-16,0 0 0 15,-2 2-400-15,1 2-160 0,-1-2-16 0,1 1-16 16,-1 0-800-16,1-1-144 0,-2 2-48 0,-1-3-10528 0</inkml:trace>
  <inkml:trace contextRef="#ctx0" brushRef="#br1" timeOffset="69009.89">20509 3445 30351 0,'0'0'1344'0,"-7"0"272"0,1-1-1296 0,-2 1-320 0,3 4 0 0,5-4 0 16,0 0 1792-16,0 0 304 15,0 0 48-15,0 0 16 0,0 0-1024 0,0 0-208 0,0 0-32 0,8-6-16 0,1 2-528 0,4 1-96 16,1 0-32-16,4 0 0 0,2 1-352 0,3-1-80 16,1-1-16-16,2 2-12128 15,4-2-2416-15</inkml:trace>
  <inkml:trace contextRef="#ctx0" brushRef="#br1" timeOffset="73159.02">20901 4912 18367 0,'0'0'816'0,"0"0"160"0,15-15-784 0,-15 15-192 0,3-6 0 0,1 1 0 15,-4 5 1488-15,3-6 256 0,-2 0 48 0,1-1 16 16,-2 1-96-16,0 1-32 0,0 5 0 0,-4-3 0 16,-2-2-208-16,0 4-32 0,-2-2-16 0,-1 4 0 15,-1 3-480-15,-2 4-112 0,-1 4 0 0,0 3-16 0,-3 4-512 0,3 1-112 16,1 3 0-16,2 1-16 0,1 4-176 0,2 0 0 16,3 2 0-16,3 0 0 0,2-4 0 0,5 3 0 15,1-3-144-15,4-2 144 0,1-6 0 0,4-2-128 16,4-5 128-16,2-2 0 0,-1-3 0 0,1-2 0 15,2-4 0-15,-2-4 0 0,0-5 192 0,-1-2 0 16,-3 1 0-16,-2-3 0 0,-3-7 192 0,-3 1 48 16,-1-2 0-16,-2 1 0 0,-3-2 192 0,-3 2 32 15,-2 1 16-15,-3 1 0 0,-3-2-144 0,0 3-16 16,-3-4-16-16,0 3 0 0,-2 0-288 0,-1-1-48 16,-1 1-16-16,0 3 0 0,-1 2-416 0,2-1-96 15,1 4-16-15,2 1 0 16,0 1-2608-16,2 2-528 0,3 2-96 0</inkml:trace>
  <inkml:trace contextRef="#ctx0" brushRef="#br1" timeOffset="73362.12">21222 4830 19343 0,'0'0'848'0,"0"0"192"0,0 0-832 0,0 0-208 0,0 0 0 0,0 0 0 16,0 0 4224-16,0 0 784 0,0 0 176 0,6 6 16 15,0 3-3104-15,-2 6-624 0,-2-2-128 0,1 6-32 16,-2 3-928-16,0 3-192 0,-1 1-48 0,0 4 0 0,2 3-144 0,-2 1 0 16,0-2 0-16,1-1 0 15,2-2-832-15,1-4-64 0,-2-3 0 0,2-2 0 16,1-3-1840-16,0-3-368 0,1-2-80 0,-1-4-11376 16</inkml:trace>
  <inkml:trace contextRef="#ctx0" brushRef="#br1" timeOffset="73549.49">21484 4694 21183 0,'0'0'1888'0,"0"-8"-1504"15,0 8-384-15,0 0 0 0,0 0 2336 0,0 0 400 16,0 0 80-16,0 0 0 0,1 11-960 0,2 2-192 16,-1 2-32-16,2 4-16 0,0 3-1136 0,2 1-224 15,-1 1-64-15,0 2 0 0,1 1-192 0,1 0 0 16,0 1 0-16,2 2 0 15,-2-2-560-15,1 1-48 0,-1 1-16 0,-1 0-10192 0,0 0-2048 0</inkml:trace>
  <inkml:trace contextRef="#ctx0" brushRef="#br1" timeOffset="73768.28">21325 5085 35647 0,'-14'-10'1584'0,"8"6"320"0,0 1-1520 0,1 1-384 0,5 2 0 0,0 0 0 0,0 0 1952 0,0 0 320 16,0 0 64-16,0 0 16 0,0 0-1136 0,7-4-208 15,3-2-48-15,3 6-16 0,1 0-544 0,3 2-96 16,1-2-32-16,3-2 0 0,0 1-272 0,1-3 0 16,3 2 128-16,0 2-128 15,-2 0-1024-15,1-3-272 0,-1 0-48 0,-1 1-18912 16</inkml:trace>
  <inkml:trace contextRef="#ctx0" brushRef="#br1" timeOffset="75041.33">20742 6470 13823 0,'0'0'608'0,"1"-6"128"0,-1 6-592 0,0 0-144 0,3-6 0 0,-3 6 0 16,0 0 2896-16,0 0 560 0,0 0 96 0,8 0 32 15,-8 0-1728-15,6 4-352 0,0 4-64 0,-1 1-16 16,0 6-672-16,-1 2-144 0,-1 3-32 0,-1 2 0 16,-1 3-336-16,1 1-80 0,-1 0-16 0,-1 1 0 15,0 2-144-15,1 2 0 0,-2 1 0 0,0-5 0 16,1 0-720-16,-2-1-32 0,1-2 0 15,0-3-8944-15,1-3-1792 0</inkml:trace>
  <inkml:trace contextRef="#ctx0" brushRef="#br1" timeOffset="75244.42">20969 6411 12895 0,'0'0'1152'0,"0"0"-928"16,0 0-224-16,0 0 0 0,0 0 3392 0,0 0 640 15,0 0 128-15,8-1 32 0,0 2-2240 0,1 2-448 16,0 2-96-16,1 4 0 0,-1 4-960 0,1 4-176 16,-1 1-32-16,0 4-16 0,0 2-224 0,0 3 0 15,0 2-192-15,-1 1 192 16,-1 2-640-16,-1 2-32 0,-1-1 0 0,0 0-8848 16,-1-1-1760-16</inkml:trace>
  <inkml:trace contextRef="#ctx0" brushRef="#br1" timeOffset="75447.53">20742 6719 34783 0,'0'0'1536'0,"0"0"320"0,0 0-1472 0,0 0-384 0,7 1 0 0,2 0 0 15,3 1 736-15,3-1 80 0,2 0 16 0,5 3 0 16,2 3-448-16,2-5-64 0,2 2-32 0,1 0 0 15,0-1-288-15,1-2 0 0,-3 0 0 0,-1 2 0 16,-1-1-1776-16,0 4-256 0,-2-2-48 0</inkml:trace>
  <inkml:trace contextRef="#ctx0" brushRef="#br1" timeOffset="76028.52">20986 7876 20959 0,'0'0'928'0,"0"0"192"0,0 0-896 0,1-6-224 0,-1 6 0 0,-2-4 0 0,-2-1 1536 0,0 1 272 15,4 4 48-15,-7 0 16 0,1 2-496 0,-3 5-96 16,-2 1-32-16,2 3 0 0,1 3-736 0,0 2-128 16,-1 5-48-16,3 4 0 0,2 4-336 0,3 1 0 15,1 0 0-15,2 1 0 0,2 0 0 0,3-1 0 16,-1 2 0-16,5-5 0 0,0-4 0 0,4-2-128 16,2-1 128-16,-2-3 0 0,1-5-304 0,0-3 32 15,-1-4 0-15,1-3 0 0,-1-3 272 0,0-1 0 16,-1-5 0-16,-2-1 0 0,-2-2 336 0,-1-2-16 15,1-1-16-15,-4-1 0 0,-1-1 416 0,-1 0 96 16,-2-1 16-16,-1-2 0 0,-1 1-224 0,-3 0-32 16,-1 0-16-16,-2 0 0 0,-1-1-256 0,-1 1-48 0,-1 0-16 15,-1-1 0-15,-1 2-240 0,0 3 0 0,-1 2 128 0,2 0-128 32,-1 2-512-32,1 2-128 0,-1 3-48 0,3 4 0 15,1 2-2720-15,1 1-560 0</inkml:trace>
  <inkml:trace contextRef="#ctx0" brushRef="#br1" timeOffset="76231.52">21421 7815 32191 0,'-4'-16'1424'0,"4"11"304"0,0 0-1392 0,-1 0-336 15,2 0 0-15,-1 5 0 0,0 0 1088 0,0 0 160 16,0 0 32-16,0 0 0 0,2 9-448 0,0 4-96 15,1 2-16-15,0 5 0 0,-2 1-720 0,0 5 0 16,-1 3 0-16,0 1 0 16,2 0-656-16,-2 1-80 0,-2 1-16 0,2 1 0 15,0-2-1648-15,0-2-336 0,0-3-64 0,2-1-6304 16,-1-3-1264-16</inkml:trace>
  <inkml:trace contextRef="#ctx0" brushRef="#br1" timeOffset="76434.62">21678 7563 19343 0,'0'0'1728'0,"0"0"-1392"0,0 0-336 0,-1 8 0 16,0 1 1936-16,2 3 320 0,2 1 64 0,2 5 16 16,1 6-1088-16,1 1-224 0,1 3-32 0,-2 5-16 15,2 3-720-15,0-2-256 0,1 2 144 0,0-3-144 16,0 1 0-16,0-1 0 0,0-2-192 0,2 0 192 31,-3-3-1792-31,-1-1-224 0,1-1-48 0,-3 0-9680 0</inkml:trace>
  <inkml:trace contextRef="#ctx0" brushRef="#br1" timeOffset="76624.03">21534 7930 22111 0,'0'0'976'0,"0"0"208"0,0 0-944 0,0 0-240 16,0 0 0-16,0 0 0 0,0 0 3696 0,0 0 688 16,11 4 144-16,2-2 16 0,2 1-2736 0,3 0-544 15,3-2-112-15,1 1-32 0,3-2-848 0,1-2-272 16,-1-1 160-16,1 2-160 16,1-2-1344-16,0 1-336 0,1-1-80 0</inkml:trace>
  <inkml:trace contextRef="#ctx0" brushRef="#br1" timeOffset="77297.05">21286 9327 32991 0,'-12'-4'1472'0,"7"2"288"0,1-9-1408 0,-3 6-352 0,0 4 0 0,-1 1 0 16,0 1 912-16,0 4 112 0,0 2 32 0,0 3 0 15,3 5 16-15,0 4 0 0,0 7 0 0,1 6 0 16,0 2-816-16,1 3-256 0,3 4 128 0,0-3-128 31,2-1 0-31,2 0 0 0,2-3 0 0,6-3 0 0,0-4 0 0,2 0 0 0,3-7 0 0,1-1 0 16,0-4 256-16,2-3-48 0,0-4-16 0,-1-3 0 15,2-4 96-15,-3-2 16 0,-2-4 0 0,-2-2 0 16,-1-2 224-16,0-3 48 0,-4-3 16 0,-2 0 0 0,-2 0-80 0,-2-2 0 16,-3-1-16-16,-2-1 0 0,0 0-288 0,-2-1-48 15,-3-1-16-15,-2 4 0 0,-1-2-144 0,-1 2 0 16,1-4 0-16,0 5 0 16,-2-2-1184-16,0 3-160 0,0 0-48 0,2 3 0 15,1 1-1424-15,1 4-272 0,1 6-64 0</inkml:trace>
  <inkml:trace contextRef="#ctx0" brushRef="#br1" timeOffset="77500.28">21710 9391 32255 0,'0'0'2864'0,"0"0"-2288"0,0 0-576 0,0 0 0 15,0 0 2128-15,0 0 320 0,-3 9 64 0,0-1 16 16,1 3-1136-16,2 2-240 0,1 2-32 0,0 2-16 15,3 3-736-15,0 2-160 0,0 3-16 0,0 1-16 16,0 3-176-16,0 1 0 0,-2-1 0 0,1 1 128 31,-3-1-608-31,1 0-128 0,1 0-32 0,0-2 0 16,-1-2-1392-16,2-2-272 0,0-1-64 0,-1-3-16 16,1-5-176-16,0-1-48 0,-1-3 0 0</inkml:trace>
  <inkml:trace contextRef="#ctx0" brushRef="#br1" timeOffset="77734.64">22072 9147 28559 0,'0'0'2544'0,"0"0"-2032"16,0 0-512-16,-1 8 0 0,1 1 2224 0,0 3 336 16,1 2 80-16,2 5 16 0,-1 3-1504 0,2 4-320 15,1 3-48-15,2 3-16 0,-1 3-544 0,2 5-224 16,-1-1 176-16,-1 0-176 0,1 0 0 0,-1-1 0 15,1 0 0-15,-1-2 0 0,1-2 0 0,-2 0-288 16,0-2 32-16,0 1 16 16,-1-2-336-16,0-1-64 0,-1-1 0 0,1-2-16 15,-2-2-1744-15,0-1-352 0,-1-5-64 0,-5-2-11216 0</inkml:trace>
  <inkml:trace contextRef="#ctx0" brushRef="#br1" timeOffset="77953.36">21831 9616 36447 0,'0'0'1616'0,"0"0"336"0,-5 3-1568 0,5-3-384 0,0 0 0 0,0 0 0 16,0 8 1680-16,1 0 256 0,3-1 48 0,2 0 16 16,5 1-592-16,0 0-112 0,2 0-16 0,4 1-16 15,-1 0-688-15,2 0-144 0,1-1-32 0,0 0 0 16,2 1-208-16,0-4-64 0,-2 2 0 0,2-2 0 15,0-2 32-15,-1 0 0 0,-2-1 0 0,0-1 0 16,0-1-2864-16,1 0-576 0,-1-1-112 0,0-1-32 0</inkml:trace>
  <inkml:trace contextRef="#ctx0" brushRef="#br1" timeOffset="79000.19">17758 9138 11055 0,'-3'-6'976'0,"1"-1"-784"0,-1-1-192 0,2 2 0 0,0-2 2512 0,-2 2 464 16,3 0 96-16,0 1 0 0,0 3-816 0,0 2-160 15,0 0-48-15,0 0 0 0,0 0-576 0,5 2-128 16,-5-2-32-16,5 11 0 0,1 0-368 0,-1 6-80 15,1 0-16-15,-2 3 0 0,0 1-384 0,-1 1-80 16,-1 3 0-16,0 1-16 0,0 2-240 0,0 1-128 0,-2 2 160 0,2 2-160 16,-2-2 0-16,3 1-336 0,-2-1 48 0,2-3 16 31,1-4-1744-31,-1-2-352 0,1-1-64 0,0-5-11984 0</inkml:trace>
  <inkml:trace contextRef="#ctx0" brushRef="#br1" timeOffset="79234.47">17978 9064 27007 0,'0'0'1200'0,"4"-5"240"0,0-2-1152 0,0 2-288 0,-1-1 0 0,-3 6 0 16,6-4 1344-16,-6 4 224 0,0 0 32 0,8 4 16 0,0 1-656 0,0 4-128 16,-1 4-16-16,1 3-16 0,0 3-352 0,0 3-80 15,1 0-16-15,0 3 0 0,0 1-352 0,0 4 144 16,1 4-144-16,-3 1 0 0,1 2-192 0,0-1-128 15,-2 1-48-15,4-1 0 16,-1-3-1904-16,-1-2-384 0,-2-1-80 0,1-1-10432 16</inkml:trace>
  <inkml:trace contextRef="#ctx0" brushRef="#br1" timeOffset="79406.52">17853 9404 32127 0,'0'0'1424'0,"0"0"304"0,0 0-1392 0,0 0-336 0,0 0 0 0,0 0 0 15,0 0 1072-15,9 3 144 0,6-3 16 0,-1 0 16 16,2-3-560-16,1 1-112 0,-1 0-32 0,3 0 0 16,0 0-352-16,2 2-192 0,1 2 192 0,0 0-192 31,-1-2-848-31,1 0-288 0,2 2-48 0,1 0-14928 0</inkml:trace>
  <inkml:trace contextRef="#ctx0" brushRef="#br1" timeOffset="80095.45">17558 7773 26895 0,'0'0'1184'0,"0"0"256"0,0 0-1152 0,0 0-288 15,2 4 0-15,0 3 0 0,-2 3 1472 0,0 2 256 16,2-2 32-16,0 5 16 0,0 2-720 0,-1 1-144 15,2 3-16-15,-2 1-16 0,0 1-640 0,-1 3-240 16,1 2 176-16,1-2-176 0,-1 0 0 0,-1-3 0 16,-1 4 0-16,1-4 0 15,1-1-256-15,2-1-160 0,-2-4-32 0,0-1-10176 0,1-3-2032 0</inkml:trace>
  <inkml:trace contextRef="#ctx0" brushRef="#br1" timeOffset="80314.38">17798 7647 25791 0,'0'0'1152'0,"0"0"224"0,0 0-1104 0,0 0-272 0,0 0 0 0,0 0 0 16,0 0 1920-16,0 0 320 0,4 8 64 0,1 2 0 0,2 2-1136 0,-2 1-224 16,4 1-48-16,-1 5-16 0,0 0-704 0,1 5-176 15,2 0 0-15,-2 4 0 0,-2 0-224 0,3 1-80 16,-1 0-16-16,1-2 0 15,1 0-608-15,-2 0-128 0,-3-1-32 0,1-2 0 16,-2-1-1472-16,-1-3-288 0,-2 1-64 0</inkml:trace>
  <inkml:trace contextRef="#ctx0" brushRef="#br1" timeOffset="80517.57">17714 8076 37551 0,'0'0'832'0,"0"0"160"0,0 0 32 0,0 0 32 0,0 0-848 0,0 0-208 0,0 0 0 0,0 0 0 15,0 0 1472-15,0 0 256 0,10-1 64 0,2-3 0 16,1-2-1264-16,1 2-240 0,2 1-48 0,2 0-16 16,0 2-16-16,2-1 0 0,1 1 0 0,0 0 0 15,-2 1-208-15,1 0-208 0,-1 0 32 0,2 0-13232 16,1-2-2656-16</inkml:trace>
  <inkml:trace contextRef="#ctx0" brushRef="#br1" timeOffset="82668.92">17204 6412 26719 0,'0'0'2368'0,"0"0"-1888"0,-5 9-480 0,1 2 0 0,0 2 1216 0,1 3 128 0,1-1 48 0,-1 6 0 16,2 0-512-16,1 5-112 0,1 3 0 0,0 1-16 15,1 1-752-15,2 0 0 0,-2-1 0 0,1 1-160 16,1-1-1760-16,0 2-336 15,-1-4-80-15</inkml:trace>
  <inkml:trace contextRef="#ctx0" brushRef="#br1" timeOffset="82856.41">17371 6381 14735 0,'0'0'1312'0,"0"0"-1056"15,0 0-256-15,0 13 0 0,1-3 1936 0,2 3 336 16,1 1 64-16,1 2 16 0,-1 4-1360 0,1 1-272 16,-1 1-48-16,1 2-16 0,2-2-656 0,-1 2 0 0,1 3-176 0,-2 0-11072 15</inkml:trace>
  <inkml:trace contextRef="#ctx0" brushRef="#br1" timeOffset="83091.09">17291 6651 25791 0,'-9'-7'2304'0,"9"7"-1856"0,0 0-448 0,0 0 0 16,0 0 1344-16,0 0 160 0,0 0 32 0,0 0 16 15,0 0-336-15,0 0-64 0,0 0 0 0,12 2-16 0,0-1-896 0,1-1-240 16,0-1 0-16,2-2 0 15,4 0 0-15,-3 1 0 0,-1-2 0 0,2 0 0 0,0 0-240 0,-2 0-80 16,2 2 0-16,0-1-16 16,-1 2-1712-16,0-1-320 0,-1-2-80 0,-2 3-16 0</inkml:trace>
  <inkml:trace contextRef="#ctx0" brushRef="#br1" timeOffset="83498.66">17798 6451 21183 0,'-7'-2'1888'0,"0"2"-1504"0,7 0-384 0,-8 0 0 15,-1 0 2464-15,1 0 416 0,2 0 96 0,6 0 16 16,-7 2-1120-16,1 4-208 0,-1 0-64 0,3 5 0 15,0-1-1136-15,2 3-224 0,0 1-48 0,1 3-16 16,1 3-176-16,1-1 0 0,3 1 0 0,2 0 0 16,0-1 0-16,1 1 0 0,-1-2 0 0,2-1 0 15,4-2 0-15,-1 2 0 0,1-5 0 0,0 0 0 16,0 0 0-16,1-6 128 0,0 1-128 0,1-1 192 16,0-2 160-16,-1-4 32 0,-1-3 16 0,0 0 0 15,2-4 240-15,-2-1 32 0,-2-1 16 0,-2-4 0 16,1-1-256-16,-1-2-48 0,-1-1-16 0,-2 1 0 0,-1 0 224 0,-2-1 48 15,-2-3 16-15,0 2 0 0,-2 0 80 0,-1 1 16 16,-2 1 0-16,-3 0 0 0,-4 1-224 0,1-1-32 16,-1 0-16-16,0 2 0 0,-2 1-288 0,1 1-48 15,0 2-16-15,1 2 0 16,2-2-448-16,0 3-112 0,1 1-16 0,3 0-14432 16,-1 2-2896-16</inkml:trace>
  <inkml:trace contextRef="#ctx0" brushRef="#br1" timeOffset="85274.38">17475 4746 31679 0,'0'0'1408'0,"-3"8"272"0,1 1-1344 0,-1 1-336 16,1 4 0-16,-1-1 0 0,0 1 1232 0,1 3 176 16,0 2 48-16,2 5 0 0,0-1-688 0,0 2-128 15,-1 1-16-15,0 2-16 0,1 2-608 0,-3-2 0 16,1 4 0-16,0 0 0 0,1-1-224 0,1 1-112 16,-1-5-32-16,1-1 0 15,0-2-2496-15,0-2-496 0,0-1-96 0,0-4-32 0</inkml:trace>
  <inkml:trace contextRef="#ctx0" brushRef="#br1" timeOffset="85759.82">17753 4661 16575 0,'0'0'1472'0,"-2"-6"-1168"0,2 1-304 15,0 5 0-15,-1-6 2688 0,1 6 464 0,0 0 112 0,0 0 0 16,0 0-1104-16,0 0-240 0,3 7-32 0,-2 3-16 15,0 3-944-15,1 4-192 0,-1 6-32 0,2 3-16 16,-1 4-384-16,2 2-80 0,0 2-16 0,0 3 0 16,-2-2-208-16,1 3 0 0,-2-1 0 0,2-1 0 15,1-3 0-15,-1 1-128 0,-1-1-16 0,1 0 0 32,-2-3-1776-32,2 0-336 0,-2-2-80 0,0 0-12160 0</inkml:trace>
  <inkml:trace contextRef="#ctx0" brushRef="#br1" timeOffset="85978.44">17538 5028 38127 0,'-11'-3'1680'0,"11"3"368"0,0 0-1648 0,0 0-400 15,-6 1 0-15,6-1 0 0,0 0 1760 0,0 0 272 16,0 0 48-16,0 0 16 0,0 0-1040 0,0 0-208 15,9 0-32-15,4 0-16 0,0 0-528 0,3 2-96 16,0-2-32-16,5-2 0 0,3 1-144 0,3 1 0 16,1 0 0-16,-1-2 128 0,-1 0-128 0,1 1 0 15,1 0-192-15,-1 1 192 16,2 1-3424-16,-2 4-560 0</inkml:trace>
  <inkml:trace contextRef="#ctx0" brushRef="#br1" timeOffset="89563.76">19639 11176 40607 0,'11'-30'896'0,"-20"30"176"0,-2 1 32 0,-2 1 48 0,0 0-928 0,-3 1-224 0,1-1 0 0,-2 2 0 31,0 3 1152-31,1-3 176 0,3 1 32 0,3 3 16 16,-1 2-736-16,2 2-160 0,1 0-32 0,3 1 0 15,1 2-448-15,2 2 0 0,0 3 0 0,4 0-160 0,-1 0 160 0,1 3 0 16,4 1 0-16,2 2 0 0,-2-2 0 0,3-2 0 16,2 0 0-16,0-1 0 0,2 0 0 0,2-2 0 15,-2-2 0-15,1-1-128 0,2-3-176 0,1-1-16 16,0 0-16-16,1-5 0 15,-1 0-1552-15,1-3-304 0,0-3-64 0,1-1-16 16,-2-3-544-16,-2 1-96 0,1-2-32 0,1-3-6352 16,-3-2-1280-16</inkml:trace>
  <inkml:trace contextRef="#ctx0" brushRef="#br1" timeOffset="89735.25">19965 11226 8287 0,'0'0'368'0,"0"0"80"0,1-6-448 0,-1 6 0 16,0 0 0-16,0 0 0 0,0 0 5040 0,0 0 912 0,0 0 192 0,0 0 48 15,0 10-3872-15,0 1-768 0,0 2-144 0,2 3-48 16,-1 3-848-16,0 0-160 0,-1 2-32 0,2 2-16 16,-1 2-560-16,3 4-128 0,-2-2 0 0,1-1-16 31,0 0-2288-31,2-3-448 0</inkml:trace>
  <inkml:trace contextRef="#ctx0" brushRef="#br1" timeOffset="89925.84">20204 11160 19343 0,'-4'-17'848'0,"2"12"192"0,1-1-832 0,0-2-208 15,-2 1 0-15,3 3 0 0,0 4 4032 0,0 0 768 16,0 0 160-16,0 0 32 0,0 0-3152 0,5 11-624 16,1 2-128-16,0 6-32 0,1 6-832 0,-2 4-224 15,1-2 0-15,2 5 0 0,0 2-128 0,0-1-128 16,1 7 0-16,-1-4-16 15,0-2-560-15,-2 1-96 0,1-1-32 0,-2-1 0 16,-1-2-1952-16,1-1-400 0</inkml:trace>
  <inkml:trace contextRef="#ctx0" brushRef="#br1" timeOffset="90113.34">20152 11555 11055 0,'-6'-2'976'0,"-1"-2"-784"0,-1 0-192 0,8 4 0 15,-6-4 6496-15,6 4 1248 0,-5-4 256 0,5 4 64 16,0 0-5856-16,0 0-1168 0,0-6-224 0,3-1-48 16,1 2-640-16,2 2-128 0,3 2 0 0,2 1 0 15,1 1-896-15,1 2-160 0,1 1-32 0,2 1-16 16,-2 0-1776-16,2 0-368 0,1 1-64 0,-2 2-10576 16</inkml:trace>
  <inkml:trace contextRef="#ctx0" brushRef="#br1" timeOffset="90394.91">20451 11619 8287 0,'0'0'368'0,"0"0"80"0,0 0-448 0,0 0 0 16,0 0 0-16,0 0 0 0,6-6 4192 0,-1-2 752 15,-1 1 160-15,1 1 16 0,0 1-2944 0,0 0-576 16,2 1-128-16,-1 0-32 0,0 1-560 0,0 0-112 16,1 1-32-16,1 1 0 0,-2-2-16 0,2 2 0 15,0-1 0-15,-1 1 0 0,1-2-16 0,-8 3-16 16,8 3 0-16,-8-3 0 0,0 0 80 0,0 0 0 15,8 4 16-15,-4 2 0 0,-2 2 176 0,0 1 48 16,-2 2 0-16,-2 1 0 0,0 1-304 0,-1 1-64 16,1 2-16-16,-1 1 0 0,0-4-320 0,2 0-64 0,0 4-16 15,1-3 0-15,0 0-224 0,1 1 0 0,0-1 0 0,3-1 0 16,0-1 0-16,1-2-256 0,2-1 48 0,1-1 16 31,1-1-1568-31,0-3-304 0,2-1-64 0,0 0-16 16,2-3-1760-16,2-3-336 0</inkml:trace>
  <inkml:trace contextRef="#ctx0" brushRef="#br1" timeOffset="90660.62">20943 11412 26719 0,'-4'-16'1184'0,"1"10"240"0,-1-2-1136 0,-1 2-288 0,-4-5 0 0,1 5 0 16,2 3 1664-16,-1 3 256 0,-1 0 64 0,1 1 16 15,-1 6-688-15,0 5-144 0,0-1-16 0,2 8-16 0,2-1-816 0,1 3-176 16,2-1-16-16,1 1-128 15,2-2 0-15,2 0 0 0,4-1 0 0,1-1 0 0,2-1-160 0,-1-3-32 16,2 0-16-16,1-4 0 0,1-1 48 0,1-3 16 16,-1-1 0-16,2-3 0 0,-3-2 144 0,0-1 0 15,-3-2 0-15,1 1 128 0,-2-2 208 0,-2 0 48 16,1-6 16-16,-2 2 0 0,-3-1 32 0,1-1 0 16,-1 2 0-16,-2-3 0 0,-1 1-304 0,0-2-128 15,0 1 128-15,-1-1-128 16,-2 1-288-16,1-4-144 0,-1 1-16 0,-1 0-16 15,-1 0-3040-15,-2-1-592 0</inkml:trace>
  <inkml:trace contextRef="#ctx0" brushRef="#br1" timeOffset="90848.1">21086 11284 14735 0,'0'0'1312'0,"0"0"-1056"0,3 8-256 0,0 1 0 15,2 0 3968-15,-1 3 720 0,0 0 160 0,-1 1 16 16,1 2-2448-16,0 4-496 0,-1 0-112 0,1 3-16 15,1 2-752-15,-1 2-144 0,-1-1-48 0,2 1 0 16,-3 0-608-16,1 0-240 0,0 0 176 0,-1-1-176 16,1 0-192-16,1-6-128 0,1 1-16 0,0-2-16 15,0-2-2320-15,1-3-464 0,0-3-80 0</inkml:trace>
  <inkml:trace contextRef="#ctx0" brushRef="#br1" timeOffset="91051.31">21334 11170 18431 0,'0'0'1632'0,"0"0"-1312"0,0 0-320 0,0 0 0 0,0 0 4320 0,0 0 800 15,3 13 144-15,-1 4 48 0,1 2-3792 0,1 3-752 16,0 3-160-16,1 0-32 0,0 3-16 0,-1 1-16 16,1 1 0-16,0 0 0 0,1 0-704 0,-1 1-144 15,-1 2-16-15,1 0-16 16,0-2-1152-16,-1-1-240 0,0 0-32 0,0-1-16 15,0-3-1296-15,-2-3-256 0,1-1-48 0,-2-1-16 0</inkml:trace>
  <inkml:trace contextRef="#ctx0" brushRef="#br1" timeOffset="91223.15">21208 11561 42783 0,'0'0'1904'0,"0"0"384"0,-8 1-1840 0,8-1-448 0,0 0 0 0,0 0 0 16,0 0 1072-16,11 3 112 0,5-6 32 0,6-1 0 16,7-2-480-16,5-2-96 0,2 0 0 0,3 0-16 15,3-1-2224-15,1 1-448 0,0-1-96 16</inkml:trace>
  <inkml:trace contextRef="#ctx0" brushRef="#br0" timeOffset="102218.53">17883 2592 13823 0,'0'0'608'0,"0"0"128"0,0 0-592 0,16 3-144 0,-25 10 0 0,-1 1 0 0,1-1 2096 0,2 4 384 16,0-1 80-16,2 1 0 0,2 0-2112 0,2 2-448 15,1 2 0-15</inkml:trace>
  <inkml:trace contextRef="#ctx0" brushRef="#br0" timeOffset="102405.94">17946 3482 26079 0,'0'0'1152'0,"-7"9"256"0,-1 0-1136 0,1 1-272 15,0 2 0-15,0 0 0 0,0-2 416 0,0 1 32 16,5 4 0-16,-1-3 0 0,0 1-240 0,2 1-32 0,2 5-16 0,3 0 0 31,1 1-992-31,1 0-208 0,0 1-48 0,1 0-6640 0,1-1-1328 0</inkml:trace>
  <inkml:trace contextRef="#ctx0" brushRef="#br0" timeOffset="102530.92">18008 3976 10127 0,'0'0'896'0,"0"0"-704"0,0 0-192 0,4 6 0 15,-1 3 1536-15,-1-1 256 0,-2-8 64 0,4 9 16 16,0-1-656-16,0 1-128 0,0 0-16 0,0 2-16 16,0-1-704-16,1 1-144 0,0 0-16 0,2 0-16 15,1-2-176-15,1 1 0 0,0-3 0 0,0-1-6384 16,1 0-1152-16</inkml:trace>
  <inkml:trace contextRef="#ctx0" brushRef="#br0" timeOffset="102687.39">18238 4140 8287 0,'0'0'736'0,"0"0"-592"16,6 4-144-16,2 0 0 0,1 0 2496 0,0 1 448 15,2-3 112-15,0 4 16 0,-1-4-1792 0,0 2-336 16,0-1-80-16,1 1-16 0,-1 0-528 0,1 1-128 16,0-3 0-16,3 2-16 0,-1 0-176 0,1-1 0 15,2-1 0-15,-1 2 0 16,1-2-528-16,-2 0-192 0,0 1-48 0,1 0-8720 15</inkml:trace>
  <inkml:trace contextRef="#ctx0" brushRef="#br0" timeOffset="103468.77">18660 4261 13647 0,'0'0'592'0,"9"0"144"0,0 3-592 0,2-3-144 15,1 0 0-15,1-2 0 0,1 0 1104 0,0-1 192 16,1 1 48-16,0-2 0 0,1 0-400 0,0 0-80 0,-1 0-16 0,1 3 0 16,-2-1-80-16,0-2 0 0,0 3-16 0,-1 1 0 15,0 0-144-15,0 0-32 0,0 0 0 0,0 1 0 16,1-1-352-16,0 2-80 0,2 0-16 0,0-2 0 15,-1 0-128-15,1 0 0 0,1-2 0 0,0 2 0 32,1 0-1152-32,0 0-128 0,2-2 0 0,-1 2-16 15,0 0-480-15,0 0-80 0,0 0-32 0,0 0 0 0,1 0 960 0,-1 0 192 16,2 0 32-16,-1 0 16 0,-2-1 560 0,0 1 128 0,0 0 0 0,-2 0 0 16,0 0 0-16,-2 0 192 0,-1 0-32 0,-1 1-16 15,0 1 112-15,-2 0 32 0,0-2 0 0,2 2 0 0,-1-1 160 16,0-1 16-16,1 0 16 0,0 0 0 0,1 0-256 0,0 0-48 15,-1-3-16-15,1 3 0 0,1 0-160 0,2-2 0 16,-1 0 0-16,2 1 0 0,0 0-176 0,0-2-64 16,0 1-16-16,0 0 0 0,0 2 256 0,0-2-144 15,0 0 144-15,-2 1-128 0,2 1 128 0,-1-1 0 16,0 0 0-16,-1-1 0 0,1 1 0 0,1 0 0 16,1-1 0-16,-1 1 0 0,-1 0 0 0,-1-1 0 15,-2-3 0-15,0 1 0 0,1 0 0 0,-1 4 0 16,-2-5 128-16,1 1-128 0,0-1 688 0,-1 1 64 15,1-1 16-15,1 1 0 0,-1 1-304 0,0 1-48 16,-1-1-16-16,1 2 0 0,0-4-400 0,0 3 128 16,-1-2-128-16,2 2 0 0,0-2 0 0,1 1 0 15,-1 1 0-15,0-1 0 0,0 0 0 0,0 1 0 0,-2-2 0 0,2 1 0 16,2-2 0-16,0 1 0 0,-2 0 0 0,2 2 0 16,-1 0 0-16,2 1 0 0,-1 0 0 0,1 1 0 15,-3-2 0-15,0 2 0 0,1 0 0 0,1 3 0 16,-1-2 0-16,-1-1 0 0,0 0 0 0,-1 0 0 15,0 0 0-15,-1 0 0 0,0 0 0 0,-1 0 0 16,1-1 0-16,-1 0 0 0,2-1 0 0,1 1 0 16,0 0 0-16,1 0 0 0,1-1 0 0,-1 0 0 15,-1-1 0-15,0 0-176 0,0 1 176 0,0-1-192 16,0-1 16-16,0 0 0 0,-1 2 0 0,0-5 0 16,-2 2 176-16,1-1 0 0,-2-1 0 0,1 2 0 15,1-4 0-15,-2 2 0 0,0 2 0 0,-1 0 0 16,-1-2 0-16,1 3 0 0,0-1 0 0,0 4 0 0,-8 1 176 0,6-4 16 15,-6 4 0-15,8-3 0 0,-1 1 368 0,-7 2 80 16,6-3 0-16,2 0 16 0,0 1-304 0,0-1-64 16,0 2-16-16,1-2 0 0,-2-1-272 0,1 2 0 15,-1-1 0-15,1-1 0 0,-1 0-320 0,1-1-32 16,0 1 0-16,0-2 0 0,1-1 112 0,-1 1 32 16,0-2 0-16,1 1 0 0,-1 1-48 0,-1 1-16 15,1 1 0-15,3-2 0 16,-3 1-560-16,-1-1-128 0,0-1 0 0,-7 7-16 15,5-4-112-15,-5 4 0 0,8-2-16 0,-2-3 0 0,0-1 592 0,-1 0 112 16,0-1 16-16,-1 1 16 16,3-1-592-16,-2-2-112 0,0 0-16 0</inkml:trace>
  <inkml:trace contextRef="#ctx0" brushRef="#br0" timeOffset="103593.84">21132 3727 1839 0,'5'-11'0'0,"-1"6"160"0,0-3-160 0,-1-2 0 0,-1-3 0 0,0-2 0 16,-1 0 4864-16,0-1 928 0,0-1 192 0,2 1 32 15,0 1-3136-15,-1-1-624 0,1-1-128 0,1 0-16 16,0-1-1248-16,0 1-240 0,-1 0-48 0,3-2-16 31,-1 2-1584-31,0 2-320 0,-1 0-64 0,-1 6-7552 0,-1-2-1520 0</inkml:trace>
  <inkml:trace contextRef="#ctx0" brushRef="#br0" timeOffset="103718.75">21208 3033 11631 0,'0'0'512'0,"-3"-10"112"15,-1-2-496-15,1 1-128 0,1 2 0 0,1 1 0 0,-3-2 1008 0,0 0 176 16,0-2 32-16,0 1 16 0,0 5-976 0,0-1-256 16,1-2 0-16</inkml:trace>
  <inkml:trace contextRef="#ctx0" brushRef="#br0" timeOffset="103890.71">21099 2704 14735 0,'0'0'1312'0,"-6"-2"-1056"16,-2-2-256-16,-1-1 0 0,0-2 2672 0,0-1 464 16,0-1 112-16,1 0 16 0,1-1-2032 0,1-1-400 0,0 2-64 15,1-5-32 1,1 1-1312-16,2 0-256 0,-1 0-48 0,2 5-7216 0,-1 0-1440 0</inkml:trace>
  <inkml:trace contextRef="#ctx0" brushRef="#br0" timeOffset="104031.29">20785 2452 3679 0,'-9'-4'320'0,"-1"-2"-320"0,-3 1 0 0,-2 1 0 15,1 2 4224-15,1 0 784 16,0 2 160-16,1 0 16 0,0-1-4432 0,1 0-896 0,-1 1-176 0,0 0-9280 16</inkml:trace>
  <inkml:trace contextRef="#ctx0" brushRef="#br0" timeOffset="104156.27">20427 2397 5519 0,'-24'2'496'0,"12"0"-496"0,-3-2 0 0,-3 0 0 0,-3 0 3120 0,-1 1 528 15,-2 0 96-15,1 1 32 0,-2-1-3056 0,1 2-592 16,1-1-128-16,-11 2 0 16,1-1-784-16,6 2-128 0,2 1-32 0,2 0-6560 15</inkml:trace>
  <inkml:trace contextRef="#ctx0" brushRef="#br0" timeOffset="104297.01">19699 2358 10127 0,'-17'-4'448'0,"5"1"96"0,-1 1-544 0,-1-2 0 0,-3 1 0 0,-1 2 0 16,1-3 2448-16,-1 3 384 0,-2 1 80 0,2 0 16 16,0-2-1776-16,2 1-368 0,0-2-64 0,2 1-16 31,1 0-1808-31,-1 2-368 0</inkml:trace>
  <inkml:trace contextRef="#ctx0" brushRef="#br0" timeOffset="104454.58">19063 2311 13823 0,'-16'4'1216'0,"10"-2"-960"0,-6-7-256 0,0 4 0 15,-2 1 1664-15,0 1 272 0,-1 4 64 0,0-5 16 16,-2 2-1136-16,1 0-240 0,-1 2-32 0,0 1-16 15,0 1-592-15,2-1-240 0,-1-1 16 0,0 0 0 32,1 1-896-32,2-4-176 0,1 0-48 0,3 1-7264 15</inkml:trace>
  <inkml:trace contextRef="#ctx0" brushRef="#br0" timeOffset="104626.44">18569 2300 11967 0,'-11'4'1072'0,"-2"-2"-864"15,-1-1-208-15,-3 0 0 0,-1 2 2144 0,-2-3 384 16,1 1 80-16,-1 0 16 0,1-1-1664 0,-2 2-320 16,-3 0-64-16,0 0 0 0,-1-2-320 0,-1 0-64 15,0 0-16-15,1 0 0 0,0 0-176 0,3 0 0 16,2 1 0-16,2 3 0 16,0 2-464-16,0 2-128 0,1 1-32 0,0 0-9456 0</inkml:trace>
  <inkml:trace contextRef="#ctx0" brushRef="#br2" timeOffset="108300.4">5237 14137 17503 0,'0'0'1552'0,"0"0"-1232"15,0 0-320-15,-13 13 0 0,12-25 2336 0,-2 0 416 16,-2-1 64-16,-2 2 32 0,0 0-1616 0,-4 2-320 16,-1 0-64-16,-1 1-16 0,-2 2-176 0,-4 2-32 15,-1 2-16-15,-4 6 0 0,-1 3-448 0,1 6-160 16,-4-1 0-16,1 6 144 0,-1 3-144 0,4 3 0 15,-1 6-160-15,3 2 160 0,1 0 0 0,3 4 0 0,1 0-128 0,5 1 128 16,4-1-144-16,2-2 16 0,2-4 0 0,4-1 0 16,1-2 128-16,4-4 0 0,2-3-144 0,2-2 144 15,1-3 0-15,3-5 0 0,0-2-144 0,3-3 144 16,0-4-176-16,2-2 32 0,3-4 0 0,1-4 0 16,-1 0-48-16,1-4 0 0,0-3 0 0,0-1 0 31,0-3-176-31,1 1-32 0,-3-2-16 0,0-1 0 0,-3-2 416 0,-1 1-160 0,-1 1 160 0,0 1 0 15,-1 0 0-15,-2 3 0 0,-3 1 160 0,-1 1-32 16,-2 3 640-16,-1 4 144 0,1 2 32 0,-6 7 0 16,0 0 368-16,0 0 80 0,-4 12 16 0,-2 5 0 0,-1 4-576 0,-4 6-96 15,-1 3-32-15,-1 7 0 0,0 1-224 0,-1 3-48 16,-2 2-16-16,2 3 0 0,0 2-416 0,1 2 0 16,2 2 128-16,2-2-128 0,3-2 0 0,0-1 0 15,2-2-160-15,3-2 160 16,2 0-1728-16,2-4-256 0,2-2-64 0,2-3-14480 15</inkml:trace>
  <inkml:trace contextRef="#ctx0" brushRef="#br2" timeOffset="108692.09">6082 14353 36911 0,'-8'-21'1632'0,"4"14"352"0,-1-3-1600 0,-3 1-384 0,-2-1 0 0,-2-1 0 16,0 2 448-16,-1 3 16 0,0 2 0 0,-1 0 0 16,-1 5 176-16,0 4 16 0,-2 5 16 15,-1 0 0-15,-1 4-528 0,0 1-144 0,-1 4 0 0,3 2 0 16,2 1 0-16,0 0 0 0,2 2 0 0,4-2-128 16,0-1 0-16,2-4 0 0,5 0 0 0,2-2 0 31,2-1-496-31,4-1-80 0,0-4-32 0,3-1 0 15,2-2-400-15,0-2-80 0,4-4 0 0,0 0-16 16,5-5 256-16,-2 0 48 0,1-3 16 0,-3-1 0 0,1-1 272 0,-1 1 64 0,0 0 16 0,-1 1 0 16,1-1 384-16,0 1 176 0,-2 2-160 0,-1-1 160 0,-4 2 416 0,2 1 176 15,-2 3 48-15,-1-2 0 0,-8 3 736 0,0 0 160 16,5 8 16-16,-1 3 16 0,-3 3-32 0,-2 7 0 16,-3 5 0-16,-1 6 0 0,-5 5-448 0,0 1-112 15,-2 3-16-15,-1 3 0 0,0-1-448 0,0 1-112 16,0 0-16-16,0-2 0 0,1-2-224 0,3-2-160 15,0-1 192-15,1-3-192 0,0-2 0 0,3-2-224 16,1-3 16-16,2-2 0 16,0-3-2960-16,4-2-592 0,3-4-112 0</inkml:trace>
  <inkml:trace contextRef="#ctx0" brushRef="#br2" timeOffset="108910.82">6925 14229 34095 0,'0'0'3024'0,"0"0"-2416"0,7 0-480 0,-1 0-128 15,-6 0 1200-15,0 0 208 0,6 7 64 0,-2-1 0 16,-2 5-560-16,-2 3-96 0,-1 3-32 0,-2 1 0 16,1 3-192-16,-2 3-32 0,-2 0-16 0,3 3 0 15,-3 0-544-15,1-1 0 0,1 0 0 0,2 1-192 16,2-2-3376-16,-2 0-656 0</inkml:trace>
  <inkml:trace contextRef="#ctx0" brushRef="#br2" timeOffset="109082.78">6710 14154 21183 0,'-12'-29'1888'0,"6"19"-1504"16,-2-1-384-16,0 1 0 0,2-1 4480 0,1 2 816 15,-1 3 160-15,2 2 48 16,4 4-4800-16,0 0-944 0,0 0-192 0,0 0-32 16,0 0-1216-16,-1 8-240 0,1 1-64 0,3 1-13488 15</inkml:trace>
  <inkml:trace contextRef="#ctx0" brushRef="#br2" timeOffset="109363.95">7048 14429 8287 0,'-9'26'736'0,"5"-13"-592"0,0 1-144 0,1 5 0 15,2 1 4624-15,1 1 896 0,3-1 176 0,1-2 48 16,1-2-4464-16,3-2-880 0,2-2-176 0,3-3-32 16,3-3 160-16,1-2 32 0,1-2 16 0,-2-4 0 15,0-2 64-15,1-2 16 0,0-3 0 0,-1-3 0 16,-2-5 544-16,-2 1 128 0,-1-3 0 0,-5 2 16 15,-1-3-176-15,-1 1-32 0,-4-1-16 0,-2 1 0 16,-4 0 16-16,-3 3 16 0,0 0 0 0,-1 3 0 0,-2 2-400 0,-2 1-96 16,-5 2-16-16,1 2 0 15,-1 2-2112-15,-1 1-416 0</inkml:trace>
  <inkml:trace contextRef="#ctx0" brushRef="#br2" timeOffset="109957.66">8491 14322 1839 0,'0'0'160'0,"3"6"-160"15,-2 5 0-15,2 2 0 0,1 4 3920 0,1 4 752 16,0 1 160-16,1 3 32 0,-2 2-2096 0,0 2-400 15,2 2-96-15,-1 0-16 0,1-1-656 0,2-1-128 16,-1-2-16-16,-2-2-16 0,-1-3-528 0,1-3-96 16,1-5-32-16,0-2 0 0,0-5-176 0,-1 1-32 15,1-4-16-15,-6-4 0 0,5-4 32 0,0-1 16 16,-1-5 0-16,-1-2 0 0,-1-2-32 0,-1-2-16 16,1-1 0-16,-1 0 0 0,0-4-272 0,1-1-48 15,-2-2-16-15,0 2 0 0,0 1-224 0,0-2 0 16,0-2 0-16,1 0 0 15,2 1-432-15,1 0-128 0,-1 2-16 0,4 0-16 16,1 4-1600-16,1 1-320 0,0 1-64 0,3 2-7840 0,1-1-1552 0</inkml:trace>
  <inkml:trace contextRef="#ctx0" brushRef="#br2" timeOffset="110066.94">8975 14398 15663 0,'0'0'688'0,"-2"9"144"0,1 2-656 0,1 4-176 0,1 2 0 0,1 1 0 16,-1-2 3056-16,2 2 576 0,-1-1 112 0,2-2 32 15,3 1-2880-15,-1-2-576 0,2-1-128 0,0-1 0 32,0-1-1872-32,1-4-368 0,0 0-80 0</inkml:trace>
  <inkml:trace contextRef="#ctx0" brushRef="#br2" timeOffset="110489">9036 14361 2751 0,'-4'-12'256'0,"3"8"-256"0,-3-5 0 0,4-1 0 0,3-1 3488 0,-1 0 656 15,2 0 128-15,1 2 16 0,2 0-3344 0,1 1-688 16,1 2-128-16,2 0-128 0,0 3 0 0,3 1 0 16,2 1 0-16,0 1 0 0,-2 0 0 0,0 1 0 15,1 2 0-15,-1 3 0 0,-1 1 960 0,0 3 192 16,-3 3 48-16,2 3 0 0,-1 1 672 0,-1 4 144 16,-1 2 32-16,-1 2 0 0,-3 0-224 0,0 0-32 15,1-2-16-15,-2 0 0 0,-2 1-624 0,1-3-128 16,-1-2-32-16,1 1 0 0,-2-4-688 0,1-3-144 15,0-2-32-15,-1 0 0 0,-1-3-128 0,0-8 128 16,0 0-128-16,0 0 128 0,0 0 32 0,0 0 0 0,0 0 0 0,3-7 0 16,0-2-32-16,-1-3 0 0,1-3 0 0,-1-1 0 15,0-2-128-15,2 1 0 0,0-2 0 0,0 0 0 16,-1-5 0-16,1 1 0 0,-1-2-128 0,1 2 128 16,0-2 0-16,-2 3 0 0,4 2 0 0,-2 5 0 15,-1 3 0-15,1 0 0 0,-1 6 0 0,-3 6 0 16,0 0-160-16,0 0 160 0,6 9 0 0,1 4-144 15,-1 4 144-15,2 5 0 0,0 1 0 0,1 5 128 16,2 0-128-16,-1 2-160 0,2-2 160 0,2 0-208 31,4 2-1248-31,2-3-240 0,2 0-48 0,2-5-16 0,2-2-1600 0,0-5-320 16</inkml:trace>
  <inkml:trace contextRef="#ctx0" brushRef="#br2" timeOffset="110895.35">9916 14519 2751 0,'-1'-20'128'0,"-1"12"16"0,-1-3-144 0,-4 0 0 15,-2 1 0-15,0 1 0 0,0 0 6192 0,-2 2 1200 16,-1 1 240-16,1 3 48 0,-1 4-5312 0,2 4-1088 16,0-1-192-16,3 4-64 0,0 1-560 0,2 3-112 15,1 0-32-15,3 1 0 0,-1 0-192 0,4-1-128 16,0 1 128-16,4-2-128 0,3 1 0 0,0-1 144 16,1-1-144-16,1-1 0 0,-1-2 128 0,0-2-128 15,1-1 0-15,1 0 0 0,-1-3 128 0,1-1-128 0,-1-3 0 0,0-1 0 16,0-1-144-16,-1 0-96 0,-2-2-16 0,-3 1 0 15,-1-3-16-15,-1 1-16 0,-3 1 0 0,-2 1 0 16,0-1 288-16,-3 0-192 0,-2-1 192 0,-1 1-160 16,0 1-64-16,1-1-16 0,-1 1 0 0,0-1 0 15,3 2 64-15,1 0 16 0,4 5 0 0,0 0 0 16,0 0-32-16,0 0 0 0,0 0 0 0,9 0 0 16,1 2 192-16,3 2-208 0,2 3 80 0,2 2 128 15,1 1 224-15,2 3 160 0,2 3 48 0,0 1 0 16,1 0 432-16,-1 1 96 0,-1 0 0 0,-4 3 16 15,-1-1 688-15,-3-1 144 0,-3 2 32 0,-3 0 0 16,-4 1-80-16,-5 2-16 0,1 1 0 0,-6 1 0 16,-2-2-656-16,-4 0-144 0,-4-1-32 0,-2-1 0 15,-1 2-304-15,-1-3-64 0,-2-3-16 0,-2-2 0 0,-1-2-320 0,1-1-64 16,2-3-16-16,1-2 0 16,-1-2-656-16,3-3-144 0,0 0-32 0,2-3-15088 15,2-3-3024-15</inkml:trace>
  <inkml:trace contextRef="#ctx0" brushRef="#br2" timeOffset="111801.71">17289 14618 25167 0,'0'0'1104'0,"0"0"240"0,-6-4-1072 0,1 0-272 0,5 4 0 0,-1-5 0 16,1-4 144-16,1-2-16 0,3 0-128 0,1-1 192 0,2-1-64 0,1 0-128 16,-1-2 176-16,3 2-176 0,0 0 176 0,2 2-176 15,1-1 160-15,0 1-160 0,-3-3 368 0,1 2-32 16,-1 2 0-16,1-1 0 0,-2 4-32 0,-2 0-16 15,0 1 0-15,-3 2 0 0,-4 4 16 0,0 0 0 16,0 0 0-16,8 4 0 0,-2 3 80 0,1 4 32 16,-2-1 0-16,2 2 0 0,0 0-224 0,2 0-32 15,1 1-16-15,0 1 0 0,3-1-16 0,0 1 0 16,0 1 0-16,1 0 0 0,1 1 288 0,0-2 48 16,2-1 16-16,0-1 0 0,0-2-224 0,2 0-32 15,-1-4-16-15,4-2 0 0,0-3-208 0,0-1 0 16,-1-1 0-16,1-6-15312 0</inkml:trace>
  <inkml:trace contextRef="#ctx0" brushRef="#br2" timeOffset="112091.98">18424 14012 36447 0,'0'0'1616'0,"0"0"336"0,-5 4-1568 0,2 5-384 0,1 2 0 0,-1 6 0 16,2 2 752-16,-1 4 64 0,0 6 16 0,-2 5 0 16,0 3 192-16,0 5 32 0,2 1 16 0,-1 4 0 15,0 1-704-15,1 3-144 0,-1 1-32 0,1 2 0 16,-1 2-192-16,3-4 0 0,1-2 0 0,3-3 0 31,-1-4-768-31,1-4-112 0,0-2-16 0,-1-1 0 16,3-6-2448-16,-1-4-496 0,0-4-112 0</inkml:trace>
  <inkml:trace contextRef="#ctx0" brushRef="#br2" timeOffset="112326.26">19195 14233 911 0,'0'0'0'0,"0"0"0"15,0 0 0-15,0 0 0 0,0 0 6656 0,0 0 1232 16,0 0 256-16,0 0 48 0,0 0-5232 0,5 7-1040 16,-1 2-224-16,-2 3-32 0,1 5-496 0,-3 1-80 15,-3 1-32-15,1 2 0 0,-2 5-672 0,0 2-128 16,-3 0-16-16,1 2-16 0,-1 0-224 0,1 0 0 15,-1 0 0-15,2 0 0 16,-3-1-1264-16,0 1-336 0,1-7-80 0,-1 0-9472 16,-1-3-1904-16</inkml:trace>
  <inkml:trace contextRef="#ctx0" brushRef="#br2" timeOffset="112546.65">18977 14070 17503 0,'-13'-6'768'0,"6"3"176"0,-2-1-752 0,0 0-192 0,0 0 0 0,1 1 0 16,-1 0 2992-16,1 0 560 0,8 3 112 0,-8-2 32 0,2-1-2832 0,6 3-560 16,-7-1-112-16,7 1-32 0,0 0-160 0,0 0-256 15,0 0 64-15,0 0 16 16,0 0-1008-16,0 8-208 0,3 2-32 0</inkml:trace>
  <inkml:trace contextRef="#ctx0" brushRef="#br2" timeOffset="112860.48">19455 14418 5519 0,'0'0'240'0,"0"0"64"0,0 0-304 0,-4 7 0 0,1-1 0 0,-1 1 0 16,4-7 4864-16,-4 8 928 0,1 1 176 0,2-3 48 16,1 4-4608-16,1-1-928 0,2 0-176 0,1 3-48 15,1 2-256-15,1 0 0 0,2-1 0 0,3 2-144 16,-1-1 144-16,0-1-208 0,1 0 80 0,1-1 128 16,-2-3-192-16,1 0 192 0,-2-4-160 0,-2 2 160 15,1-2 144-15,-8-5 128 0,8 1 32 0,-8-1 0 16,8-2 1056-16,-2-2 224 0,0-3 32 0,-1-2 16 15,0 0-368-15,-1-4-80 0,-1 0-16 0,-1-1 0 16,-2-1-464-16,0 1-112 0,-2 1-16 0,-1 0 0 16,-1 0-256-16,-1 0-48 0,-3 1-16 0,-2 2 0 15,-3 0-2352-15,-3 5-464 0,-1 4-112 0</inkml:trace>
  <inkml:trace contextRef="#ctx0" brushRef="#br2" timeOffset="113141.87">18072 15678 16575 0,'0'0'736'0,"-5"0"160"0,-4-4-720 0,0 1-176 0,-2 3 0 0,1 0 0 16,-1 0 4416-16,1 0 864 0,0 2 160 0,-5 3 48 16,1-1-3296-16,-1 4-656 0,1 2-128 0,1 4-16 15,-1 2-656-15,2 2-128 0,2 2-32 0,0 1 0 16,4-1-352-16,2 1-80 0,1 0-16 0,3 1 0 16,2-2-128-16,3 1 0 0,4-2-160 0,2 1 160 31,0-4-1232-31,2-1-160 0,0 0-16 0,2-4-10640 0,0-2-2128 0</inkml:trace>
  <inkml:trace contextRef="#ctx0" brushRef="#br2" timeOffset="113532.51">18231 15478 32831 0,'0'0'1456'0,"0"0"288"0,0 0-1392 0,0 0-352 16,1 6 0-16,2 1 0 0,0 4 816 0,-1 3 80 15,1 2 32-15,1 2 0 0,2 3-48 0,0 2-16 16,-1 7 0-16,0 2 0 0,0 0-544 0,0 2-96 16,1 1-32-16,0-1 0 0,-1 1-192 0,1-1 0 15,-1 0 128-15,0-3-128 0,-1-2 0 0,0-3 0 16,1-2 0-16,0-2 0 0,2-5 0 0,-3-3 0 16,0-2-192-16,0-3 192 0,-4-9-384 0,0 0 48 15,6 4 0-15,-6-4 0 16,8-7-128-16,0 1-32 0,-2-5 0 0,2 0 0 0,-1-4 368 0,-1-2 128 15,-1-1 0-15,0 0-144 0,1 0 144 0,-2 1 0 0,1 1 128 0,0 4-128 16,-1 2 288-16,0 3-16 0,-4 7 0 0,0 0 0 16,0 0-48-16,0 0-16 0,0 0 0 0,6 11 0 15,1 2 16-15,-2-1 0 0,0 2 0 0,-1 2 0 16,3 2-224-16,-1-1-128 0,2 2 128 0,0-2-208 31,1 2-704-31,1 1-144 0,2-1-32 0,1 0 0 16,2 1-1808-16,-1-1-368 0,2-2-80 0,-1-1-8864 0</inkml:trace>
  <inkml:trace contextRef="#ctx0" brushRef="#br2" timeOffset="113891.98">18790 16178 12895 0,'7'-17'1152'0,"-4"8"-928"0,-1-1-224 0,1-4 0 15,-2-2 2640-15,0-1 496 0,1-1 80 0,-1-1 32 16,-2 1-1200-16,-1 1-224 0,-1 0-48 0,-3 3-16 0,1 1-480 0,-1 1-80 16,-1 2-32-16,-1 1 0 0,0 2-288 0,1 3-64 15,-3 0-16-15,1 4 0 0,2 2-80 0,0 2-16 16,-1 3 0-16,0 2 0 0,3 5-416 0,0 0-96 15,0-1 0-15,1 0-16 0,1 1 0 0,2 2 0 16,1-3 0-16,1 0 0 0,0-1-176 0,3-2 0 16,2-1 0-16,1 0 0 0,3-2 0 0,1 1 0 15,-2-3 0-15,2-1 0 0,-1-2 0 0,2-2 0 16,0-1-144-16,-1 0 144 0,1 0-144 0,0-2 144 16,-2-2-208-16,1 0 80 0,1-1 128 0,-3 2-192 15,-3-1 192-15,1-1-192 0,-2-1 192 0,0 1 0 16,-1 0 0-16,0-3 0 0,-1 1 0 0,-1 2 0 15,-1-1 0-15,-1 7 0 0,0 0 0 0,0 0 0 16,0 0 0-16,0 0 0 0,0 0 0 0,0 0 0 0,3 8-144 0,0 3 144 16,-1 2 0-16,2 0-176 0,0 2 176 0,1 0-128 15,2 0-64-15,-1 2 0 0,2-1 0 0,0 1 0 32,0-5-1904-32,1 1-384 0,3-2-80 0,-1 0-12528 0</inkml:trace>
  <inkml:trace contextRef="#ctx0" brushRef="#br2" timeOffset="114018.06">19081 16094 22463 0,'0'0'992'0,"-1"9"208"0,-2 0-960 0,2-1-240 0,1 1 0 0,1 1 0 15,2 1 0-15,1-1-128 0,0-1 128 0,1 0-208 0</inkml:trace>
  <inkml:trace contextRef="#ctx0" brushRef="#br2" timeOffset="114363.36">19055 15787 32191 0,'0'0'1424'0,"0"0"304"0,-8-2-1392 0,2-1-336 16,6 3 0-16,0 0 0 0,0 0 304 0,0 0-16 15,0 0 0-15,0 0 0 16,0 0-1264-16,0 0-256 0,0 0-48 0,5 7-12208 16</inkml:trace>
  <inkml:trace contextRef="#ctx0" brushRef="#br2" timeOffset="114723.31">19334 15955 21183 0,'0'0'1888'0,"0"8"-1504"0,3 3-384 16,-2 2 0-16,0 1 1936 0,1 2 320 0,0-1 64 0,1 2 16 15,-2 3-592-15,2-3-112 0,1 2-32 0,-3-2 0 16,0 3-832-16,2-3-160 0,0 2-32 0,0-4-16 15,3-1-400-15,-2 0-160 0,-1-4 128 0,1 0-128 16,0-3 0-16,-4-7 0 0,5 3-192 0,-5-3 192 16,0 0-256-16,7-2 80 0,-7 2 16 0,7-7 0 15,-5-1 160-15,1-2 0 0,-1-2 0 0,1-1 0 16,0-1 192-16,-1-3-16 0,1-3-16 0,-1 1 0 16,1-2-32-16,1 0 0 0,0 0 0 0,0 4 0 15,0 0 176-15,-2 2 16 0,2 4 16 0,1 4 0 16,1 1 272-16,-6 6 48 0,7 3 16 0,1 2 0 15,0 3-64-15,0 2-16 0,1 3 0 0,0 2 0 16,0 0-256-16,2 2-48 0,0 0-16 0,0 2 0 0,-2-3-272 16,0 1 0-16,0 0 0 0,0 0 0 15,0 2-640-15,-1-1-256 0,0 0-32 0,0-1-11712 16,-2-4-2336-16</inkml:trace>
  <inkml:trace contextRef="#ctx0" brushRef="#br2" timeOffset="115692.14">17561 17214 12895 0,'-4'-4'1152'0,"0"1"-928"0,-2 2-224 0,4-4 0 0,-5 5 3568 0,-3 1 656 16,0 0 144-16,0 3 32 0,-3 3-3200 0,1 2-640 15,0 4-128-15,0 0-32 0,2 2-64 0,1 2-16 16,1 3 0-16,1-2 0 0,2 0-320 0,1 1 0 0,2-2 0 16,0 0 128-16,2-2-128 0,3 0 0 0,-2-1 0 0,3-2 0 15,1-2 0-15,1-2 0 0,0-2 0 0,2 0 0 16,0-1 0-16,1-4-208 0,0-2 80 0,3 1 128 31,0-7-448-31,-1 2 16 0,1-5 16 0,-2-1 0 0,1 1 416 0,-1-5-160 0,-1 1 160 0,-1 0 0 16,0 2 0-16,-1 0 0 0,-2 2 0 0,-1 1 0 15,-4-3 0-15,1 3 0 0,0 1 128 0,-1 0-128 16,-1 0 704-16,-2 2 32 0,0 1 16 0,3 5 0 16,0 0 80-16,0 0 0 0,0 0 16 0,0 0 0 15,0 0-192-15,-6 4-32 0,6-4-16 0,-4 7 0 16,2 3-416-16,2 1-64 0,2-2-128 0,1 2 176 15,0-1-176-15,1-2 0 0,1 1 0 0,3 2 0 16,-1-1 128-16,4 2 112 0,1-2 16 0,1 3 0 16,0-4-512-16,0 2-80 0,0-2-32 0,1-1 0 0,0-2 368 15,1-2-144-15,0-1 144 0,0-6 0 0,-4 1-160 0,1-4 160 16,0-3-128-16,0-4 128 0,-2-1-256 0,-1-4 48 16,-1-3 0-16,-3-3 0 0,-1-3 80 0,-1 1 128 15,-5 0-208-15,-1-2 80 0,-4 2 128 0,-2 2 192 16,-4 0-32-16,-4 3-16 0,-4-2 352 0,-4 3 64 15,-5 2 16-15,-2 1 0 0,-2 0 288 0,-3 3 64 16,-3 1 16-16,-2 0 0 0,3 4-304 0,0 1-48 16,-1 5-16-16,2 6 0 0,3 1-80 0,1 5-32 15,2 4 0-15,2 4 0 0,3 6-144 0,4 1-48 16,3 4 0-16,4 6 0 0,5 7-80 0,3 4-32 16,4 0 0-16,6 2 0 0,5 1-160 0,5-4 0 15,5-1 144-15,4-1-144 0,3-4 0 0,5-3 0 0,2-5 0 0,2-4 0 16,1-3 0-16,2-2 0 0,3-1-144 0,2-3 144 31,0-4-1792-31,4-3-304 0,3-2-48 0,-2-4-10480 0,-2-3-2096 0</inkml:trace>
  <inkml:trace contextRef="#ctx0" brushRef="#br2" timeOffset="116129.48">18319 17652 6447 0,'0'0'576'0,"0"0"-576"0,0 0 0 0,0 0 0 0,2-4 4256 0,2 0 736 16,1 0 160-16,-1-1 32 0,3-1-3216 0,-1 0-640 15,1-1-128-15,-1 0-32 0,3-8 64 0,-1 2 16 16,0 0 0-16,-3 1 0 0,0 1-544 0,1-2-96 15,-2 0-32-15,-1 0 0 0,0 1 80 0,-3-1 16 16,3 2 0-16,-2 2 0 0,-1-1-112 0,-1-1-32 16,-2 2 0-16,-1 1 0 0,-1-1-208 0,-2 3-32 15,1-1-16-15,-1 2 0 0,0 4-64 0,0 1-16 16,-2 0 0-16,-1 2 0 0,-2 4-192 0,0 1 176 16,-2 3-176-16,1 1 160 0,1 2-160 0,2 2 0 15,2 0 0-15,0 1 0 0,1 0 224 0,1 3 16 16,1-1 0-16,2 1 0 0,-1-1-16 0,4-1 0 0,3-4 0 15,2-1 0-15,1 1 32 0,4 0 16 0,-1 0 0 0,4 0 0 16,-2-4-272-16,4 0 0 0,-1 0 128 0,2-2-128 16,-1-2 0-16,2-3 0 0,3 2 0 0,-1-4 0 31,2 0-480-31,0 0-48 0,0-2-16 0,0 0 0 16,1 1-2656-16,-5 0-512 0,1-4-128 0</inkml:trace>
  <inkml:trace contextRef="#ctx0" brushRef="#br2" timeOffset="116488.81">18995 17451 22111 0,'-21'4'1968'0,"11"-2"-1584"0,-3 1-384 0,-2 2 0 0,0 4 3216 0,-2-1 560 16,-1 0 128-16,-2 0 0 0,1 2-2288 0,-1 1-464 16,0 0-80-16,3 0-32 0,4-3-80 0,2 3-32 15,0 4 0-15,3 0 0 0,3-4-928 0,3-1 0 16,3-2 0-16,2 0-176 0,-3-8 176 0,5 9-128 15,1 1 128-15,3-3-128 0,2-2-128 0,1-1-32 16,2-1 0-16,2-5 0 0,1-3-96 0,-3 1 0 16,-1 2-16-16,0-4 0 0,-1-3 144 0,-1 0 48 15,0 0 0-15,-1 0 0 0,-2 0 208 0,0 0 0 16,-3-3 0-16,0 0 0 0,-1 0 0 0,-1 3 0 16,-3 0 160-16,1 3-160 0,-1-1 624 0,0 7 32 15,0 0 16-15,0 0 0 0,-5-4 112 0,5 4 32 16,-7 0 0-16,1 4 0 0,-2 3-304 0,0 2-48 0,0 4-16 0,2 2 0 15,-3 1-224-15,2 2-48 0,2 1-16 0,1 0 0 16,2-3-160-16,-1 3 0 0,6 0 144 0,-1-1-144 16,1-1 0-16,2 0 0 0,1-2 0 0,2 2-128 15,3 0-144-15,0-1-32 0,2-2 0 0,2-1 0 32,2-1-1536-32,0-1-304 0,-2-4-64 0,2 0-10128 0,3-3-2016 0</inkml:trace>
  <inkml:trace contextRef="#ctx0" brushRef="#br2" timeOffset="116864.02">19307 17490 33983 0,'-11'1'1504'0,"11"-1"304"0,-5 2-1440 0,-1 0-368 16,-1 2 0-16,-1 3 0 0,2-1 1168 0,1 3 176 16,-1 3 16-16,2 2 16 0,2-1-336 0,0 4-64 15,1 3-16-15,1-2 0 0,1 0-560 0,2 2-112 16,1-2-32-16,1-1 0 0,0-5-128 0,2 1-128 15,1 0 192-15,2-1-192 0,-1-3 0 0,2 0 0 16,0-3 0-16,3-2 0 0,-1 0 0 0,1 0 0 16,0-3 0-16,3-1-144 0,-6-2 144 0,-1-2-192 15,-1-3 192-15,0 1-192 0,-1-3 64 0,1 0 0 16,-1 0 0-16,0-1 0 0,-2 0 128 0,0 0 0 16,-1-1 0-16,-1-1 0 0,-2 2 0 0,0 2 0 15,-2 3 0-15,0 5 128 0,0 0-128 0,0 0 176 16,1-7-176-16,-1 7 192 0,0 0-64 0,0 0-128 0,0 0 192 0,0 0-64 15,5 10-128-15,2-3 0 0,-1 1-192 0,2 4 192 32,-1-4-480-32,2 2 32 0,-3 2 0 0,1-3 0 15,1 3-1984-15,-1-1-384 0,1 1-64 0,0 0-12672 0</inkml:trace>
  <inkml:trace contextRef="#ctx0" brushRef="#br2" timeOffset="116989.06">19759 17753 13823 0,'0'0'1216'0,"0"0"-960"0,0 0-256 0,0 0 0 16,0 0 4832-16,0 0 928 0,0 0 176 0,-1 6 32 16,0 1-4544-16,1-1-912 0,0-6-176 0,2 6-32 15,2 2-1040-15,1-2-208 0,2 1-32 0,1 1-14208 16</inkml:trace>
  <inkml:trace contextRef="#ctx0" brushRef="#br2" timeOffset="117129.69">19882 17435 5519 0,'-12'-30'496'0,"7"16"-496"16,-3-3 0-16,0-1 0 0,2-1 6128 0,-1 4 1120 15,-2 2 240-15,2 1 32 0,2 3-4896 0,0 0-960 16,5 9-208-16,0 0-48 0,0 0-1168 0,0 0-240 16,0 0 0-16,0 0 0 15,0 0-2528-15,0 0-400 0</inkml:trace>
  <inkml:trace contextRef="#ctx0" brushRef="#br2" timeOffset="117363.98">20086 17173 40655 0,'0'0'1792'0,"0"0"384"0,0 0-1728 0,-2 11-448 0,-1 2 0 0,1 2 0 16,-1 4 640-16,2 5 32 0,-1 2 16 0,1 4 0 15,1 3 192-15,3-2 32 0,1 2 16 0,-1 1 0 16,1 0-704-16,0 1-224 0,-1-3 128 0,1 4-128 16,0-2-1280-16,2-1-320 0,-1 0-64 15,1-3-16-15,-2-1-1888 0,-2-3-368 0,-1-3-80 0</inkml:trace>
  <inkml:trace contextRef="#ctx0" brushRef="#br2" timeOffset="117488.98">20326 17671 18431 0,'0'0'1632'0,"0"0"-1312"16,0 0-320-16,2 12 0 0,-2-3 3008 0,0 3 544 15,-2-1 96-15,2 3 32 0,3-1-2624 0,-1 2-528 16,0 1-96-16,0 0-10048 16,1-1-2016-16</inkml:trace>
  <inkml:trace contextRef="#ctx0" brushRef="#br2" timeOffset="117661.23">20428 17298 27647 0,'-3'-5'2448'0,"1"-3"-1952"0,-1-1-496 0,2 1 0 16,1 0 1504-16,1 1 208 0,2-1 32 0,2-1 16 31,1-2-2848-31,5 5-576 0,2-1-128 0,-3 3-11504 0</inkml:trace>
  <inkml:trace contextRef="#ctx0" brushRef="#br2" timeOffset="117989.36">20583 17334 18831 0,'4'24'832'0,"-1"-11"176"0,-2 4-816 0,0 4-192 0,1 3 0 0,-1 0 0 16,1 2 2128-16,0 3 384 0,-2 2 80 0,0 2 16 0,0-2-352 16,0-1-64-16,0-1-16 0,1-2 0 0,-1-1-1264 0,1-1-256 15,2-4-48-15,0 0-16 0,-2-5-400 0,1-2-64 16,0 0-128-16,0-2 176 0,0-6-176 0,-1 1 160 15,-1-7-160-15,0 0 160 0,0 0 0 0,0 0 0 16,0 0 0-16,0 0 0 0,5-5-160 0,-1-3 0 16,0-2 0-16,1-4 0 15,0-1-368-15,1-2-96 0,-1-3-32 0,0 3 0 16,0-2-96-16,1 2-32 0,0-5 0 0,1 3 0 0,-1 3 384 0,2 1 80 16,-2 3 16-16,2 3 0 0,0 0 576 0,0 4 112 15,0 2 32-15,0 3 0 0,-2 0 320 0,2 2 64 16,0 2 0-16,0 2 16 0,-2 3 32 0,-1 2 0 15,-1 0 0-15,-1-1 0 0,-2 0 0 0,-2 2 0 0,-1 2 0 16,-1 2 0-16,-3 2-416 0,1-2-80 0,-1-2 0 0,-4-2-16 16,4-1-320-16,-2 2-176 0,-1-1 192 0,1 0-192 31,0-2-288-31,2-1-160 0,1-1-48 0,1-3 0 16,-3-1-2384-16,7-4-496 0,0 0-80 0</inkml:trace>
  <inkml:trace contextRef="#ctx0" brushRef="#br2" timeOffset="118397.53">20939 17537 24879 0,'0'0'2208'0,"8"10"-1760"0,1-1-448 0,-3 2 0 0,2-1 2368 0,0 3 400 16,0 3 80-16,0 1 16 0,1 1-1344 0,-3 2-272 16,1-3-48-16,-2 1-16 0,2 0-272 0,-3 2-48 15,-2-2-16-15,-2-1 0 0,0 0-272 0,-1-1-64 16,0-2-16-16,-2-1 0 0,2-3-16 0,-2-1 0 15,2-2 0-15,-2 0 0 0,3-7-160 0,0 0-48 16,0 0 0-16,0 0 0 0,0 0-112 0,0 0-32 16,-4-7 0-16,3-2 0 0,0-2-128 0,-1 2 0 15,2-1-192-15,2-1 192 0,-1 0-256 0,2 0 64 16,0 1 0-16,1-1 16 16,2 0-224-16,0-1-48 0,1 0-16 0,2-5 0 15,0 2-96-15,0 3-16 0,-1-1 0 0,0 1 0 16,-1 2-64-16,3 2 0 0,-1-1-16 0,1 5 0 15,1-1-288-15,-1 2-48 0,0 3-16 0,2 3 0 16,1-2-64-16,-1 3-16 0,0 2 0 0,-2-2 0 16,1 0-416-16,-11-4-96 0,9 8 0 0,-9-8-16 15,5 13 208-15,-1-1 64 0,-4-3 0 0,0 1 0 0,-3 3 1616 0,1-2 336 0,2-11 64 0,-3 13 16 16,2-1-80-16,-1-1-16 0,2-11 0 0,0 0 0 31,0 0-2128-31,0 0-416 0,0 0-96 0,0 0 0 0</inkml:trace>
  <inkml:trace contextRef="#ctx0" brushRef="#br2" timeOffset="118835.41">21287 17661 24879 0,'0'0'1088'16,"0"-12"256"-16,0 0-1088 0,0-2-256 0,-1-2 0 0,1-1 0 16,0-1 1632-16,2 0 272 0,1 3 48 0,0 1 16 0,-1 0-1008 0,1 1-208 15,-1 0-48-15,2 2 0 0,0 1-480 0,-4 10-96 16,4-8-128-16,1 3 176 0,-5 5-304 0,0 0-64 16,8-5-16-16,-8 5 0 15,0 0-1936-15,11-2-384 0,-11 2-80 0,0 0-16 16,10 7-1392-16,-10-7-272 0,8 9-64 0,-8-9-16 15,9 10 1984-15,-9-10 400 0,10 11 64 0,-2-2 32 0,-8-9 3680 0,0 0 720 16,11 8 160-16,-3 0 16 0,-8-8 608 0,7 11 112 16,-7-11 32-16,7 15 0 0,-5 0-560 0,1 1-128 15,0 2 0-15,-2 0-16 0,-1-1-432 0,-1 2-96 16,-1 0-16-16,1 3 0 0,1-2-1024 0,0-1-208 16,1 0-32-16,2-4-16 0,1 1-512 0,1-2-96 15,0-1-32-15,2-1 0 0,-2-4-144 0,2-2-128 0,0 0 192 0,3-4-192 16,0 1 160-16,0-3-160 0,2-5 128 0,-4 1-128 15,1-1 144-15,0-1-144 0,2-3 160 0,-1-1-160 16,0-3 128-16,2-2-128 0,0 0 0 0,0 0 0 16,-1-2 0-16,0 1 0 0,-2 0 0 0,0-2 0 15,-1 2 0-15,-2 2 0 0,1-1 0 0,-1 4 0 16,-3 0 0-16,1 3 0 0,0 2 0 0,-4 6 0 16,0 0 192-16,0 0-48 0,0 0-16 0,0 0 0 15,-3 8-128-15,1 1 0 0,-1 4 144 0,3 0-144 16,-1-3 0-16,1 1 0 0,1 0 0 0,0 1 0 15,2 0-176-15,0 0-48 0,1-1-16 0,3 4 0 16,0-4-1744-16,3 0-368 0,2-2-64 0,1-4-16 16,-1-2-1344-16,2-3-288 0,-1 0-48 0</inkml:trace>
  <inkml:trace contextRef="#ctx0" brushRef="#br2" timeOffset="119289.48">22045 17554 1839 0,'15'-13'160'0,"-4"6"-160"16,-1 3 0-16,-1 0 0 0,-9 4 4752 0,0 0 928 15,9-1 176-15,-9 1 32 0,0 0-2176 0,0 0-448 16,7 12-96-16,-2 1-16 0,0 1-912 0,-2 3-176 16,-3 5-32-16,0-1-16 0,0 1-752 0,0-2-160 15,-1 0-16-15,-1 0-16 0,1-3-352 0,2-1-64 16,-1-3-16-16,3-3 0 0,1 0-368 0,1-3-80 16,-1 0 0-16,1-1-16 0,2-2-176 0,-1 2 0 0,2-6 0 0,0 0 0 15,0-2-304-15,2-2 64 0,-2 0 16 0,2-7 0 31,-2-1-160-31,0-1-16 0,0 0-16 0,-2 0 0 0,1 0 256 0,-1 0 160 0,2 1-192 0,0-2 192 16,0-2 0-16,0 2 0 0,-1-1 0 0,1 2 0 16,-1 2-192-16,-1 1 192 0,1 4-192 0,-7 6 192 15,0 0 0-15,0 0 0 0,0 0 0 0,0 0 0 16,0 0 0-16,5 10 224 0,-2 1-16 0,-3-11 0 16,4 13 176-16,-4-13 48 0,0 0 0 0,5 10 0 15,-5-10-272-15,8 9-160 0,1-2 192 0,0-3-192 16,0-2 0-16,1 0 0 0,0-4 0 0,0 1 0 15,-10 1-208-15,13-2 48 0,0-2 16 0,0-2 0 16,-3 1 144-16,2 1-128 0,1 0 128 0,-1 2-128 0,-12 2 128 0,12 0 0 16,-2 2 0-16,-10-2 0 0,11 4 272 0,0 3-16 15,1 1 0-15,1 2 0 0,-1 4 336 0,0-2 64 16,-3 2 16-16,0 3 0 0,-1 2-160 0,-1 0-16 16,4 1-16-16,-2 2 0 0,0-3-304 0,2 2-176 15,-1 0 192-15,-1-1-192 16,-2-2-896-16,0-1-272 0,4-3-64 0</inkml:trace>
  <inkml:trace contextRef="#ctx0" brushRef="#br1" timeOffset="123859.29">23150 6550 18431 0,'0'0'816'0,"-9"6"160"0,16 0-784 0,-18-3-192 0,2-1 0 0,2 2 0 16,2 2 3008-16,5-6 544 0,0 0 112 0,0 0 32 16,0 0-1488-16,9 2-288 0,3-1-64 0,2 2-16 15,2-3-432-15,1 3-96 0,0 1-16 0,0-2 0 16,0 2-96-16,2 0-32 0,2 0 0 0,0 0 0 16,-1 1-224-16,1 2-48 0,1-4-16 0,1 3 0 15,2-1-288-15,2 0-48 0,1 0-16 0,0-1 0 16,2-1-160-16,0-1-48 0,0 2 0 0,2-1 0 15,-1 0-96-15,2-2-32 0,-4 0 0 0,3 0 0 16,-1 2-48-16,-1-3-16 0,-1 1 0 0,-1 1 0 16,1-1-128-16,1-1 160 0,0-1-160 0,0 1 160 15,-1 0-160-15,-1 0 0 0,0-2 144 0,0 1-144 16,-3 1 0-16,0 0 144 0,-2-4-144 0,1 3 0 16,1 0 192-16,-3-3-64 0,-1 2 0 0,0 1-128 0,1-3 176 0,-1 2-176 15,-1-1 160-15,1 2-160 0,0-2 128 0,1 0-128 16,-2 1 0-16,1-1 144 0,0 1-144 0,1 2 0 15,0-3 0-15,0 2 0 0,2-1 0 0,-1 2 0 16,2 0 0-16,0 2 0 0,-2-1 0 0,2-1 0 16,1 3 0-16,-3-3 0 0,1 0 0 0,-1 0 0 15,-1 1 0-15,1 0 0 0,-2 1 0 0,-2 0 0 16,1-1 128-16,-1 2-128 0,1-2 0 0,-2 1 0 16,-1-1 0-16,-1 2 0 0,-1-1 0 0,2 2 0 15,-1-3 0-15,-1 1 0 0,0-1 0 0,0 2 0 16,1-3 0-16,0 0 0 0,-1 0-304 0,1 1 64 15,0 0 16-15,-1 0 0 16,2 2-256-16,-2-3-48 0,-2 0-16 0,0 0 0 16,-2 0-1184-16,2 1-224 0,2-1-48 0,-2-1-16 15,-1-2-1184-15,-1 0-224 0,1-1-48 0,-2 1-13488 0</inkml:trace>
  <inkml:trace contextRef="#ctx0" brushRef="#br1" timeOffset="124169.32">25119 6365 23951 0,'0'0'2128'0,"0"0"-1696"0,-5 4-432 0,5-4 0 16,-6 4 2016-16,6-4 320 0,0 0 64 0,0 0 16 16,2 8-720-16,2 1-144 0,2 2-16 0,2-2-16 0,2 1-1136 0,3 1-208 15,2 2-48-15,-1-2-128 16,-1 1 176-16,1-2-176 15,1 1 160-15,-1 1-160 0,2-1 288 0,-2 2-32 0,-2-1-16 0,0 0 0 16,-2 0 464-16,0 1 112 0,1-2 16 0,-5 4 0 16,0-1 304-16,-3-1 64 0,0 3 16 0,-2 1 0 15,-1 0-224-15,-2 1-32 0,-2 3-16 0,-1 0 0 0,-3-2-496 0,0 2-80 16,0 2-32-16,0 0 0 0,2-1-336 0,-1-1 0 16,2-4 0-16,0 2-128 15,1-1-2608-15,0 1-512 0</inkml:trace>
  <inkml:trace contextRef="#ctx0" brushRef="#br1" timeOffset="143379.31">23204 4788 26719 0,'0'0'2368'0,"0"0"-1888"0,0 0-480 0,0 0 0 0,0 0 1616 0,0 0 240 0,-4 6 32 0,1 2 16 16,2 3-192-16,-1 6-48 0,2 0 0 0,3 2 0 16,-2 2-1056-16,1 4-224 0,-1 3-32 0,0 2-16 15,1 0-336-15,-1 2 0 0,1 0 0 0,1 0 0 16,-2-3-944-16,2 0-144 0,0-1-48 16,1-2 0-16,-1-6-2384 0,1-1-496 0</inkml:trace>
  <inkml:trace contextRef="#ctx0" brushRef="#br1" timeOffset="143629.29">23397 4660 11055 0,'0'0'976'0,"5"7"-784"15,0-1-192-15,0 5 0 0,0 2 3344 0,2 1 624 16,-1 2 128-16,2 2 32 0,0 1-1312 0,1 4-272 0,0-3-48 0,2 5-16 15,-3 3-880-15,-2 2-160 0,-1 0-32 0,1-2-16 16,-4 0-592-16,-1-2-112 0,-1 5-32 0,-1 0 0 16,-3 1-368-16,-1 0-80 0,-2-2-16 0,1 0 0 15,-3-1-192-15,0-1 128 0,-2 0-128 0,1-5 0 16,-1-2-208-16,1-1-144 0,1-1-32 0,1-2 0 31,0-5-3136-31,2-3-624 0,0-2-128 0,6-7-16 0</inkml:trace>
  <inkml:trace contextRef="#ctx0" brushRef="#br1" timeOffset="144099.87">23694 4819 18431 0,'0'0'1632'0,"5"-6"-1312"16,1 0-320-16,0 1 0 0,-6 5 2976 16,6-2 528-16,-6 2 96 0,0 0 32 0,0 0-1264 0,7 7-240 15,-1 4-48-15,-1 2-16 0,-1 3-1232 0,-1 4-256 16,-2 5-64-16,-1 1 0 0,2 2-320 0,-4 2-192 15,1 2 192-15,0 1-192 0,-2-5 128 0,0 1-128 16,1-5 0-16,1-1 0 0,-1-1 0 0,1-2 128 16,-2-3-128-16,2-3 0 0,0-4 160 0,1-2-160 15,0-8 128-15,0 0-128 0,0 0 160 0,0 0-160 16,4-10 192-16,-2-2-192 0,2-5 0 0,0-2 0 16,0-7 0-16,1-1 0 0,0 3 0 0,1-5-176 15,-1-4 176-15,-1 0-208 0,1-3 208 0,0 1-192 16,0 0 192-16,1 1-192 0,-2 0 64 0,-1 3 128 0,1 3-208 15,0 6 80-15,0 8-16 0,-1 1 0 0,-2 4 0 0,-1 9 0 16,0 0-112-16,0 0 0 0,4 13-16 0,0 5 0 16,-1 4-16-16,-1 4 0 0,1 7 0 0,1 1 0 15,1 1 112-15,1-2 32 0,2-1 0 0,1-2 0 16,-1 0 352-16,1-1 80 0,2-3 16 0,-2-3 0 16,0 0-304-16,-1-8-176 0,0-2 32 15,-1-4 0-15,1-3 560 0,0-4 112 0,-8-2 32 0,9-2 0 16,-1-4 96-16,-1-1 32 0,-1-3 0 0,1-1 0 15,-2-4-112-15,-1-2 0 0,0-2-16 0,-3-3 0 16,0-3-560-16,1 0 0 0,-2-1 0 0,0-1 0 16,-2 1-1408-16,0 0-352 0,-1-4-64 0,-1 1-16176 15</inkml:trace>
  <inkml:trace contextRef="#ctx0" brushRef="#br1" timeOffset="144460.97">24352 4820 11055 0,'-10'10'480'0,"4"-7"112"0,0 1-464 0,-2 2-128 15,-1-1 0-15,-1 1 0 0,-1 1 5152 0,-1 2 1008 16,1 0 208-16,0 3 32 0,1 1-4160 0,1 3-848 0,1 3-176 0,0-3-16 16,2-2-960-16,0 0-240 0,1 1 0 0,3-1 0 15,0 2 0-15,4-2 0 16,0-1 0-16,2-4 0 0,0 3 0 0,1-3 0 0,3-1 128 0,0-3-128 15,-2-4 144-15,2 1-16 0,1-2 0 0,-1-2 0 16,0 1 64-16,-2-5 0 0,1-4 0 0,1 1 0 16,0 0 0-16,-1 0 16 0,1-1 0 0,0-2 0 15,0-1 96-15,0 0 16 0,-2 0 0 0,1 1 0 16,-2-1 64-16,0 3 0 0,-1 0 16 0,0 4 0 16,-4 6 0-16,0 0 0 0,0 0 0 0,0 0 0 15,0 0-160-15,0 0-48 0,0 0 0 0,0 0 0 16,3 10-192-16,-2 1 0 0,0 1 0 0,1-1 0 0,0 2-240 15,2 2-80-15,0 0-32 0,0 4 0 16,0-5-2080-16,2 0-400 0,2 1-96 0,0-4-8304 16,-2 0-1664-16</inkml:trace>
  <inkml:trace contextRef="#ctx0" brushRef="#br1" timeOffset="144992.48">24584 4948 6447 0,'4'-18'576'0,"-1"10"-576"16,-1 0 0-16,2 2 0 0,0 1 3776 0,-4 5 640 15,0 0 128-15,8-3 16 0,0 3-2240 0,-2 3-448 16,-6-3-80-16,7 10-32 0,-1 3-704 0,1 0-144 16,-2 4-16-16,0 3-16 0,1-1-288 0,-3 1-48 15,1-1-16-15,0-1 0 0,0-1-32 0,0-1-16 0,0-2 0 16,-1-1 0-16,-2-1-256 0,0-1-48 0,0-4-16 0,1 0 0 16,0-1-160-16,-2-6 160 0,0 0-160 0,0 0 160 15,0 0-160-15,0 0 128 0,0 0-128 0,4-10 128 16,-2-3-128-16,-1-1 128 0,-2-2-128 0,1-1 128 15,0-1-128-15,1 0 128 0,0-5-128 0,1 0 128 16,-1-4-128-16,1-1 0 0,1 1 0 0,1-1 0 16,0 1-272-16,2 1 16 0,2 3 0 0,-1 0 0 15,-1 5 256-15,1-1 0 0,-2 6-128 0,-1 6 128 16,-4 7 0-16,0 0 176 0,0 0-32 0,0 0 0 16,0 0 32-16,6 7 0 0,0 2 0 0,-2 2 0 15,-2 2-176-15,-1 2 160 0,1-1-160 0,-1 0 160 16,0-1-160-16,1 2 0 0,-4-1 0 0,2 0 128 0,0 1-128 15,0-2 0-15,0-1 0 0,0-1 0 0,-1-3 0 0,1-8-256 16,0 0 64-16,1 7 16 16,1 0-496-16,-2-7-96 0,5 6-32 0,1-2 0 15,2-4-160-15,-1 0-16 0,-7 0-16 0,8-2 0 0,-1 1 672 0,1 1 128 16,0 0 16-16,0 1 16 0,0 1 384 0,-1 0 80 16,3 2 16-16,-1 0 0 0,-1 0 576 0,-1 1 128 15,1 2 32-15,-1-1 0 0,-2 1 160 0,-1 1 48 16,0 1 0-16,-4 1 0 0,-2-2-128 0,1 2-32 15,-1 2 0-15,-4-1 0 0,-1 2-224 0,-1 0-48 16,-1-2-16-16,-1 1 0 0,0 1-496 0,-2 0-80 16,1-4-32-16,-1 2 0 0,0 0-208 0,0-1-240 15,1-1 48-15,-5 1 16 16,3-2-2416-16,5-3-480 0,2-1-112 0</inkml:trace>
  <inkml:trace contextRef="#ctx0" brushRef="#br1" timeOffset="145164.32">25097 4631 36047 0,'0'0'1600'0,"0"0"320"0,1 10-1536 0,-2 1-384 0,1 1 0 0,-2 0 0 16,1 3 1264-16,0 4 160 0,-1 1 48 0,1 4 0 15,0 2-976-15,-2 1-192 0,-1 5-48 0,3 0 0 16,-2 0-1936-16,1-1-400 0,-2 0-80 0,1 0-9056 15,1 1-1824-15</inkml:trace>
  <inkml:trace contextRef="#ctx0" brushRef="#br1" timeOffset="145367.42">25365 4483 3679 0,'-14'15'160'0,"9"-2"32"0,-2 4-192 0,2 6 0 16,0 4 0-16,1-1 0 0,0 4 5664 0,1 0 1088 0,3 0 224 0,1 1 32 15,3 2-5168-15,2-2-1040 0,-1 0-208 0,1-1-32 32,2 0-1904-32,0 0-384 0,0 0-80 0</inkml:trace>
  <inkml:trace contextRef="#ctx0" brushRef="#br1" timeOffset="145586.07">25125 4960 30751 0,'0'0'1360'0,"0"0"288"0,0 0-1328 0,0 0-320 0,0 0 0 0,0 0 0 16,7-3 1232-16,4-2 176 0,0-1 48 0,-3 0 0 15,2 2-864-15,3 2-160 0,4 1-48 0,0 1 0 0,1-3-384 0,2 2-192 16,-2-2 0-16,0 3 16 16,1-3-1808-16,7 1-352 0,-4 1-80 0</inkml:trace>
  <inkml:trace contextRef="#ctx0" brushRef="#br1" timeOffset="145821.32">25524 4921 14735 0,'0'0'1312'0,"0"0"-1056"16,0 0-256-16,-5 2 0 0,-2 2 3008 0,2 2 528 15,-1-3 112-15,0 3 32 0,0-2-1392 0,1 2-288 16,0-1-48-16,-1 2-16 0,6-7-880 0,-4 6-176 16,2 2-48-16,1 0 0 0,-1 0-416 0,2 1-96 0,0 1 0 0,3 0-16 15,1-3-304-15,1 1 0 0,1-1 0 0,2-1 0 16,0-1 0-16,0 1 0 0,1-2 0 0,1-1 0 16,1 0-128-16,-1 1 128 0,1-1-208 0,1-2 80 15,-2-1-112-15,0 0-16 0,-2 0 0 0,1-1 0 31,0-1-608-31,1 0-128 0,-3-1-32 0,3-1 0 16,-3-2-2624-16,1-1-544 0,4-15-96 0,-6 4-32 0</inkml:trace>
  <inkml:trace contextRef="#ctx0" brushRef="#br1" timeOffset="145961.94">25690 4856 911 0,'0'0'0'0,"0"0"0"0,0 0 0 0,0 0 0 16,-4 6 6608-16,1 3 1248 0,1 4 240 0,-2 3 48 15,0 1-4656-15,0 5-928 0,0 2-192 0,0 3-48 16,1 4-1056-16,2 0-224 0,-1 2-32 0,0 1-16 0,1 0-592 0,2-2-112 15,2-2-32-15,1 0 0 16,1-1-1312-16,0-1-272 0,-1-4-48 0,-1 0-16416 16</inkml:trace>
  <inkml:trace contextRef="#ctx0" brushRef="#br1" timeOffset="146461.95">23194 6000 30399 0,'-9'-4'2704'0,"1"4"-2160"0,-1 0-544 0,2 0 0 16,0 0 1152-16,1 0 128 0,0 0 32 0,6 0 0 15,0 0-720-15,0 0-144 0,0 0-16 0,6-4-16 16,0 2-416-16,1-1 0 0,2 3-192 0,0-2 192 15,0-4-208-15,1 1 80 0,2-1 128 0,0-1-208 0,-2 1 208 0,1 0 0 16,-2 0 0-16,4-1 0 0,-3 2 0 0,-1 1 0 16,-1 2 0-16,-8 2 0 0,0 0 160 0,0 0-160 15,0 0 128-15,0 0-128 0,0 0 176 0,2 6-48 16,-5 2-128-16,0 1 192 0,-1 3 192 0,-1-2 16 16,-1 3 16-16,-1 3 0 0,-1 2 224 0,3-2 32 15,1-3 16-15,0 1 0 0,2-1-176 0,0 2-48 16,1 0 0-16,2 1 0 0,1-4-256 0,2 3-48 15,-1 1-16-15,4-3 0 0,2 1-144 0,2-2 0 16,-1-2 0-16,2 1 0 16,1-3-464-16,0 1-128 0,0-1-32 0,2-2 0 15,0-3-2496-15,2-3-496 0,-2-1-96 0</inkml:trace>
  <inkml:trace contextRef="#ctx0" brushRef="#br1" timeOffset="146680.6">23648 5721 31103 0,'0'0'1376'0,"0"0"288"0,0 0-1344 0,0 7-320 0,0 3 0 0,-1 3 0 15,0 2 1520-15,-2 3 224 0,3 3 48 0,0 0 16 16,-1 1-896-16,-1 1-176 0,0 2-32 0,0 0-16 16,0 1-400-16,-1 0-80 0,1 1-16 0,0 1 0 15,1 0-192-15,-2-2 0 0,-1-2 0 0,3-5 0 16,4 1-880-16,-2-2-272 0,-2-1-48 0,-1-1-16 15,2-1-1888-15,2-1-384 0</inkml:trace>
  <inkml:trace contextRef="#ctx0" brushRef="#br1" timeOffset="146883.95">23845 5760 12895 0,'0'-9'576'0,"-1"9"112"0,1 0-560 0,0 0-128 15,2 7 0-15,0 2 0 0,-1 0 3968 0,0 0 752 16,-1 3 144-16,0 1 48 0,-1 1-2800 0,0 3-544 16,-1 3-112-16,1 1-32 0,0 0-864 0,-1 1-176 15,0 1-48-15,-1 1 0 0,-1 0-208 0,2 1-128 16,0 0 128-16,1 0-128 16,0-1-1280-16,1 0-336 0,0-3-64 0,0-2-8304 0,1 0-1664 0</inkml:trace>
  <inkml:trace contextRef="#ctx0" brushRef="#br1" timeOffset="147087.07">24026 5588 6447 0,'0'0'576'0,"-1"11"-576"0,0-1 0 0,1 6 0 15,0 2 5344-15,1 2 960 0,0 2 192 0,2 1 32 16,2 5-4288-16,2 2-880 0,-1 1-160 0,2 3-48 15,1-4-880-15,0 2-272 0,0 0 128 0,2 0-128 16,-1 2-688-16,1-1-208 0,-4-3-32 0,1-2-16 16,0-1-2336-16,-1-4-480 0</inkml:trace>
  <inkml:trace contextRef="#ctx0" brushRef="#br1" timeOffset="147274.53">23979 6020 20271 0,'-13'-5'1792'0,"8"3"-1424"16,-3 0-368-16,2-2 0 0,-1-3 3216 0,1 1 576 16,-1-2 112-16,3 0 32 0,2 2-1760 0,0-2-368 15,2 0-64-15,3 1-16 0,1 1-1184 0,1 1-240 16,3 1-48-16,1 1-16 0,1 1-240 0,3 0-128 0,3 0 128 16,1 0-208-1,1 2-976-15,3 0-192 0,-1-4-32 0,-1 4-9920 0,0 2-1984 0</inkml:trace>
  <inkml:trace contextRef="#ctx0" brushRef="#br1" timeOffset="147665.24">24274 5977 20271 0,'0'0'896'0,"0"0"192"0,0 0-880 0,0 9-208 0,3-3 0 0,-3-6 0 15,0 0 3440-15,6 6 640 0,2-1 128 0,0-2 16 16,2 0-2560-16,1 1-528 0,0 0-112 0,1-1 0 15,-2-2-560-15,1-1-96 0,-1 0-32 0,-1 1 0 16,-1 3 160-16,-8-4 16 0,7 4 16 0,-1 3 0 0,-6-7-112 0,0 0-32 16,4 6 0-16,-2 2 0 0,-4 1-256 0,0 0-128 15,-2 2 128-15,-2-2-128 0,0-1 0 0,-1 1 0 16,1-1 0-16,1 1 0 0,1 0 0 0,0-1-192 16,0-3 32-16,4-5 16 0,0 0-208 0,0 0-32 15,0 0-16-15,0 0 0 0,0 0 32 0,0 0 16 16,8 5 0-16,0-2 0 0,2-1 224 0,0-2 128 15,2 0-160-15,-1 2 160 0,-2 0 0 0,1 1 0 16,1-2 208-16,-1 2-64 0,-1-1 448 0,0 2 96 16,-1 0 16-16,0 2 0 0,-2-1-176 0,0 0-16 15,-6-5-16-15,2 8 0 0,0 1-48 0,-4 0 0 16,-2 1 0-16,-1 0 0 0,-1-1-176 0,-2 0-32 16,-1 0-16-16,1-3 0 0,-1 1-224 0,0-3 0 15,-3 0 0-15,0-2 0 16,-1-2-1200-16,1-1-128 0,2 0-16 0,2-4-16 15,0-3-1680-15,2 0-336 0,1-4-64 0</inkml:trace>
  <inkml:trace contextRef="#ctx0" brushRef="#br1" timeOffset="147962.03">24656 5788 13823 0,'0'0'1216'0,"0"0"-960"0,0 0-256 0,0 0 0 16,-7 2 4512-16,1 2 864 0,-1-1 160 0,0 3 32 15,-1 4-2960-15,1 1-608 0,1 4-112 0,-1 2-32 16,1 1-1232-16,0 3-256 0,3 2-48 0,0 1-16 0,3 0-304 0,3-3 0 16,2-1 128-16,1-1-128 0,2-3 0 0,1 0 0 15,2-2 0-15,2-2 0 0,1-3-176 0,-1-3 176 16,-1-3-192-16,-1-3 192 0,3-1 0 0,0-3 0 16,-1-3 0-16,-1-1 0 0,-3-5 192 0,-1-1 80 15,-2 0 32-15,2-1 0 0,-3 0 144 0,-1 0 48 16,-3-2 0-16,-1 2 0 0,-2-1-208 0,-1 0-32 15,-1 2-16-15,-1 0 0 0,0-2-240 0,-2 2-160 16,1-1 32-16,-1 2 0 16,1 2-816-16,-1 0-144 0,1 2-48 0,0 1 0 15,1 2-2832-15,0-3-560 0</inkml:trace>
  <inkml:trace contextRef="#ctx0" brushRef="#br1" timeOffset="148149.44">24897 5595 33407 0,'0'0'1472'0,"0"8"320"0,0-8-1440 15,0 9-352-15,1 1 0 0,1 3 0 0,0-4 1408 0,1 3 192 0,0 1 64 0,0 4 0 16,1 3-1072-16,2 2-208 0,-1-4-32 0,0 2-16 16,2-1-560-16,-2 3-112 0,0-3-32 0,-1 0 0 31,-2-1-2480-31,1-1-496 0,0-1-112 0,-3 0-10528 0</inkml:trace>
  <inkml:trace contextRef="#ctx0" brushRef="#br1" timeOffset="148352.54">24836 5819 15663 0,'0'0'1392'0,"0"0"-1120"16,0 0-272-16,0 0 0 0,0 0 3728 0,0 0 688 15,5-5 144-15,0 1 32 0,0 1-2032 0,5-1-384 16,0 2-96-16,2 2-16 0,-1-4-1152 0,4 3-224 15,0-1-48-15,1 2-16 0,-2 0-432 0,1-2-64 16,0 0-128-16,1 0 176 0,0-3-176 0,-1 1 0 16,1 0 0-16,1 0-176 15,-1 0-1808-15,-2 1-352 0,-1 3-80 0,-4 0-13808 0</inkml:trace>
  <inkml:trace contextRef="#ctx0" brushRef="#br1" timeOffset="148993.1">23464 5605 13823 0,'0'0'1216'0,"0"0"-960"0,0 0-256 0,0 0 0 16,6 7 2432-16,-1-3 448 0,0 0 96 0,1 1 16 16,2 0-752-16,1 0-160 0,1 2-32 0,1 2 0 15,5 3-992-15,-2 3-208 0,2 0-32 0,-2 3-16 16,-1 4 240-16,0 3 48 0,0 1 16 0,-1 0 0 16,-1 1-16-16,-2 1 0 0,-2-1 0 0,-1 0 0 15,-2 1-32-15,0 1-16 0,-1 1 0 0,-1-1 0 16,-2-1-480-16,0-3-112 0,0 1 0 0,-2-2-16 15,1 0-272-15,0-4-160 0,0 0 192 0,2 0-192 16,-1-2 0-16,0 0 0 0,-1-1 0 0,1-4 0 16,-2 0-688-16,1 0-240 15,-2-1-48-15,-1 0-16 0,2 1-1872 0,-2-5-368 0</inkml:trace>
  <inkml:trace contextRef="#ctx0" brushRef="#br1" timeOffset="158934.5">28637 5019 11967 0,'0'0'1072'0,"0"0"-864"15,0 0-208-15,0 0 0 0,0 0 1920 0,3 10 352 0,-6 2 64 0,1-2 16 16,2-10-816-16,-1 15-144 0,-1 4-48 0,2-2 0 15,-1 3-736-15,2-1-160 0,1 6-16 0,1 2-16 16,0 3-112-16,0 4-32 16,-1-1 0-16,2 2 0 0,0 1 128 0,0 4 32 0,-1 1 0 0,1 2 0 15,-2 2-64-15,2 3-16 0,0 4 0 0,0 3 0 0,-2-3-32 16,1 1-16-16,0 1 0 0,-1 2 0 0,1 1 32 0,1 2 16 16,-2 1 0-16,1 4 0 0,-2 2 32 0,-1 1 16 15,0-2 0-15,0 3 0 0,0 0-64 0,0 2-16 16,0 6 0-16,0 3 0 0,-1 1-96 0,0-1-32 15,1-5 0-15,1 5 0 0,-1-4 64 0,0 2 16 16,-1 3 0-16,1-5 0 0,0 0 96 0,0-4 16 16,0 1 0-16,0 0 0 0,0-2 48 0,0 2 16 15,0-3 0-15,1 0 0 0,-1 1 0 0,0-6 0 16,1-2 0-16,1 2 0 0,-2-1-96 0,0 3-16 16,1 0 0-16,2-3 0 0,-3-1-32 0,1-2-16 0,1 0 0 0,0-1 0 15,-1 0 48-15,0 0 16 0,1 0 0 0,-2 0 0 16,0-2-16-16,2-1 0 0,1 0 0 0,1-5 0 15,-2-1-96-15,2 2-32 0,2-1 0 0,-1 5 0 16,-1 2-16-16,0 0-16 0,-1-2 0 0,1-1 0 16,0 2-32-16,0-8 0 0,-1 0 0 0,-1 0 0 15,1 2 32-15,0-1 0 0,-1-2 0 0,2-2 0 16,-1-2-16-16,1 4 0 0,0-4 0 0,1 2 0 16,0-2-160-16,0-1 192 0,0-3-192 0,2-1 192 15,-1-2-192-15,1 3 0 0,-2 0 0 0,2-2 128 16,-1 1-128-16,1-1 0 0,-1-3 0 0,1 1 0 15,1 2 0-15,-2-1 128 0,1-2-128 0,-2-1 0 16,-1-2 0-16,1 0 0 0,0-2 128 0,0 1-128 16,-1 0 0-16,0 2 0 0,0-2 0 0,0 0 128 15,-1 3-128-15,-1-5 0 0,1-3 0 0,0 1 128 0,-2 0-128 16,-1-3 0-16,0-2 0 0,-1-3 0 0,1 0 0 0,0-3 0 16,-2-3 0-16,2 0 0 15,0-4-576-15,0 0-64 0,0-9 0 0,-1 9 0 16,1-9-1504-16,4 9-304 0,-4-9-64 0,0 0-16 15,0 0-832-15,0 0-160 0,6 7-48 0</inkml:trace>
  <inkml:trace contextRef="#ctx0" brushRef="#br1" timeOffset="159764.25">27609 6304 15663 0,'-20'0'688'0,"7"0"144"0,-2 0-656 0,-1 1-176 0,-1 2 0 0,1-3 0 16,1 0 2032-16,0 1 368 0,4-1 80 0,2 0 16 15,9 0-688-15,0 0-128 0,0 0-16 0,0 0-16 16,0 0-656-16,0 0-128 0,13 3-32 0,3-1 0 16,3-2-112-16,3 0-16 0,3 2-16 0,5 0 0 0,4 1-128 0,2 0-32 15,2-1 0-15,4 2 0 0,5 0 176 0,3 1 48 16,4 2 0-16,2-1 0 0,3 2-48 0,-1 0-16 16,0 1 0-16,3 1 0 0,4-3-144 0,2 0-32 15,-1-2 0-15,2 0 0 0,-2 1-48 0,-1-3-16 16,-1 1 0-16,3 3 0 0,2-5-128 0,1 2-16 15,2-3-16-15,-4 2 0 0,-3-2-288 0,-4 1 0 16,-2 0 0-16,-2 1 0 0,-3-2 0 0,-3 0 0 16,-6-1 0-16,0 2 0 0,-5 0 0 0,-3 4 0 15,-6-4 0-15,-3 2 0 16,0-7-288-16,-5 6-112 0,-2-2-32 0,-3 5 0 16,-3-5-1792-16,-3 3-352 0,-2-2-80 0,-10-2-15152 0</inkml:trace>
  <inkml:trace contextRef="#ctx0" brushRef="#br1" timeOffset="160358.32">27640 7511 13823 0,'0'0'608'0,"0"0"128"0,0 0-592 0,9 8-144 0,-1 0 0 0,2 0 0 15,4-2 3840-15,1 1 720 0,3-1 160 0,3-3 16 16,0 1-2048-16,5 0-400 0,3 1-96 0,3 1-16 16,4 0-640-16,1-2-128 0,3 0-16 0,0-2-16 15,4 3-480-15,2-3-112 0,4 3-16 0,3-1 0 16,4 1-208-16,5 0-48 0,0 0-16 0,1 1 0 16,-3-4-192-16,0 1-48 0,0-1 0 0,2 0 0 15,2-2 0-15,4 0 0 0,2 0 0 0,-2-2 0 16,-3 0-256-16,-2-1 0 0,-7 1 0 0,-1 0 0 15,-6 1 0-15,-3 1 0 0,-3 1 0 0,-3 1 0 16,-2-1-304-16,-1 0 48 0,-5 2 0 0,-3-3 0 16,-4 1-1264-16,-2 0-240 0,-1 3-48 0,0-2-16 15,-3 3-1888-15,-4-4-368 0</inkml:trace>
  <inkml:trace contextRef="#ctx0" brushRef="#br1" timeOffset="160889.53">27808 8498 23039 0,'-9'5'2048'16,"-1"1"-1648"-16,3-1-400 0,2-1 0 16,1 1 1856-16,4-5 304 0,-3 7 48 0,3-7 16 15,4 13-912-15,3-2-176 0,5-2-48 0,-1-1 0 0,6 0 176 0,5 1 16 16,5-2 16-16,4 1 0 0,3-2-448 0,1 1-80 16,1-2-32-16,19 3 0 0,-3-5 208 0,2 0 32 15,3 0 16-15,2-2 0 0,3-4-128 0,4 1-32 16,0-1 0-16,2-1 0 0,0-2-400 0,-1-1-96 15,3-1-16-15,-1 5 0 0,-3 1-192 0,-3 1-128 16,-6 1 160-16,-1-1-160 0,-6-1 0 0,-1 1 128 16,-1 1-128-16,-2-1 0 0,-2-2 0 0,-3 2 0 15,-2-1 0-15,0 1 0 0,0-1-416 0,-2-1 32 16,-5 2 0-16,0-3 0 16,-5 1-1360-16,-1-1-272 0,-3 3-48 0,-2 1-11136 15,-2-1-2224-15</inkml:trace>
  <inkml:trace contextRef="#ctx0" brushRef="#br1" timeOffset="161421.12">28130 9792 36159 0,'0'0'1600'0,"0"0"336"0,0 0-1552 0,0 0-384 0,16 0 0 0,1-3 0 16,4 2 1184-16,1-1 160 0,0-2 16 0,4 2 16 15,3-2 368-15,0 0 80 0,2 3 16 0,1 2 0 16,5 0-928-16,2 1-176 0,0 0-32 0,3-1-16 16,1-1-288-16,3 0-48 0,2 0-16 0,4-1 0 15,3-1-160-15,3-1-48 0,4 2 0 0,-1-2 0 16,-1-1-128-16,-3 3 0 0,-5 3 0 0,-1 2 0 16,-3 0 0-16,2 0-144 0,0-1 0 0,-2-2 0 31,-1-1-1600-31,1 0-320 0,0 0-64 0</inkml:trace>
  <inkml:trace contextRef="#ctx0" brushRef="#br1" timeOffset="162121.4">29208 11699 23039 0,'-3'-8'2048'0,"-1"-1"-1648"0,-3-2-400 0,1 2 0 0,-4 0 1344 0,3 3 176 15,-5-2 32-15,0 4 16 0,0 0-96 0,1 4 0 32,-2 3-16-32,0 3 0 0,1 5-288 0,-2 2-48 0,-2 0-16 0,2 5 0 0,1 4-640 0,3-10-128 15,1 3-16-15,1 2-16 16,2 2-144-16,1 0-32 0,1 2 0 0,3 0 0 0,1 1-128 0,5 17 0 15,1-6 0-15,5-5 0 0,0-3 128 0,4-3-128 16,0-1 0-16,2-2 128 16,0-3-128-16,3-2 0 0,1-3-160 0,0 0 160 15,-2-7-704-15,2 0-64 0,0-4 0 0,0-2 0 16,1-4-2592-16,-3-2-528 0,5-8-96 0,-3-2-32 0</inkml:trace>
  <inkml:trace contextRef="#ctx0" brushRef="#br1" timeOffset="162277.71">29588 11677 14735 0,'0'0'640'0,"0"0"160"0,0 0-640 0,1 10-160 0,-3 2 0 0,-2 2 0 15,0 3 2672-15,-1 1 496 0,-1 1 96 0,1 1 32 16,0 5-2144-16,2 0-416 0,1-1-96 0,0-1 0 16,2 3-480-16,3-1-160 0,-2 2 0 0,2-3 144 15,-2-3-1904-15,2 1-384 0,-1-5-80 0</inkml:trace>
  <inkml:trace contextRef="#ctx0" brushRef="#br1" timeOffset="162480.73">29804 11523 26495 0,'0'0'1168'0,"0"0"240"0,-6 9-1120 0,1 4-288 16,2 4 0-16,-1 3 0 0,0 0 608 0,2 6 64 15,0 4 16-15,1 6 0 0,0 3 336 0,1 2 64 16,2 2 0-16,2 2 16 0,-1 0-784 0,3 4-144 16,5-5-48-16,-2-1 0 15,0-3-672-15,0-2-144 0,1-4-16 0,0-1-8768 16,-3-7-1728-16</inkml:trace>
  <inkml:trace contextRef="#ctx0" brushRef="#br1" timeOffset="162652.59">29581 11956 24879 0,'-4'-7'2208'0,"-1"-2"-1760"0,5 9-448 0,0 0 0 15,0 0 1472-15,0 0 192 0,0 0 64 0,0 0 0 16,13-3-832-16,2 3-176 0,0 2-16 0,2 2-16 16,3 2-688-16,-1-2 0 0,2 1-176 0,0 2 48 15,2-1-1936-15,1 3-384 0,1-1-80 16</inkml:trace>
  <inkml:trace contextRef="#ctx0" brushRef="#br1" timeOffset="162965.06">30005 12091 14735 0,'0'0'1312'0,"0"0"-1056"0,0 0-256 0,14-1 0 0,1 0 2544 0,-1-1 448 15,0 1 80-15,1 0 32 0,0-1-1328 0,1 1-272 16,-2 0-48-16,3-2-16 0,4 1-544 0,0-1-128 15,0 2 0-15,-2 1-16 0,-2-4-192 0,0 1-48 16,-1-2 0-16,-2 1 0 0,1 0 32 0,-4 2 0 16,0-1 0-16,-11 3 0 0,8-1-320 0,-8 1-64 15,0 0-16-15,0 0 0 0,0 0 288 0,-7 7 48 16,-3 5 16-16,-1 3 0 0,0 0 16 0,-2 2 16 16,-3 0 0-16,3 1 0 0,0 1-128 0,1-1-16 0,2-3-16 0,1 1 0 15,2 0-144-15,3-3-32 0,1 1 0 0,2 2 0 16,1-4-192-16,4-1-160 0,4 2 32 0,2-5 0 31,2 0-576-31,1-3-128 0,3-1 0 0,2-3-16 16,3-2-1344-16,1-2-272 0,2-3-48 0,0-3-16 15,2-3-688-15,0-1-144 0</inkml:trace>
  <inkml:trace contextRef="#ctx0" brushRef="#br1" timeOffset="163231.6">30618 12042 5519 0,'2'-16'240'0,"1"6"64"0,0-3-304 0,-3 0 0 0,-6-4 0 0,1 0 0 16,1 0 4352-16,0 2 832 0,0 4 144 0,1 2 48 15,3 9-3456-15,-7-6-672 0,7 6-144 0,-9 3-16 16,0 2-496-16,1 6-80 0,0 3-32 0,2 5 0 16,-1 4-320-16,2 3-160 15,1-3 160-15,3 3-160 0,1 2 128 0,4-2-128 0,3-4 0 0,4 0 144 0,2-1-144 0,0-4 160 16,-3-3-160-16,1-2 160 0,-1-3 336 0,3-2 64 16,2-2 16-16,-1-3 0 0,-1 0 272 0,0-4 64 15,-3 0 16-15,1-3 0 0,-2-2-160 0,-1-2-16 16,-2-2-16-16,0 0 0 0,-5-2-352 0,-1 0-80 15,-1 0-16-15,-1-3 0 0,0-1-96 0,-4 0-32 16,-3 0 0-16,0 1 0 0,-1 1-160 0,-1 1 0 16,2-1 144-16,3 2-144 15,-2 0-1392-15,3 3-336 0,1 1-80 0,4 9-9264 16,-9-7-1856-16</inkml:trace>
  <inkml:trace contextRef="#ctx0" brushRef="#br1" timeOffset="163434.9">30872 11743 12895 0,'0'0'1152'0,"0"0"-928"0,10-4-224 0,-10 4 0 15,12 0 3264-15,-1 4 624 0,-11-4 112 0,0 0 32 16,6 11-1856-16,-2 2-384 0,-3 0-64 0,1 4 0 16,-1 0-960-16,0 3-192 0,2 5-48 0,-3 3 0 15,-1 0-528-15,-2 1 0 0,-1-2 0 0,1 1 0 16,2-4-224-16,1 3-160 0,1-4-16 0,1-3-16 15,-2-5-2624-15,2-2-528 0</inkml:trace>
  <inkml:trace contextRef="#ctx0" brushRef="#br1" timeOffset="163638">31120 11631 23039 0,'0'0'2048'0,"0"0"-1648"15,9 13-400-15,-1 3 0 0,-2-1 1200 0,1 4 144 16,-3 1 48-16,2 7 0 0,1 1-416 0,-1 4-80 16,-1 0 0-16,2 1-16 0,-3-2-528 0,2 0-96 15,1 1-32-15,2-4 0 0,0 0-224 0,-4-1 0 16,-2-1 0-16,0 0 0 16,-1-1-304-16,2-3-96 0,-4-1-32 0,0-3-8784 0,-1-3-1776 0</inkml:trace>
  <inkml:trace contextRef="#ctx0" brushRef="#br1" timeOffset="163809.85">30996 12008 20271 0,'0'0'1792'0,"0"0"-1424"0,0 0-368 0,0 0 0 16,12 2 3264-16,-1 1 592 0,2 1 112 0,2-1 32 15,0-1-1536-15,4-2-304 0,0 0-64 0,2-2-16 16,1 0-1120-16,2 2-208 0,0 0-48 0,4-1-16 15,-1-3-1552-15,-1 1-304 0,-1 1-64 0</inkml:trace>
  <inkml:trace contextRef="#ctx0" brushRef="#br1" timeOffset="164530.26">30061 9768 8287 0,'0'0'736'0,"0"0"-592"16,0 0-144-16,0 0 0 0,0 0 2464 0,0 0 464 16,0 0 80-16,0 0 32 0,0 0-992 0,0 0-208 15,0 0-48-15,0 0 0 0,9 5-400 0,-9-5-96 16,0 0-16-16,0 0 0 0,0 0-464 0,-5 11-112 15,-4 0 0-15,1 2-16 0,2 2-208 0,-2-1-32 16,-1-2-16-16,1 1 0 0,1 4-272 0,1 1-160 16,2 2 192-16,3 2-192 0,2 3 128 0,1-2-128 15,1-2 0-15,2 1 0 0,2 0 0 0,3-4 0 16,5-1 0-16,2-1 0 16,1-3 240-16,-1-2-64 0,-2-1-16 0,0-3 0 0,-2-4 272 0,0-1 48 0,0-5 16 0,-1-1 0 15,-2-2 96-15,0-3 32 0,1-2 0 0,-1-2 0 16,-2-5-192-16,-1 0-48 0,-3-2 0 0,-2 0 0 15,-2 1-208-15,0-1-48 0,-4 1-128 0,-1 2 192 16,-3 0-64-16,-1 3-128 0,-1-3 176 0,-2 2-176 16,0 1 0-16,0 1-192 0,-1 1 0 0,2 3 0 15,0-1-704 1,2 3-128-16,1 2-16 0,8 5-16 0,-8-4-2064 0,8 4-400 0</inkml:trace>
  <inkml:trace contextRef="#ctx0" brushRef="#br1" timeOffset="164686.51">30327 9679 10127 0,'0'0'896'0,"9"-4"-704"0,-2-2-192 0,-7 6 0 0,0 0 2352 0,8-7 432 16,-1 2 96-16,-7 5 0 0,0 0-768 0,0 0-176 16,7 12-16-16,-3 2-16 0,-2 1-752 0,0 5-128 15,-4 1-48-15,1 4 0 0,0 3-528 0,1-1-128 16,-2 0 0-16,2 2-16 0,0 1-304 0,0-1 0 15,-1-3 128-15,0-2-128 16,0 0-1472-16,1-5-336 0,0 1-80 0</inkml:trace>
  <inkml:trace contextRef="#ctx0" brushRef="#br1" timeOffset="164920.76">30567 9610 19343 0,'0'0'1728'0,"0"0"-1392"0,1 13-336 0,1 3 0 16,-2 2 1472-16,1 2 240 0,1-1 32 0,5 3 16 15,1-2-608-15,-3 5-128 0,-1 1-32 0,0 1 0 16,0 1-384-16,1-1-80 0,1 0-16 0,1 1 0 16,0-1-512-16,-1-1 0 0,2-1 0 0,-2-2 0 15,-2 1-304-15,0-6-112 0,0-3-32 0,-3-2 0 16,-2 0-704-16,-1-4-160 0,2-9-32 0</inkml:trace>
  <inkml:trace contextRef="#ctx0" brushRef="#br1" timeOffset="165077.03">30373 9905 23951 0,'0'0'2128'0,"0"0"-1696"15,0 0-432-15,0 0 0 0,0 0 2112 0,0 0 352 16,10 3 64-16,2-1 16 0,0 2-624 0,2 0-128 15,2 0-32-15,3 0 0 0,5 0-928 0,2 0-192 16,1-2-48-16,0 1 0 16,2-1-1456-16,4-2-288 0,-1 3-64 0</inkml:trace>
  <inkml:trace contextRef="#ctx0" brushRef="#br1" timeOffset="165797.91">29942 8488 21535 0,'0'0'960'0,"0"0"192"0,0 0-928 0,0 0-224 0,0 0 0 0,0 0 0 16,0 0 1152-16,-7 5 176 0,-2-2 32 0,9-3 16 16,0 0-192-16,-10 6-32 0,3-3-16 0,7-3 0 15,-7 10-816-15,2 2-144 0,-2 1-48 0,2 1 0 16,1 2-128-16,3 2 0 0,1 2 0 0,4-1 0 16,4 1 0-16,-1 1 0 0,4-6 0 0,-1 1 0 15,2-2 0-15,1-1 160 0,3-1-160 0,1-3 160 16,0-5 240-16,2 0 48 0,1-4 16 0,-2-1 0 15,-4-2 176-15,1-1 48 0,-4-2 0 0,0-3 0 16,-5-2-176-16,0 1-16 0,-5-6-16 0,0 3 0 16,-2 1-112-16,0-1-32 0,-3-4 0 0,0 2 0 0,-1 2-80 0,-5-3-32 15,-5 2 0-15,-1-1 0 0,2 1-224 0,1 2 0 32,1 3 0-32,2-3 0 0,-1 3-208 0,2 1-144 15,-1 2-32-15,0 1 0 16,1-1-688-16,4 4-144 0,5 2-16 0,0 0-9248 15,0 0-1840-15</inkml:trace>
  <inkml:trace contextRef="#ctx0" brushRef="#br1" timeOffset="165995.88">30255 8369 16575 0,'0'0'1472'0,"0"0"-1168"0,0 0-304 0,0 8 0 15,-1 2 2432-15,-2 2 448 0,0 0 64 0,-1 4 32 16,-2 0-1504-16,1 4-320 0,0 2-48 0,1 2-16 16,-1-5-480-16,0 5-96 0,-1-3-32 0,4 3 0 15,1 1-480-15,-1-3 0 0,1-2 0 0,1-1 0 16,0-2-832-16,3-2-96 0,2-2-32 0,1-4-12640 0</inkml:trace>
  <inkml:trace contextRef="#ctx0" brushRef="#br1" timeOffset="166214.69">30425 8330 21183 0,'0'0'1888'0,"0"13"-1504"0,-1 1-384 0,-1 2 0 15,1 1 1184-15,0 1 160 0,-1 3 48 0,2-1 0 16,0 1-96-16,2 2-16 0,0 3 0 0,2 0 0 15,1 0-832-15,1 0-160 0,0-2-32 0,1 1-16 0,-2-3-240 0,1-1 0 16,0 1 0-16,0-4 0 0,-1 0-224 0,-1-2-96 16,-4-2 0-16,0-2-8864 15,-2 1-1760-15</inkml:trace>
  <inkml:trace contextRef="#ctx0" brushRef="#br1" timeOffset="166386.57">30266 8676 28959 0,'0'0'1280'0,"0"0"272"0,0 0-1232 0,0 0-320 16,0 0 0-16,12-3 0 0,-2 2 1424 0,2-1 240 0,-1 1 32 0,4 0 16 15,2-2-368-15,-2 2-80 0,1 1-16 0,2-2 0 16,3 1-864-16,3 1-192 0,2 0-16 0,0 0-16 31,1-4-1488-31,4 3-288 0,5 1-64 0</inkml:trace>
  <inkml:trace contextRef="#ctx0" brushRef="#br1" timeOffset="167423.87">29966 7451 3679 0,'0'0'320'0,"0"0"-320"16,0 0 0-16,0 0 0 0,0 0 3840 0,0 0 704 16,0 0 144-16,0 0 32 0,0 0-2128 0,0 0-416 15,0 0-96-15,0 0-16 0,0 12-496 0,1 2-96 0,2 5-32 0,-2 0 0 16,-1 3-496-16,0 3-112 0,0 0 0 0,0 1-16 16,1-1-416-16,1 2-80 0,-4 2 0 0,1 1-16 15,0-3-304-15,0-1 0 0,2-4 0 0,1 1 0 31,1-3-880-31,-3-1-272 0,-1-1-64 0,-1-5-14176 0</inkml:trace>
  <inkml:trace contextRef="#ctx0" brushRef="#br1" timeOffset="167626.96">30231 7369 28559 0,'0'0'1264'0,"0"0"272"0,-2 12-1232 16,1 0-304-16,1 3 0 0,-3-2 0 0,-1 4 384 0,3-2 0 16,2 2 16-16,2 2 0 0,0 3 112 0,-1 6 32 15,0-2 0-15,0 1 0 0,1 1-544 0,1 0 0 16,1 2 0-16,-1-1 0 16,-2-2-1600-16,1 2-208 0,0-3-48 0,-1 0-10384 15</inkml:trace>
  <inkml:trace contextRef="#ctx0" brushRef="#br1" timeOffset="167814.44">30013 7643 20271 0,'0'0'896'0,"0"0"192"0,12-3-880 0,-3-1-208 0,-1 4 0 0,-1-1 0 16,-7 1 2112-16,13-1 384 0,2-2 80 0,-1 2 16 15,0 0-1104-15,5-1-208 0,-1-2-64 0,3 1 0 16,1-1-1216-16,-1-2-256 0,-2 0-64 0,2-5-14464 16</inkml:trace>
  <inkml:trace contextRef="#ctx0" brushRef="#br1" timeOffset="168299.1">30228 6421 23951 0,'0'0'1056'0,"3"-11"224"0,-1-1-1024 0,1 1-256 15,-3-2 0-15,-1 2 0 0,-2-1 1376 0,-1 2 224 16,-1 0 32-16,0 4 16 0,-2-1-304 0,-1 3-48 0,-2 1-16 0,-1 1 0 16,0 1-800-16,-1 4-160 0,0 0-48 0,0 5 0 15,-1 4-272-15,2 2 0 0,0 3 0 0,2 3 0 16,1 1 0-16,4 1 0 0,4 0 0 0,6 3 0 15,1 1 0-15,1-1 0 0,-1-4-160 0,4-3 160 16,4-4 0-16,0-1-144 0,2-1 144 0,0-3 0 16,-1-5 0-16,0-1 0 0,-2-1 0 0,-1-3 144 15,0-4 112-15,-3-2 32 0,-2 1 0 0,-1-2 0 16,-1-1-16-16,0 0 0 0,-3-5 0 0,0 0 0 16,-2 2-112-16,-2-1-32 0,-2-1 0 0,-2 1 0 15,-1-3-128-15,-2 2 0 0,-1 1 0 0,0 1 0 16,0 1-320-16,-1-1-80 15,0 0-32-15,0 2 0 0,-2-2-2544 0,0 1-512 0</inkml:trace>
  <inkml:trace contextRef="#ctx0" brushRef="#br1" timeOffset="168502.13">30491 6142 23039 0,'0'0'2048'0,"0"0"-1648"16,0 0-400-16,0 0 0 0,0 0 1184 0,4 15 160 16,-4 2 16-16,-1 1 16 0,-2 0-576 0,-1 4-112 15,1 4-32-15,-1-2 0 0,0-1-416 0,1 2-96 16,0 0-16-16,2 1 0 0,1 0-384 0,0 0-64 0,0-2-32 16,3-4-8560-1,1 0-1712-15</inkml:trace>
  <inkml:trace contextRef="#ctx0" brushRef="#br1" timeOffset="168706.44">30747 6085 18431 0,'0'0'816'0,"5"14"160"0,-1-1-784 0,-1 3-192 0,-2 2 0 0,2 2 0 16,-3-3 1600-16,0 2 256 0,-2 4 64 0,2 1 16 15,0 1-848-15,3 2-160 0,1-2-32 0,1 0-16 0,1 0-688 0,2-3-192 16,-3-1 0-16,1 0 128 0,-2 0-128 0,1-2-208 16,1-1 48-16,2-2-8256 15,0-3-1648-15</inkml:trace>
  <inkml:trace contextRef="#ctx0" brushRef="#br1" timeOffset="168909.59">30543 6213 28735 0,'0'0'1280'0,"0"0"256"0,0 13-1232 0,4-1-304 0,3-1 0 0,3 1 0 16,3-2 1008-16,0 1 144 0,2-3 16 0,2-2 16 15,1 1-480-15,3-1-80 0,5 1-32 0,3-1-10720 16,3 1-2160-16</inkml:trace>
  <inkml:trace contextRef="#ctx0" brushRef="#br1" timeOffset="169504.17">26625 6063 22111 0,'0'0'976'0,"-3"6"208"0,-17 5-944 0,19 2-240 16,0 3 0-16,-1 2 0 0,0-1 1632 0,1 2 288 15,1 3 48-15,0 1 16 0,1 1-1088 0,0 2-192 16,0-2-64-16,2-2 0 16,0 0-1872-16,1-1-384 0,-1-3-80 0</inkml:trace>
  <inkml:trace contextRef="#ctx0" brushRef="#br1" timeOffset="169691.66">26812 5939 24767 0,'0'0'1088'0,"-1"10"240"0,0 5-1072 0,-1 0-256 0,0 2 0 0,-1 2 0 15,2 0 1024-15,1 2 160 0,2 0 32 0,4 1 0 16,0 2-496-16,2 0-80 0,0 0-32 0,0 1 0 15,-3-2-608-15,-1 2 0 0,-3 0-144 0,2 1 144 32,1 0-2352-32,-1-2-336 0</inkml:trace>
  <inkml:trace contextRef="#ctx0" brushRef="#br1" timeOffset="169851.48">26610 6248 11055 0,'0'0'976'15,"-4"-8"-784"-15,4 8-192 0,0 0 0 0,0 0 3968 0,0 0 736 16,0 0 160-16,11-5 16 0,2 0-3072 0,2 3-608 16,4 2-128-16,1 3-32 0,5 1-592 0,0-1-128 15,-2 0-32-15,2 5 0 0,3 1-480 0,-1 1-112 16,0 1-16-16</inkml:trace>
  <inkml:trace contextRef="#ctx0" brushRef="#br1" timeOffset="170149.84">26533 7428 14735 0,'0'0'640'0,"0"0"160"16,0 0-640-16,0 0-160 0,0 0 0 0,-2 6 0 0,-2 1 3968 0,1 1 768 15,1 1 160-15,-1 1 32 0,0 3-3328 0,2 3-640 16,1 1-144-16,1 1-32 0,1 2-784 0,0-1 0 16,2 1 0-16,0-1 0 15,1 1-1872-15,0-1-288 0,1 2-48 0,-1-5-11136 16</inkml:trace>
  <inkml:trace contextRef="#ctx0" brushRef="#br1" timeOffset="170337.24">26695 7326 27007 0,'3'-19'1200'0,"-1"12"240"0,1 2-1152 0,-3 5-288 0,0 0 0 0,0 0 0 15,0 0 768-15,0 0 80 0,0 0 32 0,9 4 0 16,-1 2-368-16,0 3-80 0,-1 2-16 0,1 3 0 15,-1 3-416-15,-1 1 0 0,1 3 0 0,3 0 0 32,2 1-1600-32,-3 2-256 0,-2-1-64 0,-2-1-10160 0</inkml:trace>
  <inkml:trace contextRef="#ctx0" brushRef="#br1" timeOffset="170493.57">26591 7651 16575 0,'0'0'1472'0,"0"0"-1168"0,0 0-304 0,0 0 0 16,0-11 1728-16,1 5 304 0,3-1 48 0,2 2 16 0,2 1-1456 0,3 3-272 15,2 1-64-15,4 0-16 16,3 0-640-16,4 1-128 0,-1-2-32 0,2 0-6640 16,1-1-1328-16</inkml:trace>
  <inkml:trace contextRef="#ctx0" brushRef="#br1" timeOffset="170759.07">27016 7506 1839 0,'0'0'0'0,"0"0"160"0,0 0-160 0,0 0 0 16,0 0 0-16,-9 0 0 0,1 1 4240 0,-1 3 816 16,-1 3 176-16,1-1 16 0,0 2-3280 0,3 3-672 15,-1 0-128-15,2 4-16 0,4 0-384 0,-2 1-80 16,0-2-16-16,5 2 0 0,3 1-96 0,1-1-32 16,4-1 0-16,3 0 0 0,1-2-32 0,0-2 0 15,1 0 0-15,0-3 0 0,4-2 96 0,-3-1 16 0,0-2 0 0,-2-3 0 16,0-3 160-16,-1-2 48 0,-2 1 0 0,0-2 0 15,-2-5 32-15,0-1 16 0,-1-2 0 0,-2 0 0 16,-2-1-304-16,-1 0-48 0,-2-1-16 0,-2 2 0 16,-2-1-320-16,-1 1-192 0,-1 0 192 0,0-2-192 31,-2 3-400-31,0 0-192 0,-1 1-48 0,-3 2 0 16,-2-1-2640-16,0 4-544 0</inkml:trace>
  <inkml:trace contextRef="#ctx0" brushRef="#br1" timeOffset="171337.13">26628 8490 28959 0,'0'0'1280'0,"0"0"272"0,0 0-1232 0,0 0-320 15,0 0 0-15,0 0 0 0,0 0 1424 0,0 0 240 16,0 0 32-16,0 0 16 0,3 12-640 0,1 2-128 15,1 3-32-15,2 3 0 0,-1 2-704 0,1 2-208 16,-1-1 0-16,-1-1 128 16,1-1-576-16,0 1-96 0,1 2-32 0,-1-3 0 15,-1-1-3008-15,1-1-624 0</inkml:trace>
  <inkml:trace contextRef="#ctx0" brushRef="#br1" timeOffset="171540.24">26849 8479 3679 0,'1'-13'160'0,"-2"6"32"0,-3-1-192 0,1 2 0 0,3-1 0 0,0 7 0 16,0 0 5328-16,0 0 1024 0,7-1 208 0,-7 1 32 15,5 5-4528-15,1 2-912 0,2 3-176 0,-1 1-32 16,-2 2-496-16,2 2-112 0,2 2-16 0,0 4 0 16,-1 1-320-16,1 2 0 0,0 0 0 0,0 1 0 31,0-1-528-31,-1-1-80 0,-3-1-16 0,2 0-8432 0,-3-1-1696 0</inkml:trace>
  <inkml:trace contextRef="#ctx0" brushRef="#br1" timeOffset="171727.72">26746 8616 31551 0,'0'0'1408'0,"0"0"272"0,0 0-1344 0,0 0-336 16,0 0 0-16,0 0 0 0,8-2 912 0,1 2 112 15,4 4 32-15,-2-3 0 0,3 2-320 0,1 0-64 16,5-2-16-16,-1 2 0 0,2 2-656 0,1 0 0 16,2 0-208-16,-3 3 48 15,-2 2-2784-15,-1 1-544 0,18 10-112 0,-12 6-32 0</inkml:trace>
  <inkml:trace contextRef="#ctx0" brushRef="#br1" timeOffset="172008.94">27047 9691 20271 0,'0'0'1792'0,"0"0"-1424"0,0 0-368 0,0 0 0 16,0 9 3152-16,-1 0 560 0,1 0 128 0,-2 3 0 16,1 1-2256-16,2-1-464 0,-1 1-96 0,0 4 0 15,0 0-640-15,0 1-112 0,0 3-16 0,0-1-16 16,0 3-240-16,2 7-192 0,0-3 48 0,3 1 0 16,-2-1-2352-16,0-6-480 0,-1-1-96 0</inkml:trace>
  <inkml:trace contextRef="#ctx0" brushRef="#br1" timeOffset="172227.71">27288 9621 8287 0,'0'0'736'0,"0"0"-592"16,0 0-144-16,0 0 0 0,0 0 4928 0,0 0 960 15,3 11 192-15,-2 2 48 0,0-2-4000 0,2 2-784 16,0 4-176-16,0 1-16 0,3 0-624 0,0 5-112 0,1 0-32 0,2 3 0 15,-1 1-384-15,1 2 0 0,0-1 0 0,0-4 0 32,3 2-512-32,-2 0-48 0,-1-2 0 0,-1 1 0 15,0-3-2384-15,-2-3-464 0,0 0-112 0,-2-2 0 0</inkml:trace>
  <inkml:trace contextRef="#ctx0" brushRef="#br1" timeOffset="172415.19">27123 9948 25791 0,'0'0'2304'0,"0"0"-1856"0,0 0-448 0,-6-4 0 15,6 4 3456-15,0 0 576 0,0 0 128 0,2-6 32 16,2-1-2432-16,2 0-480 0,3 1-112 0,3 2-16 16,2-2-576-16,3-1-128 0,3 2-32 0,1 0 0 0,1-2-416 0,1 1-304 15,2-1 48-15,0 1 16 16,0-5-2336-16,-2 3-480 0,-1 3-80 0</inkml:trace>
  <inkml:trace contextRef="#ctx0" brushRef="#br1" timeOffset="172915.4">26441 7432 24639 0,'0'0'1088'0,"0"0"240"0,6 8-1072 0,-1-1-256 16,-1 1 0-16,0 1 0 0,-1 2 1552 0,1-1 256 16,1 2 48-16,-1 2 16 0,-2 2-656 0,2 2-128 15,0 4-16-15,0-1-16 0,0 1-736 0,-3-1-128 16,1 3-48-16,-1-7 0 0,-1 2-144 0,1 1 0 16,-1-1 0-16,0 9 0 15,0-5-864-15,0-2-48 0,3-5-16 0,0-3 0 16,0-2-1424-16,0-3-272 0,-3-8-64 0,0 0-8928 0</inkml:trace>
  <inkml:trace contextRef="#ctx0" brushRef="#br1" timeOffset="173149.67">26763 7389 11967 0,'0'0'1072'0,"0"0"-864"0,0 0-208 0,0 0 0 15,0 0 3728-15,0 0 704 0,0 0 144 0,0 0 32 16,0 0-2160-16,1 10-416 0,-4 2-96 0,-1 2-16 16,1 6-704-16,0-2-160 0,3 3-32 0,1 4 0 15,2 1-400-15,-3 1-96 0,0 2-16 0,-1-7 0 16,-2 3-256-16,3 2-64 0,1 1-16 0,3 0 0 16,1 1-176-16,1 1-256 0,-1 0 64 0,-1-3 16 15,0 2-2528-15,1-6-512 0</inkml:trace>
  <inkml:trace contextRef="#ctx0" brushRef="#br1" timeOffset="195733.87">28825 4102 1839 0,'1'-12'160'0,"1"1"-160"0,-2-1 0 0,0 0 0 0,-3 0 6256 0,1 1 1216 0,-2-1 240 0,-2 2 48 16,0 0-4448-16,-1 3-896 0,-2-1-176 0,1 3-48 15,-1 1-688-15,-1 2-144 0,-3 4-16 0,0 2-16 16,-1 3-608-16,-3 5-112 0,0 2-32 0,0 3 0 16,0 3-96-16,0 1-32 0,0 0 0 0,1 3 0 15,1 4-64-15,1 0-32 0,1 1 0 0,3 0 0 16,2-3-48-16,3 0-16 0,0-1 0 0,2 1 0 16,4 1-160-16,3-2-128 0,2 0 144 0,1-2-144 0,4-1 0 0,2-1 128 15,3-3-128-15,0-1 0 0,3-4 0 0,2-1 0 16,2 0 0-16,2-6 0 0,1-3-272 0,0-3 0 15,-1-3 0-15,1 0 0 16,0-3-1280-16,-3 2-256 0,-2-2-48 0,0-2-16 16,0 0-1200-16,-2 0-256 0,1-3-32 0</inkml:trace>
  <inkml:trace contextRef="#ctx0" brushRef="#br1" timeOffset="195907.58">29325 3897 27647 0,'0'0'2448'0,"0"0"-1952"0,0 0-496 0,0 0 0 16,-2 15 1344-16,0-2 192 0,-4 2 16 0,1 6 16 31,-4 3 32-31,0 4 16 0,-2 4 0 0,1 3 0 16,1 3-944-16,1-2-192 0,2-1-32 0,-1 1-16 16,1-1-432-16,2-1 0 0,2-3 0 0,1-2 0 15,1-1-256 1,3-4-128-16,1-2-16 0,-1-5-16 0,1-3-2368 0,2-3-480 0,0-3-80 0,-6-8-10688 15</inkml:trace>
  <inkml:trace contextRef="#ctx0" brushRef="#br1" timeOffset="196126.41">29615 3845 27471 0,'0'0'1216'0,"0"0"256"0,0 0-1184 0,0 0-288 16,0 0 0-16,9 5 0 0,-9-5 1344 0,6 14 224 15,-3 1 32-15,0 5 16 0,0-1-112 0,1 2-32 16,0 1 0-16,-1 2 0 0,1 1-1024 0,0 1-192 16,0 0-64-16,-1 2 0 0,-1 2-192 0,1 2 0 15,0-1 0-15,-1 2 0 0,1-2 0 0,-1-1 0 16,0-2 0-16,-1 0-160 16,2 1-592-16,-1-2-112 0,-2-1-32 0,0-4 0 15,-1-4-2112-15,0-1-416 0,-1-1-96 0</inkml:trace>
  <inkml:trace contextRef="#ctx0" brushRef="#br1" timeOffset="196298.24">29403 4341 29887 0,'-13'-15'1328'0,"5"6"272"0,-1-1-1280 0,0-1-320 0,1 2 0 0,1 1 0 16,2-2 1856-16,1 1 304 0,2 1 64 0,2 8 16 16,0-9-816-16,3 2-144 0,4 1-48 0,2-1 0 15,3 1-912-15,2 1-192 0,4 1-128 0,3 1 144 16,4 0-1168-16,1 5-224 0,2 2-48 0,-1 2-16 15,-1 3-1792-15,0 2-352 0</inkml:trace>
  <inkml:trace contextRef="#ctx0" brushRef="#br1" timeOffset="196626.34">29898 4231 19343 0,'0'0'1728'0,"0"0"-1392"15,0 0-336-15,12 0 0 0,-12 0 1456 0,14 0 208 16,-1 0 64-16,0 0 0 0,-2 1-336 0,0 3-64 16,3-2-16-16,0 2 0 0,0-1-848 0,-2 3-160 15,-12-6-48-15,9 9 0 0,0-1-256 0,-4 1 128 16,-5-9-128-16,0 0 0 0,-2 12 752 0,-2-1 32 16,-3 0 16-16,0 0 0 0,-4 2 336 0,2 2 64 15,0-1 16-15,-2 2 0 0,-2-1-80 0,2-2-16 0,2 0 0 0,-1 2 0 16,3-2-256-16,0 1-48 0,3-2-16 15,3-2 0-15,2 1-544 0,3-1-96 0,-4-10-32 0,9 13 0 16,4-1-128-16,2-2 0 0,-1-3 0 0,5-1 0 31,6 0-928-31,0-1-224 0,0-2-32 0,2-2-16 16,1 0-1296-16,0-3-272 0,0-4-48 0,-2-2-12896 0</inkml:trace>
  <inkml:trace contextRef="#ctx0" brushRef="#br1" timeOffset="196923.19">30550 4037 13823 0,'-7'-5'1216'0,"-2"1"-960"0,0 4-256 0,-1 0 0 15,-1 0 3472-15,1 2 656 0,-2 5 128 0,0 3 32 0,1 3-2160 0,0 6-416 16,1 1-96-16,2 5-16 16,0 3-1136-16,4 0-224 0,2 1-48 0,4 0-16 0,4-1-176 0,1 1 0 15,2-3 144-15,5 0-144 0,0-4 160 0,5-1-32 16,1-1-128-16,0-3 192 0,0-3-32 0,3 0-16 15,-1-6 0-15,0 0 0 0,-3-1 160 0,1-4 16 16,-2-3 16-16,-2-2 0 0,-2-2 336 0,-2-3 64 16,-3-2 16-16,0-1 0 0,2-3-64 0,-4-2-16 15,-1-1 0-15,-5 0 0 0,-4-4-144 0,1 1-16 16,-1-2-16-16,-2-1 0 0,-4-3-256 0,0-1-48 16,-2 0-16-16,1-4 0 0,-3 1-384 0,1 2-80 15,2 1-16-15,-2 4 0 16,-4 1-2000-16,1 2-416 0,-1 4-80 0,2 3-14112 0</inkml:trace>
  <inkml:trace contextRef="#ctx0" brushRef="#br1" timeOffset="197110.68">30813 3961 27295 0,'0'0'1216'0,"0"0"240"0,0 0-1168 0,0 0-288 0,6-9 0 0,-6 9 0 16,0 0 1984-16,0 0 352 0,0 0 64 0,1 12 16 15,0 4-1024-15,-1 2-208 0,0 3-32 0,0 2-16 16,-2 2-736-16,2 2-144 0,0 1-16 0,2 0-16 16,2 2-224-16,1 0 0 0,-1-1 128 0,3-2-128 15,1-6-192-15,2 1-96 0,0-6-16 0,1-2 0 16,-1-1-2144-16,3-3-432 0,3-5-96 0,-2-3-11776 16</inkml:trace>
  <inkml:trace contextRef="#ctx0" brushRef="#br1" timeOffset="197329.41">31185 3813 30751 0,'0'0'1360'0,"0"0"288"0,1 10-1328 0,1 2-320 16,-1 0 0-16,-1 2 0 0,-1 3 1024 0,-1 5 128 16,2 3 16-16,2 1 16 0,-1 5-112 0,0 2-32 15,2 2 0-15,1 3 0 0,1 0-784 0,0-1-256 16,-2 1 160-16,3-1-160 0,3-2 0 0,2-1 0 0,-1-2 128 0,2-2-128 15,0 0 0-15,-2-2-256 0,-1-4 64 0,2 0 16 32,0-3-1760-32,-1-3-368 0,-4-4-64 0,1-1-12320 0</inkml:trace>
  <inkml:trace contextRef="#ctx0" brushRef="#br1" timeOffset="197501.16">31004 4238 28559 0,'-15'-8'1264'0,"6"5"272"0,-1 2-1232 0,-1 0-304 0,2-1 0 0,0 2 0 16,9 0 2672-16,-9-2 464 0,9 2 112 0,0 0 16 16,0 0-1024-16,0 0-208 0,0 0-48 0,12 2 0 15,2-2-1392-15,7 0-272 0,5 3-64 0,1 1-16 16,2 0-112-16,4 1-128 0,1 1 176 0,3 2-176 16,4 1-1840-16,2-1-464 0</inkml:trace>
  <inkml:trace contextRef="#ctx0" brushRef="#br3" timeOffset="-190370.52">25982 14052 23039 0,'-3'-12'1024'0,"1"-1"192"0,0 0-960 0,1 3-256 0,0 1 0 0,1 0 0 15,1 1 2240-15,2 0 416 0,-2 1 80 0,0 2 16 16,-1 5-1424-16,0 0-288 0,0 0-48 0,0 0-16 16,0 0-352-16,-2 11-80 0,-2 4-16 0,-2 1 0 15,0 2-192-15,-1 4-32 0,1 2-16 0,-1-1 0 16,0 3-48-16,-1 0-16 0,1 0 0 0,1 2 0 16,-1-5-224-16,2 1 128 0,0-2-128 0,1-1 0 15,3-2 128-15,1 1-128 0,1-2 0 0,3-1 144 16,0-1-144-16,1-1 0 0,1-3 0 0,2 0 0 0,1-2 0 0,2 1 160 15,0-2-160-15,3 0 160 0,0-1-32 0,2-2 0 16,0-2 0-16,1 0 0 0,-1-1-128 0,0-1 128 16,2 1-128-16,3 1 128 0,-3-4-128 0,9 1 0 15,-2-1 0-15,-8 0 128 0,0 0-128 0,1 0 0 16,2-1 0-16,-1 0 0 0,0-3 0 0,5-4 128 16,-5 0-128-16,-6 2 0 0,2-1 0 0,1-2 0 15,-2-2 0-15,-1 1 0 0,0-2 0 0,-2-1 0 16,-2 0 0-16,-2 1 0 0,-2 1 0 0,-1 0 0 15,-2 1 0-15,-2 1 0 0,-1 0 0 0,-2 1 0 16,-3 1 128-16,1 3-128 0,-1-1 144 0,0 4-144 16,-1 1 160-16,1 1-160 0,1 2 144 0,-6 6-144 0,1 0 128 15,5-1-128-15,-1 1 0 0,4 3 0 0,-1 2 0 0,1 7 0 16,-2-3 0-16,2-5 128 0,4-1-128 0,0 2 0 16,2-1 0-16,3 3 0 0,1-3 0 0,-1 1 0 15,2-1 0-15,1 0 0 16,0 0 0-16,7 3 0 15,-1-4-576-15,-5-3-112 0,2-3-16 0,7 1 0 16,-2-6-2880-16,3-1-592 0,1-1-112 0</inkml:trace>
  <inkml:trace contextRef="#ctx0" brushRef="#br3" timeOffset="-190135.33">26906 14327 25967 0,'0'0'1152'0,"0"-10"240"0,1-1-1120 0,2-2-272 0,0 2 0 0,-2-3 0 15,-4 0 1728-15,2 4 272 0,0 2 64 0,-3-5 16 16,1 0-656-16,-1 5-128 0,-1 0-16 0,-4 0-16 16,-1 2-400-16,2 3-80 0,-3 3-16 0,1 4 0 15,-2 1-128-15,0 3-48 0,1 0 0 0,-5 10 0 16,4 2-288-16,6-5-64 0,-2 4-16 0,3 3 0 16,3-1-224-16,2 2 0 0,3 2 0 0,2-2 0 15,4 1 0-15,10 5 0 0,1-5-160 0,7-4 160 16,4-6-256-16,-8-6 48 0,3-3 0 0,15 0 0 15,-5-5-1584-15,-1-3-320 0,-1-4-64 0,0-2-16 16,-1-4-1328-16,-12 2-272 0</inkml:trace>
  <inkml:trace contextRef="#ctx0" brushRef="#br3" timeOffset="-189505.14">27377 13840 13823 0,'0'0'608'0,"0"0"128"0,-8 14-592 0,1 3-144 16,2 2 0-16,1 4 0 0,0 1 4208 0,0 4 800 16,1 0 176-16,-1 4 16 0,1-1-2784 0,2 2-560 15,-1-1-128-15,1-8 0 0,0 2-880 0,0 1-160 16,1 2-48-16,0 10 0 0,1-7-400 0,-1-11-96 0,0 1-16 0,1 7 0 16,-1-4-128-16,3-6 160 0,1-4-160 0,-2-6 160 15,0-1-160-15,0-2 0 0,1 3 144 0,-3-9-144 16,0 0 0-16,0 0 144 0,0 0-144 0,6-2 0 15,1-2 128-15,3-5-128 0,1-3 0 0,-5 3 0 16,2-2 0-16,0-2 0 0,0 0 0 0,6-7 0 16,0 0 0-16,1 2 0 0,-2-1-192 0,-5 10 192 15,-3-2-144-15,0 2 144 0,0 1-128 0,-1 2 128 16,-4 6 0-16,0 0 0 0,0 0 0 0,0 0 0 16,-3 8 0-16,2 7 0 0,0-1 0 0,1 0 0 15,1 1 0-15,2-4 0 0,-1 1 0 0,6 8 0 16,1-3-400-16,-2-6 0 0,1 2 0 0,5 2 0 15,0-2-720-15,2-3-144 0,2-3-16 0,0-2-16 16,2-1-96-16,-2-2-16 0,-2-2 0 0,-1-1 0 16,0-1 272-16,-1-1 48 0,0-4 16 0,-2 1 0 0,-2-2 816 0,-1-1 256 15,-1 0-160-15,-2-2 160 0,-1 1 528 0,-1 0 192 16,-3 0 48-16,0 0 0 0,-2 1 368 0,0 4 80 16,-2-1 0-16,-2 0 16 0,0 1-480 0,6 5-112 15,-10-2 0-15,-2 2-16 0,1 2-240 0,4 3-64 0,7-5 0 0,-4 6 0 16,-3 2 64-16,2 1 0 0,0 2 0 0,-1 2 0 15,4 0-176-15,3-4-16 0,-1-9-16 0,5 10 0 16,-5-10-176-16,8 8 0 0,-8-8 0 0,11 7 0 16,-11-7 0-16,9 4 0 0,0-2 0 0,5 1 0 15,-1-2 0-15,-1-2 0 0,-12 1 144 0,12-3-144 16,-2 1 128-16,-1-2-128 0,0-3 128 0,-1 2-128 16,-1 0 240-16,-1-2-32 0,-6 7 0 0,7-4 0 15,-7 4 48-15,0 0 0 0,5-9 0 0,-5 9 0 16,0 0-16-16,0 0 0 0,0 0 0 0,0 0 0 15,0 0 80-15,0 0 0 0,0 0 16 0,0 0 0 16,0 0-176-16,0 0-32 0,0 9-128 0,0 2 192 0,1-1-192 16,2 1 0-16,-2 0 0 0,2-1 0 15,1 0-480-15,1 0-32 0,0 1-16 0,0-1 0 16,1 1-2240-16,-1-2-448 0,0 0-96 0,2-3-11808 16</inkml:trace>
  <inkml:trace contextRef="#ctx0" brushRef="#br3" timeOffset="-189194.05">28093 14401 5519 0,'0'0'496'0,"0"0"-496"0,0 0 0 0,3 11 0 15,-3-11 4800-15,6 10 880 0,-6-10 160 0,6 11 48 16,2-2-3600-16,1-1-720 15,2-3-144-15,0 1-16 0,2-3-640 0,0 1-128 0,2-4-32 0,-1 1 0 16,-4-1-320-16,2-1-64 0,0-3-16 0,-2 1 0 16,1-2-16-16,-11 5 0 0,10-5 0 0,-1 1 0 15,-9 4 32-15,8-8 0 16,-8 8 0-16,3-10 0 0,-3 1-32 0,0 1-16 0,0 8 0 0,-2-12 0 16,-1 3 64-16,-3 0 16 0,1 2 0 0,-1 0 0 15,-1 0-256-15,1 2 0 0,-2 1 0 0,8 4 0 16,0 0-128-16,0 0-128 0,-9-3-32 0,9 3 0 15,0 0-2144 1,0 0-416-16,0 0-96 0</inkml:trace>
  <inkml:trace contextRef="#ctx0" brushRef="#br3" timeOffset="-188897.1">28034 13974 25567 0,'0'0'1136'0,"0"0"224"0,0 0-1088 0,0 0-272 15,-1 17 0-15,-1 0 0 0,0 4 1344 0,-1 3 192 16,-1 4 64-16,1 2 0 0,2 2 192 0,0 0 32 15,-2 1 16-15,2 0 0 0,2 2-944 0,2-1-192 0,-2-1-48 0,2-1 0 16,-1-2-448-16,2 0-80 0,0-1-128 0,1-2 176 16,1-2-416-16,-1 0-80 0,-1-4 0 0,-2-2-16 31,-2-3-3408-31,2-3-672 0</inkml:trace>
  <inkml:trace contextRef="#ctx0" brushRef="#br3" timeOffset="-188725.24">27950 14288 28559 0,'0'0'2544'0,"0"0"-2032"0,0 0-512 0,0 0 0 15,0 0 1536-15,0 0 192 0,12 0 64 0,0-1 0 16,1-2-304-16,3 2-48 0,2 0-16 0,1-1 0 16,2 2-880-16,1-1-176 0,3 0-48 0,1-2 0 15,2 3-992-15,-2 0-208 0,-4 1-32 0,0 2-10768 16,0 0-2144-16</inkml:trace>
  <inkml:trace contextRef="#ctx0" brushRef="#br3" timeOffset="-188272.27">28295 14485 21647 0,'0'0'960'0,"0"0"192"0,0 0-912 0,0 0-240 0,0 0 0 0,0 0 0 16,-4-8 1984-16,4 8 336 0,-3-8 80 0,3 8 16 16,0 0-880-16,1-8-160 0,1-2-32 0,-2 10-16 15,2-9-752-15,1 0-128 0,-1 1-48 0,-2 8 0 16,2-7-272-16,-2 7-128 0,-3-10 128 0,3 10-128 15,-6-9 304-15,-1 2-32 0,-2 3 0 0,9 4 0 16,-12-2 160-16,2 2 16 0,-1 2 16 0,11-2 0 16,-9 7-160-16,3 1-48 0,-1 1 0 0,3 1 0 15,2 1-256-15,0 0 160 0,2 3-160 0,2-1 128 16,2-2-128-16,0 2 0 0,1 3 0 0,3-4 0 16,-1 1 0-16,4 0 0 0,2 0 0 0,1 0 0 15,2-3 0-15,2-1 0 0,-1-1 0 0,3-1 0 16,0-2-368-16,3-4-144 0,1 1-48 0,1-4 0 15,-1 1-2976-15,-2-6-608 0</inkml:trace>
  <inkml:trace contextRef="#ctx0" brushRef="#br3" timeOffset="-188138.98">28722 14102 35135 0,'0'0'1552'0,"0"0"320"0,0 0-1488 0,0 0-384 15,-2 9 0-15,-2 5 0 0,0 4 880 0,0 2 96 0,0 1 32 0,0 2 0 16,0 3-112-16,0 2-32 0,2 0 0 0,0 2 0 16,0 0-864-16,0 3 0 0,2-3 0 0,2-1 0 31,0-2-2304-31,2-4-384 0,-1 1-80 0</inkml:trace>
  <inkml:trace contextRef="#ctx0" brushRef="#br3" timeOffset="-187998.36">28815 14444 26783 0,'0'0'1184'0,"0"0"240"0,0 0-1136 0,-2 14-288 16,-1-4 0-16,1 0 0 0,1 3 384 0,0 0 32 15,1 4 0-15,0 3 0 0,1 0-288 0,2-4-128 0,-2 0 128 0,0 0-8528 16,0-1-1712-16</inkml:trace>
  <inkml:trace contextRef="#ctx0" brushRef="#br3" timeOffset="-187593.15">28915 14310 21183 0,'0'0'1888'0,"0"0"-1504"0,0 0-384 0,0 0 0 16,8-8 1584-16,-8 8 240 0,0 0 48 0,12 2 16 16,-2 3-992-16,3 1-192 0,2 5-32 0,0 2-16 15,1 0-432-15,1 1-96 0,2 2 0 0,1-2-128 16,2 4 0-16,-2-3 0 0,-2-3 0 0,-1 2 0 15,-2-5 144-15,1-1-144 0,-2-4 0 0,-1 1 144 16,-1 0-144-16,-1 0 0 0,-11-5 0 0,0 0 128 16,0 0-128-16,0 0 192 0,0 0-192 0,0 0 192 0,0 0 560 15,0 0 112-15,0 0 32 0,0 0 0 0,-10-11 368 0,3 4 80 16,-1-2 0-16,3 3 16 0,-3 0-352 0,8 6-80 16,-9-5-16-16,9 5 0 0,-11-3-416 0,11 3-96 15,-10 2-16-15,1 2 0 0,9-4-384 0,-6 11 0 16,4 0 0-16,2 2 0 0,4 1 0 0,0-1 0 15,0-1 0-15,1 0 0 0,1 1-240 0,5-1-80 16,0 1 0-16,4-3-16 16,-1-1-592-16,3-1-112 0,3 0-32 0,1-3 0 15,2-2-2032-15,-2 0-416 0,-2-3-64 0,1 0-32 16,0 0 1360-16,-2 0 272 0,-1-5 48 0</inkml:trace>
  <inkml:trace contextRef="#ctx0" brushRef="#br3" timeOffset="-187263.21">29564 14441 27071 0,'0'0'1200'0,"0"0"240"0,-2 11-1152 0,-1 1-288 0,1 1 0 0,-2 3 0 16,0 2 1472-16,2-1 256 0,2 0 32 0,0 1 16 15,0 3-176-15,0-4-16 0,2-3-16 0,0-1 0 16,2-2-576-16,0 0-112 0,-1-1-32 0,-3-10 0 16,0 0-208-16,0 0-64 0,0 0 0 0,0 0 0 15,2 9-160-15,-2-9-32 0,0 0-16 0,0 0 0 16,0 0 0-16,0 0 0 0,0 0 0 0,7-11 0 15,-2 0-80-15,0-2-16 0,1-1 0 0,0-4 0 16,2-3-272-16,1 1 0 0,0-3 0 0,2 2 0 16,0 2-384-16,1-5-144 0,-2 1-32 0,1 3 0 15,-1 1-1968-15,2 1-400 0,-1 3-80 0,-1 4 0 16,-1 0 336-16,1 3 80 0,2 2 16 0,1 2 0 16,0 0 848-16,2 1 160 0,0-1 32 0,4 2 16 15,-1-1 496-15,1-2 112 0,1 2 16 0,-1-2 0 0,-2 1 896 0,0 0 0 16,-1-2 128-16,0-1 0 0,-2 2 512 0,-2 0 96 15,-12 5 32-15,6-7 0 0,-6 7 592 0,3-6 128 16,-3 6 32-16,0 0 0 0,-3-11 208 0,-2 5 64 16,-1 1 0-16,-1 1 0 0,-1 0-1536 0,8 4-256 15,-9 0 0-15,9 0-9552 16,0 0-1792-16</inkml:trace>
  <inkml:trace contextRef="#ctx0" brushRef="#br3" timeOffset="-186966.36">30212 14425 16575 0,'0'0'1472'0,"-10"6"-1168"0,-1 1-304 0,1 1 0 16,0-2 3200-16,-1 1 592 0,-1-2 112 0,2 2 32 15,-2-2-2544-15,3 0-512 0,1 0-112 0,2 0 0 16,6-5-768-16,-9 8 0 0,-2-1-160 0,2-1 32 16,1-1-592-16,8-5-112 0,-2 10-32 0,0 0 0 15,2-10 336-15,-2 13 64 0,1-1 16 0,2 1 0 16,3 0 448-16,-2 0 0 0,1 0 0 0,-2 0 0 15,-1-1 480-15,2 1 32 0,0 1 16 0,-2-1 0 16,-1-1 304-16,-3 0 64 0,-5 5 16 0,-3 0 0 0,-5-7 16 0,-1 3 0 16,-2 0 0-16,-1 1 0 0,-1 2-576 0,-2 1-112 15,-4-1-32-15,-2 1-11280 16,-2-3-2272-16</inkml:trace>
  <inkml:trace contextRef="#ctx0" brushRef="#br3" timeOffset="-186466.41">26827 15859 4607 0,'0'0'400'0,"-4"9"-400"0,0 3 0 0,0 1 0 15,1 4 5968-15,1 6 1120 0,-1 3 208 0,3-10 64 16,1 2-5184-16,1 3-1040 0,-2-3-208 0,-4 7-32 16,-1-1 0-16,3-2 0 0,4-1 0 0,-1-7 0 15,-1 0-640-15,0 1-112 0,-1-2-16 0,-2-2-128 16,-4 0 176-16,2-1-176 0,1 1 160 0,0-3-160 15,-1-2 144-15,0-2-144 0,-2-1 128 0,1-3-128 16,-2-2 0-16,2-2 128 0,-1 0-128 0,2-5 0 16,1-1 0-16,0-6-192 0,-1-1 0 0,1-2 16 15,1-2-272-15,3-16-48 0,3-2-16 0,3 1 0 16,1-1-16-16,-3 9-16 0,0-6 0 0,5-18 0 16,3 5 64-16,-1 7 16 0,5 8 0 0,1 7 0 0,0 6 784 0,1 9 176 15,0 2 16-15,1 7 16 0,-1 7-32 0,-8 1-16 16,1 5 0-16,0 5 0 0,-3 2 144 0,0 3 16 15,-1 2 16-15,-2-1 0 0,-4 2 256 0,-1-1 48 16,-2 0 16-16,-2-1 0 0,0-2-288 0,-3-1-64 16,-3-1-16-16,-1-2 0 0,2 2-368 0,4-7-80 15,0 0-16-15,-4 4 0 0,0-2-144 0,-1-3-176 16,3-2 48-16,-1-1 0 16,8-6-2176-16,0 0-448 0,0 0-64 0,0 0-13968 0</inkml:trace>
  <inkml:trace contextRef="#ctx0" brushRef="#br3" timeOffset="-186119.1">27120 15680 10127 0,'13'12'448'0,"-3"-1"96"0,1 3-544 0,-1 3 0 0,1 1 0 0,-3-6 0 16,-2 2 4352-16,4 8 768 0,0-3 160 0,-3 0 32 16,-1 1-2704-16,-2-2-544 0,-3-1-96 0,-1-3-32 15,0 2-736-15,-1 0-160 0,-2-2-16 0,0-4-16 31,1-1-288-31,-2 2-48 0,-1-5-16 0,-1 5 0 0,6-11-208 0,0 0-64 16,0 0 0-16,0 0 0 0,-9 0-144 0,9 0-48 16,-6-4 0-16,2-3 0 0,0-4-192 0,1-2-208 15,1 1 32-15,2 1 16 16,0-2-880-16,0-2-176 0,1-2-48 0,2-7 0 16,1 0-432-16,1 5-96 0,0-2 0 0,1 6-16 15,2-2-1152-15,1 5-240 0,-1 2-32 0,1 2-16 16,0 1 336-16,2 3 64 0,-11 4 16 0,13-3 0 15,1 3 752-15,2 2 160 0,-2 2 16 0,1 1 16 0,-1 2 2144 0,2-3 416 16,1 7 96-16,-3 1 0 0,-1 1 1840 0,0 2 352 0,-1-1 80 0,-2 3 16 16,-1-2-1456-16,0 2-272 0,-1 2-64 0,0-2-16 15,-3-2-448-15,0 1-96 0,1-2 0 0,-2 1-16 16,-2-2-352-16,1 0-64 0,-2-3-16 0,-1-10 0 31,-1 12-1360-31,1-3-288 0,0-9-48 0</inkml:trace>
  <inkml:trace contextRef="#ctx0" brushRef="#br3" timeOffset="-185564.1">27456 15919 9215 0,'-8'-18'816'0,"3"3"-656"0,0-4-160 0,0-2 0 0,0-4 3328 0,2 10 640 0,0-2 128 0,1-8 32 15,2 3-2400-15,4 5-496 0,4 0-80 0,3 1-32 16,2 2-512-16,3 2-96 0,1 3-32 0,-3 4 0 16,-1 2-352-16,2 6-128 0,-1 2 0 0,0 4 144 0,2 3 128 15,-6 0 32-15,1 2 0 0,2 11 0 0,-3-1 128 0,-1 1 16 16,1-3 16-16,-4 2 0 0,-2-3 320 0,1 1 64 15,-1-4 16-15,-1 3 0 0,-3-3-224 0,0 0-64 16,1-1 0-16,0-4 0 0,-1 0-304 0,2-2-64 16,-2-11-16-16,-3 10 0 0,0-1 48 0,3-9 0 15,0 0 0-15,0 0 0 0,0 0 16 0,0 0 0 16,0 0 0-16,0 0 0 0,0-13 0 0,3 3 16 16,1-2 0-16,2-6 0 0,0-2-272 0,-2 1 0 15,-2-1 0-15,2-1 0 0,0 2-160 0,1 1 16 16,0 3 0-16,1 1 0 0,-2 2 144 0,-4 12-192 15,3-4 192-15,-3 4-192 0,0 0 192 0,0 0 0 0,0 0 0 16,11 8 0-16,-3 4 128 0,-2 5-128 0,1 0 160 16,-3-3-160-16,0 3 128 0,3 10-128 0,2 1 0 0,2-2 144 15,-1-1-144-15,3-2 0 0,3 2 0 0,2-6-176 32,1 0-1616-32,3-4-336 0,0 0-64 0,1-2-16 15,1-3-544-15,1-1-128 0,1-2 0 0,-2-3-16 16,-1-2 1632-16,-4-3 336 0,-3-2 64 0,-2-3 16 0,-1 1 848 0,0-3 0 0,-1-3 128 0,-2 0 0 15,1-1 976-15,-1 0 192 0,-2 1 48 0,-3-4 0 16,-1-2 416-16,-1 0 96 0,-2 0 0 0,-1 0 16 16,-3 0-32-16,0 2-16 0,-1-2 0 0,-2 1 0 15,0 2-704-15,-1 0-144 0,1 0-16 0,-2 7-16 16,0 1-224-16,0 4-32 0,1 2-16 0,7 0 0 16,-11 8-304-16,3 1-64 0,3 3-16 0,1 2 0 15,2-1-288-15,0 3 0 0,1 0 0 0,4 1 0 0,2 0-240 0,4-2 0 0,1 0 0 0,2-2 0 31,2-2-1872-31,2 1-384 0,2-2-80 0,2-2-8864 0,-2-2-1760 0</inkml:trace>
  <inkml:trace contextRef="#ctx0" brushRef="#br3" timeOffset="-185439.11">28370 16010 911 0,'0'0'0'0,"0"0"0"0,-1-10 0 0,0 1 0 0,1 9 0 0,0 0 0 16,0 0 6400-16,0 0 1184 0,0 0 240 0,0 0 48 15,0 0-5760-15,-3 13-1152 0,2 4-224 0,3 2-48 16,2 1-496-16,1 1-192 0,1-1 128 0,3 1-128 15,1 0-1344-15,2-1-336 0,2-2-80 0</inkml:trace>
  <inkml:trace contextRef="#ctx0" brushRef="#br3" timeOffset="-185307.53">28518 16069 14735 0,'-8'-24'640'0,"2"9"160"0,0-3-640 0,-2-2-160 0,-2-2 0 0,1-2 0 16,-1 1 3136-16,5-1 608 0,0 0 112 0,4 3 32 31,1 4-3488-31,5 0-688 0,5 5-144 0,3 2-16 16,2 2-1552-16,-1 3-304 0,0 3-64 0</inkml:trace>
  <inkml:trace contextRef="#ctx0" brushRef="#br3" timeOffset="-184995.05">28653 15933 3679 0,'11'20'320'0,"-2"2"-320"0,0 2 0 0,0-1 0 16,0 0 3632-16,-1 1 656 0,-2-3 128 0,0 1 16 15,0 0-2064-15,-2-1-432 0,-1-1-80 0,-3-2 0 16,-3-1 64-16,2-3 0 0,-1-1 16 0,1-1 0 15,-1-3-720-15,2-9-160 0,0 0-32 0,0 0 0 16,0 0-512-16,0 0-128 0,0 0 0 0,0 0-16 0,0 0-160 0,0 0-16 16,0 0-16-16,-7-9 0 0,2-6-176 0,2 2 160 15,2-2-160-15,1-2 160 16,0-7-512-16,2 1-96 0,2 1-32 0,3 1 0 16,1-5-1056-16,2 5-192 0,4 3-64 0,-2 1 0 15,-1 0 448-15,0 4 96 0,2 4 16 0,0 3 0 0,0 3 1232 0,-1 3 0 16,-12 0 128-16,12 6 32 0,-2 4 832 0,-3 2 160 15,-2 1 48-15,-2 3 0 0,-2-2 48 0,-2 2 16 16,-3-2 0-16,-3 1 0 0,-1-1-112 0,1 0-32 16,-2 1 0-16,-1-1 0 0,0-1-624 0,0-3-128 15,-2 0-32-15,3-3 0 0,1-1-336 0,8-6 0 16,-12 3 0-16,3-3-128 16,0-3-2432-16,9 3-464 0,0 0-112 0</inkml:trace>
  <inkml:trace contextRef="#ctx0" brushRef="#br3" timeOffset="-184599.23">29039 15605 21183 0,'0'0'944'0,"0"0"192"0,0 0-912 0,0 0-224 0,0 0 0 0,0 0 0 16,0 12 3472-16,-1 3 656 0,-2 5 128 0,0 3 32 16,0 3-2320-16,-1 6-464 0,2 1-96 0,1 3 0 15,0 3-896-15,2-3-192 0,2-2-16 0,2 1-16 16,0-3-288-16,4-1 0 0,2-1 0 0,2-5 0 15,1-2 0-15,0-2 0 0,1-3 0 0,-1-2 0 16,2-3 0-16,-1-3 0 0,1-3 0 0,0-3-144 16,-1-2-96-16,0-2-16 0,-4-5 0 0,1 0 0 0,-3-2 48 0,0-2 0 15,0-1 0-15,1-4 0 0,-3 1 64 0,1-1 16 0,-3 1 0 0,-2 0 0 0,-3-2-48 0,-1 0 0 16,-1 2 0-16,0-2 0 0,-5 0 176 0,1 4 176 16,-2 3-48-16,3 3 0 0,5 5 496 0,-11 1 80 31,0 4 32-31,0 4 0 0,2 3 96 0,1 2 0 15,2 1 16-15,0 0 0 0,3 2-432 0,1-1-96 16,5 1 0-16,2-4-16 0,2 4-304 0,0 0 0 16,3-3-208-16,1-1 80 15,2-1-1152-15,3-6-240 0,2 1-32 0,2-3-16 16,-1-2-1920-16,1-3-384 0</inkml:trace>
  <inkml:trace contextRef="#ctx0" brushRef="#br3" timeOffset="-184455.31">29820 15418 39679 0,'0'0'1760'0,"0"0"352"0,0 0-1680 0,-9 8-432 15,1 1 0-15,1 6 0 0,4 5 384 0,-1 4-16 16,1 2 0-16,3 7 0 0,1 6-176 0,2 4-48 16,1 1 0-16,1 0 0 15,0-1-1872-15,2 0-384 0,2 0-80 0,1-3-16 0</inkml:trace>
  <inkml:trace contextRef="#ctx0" brushRef="#br3" timeOffset="-184219.27">29834 16364 23951 0,'-8'-2'2128'0,"-1"1"-1696"15,0 1-432-15,0 0 0 0,0 0 3840 0,9 0 672 16,-10-3 144-16,2-1 16 0,1 1-3088 0,7 3-624 0,-5-10-128 0,5 10-32 15,0-9-512-15,0 9-96 16,6-11-32-16,2 0 0 0,0 2-320 0,3 2-64 16,0 0-16-16,2 3 0 0,2-2 0 0,-2 4 0 0,0 1 0 0,-3 2 0 15,-10-1 240-15,11 5 0 0,-11-5-160 0,9 9 160 16,-4 3 320-16,0-3 128 0,-5-9 16 0,5 13 16 16,-2-1-16-16,0-2 0 0,-3-10 0 0,0 0 0 15,-2 13-272-15,1-2-64 0,1-11-128 0,-3 13-13552 16,-1-1-2816-16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3 755 2759 0 0,'-2'-5'13055'0'0,"3"1"-13542"0"0,5-3 1133 0 0,0-1-1 0 0,1 1 1 0 0,-1 0-1 0 0,2 0 0 0 0,-1 0 1 0 0,1 1-1 0 0,14-9 1 0 0,68-31 941 0 0,-64 34-1229 0 0,43-26 1 0 0,-4-6 338 0 0,177-131-134 0 0,-164 112-149 0 0,3 5 1 0 0,89-50-1 0 0,-87 54-296 0 0,-52 33-283 0 0,42-23 0 0 0,-55 33-1073 0 0,-7 3-3012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9007 0 0,'0'0'2710'0'0,"-4"11"-61"0"0,3 0-1828 0 0,0-2 0 0 0,-1 1-1 0 0,2 1 1 0 0,2 16 0 0 0,-2 0 194 0 0,0 69 1774 0 0,0 98 691 0 0,-1-64-3005 0 0,-1-40-465 0 0,-1-2-1178 0 0,3-78 698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30 5527 0 0,'-10'-3'590'0'0,"-2"-8"12792"0"0,20 6-9805 0 0,3 2-3226 0 0,-1 1 0 0 0,0 0 0 0 0,2 0 0 0 0,15 1 0 0 0,45 4-3115 0 0,-63-2 768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18 8287 0 0,'0'0'639'0'0,"0"-1"-415"0"0,-4-14 6404 0 0,-13 14-4409 0 0,7 13-2097 0 0,1 0 0 0 0,0 1 0 0 0,1 0 1 0 0,0 0-1 0 0,1 1 0 0 0,-8 22 1 0 0,8-18-124 0 0,1 0 1 0 0,1 0-1 0 0,1 0 1 0 0,0 0-1 0 0,1 1 1 0 0,2-1-1 0 0,-1 24 1 0 0,2-34 12 0 0,1-1 1 0 0,0 1-1 0 0,0-1 1 0 0,1 0-1 0 0,-1 0 1 0 0,2 0-1 0 0,-1 0 1 0 0,1 0-1 0 0,5 10 1 0 0,-6-14 13 0 0,1 1 0 0 0,-1-1-1 0 0,1 1 1 0 0,0-1 0 0 0,0 0 0 0 0,0 0 0 0 0,1 0 0 0 0,-1-1 0 0 0,1 1 0 0 0,-1-1 0 0 0,1 0 0 0 0,0 0 0 0 0,0 0 0 0 0,0 0 0 0 0,0-1 0 0 0,0 0 0 0 0,6 2 0 0 0,-4-2 53 0 0,-1 0 1 0 0,1-1-1 0 0,0 0 1 0 0,-1 0-1 0 0,1 0 1 0 0,0 0-1 0 0,-1-1 1 0 0,1 0-1 0 0,-1 0 1 0 0,1 0-1 0 0,-1-1 1 0 0,1 0-1 0 0,-1 0 1 0 0,0 0-1 0 0,0-1 1 0 0,0 0-1 0 0,0 0 1 0 0,0 0-1 0 0,-1 0 1 0 0,1-1-1 0 0,-1 0 1 0 0,0 0-1 0 0,0 0 1 0 0,0 0 0 0 0,-1-1-1 0 0,0 1 1 0 0,1-1-1 0 0,-2 0 1 0 0,1 0-1 0 0,2-6 1 0 0,-3 6-36 0 0,1 0 0 0 0,-1-1 0 0 0,-1 1 0 0 0,1-1 0 0 0,-1 1 0 0 0,0-1 0 0 0,0 0 0 0 0,-1 1 0 0 0,0-1 0 0 0,0 0 0 0 0,0 1 0 0 0,0-1 0 0 0,-1 0 0 0 0,0 1 0 0 0,0-1 0 0 0,-1 1 0 0 0,1-1 0 0 0,-1 1 0 0 0,-1 0 0 0 0,1 0 0 0 0,-1-1 0 0 0,1 2 0 0 0,-2-1 0 0 0,1 0 0 0 0,0 1 0 0 0,-1-1 0 0 0,0 1 0 0 0,0 0 0 0 0,-7-6 0 0 0,-28-20-2700 0 0,30 21 1317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9215 0 0,'0'0'422'0'0,"6"16"148"0"0,6 20 1547 0 0,-2 1 1 0 0,-1 0-1 0 0,-3 0 0 0 0,3 42 0 0 0,-3-34-1232 0 0,-6-39-1036 0 0,19 128-8 0 0,-12-89-2484 0 0,3-1-3707 0 0,-7-31 990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5983 0 0,'3'6'9078'0'0,"6"12"-8142"0"0,14 39 336 0 0,28 115 1 0 0,-17-16-3359 0 0,-23-103 241 0 0,-7-33-3519 0 0</inkml:trace>
  <inkml:trace contextRef="#ctx0" brushRef="#br0" timeOffset="1">1 379 11975 0 0,'0'0'9076'0'0,"34"1"-6748"0"0,36-13-1356 0 0,-25 3-2563 0 0,-34 7 710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638 764 919 0 0,'13'-21'12736'0'0,"-15"18"-12541"0"0,-1-1 0 0 0,0 1 0 0 0,0 0 0 0 0,0 0-1 0 0,0 0 1 0 0,-6-5 0 0 0,-14-13 239 0 0,-40-65 1560 0 0,-27-26-184 0 0,65 78-1465 0 0,21 26-198 0 0,-1 1 1 0 0,-1 0 0 0 0,1 0 0 0 0,-12-11 0 0 0,-1 1-40 0 0,1-2 1 0 0,-25-35 0 0 0,-7-7 55 0 0,-31-26 239 0 0,-13-8 599 0 0,14 21-1743 0 0,70 65-197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8751 0 0,'0'0'674'0'0,"-7"31"1786"0"0,3-9-499 0 0,2 0 0 0 0,0 25 0 0 0,10 93-377 0 0,-4-94-1325 0 0,-1-5-388 0 0,11 133 298 0 0,2-59-3366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0,'5'1'10221'0'0,"2"14"-8480"0"0,3 3-1488 0 0,12 88 1199 0 0,30 113-1215 0 0,-50-213-269 0 0,32 130-2430 0 0,-30-118-2388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12839 0 0,'6'-4'806'0'0,"0"0"0"0"0,1 1 0 0 0,-1 0 0 0 0,1 0 0 0 0,0 0 0 0 0,12-2 0 0 0,73-17-285 0 0,34-11-8081 0 0,-112 28 5789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14 5983 0 0,'0'0'542'0'0,"-26"-12"1150"0"0,24 11-1315 0 0,-1 1 0 0 0,1 0 0 0 0,-1 1 0 0 0,1-1 0 0 0,-1 0 0 0 0,1 1 0 0 0,-1-1 1 0 0,1 1-1 0 0,0 0 0 0 0,-1 0 0 0 0,1 0 0 0 0,0 0 0 0 0,-1 0 0 0 0,1 0 0 0 0,0 0 0 0 0,0 1 0 0 0,0 0 1 0 0,-2 2-1 0 0,0 0-128 0 0,0 0 1 0 0,1 0 0 0 0,0 1 0 0 0,0 0 0 0 0,0-1-1 0 0,1 1 1 0 0,0 0 0 0 0,-3 6 0 0 0,1 5-120 0 0,0 0-1 0 0,0 0 1 0 0,2 0-1 0 0,-2 30 1 0 0,4-26-96 0 0,1 1 0 0 0,0-1 0 0 0,2 0 0 0 0,0 0 0 0 0,2 0 0 0 0,0 0 0 0 0,10 25 0 0 0,-12-39-23 0 0,0 0 1 0 0,0 0 0 0 0,0-1-1 0 0,1 1 1 0 0,-1-1 0 0 0,1 0 0 0 0,1 0-1 0 0,-1 0 1 0 0,1 0 0 0 0,-1-1 0 0 0,11 7-1 0 0,-11-9-7 0 0,0 0-1 0 0,0 0 0 0 0,1-1 0 0 0,-1 1 0 0 0,0-1 1 0 0,1 0-1 0 0,-1 0 0 0 0,1 0 0 0 0,0-1 0 0 0,-1 0 1 0 0,1 0-1 0 0,-1 0 0 0 0,1 0 0 0 0,0-1 0 0 0,-1 1 1 0 0,1-1-1 0 0,-1 0 0 0 0,7-3 0 0 0,-4 1 97 0 0,0 0 0 0 0,0 0 0 0 0,-1 0 0 0 0,0-1 0 0 0,0 0 0 0 0,0 0 0 0 0,0-1 0 0 0,0 0-1 0 0,-1 0 1 0 0,0 0 0 0 0,0-1 0 0 0,0 1 0 0 0,-1-1 0 0 0,0 0 0 0 0,0-1 0 0 0,0 1 0 0 0,-1 0 0 0 0,0-1 0 0 0,0 0-1 0 0,-1 0 1 0 0,0 0 0 0 0,3-14 0 0 0,-3 10 65 0 0,-1-1 1 0 0,0 1-1 0 0,-1 0 0 0 0,0 0 0 0 0,0-1 0 0 0,-1 1 1 0 0,-1 0-1 0 0,0 0 0 0 0,-1 0 0 0 0,0 0 0 0 0,0 0 1 0 0,-1 1-1 0 0,0-1 0 0 0,-8-11 0 0 0,6 11 12 0 0,-1 1 0 0 0,0 0 0 0 0,-1 0-1 0 0,0 1 1 0 0,0 0 0 0 0,-1 1 0 0 0,0-1 0 0 0,-17-10 0 0 0,23 17-260 0 0,0 0 0 0 0,0 1 0 0 0,0-1 0 0 0,-1 1 0 0 0,1 0 0 0 0,0-1 0 0 0,-1 1 1 0 0,1 1-1 0 0,0-1 0 0 0,-1 0 0 0 0,1 1 0 0 0,-1 0 0 0 0,1 0 0 0 0,-1 0 0 0 0,1 0 0 0 0,-1 1 1 0 0,1-1-1 0 0,-1 1 0 0 0,1 0 0 0 0,0 0 0 0 0,-1 0 0 0 0,1 0 0 0 0,0 1 0 0 0,0-1 1 0 0,0 1-1 0 0,0 0 0 0 0,0 0 0 0 0,0 0 0 0 0,0 0 0 0 0,1 0 0 0 0,-1 1 0 0 0,1-1 1 0 0,0 1-1 0 0,-3 3 0 0 0,-11 15-1320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1281 1 1375 0 0,'0'0'66'0'0,"1"2"-8"0"0,5 8 125 0 0,-5-7 702 0 0,-1-3-630 0 0,0 1 0 0 0,-1-1 0 0 0,1 1-1 0 0,0-1 1 0 0,0 0 0 0 0,-1 1 0 0 0,1-1-1 0 0,0 1 1 0 0,0-1 0 0 0,-1 0 0 0 0,1 1-1 0 0,0-1 1 0 0,-1 0 0 0 0,1 1 0 0 0,-1-1-1 0 0,1 0 1 0 0,0 1 0 0 0,-1-1 0 0 0,1 0 0 0 0,-1 0-1 0 0,1 0 1 0 0,-1 1 0 0 0,1-1 0 0 0,-1 0-1 0 0,0 0 1 0 0,-12 3 646 0 0,12-3-463 0 0,-25 9 1006 0 0,17-7-1111 0 0,1 0 0 0 0,0 1 0 0 0,1 0 0 0 0,-15 7 0 0 0,9-3-28 0 0,11-5-243 0 0,0-1 1 0 0,0 1-1 0 0,-1-1 1 0 0,1 0-1 0 0,-1 0 1 0 0,1 0-1 0 0,-1 0 1 0 0,1 0-1 0 0,-1-1 1 0 0,-3 1-1 0 0,2 0 28 0 0,0-1 0 0 0,0 1 0 0 0,0 0 0 0 0,0 1-1 0 0,-5 1 1 0 0,-15 4 291 0 0,8-3-146 0 0,-1 0 0 0 0,-29 12 0 0 0,10-2-134 0 0,-61 13 247 0 0,24-5 533 0 0,15-2-340 0 0,-34 12-259 0 0,65-21-176 0 0,-1-1 0 0 0,-29 6 0 0 0,-2 2 137 0 0,-7 2 24 0 0,53-16-224 0 0,1 1 0 0 0,1 0 0 0 0,-1 1 0 0 0,-10 7 0 0 0,10-6 57 0 0,-1 0 0 0 0,-25 10-1 0 0,-26 11 141 0 0,28-13-155 0 0,-6 1-76 0 0,-20 3 329 0 0,55-17-265 0 0,-1 0 0 0 0,0 1 1 0 0,1 1-1 0 0,0-1 0 0 0,0 1 0 0 0,-12 9 0 0 0,17-12-78 0 0,-5 5 22 0 0,3 0-151 0 0,1 5-2119 0 0,3-9 968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7223 0 0,'16'5'654'0'0,"-14"-3"-643"0"0,0 0 1 0 0,-1 0 0 0 0,1 0 0 0 0,0 1 0 0 0,-1-1-1 0 0,1 0 1 0 0,-1 1 0 0 0,0-1 0 0 0,2 6-1 0 0,10 17 454 0 0,5-8 401 0 0,0-1 0 0 0,1-1-1 0 0,1 0 1 0 0,0-2 0 0 0,31 16 0 0 0,114 47 1654 0 0,-150-70-2335 0 0,112 50 1751 0 0,168 102 0 0 0,-246-131-1501 0 0,1-3 0 0 0,79 27 0 0 0,-59-25-236 0 0,152 83 487 0 0,-92-41-316 0 0,72 29 257 0 0,143 72 1434 0 0,-285-140-1768 0 0,2-3 1 0 0,1-2-1 0 0,110 26 0 0 0,-117-41-17 0 0,-33-6-2405 0 0,-1 1-4673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2 105 7367 0 0,'0'0'162'0'0,"0"-1"-135"0"0,0 0 0 0 0,-1 1 0 0 0,1 0 0 0 0,0 0 0 0 0,0-1 0 0 0,0 0 0 0 0,0 1 1 0 0,0 0-1 0 0,0-1 0 0 0,0 1 0 0 0,0 0 0 0 0,0-2 0 0 0,0 2 0 0 0,0-1 0 0 0,0 1 0 0 0,0 0 0 0 0,0-1 0 0 0,0 1 0 0 0,1-1 0 0 0,-1 1 0 0 0,0 0 0 0 0,0-1 0 0 0,3-4 124 0 0,2-9 982 0 0,-5 13-635 0 0,0 0 0 0 0,0 0-1 0 0,0-1 1 0 0,0 1 0 0 0,0-1-1 0 0,0 1 1 0 0,0 0 0 0 0,0 0-1 0 0,0 0 1 0 0,0 0 0 0 0,1-1-1 0 0,0 0 1 0 0,9-15 1618 0 0,-4 11-1854 0 0,0 0 0 0 0,9-8 1 0 0,-14 14-248 0 0,0-2 63 0 0,1 1-1 0 0,0-1 1 0 0,-1 1-1 0 0,1 0 1 0 0,0 0 0 0 0,0 0-1 0 0,0-1 1 0 0,0 2-1 0 0,0-1 1 0 0,0 1-1 0 0,1-1 1 0 0,0 0-1 0 0,-1 1 1 0 0,0 0-1 0 0,0-1 1 0 0,4 1 0 0 0,-3 1 18 0 0,-1-1 1 0 0,1 1 0 0 0,-1 0-1 0 0,2-1 1 0 0,-2 1 0 0 0,1 0-1 0 0,-1 0 1 0 0,1 1 0 0 0,-1-1-1 0 0,0 1 1 0 0,1 0 0 0 0,-1 0-1 0 0,2 2 1 0 0,2 1 54 0 0,0 0 0 0 0,-2 0 0 0 0,1 0-1 0 0,0 2 1 0 0,-1-1 0 0 0,1 0 0 0 0,-1 0 0 0 0,-1 2 0 0 0,0-2-1 0 0,0 1 1 0 0,3 12 0 0 0,-5-15-131 0 0,0 1-1 0 0,-1-1 1 0 0,1 1-1 0 0,-1-1 1 0 0,0 1 0 0 0,0 0-1 0 0,0-1 1 0 0,-1 1-1 0 0,1-1 1 0 0,-1 0 0 0 0,0 2-1 0 0,-1-2 1 0 0,1 0-1 0 0,-1 0 1 0 0,0 0-1 0 0,1 1 1 0 0,-1-2 0 0 0,-1 2-1 0 0,1-1 1 0 0,-4 3-1 0 0,-1 0-68 0 0,1-1 0 0 0,0 1 0 0 0,-1-2 0 0 0,-12 9 0 0 0,19-14 42 0 0,0 0-1 0 0,-1 0 0 0 0,0 1 1 0 0,1-1-1 0 0,0 0 0 0 0,-1 0 1 0 0,0 0-1 0 0,1 1 1 0 0,0-1-1 0 0,-1 0 0 0 0,1 2 1 0 0,-1-2-1 0 0,0 0 1 0 0,1 0-1 0 0,-1 0 0 0 0,1 0 1 0 0,-1 0-1 0 0,1 0 0 0 0,-1 0 1 0 0,0 0-1 0 0,1-2 1 0 0,-1 2-1 0 0,1 0 0 0 0,0 0 1 0 0,-3-1-1 0 0,3 1-26 0 0,-2-1 0 0 0,2 1 1 0 0,-1-1-1 0 0,1 0 0 0 0,-1 0 0 0 0,0 0 0 0 0,0 1 0 0 0,1-2 1 0 0,-1 2-1 0 0,1-1 0 0 0,-1 0 0 0 0,0-2 0 0 0,0 1-42 0 0,0-1 1 0 0,0 0-1 0 0,1 0 0 0 0,-1-1 0 0 0,0 1 1 0 0,1 0-1 0 0,0 0 0 0 0,0-4 0 0 0,0 5 74 0 0,0 2 0 0 0,0-1 1 0 0,0-1-1 0 0,0 1 0 0 0,1 0 0 0 0,-1 0 0 0 0,1 0 0 0 0,-1 0 0 0 0,0 0 0 0 0,1-1 1 0 0,0 1-1 0 0,-1 0 0 0 0,1 0 0 0 0,0 1 0 0 0,-1-2 0 0 0,1 2 0 0 0,-1-1 1 0 0,2 0-1 0 0,-2 0 0 0 0,1 1 0 0 0,0-1 0 0 0,0 0 0 0 0,0 1 0 0 0,3-2 0 0 0,-3 2 27 0 0,1 0-1 0 0,0 0 1 0 0,0 0-1 0 0,-1 0 1 0 0,1 0-1 0 0,0 0 1 0 0,-1 0-1 0 0,1 0 1 0 0,-1 0-1 0 0,1 0 1 0 0,0 1-1 0 0,-1 0 1 0 0,1-1-1 0 0,-1 1 1 0 0,0 0-1 0 0,4 0 0 0 0,29 21 545 0 0,-23-14-382 0 0,16 8 0 0 0,50 28-1395 0 0,-67-35-312 0 0,-9-8 1252 0 0,0 0 0 0 0,0 0 0 0 0,0 0 0 0 0,0 0 0 0 0,0-1 0 0 0,0 1 0 0 0,0 0 0 0 0,1 0 0 0 0,-1 0 0 0 0,1-1 0 0 0,-1 0 0 0 0,0 1 0 0 0,0-1 0 0 0,1 0 0 0 0,-1 1 0 0 0,3 0 0 0 0,1-2-1320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1 915 3335 0 0,'0'0'151'0'0,"4"0"-4"0"0,15-2 4154 0 0,39-14 1845 0 0,-21 4-4355 0 0,-14 5-737 0 0,0-1 0 0 0,28-14 0 0 0,27-11 56 0 0,147-53 313 0 0,51-15-222 0 0,-164 67-833 0 0,96-22 712 0 0,-160 44-1015 0 0,-2-2-1 0 0,0-3 1 0 0,52-25 0 0 0,66-23 60 0 0,-4 22 135 0 0,18-5 61 0 0,-15-17 20 0 0,9-2-34 0 0,38-8-176 0 0,-161 56-123 0 0,-27 8 1 0 0,1 2 1 0 0,0 1-1 0 0,0 1 0 0 0,0 0 1 0 0,46-5-1 0 0,-29 4 35 0 0,3 0-977 0 0,-15 14-2538 0 0,-19-1 1783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0,'0'0'967'0'0,"11"23"924"0"0,0-9-406 0 0,0 1 0 0 0,18 31 1 0 0,30 83 322 0 0,-12-21-922 0 0,122 190 781 0 0,-71-129-1252 0 0,45 107 403 0 0,-79-149-624 0 0,89 148 236 0 0,-95-174-34 0 0,111 185 540 0 0,135 227-341 0 0,63 144 813 0 0,-204-360-930 0 0,39 60 305 0 0,-115-204-1162 0 0,-70-125 318 0 0,-15-23-292 0 0,2 3-2910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1 721 1839 0 0,'49'8'7695'0'0,"18"-17"-3597"0"0,130-35 0 0 0,-138 29-3005 0 0,61-21 497 0 0,141-63 0 0 0,-128 45-929 0 0,255-81 1546 0 0,-315 111-1706 0 0,94-16-1 0 0,16-4-256 0 0,-27 6-75 0 0,-95 26-52 0 0,82-29 0 0 0,-28 9 130 0 0,-11 3-30 0 0,65-38-89 0 0,-164 65-673 0 0,0 0 0 0 0,1 1 0 0 0,-1-1 1 0 0,1 1-1 0 0,-1 1 0 0 0,1-1 0 0 0,-1 1 0 0 0,11 1 0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0,'0'0'8071'0'0,"31"13"-5510"0"0,191 100 816 0 0,-65-30-1754 0 0,-71-40-975 0 0,193 82 1760 0 0,-131-62-1065 0 0,-92-37-1094 0 0,149 85 548 0 0,5 3 334 0 0,-198-109-1028 0 0,57 25 252 0 0,0 2 0 0 0,116 75 0 0 0,-122-65-52 0 0,72 33 0 0 0,51 33 291 0 0,-112-60 389 0 0,-46-30-3119 0 0,-1 0-5935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77 142 6991 0 0,'3'-2'202'0'0,"0"1"-1"0"0,0-1 1 0 0,0 0 0 0 0,-1 0-1 0 0,1 0 1 0 0,-1 0-1 0 0,1 0 1 0 0,-1 0-1 0 0,0 0 1 0 0,0-1-1 0 0,0 1 1 0 0,0-1-1 0 0,1-3 1 0 0,-2 5 26 0 0,0-1 0 0 0,-1 1-1 0 0,0-1 1 0 0,1 0 0 0 0,-1 1 0 0 0,0-1 0 0 0,1 1 0 0 0,-1-1 0 0 0,0 0 0 0 0,0 1 0 0 0,-1-1 0 0 0,1 0-1 0 0,0 1 1 0 0,0-1 0 0 0,-1 0 0 0 0,1 1 0 0 0,-1-1 0 0 0,0 1 0 0 0,1-1 0 0 0,-1 1 0 0 0,0-1-1 0 0,0 1 1 0 0,0 0 0 0 0,0-1 0 0 0,0 1 0 0 0,-1-2 0 0 0,1 2-69 0 0,0-1-1 0 0,0 1 1 0 0,-1 0-1 0 0,1-1 1 0 0,0 1-1 0 0,0 0 1 0 0,-1 0 0 0 0,1 0-1 0 0,-1 0 1 0 0,1 0-1 0 0,-1 0 1 0 0,1 0 0 0 0,-1 1-1 0 0,1-1 1 0 0,-1 0-1 0 0,0 1 1 0 0,1-1 0 0 0,-1 1-1 0 0,0 0 1 0 0,0 0-1 0 0,1-1 1 0 0,-1 1-1 0 0,0 0 1 0 0,0 1 0 0 0,1-1-1 0 0,-1 0 1 0 0,0 0-1 0 0,1 1 1 0 0,-4 0 0 0 0,2 1-123 0 0,0 0 1 0 0,0 0 0 0 0,1 0-1 0 0,-1 1 1 0 0,1-1 0 0 0,-1 1-1 0 0,1 0 1 0 0,0-1 0 0 0,0 1-1 0 0,0 0 1 0 0,0 0 0 0 0,0 0-1 0 0,1 0 1 0 0,-2 4 0 0 0,-2 7-44 0 0,2 0 0 0 0,-1 1 0 0 0,2-1 0 0 0,0 1 0 0 0,0-1 0 0 0,1 1 0 0 0,1 0 0 0 0,1-1 0 0 0,0 1 0 0 0,1-1 0 0 0,0 1 0 0 0,1-1 0 0 0,1 0 0 0 0,0 1 0 0 0,1-2 0 0 0,1 1 0 0 0,0-1 0 0 0,1 0 0 0 0,0 0 0 0 0,10 13 0 0 0,-11-17-4 0 0,1 0-1 0 0,0-1 1 0 0,1 0-1 0 0,-1 0 1 0 0,1 0-1 0 0,1-1 1 0 0,0-1-1 0 0,0 1 1 0 0,0-1-1 0 0,1-1 1 0 0,-1 0-1 0 0,12 4 1 0 0,-12-6 8 0 0,-1-1-1 0 0,1 0 1 0 0,-1 0-1 0 0,1-1 1 0 0,0 0-1 0 0,0-1 1 0 0,-1 0-1 0 0,1 0 1 0 0,0-1-1 0 0,0 0 1 0 0,-1-1-1 0 0,1 0 1 0 0,-1 0 0 0 0,1 0-1 0 0,-1-1 1 0 0,13-7-1 0 0,-13 6 89 0 0,0-1-1 0 0,0 1 1 0 0,0-2 0 0 0,-1 1-1 0 0,0-1 1 0 0,0 0-1 0 0,-1 0 1 0 0,1-1-1 0 0,-1 0 1 0 0,-1 0 0 0 0,1 0-1 0 0,-1-1 1 0 0,-1 0-1 0 0,1 0 1 0 0,-1 0 0 0 0,-1 0-1 0 0,1-1 1 0 0,3-16-1 0 0,-5 12 132 0 0,0 0 0 0 0,0 0 0 0 0,-1 0 0 0 0,-1 0 0 0 0,-1-1 0 0 0,1 1 0 0 0,-2 0 0 0 0,0 0 0 0 0,-1 0-1 0 0,0 0 1 0 0,-1 1 0 0 0,-6-16 0 0 0,6 17-83 0 0,-1 1 0 0 0,0 0-1 0 0,-1 0 1 0 0,0 0 0 0 0,-1 0 0 0 0,0 1-1 0 0,0 0 1 0 0,-1 1 0 0 0,0 0-1 0 0,-1 0 1 0 0,0 0 0 0 0,0 1 0 0 0,-18-10-1 0 0,20 13-191 0 0,-1 1 0 0 0,0 0 0 0 0,0 0 0 0 0,0 1 0 0 0,-1 0 0 0 0,1 0 0 0 0,0 1 0 0 0,-1 0 0 0 0,1 1 0 0 0,-1 0 0 0 0,1 0 0 0 0,-1 1 0 0 0,1 0 0 0 0,0 0 0 0 0,-1 1 0 0 0,1 0 0 0 0,0 0 0 0 0,0 1 0 0 0,0 0 0 0 0,-11 6 0 0 0,15-6-255 0 0,-1-1 0 0 0,1 0-1 0 0,0 1 1 0 0,0 0-1 0 0,0 0 1 0 0,0 0-1 0 0,0 1 1 0 0,1-1-1 0 0,0 1 1 0 0,-1 0 0 0 0,1 0-1 0 0,1 0 1 0 0,-1 0-1 0 0,0 0 1 0 0,1 1-1 0 0,0-1 1 0 0,-2 8 0 0 0,-1 7-1220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0,'0'0'9359'0'0,"10"34"-8326"0"0,131 328 3230 0 0,-15-79-2318 0 0,-75-165-1366 0 0,50 129 645 0 0,-59-148-891 0 0,7 17 35 0 0,37 106 225 0 0,5 14 91 0 0,24 44-115 0 0,-12-37-143 0 0,25 67-198 0 0,12 36 338 0 0,-84-215-405 0 0,-56-129-161 0 0,175 391 181 0 0,-96-203-117 0 0,-53-129-4554 0 0,-23-54 2484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5495 0 0,'0'0'2295'0'0,"27"19"2568"0"0,51 35-1393 0 0,-29-24-2320 0 0,97 45 0 0 0,112 50 1730 0 0,-250-120-2800 0 0,26 11-96 0 0,-31-15-498 0 0,-1 0 1013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0,'0'0'7038'0'0,"15"33"-4100"0"0,32 28-338 0 0,-18-26-1870 0 0,-2 1-1 0 0,-2 2 1 0 0,-1 0 0 0 0,21 47-1 0 0,-20-35 87 0 0,57 88 0 0 0,-44-78-432 0 0,99 140 795 0 0,-79-119-1060 0 0,-7-28-798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44 2759 0 0,'-22'-30'2550'0'0,"21"29"-2416"0"0,-1-1 1 0 0,0 1 0 0 0,1 0 0 0 0,-1 0-1 0 0,0 0 1 0 0,0 0 0 0 0,0 0 0 0 0,0 0-1 0 0,0 0 1 0 0,0 1 0 0 0,0-1-1 0 0,0 1 1 0 0,0 0 0 0 0,0-1 0 0 0,0 1-1 0 0,0 0 1 0 0,-1 0 0 0 0,1 0-1 0 0,0 0 1 0 0,0 1 0 0 0,0-1 0 0 0,-3 1-1 0 0,2 1 241 0 0,1-1 0 0 0,-1 1 0 0 0,0 0-1 0 0,1 0 1 0 0,0 0 0 0 0,-1 0 0 0 0,1 0-1 0 0,0 0 1 0 0,0 0 0 0 0,0 1 0 0 0,0-1-1 0 0,1 1 1 0 0,-4 5 0 0 0,2 0 220 0 0,0-1 0 0 0,0 1-1 0 0,0 0 1 0 0,1-1 0 0 0,0 1 0 0 0,1 1-1 0 0,-1-1 1 0 0,2 0 0 0 0,-1 0 0 0 0,1 0-1 0 0,1 11 1 0 0,2-5-606 0 0,0 0-1 0 0,1 0 1 0 0,1 0-1 0 0,0 0 0 0 0,0-1 1 0 0,2 0-1 0 0,0 0 1 0 0,12 18-1 0 0,-13-24 5 0 0,0 0 0 0 0,0 0 0 0 0,1 0 0 0 0,0-1 1 0 0,0 0-1 0 0,0 0 0 0 0,1 0 0 0 0,0-1 0 0 0,0-1 0 0 0,1 1 0 0 0,-1-1 0 0 0,1-1 0 0 0,0 1 0 0 0,11 1 0 0 0,-17-4 38 0 0,0 0 0 0 0,0 0 0 0 0,-1 0 0 0 0,1-1 0 0 0,0 1 0 0 0,0-1 0 0 0,0 0 0 0 0,0 0 0 0 0,0 0 0 0 0,0 0 0 0 0,0 0 0 0 0,0-1 0 0 0,0 0 0 0 0,-1 1 0 0 0,1-1 0 0 0,0 0 0 0 0,0 0 0 0 0,-1 0 0 0 0,1-1 0 0 0,0 1 0 0 0,-1-1 0 0 0,1 1 0 0 0,-1-1 0 0 0,0 0 0 0 0,0 0 0 0 0,0 0 0 0 0,0 0 0 0 0,0-1-1 0 0,0 1 1 0 0,0 0 0 0 0,-1-1 0 0 0,1 1 0 0 0,-1-1 0 0 0,1 1 0 0 0,-1-1 0 0 0,0 0 0 0 0,0 0 0 0 0,-1 0 0 0 0,2-3 0 0 0,-1-2 71 0 0,0-1 0 0 0,0 1 0 0 0,0-1 0 0 0,-1 0 0 0 0,-1 0 0 0 0,1 1 0 0 0,-1-1 0 0 0,-1 0-1 0 0,0 1 1 0 0,0 0 0 0 0,0-1 0 0 0,-5-7 0 0 0,1 4-148 0 0,0 1 1 0 0,-1 0-1 0 0,-1 0 0 0 0,1 1 0 0 0,-2 0 0 0 0,0 0 1 0 0,0 1-1 0 0,0 0 0 0 0,-1 1 0 0 0,0 0 1 0 0,-1 0-1 0 0,0 1 0 0 0,0 1 0 0 0,-22-10 0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0 536 919 0 0,'0'0'920'0'0,"2"1"22"0"0,-1-1-395 0 0,0 1 0 0 0,1-1 1 0 0,-1 1-1 0 0,0 0 1 0 0,0 0-1 0 0,0 0 0 0 0,0-1 1 0 0,-1 1-1 0 0,1 0 0 0 0,0 0 1 0 0,0 0-1 0 0,0 0 0 0 0,-1 0 1 0 0,1 0-1 0 0,-1 1 0 0 0,1-1 1 0 0,-1 0-1 0 0,1 0 0 0 0,-1 0 1 0 0,0 1-1 0 0,1-1 0 0 0,-1 0 1 0 0,0 0-1 0 0,0 1 1 0 0,0-1-1 0 0,0 2 0 0 0,22-18 733 0 0,11-12-120 0 0,-22 17-1043 0 0,19-18 0 0 0,-1 0-105 0 0,37-41 438 0 0,-51 56-362 0 0,-8 7-72 0 0,0 0-1 0 0,-1-1 1 0 0,1 0-1 0 0,5-9 1 0 0,31-35 133 0 0,-36 43-106 0 0,-1 1-1 0 0,11-10 1 0 0,6-6 85 0 0,-6 6 111 0 0,20-17 1 0 0,11-12 301 0 0,-42 39-325 0 0,1 0 1 0 0,0 0 0 0 0,13-9-1 0 0,22-18 507 0 0,-30 23-704 0 0,26-17 1 0 0,-10 8-2869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 1839 0 0,'-3'0'11296'0'0,"-7"1"-9004"0"0,8-1-2091 0 0,0 2 0 0 0,1-2-1 0 0,-2 2 1 0 0,1-1 0 0 0,0 0-1 0 0,1 0 1 0 0,-1 0 0 0 0,-1 0-1 0 0,2 1 1 0 0,-1 0 0 0 0,1-1-1 0 0,-1 1 1 0 0,1 0 0 0 0,-1-1-1 0 0,1 1 1 0 0,0 0 0 0 0,0-1-1 0 0,0 1 1 0 0,-1 4 0 0 0,-1 1 86 0 0,0 1 1 0 0,0 0 0 0 0,-3 14-1 0 0,2 6 177 0 0,1-1-1 0 0,-1 43 1 0 0,4-55-374 0 0,1 1-1 0 0,1-1 1 0 0,-1 1 0 0 0,3-2 0 0 0,-1 2 0 0 0,6 14 0 0 0,-7-25-64 0 0,0 0-1 0 0,1-1 0 0 0,-1 1 1 0 0,1 0-1 0 0,-1-1 1 0 0,1 1-1 0 0,1-2 0 0 0,4 6 1 0 0,-6-7 7 0 0,1 1 0 0 0,0-1 0 0 0,-1 0 1 0 0,1 0-1 0 0,1-1 0 0 0,-2 1 0 0 0,2 0 0 0 0,-1-1 0 0 0,0 0 1 0 0,1 0-1 0 0,-1 0 0 0 0,7 1 0 0 0,-2-1 42 0 0,-1 0 1 0 0,0-1-1 0 0,-1 0 0 0 0,2 0 1 0 0,0 0-1 0 0,-1-1 0 0 0,0 0 1 0 0,0 0-1 0 0,0-1 0 0 0,0 0 1 0 0,12-4-1 0 0,-14 4-21 0 0,-1-1-1 0 0,0 1 1 0 0,1 0 0 0 0,0-2-1 0 0,-1 1 1 0 0,0 0 0 0 0,0 0-1 0 0,0 0 1 0 0,-1-1 0 0 0,1 1-1 0 0,0-2 1 0 0,-1 1 0 0 0,0 0-1 0 0,0-1 1 0 0,-1 1-1 0 0,3-7 1 0 0,0 0 89 0 0,-2 1 1 0 0,2-1-1 0 0,-2 0 0 0 0,-1 1 1 0 0,0-2-1 0 0,-1 1 0 0 0,1 1 0 0 0,-2-3 1 0 0,0 3-1 0 0,0-2 0 0 0,-1 1 0 0 0,-4-22 1 0 0,3 28-89 0 0,0-1 0 0 0,-1 1 0 0 0,1 0 0 0 0,-1 0 1 0 0,0 0-1 0 0,1 0 0 0 0,-1 0 0 0 0,-1 1 0 0 0,1-1 0 0 0,-1 2 1 0 0,-7-6-1 0 0,-4-5 32 0 0,-33-18 0 0 0,32 22-127 0 0,-1-3-818 0 0,-37-16 0 0 0,53 29 672 0 0,0-1 0 0 0,-1 1 1 0 0,1-1-1 0 0,-1 1 0 0 0,1 0 1 0 0,0 0-1 0 0,-1-1 0 0 0,1 1 1 0 0,-1 0-1 0 0,-2 0 0 0 0,5 10-5139 0 0,2-3 3526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68 3223 0 0,'0'0'143'0'0,"12"-12"3812"0"0,-11 9-3313 0 0,0 1 0 0 0,1-1 0 0 0,-1 1 0 0 0,0-1 0 0 0,0 0 0 0 0,0 1 0 0 0,-1-1 0 0 0,1 0 1 0 0,-1 0-1 0 0,0 0 0 0 0,1 1 0 0 0,-2-6 0 0 0,1 7-536 0 0,0 0 0 0 0,0 0 1 0 0,0 1-1 0 0,-1-1 0 0 0,1 0 0 0 0,0 1 0 0 0,0-1 1 0 0,-1 0-1 0 0,1 1 0 0 0,-1-1 0 0 0,1 1 0 0 0,0-1 1 0 0,-1 0-1 0 0,1 1 0 0 0,-1-1 0 0 0,1 1 0 0 0,-1-1 1 0 0,0 1-1 0 0,1 0 0 0 0,-2-1 0 0 0,1 0 34 0 0,-1 1 0 0 0,1-1 0 0 0,0 1 1 0 0,-1 0-1 0 0,1 0 0 0 0,0 0 0 0 0,-1 0 0 0 0,1 0 0 0 0,-1 0 0 0 0,1 0 0 0 0,0 0 0 0 0,-1 1 0 0 0,1-1 0 0 0,-3 1 0 0 0,0 1-2 0 0,1 0 0 0 0,-1 0 1 0 0,1 0-1 0 0,-1 0 0 0 0,1 0 0 0 0,0 1 0 0 0,0-1 0 0 0,0 1 0 0 0,0 0 0 0 0,-4 5 1 0 0,-1 3-103 0 0,-13 22 0 0 0,17-24-30 0 0,0 1-1 0 0,0 0 0 0 0,1 0 1 0 0,0 0-1 0 0,1 1 0 0 0,0-1 0 0 0,1 1 1 0 0,0-1-1 0 0,1 1 0 0 0,0-1 1 0 0,3 20-1 0 0,-2-26 6 0 0,0 1 0 0 0,0 0 0 0 0,1-1 0 0 0,0 1 0 0 0,0-1 0 0 0,0 0 0 0 0,1 0 0 0 0,-1 1 0 0 0,1-2 0 0 0,0 1 0 0 0,0 0 0 0 0,1 0-1 0 0,-1-1 1 0 0,1 0 0 0 0,-1 0 0 0 0,1 0 0 0 0,0 0 0 0 0,0 0 0 0 0,1-1 0 0 0,-1 0 0 0 0,0 0 0 0 0,1 0 0 0 0,-1 0 0 0 0,10 1 0 0 0,-7-1 78 0 0,-1-1 0 0 0,1 0 0 0 0,-1 0 0 0 0,1-1 0 0 0,0 0-1 0 0,0 0 1 0 0,-1-1 0 0 0,1 1 0 0 0,-1-1 0 0 0,1-1 0 0 0,-1 1 0 0 0,1-1 0 0 0,-1-1 0 0 0,0 1 0 0 0,1-1 0 0 0,-2 0 0 0 0,10-6 0 0 0,-9 4 58 0 0,-1 1 0 0 0,1-1 0 0 0,-1-1 1 0 0,-1 1-1 0 0,1-1 0 0 0,-1 0 0 0 0,0 0 0 0 0,0 0 1 0 0,-1 0-1 0 0,0-1 0 0 0,0 1 0 0 0,0-1 0 0 0,-1 0 1 0 0,0 0-1 0 0,0 0 0 0 0,-1 0 0 0 0,0 0 0 0 0,0-10 1 0 0,0 11-122 0 0,-1 0 0 0 0,-1 0 0 0 0,1 0 0 0 0,-1 1 0 0 0,0-1 0 0 0,0 0 0 0 0,-1 1 0 0 0,0-1 0 0 0,0 1 0 0 0,0-1 0 0 0,0 1 0 0 0,-1 0 0 0 0,0 0 0 0 0,0 0 0 0 0,-1 0 0 0 0,1 1 0 0 0,-1-1 0 0 0,0 1 0 0 0,0 0 0 0 0,0 0 0 0 0,-1 0 0 0 0,1 1 0 0 0,-9-5 0 0 0,12 7-106 0 0,-1 0 0 0 0,1 1 0 0 0,-1-1 0 0 0,1 1 0 0 0,-1-1 0 0 0,1 1 0 0 0,-1 0 0 0 0,0-1 0 0 0,1 1 0 0 0,-1 0 0 0 0,0 0 1 0 0,1 0-1 0 0,-1 0 0 0 0,-2 1 0 0 0,3-1-170 0 0,1 0 1 0 0,-1 1 0 0 0,0-1 0 0 0,0 0-1 0 0,0 1 1 0 0,0-1 0 0 0,0 0 0 0 0,0 1-1 0 0,1-1 1 0 0,-1 1 0 0 0,0 0 0 0 0,0-1-1 0 0,1 1 1 0 0,-1 0 0 0 0,0-1 0 0 0,1 1-1 0 0,-1 0 1 0 0,1 0 0 0 0,-1-1 0 0 0,1 1-1 0 0,-1 0 1 0 0,1 0 0 0 0,0 0 0 0 0,-1 0-1 0 0,1 1 1 0 0,2 4-3831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15143 0 0,'0'0'1372'0'0,"7"12"680"0"0,-2 18-1340 0 0,-1 0 0 0 0,-1-1 0 0 0,-1 1 0 0 0,-4 45 0 0 0,-5 37-443 0 0,11-12-2134 0 0,0-85-3116 0 0,-3-13 3554 0 0,0 5-4673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0,'0'0'13146'0'0,"5"10"-10158"0"0,32 146-1000 0 0,-21-81-1982 0 0,5 41-3446 0 0,-18-100 1880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15895 0 0,'-5'-4'6729'0'0,"6"4"-6637"0"0,9-2 577 0 0,0 0-1 0 0,0 1 0 0 0,14 0 1 0 0,10 0-108 0 0,16-3-822 0 0,-28 3-6618 0 0,-7 1-1205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8431 0 0,'0'0'5515'0'0,"9"16"-2544"0"0,-6-11-2517 0 0,-1 0 0 0 0,0 0 0 0 0,-1 1 0 0 0,0-1 0 0 0,1 1 0 0 0,-2-1 0 0 0,1 10 0 0 0,2 8 142 0 0,1 17-210 0 0,-2 0 0 0 0,-1 1 1 0 0,-6 46-1 0 0,0 24-910 0 0,8-90 304 0 0,0-10-1047 0 0,-2-1-4271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12895 0 0,'0'0'1474'0'0,"13"9"1658"0"0,-9-4-2849 0 0,-1 1 1 0 0,1 0 0 0 0,-1 1 0 0 0,0-1 0 0 0,-1 1 0 0 0,0-1-1 0 0,0 1 1 0 0,2 10 0 0 0,4 59-71 0 0,-6-53-94 0 0,6 152 158 0 0,-4-76-7570 0 0,-3-81 1521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11975 0 0,'2'4'9912'0'0,"-2"-4"-9765"0"0,14 1 2230 0 0,20-3-3202 0 0,-30 1 1622 0 0,88-10-1441 0 0,-76 9-792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1582 480 455 0 0,'0'0'2626'0'0,"0"2"-1806"0"0,0 12 4856 0 0,-10-7 1930 0 0,4-10-7426 0 0,1 0-1 0 0,-1-1 0 0 0,-9-7 0 0 0,-8-6 232 0 0,4 8-52 0 0,0 0 0 0 0,-28-8-1 0 0,-6-3 98 0 0,41 16-364 0 0,0 0-1 0 0,-15-2 1 0 0,14 3 54 0 0,1 0 0 0 0,-13-5 1 0 0,-8-3-15 0 0,25 9-127 0 0,0 0 1 0 0,1-1 0 0 0,-12-5-1 0 0,14 6 33 0 0,0 0 0 0 0,0 0-1 0 0,-10-2 1 0 0,10 3-15 0 0,0 0 0 0 0,-1-1 0 0 0,1 0 1 0 0,-8-4-1 0 0,7 3 10 0 0,-1 1 1 0 0,0 0-1 0 0,-1 0 0 0 0,-6-1 1 0 0,-3 0 63 0 0,-52-16 392 0 0,36 8-421 0 0,28 8-57 0 0,1 1-1 0 0,-1 0 0 0 0,0 1 0 0 0,-1-1 1 0 0,1 1-1 0 0,-6 0 0 0 0,-8-3 30 0 0,16 3-29 0 0,1 1 0 0 0,-1-1 0 0 0,0 1 0 0 0,0-1 0 0 0,0 1 0 0 0,-4 0 0 0 0,3 0 2 0 0,0 0 0 0 0,1 0 0 0 0,-1-1 0 0 0,0 1-1 0 0,-6-3 1 0 0,-10-1 105 0 0,5 2-46 0 0,0 0 0 0 0,1-2 0 0 0,0 1 0 0 0,-1-2 0 0 0,2 0 0 0 0,-1-1 0 0 0,-22-12 0 0 0,17 8-24 0 0,0 1 0 0 0,-1 1 0 0 0,-24-6 0 0 0,-43-7 216 0 0,17 1 3 0 0,-51-14 610 0 0,71 16-494 0 0,10 11-83 0 0,-29-11-119 0 0,58 16-181 0 0,0-2 0 0 0,-13-5 0 0 0,12 5 0 0 0,-3-1 23 0 0,-20-6 18 0 0,-16-9 450 0 0,49 20-438 0 0,-2 0 11 0 0,4 0 0 0 0,-1-1-27 0 0,-2 0-191 0 0,2 0-380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0,'0'0'762'0'0,"15"6"3792"0"0,-13-3-4192 0 0,1 0-1 0 0,-1 0 1 0 0,0 0 0 0 0,0 0-1 0 0,-1 0 1 0 0,1 0-1 0 0,0 0 1 0 0,-1 1-1 0 0,0-1 1 0 0,0 1-1 0 0,0-1 1 0 0,0 6-1 0 0,2 8 732 0 0,-1 22 0 0 0,-1-31-775 0 0,-6 226 3027 0 0,-2-61-4958 0 0,7-159 738 0 0,0 5-1225 0 0,0-6-2295 0 0,1-2-1175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5063 0 0,'0'0'390'0'0,"0"-1"-252"0"0,-1-2 1396 0 0,-1 15 3622 0 0,1 15-4055 0 0,1 0 0 0 0,0 0 0 0 0,6 29 0 0 0,-3-30-769 0 0,27 171 400 0 0,-9-72-3351 0 0,-19-110-2880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7831 0 0,'0'0'603'0'0,"9"-15"7904"0"0,-9 15-8408 0 0,0 0 1 0 0,1 0-1 0 0,-1-1 1 0 0,0 1 0 0 0,1 0-1 0 0,-1 0 1 0 0,0 0-1 0 0,0 0 1 0 0,0 0 0 0 0,1 0-1 0 0,-1 0 1 0 0,0 0 0 0 0,1 0-1 0 0,-1 0 1 0 0,0 0-1 0 0,0-1 1 0 0,0 1 0 0 0,2 0-1 0 0,-2 0 1 0 0,0 1-1 0 0,0-1 1 0 0,0 0 0 0 0,1 0-1 0 0,-1 0 1 0 0,1 0-1 0 0,-1 0 1 0 0,0 0 0 0 0,0 0-1 0 0,0 0 1 0 0,1 0 0 0 0,5 8 972 0 0,0 15-599 0 0,-5-21-208 0 0,2 21 235 0 0,-1-1-1 0 0,-1 1 1 0 0,-1 36-1 0 0,-1-5-72 0 0,1-10-372 0 0,0 25 203 0 0,0-59-534 0 0,1 0 1 0 0,1 2-1 0 0,0-2 1 0 0,4 12-1 0 0,-4-19 418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13247 0 0,'1'-1'89'0'0,"0"0"0"0"0,-1 0 0 0 0,1 1 0 0 0,0-1 0 0 0,-1 0 0 0 0,1 1 0 0 0,0-1 0 0 0,0 0 0 0 0,0 1 0 0 0,0-1 0 0 0,-1 1 0 0 0,1-1 0 0 0,0 1 0 0 0,0 0 0 0 0,0-1 0 0 0,0 1 0 0 0,0 0 0 0 0,1-1 0 0 0,26-5 403 0 0,-21 5-83 0 0,54-14 1200 0 0,-21 5-1965 0 0,59-7 1 0 0,-81 14-5647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3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59 12175 0 0,'-4'-13'1299'0'0,"3"9"-1032"0"0,0 1 0 0 0,0 0-1 0 0,0-1 1 0 0,-1 1 0 0 0,1 0 0 0 0,-1 0 0 0 0,0 0-1 0 0,0 0 1 0 0,0 0 0 0 0,-3-3 0 0 0,4 6-162 0 0,1-1 1 0 0,-1 0 0 0 0,0 1-1 0 0,0-1 1 0 0,0 0-1 0 0,0 1 1 0 0,0-1-1 0 0,0 1 1 0 0,0-1-1 0 0,0 1 1 0 0,0 0-1 0 0,0-1 1 0 0,0 1-1 0 0,0 0 1 0 0,0 0 0 0 0,0 0-1 0 0,0 0 1 0 0,0 0-1 0 0,-1 0 1 0 0,1 0-1 0 0,0 0 1 0 0,0 0-1 0 0,0 0 1 0 0,0 1-1 0 0,0-1 1 0 0,0 0-1 0 0,0 1 1 0 0,0-1 0 0 0,0 1-1 0 0,0-1 1 0 0,0 1-1 0 0,0-1 1 0 0,0 1-1 0 0,0 0 1 0 0,1 0-1 0 0,-2 1 1 0 0,-3 3-70 0 0,0 0 1 0 0,1 0 0 0 0,-1 1-1 0 0,1 0 1 0 0,1 0-1 0 0,-1 0 1 0 0,1 1-1 0 0,0-1 1 0 0,0 1-1 0 0,1-1 1 0 0,-3 12 0 0 0,0 9-93 0 0,-4 43 0 0 0,8-65 66 0 0,-1 21-33 0 0,0 0-1 0 0,5 51 0 0 0,-3-69 21 0 0,1 0-1 0 0,1 0 1 0 0,0-1-1 0 0,0 1 1 0 0,0 0-1 0 0,1-1 0 0 0,0 1 1 0 0,0-1-1 0 0,1 0 1 0 0,0 0-1 0 0,0-1 1 0 0,0 1-1 0 0,1-1 1 0 0,6 7-1 0 0,-8-10 29 0 0,0-1-1 0 0,0 1 1 0 0,0-1 0 0 0,0 0-1 0 0,1 0 1 0 0,-1 0-1 0 0,1 0 1 0 0,-1-1-1 0 0,1 0 1 0 0,-1 1 0 0 0,1-1-1 0 0,0 0 1 0 0,-1-1-1 0 0,1 1 1 0 0,0-1 0 0 0,5 1-1 0 0,-3-2 62 0 0,-1 1-1 0 0,0-1 1 0 0,0-1 0 0 0,0 1-1 0 0,1-1 1 0 0,-1 1 0 0 0,-1-1-1 0 0,1-1 1 0 0,0 1 0 0 0,8-6-1 0 0,-5 1 59 0 0,1 0 0 0 0,-1 0 0 0 0,0 0 0 0 0,-1-1 0 0 0,1-1 0 0 0,-2 1 0 0 0,1-1 0 0 0,-1 0 0 0 0,-1 0 0 0 0,10-21 0 0 0,-12 22 29 0 0,0-1-1 0 0,-1 0 1 0 0,0 0-1 0 0,0 0 0 0 0,-1 0 1 0 0,0 0-1 0 0,-1 0 1 0 0,0 0-1 0 0,0-1 1 0 0,-1 1-1 0 0,0 0 1 0 0,-1 0-1 0 0,0 0 1 0 0,0 0-1 0 0,-1 1 1 0 0,0-1-1 0 0,-1 1 0 0 0,0-1 1 0 0,0 1-1 0 0,0 0 1 0 0,-1 1-1 0 0,0-1 1 0 0,-1 1-1 0 0,0 0 1 0 0,-9-9-1 0 0,14 15-167 0 0,-15-15 154 0 0,-27-21-1 0 0,38 34-191 0 0,1 0 0 0 0,-1 0-1 0 0,0 0 1 0 0,0 0 0 0 0,0 1-1 0 0,0 0 1 0 0,0 0 0 0 0,0 0 0 0 0,-1 1-1 0 0,1-1 1 0 0,0 1 0 0 0,-7 0-1 0 0,11 1-91 0 0,-1 0-1 0 0,1 0 0 0 0,0 0 1 0 0,0 1-1 0 0,-1-1 0 0 0,1 0 0 0 0,0 1 1 0 0,0-1-1 0 0,0 1 0 0 0,0-1 0 0 0,0 1 1 0 0,-1-1-1 0 0,1 1 0 0 0,0 0 1 0 0,0 0-1 0 0,-1 0 0 0 0,-2 5-1694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14:58:20.46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12264 4853 16527 0,'0'0'720'0,"0"0"176"0,14-16-720 0,-24 16-176 15,1-1 0-15,0 1 0 0,0 0 1568 0,1-1 288 16,0-2 48-16,0 1 16 0,8 2-400 0,0 0-80 16,0 0-16-16,0 0 0 0,0 0-544 0,0 0-112 15,3-7-32-15,1 2 0 0,2 1-96 0,2 1-32 16,1 2 0-16,2-3 0 0,0 1 16 0,4 1 0 0,0-2 0 0,4 1 0 16,-1 2-80-16,3 1-16 0,-1 1 0 0,4-1 0 15,1 0-176-15,2 0-32 0,2 2-16 0,1-2 0 16,2 0-304-16,2 2 0 0,0 1 0 0,3-2 0 15,2-2 0-15,2-2 0 0,1-1 0 0,0 0 0 16,-3 2 0-16,0 1 0 0,-1-3 0 0,-3 1 0 16,-2-2 0-16,-3 1 0 0,-3-1 0 0,-2 1 0 15,-3-1 0-15,-1-1 0 0,-4 2 0 0,-3 1 0 16,-2-4 0-16,-3 2 0 0,-2-2 128 0,-4 1-128 16,0-2 144-16,-3 1-16 0,-4 1-128 0,-2-2 192 15,-3-4 112-15,-2 1 16 0,-3-2 0 0,-2 0 0 16,-1-1 192-16,-2 3 64 0,-4 0 0 0,0-3 0 15,-2-4-288-15,-1 1-48 0,0 2-16 0,0 2 0 16,0 0-224-16,1 3 144 0,0-2-144 0,3 2 128 0,1-3-128 16,2 1 0-16,1 3-192 0,2 1 192 15,3 2-1600-15,2 3-208 0,2-1-48 0,4 5-9792 16,5-1-1952-16</inkml:trace>
  <inkml:trace contextRef="#ctx0" brushRef="#br0" timeOffset="796.83">12460 5617 20207 0,'0'0'448'0,"-4"5"80"0,-1-1 32 0,-1 0 16 0,1-1-576 0,1 1 0 0,0 1 0 0,2 1 0 0,0 2 1216 0,2 5 128 15,2 4 16-15,0 3 16 0,1 2-800 0,1-1-176 16,1 2-16-16,2 2-16 0,0-2-176 0,2 1-16 15,1-3-16-15,-3-2 0 0,3-2-160 0,-1-1 0 16,-2-3 0-16,0-3 128 0,-2-3 16 0,-5-7 0 16,0 0 0-16,0 0 0 0,0 0 176 0,0 0 16 15,0-8 16-15,-2-2 0 0,-4-5-96 0,0 1 0 16,-1-2-16-16,-2-1 0 0,-1-4-240 0,-2 1 144 16,0-3-144-16,-1 1 128 0,0-1-128 0,0-3 192 0,1 1-192 0,-2 3 192 15,-2 0 48-15,2 2 16 0,0 2 0 0,1 2 0 16,4 1-256-16,1 1 0 0,0 3 128 0,4-1-128 15,3 4 384-15,1 8 16 0,0 0 16 0,0 0 0 16,5-6 80-16,4 2 16 0,-1 2 0 0,2 1 0 16,2 1 128-16,1 0 48 0,1 0 0 0,3 1 0 15,0 1-16-15,6-1 0 0,1-1 0 0,2 0 0 16,2 0-416-16,0 0-96 0,4-1-16 0,2 1 0 16,2-2 64-16,5 1 16 0,-1 0 0 0,2-2 0 15,1-2 16-15,1-1 0 0,0-1 0 0,2 0 0 16,1 1-48-16,0 1-16 0,0-2 0 0,1 2 0 15,0 1-16-15,-1 0 0 0,-1-1 0 0,-1 1 0 16,1 1 96-16,1 1 0 0,-1 1 16 0,-3-2 0 16,-3 0 0-16,1 2 0 0,0 0 0 0,0 1 0 15,-1 1-16-15,0 0-16 0,0 2 0 0,-3 0 0 16,0-2-96-16,-3 1-16 0,0 2 0 0,-3-1 0 0,-1 0-128 16,-1-1 0-16,-2 0 144 0,-1-1-144 0,0 0 0 15,-2 2 0-15,-3-6 0 0,-2 3 0 16,1 0-1600-16,-1-1-256 0,-2-4-32 0,0 1-16816 15</inkml:trace>
  <inkml:trace contextRef="#ctx0" brushRef="#br0" timeOffset="2065.19">17862 2956 19695 0,'0'0'864'0,"0"0"192"0,0 0-848 0,0 0-208 0,0 0 0 0,0 0 0 15,-1 8 784-15,0 2 112 0,-1 2 32 0,2 5 0 16,0 4-160-16,0 6-16 0,0 8-16 0,0 9 0 16,2 1-192-16,-1-4-32 0,2-1-16 0,0 7 0 15,0 4 80-15,0 7 0 0,-2 8 16 0,2 0 0 16,-2 4 64-16,1 20 16 0,0-1 0 0,0 1 0 15,1 4-112-15,0 0-32 0,-2-4 0 0,3 1 0 16,-2-1 80-16,1 1 16 0,0 3 0 0,-1 0 0 0,1-1-144 0,-1-4-32 16,1-1 0-16,1-2 0 0,-1 0-64 0,-1-1-32 15,2-2 0-15,0-2 0 0,0-3-32 0,1 2-16 16,-1 2 0-16,0-1 0 0,0-3-32 0,1-1 0 16,-1-2 0-16,0 0 0 0,1-2 176 0,-1 0 16 15,0 1 16-15,0-1 0 0,0 0-176 0,0-3-48 16,0-3 0-16,-2-1 0 0,1 0-48 0,-1-2-16 15,1-2 0-15,0 3 0 0,-1-1 96 0,1-4 16 16,-1-1 0-16,1-1 0 0,0-1-144 0,-2 1-32 16,0 3 0-16,1 2 0 0,0-3-128 0,1 1 0 15,-1-2 144-15,-2-2-144 0,0-5 0 0,2 1 128 0,-2 1-128 0,0-3 0 16,0 0 0-16,0-3 0 0,0-2 0 16,0-3-128-1,1-3-352-15,-1-1-64 0,0 1-16 0,0-5 0 16,0-4-3088-16,-3-1-640 0</inkml:trace>
  <inkml:trace contextRef="#ctx0" brushRef="#br0" timeOffset="2627.78">16849 4270 25391 0,'0'0'1120'0,"0"0"240"0,0 0-1088 0,0 0-272 0,0 0 0 0,0 0 0 16,0 0 1024-16,0 0 128 0,12 3 48 0,2-3 0 16,3 1-208-16,3 0-32 0,3 1-16 0,1 0 0 15,7 2 16-15,4 0 0 0,4 0 0 0,3 0 0 16,4-1-144-16,3-1-32 0,5 1 0 0,4-3 0 16,4 0-192-16,3 0-32 0,3 0-16 0,1 0 0 15,1-3-208-15,-1 2-32 0,-2 1-16 0,-1 0 0 16,1 0-160-16,-1 0-128 0,-1-1 144 0,1 1-144 15,-5-2 128-15,-1 1-128 0,0-2 0 0,-5 1 0 16,-6-1 0-16,-1 1 0 0,-1-1 0 0,-4 0 0 16,-4 1-704-16,0-1-64 0,-1 2-32 0,-3-3 0 15,-3 1-2432-15,-2-2-480 0</inkml:trace>
  <inkml:trace contextRef="#ctx0" brushRef="#br0" timeOffset="3065.34">17062 5236 28735 0,'-25'2'1280'0,"16"0"256"0,-2 2-1232 0,1-1-304 0,0 2 0 0,0 0 0 16,3-4 1056-16,1 2 160 0,6-3 16 0,0 0 16 15,0 0-112-15,0 0-32 0,0 0 0 0,0 0 0 16,8 1-720-16,4-1-128 0,1-1-48 0,4 1 0 15,4 0 208-15,2 0 32 0,3 0 16 0,6 0 0 16,3 0 32-16,4-1 0 0,4-1 0 0,4 1 0 0,0-1-176 0,5 0-48 16,3 1 0-16,3 0 0 0,4-6-272 0,3 2 128 15,1 2-128-15,1-1 0 0,-2-1 128 0,0 0-128 16,0 0 0-16,2 2 0 0,-1 1 0 0,-2-2 0 16,-2-2 0-16,-2 3 0 0,-3 1 0 0,-2 1-352 15,-3 0 48-15,-3 1 16 16,-3 1-512-16,-3 2-96 0,-1 0-32 0,-3 3 0 15,-3-2-1520-15,-2-1-304 0,-4 3-64 0,-1 1-6848 16,-4 3-1344-16</inkml:trace>
  <inkml:trace contextRef="#ctx0" brushRef="#br0" timeOffset="3534.03">17281 6326 14735 0,'-13'2'1312'0,"13"-2"-1056"0,-7 1-256 0,7-1 0 0,0 0 4096 0,0 0 768 15,-4 2 160-15,4-2 32 0,0 0-2992 0,0 0-592 16,0 0-112-16,0 0-16 0,9 2-432 0,2-1-80 16,2 0 0-16,1 2-16 0,3-3-112 0,1 0-32 15,1 0 0-15,3-3 0 0,3 2-192 0,3 0-32 16,5-2-16-16,3 1 0 0,4-1-272 0,4-1-160 15,4 0 192-15,3 1-192 0,1-2 128 0,0 0-128 16,2-1 0-16,0-1 0 0,2-1 0 0,2-1 0 16,1 0 0-16,-2 0 0 0,-2 0 0 0,-2 0 0 15,-1-1-208-15,-2 1 80 16,-5 0-496-16,0 0-80 0,-4 1-32 0,-1 2 0 16,-4 1-1360-16,-1-1-272 0,0 2-48 0,-2 0-16 15,-4 1-832-15,-3 0-192 0</inkml:trace>
  <inkml:trace contextRef="#ctx0" brushRef="#br0" timeOffset="3958.34">17290 7060 17503 0,'-12'7'1552'0,"12"-7"-1232"15,-8 4-320-15,8-4 0 0,0 0 2816 0,0 0 496 16,0 0 96-16,0 0 32 0,0 0-1840 0,11 2-384 15,1-2-64-15,4 0 0 0,5-1-64 0,3-2 0 16,2 1 0-16,4-1 0 0,5 1 32 0,5 0 0 16,3-3 0-16,4 1 0 0,3 0-224 0,3 0-64 15,2 0 0-15,1 0 0 0,2 1-400 0,2-3-96 16,1 1-16-16,3-1 0 0,2 2-320 0,3-5 0 0,0 1 0 0,-2 0 0 16,-3-1 0-16,-3 1 0 0,-1 1 0 0,-1 1 0 15,-3 1 0-15,-1 1-192 0,-3 1 64 0,-2 1 0 31,-4-1-448-31,-2 2-96 0,-1-3-16 0,-1 1 0 16,0 1-2448-16,0-1-480 0,-2-1-96 0</inkml:trace>
  <inkml:trace contextRef="#ctx0" brushRef="#br0" timeOffset="4692.83">17781 2856 21935 0,'0'0'960'0,"0"0"224"0,13 6-944 0,-16-1-240 16,3-5 0-16,0 0 0 0,0 0 1616 0,0 0 288 15,2 8 48-15,-2-8 16 0,0 0-704 0,0 0-144 16,8 3-32-16,2-1 0 0,2 0-64 0,0-1 0 16,0 0-16-16,2-1 0 0,3-2 80 0,0-1 32 15,0-1 0-15,0 0 0 0,-2 0-400 0,4-2-80 16,3-1 0-16,1 2-16 0,3-1-368 0,3-1-80 0,1-1-16 0,4-2 0 16,1-3-160-16,2-1 0 0,0-2 0 0,3 0 128 15,-3-1-128-15,2 0 0 0,1 0 0 0,-3-3 0 16,0 1-224-16,-2 2-80 0,0-4-16 0,-2 3 0 31,-3 1-2656-31,-1 2-544 0,-2-1-96 0</inkml:trace>
  <inkml:trace contextRef="#ctx0" brushRef="#br0" timeOffset="5006.5">17338 2629 23951 0,'-10'-7'2128'0,"10"7"-1696"16,0 0-432-16,0 0 0 15,0 0 2048-15,0 0 336 0,-6 4 64 0,6-4 16 0,0 0-784 0,3 11-144 16,4 0-48-16,2 2 0 0,1 3-1104 0,2 2-208 16,1-1-48-16,1 4-128 0,1 1 0 0,2 2 0 15,0-1 0-15,1 1 0 0,1-2 0 0,2 1-272 0,-1 3 48 0,-1 1 16 32,0-4-2080-32,-2 0-400 0,-1 0-96 0</inkml:trace>
  <inkml:trace contextRef="#ctx0" brushRef="#br0" timeOffset="5256.57">17509 2479 21183 0,'0'0'944'0,"-4"-5"192"0,1-2-912 0,3 7-224 0,0 0 0 0,0 0 0 0,0 0 2304 0,0 0 400 16,8 5 96-16,3 3 16 0,0 3-1728 0,4 4-320 15,0 1-80-15,4 2-16 0,0 2-544 0,2-1-128 16,1 2 0-16,2-1 0 0,3-1 0 0,-1 1 0 16,0-6 0-16,0 2 0 0,-1-1 0 0,0 0-256 15,0-1 64-15,-3-1 16 16,-3 0-1808-16,-2-1-352 0,-2-2-80 0</inkml:trace>
  <inkml:trace contextRef="#ctx0" brushRef="#br0" timeOffset="5662.85">17233 1972 22111 0,'-21'-16'976'0,"12"10"208"0,-2 0-944 0,-1 0-240 0,-1-2 0 0,2 0 0 15,-1 0 1264-15,0 3 208 0,-1 1 32 0,0 2 16 16,0 0-912-16,3 4-176 0,0 0-48 0,1 2 0 16,2 3-384-16,0 3 0 0,2 2-192 0,2 2 192 15,2 2-272-15,1 3 64 0,4 4 16 0,4 3 0 16,3-2 0-16,4 3 0 0,2-1 0 0,5 0 0 16,4-2 192-16,3 1 0 0,1-5 0 0,1-2-144 15,3-4 144-15,0-1 0 0,-2-2 0 0,1-5 0 16,-2-4 288-16,0-5-16 0,-1-2 0 0,-1-3 0 15,-4-1 256-15,-3-3 48 0,-4-2 16 0,-3-2 0 0,-5-3 528 0,-3-2 96 16,-5 1 32-16,-3-3 0 0,-4-1-192 0,-4 1-32 16,-5-1-16-16,-2 0 0 0,-5-1-320 0,-2 0-64 15,0 0-16-15,-2 2 0 0,-2-1-416 0,0 3-192 16,-1 2 160-16,2 2-160 16,3 3-432-16,2 1-176 0,2 3-32 0,4 5-11088 15,2 4-2224-15</inkml:trace>
  <inkml:trace contextRef="#ctx0" brushRef="#br0" timeOffset="6068.98">18912 2231 25791 0,'0'0'2304'0,"0"0"-1856"15,0 0-448-15,0 0 0 0,-8 3 1728 0,8-3 240 16,-7 6 48-16,3 2 16 0,1 3-816 0,0 4-176 16,3 2-16-16,0 4-16 0,1 0-848 0,2 2-160 15,2 5 0-15,-1-2 0 0,0 3-384 0,2 2 0 16,0-4 0-16,0 2 0 15,1 1-2048-15,-1 0-384 0,1-5-96 0,-2-1-5760 16,0 0-1152-16</inkml:trace>
  <inkml:trace contextRef="#ctx0" brushRef="#br0" timeOffset="6256.57">19085 2156 28095 0,'0'0'1248'0,"0"0"256"0,0 0-1200 0,0 0-304 0,0 0 0 0,0 0 0 16,0 0 480-16,4 11 32 0,0 2 16 0,1 3 0 16,3 2-144-16,0 3-48 0,1 3 0 0,1-1 0 15,2 1-336-15,0 0-320 0,1 4 64 0,-1-2 16 32,-1 1-1616-32,1-1-336 0,-2 0-64 0,0-1-8960 0</inkml:trace>
  <inkml:trace contextRef="#ctx0" brushRef="#br0" timeOffset="6476.46">18929 2465 27647 0,'0'0'1216'0,"-8"0"256"0,0 0-1168 0,0-2-304 15,2 0 0-15,6 2 0 0,0 0 3264 0,0 0 608 16,0 0 112-16,0 0 32 0,6-4-2480 0,3 0-480 15,3 1-96-15,5 1-32 0,4-1-736 0,1 0-192 16,0 1 0-16,3-2 0 16,4-1-608-16,1 1-160 0,1-3-16 0,2 1-12208 15,0 1-2432-15</inkml:trace>
  <inkml:trace contextRef="#ctx0" brushRef="#br0" timeOffset="7821.68">19148 4141 17503 0,'0'-1'768'0,"0"1"176"0,21-20-752 0,-21 20-192 16,0 0 0-16,0 0 0 0,-4-2 2384 0,0-1 448 16,4 3 96-16,-5-1 16 0,-1-3-1328 0,0 3-256 15,-1-1-48-15,-1 2-16 0,1 2-736 0,-1 0-160 16,0 3-16-16,0 3-16 0,0 1-112 0,1 3 0 16,0 4-16-16,2 1 0 0,0 1-240 0,2 3 0 15,2 2 0-15,1 1 0 0,1-2 0 0,3-1-160 0,2-2 160 0,4 1-128 16,1-2 128-16,2-2 0 0,2-1-144 0,0-4 144 15,1-3 0-15,1-3 0 0,0-3 0 0,0-2 0 16,-2-1 208-16,0-3 64 0,-2-4 16 0,-1-1 0 16,-2-1 272-16,-2-1 48 0,-3-2 16 0,-1 0 0 15,-4 2 304-15,-3-2 64 0,-5 1 16 0,-2-1 0 16,-2-3-208-16,-1 2-32 0,-1 2-16 0,-3 0 0 16,-1-1-496-16,-1 3-112 0,1 0-16 0,3 0 0 15,0 4-400-15,2-1-96 0,3 1-16 0,1 2 0 16,2 1-1792-16,7 3-352 0,0 0-80 0,0 0-16 15,0 8-1152-15,3 0-224 0,7 6-48 0,-10-14-16 0</inkml:trace>
  <inkml:trace contextRef="#ctx0" brushRef="#br0" timeOffset="8024.78">19350 4157 23039 0,'13'-13'1024'0,"-7"6"192"0,2-1-960 0,1 1-256 16,0-1 0-16,1-1 0 0,-4 0 1840 0,1-1 320 15,-1 3 64-15,-1 0 16 0,-5 7-480 0,0 0-96 16,0 0 0-16,0 0-16 0,0 0-880 0,0 0-160 15,3 9-32-15,-2 4-16 0,1 2-304 0,-4 3-64 16,0 5-16-16,-1-1 0 0,0 3-176 0,1 1 0 16,-1 0-160-16,2 0 160 15,1-1-1712-15,0-1-240 0,0-2-48 0,2-1-16 16,1-2-320-16,1 0-64 0,0-4-16 0,1-2-9456 0</inkml:trace>
  <inkml:trace contextRef="#ctx0" brushRef="#br0" timeOffset="8196.53">19637 3891 27295 0,'0'0'1216'0,"0"0"240"0,0 0-1168 0,0 0-288 0,0 0 0 0,0 0 0 16,0 0 1152-16,-2 6 160 0,1 4 32 0,2 3 16 16,1 4-848-16,0 3-160 0,1 5-32 0,-1 3-16 15,2 3-304-15,2 0 0 0,-1 4 0 0,3-2 0 16,-1-1-208-16,3 0 48 0,-1-4 16 0,0 1 0 15,0-1-1584-15,0-1-304 0,1-2-64 0</inkml:trace>
  <inkml:trace contextRef="#ctx0" brushRef="#br0" timeOffset="8399.62">19449 4285 33919 0,'0'0'1504'0,"0"0"304"0,-5-4-1440 0,1-2-368 16,4 6 0-16,0-6 0 0,1-1 1472 0,4 1 208 16,4-1 48-16,4 1 16 0,3 1-1056 0,1 1-224 15,1 0-32-15,2 4-16 0,1-4-416 0,1 3 0 0,0 1-144 0,1-2 144 32,1 4-1520-32,-2 0-192 0,-1 3-32 0,-1 2-9456 0,-2 2-1872 0</inkml:trace>
  <inkml:trace contextRef="#ctx0" brushRef="#br0" timeOffset="8790.32">19118 5132 23951 0,'0'0'2128'0,"-7"0"-1696"16,-1 0-432-16,8 0 0 0,-7 3 2000 0,7-3 320 16,-7 1 64-16,2 4 16 0,1 2-1072 0,1 2-224 15,2 1-32-15,1 3-16 0,1 4-928 0,3 3-128 16,0-1 0-16,3 2-192 0,0 0 192 0,3 1 0 16,-1-5-160-16,2 0 160 0,2-3 0 0,2-1 0 15,-1-1 0-15,1-5 0 0,1-2-160 0,0-1 160 16,0-2 0-16,-2 1-144 0,-1-4 144 0,-1-2 192 15,-2-1-32-15,-2-1-16 0,-1-3 240 0,-2 2 64 16,-1-5 0-16,-2 2 0 0,-2-1-64 0,0-3 0 16,-1 1 0-16,0-2 0 0,-4-1-192 0,-2 2-32 15,-2 0-16-15,-2 0 0 0,1-1-144 0,-2 2 0 16,-1 2-160-16,2 1 160 16,-1-2-512-16,-1 3-16 0,2 2 0 0,2 1 0 15,3 2-2032-15,6 3-384 0,-6-1-96 0</inkml:trace>
  <inkml:trace contextRef="#ctx0" brushRef="#br0" timeOffset="8962.34">19518 5006 22111 0,'0'0'1968'0,"0"0"-1584"0,0 0-384 0,0 0 0 16,0 0 2944-16,-7 2 512 0,2 5 112 0,0-1 16 15,1 2-1520-15,0 2-288 0,0 6-64 0,2 0-16 16,-1 1-1248-16,2 2-256 0,-1 3-64 0,2 3 0 15,0 0-320-15,2 1-64 0,0 0 0 0,1 0-16 16,0-1-2160-16,0 0-448 0,3-2-64 0,-1-2-12128 16</inkml:trace>
  <inkml:trace contextRef="#ctx0" brushRef="#br0" timeOffset="9167.31">19711 4824 25791 0,'0'0'2304'0,"0"0"-1856"0,0 0-448 0,0 0 0 16,0 7 1136-16,1 3 128 0,1 3 16 0,0 4 16 15,1 4-416-15,1 3-96 0,2 2-16 0,1 1 0 16,-1 0-608-16,1 3-160 0,2 2 0 0,-1-1 0 16,-1 2-128-16,1-1-64 0,0 2-16 0,-1 1 0 31,-1-1-2320-31,1-3-464 0,-1-1-80 0</inkml:trace>
  <inkml:trace contextRef="#ctx0" brushRef="#br0" timeOffset="9355.33">19566 5281 7359 0,'0'0'320'0,"-5"0"80"0,5 0-400 0,0 0 0 0,0 0 0 0,0 0 0 0,0 0 7312 0,0 0 1392 15,8 0 256-15,4-4 64 0,2 1-6288 0,4 1-1264 16,3-1-256-16,4-1-64 0,1-1-1152 0,3 2 0 16,0 1-256-16,1 0 32 15,0 0-1904-15,0 2-384 0,2 0-80 0</inkml:trace>
  <inkml:trace contextRef="#ctx0" brushRef="#br0" timeOffset="10295.29">19290 6058 23039 0,'0'0'2048'0,"0"0"-1648"0,-2 11-400 0,1-1 0 0,-1 0 1776 0,0 3 272 0,1 1 48 0,0 2 16 15,1 1-464-15,1 0-96 0,0 2-16 0,1 0 0 16,-2 0-1120-16,0 1-224 0,0-1-64 0,1 1 0 16,0-1-128-16,0 0 0 0,1-1 0 0,-1-4 0 31,2 1-2112-31,-1-6-384 0,1-1-96 0</inkml:trace>
  <inkml:trace contextRef="#ctx0" brushRef="#br0" timeOffset="10498.39">19432 5990 24351 0,'0'0'1088'0,"0"0"208"0,0 0-1040 0,0 0-256 15,0 0 0-15,0 0 0 0,0 0 1392 0,0 0 208 16,6 10 64-16,1 2 0 0,-2 2-576 0,2 3-96 15,-1 3-32-15,1-1 0 0,1 2-720 0,-1 4-240 16,0-1 128-16,1 2-128 0,0 0 0 0,1 1 0 16,0 0-208-16,0 1 80 15,-1 0-896-15,-2-3-192 0,-1-1-16 0,-1-2-12448 0</inkml:trace>
  <inkml:trace contextRef="#ctx0" brushRef="#br0" timeOffset="10701.49">19243 6225 33279 0,'-13'-2'1472'0,"13"2"320"0,0 0-1440 0,0 0-352 0,0 0 0 0,0 0 0 16,0 0 1376-16,0 0 208 0,0 0 32 0,10 2 16 16,3-1-832-16,3 1-160 0,1-2-48 0,2 0 0 15,4 0-592-15,1 0 0 0,0 0 0 0,-1 2 0 31,2-1-720-31,0 3-64 0,-2-1-16 0,1 2 0 0,-3 3-2336 16,0 1-480-16,-2 2-96 0,-2 3-9536 0</inkml:trace>
  <inkml:trace contextRef="#ctx0" brushRef="#br0" timeOffset="11092.07">19605 6875 14735 0,'0'0'1312'0,"0"0"-1056"16,-6 7-256-16,-1-1 0 0,1 1 4208 0,1-1 784 16,-1-1 144-16,1 3 48 0,1 0-2928 0,0 2-576 15,2 3-112-15,2 3-32 0,-2 1-1200 0,1 1-336 16,1 3 128-16,1-1-128 0,2 3 0 0,1-2 0 0,1-1 0 0,2-1 0 15,-1 2 0-15,2-1 0 0,1-3-128 0,2-3 128 16,-1-2 0-16,0-2 0 0,3-1 0 0,-1-2 0 16,-1-3 496-16,-1-3 0 0,0-2 0 0,0-1 0 15,-3-2 144-15,1-2 16 0,-1-3 16 0,-2 0 0 16,0-2-128-16,-1 1-32 0,-1-2 0 0,-2-1 0 16,-2-1-256-16,-2-1-48 0,-2 2-16 0,-2 0 0 15,0 0 0-15,-3 1-16 0,0 1 0 0,0 0 0 16,-1 2-176-16,1 1 0 0,-1 1 144 0,1 0-144 31,2 0-400-31,0 2-160 0,2 3-16 0,0 2-16 16,6 0-2752-16,0 0-560 0,0 0-96 0</inkml:trace>
  <inkml:trace contextRef="#ctx0" brushRef="#br0" timeOffset="11279.65">19978 6934 29487 0,'0'0'1296'0,"0"0"288"0,0 0-1264 0,0 0-320 16,0 0 0-16,-2 8 0 0,-2-1 2480 0,1 4 432 16,0 1 96-16,2 2 0 0,1 0-1632 0,0 3-336 15,1 0-64-15,2 3-16 0,-2-1-800 0,1 2-160 16,0 0 0-16,1 0 0 16,-1 1-1360-16,1 1-192 0,1 0-48 0,-1-3 0 15,-1 0-1520-15,2-2-304 0,0-1-64 0</inkml:trace>
  <inkml:trace contextRef="#ctx0" brushRef="#br0" timeOffset="11479.43">20166 6869 29423 0,'0'0'1296'0,"0"0"288"0,0 0-1264 0,0 0-320 0,0 0 0 0,0 10 0 0,0 2 1328 0,1 1 208 0,1 1 32 0,0 3 16 16,1 3-976-16,1 0-192 0,1 3-32 0,1-1-16 15,2 1-368-15,0 1 0 0,0-1 0 0,1 1 0 16,0-1-304-16,0 1-16 0,-1-4-16 0,1 1 0 31,-1 1-1632-31,-1-1-320 0,-1 0-64 0,-1-1-10896 0</inkml:trace>
  <inkml:trace contextRef="#ctx0" brushRef="#br0" timeOffset="11682.54">20019 7170 39503 0,'0'0'1744'0,"-6"4"368"0,1 1-1680 0,0 0-432 0,5-5 0 0,0 0 0 0,-1 7 1408 0,1-7 208 16,4 9 48-16,2-5 0 0,3-2-1024 0,4 2-192 16,3-1-32-16,2-3-16 0,-1-3-272 0,3 2-128 15,2-2 0-15,0 1 128 0,1-1-304 0,1-1-64 16,-1 0-16-16,1 0 0 15,-1 2-3472-15,-2-2-704 0</inkml:trace>
  <inkml:trace contextRef="#ctx0" brushRef="#br0" timeOffset="12293.14">16450 7056 18431 0,'0'0'1632'0,"0"0"-1312"0,0 0-320 0,0 0 0 16,0 0 2816-16,0 0 480 0,0 0 96 0,2 8 32 15,0 1-1568-15,1 3-304 0,-1 2-64 0,1 2-16 16,-2 2-960-16,1 0-208 0,-1 5-48 0,2 3 0 16,-2 0-256-16,1 4 0 0,0-3 0 0,0 2 0 31,0 0-1808-31,-1-3-368 0,0-2-80 0</inkml:trace>
  <inkml:trace contextRef="#ctx0" brushRef="#br0" timeOffset="12496.16">16581 7056 23039 0,'0'0'2048'0,"0"0"-1648"15,0 0-400-15,0 0 0 0,0 0 1248 0,0 0 160 16,0 0 48-16,6 7 0 0,1-1-432 0,2 3-96 15,1 3-16-15,1 3 0 0,0-1-640 0,1 3-128 16,1 1-16-16,0 2-128 0,-1 0 0 0,0 1 0 16,-2 0 0-16,-1 0 0 15,0-1-480-15,1-1-96 0,-3 1-32 0,0-3-8464 16,-2-2-1680-16</inkml:trace>
  <inkml:trace contextRef="#ctx0" brushRef="#br0" timeOffset="12683.88">16446 7299 4607 0,'0'0'400'0,"0"0"-400"0,0 0 0 0,0 0 0 15,2-7 5744-15,-2 7 1056 0,2-5 224 0,-2 5 32 16,8-4-4352-16,0 2-864 0,1 0-176 0,2 2-48 16,0 0-1040-16,4 0-192 0,-1 0-64 0,2 0 0 15,1-2-320-15,1-1 128 0,1 0-128 0,1 1 0 31,-2-2-1216-31,0 0-320 0,-1 0-64 0</inkml:trace>
  <inkml:trace contextRef="#ctx0" brushRef="#br0" timeOffset="12980.72">15924 6162 28559 0,'0'0'2544'0,"-2"9"-2032"0,0 0-512 0,-1 3 0 16,0 1 1328-16,2 4 160 0,0-1 48 0,0 4 0 15,1 3-384-15,0 1-64 0,-2 4 0 0,1 0-16 16,2 1-864-16,1 1-208 0,-1 0 0 0,0-3 0 31,0 0-1552-31,2-3-368 0,0 1-64 0,-1-4-8064 0,1-3-1600 0</inkml:trace>
  <inkml:trace contextRef="#ctx0" brushRef="#br0" timeOffset="13184.99">15986 6228 12895 0,'0'0'1152'0,"0"0"-928"15,0 0-224-15,0 0 0 0,0 0 3424 0,0 0 640 0,0 0 128 0,7 4 32 0,-2 2-2624 0,0 1-512 16,0 4-96-16,2 2-32 0,-1 1-656 0,2 2-144 16,0 1-32-16,0 2 0 0,1 1-128 0,0-1-176 15,0 1 48-15,-1 0 0 16,0 0-1760-16,0 0-352 0,0 0-64 0</inkml:trace>
  <inkml:trace contextRef="#ctx0" brushRef="#br0" timeOffset="13633.15">15963 6449 23839 0,'-11'-11'1056'0,"6"6"224"0,-1 0-1024 0,-1-2-256 0,-1 3 0 0,2-1 0 15,0 1 1888-15,6 4 336 0,-3-5 64 0,3 5 16 16,0 0-1104-16,0 0-224 0,0 0-32 0,6-2-16 15,2 0-736-15,2 2-192 0,2 0 0 0,2 0 0 16,2 2 0-16,2-2-176 0,3 0 16 0,4 0 0 31,0-2-416-31,1 0-96 0,0-1-16 0,-1-4 0 16,-1 1 64-16,1-1 16 0,-1 1 0 0,-2-1 0 16,-1 1 16-16,-3-1 0 0,-4 1 0 0,-2 2 0 0,-3-1 336 0,-2 1 80 0,-7 4 16 0,0 0 0 15,0 0 368-15,0 0 80 0,0 0 16 0,0 0 0 16,0 0 480-16,0 0 112 0,0 0 0 0,0 0 16 15,-8 5-432-15,1 3-96 0,2 1 0 0,0 3-16 16,1 1-112-16,1 1 0 0,2-1-16 0,0 4 0 16,3 3-112-16,4 1-128 0,1-5 176 0,3 1-176 0,-3-1 176 0,4-2-176 15,2-1 160-15,2-2-160 16,2-3 208-16,2-2-48 0,0-2-16 0,1-3 0 16,-1-2 208-16,2-2 32 0,-1-2 16 0,-2-3 0 15,0-2 0-15,-2-2 0 0,-4 1 0 0,-2-2 0 16,0-2 128-16,-3 2 32 0,-3 1 0 0,-3-1 0 15,-2 0 112-15,-3 0 32 0,-3-1 0 0,-2 1 0 16,-2 0 16-16,-2 0 16 0,0 0 0 0,-3 1 0 0,-1 0-416 16,-3 1-64-16,2-1-32 0,2 1 0 15,1 1-1088-15,0 2-224 0,2 3-32 0,2 0-18272 16</inkml:trace>
  <inkml:trace contextRef="#ctx0" brushRef="#br0" timeOffset="14226.94">16173 5021 17503 0,'0'0'1552'0,"0"0"-1232"0,-2 9-320 0,2 3 0 16,0 1 2304-16,0 1 384 0,2 3 96 0,-1 2 16 15,-1-1-1056-15,1 4-208 0,1 4-32 0,0 4-16 16,-1-3-928-16,2 3-192 0,0 0-48 0,1 2 0 16,-1-1-320-16,1-1-160 0,0-1 16 0,0-2-9872 15,0-1-1968-15</inkml:trace>
  <inkml:trace contextRef="#ctx0" brushRef="#br0" timeOffset="14429.93">16313 5093 24879 0,'0'0'2208'0,"0"0"-1760"0,0 0-448 0,-1 9 0 0,1 0 880 0,1 2 80 16,2 2 32-16,0 1 0 0,-1 2-544 0,2 1-96 16,3 5-32-16,0 2 0 0,3 1-320 0,0 3 0 15,2-4-160-15,0 2 160 16,-1 1-2624-16,0-1-400 0</inkml:trace>
  <inkml:trace contextRef="#ctx0" brushRef="#br0" timeOffset="14601.79">16115 5283 24879 0,'0'0'2208'0,"0"0"-1760"0,0 0-448 0,0 0 0 15,0 0 1664-15,7-2 240 0,-1-2 48 0,3 1 16 16,2 1-912-16,1-1-176 0,1-1-48 0,1 0 0 16,0 1-832-16,1-2 0 0,-4-3 0 0,4 1-10336 15,-1-1-2016-15</inkml:trace>
  <inkml:trace contextRef="#ctx0" brushRef="#br0" timeOffset="14914.34">15868 3847 5519 0,'0'0'496'0,"0"0"-496"16,0 0 0-16,0 0 0 0,0 0 5312 0,0 9 976 15,0 0 192-15,1 4 48 0,0 5-3984 0,2 4-800 16,-2 0-144-16,0 6-48 0,1 3-992 0,-1 0-208 16,0 1-32-16,1 0-16 0,-1 1-304 0,0-1 0 0,2 2-208 0,-1-4 80 31,1-4-2272-31,0-1-448 0,-1 0-96 0</inkml:trace>
  <inkml:trace contextRef="#ctx0" brushRef="#br0" timeOffset="15117.39">16028 3845 11055 0,'0'0'976'0,"0"0"-784"0,0 0-192 0,0 0 0 16,4 9 3712-16,-2 3 704 0,2 1 144 0,2 4 32 15,-1 1-2960-15,1 3-592 0,1 1-112 0,2 2-32 16,3 1-624-16,-2-1-128 0,1 2-16 0,-1-1-128 16,0 1 0-16,1 0 0 0,1 0-160 0,-2-1 160 15,-1 0-2368-15,0-3-368 0</inkml:trace>
  <inkml:trace contextRef="#ctx0" brushRef="#br0" timeOffset="15320.56">15843 4105 20271 0,'-9'-6'1792'0,"9"6"-1424"0,0 0-368 0,0 0 0 0,0 0 2848 0,0 0 496 16,0 0 112-16,0 0 0 0,6 4-1424 0,5 2-304 0,2-1-48 0,4-3-16 15,3 2-960-15,3-2-192 0,1 0-32 0,4 1-16 16,0-1-272-16,4 0-48 0,2-4-16 0,-2 1 0 31,1 0-976-31,-1 0-208 0,2-1-32 0</inkml:trace>
  <inkml:trace contextRef="#ctx0" brushRef="#br0" timeOffset="16023.87">18159 8627 22111 0,'0'0'976'0,"0"0"208"0,-5-2-944 0,0-5-240 0,0 1 0 0,0-1 0 0,-1-1 1984 0,0 0 336 16,-3 1 80-16,0 0 16 0,-2 2-896 0,1 1-176 15,-2 1-48-15,0 2 0 0,-1 0-528 0,0 2-128 16,0 2 0-16,0 2-16 0,-2 3 80 0,1 2 0 15,3 2 16-15,0 1 0 0,0 0-144 0,1 1-48 16,1 2 0-16,3 1 0 0,2 1-224 0,3 3-48 16,1-1-16-16,2 0 0 0,3 3-240 0,2-3 144 15,-1 0-144-15,4 0 128 0,-1-1-128 0,2-2-272 16,4-1 64-16,0-3 16 16,4-5-1584-16,0-2-304 0,2-1-64 0,1-2-16 15,0-2-944-15,1-1-192 0,-1-2-32 0</inkml:trace>
  <inkml:trace contextRef="#ctx0" brushRef="#br0" timeOffset="16211.22">18405 8519 18431 0,'0'0'816'0,"0"0"160"0,0 0-784 0,0 0-192 0,0 0 0 0,0 0 0 16,0 0 2896-16,-3 8 544 0,0 4 96 0,1 1 32 15,0 4-1984-15,0 2-400 0,-2 2-80 0,1 1-16 16,1-2-720-16,2 3-160 0,0 2-16 0,1 1-16 15,0-2-176-15,3-1-272 0,-1 0 64 0,1 2 16 32,0-3-2528-32,1-1-496 0</inkml:trace>
  <inkml:trace contextRef="#ctx0" brushRef="#br0" timeOffset="16400.02">18528 8477 16575 0,'0'0'736'0,"-2"-5"160"0,2 5-720 0,0 0-176 16,0 0 0-16,0 0 0 0,0 0 3584 0,0 0 704 16,0 0 128-16,0 0 16 0,0 11-2848 0,2 4-576 15,2 5-112-15,0 2-32 0,1 1-704 0,2 3-160 16,0 1 0-16,0 1 0 31,1 0-352-31,0 0-64 0,0 2-16 0,1 2-14992 0</inkml:trace>
  <inkml:trace contextRef="#ctx0" brushRef="#br0" timeOffset="16571.88">18454 8827 33983 0,'-14'-4'1504'0,"14"4"304"0,0 0-1440 0,0 0-368 0,-5-3 0 0,5 3 0 15,0 0 1088-15,0 0 128 0,0 0 48 0,7-2 0 16,3 0-768-16,1 1-160 0,1 0-16 0,1 1-16 15,3 0-1872 1,1 0-368-16,1 0-80 0,0 0-13568 0</inkml:trace>
  <inkml:trace contextRef="#ctx0" brushRef="#br0" timeOffset="16853.16">18766 8840 11967 0,'0'0'1072'0,"0"0"-864"16,0 0-208-16,6-2 0 0,2 2 2256 0,1 0 416 15,0 0 80-15,2 2 0 0,2 0-1184 0,1 1-240 16,-2 0-48-16,0-1-16 0,-1 1-320 0,1 1-64 16,0-2-16-16,0 2 0 0,-3 0 240 0,0 1 48 15,0 1 16-15,-1-1 0 0,-3 0 272 0,-1 2 48 16,-4-7 16-16,2 7 0 0,0 1-112 0,-4 3-32 16,0-1 0-16,-2 2 0 0,-1 0-288 0,-1 1-64 15,-1 0-16-15,-1 1 0 0,0 0-384 0,2 1-80 16,-1-1-16-16,2 0 0 0,0 1-320 0,1-2-192 0,2-2 192 15,4 1-192-15,0 0-192 0,2 0-128 0,1-1-48 0,5-3 0 32,0 0-1808-32,3 0-384 0,1-4-64 0,2-2-10176 0,1-2-2032 0</inkml:trace>
  <inkml:trace contextRef="#ctx0" brushRef="#br0" timeOffset="17119.84">19257 8720 29023 0,'-12'-8'1280'0,"12"8"272"0,-10-1-1232 0,1-2-320 0,-2 3 0 0,1 3 0 16,0-2 1264-16,1 6 192 0,-1 0 32 0,4 8 16 0,1 0-560 0,1 6-112 16,2-1-32-16,5 3 0 0,2 1-800 0,3-1 0 15,3-1 0-15,2-2-144 0,2-2-32 0,3-2 0 16,2-2 0-16,0-2 0 0,0-2-112 0,0-3-32 16,1-1 0-16,0-2 0 0,-4-2 320 0,-2-2-128 15,-2-3 128-15,-2-1 0 0,-2-2 128 0,-1-2 144 16,-3-1 32-16,-1-2 0 0,-3 2 288 0,-1-3 64 15,-1 1 16-15,-3-1 0 0,0 0-112 0,-4 0-32 16,-1 2 0-16,-1-1 0 0,-2 0-384 0,0 0-144 16,-1 1 0-16,1-2 144 15,-2 2-1552-15,1-5-304 0,-1 2-64 0,1 0-14480 0</inkml:trace>
  <inkml:trace contextRef="#ctx0" brushRef="#br0" timeOffset="17292.73">19497 8606 33119 0,'0'0'1472'0,"-1"12"288"0,2 5-1408 0,-1 3-352 0,0 1 0 0,-1 3 0 15,-1 4 1664-15,1 2 272 0,1 0 48 0,1 4 16 16,3 1-976-16,0-3-192 0,0 1-32 0,1-3-16 16,2-3-784-16,-1-2-384 0,2-1 48 0,0-4 0 15,0-1-2208 1,0-4-432-16,0-2-96 0,-2-4-12480 0</inkml:trace>
  <inkml:trace contextRef="#ctx0" brushRef="#br0" timeOffset="17480.21">19702 8481 24879 0,'0'0'2208'0,"4"12"-1760"15,-2 1-448-15,1 4 0 0,0 5 1600 0,-1 0 256 16,2 3 32-16,1 1 16 0,2 3-544 0,-1 2-96 15,2 3-32-15,0-1 0 0,2-1-976 0,-1-1-256 16,1 2 0-16,-1 0 0 16,1-1-1856-16,-1-2-432 0,-1 0-80 0,0-4-11328 0</inkml:trace>
  <inkml:trace contextRef="#ctx0" brushRef="#br0" timeOffset="17667.91">19541 8900 24879 0,'0'0'1088'0,"0"0"256"0,0 0-1088 0,0 0-256 0,6-5 0 0,-1-1 0 15,1 0 2944-15,2 3 544 0,4 2 96 0,2 1 32 16,3 1-2256-16,1 3-448 0,2 1-80 0,1 1-32 16,1-1-592-16,-1 3-208 0,1-2 144 0,0 1-144 15,0-1 0-15,1 3-304 0,-3-2 48 0,3-2-17728 16</inkml:trace>
  <inkml:trace contextRef="#ctx0" brushRef="#br1" timeOffset="20663.91">16337 1648 22575 0,'0'0'992'0,"0"0"224"0,0 0-976 0,-4 7-240 16,0 0 0-16,0-1 0 0,2 2 160 0,-1 1-16 15,2 0 0-15,1 3 0 0,0 3-144 0,1 2-192 0,0 3 32 0</inkml:trace>
  <inkml:trace contextRef="#ctx0" brushRef="#br1" timeOffset="20820.41">16351 2500 19343 0,'-6'15'1728'0,"3"-4"-1392"0,0 6-336 0,0 0 0 15,-1 2 512-15,-2 1 48 0,1 1 0 0,3-2 0 16,-2 2 272-16,1 0 48 0,1 0 16 0,-1 1 0 15,2 2-896-15,2-1-256 0,2-2-16 0,0 0 0 16</inkml:trace>
  <inkml:trace contextRef="#ctx0" brushRef="#br1" timeOffset="20976.66">16416 3072 10127 0,'0'0'896'0,"0"0"-704"16,-4 9-192-16,2 3 0 0,-1-2 2512 0,1 2 480 15,-1 3 80-15,2-5 32 0,2 2-2368 0,2-1-480 16,1 2-80-16,2 0-32 0,2 1-144 0,1-1 0 16,1 0-160-16,2-2-9488 0</inkml:trace>
  <inkml:trace contextRef="#ctx0" brushRef="#br1" timeOffset="21132.81">16757 3432 10127 0,'0'0'896'0,"0"0"-704"0,0 0-192 0,0 0 0 16,0 0 2544-16,0 0 464 0,8 6 112 0,-1 0 16 16,-7-6-1952-16,11 5-384 0,0 0-80 0,3 0-16 15,0-1-560-15,2 0-144 0,-3 0 0 0,3 0-7072 16,4 0-1440-16</inkml:trace>
  <inkml:trace contextRef="#ctx0" brushRef="#br1" timeOffset="21289.04">17545 3436 20671 0,'0'0'912'0,"0"0"192"0,11 6-880 0,-2 0-224 0,0-2 0 0,2-1 0 0,0 0 0 0,2 0 0 16,2-1 128-16,0 1-128 15,1-2-1184-15,1 0-288 0</inkml:trace>
  <inkml:trace contextRef="#ctx0" brushRef="#br1" timeOffset="21429.65">18179 3462 5519 0,'12'1'496'0,"1"1"-496"15,1-1 0-15,2 0 0 0,1 0 1424 0,1 1 192 16</inkml:trace>
  <inkml:trace contextRef="#ctx0" brushRef="#br1" timeOffset="21554.63">18869 3351 7823 0,'0'0'336'0,"8"-2"96"0,1-1-432 0,1 2 0 0,1-2 0 0</inkml:trace>
  <inkml:trace contextRef="#ctx0" brushRef="#br1" timeOffset="21757.74">19403 3140 14735 0,'0'0'1312'0,"0"0"-1056"15,0 0-256-15,0 0 0 0,0 0 1632 0,7-3 272 16,1 2 48-16,-1-2 16 0,1 1-1664 0,1 1-304 16,0-5 0-16</inkml:trace>
  <inkml:trace contextRef="#ctx0" brushRef="#br1" timeOffset="21945.45">19660 2748 19343 0,'-10'-16'1728'0,"6"7"-1392"0,0 0-336 0,0-2 0 15,0-1 3840-15,1-1 704 0,1 0 144 0,-1-2 32 16,3-1-3344-16,1 2-672 0,2 2-128 0,1 0-16 31,1 2-1968-31,0-3-384 0,-1 4-64 0,3 1-13280 0</inkml:trace>
  <inkml:trace contextRef="#ctx0" brushRef="#br1" timeOffset="22101.6">19667 2093 14735 0,'-7'-6'1312'0,"1"-2"-1056"15,-2 2-256-15,0-1 0 0,0-2 3504 0,0 1 640 16,2 1 128-16,1 1 16 0,1-1-2480 0,0-2-496 16,0 1-96-16,1-1-15840 0</inkml:trace>
  <inkml:trace contextRef="#ctx0" brushRef="#br1" timeOffset="22242.22">19564 1635 26895 0,'-10'-13'1184'0,"7"8"256"0,-1-1-1152 0,-2-1-288 0,1-2 0 0,0 0 0 16,2 0 464-16,1 0 48 0,-1 0 0 0,1-1-8800 15,-1 0-1760-15</inkml:trace>
  <inkml:trace contextRef="#ctx0" brushRef="#br1" timeOffset="22398.45">19298 1458 13823 0,'-21'3'1216'0,"12"-2"-960"0,-2 0-256 0,-2 1 0 15,-2-1 2944-15,-1 0 560 0,0 2 96 0,2-1 32 16,1 0-2288-16,1-1-448 0,2-1-80 0,1-1-32 16,1-1-2256-16,1 0-448 15,2-1-80-15</inkml:trace>
  <inkml:trace contextRef="#ctx0" brushRef="#br1" timeOffset="22555.02">19006 1437 18431 0,'-21'-6'1632'0,"12"4"-1312"16,-3 4-320-16,0-2 0 0,-1 0 1392 0,0-2 208 15,-1 1 32-15,-1 0 16 0,2-2-848 0,-1 1-160 16,0-1-48-16,-1-1 0 0,2 2-592 0,0-4 0 16,-1 2 0-16,0 0 0 0,1 1 0 0,-2-1-160 15,1 1 160-15,0 3-208 16,-2 1-176-16,3 1-16 0,0-1-16 0,0 2-10720 0</inkml:trace>
  <inkml:trace contextRef="#ctx0" brushRef="#br1" timeOffset="22680.02">18398 1449 15663 0,'0'0'1392'0,"-9"0"-1120"0,-4 0-272 0,-1 0 0 16,-2 1 2288-16,-1 1 400 0,0-4 64 0,1 1 32 16,1-2-1040-16,0 1-208 0,2 3-32 0,3-1-16 15,1-1-800-15,1-1-176 0,0 2-16 0,2-3-16 31,0-1-1536-31,1 1-304 0,5 3-64 0,-5-4-7424 0,0 0-1488 0</inkml:trace>
  <inkml:trace contextRef="#ctx0" brushRef="#br1" timeOffset="22822.06">17950 1384 16415 0,'-20'-3'720'0,"11"2"160"0,-3-2-704 0,-2 2-176 0,-2-4 0 0,2 3 0 0,-2 4 1040 0,-1-2 176 31,-1 0 48-31,0 0 0 0,1 1-512 0,0 3-112 0,0-3 0 0,1 3-16 0,2 0-624 0,0 0-336 16,1 0 32-16</inkml:trace>
  <inkml:trace contextRef="#ctx0" brushRef="#br1" timeOffset="22993.92">17321 1386 2751 0,'-8'3'256'0,"-5"0"-256"0,-2 1 0 0,-2-1 0 16,-3 0 4800-16,2 1 896 0,1-3 192 0,1 1 48 16,1-4-4768-16,-1 1-944 0,2 1-224 0,2-4-7104 15,2 1-1472-15</inkml:trace>
  <inkml:trace contextRef="#ctx0" brushRef="#br1" timeOffset="23166.09">16873 1436 4607 0,'-12'4'400'0,"-2"1"-400"0,-5 0 0 0,-1 2 0 16,-3-2 1856-16,-1-1 272 0,-2-1 64 0,-2-2 16 16,-1-1 224-16,-1 0 64 0,-1 0 0 0,2-1 0 15,2-2-592-15,1 2-112 0,0-1-32 0,0 2 0 0,4 0-752 0,2 2-160 16,3 0-16-16,3 2-16 0,2 1-528 0,3 2-96 16,3 3-32-16,3 1-9376 15,4 1-1888-15</inkml:trace>
  <inkml:trace contextRef="#ctx0" brushRef="#br0" timeOffset="44826.96">21288 5217 2751 0,'0'0'256'0,"0"0"-256"15,0 0 0-15,0 0 0 0,-4 4 2896 0,-2 1 544 16,6-5 96-16,0 0 32 0,0 0-1344 0,0 0-272 16,0 0-48-16,0 0-16 0,0 0-96 0,0 0-32 15,0 0 0-15,0 0 0 0,0 0-480 0,0 0-80 16,0 0-32-16,0 0 0 0,9-4-288 0,-1 3-64 16,0-2-16-16,0 2 0 0,1-1-160 0,0 1-48 15,1 1 0-15,3-2 0 0,0 0-224 0,2 0-48 16,0-1-16-16,2 2 0 0,0-1-144 0,3 2-32 0,-1-1 0 15,2 1 0-15,0-5 32 0,0 1 0 0,1 0 0 0,-1 0 0 16,0 0 96-16,0 2 32 0,1-2 0 0,-3 1 0 16,0 1 32-16,-2 0 0 0,0 1 0 0,1 0 0 15,0-2-96-15,0 0-16 0,1 1 0 0,-1 0 0 16,1 1-208-16,1 1 128 0,-2 0-128 0,0 0 0 16,-1 0 128-16,3 0-128 0,-2 0 0 0,0 1 0 15,1 1 192-15,-1-1-64 0,0 0-128 0,2-1 192 16,-2 0-16-16,0 2-16 0,0-1 0 0,2-1 0 15,-3-1 32-15,0-1 0 0,-1 1 0 0,-1 0 0 16,2-1-32-16,0 1 0 0,-1 0 0 0,-1-2 0 16,1 1-32-16,0 0 0 0,-1 1 0 0,1 0 0 15,0-2-128-15,-1-1 0 0,1 2 0 0,0-1 0 0,2 0 0 0,-3 2 0 16,1 1 0-16,0-3 128 0,-3 3-128 0,1 0 0 16,-1 0 0-16,1 0 0 0,1-1 0 0,0 0 128 15,-1 0-128-15,-1 1 128 0,1 0-128 0,-1 0 192 16,0 1-192-16,1 0 192 0,-1-2-192 0,-1 1 0 15,0 0 0-15,0 0 128 0,-1 0-128 0,1 0 0 16,0 0 144-16,-1 0-144 0,1 0 0 0,0 0 144 16,-2-1-144-16,3 1 0 0,2-3 128 0,-1 2-128 15,-1-2 0-15,-1 2 0 0,0-1 0 0,-1 1 0 16,1 2 128-16,1-1-128 0,0-2 128 0,0 1-128 16,0 1 144-16,2 1-144 0,-2-1 0 0,1 1 128 15,0 0-128-15,1-1 0 0,-1-1 0 0,2 1 0 16,1 1 128-16,-2 1-128 0,1-1 0 0,-1-1 0 0,1-1 0 15,0-1 0-15,-1 2 0 0,2 0 0 0,-1 0 0 0,2 0 0 16,-1 0 0-16,-1 0 128 0,-1 0-128 0,1 0 0 16,1 2 0-16,0-1 128 0,0 0-128 0,1 1 0 15,0-2 0-15,1 0 128 0,-2 1-128 0,0 2 0 16,0-6 0-16,0 3 0 0,1 0 0 0,0 0 0 16,2 0 0-16,-1 0 0 0,-1 0 128 0,3 0-128 15,-1 3 0-15,-1-6 0 0,0 2 128 0,-1-1-128 16,-1 2 0-16,0 0 0 0,0-1 128 0,1 0-128 15,-1-2 0-15,-1 1 0 0,-2-1 0 0,0 0 0 16,2-1 128-16,-2 1-128 0,1-1 0 0,-1 0 0 16,0 1 0-16,1 0 128 0,-1 6-128 0,0-3 0 15,1-5 0-15,0 2 0 0,-2 1 0 0,-1-1 0 0,-2 0 0 0,1 0 128 16,-2 0-128-16,-1-1 0 0,2 0 0 0,-1 0 0 16,1 2 0-16,-3-4 0 0,1 2 0 0,-1 1 128 15,-2-1-128-15,-5 4 0 0,0 0 0 0,4-6 0 16,-4 6 0-16,1-5 0 0,-1-1 0 0,-2-1 0 15,-2 2 0-15,-3-2 0 0,-1-2 0 0,-1 1 0 16,-1 1 0-16,-2-2 0 0,-1-5 0 0,-1 4 0 16,-2-3 0-16,0 1 0 0,1 2 0 0,0 2 0 15,1-1-160-15,1 2 160 0,1 2-128 0,2 1 128 16,1 2-128-16,1 2 128 0,1 1-144 0,7-1 144 16,-5 4-160-16,5-4 160 0,-1 8-176 0,1 0 176 0,2-1-192 15,5 2 192-15,-1-1-192 0,4 0 192 0,0 3-192 0,3-4 192 16,1 2-176-16,2 2 176 0,2 1-160 0,1-1 160 15,-3 0 0-15,1-2 0 0,0 0-128 0,0 0 128 16,0 3 0-16,-1 0 0 0,-2-1-160 0,-2 0 160 16,-3-1 0-16,-1 1 0 0,-3-1 0 0,-1 2 0 15,-3 1 0-15,-2 1 0 0,-3 2 0 0,-2 2 0 16,-2-1 144-16,-3 3 48 0,0-3 16 0,-1 2 0 16,-1-2-16-16,2 0 0 0,0-1 0 0,-1-1 0 15,-1 2-192-15,-1-1 128 0,3-2-128 0,-1-1 0 16,1 0-432-16,0-1-176 0,2 0-32 15,1 0-13376-15,2 1-2656 0</inkml:trace>
  <inkml:trace contextRef="#ctx0" brushRef="#br0" timeOffset="54290.22">21428 4132 9215 0,'0'0'816'0,"0"0"-656"0,0 0-160 0,6-10 0 15,-7 27 3632-15,1 2 688 0,1 3 144 0,2 2 16 16,1 2-2352-16,1 0-464 0,0-1-112 0,2 1-16 0,1 0-800 0,0 0-160 16,-1 0-48-16,2-1 0 15,-1-6-320-15,0 0-64 0,-1-2-16 0,-1-3 0 0,2-4 0 0,-1 1 0 16,-2-2 0-16,0-4 0 0,-5-5 64 0,0 0 16 16,0 0 0-16,0 0 0 0,1-9 64 0,1-4 16 15,-2 0 0-15,-2-4 0 0,0-3-160 0,-1-2-128 16,-1-3 192-16,2-1-192 0,-1-2 0 0,0-4 0 15,-1-3-160-15,2-1 160 0,0-1-384 0,1 1 32 16,0-1 16-16,2 5 0 0,0 3 112 0,1 4 32 16,-1 3 0-16,2 4 0 0,-1 2 192 0,1 3 0 15,0 1-160-15,-1 6 160 0,1-1 0 0,-3 7 0 16,0 0 160-16,0 0-160 0,0 0 320 0,0 0-64 16,6 7 0-16,-1 1 0 0,-1 2-16 0,-1 2-16 15,-2 1 0-15,1 1 0 0,-2 3-96 0,-2 0 0 16,0-1-128-16,-1-1 192 0,2 0-192 0,-2 0 0 15,1-4 128-15,-1-1-128 0,0 1 0 0,1-2-256 0,-1 0 48 0,1-3 16 32,2-6-272-32,0 0-48 0,0 0-16 0,0 0 0 15,0 0-624-15,0 0-128 0,0 0-32 0,5-5 0 16,0-1-96-16,3-1 0 0,0 2-16 0,1 0 0 0,0-1 832 0,0 4 160 0,0 2 48 0,2 1 0 16,0 3 528-16,2 1 112 0,0 2 32 0,0 1 0 15,3 3 928-15,-2 0 192 0,-1 2 48 0,-1-3 0 16,-1 3 336-16,-2 2 64 15,-2-1 0-15,0 0 16 0,-3 2-288 0,-1-2-64 0,-3 1-16 0,-2-2 0 16,0 0-400-16,-2 0-80 0,0 0 0 0,-3-3-16 16,-3-1-432-16,-1-1-64 0,0-1-32 0,-2-2 0 0,0-1-320 0,1-2-160 15,-1-4 160-15,0-1-160 16,1-1-288-16,0 0-160 0,2-3-16 0,-1-1-16 16,2-4-2432-16,2 3-480 0,1 0-112 0</inkml:trace>
  <inkml:trace contextRef="#ctx0" brushRef="#br0" timeOffset="54588.71">21850 4289 26895 0,'0'0'1184'0,"0"0"256"0,0 7-1152 0,0-7-288 0,-1 7 0 0,1-7 0 16,0 0 1728-16,0 0 304 0,0 0 48 0,0 0 16 15,0 0-1008-15,8 0-192 0,-2-4-32 0,1-1-16 16,-2-2-496-16,0-1-96 0,1-2-32 0,-1 1 0 16,0-3 80-16,1 2 16 0,0-1 0 0,-1 0 0 15,0-1-16-15,0 1 0 0,1 1 0 0,0 1 0 16,1 0-144-16,0 1-32 0,1 1 0 0,1-2 0 16,-1 3-128-16,1 2 0 0,0 1 0 0,2 2 0 15,1 2 0-15,1 2 0 0,0 1 0 0,1 0 0 16,0-2-176-16,1 2 176 0,-2 1-128 0,0 2 128 0,0-1-400 15,-1 2 0-15,-1 0 0 0,1 0 0 16,0 0-528-16,-3-1-96 0,-1 0-32 0,-1 0-9920 16,1 0-1984-16</inkml:trace>
  <inkml:trace contextRef="#ctx0" brushRef="#br0" timeOffset="55463.91">21849 4236 5519 0,'0'0'496'0,"0"0"-496"0,0 0 0 0,0 0 0 16,0 0 3840-16,0 0 688 0,0 0 128 0,-1 4 16 16,-1 4-2624-16,1 1-512 0,1 0-128 0,1 2 0 15,1 1-768-15,0 2-160 0,0-1-32 0,0 0 0 16,2 4-64-16,0-3-32 0,0 1 0 0,0-1 0 0,0-1 32 15,-2-1 0-15,2-3 0 0,-1-3 0 0,-3-6 112 0,0 0 16 16,0 0 16-16,0 0 0 0,0 0 176 0,0 0 16 16,0 0 16-16,0 0 0 0,3-9-192 0,-2-1-32 15,-1-1-16-15,0 1 0 0,-1-3-144 0,-1 0-32 16,1-2 0-16,-2 1 0 0,1-2-128 0,-1 1-48 16,-1-1 0-16,2 2 0 0,-1-4-144 0,0 1 0 15,1 0 0-15,0 0 0 16,1 1-272-16,0 0-144 0,1 2-32 0,0 1 0 15,4 3-1856-15,0 2-368 0,0 1-80 0,-4 7-6880 16,7-2-1376-16</inkml:trace>
  <inkml:trace contextRef="#ctx0" brushRef="#br0" timeOffset="55901.71">22153 4433 17503 0,'0'0'1552'0,"0"0"-1232"0,0 0-320 0,0 0 0 15,0 0 2704-15,0 0 496 0,0 0 80 0,0 0 32 16,0 0-1392-16,0 0-256 0,5-5-64 0,1 0-16 16,4 1-944-16,-3 0-176 0,1 0-32 0,1 0-16 15,1 0 112-15,-1 0 32 0,1 0 0 0,1 4 0 16,-1 0 80-16,-1 0 0 0,-1 0 16 0,0 2 0 0,1 0-256 0,0 1-48 15,-1 0-16-15,0-1 0 0,-8-2-16 0,7 3-16 16,-7-3 0-16,8 5 0 0,-8-5-176 0,4 8-128 16,1 1 192-16,-2-3-192 0,-2 2 0 0,-2 1 0 15,-2 1 0-15,-2 0 0 16,-1-2-400-16,-1 2-48 0,-1 5 0 0,0-2 0 16,1 1 32-16,-1-1 0 0,-3-1 0 0,1-2 0 0,0-1 416 0,-1-1 0 15,1 0 0-15,1-3-128 0,1-1 128 0,3 0 0 16,5-4 0-16,0 0 0 0,0 0 192 0,0 0 32 15,0 0 0-15,0 0 0 0,0 0 48 0,0 0 16 16,5-5 0-16,3 1 0 0,1 0 32 0,1 1 16 16,2 2 0-16,1-3 0 0,0 1-80 0,1 0-32 15,2 0 0-15,1 3 0 0,0-3-224 0,0 2 128 0,0 0-128 0,0-2 0 32,0 1-864-32,0-1-272 0,-1 0-48 0,3 2-11248 0,0 0-2256 0</inkml:trace>
  <inkml:trace contextRef="#ctx0" brushRef="#br0" timeOffset="56120.48">22736 4135 23951 0,'0'0'2128'16,"0"0"-1696"-16,0 0-432 0,0 0 0 15,0 0 2544-15,0 0 416 0,1 9 96 0,0-1 16 16,0 3-1264-16,2 4-240 0,1 0-48 0,0 4-16 0,1-1-1168 0,2 1-336 15,-1 2 144-15,1-1-144 0,0-1 0 0,1-2 0 16,-1 3 0-16,-2-3-192 16,-1 0-496-16,0 0-96 0,0-2-32 0,0 0 0 15,-2-2-2896-15,0-2-592 0,-5 13-112 0,2-8-32 0</inkml:trace>
  <inkml:trace contextRef="#ctx0" brushRef="#br0" timeOffset="56292.38">22661 4286 17503 0,'-10'-7'768'0,"10"7"176"0,-5 0-752 0,5 0-192 16,0 0 0-16,0 0 0 0,-6-2 5072 0,6 2 992 15,0 0 192-15,0 0 32 0,0 0-3856 0,0 0-768 0,12 4-144 0,2-2-48 16,3 0-928-16,3-2-192 0,2-2-32 0,2 0-16 16,-2 0-304-16,4-2 0 0,1 2 0 0,2-3-13760 15,1 1-2800-15</inkml:trace>
  <inkml:trace contextRef="#ctx0" brushRef="#br0" timeOffset="56839.36">23325 3847 17503 0,'0'0'768'0,"0"0"176"0,0 0-752 0,0 0-192 0,0 0 0 0,0 0 0 16,0 7 3296-16,0 3 624 0,1 3 128 0,0 1 32 16,1-1-2000-16,-2 3-400 0,0 1-80 0,0 3 0 15,0 6-1136-15,0 1-208 0,0-1-64 0,0 2 0 16,-2 1-192-16,4 1 0 0,-4-3 0 0,2-1 0 15,0-2-320-15,0-5-96 0,2 1-32 0,-1 1 0 16,-1-4-1968-16,1 0-400 0,2-2-64 0</inkml:trace>
  <inkml:trace contextRef="#ctx0" brushRef="#br0" timeOffset="57042.55">23486 3841 1839 0,'0'0'0'0,"2"-6"160"0,-2-2-160 0,0 1 0 16,0 7 0-16,0 0 0 0,0 0 5840 0,0 0 1136 16,0 0 240-16,0 0 32 0,6 4-4560 0,0 6-896 15,-1 1-192-15,0 4-48 0,0 2-1040 0,2 1-192 16,-1 1-64-16,1 4 0 0,-1 3-128 0,1 0-128 0,1 1 192 0,-1 0-192 16,3 1 0-16,-3-2 0 0,0 3 0 0,-1 2 0 31,1-4-1872-31,-1 2-288 0,1-3-48 0</inkml:trace>
  <inkml:trace contextRef="#ctx0" brushRef="#br0" timeOffset="57230.14">23364 4144 10127 0,'0'0'896'0,"-1"-4"-704"0,1 4-192 0,-4-4 0 16,0 0 4928-16,4 4 944 0,0 0 192 0,0 0 32 15,1-5-3808-15,4 0-768 0,2 1-160 0,3 1-16 16,2 2-960-16,2 1-176 0,3 0-32 0,4 0-16 16,0 2-1456-16,1 0-304 0,2 0-48 0,0 1-13344 15</inkml:trace>
  <inkml:trace contextRef="#ctx0" brushRef="#br0" timeOffset="57589.59">23676 4209 19343 0,'0'0'1728'0,"0"0"-1392"0,0 0-336 16,0 0 0-16,0 0 1840 0,9-1 288 0,1-2 64 16,0-1 16-16,2-1-992 0,0 2-208 0,0-2-48 0,-1 4 0 15,1-4-752-15,0 1-208 0,0 0 0 0,-1-1 0 16,1-1 128-16,0 2-128 0,-2 2 128 0,-1-2-128 15,1 1 512-15,-3-1 0 0,-1 2 16 0,-6 2 0 16,0 0 464-16,0 0 96 0,0 0 0 0,0 0 16 16,0 0-16-16,0 0 0 0,-6 6 0 0,0 3 0 15,-2 1-304-15,0-1-64 0,-1 0-16 0,0 1 0 16,0 2-240-16,1 0-48 0,1-2-16 0,1 2 0 16,1 0-16-16,1-1-16 0,0 0 0 0,3-1 0 15,-1 1-128-15,2-2-32 0,2 0 0 0,0-3 0 16,-2-6-208-16,7 8 0 0,-1-1 0 0,2-1 0 15,1-3-544-15,2-1-48 0,-2 0-16 0,2-2 0 16,3-2-1808-16,0 0-352 0,0-5-80 0,2 2-8640 16,-1-1-1728-16</inkml:trace>
  <inkml:trace contextRef="#ctx0" brushRef="#br0" timeOffset="57886.53">24163 3999 13823 0,'-10'-5'1216'0,"4"4"-960"16,0-1-256-16,-2 2 0 0,-2-4 3232 0,-1 3 608 15,0 1 112-15,0 1 16 0,-1 1-1920 0,3 2-400 16,0 3-80-16,1 4-16 0,0 3-1072 0,2 3-224 16,1 3-32-16,2 2-16 0,3 1-208 0,1 1 0 15,3-1 0-15,3-1 0 0,1-1 0 0,3-1-160 16,2-3 160-16,4-4-192 0,2 0 16 0,0-4 0 16,2-3 0-16,1-2 0 0,2-2 176 0,-2-4 0 0,0-2 0 0,-1-1 0 15,-2-1 192-15,1-2 80 0,-2-1 16 0,2-2 0 16,-3-4 432-16,-2-1 96 0,0 2 16 0,-4-3 0 15,-1-3-32-15,-1 1 0 0,-3 0 0 0,-2 0 0 16,-1-1 32-16,-2 1 16 0,0-2 0 0,-3 1 0 16,-5 2-208-16,-2 0-64 0,0 0 0 0,-5-1 0 15,-3 1-272-15,-3 0-64 0,1 0-16 0,-4-1 0 32,-1 4-960-32,-2 0-192 0,-2 4-32 0,0-1-18656 0</inkml:trace>
  <inkml:trace contextRef="#ctx0" brushRef="#br0" timeOffset="58792.88">21949 5962 11967 0,'2'-2'1072'0,"-2"2"-864"0,0 0-208 0,0 0 0 0,0 0 2752 0,0 0 496 16,0 0 96-16,22-7 32 0,-21 20-1232 0,2-2-240 16,3 3-48-16,-1 2-16 0,1 3-880 0,0 0-160 15,1 0-32-15,1 1-16 0,1-1-304 0,0 1-64 16,-1-1-16-16,-1-2 0 0,1 0 48 0,1-1 16 16,-2 0 0-16,-2-2 0 0,-2-1-160 0,-1-4-16 15,1-1-16-15,-2-2 0 0,-1-6-80 0,0 0-16 0,0 0 0 0,0 0 0 16,0 0-16-16,0 0-128 0,0 0 192 0,0 0-64 15,-5-9-128-15,1-1 0 0,-1-1 0 0,0-3 0 16,0 0 0-16,1-1 0 0,0-3 0 0,0 0 0 16,0-6 0-16,0 2-224 0,1-1 32 0,2-2 0 31,0-2-224-31,2 2-32 0,3 3-16 0,1 1 0 0,0 1 144 0,3 3 48 0,0-2 0 0,2 3 0 16,1 4 272-16,1 3-128 0,-1-2 128 0,1 3 0 15,-1 0 0-15,-1 5 176 0,-2-1 0 0,0 4 0 16,-8 0 304-16,7 4 64 0,-7-4 16 0,6 7 0 15,-4 2 128-15,0-1 16 0,-1 0 16 0,-2 1 0 16,-2 1-176-16,-1 1-32 0,-1 0-16 0,-2-2 0 16,1 3-240-16,-1-1-64 0,1-2 0 0,-2 0 0 15,0 0-192-15,0-1-192 0,2-3 48 0,-1 3 0 16,2 0-1408-16,1 0-288 16,4-8-48-16,0 0-16 0,0 0-1680 0,0 0-352 0</inkml:trace>
  <inkml:trace contextRef="#ctx0" brushRef="#br0" timeOffset="58964.62">22300 5637 19519 0,'0'0'864'0,"0"0"176"0,5 5-832 16,1-1-208-16,-1 4 0 0,0-1 0 0,0 1 1952 0,-1 1 352 15,-1 2 64-15,-1 2 0 0,0 6-992 0,-1 1-208 16,-1 1-32-16,-1 1-16 0,-1 1-608 0,1 2-112 15,0-1-16-15,1-4-16 0,-3-1-592 0,2-1-112 0,-2-1-32 16,2 0-14144-16</inkml:trace>
  <inkml:trace contextRef="#ctx0" brushRef="#br0" timeOffset="59167.73">22488 5535 30639 0,'0'0'1344'0,"0"0"304"0,0 0-1328 0,0 0-320 0,4 6 0 0,0 1 0 16,0 1 1200-16,-1 0 160 0,1 3 48 0,0 4 0 15,3 2-864-15,-2 2-160 0,0 9-48 0,2 0 0 16,-1 1-336-16,1 1-160 0,-3-1 16 0,0-5 0 16,1 0-496-16,1 2-112 0,0-3-16 0,-3 1 0 15,3 2-2144-15,-4-3-432 0</inkml:trace>
  <inkml:trace contextRef="#ctx0" brushRef="#br0" timeOffset="59340.98">22305 5788 26719 0,'0'0'2368'0,"0"0"-1888"15,0 0-480-15,0 0 0 0,0 0 2448 0,0 0 400 16,0 0 80-16,9 2 16 0,2 0-1648 0,2-2-320 15,1-2-64-15,3 2-16 0,4 0-736 0,-1 0-160 16,0 0 0-16,1-1 0 16,3-2-1856-16,-2 1-320 0,1 1-64 0</inkml:trace>
  <inkml:trace contextRef="#ctx0" brushRef="#br0" timeOffset="59591.03">22301 6446 21183 0,'0'0'1888'0,"0"0"-1504"15,0 0-384-15,0 0 0 0,8 0 3744 0,3-1 672 16,2-3 144-16,2 0 32 0,4-1-3024 0,0 0-608 15,3-2-112-15,0 1-16 16,3-2-1472-16,0 0-304 0,-2 1-48 0,0 1-10448 16,-1-1-2080-16</inkml:trace>
  <inkml:trace contextRef="#ctx0" brushRef="#br0" timeOffset="59794.17">22367 6626 38703 0,'-13'0'1712'0,"13"0"352"0,-4 4-1648 0,4-4-416 0,0 0 0 0,0 0 0 15,0 0 704-15,7 3 64 0,3-3 16 0,1-3 0 16,2 0-464-16,2 2-112 0,-1 1-16 0,2-3 0 31,2 1-720-31,1 1-160 0,-2-3-16 0,2 1-16 16,-2 3-1792-16,0 0-368 0,0-4-64 0,-1 0-7008 0,3-1-1408 0</inkml:trace>
  <inkml:trace contextRef="#ctx0" brushRef="#br0" timeOffset="60153.72">23011 6193 22111 0,'-11'-6'1968'0,"6"4"-1584"0,-2 2-384 0,0-2 0 0,-2 1 3760 0,-1-1 656 16,1 0 144-16,0 0 32 0,1 2-2208 0,0 3-432 15,1 1-96-15,-1 1 0 0,0 3-1216 0,0 4-224 16,-1 3-48-16,0 5-16 0,1 2-176 0,2 3-48 16,-1 1 0-16,3 2 0 0,0 0-128 0,3 1-144 15,1 1 144-15,1-3-208 0,2-1 208 0,2 0 0 16,2-2 0-16,2-4-144 0,1 0 144 0,3-3 0 16,0-3 0-16,3 1 0 0,1-5 0 0,2-1 0 15,1-4 0-15,1-1-192 0,0-2 192 0,0-4-192 16,-1-2 192-16,0-1-192 0,-3-1 48 0,0-4 0 15,-3 0 0-15,-3 0 0 0,-4 2 144 0,1-1 0 0,-4 0 0 0,-3-2 0 16,-1 5 176-16,-1-1 64 0,-3 1 16 0,0-1 0 16,-3 1 304-16,-3-2 64 0,0 1 16 0,0 3 0 15,-2 0-192-15,0 3-16 0,-1-2-16 0,0 3 0 16,-1 0-192-16,-1 3-32 0,2-3-16 0,4 4 0 16,1 1-176-16,0 2-192 0,2 1 32 0,1 1-14816 15,2 1-2944-15</inkml:trace>
  <inkml:trace contextRef="#ctx0" brushRef="#br2" timeOffset="80878.52">21063 5006 3743 0,'4'-12'160'0,"4"1"32"0</inkml:trace>
  <inkml:trace contextRef="#ctx0" brushRef="#br2" timeOffset="82753.75">21288 3386 13823 0,'0'0'608'0,"0"0"128"0,-1 9-592 0,-3 3-144 0,-1 1 0 0,1 4 0 16,0 3 1616-16,0 2 304 0,-1 3 48 0,1 2 16 15,0 3-960-15,0 4-176 0,0 4-32 0,2 2-16 16,0 3-576-16,1 2-224 0,1 0 176 0,0 3-176 16,0 5 0-16,1-1 0 0,1 1 0 0,0 2 0 15,1 1 240-15,0 0-48 0,1 1-16 0,-2-1 0 16,1 2-176-16,-1-1 128 0,0 4-128 0,-1-1 128 15,0 3-128-15,1 0 0 0,-2-1 0 0,0-2 128 0,0-3-128 16,-2 1 0-16,0-1 0 0,0 1 0 0,1-2 0 0,-2-3 0 16,1 3 144-16,-1-2-144 0,1-1 256 0,0 0 0 15,0 0-16-15,0-1 0 0,0 1-240 0,0-1 144 16,1-1-144-16,0 0 128 0,0-1 48 0,-1-1 0 16,2 1 0-16,-1-2 0 0,1-1 16 0,0-2 0 15,1 0 0-15,-1 0 0 0,0 2-192 0,0 0 160 16,2 2-160-16,-1-3 160 0,1 1-160 0,0-2 0 15,-1 0 144-15,0 1-144 0,2-3 128 0,0-1-128 16,-1 1 160-16,1 1-160 0,-2 4 208 0,0 1-48 16,1-5-16-16,-1 2 0 0,-1-5-144 0,0 1 160 15,-1 0-160-15,2-3 160 0,0-4-160 0,1-1 0 16,-2-3 144-16,0-1-144 0,1-1 0 0,2-4 144 0,-2-2-144 0,0-1 0 16,0 2 176-16,2-3-176 0,0-3 160 0,1 0-160 15,-1-1 128-15,3 0-128 0,-1 1 0 0,1-5 144 16,2 2-144-16,0 0 0 0,1-2 0 0,2 0 0 15,0-2 128-15,4 2-128 0,2-4 192 0,1 3-64 16,4-2-128-16,0 2 160 0,2-4-160 0,2 3 160 16,0 0 16-16,1 1 0 0,2 1 0 0,2 0 0 15,4-2 208-15,2 2 32 0,1 0 16 0,1-1 0 16,0-1-160-16,1 0-16 0,2 2-16 0,0-2 0 16,0 1 0-16,-1-1 0 0,0 0 0 0,0 0 0 15,2 0-80-15,0-2-16 0,0-3 0 0,0 2 0 16,0 0 176-16,2 0 16 0,-1-3 16 0,2 0 0 15,-1-3-128-15,0 0-32 0,-6-3 0 0,0-2 0 16,-3-1 32-16,2 2 0 0,0-5 0 0,-1 2 0 0,-1 1 16 0,1 0 0 16,-1 2 0-16,1-4 0 0,-1 1-16 0,2 1 0 15,-3-2 0-15,0 1 0 0,0-3-224 0,-1 1 176 16,-2 3-176-16,-2-2 160 0,0-1-160 0,0 1 0 16,1-2 144-16,0 0-144 0,1 2 176 0,-1-1-48 15,0 2 0-15,0 0 0 0,1 0 272 0,0-1 48 16,1 1 16-16,-1 0 0 0,1 0-272 0,-2-2-48 15,-1 2-16-15,0 1 0 0,-1-1-128 0,0 1 0 16,-1 0 0-16,1 1 0 0,-4-2 0 0,2 1 0 16,2 2 128-16,-2-2-128 0,1 0 0 0,-1 0 0 15,2 0 0-15,-2 1 0 0,0 2 0 0,-1-2 0 16,-1 0 0-16,0-3 0 0,0 1 0 0,1 0 0 0,-1-2 0 16,-1 1 0-16,-1-2-160 0,-1 0 160 0,-1 0-208 0,-2-1 80 15,1 0 128-15,-2 0-208 0,-1 0 80 0,-1 0 128 16,-3 0 0-16,0-2 0 0,-3 1 0 0,2-3 0 15,0 1-192-15,-2 0 192 0,0-1-192 0,1-2 192 16,-2-2-176-16,1-2 176 0,0 1-128 0,-1 0 128 16,0 2 0-16,-1-3-160 0,-1-1 160 0,1 1 0 15,0-1 0-15,0-1-128 0,-2-1 128 0,1 0 0 16,-1 0 0-16,1-3 0 0,-1 0 0 0,0 3 0 16,-1 0 0-16,0 0 0 0,0-4 0 0,1 1 0 15,-1-1-144-15,1 1 144 0,2 0 0 0,0-1-144 16,0-1 144-16,0-1 0 0,-2 4 0 0,1-1 0 15,-1 3 0-15,1-1 0 0,-2 1 0 0,0 0 0 16,0-1 0-16,0 1 0 0,1-3 0 0,-1 0 0 0,1-2 0 16,1-1 0-16,1 0 0 0,-2-1 0 0,1-2 0 0,-1-2 0 15,2-2 0-15,-1 0 0 0,-1 1 0 0,2-2 0 16,0 0 0-16,0-1 0 0,-2 1 0 0,1-1 0 16,-2 2 0-16,0 1 0 0,2 0 0 0,-1-1 0 15,-1-1 0-15,2 1 0 0,-1 1 0 0,1 0 0 16,-2-5 0-16,2 5 128 0,-1-1-128 0,1-1 0 15,1 1 0-15,-2 0 0 0,2-3 0 0,4-14 0 16,-2 5 0-16,0 1 0 0,0 0 0 0,-3 1 0 16,-3 1 0-16,3 2 0 0,-1 0 0 0,1 5 0 15,-2-4 0-15,-1 2 0 0,1 0 0 0,-1 0 0 16,0 1 0-16,0-1 0 0,-3-1 0 0,3-2 0 0,-1-1 0 16,1-2 128-16,0 4-128 0,0 0 0 0,-2 4 128 0,2-1-128 15,-1 0 128-15,2-3-128 0,0 4 128 0,2-1-128 16,-2-1 0-16,0-2 0 0,2-2 0 0,-2-1 0 15,0 4 0-15,-1 2 0 0,0 1 0 0,0 5 0 16,-2 0 0-16,0 4 0 0,-4-1 0 0,2 2 0 16,-1 1 0-16,0 0 128 0,-2 3-128 0,0 1 0 15,2 1 0-15,-1 2 144 0,-4-1-144 0,1-1 0 16,1 0 176-16,-1-1-176 0,0 3 160 0,0-1-160 16,-2 2 144-16,1 0-144 0,-1-2 128 0,-1 5-128 15,0 0 0-15,1 2 0 0,-1 0 128 0,-1 0-128 16,-1 0 128-16,3 1-128 0,-1 1 192 0,-1 0-64 15,-2 1-128-15,0 1 0 0,-2 1-160 0,-1 1 160 16,0 2 0-16,1 1 0 0,-1-4 0 0,-2 3 0 16,-1 1 0-16,0 2 0 0,-2-1 0 0,-1 2 0 0,-3-6 192 0,-2 2-192 15,-1 0 192-15,0-1-192 0,-2 0 176 0,1 2-176 16,0 0 160-16,-3 0-160 0,0 2 128 0,0-5-128 16,0 2 0-16,9 4 144 0,-4-3-144 0,0 0 0 15,-1 1 0-15,-1 2 128 0,-2 1-128 0,-2 0 0 16,-3-1 0-16,0 1 0 0,-2 0 0 0,-1 1 0 15,-1 0 0-15,0 2 0 0,-1-1 0 0,1 1 0 16,2 0 0-16,1-2 0 0,-2 1 128 0,3 1-128 16,2 1 0-16,1-1 128 0,-2-6-128 0,0 0 160 15,-1 2-160-15,1-3 160 0,-3 3-160 0,1 0 128 16,-1-3-128-16,-1 1 128 0,1 0 0 0,0 1 0 0,3-1 0 0,-3 1 0 16,1 0-128-16,0 2 128 0,1 0-128 0,-1-1 128 15,-3 0-128-15,2-1 0 0,-1 1 0 0,0 1 0 16,2-4 0-16,0 2 128 0,-1-2-128 0,0 1 0 15,2 0 128-15,1 1-128 0,-3-2 0 0,2 1 128 16,2-1 0-16,-1 1-128 0,-1-1 192 0,1 1-64 16,-3 2-128-16,2-1 160 0,-1 1-160 0,0 1 160 15,0-3-160-15,0 3 128 0,-2 0-128 0,3 0 128 16,2 0-128-16,-2 0 0 0,-1 0 144 0,-2 3-144 16,1-3 0-16,-1 1 0 0,1-1 0 0,-2 2 128 15,-1-1-128-15,-1 2 144 0,3 1-144 0,-1 1 160 16,0 0-32-16,2 0-128 0,0 0 192 0,2 1-64 15,2 0-128-15,2 2 0 0,1 0 144 0,2 1-144 16,1 0 0-16,2 0 0 0,2 0 0 0,1-1 0 16,3 0 0-16,-2 1-208 0,1-2 16 0,-6 4 16 15,6 0-1296-15,4 0-272 0,2 2-48 0,3 1-16 16,2-3-1408-16,1 1-288 0</inkml:trace>
  <inkml:trace contextRef="#ctx0" brushRef="#br2" timeOffset="84328.75">21618 8240 15663 0,'0'0'1392'0,"0"0"-1120"0,0 0-272 0,0 0 0 0,0 0 2464 0,-1 8 432 16,-2 1 96-16,2 4 16 0,-2 1-1920 0,1 9-368 16,-1 1-80-16,1 1 0 0,-4 8 432 0,0 7 80 15,-3 3 32-15,-2 9 0 0,0 7-496 0,-2 5-112 0,-7 1 0 0,0 3-16 16,0 2 128-16,-3 2 16 0,0 0 16 0,-1 1 0 15,1 1-48-15,-3 3-16 0,-3-2 0 0,2 2 0 16,-1 0-336-16,0 2-80 0,-2-3-16 0,0 4 0 31,-1-4-224-31,-1 1 144 0,0-4-144 0,-1-3 128 16,0-2-128-16,2-3 0 0,-1-4 144 0,0-1-144 16,1-6 0-16,2-4 144 0,2-1-144 0,0-6 0 31,3-5-304-31,3-3-160 0,2-8-48 0,0-3 0 15,4-2-1952-15,-1-8-400 0,3-2-80 0,0-4-11648 0</inkml:trace>
  <inkml:trace contextRef="#ctx0" brushRef="#br2" timeOffset="84532.81">20659 10106 11967 0,'0'0'1072'0,"0"0"-864"16,0 0-208-16,-2-7 0 0,2 7 4544 0,0 0 848 15,0 0 176-15,0 0 48 0,0 0-3248 0,0 0-656 16,-5 5-128-16,1 7-32 0,-1 1-720 0,0 5-128 15,-2 6-48-15,1 2 0 0,-3 3-368 0,1-1-80 16,1 5-16-16,1 0 0 0,2 2 0 0,1-1 0 16,2 0 0-16,2-2 0 0,5-2-64 0,1-1-128 15,4-6 176-15,2-1-176 0,4 1 192 0,4-4-192 16,5-2 192-16,4-3-192 0,4-1 176 0,6-2-176 16,4-3 160-16,6-3-160 0,3-5 0 0,3-3-160 15,3-3 0-15,2-1-12336 0,3-3-2480 16</inkml:trace>
  <inkml:trace contextRef="#ctx0" brushRef="#br2" timeOffset="85220.44">17337 11883 14735 0,'0'0'1312'0,"0"-7"-1056"0,0-2-256 0,1 1 0 15,-1 8 1984-15,3-6 352 0,1 0 64 0,-4 6 16 16,0 0-752-16,6 3-160 0,1 4-32 0,-1 6 0 15,1 2-624-15,-2 10-128 0,0 8-16 0,2 4-16 16,-1 6-288-16,1 3-48 0,-1 0-16 0,2-2 0 16,0-1-176-16,1-3-32 0,-1-3-128 0,0-4 192 15,-1-5-192-15,1-4 128 0,0-2-128 0,0-5 0 16,0-3 192-16,1-3-64 0,-3-5-128 0,1-2 192 16,-7-4-192-16,8-1 0 0,0-3 0 0,-1-3 0 15,0-2 0-15,-2-1 0 0,-1-5 0 0,0 0 0 16,-1-5 0-16,-1-1-128 0,1 2 128 0,-1-1 0 15,1-1-192-15,-2 3 192 0,-1 1-192 0,0 2 192 16,2 2-320-16,0 2 64 0,2 5 0 0,1 2 0 16,2 4-48-16,2 2 0 0,1 5 0 0,2 2 0 0,2 5 80 0,1 1 16 15,2 3 0-15,-2-1 0 0,1-2 400 0,0 1 64 16,1-3 32-16,-2 0 0 0,0-4 448 0,-2-2 96 16,0-3 0-16,-2-2 16 0,1-2 176 0,-1-4 16 15,-2 2 16-15,0-7 0 0,-3-2-176 0,0-2-48 16,-3-4 0-16,-1-2 0 0,0-3-448 0,0-2-112 15,-1-1-16-15,-1-1 0 16,-1-1-1312-16,-1-4-272 0,1-2-48 0,0-1-15824 0</inkml:trace>
  <inkml:trace contextRef="#ctx0" brushRef="#br2" timeOffset="85532.95">18146 12227 21423 0,'11'12'944'0,"-5"-5"208"0,4 5-928 0,0-1-224 0,2-2 0 0,2-1 0 16,3-3 928-16,0-1 144 0,0-2 16 0,-1-4 16 15,-1-1 448-15,1-2 96 0,-2-3 16 0,-1-1 0 16,0-3-656-16,-1-1-128 0,-3 0-32 0,-1-1 0 16,-2-3-96-16,0 0-32 0,-2 0 0 0,-1-1 0 15,-3-1 112-15,-1 4 0 0,-1-1 16 0,-4 2 0 16,0 1-16-16,-2-2-16 0,-2 4 0 0,-2 2 0 15,-1 2 0-15,0 3 0 0,-3 4 0 0,-1 3 0 16,0-1-432-16,2 5-96 0,0 2-16 0,1 3 0 16,1 2-272-16,2 3 0 0,2 1 0 0,3 0-144 15,4 3-288-15,5 0-48 0,1 0-16 0,4 0 0 16,4 1-1808-16,3-1-384 0,5 0-64 0,2 0 0 16,3-4-928-16,1-3-176 0</inkml:trace>
  <inkml:trace contextRef="#ctx0" brushRef="#br2" timeOffset="85894.51">18742 12237 1839 0,'0'0'0'0,"0"-9"160"0,-2 1-160 0,-2-1 0 16,-3-1 0-16,1-2 0 0,-1 2 6192 0,1-2 1200 15,-5 3 240-15,1-2 48 0,-1 3-4480 0,0 2-896 0,-4 1-176 0,2 2-32 16,0 2-976-16,0 2-192 0,0 3-32 0,1 3-16 16,1 2-560-16,3 1-96 0,1 2-32 0,3 2 0 15,2 1-192-15,2-1 0 0,1 0-144 0,3 1 144 16,3-1-160-16,2 0 160 0,0-2-160 0,3 0 160 15,1-2-304-15,1-1 48 0,2-2 0 0,1-3 0 32,-1-2-384-32,1 0-64 0,0-2 0 0,2-2-16 0,-4 0 16 15,1-2 0-15,-3-1 0 0,-1-2 0 0,-2-3 512 0,1-2 192 0,-2-1 0 0,-2 0-144 16,1-2 144-16,-2 0 0 0,-3-2 0 0,0 1 128 16,0-2-128-16,-2 0 192 0,-1-1-64 0,0 4 0 15,-3-1 192-15,1 2 64 0,0 0 0 0,0 0 0 0,-1 3 144 0,1 2 48 16,-1 2 0-16,3 7 0 0,0 0 32 0,0 0 16 15,0 0 0-15,0 0 0 0,-3 11-432 0,2 2-192 16,0 2 160-16,2 3-160 0,3 2 0 0,1 2 0 16,2-1 0-16,2 3 0 0,1 0-384 0,2 1 16 15,0-1 16-15,1-2 0 16,0-1-2176-16,1-2-432 0,0-2-96 0</inkml:trace>
  <inkml:trace contextRef="#ctx0" brushRef="#br2" timeOffset="86066.37">19060 11744 12895 0,'0'0'1152'0,"0"0"-928"0,0 0-224 0,0 0 0 16,0 11 3616-16,0 1 672 0,-1 2 144 0,0 3 32 16,1 2-2688-16,0 4-544 0,-2 0-96 0,4 3-32 15,-2 4-464-15,1 1-80 0,0 5-32 0,1-2 0 16,0 1-736-16,1 1-160 0,1 1-16 0,1-2-16 31,0-1-2640-31,3-3-528 0,-3-2-96 0</inkml:trace>
  <inkml:trace contextRef="#ctx0" brushRef="#br2" timeOffset="86331.96">19350 11947 14447 0,'-7'-13'640'0,"3"7"128"0,-1-2-608 0,-1 2-160 15,-1-2 0-15,-2 0 0 0,-4 2 2320 0,0 2 432 16,0 1 96-16,0 5 16 0,0 3-128 0,0 3-32 16,0 5 0-16,0 1 0 0,0 6-672 0,2 4-144 15,2 4-32-15,1 2 0 0,2 1-512 0,3-1-96 16,3 0-32-16,3-3 0 0,2-1-528 0,3-2-112 16,2-3-32-16,3-2 0 0,3-2-336 0,2-1-64 15,3-3-16-15,2-1 0 0,4-2-256 0,1-1-64 16,5-1-16-16,1-1 0 15,2-2-2336-15,5-3-464 0,4-2-80 0</inkml:trace>
  <inkml:trace contextRef="#ctx0" brushRef="#br2" timeOffset="86863.35">20587 12194 17503 0,'-4'-11'768'0,"4"11"176"0,0-6-752 0,-1-2-192 16,1 1 0-16,0-2 0 0,-2-2 1728 0,0 1 304 16,-1-1 64-16,1 1 16 0,-2 1-928 0,0-3-176 15,-1 3-48-15,-1 1 0 0,0 0 192 0,-2 2 16 16,0 0 16-16,2 3 0 0,-3 3-112 0,-2 0-32 15,-1 1 0-15,-1 4 0 0,0 4-448 0,2 4-80 16,-1 3-32-16,1 5 0 0,2 3-320 0,3 4-160 16,2 2 160-16,5 0-160 0,3 0 0 0,4-1 0 15,4-2 0-15,1-2-160 0,2-2 160 0,4-3 0 0,0-5-144 16,5-2 144-16,2-2 0 0,1-5 0 0,-3-4 0 0,0-2 0 16,2-2 128-16,-1-4 32 0,-3-1 16 0,-2-4 0 15,-2-1-176-15,-4-4-176 0,-2 1 48 0,-4-4 0 16,-3 0 272-16,-3-1 64 0,-5 1 16 0,-2-1 0 15,-4 0-48-15,-3 2-16 0,-2-3 0 0,-2 2 0 16,-2 1-352-16,-2-1-64 0,1 1 0 0,-1 1-16 31,0 1-1600-31,3 3-320 0,2 3-64 0,2 3-7856 0,0 4-1584 0</inkml:trace>
  <inkml:trace contextRef="#ctx0" brushRef="#br2" timeOffset="87035.12">20848 12047 13823 0,'0'0'608'0,"0"0"128"0,4 8-592 0,0 2-144 16,1-1 0-16,1 3 0 0,2 0 2624 0,0 1 512 15,1 0 80-15,1 2 32 0,2 1-2048 0,3 1-416 16,0-1-80-16,3 1 0 0,3-2-512 0,0 2-192 16,0-2 176-16,0 0-176 15,-2-3-2016-15,2 1-496 0,17 8-112 0,-12-11 0 0</inkml:trace>
  <inkml:trace contextRef="#ctx0" brushRef="#br2" timeOffset="87207.05">21181 12111 14735 0,'0'0'1312'0,"-9"4"-1056"0,-4-3-256 0,-1 4 0 16,1 4 4288-16,-1 3 816 0,-3 1 144 0,0 4 48 15,-3 1-2976-15,-1 2-592 0,-1 1-112 0,0 1-16 16,0-1-400-16,2 0-80 0,2 1-16 0,1-3 0 15,3 4-800-15,1-4-176 0,1-2-128 0,4 1 192 32,3 2-1824-32,2-6-352 0,2-1-80 0,5-1-15344 0</inkml:trace>
  <inkml:trace contextRef="#ctx0" brushRef="#br2" timeOffset="87363.21">21417 12331 33167 0,'-6'3'2944'0,"1"1"-2352"16,5-4-464-16,0 0-128 0,-2 9 0 0,2-9-208 15</inkml:trace>
  <inkml:trace contextRef="#ctx0" brushRef="#br2" timeOffset="87957.03">22361 12128 4607 0,'-4'-5'192'0,"3"2"64"0,-3-2-256 16,2-2 0-16,-1 1 0 0,-1-1 0 0,1 1 4256 0,0-1 800 16,-3 1 176-16,1-1 16 0,-1-1-2624 0,-2 4-544 15,-1 3-96-15,1 1-32 0,0 3-400 0,-2 3-80 16,-3 1 0-16,0 4-16 0,-2 4-688 0,3 3-128 16,1 0-16-16,2 2-16 0,-1 1-400 0,4 0-80 15,1-2 0-15,1-1-128 0,3 1 0 0,2-2 0 16,3-3 0-16,1-4 0 0,1 1-224 0,4-3 48 15,0-3 16-15,2-1 0 0,-2-4-176 0,3-2-48 16,2 0 0-16,-1-5 0 0,0 1 128 0,1-5 0 16,-2 1 16-16,-2 1 0 0,0-4 240 0,-2 2 0 15,0 1 0-15,0 1 0 0,-4-2 144 0,1 2-144 16,-1 0 0-16,-3 1 144 0,-2 2 176 0,0 6 16 16,0-5 16-16,0 5 0 0,0 0 352 0,0 0 80 0,0 0 16 15,0 0 0-15,-5 2-528 0,0 3-96 0,1 2-32 0,1 2 0 31,3 3-704-31,2-2-144 0,2 3-16 0,2 2-16 16,2-1-2208-16,2-1-448 0,2-1-96 0</inkml:trace>
  <inkml:trace contextRef="#ctx0" brushRef="#br2" timeOffset="88300.69">22809 12151 5519 0,'0'0'496'0,"-4"-6"-496"0,-4 0 0 0,-1 1 0 16,-2 0 4816-16,2 1 880 0,0 0 160 0,-1 2 32 15,-1 0-3904-15,1 4-800 0,1 0-160 0,-1 2-16 16,3 1-480-16,0 3-80 0,5-1-32 0,-1-1 0 16,2 1-416-16,1-2 0 0,0-5-144 0,5 5 144 15,0-1-480-15,3-1 16 0,1-1 0 0,0 0 0 16,-9-2-160-16,9 0-16 0,-1-2-16 0,0 2 0 0,-8 0 272 0,0 0-272 16,6-1 336-16,-6 1 320 0,0 0 0 15,0 0 160-15,7-4-160 0,-1 1 224 0,-6 3-64 16,7-3-16-16,-7 3 0 0,8 0 176 0,-8 0 16 15,8 3 16-15,-1 5 0 0,1 4 480 0,0 4 80 16,0 3 32-16,0 3 0 0,0 3 208 0,-2 1 64 16,-1-2 0-16,-1 2 0 0,-1-1-144 0,-2-1-32 15,-2 0 0-15,-2-2 0 0,-1-1-208 0,-2-2-64 16,-2-2 0-16,-1-1 0 0,0-2-464 0,-3-1-112 16,-2-2 0-16,2-3-16 15,-1-2-1488-15,0-1-288 0,0-7-64 0,1-2-15936 0</inkml:trace>
  <inkml:trace contextRef="#ctx0" brushRef="#br2" timeOffset="88587.85">23129 12282 22111 0,'0'0'976'0,"0"0"208"0,0 0-944 0,7-6-240 0,-1-3 0 0,0 3 0 16,-1-5 2128-16,-1 2 384 0,-2-1 80 0,1-1 16 15,-2 0-960-15,-1-2-192 0,0 0-48 0,-2-1 0 0,-2 3-336 0,0-1-80 16,0 2-16-16,-1-1 0 0,-1 2-112 0,0 3-32 16,-1 2 0-16,1 2 0 0,-2 4-112 0,0 3-16 15,-2 4-16-15,1 5 0 0,-1 6-272 0,3 2-48 16,-2 0-16-16,3 2 0 0,4 0-352 0,2 0 0 16,1 3 0-16,3-5 128 0,4-1-320 0,1 0-64 15,3-4-16-15,2-1 0 16,2-2-1536-16,1-1-304 0,1-4-64 0,0-2-16 15,0-2-944-15,1-2-176 0,-2-3-32 0,-2-3-5904 0,1-2-1184 0</inkml:trace>
  <inkml:trace contextRef="#ctx0" brushRef="#br2" timeOffset="88900.31">23364 12240 5519 0,'5'-16'496'0,"-4"10"-496"0,1-2 0 0,-1-1 0 16,0 2 4080-16,1-2 720 0,-1 3 128 0,-1 6 48 16,0 0-1520-16,0 0-320 0,0 0-48 0,0 0-16 15,1 10-1440-15,1 3-288 0,-1 0-64 0,-1 4-16 16,2 1-624-16,1 1-128 0,0-2-32 0,-1 1 0 15,1-3-288-15,0 2-64 0,-1 0-128 0,1-2 192 16,1-2-192-16,-2 0 0 0,2-2 0 0,-1 1 0 0,1-3 0 0,-4-9-128 16,4 7 128-16,-4-7-160 0,6 2-48 0,2-2-16 15,1-2 0-15,1-3 0 16,2-2-192-16,0-1-32 0,-2-5-16 0,2 0 0 0,1-2 336 0,0-1 128 16,0 0 0-16,0 2-144 0,-1 0 144 0,-2 2 0 15,0 1 0-15,1 0 0 0,-2 0 256 0,-9 11 96 16,0 0 16-16,0 0 0 0,0 0 336 0,0 0 80 15,0 0 16-15,7 11 0 0,-2 3-192 0,-1 4-32 16,-4-1-16-16,0 3 0 0,1-2-352 0,1 2-64 16,-1-1-16-16,2-1 0 15,0 1-880-15,5-2-176 0,-1-2-32 0,2 0-16 16,0-4-1936-16,2-4-384 0,2-1-80 0</inkml:trace>
  <inkml:trace contextRef="#ctx0" brushRef="#br2" timeOffset="89087.79">23936 11846 31391 0,'0'-23'1392'0,"2"11"272"0,-1 0-1328 0,-1 12-336 0,0 0 0 0,0 0 0 15,0 0 1664-15,4 11 272 0,0 6 48 0,-2 7 16 16,2 8-928-16,0 5-192 0,0 5-48 0,0 4 0 16,0 2-176-16,1 2-32 0,2-2-16 0,-1-3 0 15,-1 0-416-15,1-2-64 0,0-3-128 0,1 1 176 16,-1-4-416-16,1-1-80 0,-1-6 0 0,1-2-16 15,2-6-1536-15,-3-1-304 0,-2-5-64 0,0-2-16 16,0-6-496-16,-4-8-80 0,0 0-32 0</inkml:trace>
  <inkml:trace contextRef="#ctx0" brushRef="#br2" timeOffset="89259.83">23891 12166 11967 0,'0'0'1072'0,"0"0"-864"16,0 0-208-16,0 0 0 0,0 0 6000 0,0 0 1152 15,0 0 224-15,0 0 48 0,0 0-4336 0,0 0-864 16,0 0-176-16,11 2-48 0,1 2-608 0,2-1-128 16,3-2-32-16,4 2 0 0,4 1-848 0,2 1-192 15,2-5-16-15,4 0-16 0,1 0-288 0,2-4-64 16,4 1-16-16,2 3-14768 16,0-5-2960-16</inkml:trace>
  <inkml:trace contextRef="#ctx0" brushRef="#br2" timeOffset="90765.17">17049 13306 27647 0,'-19'15'2448'0,"9"-10"-1952"16,-3 1-496-16,0 0 0 0,1-1 1136 0,-1 1 128 15,0 1 16-15,0-1 16 0,3 0-432 0,-1 0-96 16,2 2 0-16,1 2-16 0,0 3-560 0,3 2-192 0,3-1 0 0,0 3 144 16,1 3-144-16,1-1-272 0,1-3 64 0,1 1 16 31,2-3-192-31,2 0-16 0,1-1-16 0,2 0 0 0,1-1 144 0,2 0 16 0,1 0 16 0,1-1 0 31,5 1 112-31,0 1 128 0,2-1-208 0,0 1 80 16,0 0 128-16,-3 0 0 0,-2 3 0 0,-3-3 0 15,-3 1 208-15,-3-1 128 0,-4-1 32 0,-1 2 0 16,-4-1 592-16,-1 0 112 0,-4 0 16 0,-1 2 16 16,-4-2-416-16,-1 0-96 0,-1 1-16 0,-2-1 0 0,-1-2-352 0,-1 0-80 0,-1-4-16 0,0-1 0 15,2 1-128-15,3-2 128 0,0-2-128 0,3-1 128 16,2 1-128-16,1 1 0 0,2-3 0 0,6-1-176 31,0 0-304-31,0 0-64 0,0 0-16 0,10 0 0 16,3-1-192-16,3 1-32 0,4-4-16 0,0 1 0 0,3 1 528 0,0-1 96 0,4-1 32 0,1 2 0 0,-1-1 144 0,1 0 0 31,-2-1 0-31,-2-1 0 0,0-1 0 0,-2-1 0 16,-1 1 0-16,-2-5 0 0,0-3 0 0,-2-2 176 15,-2-1-176-15,0 2 192 0,-4-1 32 0,-1 0 16 16,-4-1 0-16,-2 3 0 0,-1 1 336 0,-3 1 80 16,-3 1 16-16,-1 0 0 0,-4 1 192 0,-1 1 32 15,-1 1 16-15,-1 2 0 0,-2 1 16 0,1 3 0 16,1-2 0-16,-1 5 0 0,2 4-512 0,0 3-96 15,1 1-32-15,3 3 0 0,-1 1-288 0,3 3 0 16,4 3 0-16,3-2 0 0,2 3 0 0,3-2-144 0,1 2 16 0,3-2 0 31,2 0-512-31,4 0-80 0,3 1-32 0,1-1 0 0,2-3-1552 0,1 1-304 0,2-2-64 0,2-1-8240 0,-1-2-1648 0</inkml:trace>
  <inkml:trace contextRef="#ctx0" brushRef="#br2" timeOffset="91266.74">17830 13139 23039 0,'-12'-6'2048'0,"12"6"-1648"0,-8 5-400 0,0 3 0 0,0 2 3312 0,1 6 576 31,0 0 112-31,1 5 32 0,-1-1-2848 0,2 8-560 16,1 4-112-16,3 4-32 0,1 0-96 0,0 2-32 15,0 4 0-15,1 2 0 0,2 0-352 0,0 2 0 0,1 1 0 0,2 0 0 16,0 0-512-16,1-3-64 0,-1 0 0 0,1-3-16 16,-2-5-816-16,1-3-176 0,1-4-16 0,-1-3-16 15,0-2-16-15,0-3 0 0,1-4 0 0,-1-4 0 16,2-4-304-16,0-2-64 0,-2-2-16 0,2-4 0 31,0-2 496-31,1 0 112 0,0-6 0 0,0 2 16 0,-1 1 1392 0,0 0 192 16,0 0 64-16,1 0 32 0,1-1 672 0,2 1 144 15,0-2 32-15,2-1 0 0,2 3 16 0,-1 0 0 0,2-1 0 0,0 1 0 16,0 2-496-16,0-1-80 0,-1 2-32 0,1-4 0 16,0-1 288-16,-2 0 64 0,-1-2 16 0,-3 0 0 15,1-1 160-15,0 1 16 0,-4-2 16 0,-3 1 0 16,1 1-128-16,-2-1-16 0,-3-4-16 0,1 2 0 16,-2 0-160-16,-2 0-16 0,-1-1-16 0,-3 1 0 15,-1 0 80-15,-3 2 0 0,0 1 16 0,0 2 0 16,-3-3 64-16,-1 5 16 0,1 0 0 0,2 2 0 15,0 2-400-15,2 3-80 0,0 0 0 0,1 5-16 16,2 2-432-16,-1 4 0 0,5 3 0 0,0 1 0 16,4 2-192-16,1 1 0 0,3 0-16 0,3 0 0 15,-1-2-1264-15,3 2-240 0,5 0-48 0,1 0-16 16,3-2-1120-16,0 1-240 0,3-3-32 0,0-4-16 0</inkml:trace>
  <inkml:trace contextRef="#ctx0" brushRef="#br2" timeOffset="91454.26">18603 13893 10127 0,'0'0'896'0,"0"0"-704"16,-4-7-192-16,-3-2 0 0,-1 2 4576 0,-1-1 880 15,0 0 176-15,0 0 48 0,0 0-2944 0,0 3-592 16,0 1-112-16,0 2-32 0,1 0-656 0,0 4-144 16,1 0-32-16,0 5 0 0,-3 2-736 0,4 2-160 15,1 1-16-15,3 3-16 0,0-2 16 0,1 2 0 0,1 1 0 0,1 1 0 16,1 0-416-16,4-2-80 0,0 4-16 0,5-1 0 31,-1 0-240-31,3-1-48 0,0-1-16 0,3-2 0 16,1-1-1872-16,0 0-384 0,1-2-80 0,0-4-12336 0</inkml:trace>
  <inkml:trace contextRef="#ctx0" brushRef="#br2" timeOffset="91657.46">18837 13550 34095 0,'-11'-10'1504'0,"11"10"320"0,-7-6-1456 0,1 5-368 0,-1 1 0 0,7 0 0 16,-6 3 880-16,0 2 96 0,4 4 32 0,0 4 0 0,2 4-480 0,3 5-80 15,2 6-32-15,2 3 0 0,2 3-416 0,1 1 0 16,2 0 128-16,0 2-128 16,1-1-496-16,0 2-128 0,1 4-16 0,-2-4-16 15,0-1-2496-15,-3-1-496 0</inkml:trace>
  <inkml:trace contextRef="#ctx0" brushRef="#br2" timeOffset="91845.17">18832 14000 24879 0,'0'0'2208'0,"0"0"-1760"15,-4-5-448-15,3-2 0 0,2 1 1296 0,-1 6 176 0,4-6 48 0,1 1 0 16,2 0-1200-16,2 0-320 0,3 1 128 0,0 1-128 31,1-1-288-31,0 2-96 0,1-1-32 0,-1 2 0 16,0 1-928-16,-1 1-176 0,-1 2-32 0,1-3-16 15,0 6-1648-15,-3 1-336 0,-2-2-64 0,-1 3-3120 0</inkml:trace>
  <inkml:trace contextRef="#ctx0" brushRef="#br2" timeOffset="91992.85">19129 14036 1839 0,'0'0'160'0,"0"0"-160"0,0 0 0 0,0 0 0 16,0 0 512-16,0 0 64 0,0-7 0 0,0 0 16 0,0 7-192 15,0-6-32-15,-1-1-16 0,-1-1 0 16,0 0-32-16</inkml:trace>
  <inkml:trace contextRef="#ctx0" brushRef="#br2" timeOffset="92367.82">19231 13961 18431 0,'0'0'1632'0,"0"0"-1312"15,-4-3-320-15,4 3 0 0,0 0 2016 0,0 0 336 16,0 0 64-16,-4 5 16 0,2 2-1248 0,-1 1-240 16,2 0-48-16,-1 3-16 0,1 0-704 0,1 2-176 15,1 1 0-15,2 0-8960 16,0 1-1840-16</inkml:trace>
  <inkml:trace contextRef="#ctx0" brushRef="#br2" timeOffset="92555.3">19126 13747 33455 0,'-11'-5'1472'0,"11"5"320"0,0 0-1424 0,0 0-368 0,0 0 0 0,0 0 0 15,0 0 0-15,0 0-288 0,0 0 48 0,0 0 16 16,0 0-2288-16,9 4-464 0</inkml:trace>
  <inkml:trace contextRef="#ctx0" brushRef="#br2" timeOffset="92789.77">19227 13876 23727 0,'2'13'1040'0,"-2"-6"240"0,0 2-1024 0,1 0-256 16,1 4 0-16,2 1 0 0,2 1 784 0,1 0 112 15,-1 0 32-15,0 2 0 0,2 1 160 0,0-3 16 16,1 1 16-16,1 0 0 0,-1-1-416 0,1 0-64 15,-1-4-32-15,0 0 0 0,-1-2 336 0,3-1 64 16,-1 0 16-16,-3-3 0 0,0-5-128 0,-1 0 0 16,2 0-16-16,1-5 0 0,-1-1-320 0,0-1-64 15,-2-1-16-15,0-1 0 0,-1-3-240 0,0-1-48 16,-1 0-16-16,0-3 0 0,0 4-176 0,0-2-192 16,0-3 32-16,0 0 16 15,-2 0-1712-15,2-1-352 0,0 0-64 0,0-4-14112 0</inkml:trace>
  <inkml:trace contextRef="#ctx0" brushRef="#br2" timeOffset="93086.66">19685 13945 12895 0,'10'13'576'0,"-5"-8"112"0,2 1-560 0,1-1-128 0,0 0 0 0,1 0 0 15,0-5 2432-15,0 2 464 0,0-2 96 0,0-2 16 16,-1-3-1296-16,3 0-256 0,-4-2-48 0,2 1-16 15,-1-5-880-15,0 2-160 0,-1-1-32 0,-2-2-16 16,-1 0-176-16,-2 1-128 0,-2-2 192 0,-1 1-192 0,-2 1 336 0,-2 2-32 16,-3 3-16-16,-1-1 0 0,-1 1 752 0,-1 3 160 15,0 3 16-15,-1 3 16 0,0 1 16 0,2 5 0 16,-1-1 0-16,2 5 0 0,3 2-160 0,1 2-48 16,1 0 0-16,2 1 0 0,5 3-400 0,2-2-64 15,4 1-32-15,4 1 0 0,4-1-208 0,3-3-32 16,3-3-16-16,5 0 0 0,0-4-288 0,4-3-224 15,1 0 32-15,1-2 16 16,2-2-2704-16,0-1-528 0</inkml:trace>
  <inkml:trace contextRef="#ctx0" brushRef="#br2" timeOffset="98921.84">21125 13581 16575 0,'0'0'736'0,"-2"-9"160"0,-1 0-720 0,-1-3-176 0,0 2 0 0,-1 0 0 15,0-3 2384-15,0-2 448 0,-2 2 96 0,1 0 16 16,1 3-1088-16,-2 1-192 0,0-1-64 0,1 4 0 16,-1 2-640-16,7 4-128 0,-7 0-16 0,-1 4-16 15,0 1-512-15,1 2-96 0,4 0-32 0,-1 9 0 16,0 6-160-16,2 6 0 0,4 3 0 0,0 5-176 16,2 6 176-16,1 2-160 0,2 5 160 0,1 0-160 15,0 1 160-15,-1-1-192 0,1 0 192 0,1-4-192 16,1 0-672-16,-1-5-144 0,-2-2-16 0,1-4-16 15,0-4-704-15,-1-4-144 0,-2-4-32 0,-4-5 0 16,0-3-1056-16,-1-3-224 0,-2-4-32 0,2-7-16 16,-7 4 1008-16,1-4 208 0,-2-2 48 0,0-2 0 15,-1-4 1024-15,0-1 224 0,0-2 32 0,-2-2 16 0,0-2 2496 0,-1-1 496 16,0 0 112-16,3-3 16 0,-1-2-688 0,0-1-128 16,3-2-16-16,1 2-16 0,3 1-368 0,3 3-80 15,1 3-16-15,3 0 0 0,2 3-96 0,3 3 0 16,3 3-16-16,1-3 0 0,1 1-688 0,2 1-144 15,1 1-32-15,4-1 0 0,1 2-144 0,-1 0-144 16,0-2 144-16,1 1-208 0,0-2 208 0,-1 1 192 16,-1 0-48-16,-3 0 0 0,-3-1 256 0,-1 2 48 15,-4 1 16-15,-1 1 0 0,-8 4 464 0,0 0 96 0,0 0 0 16,0 0 16-16,0 0-112 0,-4 6-32 0,-3 1 0 0,2 2 0 16,-1 3-512-16,0 2-128 0,1 3 0 0,0 1-16 15,1 0-240-15,2 2 0 0,0 1 0 0,2-3 0 16,3 0-176-16,1-1 176 0,2-1-160 0,2-2 160 15,1-2 0-15,0-2 0 0,0 1-128 0,2-5 128 16,-1 1 0-16,1-5 0 0,-3 0 192 0,-1-2-192 16,0-4 576-16,-2 0 0 0,2-1 0 0,-3-2 0 15,-2-1 128-15,-1 1 16 0,-1-5 16 0,-1 1 0 16,-3 1-336-16,0-2-64 0,-2-1-16 0,-1 0 0 16,-1 1-192-16,1 3-128 0,-1-2 160 0,0-1-160 15,1-1-224-15,1 0-144 0,-1-4-16 0,2 0-16 16,0-1-2288-16,2 1-448 0,2 1-80 0</inkml:trace>
  <inkml:trace contextRef="#ctx0" brushRef="#br2" timeOffset="99156.19">21600 13954 8287 0,'5'25'368'0,"-1"-12"80"0,0 3-448 0,0 3 0 16,0 1 0-16,-2 3 0 0,1-2 4624 0,0 1 848 15,-2-3 160-15,-1 0 48 0,1-1-3312 0,1-1-640 16,0-6-144-16,-1 0-32 0,-1-3-416 0,0-8-96 15,0 0-16-15,0 0 0 0,0 0-32 0,0 0-16 16,0 0 0-16,-2-8 0 0,-1-2-192 0,1-2-32 16,0-2-16-16,1-2 0 0,-2-3-288 0,2-1-48 15,0-2-16-15,1-1 0 0,1-1-384 0,2-1 128 0,-1 1-128 16,4 0 0-16,0 3 0 0,3-1-304 0,2 1 48 0,3 2 16 31,0 2-1552-31,6-3-304 0,2 5-64 0,4 2-9808 0,4 2-1952 0</inkml:trace>
  <inkml:trace contextRef="#ctx0" brushRef="#br2" timeOffset="99531.45">22756 14092 14735 0,'0'0'1312'0,"0"0"-1056"0,0 0-256 0,0 0 0 15,-5-5 2944-15,-3 0 544 0,-1 1 96 0,-1 3 32 16,-1-3-1408-16,0 3-288 0,-2 1-48 0,0 2-16 0,1 2-704 15,-1 3-128-15,0 0-48 0,1 3 0 0,2 1-672 0,0-3-144 16,3 1-32-16,1 0 0 0,3 2-128 0,1-1 0 16,1 1 0-16,2 0 0 0,3 0-160 0,1-1 160 15,1-2-208-15,1-1 80 0,4-2-16 0,-1 1 0 16,1-4 0-16,-1 3 0 0,1-4 144 0,-2 0-128 16,0-1 128-16,0-1-128 0,0 0 128 0,0 1 0 15,0-4 0-15,-1 1 0 0,0-3 0 0,1-1 0 16,1-1 0-16,1 2 128 0,-3-2-128 0,0 0 128 15,-1-1-128-15,0 3 128 0,-3 0-128 0,-4 6 192 16,4-5-64-16,-4 5 0 0,0 0 224 0,0 0 48 16,0 0 16-16,0 0 0 0,-4 7-176 0,0 2-48 15,1 3 0-15,2 1 0 0,1 2-192 0,0-2-192 16,1 3 48-16,2 1 0 16,1-1-1856-16,1-1-368 0,0-2-80 0,2-1-7808 0,-1-2-1568 0</inkml:trace>
  <inkml:trace contextRef="#ctx0" brushRef="#br2" timeOffset="99705.26">23098 13776 12895 0,'3'-26'1152'0,"-2"15"-928"0,0-1-224 0,0 2 0 16,-1 2 4496-16,0 0 864 0,0 8 160 0,0 0 48 16,0 0-3488-16,0 0-688 0,0 0-144 0,-3 9-32 0,-1 6-768 0,1 2-176 15,0 1-16-15,1 5-16 0,-1 6-240 0,2 4-240 16,0 3 48-16,1 1 16 15,0-3-848-15,1 2-160 0,0 1-32 0,2-1-16 16,-1 3-1424-16,5-5-288 0,1-1-48 0,1-5-8720 16</inkml:trace>
  <inkml:trace contextRef="#ctx0" brushRef="#br2" timeOffset="100002.01">23369 14163 22799 0,'0'-20'1008'0,"0"11"208"0,0-1-960 0,0-1-256 16,0-2 0-16,-1 3 0 0,-3 1 1808 0,1 1 320 15,2 1 64-15,1 7 16 0,0 0-1120 0,0 0-240 16,-4 7-32-16,0 3-16 0,2 5-656 0,0 3-144 0,2 3 0 0,2 0 0 16,0 1 0-16,2-3 0 0,0 2 0 0,1-1 0 15,3-1-144-15,1-3 144 0,0 0 0 0,2-2-144 16,-1-2 272-16,1-3 48 0,-1-1 16 0,0-3 0 16,1-3 640-16,-1 0 144 0,-1-4 32 0,-1 0 0 15,0-6 400-15,0-1 96 0,-2-4 16 0,1-4 0 16,-1-3-544-16,1-2-96 0,-1-4-32 0,0-1 0 15,-2-1-464-15,-2 2-80 0,0-4-32 0,-2-1 0 16,0 1-272-16,-2 0 0 0,1-1 128 0,0 1-128 16,-2-4-944-16,-1 1-240 0,-2 1-48 0,0-1-16 15,0 2-2560-15,1 2-512 0</inkml:trace>
  <inkml:trace contextRef="#ctx0" brushRef="#br2" timeOffset="100267.81">23799 14143 8287 0,'0'0'736'0,"8"4"-592"16,1 0-144-16,-1 1 0 0,0-2 3440 0,0 0 656 15,0-2 128-15,1-1 16 0,0-3-2000 0,0-1-416 16,-1-1-80-16,-2-1-16 0,0-1-576 0,-1-2-112 16,0 0-16-16,-2 0-16 0,0-2-272 0,-1 2-48 15,-1 0-16-15,-2-1 0 0,-3 2 400 0,-1-3 80 16,-3 2 0-16,-4 5 16 0,3 2-16 0,-3 4 0 15,1 4 0-15,0 1 0 0,-1 1-560 0,2 3-112 16,1 0-32-16,1 4 0 0,3 0-272 0,1 2-176 0,3 0 192 0,1 1-192 16,2 3 0-16,3-4 0 0,3 3 0 0,1-5 0 31,3 2-432-31,1-2-32 0,1-3-16 0,1-2 0 16,2 0-2000-16,0-3-400 0,1-5-64 0,0 2-8384 0,0-6-1680 0</inkml:trace>
  <inkml:trace contextRef="#ctx0" brushRef="#br2" timeOffset="100627.36">24200 13752 26719 0,'0'0'2368'0,"0"0"-1888"0,-3 8-480 0,2 2 0 16,1 2 1904-16,-2 4 272 0,1 3 64 0,0 5 16 15,-3 5-864-15,1-1-176 0,2 1-48 0,-2 2 0 0,2 3-16 0,0 1 0 16,-1-2 0-16,4-2 0 0,0-2-800 0,1-4-160 15,1-1-48-15,1 0 0 0,0-1-144 0,1-6 0 16,0 0-160-16,1-1 160 0,-2-6-256 0,-1-1 64 16,0-2 0-16,-1-2 0 0,-3-5 192 0,6 5-192 15,-6-5 192-15,0 0-192 0,0 0 64 0,8-5 128 16,-1-1-208-16,1-3 80 0,0-3-208 0,0 1-48 16,-2-3 0-16,1 0 0 0,-1-1 112 0,1-2 16 15,-1 2 0-15,0 2 0 0,-1 2 256 0,0 1-128 16,0 1 128-16,-1 1 0 0,0 1 0 0,-4 7 0 15,0 0 0-15,0 0 0 0,8 3 0 0,-2 2 0 16,1 2 0-16,-2 2 0 0,2 4-160 0,-1 1 160 0,1-1-128 16,1 2 128-1,1-1-928-15,0 0-96 0,0 1-32 0,0-2-9952 0,-1 0-1984 0</inkml:trace>
  <inkml:trace contextRef="#ctx0" brushRef="#br2" timeOffset="100783.7">24674 14107 28959 0,'0'0'1280'0,"-6"6"272"0,-5 3-1232 0,2 2-320 0,0 1 0 0,2 1 0 16,2 0 352-16,1 2 16 0,3-3 0 0,0 2 0 16,1 1-368-16,1 0 0 0,3 0 0 0,2-2-128 15,2-1-1600-15,0-3-320 0,1-2-64 0,0-1-9136 16</inkml:trace>
  <inkml:trace contextRef="#ctx0" brushRef="#br2" timeOffset="100955.47">24825 14168 4607 0,'0'0'400'0,"0"0"-400"15,0 0 0-15,0 0 0 0,0 0 5504 0,0 0 1024 16,0 0 208-16,-5 8 48 0,-3 2-3632 0,1 2-720 16,-4 4-128-16,2 1-48 0,-1 2-912 0,0 1-176 15,1 1-32-15,0-1-16 0,-1 3-720 0,-1-1-144 16,3 1-16-16,1 1-16 15,-1 1-1168-15,1-2-224 0,-1-1-48 0,2 0-16 16,2-1-1264-16,1-3-256 0,3-1-64 0</inkml:trace>
  <inkml:trace contextRef="#ctx0" brushRef="#br2" timeOffset="101267.99">25141 13836 24879 0,'-4'-8'2208'16,"-1"0"-1760"-16,-2 0-448 0,-1 3 0 0,1 2 1664 0,-3 5 240 0,0 3 48 0,-2 7 16 16,-2 6-1264-16,0 7-256 0,-1 6-64 0,2 5 0 15,2 6 176-15,0 4 16 0,3-2 16 0,4 2 0 16,2-3-432-16,2-2-160 0,1 0 0 0,2-5 144 16,2-2-144-16,4-1 0 0,0-6-192 0,2-1 192 15,-1-5 0-15,0-3 0 0,0-3 0 0,3 0 0 0,0-4 336 16,-3-7 144-16,0-6 32 0,-2-1 0 0,1-4 544 0,2-2 112 15,-2-7 32-15,0-1 0 0,2-4-496 0,-1-2-112 16,0-3-16-16,2-4 0 0,0-3-416 0,-2-1-160 16,-1 2 0-16,2-23 144 0,-3 3-144 0,-2 1 0 15,-1 2 0-15,-1-2 0 16,-2-1-3024-16,-1 3-592 0,-1 4-112 0,1 7-6960 16,1 7-1408-16</inkml:trace>
  <inkml:trace contextRef="#ctx0" brushRef="#br2" timeOffset="101602.36">25576 14199 11967 0,'0'0'1072'0,"13"8"-864"0,-1-1-208 0,0-2 0 16,1-4 3984-16,0-1 752 0,0-2 160 0,0 0 32 15,-1-3-2432-15,1-1-464 0,0-4-112 0,0 1 0 16,0-1-688-16,-1-1-128 0,-3 0-16 0,-1 0-16 15,-1-2-496-15,-1 3-80 0,-6-2-32 0,0 12 0 16,-4-13 304-16,-3 3 48 0,-2 2 16 0,-1 1 0 16,-2 7 80-16,-1 0 32 0,0 4 0 0,0 1 0 15,0 2-304-15,0 3-64 0,-2 3-16 0,2 6 0 16,2 4-112-16,1 2-32 0,3 0 0 0,3-1 0 16,2 0-128-16,5-1-32 0,4 1 0 0,3-3 0 15,3 1-96-15,5-1-32 0,6-3 0 0,3-4 0 16,2-2-128-16,2-3 0 0,2-1 0 0,2-1 0 15,-1-4-704-15,0 0-160 0,-2-3-32 0,1-1-16 16,1-1-1296-16,0-1-256 0,0-4-48 0</inkml:trace>
  <inkml:trace contextRef="#ctx0" brushRef="#br2" timeOffset="102788.37">16539 15575 16575 0,'-10'-2'1472'0,"-4"2"-1168"0,0 2-304 0,-3 2 0 0,-1 1 3056 0,0 3 544 0,-2-2 112 0,1 3 32 0,0 3-3072 0,4 1-672 15,0 4 0-15,4 5 0 0,1 3-192 0,4 4 192 16,3 3-208-16,6 2 80 0,2 1 0 0,3-9 0 16,2-1 0-16,5-1 0 0,0-2 128 0,4-3 0 15,0-2 0-15,2-2 0 0,0-4 176 0,6 1-48 16,-1-5 0-16,0-5 0 0,-2-2 176 0,-2-2 16 15,-2-2 16-15,-3-4 0 0,-3-4 64 0,-2-2 16 16,-4-2 0-16,-2-2 0 0,-3-3 192 0,-2 0 32 16,-2-1 16-16,-3 0 0 0,-4 0 64 0,-1-2 16 15,-4 0 0-15,-2 1 0 0,-2 1-192 0,0 0-32 16,-1-1-16-16,0-1 0 0,-2 1-496 0,2-1-192 16,0 2 16-16,2 2 0 15,1 2-1680-15,3 3-352 0,1 0-64 0,5 5-12464 0</inkml:trace>
  <inkml:trace contextRef="#ctx0" brushRef="#br2" timeOffset="103022.77">16810 15739 9215 0,'5'14'816'0,"2"6"-656"0,1 3-160 0,1 2 0 16,0 1 3904-16,0 2 736 0,-1 0 160 0,0-3 16 16,-2-3-2256-16,2-2-448 0,-1-3-80 0,-1-3-32 15,1-2-336-15,-1-2-64 0,1-1 0 0,-1-5-16 16,-6-4-560-16,9-1-96 0,-1-2-32 0,1-1 0 15,-1-2-16-15,0-4-16 0,-2-3 0 0,0-2 0 16,-1 0-384-16,-1-1-80 0,0-4-16 0,-2 1 0 16,1-3-176-16,-2-2-32 0,-1-1-16 0,0-1 0 15,1-2-160-15,-1-1 0 0,0 0-192 0,2 1 192 16,-1-1-1488-16,2 3-176 0,-1 2-48 0,2 5 0 16,-1-1-976-16,1 7-192 0,1 3-32 0,0 3-7568 15,3 1-1504-15</inkml:trace>
  <inkml:trace contextRef="#ctx0" brushRef="#br2" timeOffset="103288.58">17286 15730 19983 0,'16'14'880'0,"-7"-7"192"0,1-1-864 0,2 1-208 16,0-1 0-16,2 1 0 0,0-2 1088 0,-1-2 160 15,-2-3 32-15,-1 0 16 0,-1-2-32 0,0 0-16 16,-1-1 0-16,0-2 0 0,-3-3-256 0,-1 0-48 16,-1-1-16-16,-2-1 0 0,-1-1-176 0,-1 1-48 0,-2 1 0 0,1-2 0 15,-2 2 224-15,0 1 32 0,-1 2 16 0,-2 1 0 16,1-1-368-16,-1 4-80 0,-1 1-16 0,0 3 0 15,1 2 0-15,-1 4-16 0,1 5 0 0,3 4 0 16,2 4-128-16,-1 1-32 0,1 0 0 0,2 3 0 16,3-2-176-16,4 1-32 0,2-3-128 0,3-1 192 15,0 1-192-15,1-4 0 0,2-1 0 0,2-2-160 32,1-1-1072-32,2-1-224 0,0-2-32 0,-1 1-16 0,-1-6-1744 15,-1 0-336-15,-2-1-80 0,-2-1-16 0</inkml:trace>
  <inkml:trace contextRef="#ctx0" brushRef="#br2" timeOffset="103555.67">17801 15885 27871 0,'4'18'1232'0,"-2"-9"256"0,1 6-1184 0,1 2-304 16,1 0 0-16,-1-2 0 0,-1 1 1200 0,-1-2 176 15,1 1 32-15,0-2 16 0,-1-3-368 0,1-1-80 16,-3-9-16-16,0 0 0 0,0 0-512 0,0 0-96 15,0 0-32-15,0 0 0 0,0 0 224 0,0 0 32 16,0 0 16-16,1-9 0 0,-1-3-80 0,0-1 0 16,0-2-16-16,1-2 0 0,1 0-64 0,0-4-16 15,1-4 0-15,1-1 0 0,1-1 144 0,3-1 16 16,1-3 16-16,1 2 0 0,1 3-16 0,2-1-16 0,1 2 0 0,3 4 0 16,0 2-304-16,4 2-48 0,1-1-16 0,3 5 0 15,4 2-192-15,2 3-288 0,1 3 64 0,8 4-13840 16,4-2-2768-16</inkml:trace>
  <inkml:trace contextRef="#ctx0" brushRef="#br2" timeOffset="104237.98">19355 15718 22175 0,'0'0'976'0,"-7"-2"208"0,1-2-944 0,-2 0-240 16,0 0 0-16,-1 0 0 0,-1 0 1360 0,-2 1 240 15,-1 1 32-15,-1 1 16 0,-2-1-432 0,2 2-64 16,-2 2-32-16,0 1 0 0,1 4-544 0,-1 1-96 0,-1 2-32 0,3 3 0 16,1 0-192-16,1 3-64 0,3 0 0 0,0 2 0 15,2-1-192-15,5 2 0 0,2-3-144 16,1 2 144-16,0 0-144 0,4-1 144 0,3 0-128 0,1-2 128 15,3 0-160-15,1-2 160 0,-1-6-192 0,1-1 192 16,0-2-320-16,1-1 32 0,1-4 16 0,-1-3 0 16,0-3 80-16,-1-1 0 0,0-2 16 0,-1-2 0 15,-3-1 176-15,0-1 0 0,1-3 128 0,-1 0-128 16,1-1 128-16,-2-1-128 0,-3 0 160 0,0-1-160 16,1 2 176-16,-3 1-176 0,1 0 192 0,-1 4-192 15,0 0 576-15,-2 3 16 0,0 2 0 0,-1 8 0 16,0 0 16-16,0 0 0 0,0 0 0 0,0 0 0 15,0 0-320-15,-1 10-64 0,0-1-16 0,-1 6 0 16,1 4-208-16,1-2 0 0,1 3 0 0,2-1 0 16,1 1-320-16,1-1-128 0,2 0 0 0,0-2-16 15,2-2-2752-15,1-2-560 0</inkml:trace>
  <inkml:trace contextRef="#ctx0" brushRef="#br2" timeOffset="104425.58">19699 15373 34671 0,'0'0'1536'0,"-6"-3"320"0,-1 6-1488 0,1-1-368 15,-1 4 0-15,1 1 0 0,-1 4 528 0,-1 4 48 16,-1 5 0-16,1 3 0 0,2 4 144 0,1 4 48 16,-1 4 0-16,2 3 0 0,2 2-576 0,-1 3-192 0,2 0 144 0,1 0-144 15,1-4 0-15,2 2 0 0,2-1 0 0,3-1-176 31,1-6-1616-31,1-2-320 0,3-2-64 0,0-3-8192 0,2-4-1632 0</inkml:trace>
  <inkml:trace contextRef="#ctx0" brushRef="#br2" timeOffset="104645.44">20029 15796 20271 0,'0'0'1792'0,"-5"-2"-1424"0,-4-5-368 0,1 5 0 16,0-2 2304-16,0 1 384 0,2 2 64 0,-2 1 32 15,0 1-1376-15,2 3-288 0,-2 3-48 0,1 2-16 16,1 1-448-16,0 6-96 0,1-1 0 0,3 2-16 16,0 0-368-16,4 2-128 0,0-1 0 0,3 0 0 0,2-2 0 0,1-1 0 15,1 1 0-15,1-2 0 16,1-2-736-16,2-1-96 0,0-2 0 0,1-3-16 16,1-1-1984-16,-1-1-400 0,0-1-80 0,-1-3-7920 15</inkml:trace>
  <inkml:trace contextRef="#ctx0" brushRef="#br2" timeOffset="104989.14">20377 15849 2751 0,'0'0'256'0,"0"0"-256"0,-6-3 0 0,-2 0 0 16,-1 1 6336-16,0 0 1216 0,-1 1 240 0,1 1 48 16,-1 1-4944-16,1 3-976 0,1-1-208 0,1 2-48 15,1 2-848-15,-1 2-176 0,1-1-48 0,2 3 0 16,1 0-448-16,3 3-144 0,2 3 0 0,2 1 0 16,2 1 0-16,3-1 0 0,3-2 0 0,2 0 0 15,4 1 0-15,-2-4 0 0,-2-2 0 0,2-2 0 16,1 1 0-16,0-4 0 0,-3-2 0 0,-1-2 0 15,0-2 160-15,-1 1-32 0,-4-2 0 0,-3-1 0 0,-1-4 112 16,-1 0 16-16,-2-2 0 0,0 0 0 0,-3-2-80 0,-1-1-16 16,0 1 0-16,0-4 0 15,-1 1-576-15,-2-2-112 0,0 0-32 0,-1-1 0 16,1-1-2432-16,-1 0-480 0,0-3-112 0</inkml:trace>
  <inkml:trace contextRef="#ctx0" brushRef="#br2" timeOffset="105630.02">20535 15515 12895 0,'0'0'1152'0,"0"0"-928"16,9 4-224-16,-1-2 0 0,0 2 3040 0,-2 0 560 15,2 3 112-15,0 2 32 0,0 1-1168 0,-1 6-224 0,1 5-48 0,0-2-16 16,-3 5-624-16,1-1-112 0,-1 5-16 0,-3 0-16 16,1 2-672-16,0-4-128 0,-1 0-16 0,1-1-16 15,-1 0-240-15,1-3-32 0,1-1-16 0,-2 0 0 16,1-4-400-16,0-2 128 0,-2 2-128 0,2-4 0 15,-1-2 0-15,1-5 0 0,-3-6 0 0,0 0 0 16,0 0-288-16,0 0 16 0,0 0 0 0,0 0 0 16,0 0-48-16,6-5 0 0,2-1 0 0,-1-2 0 15,-1-3 176-15,1 0 144 0,-2-4-208 0,1 0 80 16,1 0-176-16,-1-2-16 0,1 2-16 0,-2 0 0 16,2 2 96-16,-1 0 32 0,-1 2 0 0,1 3 0 15,-2 3 208-15,-4 5 0 0,0 0 0 0,0 0 0 16,0 0 0-16,6 5-192 0,-1 1 16 0,1 5 16 15,0 0 160-15,1 2-192 0,-2 2 192 0,3-1-192 0,1 1 192 16,1-1 0-16,2-4 0 0,1 2 0 0,1-2 0 16,2 1 0-16,1-2 0 0,1-1 0 0,0-3-128 0,1-1 128 15,0 0-128-15,1-4 128 0,-3 2-224 0,-2-2 32 16,0-1 16-16,-2 0 0 0,-2-2 176 0,1-1-208 16,0 0 80-16,-3 1 128 0,-1-3 0 0,-2 2 0 15,-6 4 0-15,4-6 0 0,-2-1 0 0,-2 7 0 16,-2-6 160-16,0-1-160 0,2 7 208 0,-4-6-64 15,-1 2-16-15,5 4 0 0,-6-5-128 0,6 5 0 16,-6 1 0-16,6-1 0 0,-7 5-256 0,2 3 64 16,1 0 0-16,2 2 16 0,0 2 176 0,2 1 0 15,2 1-144-15,2-2 144 0,1 0 0 0,4 1 0 16,1-4 160-16,5-1-160 0,-1-2 192 0,2 0-64 0,-1-4 0 0,1-1-128 16,0-1 128-16,-2-2-128 0,-1-3 0 0,-1-1 0 15,-3 0 176-15,-1-1-32 0,-3-3 0 0,-1 0 0 16,-2-1 192-16,0-1 48 0,-4 1 0 0,0-1 0 15,-3 0-192-15,-2 0-48 0,-2 1 0 0,0 0 0 16,-2 1-144-16,0 1-224 0,-2 0 48 0,-1 1 16 31,1 0-384-31,2 0-80 0,0 0-16 0,2 0 0 16,1 1-1808-16,3-1-368 0</inkml:trace>
  <inkml:trace contextRef="#ctx0" brushRef="#br2" timeOffset="105801.77">21509 15550 29487 0,'0'0'2624'0,"0"0"-2112"0,0 0-512 0,-3 13 0 0,1 1 2992 0,-1 5 480 15,0 3 112-15,1 3 0 0,0 1-1792 0,1 2-352 16,1 5-80-16,0 3-16 0,1 2-336 0,2 1-80 16,0-2-16-16,2 2 0 0,0-1-672 0,3 1-240 15,1-1 144-15,1 0-144 16,3-1-1712-16,-1 0-416 0,-1-1-96 0</inkml:trace>
  <inkml:trace contextRef="#ctx0" brushRef="#br2" timeOffset="106458.02">15695 12188 18431 0,'-6'0'1632'0,"6"0"-1312"16,0 0-320-16,0 0 0 0,0 0 3792 0,0 0 688 0,3-7 144 0,4 1 32 15,6 2-3536-15,4 1-704 0,3 1-144 0,3 0-16 16,3 2-96-16,3 0-16 0,2 3 0 0,2-1 0 15,1 1-144-15,-1 1 0 0,-2-1 0 0,0-1 0 16,-1-2 176-16,0 2-48 0,-4-2-128 0,-4 0 192 16,-5 0-48-16,-2 0-16 0,-5 0 0 0,-2 0 0 15,-8 0 336-15,0 0 64 0,0 0 16 0,0 0 0 16,-9-2 448-16,-4 0 96 0,-4-1 0 0,-3 2 16 16,-3-1-656-16,-2 1-128 0,-1 0-16 0,-2-1-16 15,1 0-288-15,0 2 0 0,-2 1 0 0,3 3 0 31,0 3-3024-31,2 2-512 0,-23 12-112 0,19-3 0 0</inkml:trace>
  <inkml:trace contextRef="#ctx0" brushRef="#br2" timeOffset="106864.55">15392 13577 22111 0,'0'0'1968'0,"-6"3"-1584"15,6-3-384-15,0 0 0 0,0 0 2800 0,0 0 464 0,0 0 112 0,10 5 16 16,1-2-1952-16,5 2-384 0,4-1-80 0,3 1-16 16,4-1-448-16,2 1-80 0,1-1-32 0,1-1 0 15,1 0-176-15,-1-2-32 0,-1-1-16 0,-3-1 0 16,-2-2-176-16,-3 0 160 0,-2 1-160 0,-5 0 160 16,-3 1-32-16,-1 0 0 0,-4-1 0 0,-7 2 0 15,0 0 512-15,0 0 112 0,0 0 16 0,-10 2 0 16,-4 0 64-16,-3 1 32 0,-4 0 0 0,-1 2 0 15,-1 3-608-15,0-2-128 0,0-2-128 0,-2 1 176 32,1 1-1248-32,3-3-240 0,3 1-48 0,3-1-18080 0</inkml:trace>
  <inkml:trace contextRef="#ctx0" brushRef="#br0" timeOffset="116568.09">27364 3869 1839 0,'0'0'160'0,"0"0"-160"0,0 0 0 0,0 0 0 0,9-7 2288 0,-1 3 416 0,-8 4 96 0,7-2 16 15,-7 2-1280-15,11 1-240 0,1 3-48 0,-5 1-16 16,-3 4-272-16,0 0-64 0,2 3-16 0,-3 0 0 16,0 1-80-16,0 4-16 0,-1 0 0 0,1 0 0 15,1 2-16-15,0 3 0 0,-2 2 0 0,2 1 0 0,-1-2 0 0,-1 3-16 16,1 3 0-16,1 2 0 0,-1 0 0 0,-1 1 0 16,1 0 0-16,-1 1 0 0,2 0-144 0,1 2-32 15,-1 1 0-15,2 3 0 0,-2 0-176 0,-1 3-32 16,0 0-16-16,1 2 0 0,-1 2-208 0,-1 2-144 15,1 0 192-15,-1 1-192 0,1-1 0 0,0-12 0 16,-1 2 0-16,2 4 0 0,-3 2 0 0,2 3 0 16,0 3 0-16,-1-2 0 0,0 1 128 0,1 1-128 15,0-2 0-15,0-1 0 0,-1-1 128 0,2 1-128 16,0-2 0-16,0 0 0 0,0-2 144 0,1 0-16 16,-1-4-128-16,0-1 192 0,0-3 240 0,0-1 32 15,0 1 16-15,0-1 0 0,-2 2-176 0,2-2-48 16,1 1 0-16,1-1 0 0,-1-1-256 0,0-1 0 0,0 4 128 0,3-1-128 15,-1-3 0-15,-1 2 128 0,-2 0-128 0,0 0 0 16,0-1 240-16,0-2-64 0,1 0-16 0,0-1 0 16,0 2 32-16,2-2 0 0,-1-2 0 0,1 0 0 15,-2-1-192-15,2-2 0 0,-1 0 144 0,1-1-144 16,-2 2 192-16,0 2-48 0,0-3 0 0,1 2 0 16,-3 2 64-16,1 1 16 0,0-3 0 0,-1 3 0 15,1-1-16-15,0 2 0 0,-2-1 0 0,2-1 0 16,-1-1-16-16,-1 0 0 0,1-2 0 0,0-1 0 15,-1-1 128-15,2 4 32 0,-1-5 0 0,1 3 0 16,-2 0-224-16,2 0-128 0,-1 2 160 0,-1-2-160 16,1-1 240-16,0 1-48 0,-1 0-16 0,1 0 0 15,-1 1 80-15,1-1 0 0,-2-2 16 0,1 2 0 16,0-1-32-16,1 1-16 0,-1-2 0 0,1 1 0 16,0-1-96-16,1-2 0 0,0 1-128 0,-2-1 192 15,1 1-192-15,-1-1 144 0,2 0-144 0,1 1 128 16,-1 1 16-16,2-3 0 0,-2 1 0 0,-1 0 0 15,1 0 48-15,0-1 16 0,-1 0 0 0,-1-1 0 0,1-1-16 0,0 2-16 16,-1 1 0-16,1-1 0 0,1 0 0 0,0 1 0 16,-2-2 0-16,2 3 0 0,0-3-176 0,-1-1 0 15,-1-1 144-15,2 2-144 0,-2-3 0 0,0-1 0 16,-1-2 0-16,2 0 128 0,0 1-128 0,-2-2 0 16,0-2 0-16,2 0 0 15,-2-3-400-15,1 1-48 0,-2-9-16 0,0 0 0 16,0 0-2256-16,0 0-448 0,0 0-96 0</inkml:trace>
  <inkml:trace contextRef="#ctx0" brushRef="#br0" timeOffset="117224.3">26571 5072 22287 0,'0'0'976'0,"0"0"224"0,0 0-960 0,0 0-240 0,0 0 0 0,0 0 0 15,0 0 1248-15,12 0 208 0,1-3 32 0,5 1 16 16,3 1-32-16,4-1 0 0,1 1 0 0,2 0 0 16,2 1-128-16,4 0-16 0,3 0-16 0,2 1 0 15,4-2-192-15,-3-5-32 0,1 2-16 0,2 2 0 16,2 1-112-16,5-2-32 0,2 2 0 0,4-1 0 16,3 1-288-16,1 0-64 0,0-4-16 0,1 1 0 15,-4 0-288-15,0 1-48 0,-1-2-16 0,-3 4 0 16,-1-2-208-16,-1 2 0 0,-3-1 128 0,-1 1-128 15,-1 1 0-15,-4-3 0 0,-5 2 0 0,-1 0 0 16,-4 0-192-16,2-2-96 0,-1 0-16 0,-3 2 0 16,-6 1-1648-16,0 1-336 0,-2 1-64 0,-1-1-10064 15,-3 2-2000-15</inkml:trace>
  <inkml:trace contextRef="#ctx0" brushRef="#br0" timeOffset="117833.58">26690 6076 5519 0,'-6'0'496'0,"6"0"-496"15,0 0 0-15,0 0 0 0,0 0 4192 0,0 0 736 16,0 0 160-16,10 1 32 0,3 2-2976 0,0-1-592 15,2-2-112-15,5 2-32 0,2-1-240 0,4 2-48 16,3-2-16-16,2-1 0 0,0 0-144 0,2 0-16 16,1-3-16-16,1 1 0 0,3 0 144 0,1 0 16 15,3-2 16-15,3 0 0 0,4-1-176 0,1 1-32 16,1-4-16-16,0-1 0 0,-1 0-352 0,1-2-64 0,-1 2-16 0,1 0 0 16,-5 1-256-16,1 0-64 0,0 1-128 0,18-2 192 15,-6 1-192-15,-6 2-128 0,-2 1 128 0,-4 1-208 31,-4-2-464-31,-3 2-96 0,-1 1 0 0,-2 2-16 16,-3 1-1664-16,0 0-336 0,-2 1-64 0,1 1-13088 0</inkml:trace>
  <inkml:trace contextRef="#ctx0" brushRef="#br0" timeOffset="118364.79">26883 6896 23039 0,'0'0'2048'0,"0"0"-1648"0,0 0-400 0,0 0 0 16,0 0 1120-16,7-5 144 0,4 0 16 0,3-1 16 15,4 1 96-15,5 0 16 0,3 0 0 0,4-1 0 16,5 0-192-16,4-1-16 0,4 0-16 0,4-3 0 16,4 3-112-16,4-2-32 0,2 1 0 0,24-3 0 15,-10 2-432-15,-3 0-96 0,-1 1 0 0,-3 3-16 16,-2 1-352-16,0 3-144 0,-3 1 128 0,0-2-128 15,-4 1 0-15,-2 0 0 0,2-2 0 0,0 1 0 16,0-5-528-16,-2 2-96 0,1 1-16 0,0-3 0 16,-2-2-1808-16,-2-1-368 0,-3 2-80 0</inkml:trace>
  <inkml:trace contextRef="#ctx0" brushRef="#br0" timeOffset="118833.47">27078 7788 31391 0,'0'0'1392'0,"0"0"272"0,0 0-1328 0,12-3-336 0,1 0 0 0,5 0 0 16,3-1 912-16,6 0 112 0,5 2 32 0,7-1 0 0,7 0 272 15,2 0 48-15,1-1 16 0,2 4 0 0,0-5-224 0,5 4-32 16,0-4-16-16,5 2 0 0,3 2-448 0,4 1-96 16,4 0 0-16,-1 0-16 0,-1-5-400 0,3-2-160 15,0 1 128-15,2 0-128 0,1 2-128 0,2-2-128 16,2-1 0-16,-2 0-16 15,-4-3-2160-15,-1 4-448 0,0 2-64 0</inkml:trace>
  <inkml:trace contextRef="#ctx0" brushRef="#br0" timeOffset="120997.05">29263 7797 4607 0,'0'0'192'0,"0"0"64"0,0 0-256 0,0 0 0 0,12-9 0 0,-12 9 0 15,0 0 4528-15,3-9 848 0,-3 1 192 0,0 8 16 16,-2-8-2768-16,2 8-544 0,-1-11-112 0,1 11-32 16,-7-10-832-16,2 2-160 0,0 2-48 0,5 6 0 15,-9-4-640-15,9 4-144 0,0 0-32 0,-11 5 0 16,1 2-272-16,1 0 0 0,2 4 0 0,2 2 0 15,0 1 0-15,1 2 0 0,1-2 0 0,3 4 0 16,0-2-128-16,6 0 128 0,1-2 0 0,4-1-144 16,-1-1 144-16,3-2 0 0,2-2 0 0,2-1 0 0,2-4 0 0,2 0 128 15,-1-3-128-15,2-3 176 0,1 0-16 0,-1-4 0 16,1-2 0-16,-4-1 0 0,-3-2-160 0,-1-1 0 16,0 0 0-16,-3 0 128 0,-3-2-128 0,-4 0 0 15,-3 3 0-15,-2-1 0 0,-2 0-256 0,-5 2 0 16,-3-4 16-16,-2 0 0 0,-2 0 0 0,-2-1 0 15,1-1 0-15,-2 4 0 0,-2 0 240 0,2 4 0 16,0 1 0-16,3 3 0 0,0 2-240 0,2 1 0 16,2 4 0-16,0 1 0 15,1 2-1552-15,4 3-320 0,5-8-64 0,-2 14-11328 0</inkml:trace>
  <inkml:trace contextRef="#ctx0" brushRef="#br0" timeOffset="121216.77">29602 7656 13823 0,'3'-16'608'0,"-1"7"128"0,1 0-592 0,1 1-144 0,-4 8 0 0,4-9 0 16,-4 9 2912-16,0 0 544 0,4-6 128 0,-4 6 0 16,0 0-1344-16,0 0-288 0,4 11-48 0,-2 4-16 15,-2 0-928-15,-1 4-192 0,-3 0-48 0,0 3 0 16,-1 4-400-16,1-2-96 0,0 1-16 0,0 1 0 15,-1 0-208-15,0 0 0 0,0 0 0 0,1-3 0 16,2 1-1504-16,1-3-400 0,1-3-80 0,1-2-12448 16</inkml:trace>
  <inkml:trace contextRef="#ctx0" brushRef="#br0" timeOffset="121435.5">29772 7618 25967 0,'0'0'1152'0,"0"0"240"0,0 0-1120 0,0 0-272 16,0 0 0-16,2 13 0 0,2 3 1152 0,-1-4 192 15,-3 2 16-15,1 3 16 0,2 2-432 0,-1 2-96 0,1 0-16 16,1 3 0-16,-2 0-640 0,2 2-192 0,2 1 0 0,-1-3 128 16,-1 0-256-16,1-2-64 0,-1-1 0 0,1 1 0 31,0-2-1904-31,-1-4-384 0,-1-4-80 0,-2 1-9680 0</inkml:trace>
  <inkml:trace contextRef="#ctx0" brushRef="#br0" timeOffset="121622.97">29637 7912 28959 0,'0'0'1280'0,"0"0"272"0,0 0-1232 0,0 0-320 0,0 0 0 0,0 0 0 16,0 0 2016-16,0 0 352 0,11-3 64 0,-1 0 0 15,2 1-704-15,1 0-128 0,0 1-48 0,1 0 0 16,2-2-848-16,2 1-160 0,1-1-32 0,1 0-16 0,3 1-496 0,-1 0 0 16,-1-1 0-16,-1 0 0 15,3-2-2496-15,-1 0-608 0</inkml:trace>
  <inkml:trace contextRef="#ctx0" brushRef="#br0" timeOffset="122560.38">28794 6592 3679 0,'0'0'320'0,"0"0"-320"0,0 0 0 0,0 0 0 0,0 0 5440 0,0 0 1024 16,-3 11 208-16,1-1 48 0,0 3-4192 0,2 0-832 15,0 4-160-15,3 1-48 0,0 1-672 0,-1 3-144 16,0-1-32-16,0 1 0 0,-1 0-512 0,2 0-128 16,0 0 0-16,-1-1 0 0,1-1 0 0,-1-2 0 15,1 0 0-15,1-5 0 16,0 0-2880-16,-4-13-464 0,0 0-96 0,8 17-16 0</inkml:trace>
  <inkml:trace contextRef="#ctx0" brushRef="#br0" timeOffset="122747.96">28970 6557 26719 0,'0'0'1184'0,"0"0"240"0,0 0-1136 0,0 0-288 0,0 0 0 0,0 10 0 16,0-10 1024-16,-1 16 128 0,-1 0 48 0,4 5 0 15,4-2-320-15,-2 6-64 0,0 0-16 0,-1 2 0 16,-1-1-640-16,1 0-160 0,2 3 0 0,1-4 0 16,4-5 0-16,-5 0 0 0,-4 0-160 0,3-3 160 15,3-3-896-15,-2-2-96 0,-1-2-16 0,-4-10-12944 16</inkml:trace>
  <inkml:trace contextRef="#ctx0" brushRef="#br0" timeOffset="122919.81">28821 6902 1839 0,'0'0'0'0,"-4"-7"160"0,2 0-160 0,2 7 0 16,0 0 0-16,0 0 0 0,0 0 7392 0,0 0 1440 15,5-9 304-15,3 2 48 0,2 1-6192 0,1 2-1248 16,-1 1-240-16,3 2-48 0,3-3-944 0,1 2-192 16,1-1-48-16,2 2 0 0,-2-2-272 0,0 0-144 15,0-2 16-15,2 0 0 16,1-1-2560-16,-3-2-496 0</inkml:trace>
  <inkml:trace contextRef="#ctx0" brushRef="#br0" timeOffset="123497.77">28679 5807 25503 0,'0'0'1136'0,"-2"-5"224"0,-1 0-1088 0,0 0-272 16,-1-1 0-16,-1 0 0 0,-1-1 1600 0,-1 2 272 15,1 3 48-15,-2 2 16 0,-1-2-944 0,0 5-192 16,-2 1-32-16,1 4-16 0,-1 2-752 0,1 4 0 0,-2 3 0 0,2 2-160 15,2-1 160-15,0 0-192 0,3 2 192 0,1-1-192 16,1 1 192-16,3-1 0 0,3-2 0 0,3 11 0 16,2-6 0-16,3-5-160 0,0-4 160 0,2-3 0 15,1-1 0-15,0-2 0 0,-2-3 128 0,-1-2-128 16,1-4 416-16,1-1-16 0,-1-1 0 0,0 0 0 16,-3-1-16-16,0 0-16 0,1-3 0 0,1 2 0 15,-3-4-112-15,-2 1-32 0,-1-5 0 0,-2 1 0 16,-2 0-96-16,-2 0-128 0,-3 0 176 0,-3 0-176 31,-2-3-224-31,0 2-160 0,0 2-16 0,0 0-16 0,-2-1-608 16,1 2-112-16,0-1-16 0,0 3-16 0,1 2-1984 0,2 3-400 0</inkml:trace>
  <inkml:trace contextRef="#ctx0" brushRef="#br0" timeOffset="123669.66">28858 5710 23839 0,'0'0'1056'0,"0"0"224"0,0 0-1024 0,0 0-256 16,0 0 0-16,0 11 0 0,2 0 1472 0,-2 0 256 15,-1 1 64-15,0 0 0 0,-1 1-512 0,2 1-80 16,0 5-32-16,2-1 0 0,-2 1-832 0,0 2-160 16,0 1-48-16,0 2 0 0,0-1-128 0,2 3 0 15,1-5 0-15,1 0 0 16,1 0-2128-16,0-3-368 0,1-2-64 0</inkml:trace>
  <inkml:trace contextRef="#ctx0" brushRef="#br0" timeOffset="123875.07">29107 5630 13823 0,'0'0'1216'0,"0"0"-960"0,0 0-256 0,0 0 0 16,0 0 3104-16,0 0 576 0,1 9 112 0,-1 2 32 15,0-11-2144-15,1 17-416 0,2 1-96 0,-2 4-16 16,-1 3-816-16,3 1-160 16,0 1-48-16,0 1 0 0,1 0-128 0,0 0 0 15,-1-2 0-15,-1-2-176 16,1 4-2256-16,0-3-448 0</inkml:trace>
  <inkml:trace contextRef="#ctx0" brushRef="#br0" timeOffset="124062.55">28949 5887 25791 0,'0'0'2304'0,"0"0"-1856"16,0 0-448-16,0 0 0 0,0 0 1872 0,0 0 288 16,9 1 48-16,-9-1 16 0,12 4-384 0,1 0-80 15,1-1-16-15,5-2 0 0,1-1-1072 0,3 0-224 0,-3 0-32 0,3 0-16 16,-1 0-400-16,1-1 0 0,1-1 0 0,2-2-18448 15</inkml:trace>
  <inkml:trace contextRef="#ctx0" brushRef="#br0" timeOffset="124860.77">28551 4957 14735 0,'0'0'640'0,"0"0"160"0,0 0-640 0,0 0-160 0,6-8 0 0,-6 8 0 16,4-10 1824-16,-2 0 336 0,-2 10 64 0,1-11 16 15,1 1-704-15,0 2-128 0,-2 8-16 0,2-7-16 16,-2 7-592-16,0 0-112 0,0 0-32 0,0 0 0 0,-4-6 64 0,4 6 16 16,-9-3 0-16,0 5 0 0,-2 3-288 0,2 4-64 15,0 3-16-15,2 5 0 0,1 2-352 0,-1 3 0 16,-1 1 0-16,2 3-192 0,3-2 192 0,3 1 0 15,4-1-144-15,3-6 144 0,1 0 0 0,3-1 0 16,4-3 0-16,0-1 0 0,1-2 0 0,0-3 0 16,-1-2 0-16,2-2 0 0,0-1 0 0,-1-5 0 15,-2-1 0-15,-2-3 0 0,0 0 0 0,-1-3 0 16,1-2 160-16,-3-1-160 0,-2-1 224 0,-3 0-64 0,0-1-16 16,-4 0 0-16,-4-2-16 0,-3 2-128 15,-1-1 192-15,-2 4-64 0,-2 0 0 0,-1 2-128 0,-1-3 192 0,-2 5-64 16,0-1 0-16,2 1-128 0,0 1 192 0,1 3-64 15,1-1-128-15,4 3-144 0,-1 0 144 0,9 1-208 32,0 0-1584-32,0 0-304 0,0 0-64 0,0 0-11280 0</inkml:trace>
  <inkml:trace contextRef="#ctx0" brushRef="#br0" timeOffset="125048.14">28886 4746 27647 0,'0'0'2448'0,"0"0"-1952"16,0 0-496-16,0 0 0 0,0 0 992 0,0 0 96 15,0 0 32-15,4 12 0 0,-1 1 32 0,-2 5 0 16,-1 3 0-16,-1 2 0 0,-2 4-896 0,2-3-256 16,1 4 128-16,1-1-128 0,-2 3 0 0,0-4 0 15,-1 2-160-15,4-2 160 16,0-2-2992-16,2-3-480 0,2-3-112 0</inkml:trace>
  <inkml:trace contextRef="#ctx0" brushRef="#br0" timeOffset="125266.87">29145 4631 25791 0,'0'0'1152'0,"0"0"224"0,0 0-1104 0,0 0-272 0,0 0 0 0,0 12 0 15,0-12 1152-15,1 18 160 0,0 3 32 0,2 0 16 16,-1 0-448-16,1 5-80 0,-2 0-32 0,3 1 0 16,-2 1-592-16,0 2-208 0,2 0 144 0,1-1-144 15,0-3 0-15,2 0 0 0,0-2 0 0,-1 1 0 16,-1-3-144-16,0 2-112 0,1-2-32 0,-2-2 0 31,-2-4-2144-31,1 0-448 0,-3-2-64 0</inkml:trace>
  <inkml:trace contextRef="#ctx0" brushRef="#br0" timeOffset="125454.35">29023 4983 23039 0,'0'0'2048'0,"0"0"-1648"16,0 0-400-16,0 0 0 0,0 0 3296 0,9-6 576 15,-9 6 112-15,11-7 32 0,-1 2-1712 0,3 0-320 16,2 0-80-16,3 1-16 0,2-1-1328 0,-1-1-272 15,1 2-48-15,-1 2-16 16,2 1-768-16,1-3-160 0,0 1-16 0,-1 0-18592 0</inkml:trace>
  <inkml:trace contextRef="#ctx0" brushRef="#br0" timeOffset="126392.94">27344 3811 12895 0,'0'0'1152'0,"0"0"-928"0,0 0-224 0,0 0 0 0,0 0 2816 0,0 0 528 16,0 0 112-16,0 0 0 0,0 0-736 0,0 0-160 15,0 0-16-15,9-5-16 0,0-1-816 0,3 2-176 16,0-2-16-16,1 3-16 0,1-1-320 0,2-2-64 16,1 0-16-16,1 1 0 0,2-4-272 0,2 1-64 0,3-1-16 0,2-2 0 15,3-1-272-15,1-2-48 0,1-2-16 0,3 0 0 16,3-3-224-16,2-2-32 0,2-2-16 0,2 0 0 15,3-2-144-15,-1-1 0 0,-2 0 0 0,0 0 128 16,-2 1-128-16,-2 1 0 0,-2 2 0 0,-1 1 0 31,-3 2-496-31,-2 0 32 0,-2 2 0 0,-2 2 0 16,-1 1-1264-16,-1 0-256 0,-1 1-64 0,-2 0-10608 0,-2 0-2128 0</inkml:trace>
  <inkml:trace contextRef="#ctx0" brushRef="#br0" timeOffset="126955.7">26860 3511 13823 0,'0'0'608'0,"0"0"128"0,-6-3-592 0,1 0-144 0,5 3 0 0,0 0 0 16,0 0 3968-16,0 0 752 0,0 0 144 0,0 0 48 16,8 4-2832-16,2 4-560 0,3 2-112 0,3 1-32 15,2 3-640-15,3 4-128 0,-2 3-32 0,2 2 0 0,1 2-144 0,3 0-48 16,0 0 0-16,0 2 0 0,-2-2-80 0,2 2-32 16,0 1 0-16,1-2 0 0,0-3-272 0,-1 1 128 15,-2 0-128-15,3 1 0 0,2-3-208 0,-4-1-160 16,-2 1-16-16,-1-1-16 15,1-2-2176-15,-2-1-432 0,-2-4-96 0,1-1-11392 16</inkml:trace>
  <inkml:trace contextRef="#ctx0" brushRef="#br0" timeOffset="127221.52">27125 3285 24879 0,'0'0'2208'0,"0"0"-1760"0,-4 7-448 0,0 1 0 16,2 1 1200-16,0 1 144 0,4 0 48 0,0 2 0 16,2-1 144-16,3 5 16 0,-1 0 16 0,5 5 0 15,3-3-928-15,0 3-176 0,2 2-32 0,2 2-16 16,2 0-224-16,2-1-64 0,1 1 0 0,4-1 0 15,1-3-128-15,-2-3 0 0,-2 0 0 0,-1-2 128 16,-1-3-128-16,1-2-256 0,-3-1 64 0,0-3 16 16,-3 1-2032-16,-3-3-416 0,-2 1-64 0</inkml:trace>
  <inkml:trace contextRef="#ctx0" brushRef="#br0" timeOffset="127659.14">26570 2602 5519 0,'-5'-16'240'0,"2"9"64"0,-2 3-304 0,0 1 0 0,-1-1 0 0,6 4 0 15,-6 1 4064-15,-2-1 752 0,0 0 160 0,2 3 16 16,-1 2-3280-16,2 4-672 0,0 3-128 0,1 2-16 16,0 3-640-16,3 4-128 0,-1 1-128 0,4-1 176 15,1 2-176-15,4 2 0 0,2 2 0 0,3-1 128 16,1 1 80-16,3-3 16 0,-1 1 0 0,3-1 0 16,3-4 144-16,1 0 16 0,2-6 16 0,2-2 0 15,-1-2 400-15,0-3 80 0,-3-1 16 0,-3-4 0 16,-1-2-128-16,-1-4 0 0,-1 0-16 0,-3-5 0 15,-2-2 144-15,-4 1 48 0,-1-6 0 0,-4 1 0 16,-3 0-288-16,-3-2-48 0,-1-2-16 0,-3-2 0 16,-4 1-32-16,-1-2-16 0,-1 1 0 0,-3 2 0 15,-1 2-224-15,-3-3-32 0,-3 3-16 0,0-2 0 16,3-1-464-16,1 3-80 0,3-2-32 0,-4-6 0 16,4 3-1840-16,6 4-368 0,1 6-80 0,7 0-13792 15</inkml:trace>
  <inkml:trace contextRef="#ctx0" brushRef="#br0" timeOffset="128190.17">28961 3030 15663 0,'-9'-13'1392'0,"1"6"-1120"0,-4-3-272 0,0 3 0 0,-1 0 3536 0,0 1 656 16,0 0 128-16,0 4 32 0,-1 2-2432 0,0 5-496 15,0-2-80-15,3 4-32 0,-4 3-736 0,5 3-128 16,2 4-48-16,0 3 0 0,1 1-400 0,3 0 0 15,2 1-144-15,4 0 144 0,0 1-144 0,3-3 144 16,1 0 0-16,1 0-144 0,4-7 144 0,2 0 0 16,3-3 0-16,1-3 0 0,-1-5 0 0,0 1 0 15,0-5 192-15,-1 0-64 0,1-2 0 0,-2-3 0 16,-1-2 0-16,0-2 0 0,1-2 64 0,-5 0 0 16,-4-4 16-16,-1 0 0 0,-3 0-48 0,-1 1-16 15,0-2 0-15,-1 2 0 0,-2 2-144 0,-2 1 0 16,-3-2 0-16,-2 5 128 0,-2-3-288 0,-1 4-64 0,0 1-16 15,0 1 0 1,0 1-1872-16,0 1-384 0,1 3-80 0</inkml:trace>
  <inkml:trace contextRef="#ctx0" brushRef="#br0" timeOffset="128408.79">29171 2783 32191 0,'0'0'1424'0,"0"0"304"0,0 0-1392 0,-3 10-336 0,0 2 0 0,1 2 0 15,-1 2 656-15,2 3 64 0,0 1 16 0,1 6 0 16,-2 1-192-16,2 5-32 0,4 0-16 0,-1 1 0 16,-2-1-496-16,2 1 0 0,1 1 0 0,0-1-160 15,-1-5-2528-15,3-3-512 0</inkml:trace>
  <inkml:trace contextRef="#ctx0" brushRef="#br0" timeOffset="128627.74">29442 2697 3679 0,'0'0'160'0,"0"15"32"0,-4 2-192 0,0 5 0 0,0 2 0 0,0 2 0 15,2 0 6176-15,0 1 1184 0,1 1 256 0,2 0 32 16,2 2-5408-16,1-2-1072 0,0-1-208 0,1 1-64 16,0-4-704-16,2 2-192 0,0 2 0 0,3-2 0 31,-1-1-320-31,0-3-112 0,0 0-16 0,0-2-9504 0,0-2-1904 0</inkml:trace>
  <inkml:trace contextRef="#ctx0" brushRef="#br0" timeOffset="128830.92">29291 3080 36447 0,'0'0'1616'0,"0"0"336"0,0 0-1568 0,0 0-384 0,0 0 0 0,-2-7 0 0,2 7 1952 0,6-9 304 15,1 1 64-15,5-2 16 0,1 1-864 0,3 1-160 16,1 0-32-16,2 2-16 0,1-1-880 0,1 1-192 15,0 1-16-15,1-1-16 16,-1 2-608-16,-1 2-112 0,1 0-16 0,0 2-13888 16,-1 0-2752-16</inkml:trace>
  <inkml:trace contextRef="#ctx0" brushRef="#br0" timeOffset="130100.86">28192 8789 16575 0,'0'0'1472'0,"6"3"-1168"16,1-16-304-16,-2-1 0 0,-3 0 1104 0,1 1 176 15,-3 0 16-15,0 1 16 0,-1 1 160 0,-1 0 16 16,2 11 16-16,0 0 0 0,-5-8 672 0,-1 3 144 16,-2 0 32-16,0 2 0 0,-1 3-2096 0,0 2-400 15,0 0-96-15,-3 5-16 0,-2 1 896 0,1 2 192 0,0 6 16 0,0 3 16 16,-1 1-80-16,0 3-16 0,-3 7 0 0,3-4 0 16,1 0-336-16,2 2-80 0,5-4-16 0,3 1 0 15,3-3-128-15,3-1-16 0,1-1-16 0,2-3 0 16,2-3-176-16,3 2 0 0,0-3 144 0,1 0-144 15,0-1 0-15,1-1 0 0,1 0-160 0,2-2 160 32,-1-3-1792-32,5-2-240 0,2-2-48 0,0-4-9056 0,-1-6-1792 0</inkml:trace>
  <inkml:trace contextRef="#ctx0" brushRef="#br0" timeOffset="130257.14">28507 8756 18431 0,'0'0'1632'15,"0"0"-1312"-15,0 0-320 0,0 0 0 0,0 0 2912 0,-5 15 512 16,1 0 96-16,0 2 32 0,-1 3-2144 0,0-1-448 16,-3 2-64-16,3 0-32 0,2 4-576 0,-1 2-112 15,0 1-32-15,0-1 0 0,0-1-144 0,2-1 0 16,2-3-192-16,2 0 192 16,4-1-2432-16,-1-1-384 0,-1-3-64 0</inkml:trace>
  <inkml:trace contextRef="#ctx0" brushRef="#br0" timeOffset="130444.71">28700 8754 22111 0,'-1'-13'1968'0,"1"13"-1584"0,0 0-384 0,-2-11 0 0,2 11 2640 0,0 0 448 0,0 0 96 0,0 0 16 16,0 0-1520-16,0 0-288 0,-2 17-64 0,1 7-16 15,-1 2-816-15,1 5-176 0,1 4-16 0,0-1-16 16,0 5-288-16,0-2 0 0,0-1 0 0,0 1 0 31,0-5-1264-31,3 2-144 0,-1-1-48 0,2-3-9296 0,-1-4-1856 0</inkml:trace>
  <inkml:trace contextRef="#ctx0" brushRef="#br0" timeOffset="130647.12">28541 9078 24879 0,'-7'-9'2208'0,"0"-1"-1760"0,-4-1-448 0,3 2 0 0,3-1 2896 0,1 1 496 16,0 1 112-16,4 8 16 0,-1-7-1968 0,1 7-384 16,0 0-80-16,0 0 0 0,13-2-832 0,1 2-256 15,3 1 128-15,2 4-128 16,0 2-1040-16,2 1-272 0,-3-1-48 0,3 3-16 31,0-3-1648-31,1 1-336 0,2-1-64 0</inkml:trace>
  <inkml:trace contextRef="#ctx0" brushRef="#br0" timeOffset="130932.8">28867 9133 21935 0,'0'0'960'0,"0"0"224"0,0 0-944 0,0 0-240 0,0 0 0 0,0 0 0 15,0 0 928-15,0 0 144 0,0 0 16 0,0 0 16 16,12 5-528-16,-2 1-128 0,1-3 0 0,-1 1-16 16,2-1-432-16,-1 1 128 0,-1 0-128 0,0-2 0 15,0 0 176-15,2 0-48 0,-1 1-128 0,-1-2 192 16,-10-1 576-16,0 0 96 0,0 0 32 0,0 0 0 15,4 8 240-15,-4-8 48 0,2 12 16 0,-3-2 0 16,1-10-272-16,-5 12-48 0,0 0-16 0,1-2 0 16,-1 2-16-16,-2 0 0 0,-1-1 0 0,2 2 0 15,1-2-464-15,1 2-80 0,1 0-32 0,3 0 0 0,1-1-272 0,2-1 0 16,-3 0 0-16,0-11 0 0,4 13 0 0,2-3 0 16,2 1 0-16,3-5 0 15,2-1-448-15,0-5-128 0,1 0-48 0,4 0 0 16,3-3-2592-16,0-4-528 0,1-3-96 0</inkml:trace>
  <inkml:trace contextRef="#ctx0" brushRef="#br0" timeOffset="131229.63">29318 9018 15663 0,'-7'-7'1392'0,"-2"0"-1120"16,-1 2-272-16,-2 4 0 0,0 3 2688 0,2 3 464 15,0 3 112-15,0 4 0 0,1 2-1456 0,2 6-288 0,-1-1-64 0,2 5-16 16,1-1-704-16,4-1-144 0,1 2-16 0,4-2-16 15,1-2-384-15,3-2-176 0,2-4 160 0,5-1-160 16,0 0 176-16,2-2-176 0,-1-2 192 0,1-5-192 16,0-2 256-16,-2 1-48 0,0 0-16 0,-2-2 0 15,-3-6 288-15,1 1 48 0,-11 4 16 0,9-4 0 16,-3-5 160-16,1 1 48 0,-7 8 0 0,2-11 0 16,0 2-320-16,-2-2-64 0,-2 0-16 0,0 2 0 15,-1-1-224-15,-1 2-128 0,-1-3 160 0,-1 1-160 16,-1-2 0-16,1-1 0 0,-2 0 0 0,1 0 0 15,1 0-768-15,0 1-160 16,1 2-32-16,1 1 0 0,-1-2-2256 0,3 4-464 0</inkml:trace>
  <inkml:trace contextRef="#ctx0" brushRef="#br0" timeOffset="131401.42">29622 8876 5519 0,'0'0'496'0,"0"0"-496"15,0 0 0-15,0 0 0 0,0 0 5024 0,0 0 912 16,1 17 176-16,-4 0 32 0,0 3-4032 0,-1-3-800 16,0 6-160-16,1 1-48 0,2-1-528 0,0 1-128 15,-2-2 0-15,2 1-16 0,1 2-432 0,-2 0 0 16,1-2 128-16,1 1-128 0,1-2-288 0,2-1-96 16,2-6 0-16,0-2-16 15,2-1-2464-15,-1 0-480 0,1-6-112 0</inkml:trace>
  <inkml:trace contextRef="#ctx0" brushRef="#br0" timeOffset="131636.75">29903 8840 14735 0,'-1'17'1312'0,"-2"-4"-1056"0,0 4-256 0,0 2 0 16,-1 1 1984-16,1 2 352 0,1 3 64 0,-1-3 16 15,2 0-1040-15,0 0-208 0,-1 0-32 0,1 2-16 16,0 2-624-16,2-4-128 0,-1-1-32 0,0 0 0 16,1-3-336-16,1 0 0 0,-2-3 0 0,1 0 128 15,-1 0-128-15,0-2-208 0,0-3 48 0,0-1 16 16,0-9-1808-16,0 0-352 0,-4 9-80 16,4-9-7760-16</inkml:trace>
  <inkml:trace contextRef="#ctx0" brushRef="#br0" timeOffset="131787.14">29755 9190 12895 0,'-7'-15'576'16,"3"4"112"-16,0 1-560 0,0 2-128 0,-1 2 0 0,5 6 0 0,0 0 5264 16,0 0 1024-16,-1-11 208 0,1 11 32 15,0 0-3840-15,6-6-768 0,2-1-144 0,3 2-48 16,2 2-832-16,2 2-160 0,5 1-32 0,0 1-16 0,-1 1-528 0,3 0-160 16,3 1 0-16,1-1 0 15,1 2-2800-15,0 0-656 0</inkml:trace>
  <inkml:trace contextRef="#ctx0" brushRef="#br0" timeOffset="132851.85">26404 7870 11055 0,'0'0'976'0,"0"0"-784"0,-2-8-192 0,7 5 0 0,-4-2 2432 0,-1 5 448 0,0 0 96 0,0 0 16 16,0 0-880-16,0 0-160 0,0 0-32 0,0 0-16 15,1 8-544-15,2 4-96 0,0 3-32 0,-2 5 0 16,-1 1-448-16,1 2-80 0,3 2-32 0,-1 2 0 15,-2 2-352-15,0 1-80 0,1-1-16 0,-1 1 0 16,0 1-224-16,1-1 0 0,1-3 0 0,1-2 0 16,0-3-1520-16,0-1-400 0,-1-5-64 0,-1-3-7600 15,1-4-1504-15</inkml:trace>
  <inkml:trace contextRef="#ctx0" brushRef="#br0" timeOffset="133070.6">26533 7859 11967 0,'-1'-19'528'0,"1"12"112"0,0-1-512 0,-1 1-128 16,2 0 0-16,-1 7 0 0,0 0 3888 0,0 0 736 15,0 0 160-15,0 0 16 0,0 0-2656 0,5 8-544 16,0 4-96-16,1 2-32 0,-1 2-896 0,0 2-192 16,0 0-48-16,3 4 0 0,-1-1-336 0,-1-1 0 15,1-1 0-15,-1 0 128 0,3 0-128 0,-1 2 0 0,-1-3 0 0,2 2 0 16,0 1-256-16,-1 0-64 0,-2-2 0 0,1 1-16 31,-2-2-2400-31,3-2-464 0,-3-5-112 0</inkml:trace>
  <inkml:trace contextRef="#ctx0" brushRef="#br0" timeOffset="133242.45">26510 8072 15663 0,'-3'-4'1392'0,"2"-3"-1120"0,0 2-272 0,1 5 0 15,1-5 4160-15,-1 5 768 0,0 0 144 0,6-3 48 16,-6 3-2896-16,11-1-576 0,1 1-112 0,1 1-32 16,-2 2-1008-16,4 0-208 0,-1-2-32 0,3 2-16 15,3 0-240-15,0-1 0 0,3-1 0 0,-1 0-12032 16,0 2-2288-16</inkml:trace>
  <inkml:trace contextRef="#ctx0" brushRef="#br0" timeOffset="133770.26">25950 6683 12895 0,'0'0'1152'0,"-1"11"-928"16,-3 1-224-16,0 6 0 0,-1 3 3712 0,0 3 704 15,0 4 144-15,0 1 32 0,-1 3-3216 0,2-1-640 16,2 5-128-16,0 0-32 0,1 3-448 0,1-1-128 16,3 0 0-16,-1 0-9280 15,1-12-1920-15</inkml:trace>
  <inkml:trace contextRef="#ctx0" brushRef="#br0" timeOffset="133985.21">26029 6794 23039 0,'0'0'2048'0,"0"0"-1648"15,0 0-400-15,0 0 0 0,0 0 1120 0,1 11 144 16,2 0 16-16,-1 4 16 0,1 0-352 0,1 4-80 15,1 2-16-15,1 1 0 0,0 1-640 0,3-1-208 16,0 0 128-16,1 1-128 0,1-1 0 0,-1-1 0 16,1-2 0-16,-2 1 0 15,0-2-1840-15,0-1-416 0,-1-1-96 0,-2-1-16 0</inkml:trace>
  <inkml:trace contextRef="#ctx0" brushRef="#br0" timeOffset="134422.73">25970 7058 24479 0,'0'0'1088'0,"0"0"208"0,0 0-1040 0,0 0-256 0,-3-4 0 0,3 4 0 15,0 0 480-15,6-6 32 0,3 3 16 0,1 0 0 16,3 0-304-16,2 1-64 0,-2-1-16 0,2 1 0 16,4 0-464-16,1 0-112 0,1-2-16 15,0 0 0-15,1-1-448 0,0 1-80 0,-1-3-32 0,0 2 0 16,-1 0 496-16,-3 0 80 0,-3-2 32 0,-2 0 0 15,-4 1 608-15,-2 1 128 0,1 2 32 16,-7 3 0-16,0 0 1104 0,0 0 240 0,-4-5 32 0,4 5 16 0,-7-1-352 0,-1 1-64 16,-2 0 0-16,1 2-16 0,1 3-672 0,1 2-128 15,0-1-16-15,1 4-16 0,2 1-352 0,3 4-144 16,1-2 128-16,1 0-128 0,3 1 0 0,3 0 0 16,2 1 0-16,3-2 0 0,1 0 0 0,1-3 0 15,3-2 0-15,0-1 0 0,0-2 256 0,0-1-16 16,0-4-16-16,1 0 0 0,-1 0 336 0,-1-7 64 15,-3 1 16-15,0-5 0 0,-3 1 64 0,1 1 0 16,-2-4 16-16,0 0 0 0,-4-2-32 0,0 1-16 16,-1-3 0-16,-2 3 0 0,-5-5 48 0,-1 5 16 15,-2 1 0-15,-2 1 0 0,-1 1-336 0,-2 0-64 16,1-1-16-16,-2 2 0 0,-2-2-320 0,-1 3 0 0,0 0-192 16,-6-3 64-1,3 3-1696-15,-1-3-336 0,1 1-64 0,5 2-16064 0</inkml:trace>
  <inkml:trace contextRef="#ctx0" brushRef="#br0" timeOffset="134704.94">26040 6030 15663 0,'-7'-17'688'0,"4"11"144"0,-1-1-656 0,4 7-176 15,-2-4 0-15,2 4 0 0,0 0 3344 0,0 0 640 16,0 0 128-16,0 0 32 0,0 0-2304 0,0 7-464 16,0 1-96-16,1 5 0 0,0 4-768 0,0 2-128 15,1 3-48-15,-1-1 0 0,0 1-128 0,1 2-16 16,-1-1-16-16,2 3 0 0,0-2-176 0,0-3 0 15,-2 1 0 1,1-2 0-16,0-2-2624 0,2-3-512 0,0 0-112 0,0-4-16 0</inkml:trace>
  <inkml:trace contextRef="#ctx0" brushRef="#br0" timeOffset="134861.35">26156 6003 25215 0,'0'0'1120'0,"0"0"224"0,0 0-1072 0,3 6-272 0,0 4 0 0,1 1 0 16,0 4 672-16,-1 3 80 0,3 1 16 0,-2 2 0 16,1 0-400-16,1 1-80 0,1 3-16 0,-1-1 0 15,1-2-432-15,1 0-96 0,-2-1 0 0,5 5-12352 16</inkml:trace>
  <inkml:trace contextRef="#ctx0" brushRef="#br0" timeOffset="135033.22">26059 6208 18431 0,'0'0'1632'0,"0"0"-1312"15,0 0-320-15,0 0 0 0,6-4 2624 0,2 1 448 16,2 2 80-16,1-1 32 0,1 0-1504 0,1 1-288 16,1 1-64-16,3 1-16 0,-1-1-928 0,-1 0-192 15,1 0-48-15,6 0 0 16,-2-1-2592-16,-1-2-528 0</inkml:trace>
  <inkml:trace contextRef="#ctx0" brushRef="#br0" timeOffset="135376.93">25921 4914 14735 0,'0'0'1312'0,"0"0"-1056"0,0 0-256 0,0 0 0 15,0 0 2864-15,0 0 512 0,0 0 96 0,-4 7 32 0,0 1-1712 0,1 2-320 16,0-1-80-16,2 6-16 0,-1 1-880 0,-2 11-176 16,0-7-48-16,0 4 0 0,0 1-272 0,0-1 0 15,-1 0-176-15,3-6 176 16,1-1-2384-16,0 9-368 0,1-5-80 0</inkml:trace>
  <inkml:trace contextRef="#ctx0" brushRef="#br0" timeOffset="135564.41">26005 4896 1839 0,'5'-13'160'0,"-5"13"-160"15,6-9 0-15,-6 9 0 0,4-8 4400 0,-4 8 848 16,0 0 160-16,0 0 32 0,0 0-3088 0,9 7-624 0,-1 2-128 0,-2 5-32 16,1 4-1088-16,-2 2-224 0,-3 1-32 0,1-4-16 15,1 2-208-15,2 11 0 0,0-2 128 0,-4-10-128 16,2 3-144-16,3 13-80 0,-5-7-16 0,1-1-11968 15</inkml:trace>
  <inkml:trace contextRef="#ctx0" brushRef="#br0" timeOffset="135736.26">25939 5172 28447 0,'0'0'1264'0,"0"0"256"0,0 0-1216 0,0 0-304 0,0 0 0 0,0 0 0 16,8 10 1376-16,-1-4 224 0,4-2 32 0,3 1 16 0,2-1-608 0,-3-1-112 16,1 1-32-16,2-4 0 0,-1 0-896 0,12 0 0 15,-1 0 0-15,-3-4-16688 16</inkml:trace>
  <inkml:trace contextRef="#ctx0" brushRef="#br1" timeOffset="151999.14">17931 2062 24063 0,'0'0'1072'0,"-1"8"208"0,2 1-1024 0,1 1-256 0,0 2 0 0,2 2 0 0,0-1 1152 0,0 4 160 15,1 3 32-15,3 7 16 0,2 2-896 0,1 1-176 16,-1 0-32-16,1 0-16 0,0-5-240 0,1 1-192 31,0 0 48-31,-2-2 0 0,1-1-2160 0,-2-1-416 0,0-5-96 0</inkml:trace>
  <inkml:trace contextRef="#ctx0" brushRef="#br1" timeOffset="152202.24">17867 2319 30351 0,'0'0'1344'0,"0"0"272"0,0 0-1296 0,0 0-320 0,0 0 0 0,0 0 0 16,0 0 1600-16,0 0 256 0,8 2 64 0,3 1 0 16,0-1-1344-16,2 0-272 0,1-4-48 0,0 1-16 15,3 0-240-15,1-2 0 0,0-1 0 0,2-2 0 16,-1-1-160-16,1-1-80 0,-2-1-16 0,0 0 0 31,2 0-3376-31,-2 1-672 0</inkml:trace>
  <inkml:trace contextRef="#ctx0" brushRef="#br1" timeOffset="152389.79">18295 1868 29999 0,'0'0'1328'0,"0"0"272"0,0 0-1280 0,0 0-320 15,0 9 0-15,0-2 0 0,0 4 1840 0,0 2 288 16,3 3 64-16,1 2 16 0,-1 3-1088 0,1 2-224 16,3 1-32-16,-1 2-16 0,1 1-592 0,1 3-128 15,0 0-128-15,-2 1 176 0,2 3-176 0,1-4 0 16,2-1-160-16,-1 1 160 16,2 0-2912-16,-1-3-480 0</inkml:trace>
  <inkml:trace contextRef="#ctx0" brushRef="#br1" timeOffset="156141.92">27545 2618 12895 0,'0'0'1152'0,"0"0"-928"0,0 0-224 0,0 0 0 0,0 0 2032 0,13 17 352 15,-13-17 80-15,-3 15 16 0,3 0-704 0,-1 1-144 16,-2 1-32-16,2 1 0 0,-1 2-528 0,0 1-112 16,4 1-32-16,-2 0 0 0,-2 1-368 0,2 0-80 15,2-3-16-15,-1-4 0 0,0 5-320 0,0-4-144 16,1 2 128-16,-2 8-128 16,0-1-1776-16,0-2-432 0,1-3-96 0</inkml:trace>
  <inkml:trace contextRef="#ctx0" brushRef="#br1" timeOffset="156313.85">27467 2832 23951 0,'0'0'1056'0,"-3"-6"224"0,3 6-1024 0,0 0-256 0,-2-8 0 0,2 8 0 16,0 0 1840-16,5-7 304 0,-5 7 64 0,9-6 16 15,1 1-1184-15,1 2-224 0,0 2-48 0,1-1-16 16,0 0-752-16,2-1 0 0,3 2 0 0,1-3 0 31,3 3-2112-31,-1-1-384 0,3-1-64 0,2 4 0 0</inkml:trace>
  <inkml:trace contextRef="#ctx0" brushRef="#br1" timeOffset="156721.38">27747 2704 27407 0,'0'0'1216'0,"0"0"256"16,0 0-1184-16,0 0-288 0,14 2 0 0,2-4 0 0,1 1 448 0,1 0 16 15,0 1 16-15,2-3 0 0,1 2-176 0,0 0-48 16,-2-1 0-16,0 2 0 0,-4 0-256 0,0 2 0 16,0-2 128-16,-6 2-128 0,-9-2 0 0,0 0 128 15,0 0-128-15,0 0 0 0,0 0 208 0,-1 12-64 16,-6-3-16-16,0-1 0 0,-2 0 16 0,-1 1 0 15,1-3 0-15,-1-2 0 0,-2 2-144 0,2-3 192 16,-1 0-192-16,11-3 192 0,0 0-192 0,-6 8 0 16,-2-7 0-16,8-1 0 15,0 0-304-15,0 0-80 0,0 0-32 0,9 7 0 16,3-2-224-16,2 3-32 0,0 1-16 0,3 4 0 0,0 0 432 0,0 0 96 0,-4 1 16 0,0 2 0 16,2 1 144-16,-6-4 144 0,0-1-16 0,1 6-128 15,-3 0 848-15,-2 0 64 0,-1-1 16 0,-3 0 0 16,-3-1 288-16,-3 0 48 0,-2-2 16 0,-2 2 0 15,-4-1-304-15,-2 0-48 0,-1-2-16 0,4-4 0 16,-1-1-592-16,0-1-128 0,-2 0-32 0,1-1 0 16,-3 0-2624-1,-1-4-528-15</inkml:trace>
  <inkml:trace contextRef="#ctx0" brushRef="#br1" timeOffset="158363.24">26081 2158 22287 0,'-3'15'976'0,"1"-4"224"0,-1 4-960 0,0 2-240 0,0 1 0 0,0 1 0 16,0 2 560-16,2-8 64 0,0 4 16 0,2-1 0 15,-1 1-192-15,1 6-16 0,2 1-16 0,0 2 0 16,-2-1-416-16,0 3 128 0,-1 2-128 0,1 2 0 16,2-1 0-16,-2 1 0 0,1 0 0 0,-1 0 0 15,0 1 0-15,1 1 0 0,0 2 0 0,1-2 0 16,-1-1 0-16,2 1 0 0,0 1 0 0,1-2 0 16,-1 0-288-16,0 4-32 0,0 1-16 0,-1 0 0 15,-1-1 80-15,0 2 32 0,-1 2 0 0,2 3 0 16,-3 2 80-16,0-4 16 0,-2 1 0 0,1-4 0 0,1 1 128 15,1-3 0-15,-1-2 0 0,-1-1 0 0,0-2 0 0,-2 0 0 16,0-5 0-16,2-1 0 0,0-1 0 0,-2-2 0 16,1 1 0-16,-1-1 0 0,-1 1 0 0,2-1 0 15,-2 1 0-15,1-4 0 0,0 0 0 0,2 0 176 16,0-2-48-16,-1-1 0 0,2 0-128 0,0-2 0 16,0 0 144-16,3 0-144 0,1-2 320 0,3 0 0 15,-4-1 0-15,5 0 0 0,1 0-48 0,3-3-16 16,0 0 0-16,1-1 0 0,1 1-96 0,4-1-32 15,2-2 0-15,2 1 0 0,3-1 112 0,0-1 16 16,1 1 0-16,2-2 0 0,1-1-16 0,0 0 0 16,0 1 0-16,2 0 0 0,3 0-240 0,0 2 176 0,1-3-176 15,3 1 160-15,2-2-160 0,4 2 0 0,3-2 0 0,2 0 128 16,-3-2-128-16,3 0 0 0,-2-1 144 0,-2 1-144 16,0-1 0-16,-2-1 144 0,-3-2-144 0,0 3 0 15,1 0 160-15,-1-2-160 0,-1 1 128 0,1 0-128 16,-4 0 288-16,1 2-32 0,-2-2 0 0,-1 1 0 15,-4 0 64-15,0-2 16 0,-2 2 0 0,1 0 0 16,1-2-336-16,-1 0 144 0,-2 1-144 0,2-1 0 16,-1 1 320-16,1-2-32 0,0-2-16 0,11 1 0 15,-3 1 112-15,-2-1 32 0,-3 0 0 0,1 1 0 16,0 1 0-16,-1 2 0 0,-4 1 0 0,-1-1 0 16,-1-1-256-16,1 2-160 0,2 0 192 0,-2 2-192 15,0-2 0-15,0 0 0 0,2 0 0 0,1 1 0 16,1 0 0-16,0 2 0 0,-1-2 0 0,1 2 0 15,3 1 0-15,0-2 0 0,0 2 0 0,1-4 0 0,-3 0 0 0,-4 0 0 16,1 0 0-16,1-2 0 0,1 0 0 0,-1 1 0 16,-2 0 0-16,2-2 0 0,1 1 0 0,0-1 0 15,-2 2 0-15,0-1 0 0,-1 1 0 0,4 0 0 16,3-2 0-16,-1 3 0 0,0-1 0 0,-3-3 0 16,-1 1 0-16,-2 3 0 0,0-4 0 0,-1 3 0 15,1 0 0-15,-2 1-144 0,-3-3 144 0,3 2 0 16,-2 0-144-16,0-1 144 0,-1 0 0 0,-1-1 0 15,0 0 0-15,1 0 0 0,2-1 0 0,0 0 0 16,-3 0 0-16,-1-1 0 0,-1 1 0 0,-1 1 0 0,1 2 0 16,-2-3 0-16,-2 0 0 0,-2 3 0 0,2-2 0 0,-3 0 0 15,-3 0 0-15,0-1 0 0,-2-2 0 0,1 1 0 16,-2-1 0-16,-1-3 0 0,1-1 0 0,1 1 0 16,0-4 0-16,-1 0 0 0,0-2 160 0,-1-4-160 15,1 0 368-15,1-6-48 0,1 2 0 0,0-2 0 16,0-1 400-16,0-3 80 0,0-2 16 0,-2-5 0 15,-2 1 160-15,0-1 48 0,1-2 0 0,-1 0 0 16,0 0-336-16,0-2-64 0,2-2-16 0,-2 2 0 16,1 1-480-16,1-2-128 0,0 1 0 0,0-2 0 15,0-1-176-15,-1 1-96 0,-2 2-32 0,-1 0 0 16,-2 2-48-16,-1 3-16 0,0 2 0 0,0 2 0 16,0-1-144-16,0 2-16 0,-1-2-16 15,0 2 0-15,-2 0 352 0,3 0 64 0,1 0 128 0,3 0-208 16,0 0 64-16,0 4 16 0,-3 2 0 0,1 1 0 0,0 3 128 0,1 1 0 15,-1 2 0-15,2-3 0 0,2 3 160 0,-3-1 64 16,-1 4 16-16,-1 1 0 0,-1-2 0 0,-1 4 0 16,-1 0 0-16,1 3 0 0,1 8-240 0,-2-10 144 15,-1-3-144-15,0 4 128 0,1-2-128 0,-2 4 0 16,-3 0 0-16,-2 1 0 0,-1-2 128 0,-2 1-128 16,-1-1 128-16,1 1-128 0,1-3 0 0,-5 4 0 15,-5-2 0-15,0 0 0 0,-1 2 208 0,-1-1-32 16,-1 2-16-16,-1 0 0 0,-5-4-32 0,-2 2 0 15,-5 1 0-15,-2 0 0 0,-3 0-128 0,-3 1 160 16,-5-2-160-16,-1 1 160 0,-1-1-160 0,0 2 0 0,0 0 0 0,-3-2 0 16,-5 3 0-16,-4-2 0 0,-3-1 0 0,1 2 0 15,4-3 0-15,-1 2 0 0,1 2-144 0,-2-3 144 16,0 1 0-16,0 0 0 0,0 1 0 0,1 0 0 16,4 0 160-16,1 0 32 0,5-2 16 0,1-1 0 15,1-2 80-15,1-1 16 0,2 6 0 0,1-4 0 16,-1 0-144-16,2 1-32 0,2 0 0 0,1 3 0 15,0 1-128-15,1 0 0 0,0 2 144 0,1-1-144 16,-1 2 0-16,-1 2 0 0,-1 2 0 0,1-3 0 16,-4 0 0-16,0 0 0 0,-3 2 0 0,3 0 0 15,2-2 0-15,-1 0 0 0,0-2 0 0,3 2 0 16,2 0 0-16,-2 0 0 0,-3-1 0 0,-1 0 128 16,-1-2 0-16,1-1 0 0,1-1 0 0,1 2 0 0,0 1 0 0,3 0 0 15,3 5 0-15,0 0 0 16,-2 1-128-16,0-1 0 0,1 4 128 0,1 2-128 0,-2 2 0 15,-1-1 0-15,1-1 0 0,2 3 0 0,1 3 0 0,3-2 0 16,1-1 0-16,4 0 0 0,2 0-256 0,5 1 48 16,2 1 0-16,1 2 0 15,2-3-2352-15,3 1-448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5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12119 0 0,'3'20'460'0'0,"1"1"0"0"0,11 35 0 0 0,0 5 130 0 0,-2-2 159 0 0,16 92 4 0 0,-24-119-615 0 0,-2 0 1 0 0,-2 55-1 0 0,-2-82-85 0 0,1-1 1 0 0,-1 0-1 0 0,0 0 1 0 0,0 0-1 0 0,-3 6 1 0 0,3-9-22 0 0,1 1 32 0 0,-1-4-10 0 0,-2-3-95 0 0,0 0 0 0 0,1 0 0 0 0,0 0-1 0 0,0 0 1 0 0,1-1 0 0 0,-1 1 0 0 0,1-1 0 0 0,-1-6 0 0 0,-1-50-205 0 0,3 45 191 0 0,3-157-126 0 0,-1 154 164 0 0,1 0 0 0 0,1 0-1 0 0,0 0 1 0 0,2 1-1 0 0,0-1 1 0 0,14-28-1 0 0,-16 41 29 0 0,0 0 0 0 0,1 0-1 0 0,0 1 1 0 0,0 0 0 0 0,0 0-1 0 0,1 0 1 0 0,0 1 0 0 0,0-1 0 0 0,0 1-1 0 0,1 1 1 0 0,10-7 0 0 0,-12 8 14 0 0,1 1 0 0 0,-1-1 0 0 0,1 1 0 0 0,-1 0 0 0 0,1 1-1 0 0,0-1 1 0 0,0 1 0 0 0,0 0 0 0 0,0 1 0 0 0,0-1 0 0 0,0 1 0 0 0,0 0 0 0 0,0 1 0 0 0,0-1 0 0 0,11 4 0 0 0,-13-3 77 0 0,-1 0 0 0 0,0 0 0 0 0,1 1 0 0 0,-1 0-1 0 0,0-1 1 0 0,0 1 0 0 0,0 0 0 0 0,0 0 0 0 0,0 1 0 0 0,-1-1 0 0 0,1 1-1 0 0,-1-1 1 0 0,1 1 0 0 0,-1 0 0 0 0,0 0 0 0 0,0 0 0 0 0,0 0-1 0 0,-1 0 1 0 0,1 0 0 0 0,-1 0 0 0 0,0 1 0 0 0,1-1 0 0 0,-1 1 0 0 0,-1-1-1 0 0,2 6 1 0 0,-3 4 75 0 0,0-1 0 0 0,-1 1 1 0 0,0-1-1 0 0,-1 1 0 0 0,-1-1 0 0 0,0 0 0 0 0,0 0 0 0 0,-1 0 0 0 0,-1-1 0 0 0,-9 16 0 0 0,2-8-106 0 0,0 0-1 0 0,-2 0 0 0 0,0-1 0 0 0,-32 28 0 0 0,2-8 623 0 0,44-38 67 0 0,1 2-713 0 0,2-1-1 0 0,-1 1 0 0 0,0-1 1 0 0,0 0-1 0 0,0 1 0 0 0,1-1 1 0 0,-1 0-1 0 0,0 0 1 0 0,1 0-1 0 0,-1 0 0 0 0,1 0 1 0 0,0-1-1 0 0,2 2 0 0 0,-2-1 33 0 0,123 59 1517 0 0,-46-24-1260 0 0,-67-30-466 0 0,0-1 0 0 0,1 0 0 0 0,-1 0 0 0 0,1-2 0 0 0,0 1 0 0 0,0-2 0 0 0,1 0 0 0 0,-1 0 0 0 0,0-1 0 0 0,1-1 0 0 0,-1 0 0 0 0,15-2-1 0 0,-1-5-878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0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1 510 4607 0 0,'0'0'8850'0'0,"3"-1"-8317"0"0,6-1-95 0 0,-1 0 0 0 0,0 0-1 0 0,1-1 1 0 0,-1-1 0 0 0,0 1 0 0 0,-1-2 0 0 0,8-4 0 0 0,54-39 837 0 0,-61 42-1133 0 0,9-8-96 0 0,114-82 571 0 0,-90 70-408 0 0,58-30 0 0 0,-61 35-191 0 0,-1-1-1 0 0,35-29 0 0 0,72-56-1766 0 0,-137 102 1402 0 0,10-8-957 0 0,-5 6-2965 0 0,-3 1-1066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0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1 471 3679 0 0,'0'0'6027'0'0,"7"-3"-3034"0"0,46-21-463 0 0,76-48 0 0 0,0 0-1391 0 0,14-9-539 0 0,113-68-496 0 0,-236 138-206 0 0,2-1-298 0 0,25-10-1 0 0,-26 13-236 0 0,5-2-4688 0 0,-11 6-165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0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145 129 5983 0 0,'0'0'464'0'0,"-12"-8"1096"0"0,11 8-1279 0 0,-1-1-1 0 0,1 1 0 0 0,-1-1 0 0 0,1 1 1 0 0,0-1-1 0 0,-1 1 0 0 0,1 0 0 0 0,-1-1 0 0 0,1 1 1 0 0,-1 0-1 0 0,1 0 0 0 0,-1 0 0 0 0,1 0 1 0 0,-1 0-1 0 0,1 1 0 0 0,-1-1 0 0 0,1 0 1 0 0,-3 1-1 0 0,1 1-31 0 0,1-1-1 0 0,-1 1 1 0 0,0-1 0 0 0,0 1 0 0 0,1 0-1 0 0,-1 0 1 0 0,1 0 0 0 0,-3 4-1 0 0,-1 1-23 0 0,0 1-1 0 0,0 0 0 0 0,1 0 0 0 0,-8 16 0 0 0,5-7-66 0 0,1 1 0 0 0,1-1 0 0 0,1 1 0 0 0,-7 38 1 0 0,11-45-148 0 0,0 0 1 0 0,1 0 0 0 0,0 0 0 0 0,0 0-1 0 0,1 0 1 0 0,1 0 0 0 0,0 0 0 0 0,1 0-1 0 0,6 19 1 0 0,-5-19 3 0 0,1 0 0 0 0,1 0 0 0 0,0 0 0 0 0,0-1 0 0 0,13 16 0 0 0,-14-21 21 0 0,0 0 1 0 0,0 0-1 0 0,0-1 1 0 0,1 0-1 0 0,-1 0 1 0 0,1 0 0 0 0,0 0-1 0 0,0-1 1 0 0,1 0-1 0 0,-1-1 1 0 0,9 3-1 0 0,-6-3 28 0 0,-1 0-1 0 0,1-1 0 0 0,0 0 0 0 0,0-1 1 0 0,-1 0-1 0 0,1 0 0 0 0,0-1 1 0 0,-1 0-1 0 0,1-1 0 0 0,0 1 1 0 0,-1-2-1 0 0,10-3 0 0 0,-3 0 56 0 0,0 0-1 0 0,-1-1 1 0 0,0-1 0 0 0,0 0-1 0 0,22-19 1 0 0,-25 18-24 0 0,0-2 1 0 0,-1 1-1 0 0,0-2 0 0 0,-1 1 1 0 0,0-1-1 0 0,-1-1 0 0 0,12-23 1 0 0,-11 16 133 0 0,-1 0 0 0 0,-1-1 1 0 0,-1 0-1 0 0,6-36 0 0 0,-10 47-68 0 0,-1 0 0 0 0,0-1 0 0 0,-1 1-1 0 0,0 0 1 0 0,-1 0 0 0 0,0-1 0 0 0,0 1-1 0 0,-6-18 1 0 0,4 21-50 0 0,1 0 0 0 0,-1 1-1 0 0,0-1 1 0 0,-1 1-1 0 0,0 0 1 0 0,0 0 0 0 0,0 0-1 0 0,-1 0 1 0 0,1 1 0 0 0,-1 0-1 0 0,-1 0 1 0 0,1 0-1 0 0,-9-5 1 0 0,2 1-42 0 0,-1 2 1 0 0,0-1-1 0 0,0 2 0 0 0,-1 0 1 0 0,-24-8-1 0 0,31 13-48 0 0,0-1-1 0 0,0 1 1 0 0,-1 0-1 0 0,1 0 1 0 0,-1 1 0 0 0,1 0-1 0 0,0 0 1 0 0,-1 1-1 0 0,1 0 1 0 0,0 0-1 0 0,-1 1 1 0 0,1-1 0 0 0,-8 5-1 0 0,8-3-195 0 0,0 0-1 0 0,1 0 1 0 0,0 1-1 0 0,-1 0 1 0 0,1 1-1 0 0,1-1 1 0 0,-1 1 0 0 0,1 0-1 0 0,0 0 1 0 0,0 1-1 0 0,0-1 1 0 0,1 1-1 0 0,0 0 1 0 0,0 1-1 0 0,0-1 1 0 0,-3 11-1 0 0,-1 3-1585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10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1839 0 0,'2'1'31'0'0,"4"-8"98"0"0,11-17 110 0 0,-13 19 4082 0 0,1-10 3564 0 0,-4 23-6631 0 0,32 367 2037 0 0,-13-53-3003 0 0,-8-198-184 0 0,-5-66 17 0 0,-1 99 0 0 0,-3-41-57 0 0,0 4-196 0 0,-4 11 448 0 0,3-118-458 0 0,-2-12-594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1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887 463 1375 0 0,'0'0'10228'0'0,"-19"-10"-7376"0"0,-42-36 243 0 0,36 31-2177 0 0,-2 0 0 0 0,-32-11 0 0 0,31 14 13 0 0,-51-30 1 0 0,42 21-422 0 0,-11-8 51 0 0,11 5-64 0 0,-1 2 1 0 0,-76-31 0 0 0,34 17-46 0 0,3-4-218 0 0,38 19-187 0 0,-57-22 0 0 0,78 36-131 0 0,14 6-2807 0 0,8 6 208 0 0,-4-4 2899 0 0,7 5-2014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1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10135 0 0,'0'0'1239'0'0,"0"9"720"0"0,-1 105 4062 0 0,-3 58-4717 0 0,2-76-995 0 0,-2 109-1498 0 0,5-180-738 0 0,0-10-3397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14423 0 0,'0'0'1307'0'0,"6"9"-339"0"0,7 21-115 0 0,-1 3 0 0 0,10 42 0 0 0,7 69 2488 0 0,-17-81-2828 0 0,-6-29-1004 0 0,-3-16-346 0 0,1 1-1 0 0,1 0 1 0 0,6 21 0 0 0,-9-35-101 0 0,0-1-548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1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9671 0 0,'0'0'1208'0'0,"0"3"-272"0"0,7 23 1504 0 0,5 34 1 0 0,2 76-1513 0 0,-8-60-721 0 0,6 83-384 0 0,-10-53-2883 0 0,-2-87 1753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1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1 919 0 0,'-4'0'76'0'0,"1"1"-1"0"0,-1 0 1 0 0,1-1-1 0 0,-1 1 0 0 0,1 1 1 0 0,-1-1-1 0 0,-4 3 0 0 0,-12 8 15145 0 0,31-1-11736 0 0,-6-9-3204 0 0,1 0 0 0 0,0 0 1 0 0,-1 0-1 0 0,1 0 0 0 0,0-1 1 0 0,0 0-1 0 0,8 0 0 0 0,44 0 788 0 0,-52-2-990 0 0,45-3-315 0 0,1-2 1 0 0,75-19-1 0 0,-95 17-764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1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6911 0 0,'0'0'3822'0'0,"3"-1"-3516"0"0,-2 0-254 0 0,0 1-1 0 0,1 0 0 0 0,-1-1 0 0 0,0 1 1 0 0,0 0-1 0 0,0 0 0 0 0,1 0 0 0 0,-1 0 1 0 0,0 0-1 0 0,0 0 0 0 0,0 0 0 0 0,1 0 1 0 0,-1 0-1 0 0,0 0 0 0 0,0 1 0 0 0,0-1 1 0 0,0 1-1 0 0,0-1 0 0 0,0 0 0 0 0,1 1 1 0 0,-1 0-1 0 0,0-1 0 0 0,0 1 0 0 0,1 1 1 0 0,2 0 154 0 0,0 0 1 0 0,0 0 0 0 0,0 0 0 0 0,0-1 0 0 0,0 1-1 0 0,0-1 1 0 0,1 0 0 0 0,-1 0 0 0 0,7 0 0 0 0,43-2 1256 0 0,-31 0-1033 0 0,15 0 194 0 0,408 1 3149 0 0,-19-4-1996 0 0,288-45 313 0 0,-378 30-1333 0 0,-187 6-427 0 0,94-3 183 0 0,-196 16-434 0 0,327 11 92 0 0,-308-3-140 0 0,-25-2-9 0 0,41-1 0 0 0,-35 0-1006 0 0,-33-2-213 0 0,26 0 1 0 0,-37-3 1023 0 0,0 0 1 0 0,0-1-1 0 0,0 1 1 0 0,0-1-1 0 0,0 0 1 0 0,0 0-1 0 0,0 0 0 0 0,0 0 1 0 0,0-1-1 0 0,-1 1 1 0 0,5-4-1 0 0,1-1-1811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1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13535 0 0,'-2'1'620'0'0,"-17"6"215"0"0,15-6-759 0 0,0 0 0 0 0,1 0 0 0 0,-1 0 0 0 0,1 1 0 0 0,-1 0 0 0 0,-3 2 0 0 0,6-3 493 0 0,1 1-446 0 0,0 0 0 0 0,1 0 0 0 0,-1 0 0 0 0,1-1 0 0 0,0 1 0 0 0,-1 0 0 0 0,1 0 0 0 0,0 0 0 0 0,0 0 0 0 0,0-1 0 0 0,1 1 0 0 0,-1 0 0 0 0,0-1 0 0 0,0 1 0 0 0,1-1 0 0 0,-1 0 0 0 0,4 3 0 0 0,30 19 424 0 0,-29-20-430 0 0,38 19 231 0 0,54 20 0 0 0,-55-24-222 0 0,-9-5-61 0 0,-2 1 0 0 0,0 2-1 0 0,49 33 1 0 0,-69-41 60 0 0,0 1-1 0 0,-1 1 1 0 0,0 0 0 0 0,14 16 0 0 0,-22-22-21 0 0,0 0 1 0 0,-1 0-1 0 0,1 1 0 0 0,-1-1 1 0 0,0 1-1 0 0,0-1 1 0 0,0 1-1 0 0,-1 0 1 0 0,1-1-1 0 0,-1 1 1 0 0,-1 0-1 0 0,1 0 1 0 0,-1 0-1 0 0,1 0 0 0 0,-1 0 1 0 0,-1 0-1 0 0,0 5 1 0 0,-1 2 193 0 0,-1 1-1 0 0,0-1 1 0 0,-1 0 0 0 0,-1-1 0 0 0,0 1-1 0 0,0-1 1 0 0,-1 0 0 0 0,-9 13 0 0 0,-9 9 323 0 0,-33 35 1 0 0,26-34-428 0 0,-24 24-19 0 0,35-39-236 0 0,-29 37 0 0 0,36-38-1681 0 0,-17 35-1 0 0,22-38-57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2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0,'0'0'7412'0'0,"8"5"-5446"0"0,-6-2-1640 0 0,0 1 1 0 0,-1-1-1 0 0,1 1 1 0 0,-1-1-1 0 0,0 1 1 0 0,0 0-1 0 0,-1-1 1 0 0,1 1-1 0 0,-1 0 1 0 0,0 4-1 0 0,2 8 500 0 0,18 104 1853 0 0,4 173-1 0 0,-22-219-2624 0 0,-1-19-405 0 0,9 69 0 0 0,0-91-2586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2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2759 0 0,'0'0'126'0'0,"12"-8"8552"0"0,-10 9-8485 0 0,0-1-1 0 0,-1 1 0 0 0,1-1 1 0 0,0 1-1 0 0,-1 0 1 0 0,1 0-1 0 0,-1 0 0 0 0,1 0 1 0 0,-1 0-1 0 0,0 0 0 0 0,1 0 1 0 0,-1 1-1 0 0,0-1 0 0 0,0 0 1 0 0,1 1-1 0 0,-1-1 1 0 0,0 1-1 0 0,-1-1 0 0 0,1 1 1 0 0,0-1-1 0 0,0 3 0 0 0,3 6 140 0 0,0-1 0 0 0,3 16 0 0 0,-5-18 52 0 0,14 66 1362 0 0,12 147 0 0 0,0 4-1940 0 0,-23-205-394 0 0,-3-10-851 0 0,0 0-1 0 0,-1 0 1 0 0,1 10-1 0 0,-3-12-160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2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 5983 0 0,'-17'14'7895'0'0,"17"-15"-7733"0"0,0 0 0 0 0,1 0 1 0 0,-1 0-1 0 0,0 0 0 0 0,1 0 0 0 0,-1 0 1 0 0,1 0-1 0 0,-1 0 0 0 0,1 0 0 0 0,-1 0 1 0 0,1 1-1 0 0,0-1 0 0 0,-1 0 0 0 0,1 0 1 0 0,0 1-1 0 0,0-1 0 0 0,0 0 0 0 0,0 1 0 0 0,-1-1 1 0 0,1 1-1 0 0,0-1 0 0 0,0 1 0 0 0,0 0 1 0 0,1-1-1 0 0,2 0 133 0 0,-1-1 0 0 0,1 1 0 0 0,0 0-1 0 0,-1 1 1 0 0,6-1 0 0 0,25 0 1314 0 0,55 8 1 0 0,-58-4-2632 0 0,0 0 1 0 0,44-4 0 0 0,-59 0-414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3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76 10855 0 0,'0'0'496'0'0,"4"3"-12"0"0,-4-3-475 0 0,2 2-1 0 0,-2-2 1 0 0,2 2-1 0 0,-2-2 1 0 0,1 2-1 0 0,-1-2 1 0 0,2 2-1 0 0,-2-2 1 0 0,2 1-1 0 0,-2 1 1 0 0,0-2-1 0 0,2 2 1 0 0,-2 0-1 0 0,0-2 1 0 0,0 1-1 0 0,0 1 1 0 0,1-2-1 0 0,-1 2 1 0 0,0 0-1 0 0,0 1 1 0 0,-5 31 379 0 0,2-14 269 0 0,-22 140 3019 0 0,-11 85-2652 0 0,-14 181 526 0 0,71-555-1053 0 0,42-145 1 0 0,-33 152-427 0 0,-7 42-71 0 0,65-150 0 0 0,-76 204 0 0 0,22-39 0 0 0,-34 64-1 0 0,0 1 0 0 0,0 0 0 0 0,0-2 0 0 0,0 2 0 0 0,2 0 0 0 0,-2-2 0 0 0,0 2-1 0 0,0 0 1 0 0,0 0 0 0 0,2-2 0 0 0,-2 2 0 0 0,0 0 0 0 0,0 0 0 0 0,1-2 0 0 0,-1 2 0 0 0,0 0 0 0 0,0 0 0 0 0,2 0-1 0 0,-2-1 1 0 0,0 1 0 0 0,2 0 0 0 0,-2 0 0 0 0,0 0 0 0 0,2 0 0 0 0,-2 0 0 0 0,0 0 0 0 0,1-2 0 0 0,-1 2 0 0 0,0 0-1 0 0,2 0 1 0 0,-2 0 0 0 0,2 0 0 0 0,-2 2 0 0 0,0-2 0 0 0,2 0 0 0 0,-2 0 0 0 0,0 0 0 0 0,2 0 0 0 0,-2 0 0 0 0,0 0-1 0 0,1 0 1 0 0,-1 1 0 0 0,0-1 0 0 0,0 0 0 0 0,2 0 0 0 0,-2 0 0 0 0,0 2 0 0 0,2-2 0 0 0,-2 2 0 0 0,2 0-1 0 0,-1 0 1 0 0,1-1-1 0 0,0 3 1 0 0,-2-2-1 0 0,2 0 1 0 0,-2 1-1 0 0,2-1 1 0 0,-2 1 0 0 0,1-1-1 0 0,-1 2 1 0 0,0 1-1 0 0,2 213-33 0 0,-4-63 60 0 0,2-123-15 0 0,-1-23-9 0 0,1-2 0 0 0,0 2 0 0 0,0-2 0 0 0,0 2 0 0 0,1-2 0 0 0,-1 2 0 0 0,2-2 0 0 0,0 2-1 0 0,2-2 1 0 0,-3 0 0 0 0,3 2 0 0 0,5 9 0 0 0,3-2 73 0 0,-10-16-70 0 0,-2 0 1 0 0,2 0-1 0 0,0 0 1 0 0,-2 0-1 0 0,1 0 1 0 0,-1 0-1 0 0,2 0 1 0 0,-2 0-1 0 0,2 0 1 0 0,-2 0-1 0 0,2 0 1 0 0,-2 0-1 0 0,2 0 1 0 0,-2 0 0 0 0,1 0-1 0 0,-1-2 1 0 0,2 2-1 0 0,-2 0 1 0 0,2 0-1 0 0,-2-2 1 0 0,2 2-1 0 0,-2 0 1 0 0,1-1-1 0 0,-1 1 1 0 0,0 0-1 0 0,2-2 1 0 0,18-18 14 0 0,-9 4-5 0 0,-1 0 1 0 0,1-2-1 0 0,-2 0 1 0 0,0 1-1 0 0,-2-1 1 0 0,11-36-1 0 0,1-3 2 0 0,24-75-16 0 0,7-17 0 0 0,-7 54-64 0 0,-38 88 64 0 0,-3 7 0 0 0,-2 0 0 0 0,0 0 0 0 0,2 0 0 0 0,-2 0 0 0 0,1 0 0 0 0,-1 0 0 0 0,0 0 0 0 0,2 0 0 0 0,-2 0 0 0 0,0 0 0 0 0,2 0 0 0 0,-2 0 0 0 0,2 0 0 0 0,-2 0 0 0 0,0 0 0 0 0,2 0 0 0 0,-2 2 0 0 0,0-2 0 0 0,1 0 0 0 0,-1 0 0 0 0,0 0 0 0 0,2 2 0 0 0,-2-2 0 0 0,0 0 0 0 0,2 0 0 0 0,-2 1 0 0 0,0-1 0 0 0,0 0 0 0 0,0 2 0 0 0,2-2 0 0 0,-2 0 0 0 0,0 2 0 0 0,0-2 0 0 0,0 0 0 0 0,2 2 0 0 0,3 7 36 0 0,0 0 0 0 0,-1-1-1 0 0,1 1 1 0 0,-1 0 0 0 0,-1 0-1 0 0,1 0 1 0 0,-2 2 0 0 0,3 12-1 0 0,7 86 496 0 0,-8-61-391 0 0,3 30 43 0 0,0 20 403 0 0,6 2-1 0 0,40 160 0 0 0,-49-247-676 0 0,1 1 0 0 0,1-1 1 0 0,-1-1-1 0 0,2 1 0 0 0,14 19 1 0 0,10 3-5451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3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124 240 10103 0 0,'0'0'919'0'0,"23"-20"741"0"0,-17 10-1265 0 0,1 1 0 0 0,-2 0 0 0 0,0-2 0 0 0,-1 2 0 0 0,1-2 1 0 0,-1 1-1 0 0,-2-1 0 0 0,1 0 0 0 0,-1 1 0 0 0,0-1 0 0 0,0 0 0 0 0,-1 1 0 0 0,-1-1 0 0 0,0-12 1 0 0,0 19-336 0 0,0 2 0 0 0,-1 1 1 0 0,1-1-1 0 0,0 0 1 0 0,0-2-1 0 0,0 3 0 0 0,-2-1 1 0 0,2 0-1 0 0,0 0 0 0 0,-2 1 1 0 0,2-1-1 0 0,-2 0 1 0 0,0 0-1 0 0,2 0 0 0 0,-1 1 1 0 0,-1-1-1 0 0,2 0 1 0 0,-2 0-1 0 0,0 0 0 0 0,0 1 1 0 0,1 1-1 0 0,-1-2 1 0 0,0 0-1 0 0,0 2 0 0 0,1-2 1 0 0,-1 1-1 0 0,0 1 1 0 0,0-2-1 0 0,0 2 0 0 0,1 0 1 0 0,-1-2-1 0 0,-2 2 1 0 0,3 0-1 0 0,-1 0 0 0 0,0 0 1 0 0,0 0-1 0 0,-1 0 0 0 0,1 0 1 0 0,0 0-1 0 0,0 0 1 0 0,-3 2-1 0 0,-2-2 72 0 0,1 2-1 0 0,-1-1 1 0 0,2 3-1 0 0,-2-2 1 0 0,1-1-1 0 0,-1 3 1 0 0,2 0-1 0 0,0-1 1 0 0,-1 1-1 0 0,1-1 1 0 0,-11 10-1 0 0,11-4-38 0 0,-1 0 1 0 0,-1 0-1 0 0,4-1 0 0 0,-3 1 1 0 0,1 2-1 0 0,1-2 0 0 0,1 0 0 0 0,1 2 1 0 0,-2-1-1 0 0,3-1 0 0 0,-1 2 0 0 0,0 0 1 0 0,2-1-1 0 0,0 1 0 0 0,0 0 0 0 0,0-2 1 0 0,2 1-1 0 0,1 19 0 0 0,1-15-21 0 0,-1 2 0 0 0,1 0 0 0 0,1 0 0 0 0,1-2 0 0 0,-1 2 0 0 0,2-1 0 0 0,2-1 0 0 0,-2 0 0 0 0,2 1 0 0 0,0-3 0 0 0,16 18 0 0 0,-18-23-96 0 0,-1-1 0 0 0,1-3-1 0 0,0 3 1 0 0,0-1 0 0 0,0-1-1 0 0,0-1 1 0 0,0 1 0 0 0,0-1-1 0 0,2 1 1 0 0,-2-2 0 0 0,2-1 0 0 0,-1 3-1 0 0,0-4 1 0 0,1 2 0 0 0,-2 0-1 0 0,2-2 1 0 0,0 0 0 0 0,-2 0 0 0 0,2-2-1 0 0,9 0 1 0 0,12-5-1798 0 0,-1 0 0 0 0,1-2-1 0 0,-1 0 1 0 0,30-18 0 0 0,-33 16-4117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3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182 126 3679 0 0,'3'-32'-396'0'0,"-3"26"1207"0"0,0 1 0 0 0,0 0 0 0 0,-1-1 0 0 0,1 3 0 0 0,-2-3 0 0 0,-2-8 1 0 0,4 12-405 0 0,-2-1 1 0 0,1 1-1 0 0,1-2 1 0 0,-2 3 0 0 0,0-3-1 0 0,0 2 1 0 0,1-1-1 0 0,-1 1 1 0 0,0 0 0 0 0,-2 0-1 0 0,3-1 1 0 0,-1 1-1 0 0,0 0 1 0 0,-1 0-1 0 0,1 1 1 0 0,-2 1 0 0 0,2-2-1 0 0,-1 0 1 0 0,1 0-1 0 0,-2 2 1 0 0,1-1 0 0 0,-4-1-1 0 0,3 2-226 0 0,1 0 0 0 0,-1-2 0 0 0,2 2 0 0 0,-1 0 0 0 0,-1 0 0 0 0,1 0-1 0 0,-1 0 1 0 0,0 0 0 0 0,1 2 0 0 0,1-2 0 0 0,-1 0 0 0 0,-1 2 0 0 0,0-1 0 0 0,1-1 0 0 0,1 2-1 0 0,-1 0 1 0 0,-1 0 0 0 0,2-1 0 0 0,-5 5 0 0 0,2-3-46 0 0,1 1 0 0 0,1 1 0 0 0,-1-1-1 0 0,0 1 1 0 0,1 1 0 0 0,-1-1 0 0 0,3 0 0 0 0,-3 1 0 0 0,2-1 0 0 0,-3 7 0 0 0,-1 6 19 0 0,3 0 1 0 0,-1 0 0 0 0,3 0-1 0 0,-1 0 1 0 0,0-1-1 0 0,4 30 1 0 0,-2-38-125 0 0,2-2-1 0 0,-2 2 1 0 0,1-2-1 0 0,1 0 1 0 0,2 2-1 0 0,-3-2 1 0 0,3 0-1 0 0,0 0 1 0 0,-1 0-1 0 0,1 1 0 0 0,-1-1 1 0 0,3 0-1 0 0,-3-2 1 0 0,3 2-1 0 0,6 6 1 0 0,-7-10-38 0 0,-1 1-1 0 0,1-1 1 0 0,1 1-1 0 0,-3-2 1 0 0,3 1 0 0 0,-1-1-1 0 0,0 0 1 0 0,1 0 0 0 0,-1-1-1 0 0,0 1 1 0 0,2 0 0 0 0,-1-2-1 0 0,-1 2 1 0 0,0-2 0 0 0,1 0-1 0 0,1 0 1 0 0,-2 0 0 0 0,1 0-1 0 0,-1-2 1 0 0,2 2-1 0 0,7-4 1 0 0,-5 1-259 0 0,2-1-1 0 0,-2 1 1 0 0,0-3-1 0 0,0 3 1 0 0,0-2-1 0 0,0-1 1 0 0,-2-1-1 0 0,2 2 1 0 0,-2-2 0 0 0,11-9-1 0 0,1-8-4975 0 0,36-51-1 0 0,-42 59 313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 5983 0 0,'-5'-2'1312'0'0,"-19"-2"12312"0"0,40 10-10704 0 0,-1-4-2050 0 0,1 0 0 0 0,0-1-1 0 0,27-1 1 0 0,-4-2-3035 0 0,-10 0-3867 0 0,-20 2-2186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0,'0'0'102'0'0,"0"4"384"0"0,7 24 5297 0 0,6 42-1 0 0,-4 85-1813 0 0,-1-14-2540 0 0,23 179 770 0 0,-10-245-2162 0 0,-1-110-289 0 0,21-76-300 0 0,-31 74 391 0 0,5 3 1 0 0,26-57 0 0 0,-40 89 176 0 0,1-1 1 0 0,0 1 0 0 0,0 0-1 0 0,0-2 1 0 0,-1 3 0 0 0,1-1-1 0 0,0-2 1 0 0,2 2 0 0 0,-3 1-1 0 0,1-1 1 0 0,2 0 0 0 0,-3 0-1 0 0,3 1 1 0 0,-2-1 0 0 0,1 2-1 0 0,1-2 1 0 0,-2 0 0 0 0,1 2-1 0 0,1-2 1 0 0,-2 2 0 0 0,1 0-1 0 0,1-1 1 0 0,-2 1 0 0 0,6 0-1 0 0,-4 0 57 0 0,0 1-1 0 0,-1-1 0 0 0,1 2 0 0 0,-1 0 1 0 0,1-2-1 0 0,-1 2 0 0 0,1 0 0 0 0,-2-1 1 0 0,1 1-1 0 0,1 0 0 0 0,-1 0 1 0 0,-1 1-1 0 0,2-1 0 0 0,-2 2 0 0 0,1-3 1 0 0,-1 3-1 0 0,0-2 0 0 0,1 1 1 0 0,-1 1-1 0 0,2 3 0 0 0,19 36 999 0 0,25 69 1 0 0,14 27-456 0 0,-58-130-763 0 0,1-2 1 0 0,-1 0-1 0 0,1 0 1 0 0,11 11-1 0 0,2-3-6321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1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51 455 0 0,'0'-2'545'0'0,"0"0"0"0"0,0 1 0 0 0,0-1 0 0 0,0 0 0 0 0,0-2 0 0 0,0 3 0 0 0,0-1 0 0 0,-2 0 0 0 0,2 0 0 0 0,0 1 0 0 0,-2-1 0 0 0,2 0 0 0 0,-1 0-1 0 0,1 0 1 0 0,-2 1 0 0 0,2-1 0 0 0,-2 0 0 0 0,0 0 0 0 0,1 0 0 0 0,1 1 0 0 0,-2-1 0 0 0,0 0 0 0 0,-2 0 0 0 0,1 1-296 0 0,1 1 1 0 0,-1-2-1 0 0,1 2 0 0 0,-2-2 1 0 0,2 2-1 0 0,-1 0 0 0 0,1 0 1 0 0,-2 0-1 0 0,3 0 1 0 0,-3 0-1 0 0,1 0 0 0 0,1 0 1 0 0,-2 2-1 0 0,2-2 1 0 0,-3 2-1 0 0,-6 1-109 0 0,1 1 0 0 0,-1-1 1 0 0,2 3-1 0 0,-2-1 0 0 0,2 0 0 0 0,1 2 1 0 0,-16 11-1 0 0,17-12-79 0 0,2 1 1 0 0,0 0-1 0 0,-3 2 1 0 0,5-2 0 0 0,-2 0-1 0 0,-1 2 1 0 0,3 0-1 0 0,-1-2 1 0 0,0 2-1 0 0,1 0 1 0 0,1 0-1 0 0,0 0 1 0 0,1 0-1 0 0,-1-1 1 0 0,0 3-1 0 0,2-2 1 0 0,0 0-1 0 0,0 0 1 0 0,0 2-1 0 0,2-2 1 0 0,-2-1 0 0 0,2 1-1 0 0,1 0 1 0 0,-1 0-1 0 0,1 0 1 0 0,8 14-1 0 0,-9-19-51 0 0,0-1 0 0 0,1 1 0 0 0,-1 0 0 0 0,2-3 0 0 0,-1 3 0 0 0,-1-2 0 0 0,2 1 0 0 0,-1-1 0 0 0,1 0-1 0 0,-1 0 1 0 0,1-1 0 0 0,-1 1 0 0 0,8 2 0 0 0,-9-3-5 0 0,0-1 0 0 0,1 2 0 0 0,-1-2 0 0 0,0 0 0 0 0,1 2 0 0 0,-1-2 0 0 0,0 0 1 0 0,1 0-1 0 0,-1 0 0 0 0,0 0 0 0 0,2 0 0 0 0,-3 0 0 0 0,1-2 0 0 0,2 2 0 0 0,-2 0 0 0 0,-1-2 0 0 0,1 2 0 0 0,2-1 0 0 0,-3 1 0 0 0,1-2 0 0 0,0 0 0 0 0,0 2 0 0 0,3-3 0 0 0,2-6 8 0 0,2 0-1 0 0,-2-2 1 0 0,0 2 0 0 0,1-2-1 0 0,-1 1 1 0 0,-2-1-1 0 0,0 0 1 0 0,1 1 0 0 0,-1-3-1 0 0,-1 2 1 0 0,-1-1-1 0 0,-1 0 1 0 0,2 1-1 0 0,-3-2 1 0 0,1 1 0 0 0,-2-1-1 0 0,0-13 1 0 0,-2 35 274 0 0,-1-1 0 0 0,1 1 0 0 0,0 0 1 0 0,0 11-1 0 0,4-2-194 0 0,0 1-1 0 0,2 1 1 0 0,-1-2 0 0 0,11 30-1 0 0,-12-41-325 0 0,0 0-1 0 0,2 0 0 0 0,-1 0 0 0 0,1 1 1 0 0,-1-1-1 0 0,1-2 0 0 0,1 2 0 0 0,-1-1 1 0 0,1 1-1 0 0,0-2 0 0 0,1 0 0 0 0,-1 1 1 0 0,2-1-1 0 0,7 4 0 0 0,-1-4-1474 0 0,-1-1-68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1839 0 0,'0'5'10349'0'0,"-2"13"-9111"0"0,4 27 1028 0 0,17 90 0 0 0,-4-40-863 0 0,-8-45-222 0 0,-7-49-996 0 0,3 3 399 0 0,-3-4-580 0 0,0 0 0 0 0,0 0 0 0 0,2 2 1 0 0,-2-2-1 0 0,0 0 0 0 0,0 0 0 0 0,0 0 0 0 0,0 0 0 0 0,0 0 0 0 0,0 0 0 0 0,0 0 1 0 0,0 0-1 0 0,0 0 0 0 0,0 0 0 0 0,0 2 0 0 0,0-2 0 0 0,0 0 0 0 0,2 0 1 0 0,-2 0-1 0 0,0 0 0 0 0,0 0 0 0 0,0 0 0 0 0,0 0 0 0 0,0 0 0 0 0,0 0 0 0 0,0 0 1 0 0,0 0-1 0 0,2 0 0 0 0,-2 0 0 0 0,0 0 0 0 0,0 0 0 0 0,0 0 0 0 0,0 0 0 0 0,0 0 1 0 0,0 0-1 0 0,0 0 0 0 0,0 0 0 0 0,1 0 0 0 0,-1 0 0 0 0,0 0 0 0 0,0 0 0 0 0,0 0 1 0 0,0 0-1 0 0,0 0 0 0 0,0 0 0 0 0,0-2 0 0 0,0 2 0 0 0,0 0 0 0 0,0 0 1 0 0,2 0-1 0 0,-2 0 0 0 0,0 0 0 0 0,0 0 0 0 0,0 0 0 0 0,0 0 0 0 0,0 0 0 0 0,0 0 1 0 0,0-2-1 0 0,0 2 0 0 0,0 0 0 0 0,0 0 0 0 0,0 0 0 0 0,6-4 3 0 0,-3-1-1 0 0,1 1 1 0 0,1-1-1 0 0,-1 0 1 0 0,-1 1-1 0 0,-1-1 1 0 0,2 0-1 0 0,-1-1 1 0 0,2-10-1 0 0,20-53-11 0 0,-19 47 28 0 0,1 1-1 0 0,0 1 0 0 0,2 1 1 0 0,0-1-1 0 0,2 0 1 0 0,1 3-1 0 0,-1-1 0 0 0,1 0 1 0 0,19-18-1 0 0,-30 34 16 0 0,-1 2 1 0 0,2 0-1 0 0,-2-1 0 0 0,2 1 0 0 0,-2 0 1 0 0,2 0-1 0 0,-2-2 0 0 0,1 2 1 0 0,1 0-1 0 0,-2 0 0 0 0,2 0 0 0 0,-2 0 1 0 0,2 0-1 0 0,-2 0 0 0 0,2 0 0 0 0,-1 0 1 0 0,-1 0-1 0 0,2 0 0 0 0,-2 0 0 0 0,2 0 1 0 0,0 0-1 0 0,-2 0 0 0 0,1 2 0 0 0,-1-2 1 0 0,2 0-1 0 0,-2 0 0 0 0,2 1 1 0 0,-2-1-1 0 0,2 0 0 0 0,-2 2 0 0 0,2-2 1 0 0,-2 0-1 0 0,1 2 0 0 0,1 0 0 0 0,25 30 474 0 0,-24-29-395 0 0,10 17 83 0 0,1 1 0 0 0,-3 1 0 0 0,0-1 0 0 0,15 47 0 0 0,-15-39-538 0 0,2-1-1 0 0,19 38 0 0 0,-18-48-597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0,'0'0'10616'0'0,"12"32"-7874"0"0,10 70-732 0 0,-4-17-2523 0 0,-9-49-2756 0 0,-8-27 1579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2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94 185 11143 0 0,'-15'-17'530'0'0,"3"-3"-1"0"0,-1 2 0 0 0,3-1 0 0 0,-15-31 1 0 0,11 21 1702 0 0,14 29-2222 0 0,0-2 0 0 0,-2 2 1 0 0,2-1-1 0 0,0 1 0 0 0,0-2 0 0 0,0 0 1 0 0,-2 2-1 0 0,2-2 0 0 0,0 2 0 0 0,0-2 0 0 0,0 1 1 0 0,0 1-1 0 0,0-2 0 0 0,0 0 0 0 0,0 2 1 0 0,0-2-1 0 0,0 2 0 0 0,0-2 0 0 0,0 1 0 0 0,0 1 1 0 0,2-4-1 0 0,-2 4-126 0 0,2 0 0 0 0,-2-2-1 0 0,0 2 1 0 0,1 0 0 0 0,-1-1 0 0 0,2 1 0 0 0,-2 0 0 0 0,0 0 0 0 0,2-2-1 0 0,-2 2 1 0 0,2 0 0 0 0,-2 0 0 0 0,1 0 0 0 0,-1 0 0 0 0,2 0 0 0 0,-2-2-1 0 0,2 2 1 0 0,-2 0 0 0 0,0 0 0 0 0,2 0 0 0 0,-2 0 0 0 0,2 0-1 0 0,-1 2 1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6447 0 0,'0'0'9079'0'0,"-27"23"-7016"0"0,16-16-1951 0 0,4-1 11 0 0,0-3-1 0 0,1 3 0 0 0,-1 1 0 0 0,2-2 1 0 0,0 0-1 0 0,-1 3 0 0 0,-8 9 0 0 0,12-15-127 0 0,0 0-1 0 0,1 0 1 0 0,1-1-1 0 0,-2 3 1 0 0,0-2 0 0 0,2 0-1 0 0,-2-1 1 0 0,2 1-1 0 0,-1 0 1 0 0,1 2-1 0 0,-2-3 1 0 0,2 1-1 0 0,0 2 1 0 0,0-3-1 0 0,0 1 1 0 0,-2 0 0 0 0,2 2-1 0 0,0-3 1 0 0,2 5-1 0 0,0-3-8 0 0,-1 3 1 0 0,1-1-1 0 0,0-1 0 0 0,0-1 1 0 0,1 2-1 0 0,-1-1 0 0 0,2 0 0 0 0,-1-1 1 0 0,-1 1-1 0 0,9 6 0 0 0,44 40-157 0 0,27 29-87 0 0,-73-70 686 0 0,-2 1-1 0 0,0-1 1 0 0,0 2 0 0 0,0 0 0 0 0,-1-2 0 0 0,10 23-1 0 0,-16-27-257 0 0,2 0-1 0 0,-2 1 0 0 0,1-1 0 0 0,-1-1 0 0 0,0 1 1 0 0,0 0-1 0 0,0 1 0 0 0,-1-1 0 0 0,1-1 0 0 0,0 1 1 0 0,-2 0-1 0 0,0 1 0 0 0,0-3 0 0 0,0 3 0 0 0,1-3 1 0 0,-1 2-1 0 0,-2-1 0 0 0,2 1 0 0 0,-1-1 0 0 0,-4 7 0 0 0,1-4-110 0 0,-1 0 0 0 0,2 0-1 0 0,-2-2 1 0 0,0 2-1 0 0,0-1 1 0 0,-1-1-1 0 0,1 1 1 0 0,0-1 0 0 0,-2 0-1 0 0,-12 4 1 0 0,19-7-111 0 0,0-2 1 0 0,1 0-1 0 0,-1 0 1 0 0,0 2-1 0 0,0-2 1 0 0,0 0 0 0 0,1 0-1 0 0,-1 0 1 0 0,0 0-1 0 0,-2 0 1 0 0,3 0-1 0 0,-3-2 1 0 0,2 2-276 0 0,1-2 1 0 0,-1 2-1 0 0,0 0 1 0 0,2-2-1 0 0,-2 2 0 0 0,0 0 1 0 0,2-1-1 0 0,-1-1 1 0 0,-1 2-1 0 0,2-2 1 0 0,-2 2-1 0 0,0-2 0 0 0,2 0 1 0 0,-1 2-1 0 0,1-1 1 0 0,-2-1-1 0 0,2 2 1 0 0,0-2-1 0 0,-2 0 0 0 0,2 1 1 0 0,0-1-1 0 0,-2 2 1 0 0,2-2-1 0 0,0-2 1 0 0,-2-6-1576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3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4143 0 0,'2'4'7846'0'0,"3"5"-7339"0"0,0 0 0 0 0,-1 1 1 0 0,1-1-1 0 0,-1 2 0 0 0,0 0 1 0 0,-1-2-1 0 0,1 12 0 0 0,8 81 1388 0 0,-5-22-615 0 0,-7-7-49 0 0,0-71-690 0 0,18-29-472 0 0,-4 0-441 0 0,-1 0 0 0 0,-2-1 0 0 0,6-31 0 0 0,-6 23 132 0 0,60-160-1520 0 0,-69 195 2032 0 0,7 31 202 0 0,-5-5 87 0 0,1 50 1 0 0,-3-49-184 0 0,7 46-1 0 0,-9-67-331 0 0,0-1 16 0 0,1-3 0 0 0,-1 3 1 0 0,0 0-1 0 0,2-3 0 0 0,-2 3 1 0 0,2-2-1 0 0,0 1 1 0 0,1 4-1 0 0,1-10-56 0 0,-2 1 1 0 0,1 0-1 0 0,-1-1 0 0 0,0 1 1 0 0,0 0-1 0 0,1-1 0 0 0,1-5 1 0 0,8-11-226 0 0,-1-1 1 0 0,9-24 0 0 0,6-13-153 0 0,17-49-18 0 0,-41 101 373 0 0,0 1 35 0 0,-1-1-1 0 0,1 2 1 0 0,0-1-1 0 0,0 0 1 0 0,0 1-1 0 0,1-1 1 0 0,-1 1-1 0 0,1-1 0 0 0,-1 1 1 0 0,2-1-1 0 0,-1 0 1 0 0,1 3-1 0 0,-1-3 1 0 0,8-3-1 0 0,-11 7 230 0 0,25 14 572 0 0,-20-8-678 0 0,-1-1-1 0 0,1 0 1 0 0,-1 2-1 0 0,0-1 0 0 0,-1 1 1 0 0,-1-2-1 0 0,1 2 1 0 0,-1 1-1 0 0,4 6 1 0 0,11 64 1059 0 0,-11-42-951 0 0,44 229-921 0 0,-45-232-3188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0 276 3679 0 0,'4'7'6506'0'0,"-4"-7"-6401"0"0,28-1 1768 0 0,38-12-549 0 0,-52 10-871 0 0,38-10 1094 0 0,0 4 0 0 0,80-7 1 0 0,151 0 309 0 0,275-14-9 0 0,-383 33-1601 0 0,-102 1 10 0 0,103-9-1 0 0,-103 1 88 0 0,81 4 0 0 0,1 4 24 0 0,210-6 176 0 0,-283-2-360 0 0,257 6 384 0 0,-229-2-454 0 0,-24-2 1 0 0,92-7 272 0 0,-44 6-166 0 0,-57-1-111 0 0,64 4 7 0 0,-61 2 15 0 0,109-13 0 0 0,-129 6 5 0 0,83 3 1 0 0,-27 2-33 0 0,10 2 23 0 0,-72 0-54 0 0,72-6 0 0 0,-44-7 22 0 0,-41 4-41 0 0,0 4 0 0 0,81-1 0 0 0,109 13 20 0 0,-188-7-54 0 0,0 0 1 0 0,85-13-1 0 0,115-10 80 0 0,-126 13-55 0 0,211-15 124 0 0,-199 29-159 0 0,49-8 106 0 0,73 5-12 0 0,-210-1-82 0 0,243 2 116 0 0,-108-6-11 0 0,-124 0-39 0 0,-2-1-1 0 0,0-3 1 0 0,59-15 0 0 0,-108 21-88 0 0,3-2 0 0 0,-2 2 0 0 0,1-2 0 0 0,-1 2 1 0 0,2-1-1 0 0,-3-1 0 0 0,1 2 0 0 0,2-2 0 0 0,-2 0 1 0 0,-1 0-1 0 0,1 1 0 0 0,0-1 0 0 0,1 0 0 0 0,-1 0 1 0 0,0 1-1 0 0,0-3 0 0 0,-2 2 0 0 0,3-3 0 0 0,-1 3-158 0 0,2-14-3847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78 4143 0 0,'0'0'6784'0'0,"0"27"-4184"0"0,-2-25-2472 0 0,2 0 0 0 0,0-2 0 0 0,-2 2 0 0 0,2-1 0 0 0,-2-1 0 0 0,2 2 0 0 0,-1 0 0 0 0,-1-2 0 0 0,2 2 0 0 0,-2-2 0 0 0,0 1 0 0 0,2-1 0 0 0,-2 2 0 0 0,1-2 0 0 0,1 0 0 0 0,-2 2 0 0 0,0-2 0 0 0,0 0 0 0 0,1 2 0 0 0,1-2 0 0 0,-6 0 0 0 0,4 0 272 0 0,-5-4 270 0 0,6 4-610 0 0,-1-2 0 0 0,-2 1 0 0 0,2 1 0 0 0,1-2 0 0 0,-1 0 0 0 0,-2 0 0 0 0,2 2 0 0 0,1-1 0 0 0,-5-5 0 0 0,5 3-58 0 0,1-1 0 0 0,-2 0 1 0 0,2 1-1 0 0,-2-1 1 0 0,2 1-1 0 0,0-1 1 0 0,0-1-1 0 0,0 1 1 0 0,0 1-1 0 0,0-1 0 0 0,0 1 1 0 0,0-1-1 0 0,2 0 1 0 0,-2 1-1 0 0,2-1 1 0 0,-2 1-1 0 0,1-1 1 0 0,1 1-1 0 0,0-1 0 0 0,0 2 1 0 0,-1-1-1 0 0,1-1 1 0 0,5-3-1 0 0,-7 5-79 0 0,9-1-11 0 0,-9 1 86 0 0,0 2-1 0 0,2-2 1 0 0,-2 2-1 0 0,2 0 1 0 0,-2-2-1 0 0,2 2 1 0 0,-2-1-1 0 0,1 1 1 0 0,-1 0-1 0 0,2 0 1 0 0,-2-2-1 0 0,2 2 1 0 0,-2 0-1 0 0,2 0 1 0 0,-2 0-1 0 0,2 0 1 0 0,-1 0-1 0 0,-1-2 1 0 0,2 2-1 0 0,-2 0 1 0 0,2 0-1 0 0,1 0 9 0 0,-1 0 1 0 0,0 0-1 0 0,0 0 0 0 0,0 2 0 0 0,1-2 0 0 0,-1 0 1 0 0,0 0-1 0 0,0 2 0 0 0,-1-2 0 0 0,1 0 1 0 0,0 1-1 0 0,0-1 0 0 0,-1 2 0 0 0,1-2 0 0 0,0 2 1 0 0,0 0-1 0 0,0-1 0 0 0,-1-1 0 0 0,3 4 0 0 0,-2-2 34 0 0,1 1 63 0 0,-1-1 0 0 0,0 0-1 0 0,1 2 1 0 0,-1-3 0 0 0,0 3 0 0 0,0-1-1 0 0,0-1 1 0 0,-1 2 0 0 0,1-1 0 0 0,-2-1-1 0 0,2 2 1 0 0,0-1 0 0 0,-1 8-1 0 0,3 39 1438 0 0,-4-50-1306 0 0,-23 25 730 0 0,21-23-957 0 0,0-2 0 0 0,0 0 1 0 0,1 1-1 0 0,-1-1 0 0 0,-2 0 0 0 0,3 2 0 0 0,-1-2 0 0 0,0 0 0 0 0,0 0 0 0 0,0 0 1 0 0,1 0-1 0 0,-3 0 0 0 0,2 0 0 0 0,1-2 0 0 0,-1 2 0 0 0,0 0 0 0 0,0 0 1 0 0,0-1-1 0 0,1 1 0 0 0,-1-2 0 0 0,0 2 0 0 0,0-2 0 0 0,0 0 0 0 0,1 2 0 0 0,-1-2 1 0 0,0 1-1 0 0,0 1 0 0 0,1-2 0 0 0,-1 0 0 0 0,2 0 0 0 0,-2 1 0 0 0,0-1 1 0 0,2 0-1 0 0,-2 0 0 0 0,1 0 0 0 0,1 1 0 0 0,0-1 0 0 0,-2 0 0 0 0,2 0 0 0 0,-2 1 1 0 0,2-1-1 0 0,0-5 0 0 0,0-8-1228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87 1839 0 0,'0'0'11512'0'0,"0"-25"-9920"0"0,0 23-1524 0 0,0 0 0 0 0,2 0-1 0 0,-2 0 1 0 0,0 1 0 0 0,2-1-1 0 0,-2 0 1 0 0,2 0 0 0 0,-2 1-1 0 0,1 1 1 0 0,1-2 0 0 0,-2 0-1 0 0,2 0 1 0 0,0 0 0 0 0,0 2-1 0 0,-2-1 1 0 0,1-1 0 0 0,1 2-1 0 0,0-2 1 0 0,3 0 0 0 0,-5 1 73 0 0,0 1-127 0 0,0 0-1 0 0,0 0 1 0 0,2 0 0 0 0,-2-2 0 0 0,0 2-1 0 0,0 0 1 0 0,0 0 0 0 0,0 0-1 0 0,0 0 1 0 0,2-2 0 0 0,-2 2 0 0 0,0 0-1 0 0,0 0 1 0 0,0 0 0 0 0,0 0-1 0 0,2 0 1 0 0,-2 0 0 0 0,0 0 0 0 0,0-2-1 0 0,1 2 1 0 0,-1 0 0 0 0,0 0-1 0 0,0 0 1 0 0,0 0 0 0 0,2 0 0 0 0,-2 0-1 0 0,0 0 1 0 0,0 0 0 0 0,0 0 0 0 0,2 0-1 0 0,-2 0 1 0 0,0 0 0 0 0,0 0-1 0 0,2 0 1 0 0,-2 0 0 0 0,0 2 0 0 0,0-2-1 0 0,18 5 651 0 0,-17-3-582 0 0,-1-2 0 0 0,2 0 0 0 0,-2 2-1 0 0,2 0 1 0 0,-2-2 0 0 0,2 1 0 0 0,-2-1 0 0 0,2 2-1 0 0,-2 0 1 0 0,1-2 0 0 0,-1 2 0 0 0,2 0-1 0 0,-2-2 1 0 0,0 1 0 0 0,0 1 0 0 0,2 0 0 0 0,-2-2-1 0 0,0 2 1 0 0,0-1 0 0 0,0 3 0 0 0,0-2 9 0 0,0 1 1 0 0,-2-1-1 0 0,2 0 1 0 0,0 0-1 0 0,-2 1 1 0 0,1-1-1 0 0,1 0 1 0 0,-2 0 0 0 0,0 1-1 0 0,2-1 1 0 0,-4 2-1 0 0,3-3 149 0 0,-7 1-26 0 0,-9 3 134 0 0,13-5-288 0 0,-10-7 12 0 0,12 6-72 0 0,2-1 0 0 0,-2 0 0 0 0,0 0 1 0 0,1 0-1 0 0,-1 1 0 0 0,0-1 1 0 0,2 0-1 0 0,-2 0 0 0 0,2 1 1 0 0,-1-1-1 0 0,1 0 0 0 0,-2-2 1 0 0,2 3-1 0 0,-2-1 0 0 0,2 0 1 0 0,0-2-1 0 0,0 3 0 0 0,0-1 1 0 0,0-2-1 0 0,0 3 0 0 0,0-1 1 0 0,0 0-1 0 0,0-2 0 0 0,0 3 1 0 0,2-1-1 0 0,-2-3 0 0 0,2-10-8 0 0,-1 13-35 0 0,30-10 34 0 0,-19 17 43 0 0,-12-5-19 0 0,2 2 0 0 0,-2-2 0 0 0,0 0 0 0 0,2 0 1 0 0,-2 2-1 0 0,0-2 0 0 0,1 0 0 0 0,-1 0 0 0 0,2 2 1 0 0,-2-2-1 0 0,0 0 0 0 0,2 0 0 0 0,-2 0 0 0 0,2 0 0 0 0,-2 0 1 0 0,2 0-1 0 0,-2 0 0 0 0,1 1 0 0 0,-1-1 40 0 0,2 2-1 0 0,-2 0 0 0 0,0-2 1 0 0,2 2-1 0 0,-2 0 0 0 0,0-1 1 0 0,0-1-1 0 0,0 2 0 0 0,2 0 1 0 0,-2 0-1 0 0,0 0 1 0 0,0-2-1 0 0,0 1 0 0 0,-2 1 1 0 0,2 0-1 0 0,0-2 0 0 0,0 2 1 0 0,0-1-1 0 0,0 1 0 0 0,-2-2 1 0 0,2 4-1 0 0,-2-1-16 0 0,-17 26-41 0 0,17-27-202 0 0,-2 1-2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1839 0 0,'0'0'1320'0'0,"-5"-13"10689"0"0,4 22-10028 0 0,0 13-644 0 0,21 259 2931 0 0,-14-199-3516 0 0,5 157 1114 0 0,-12-190-1716 0 0,-1 23-97 0 0,2-54-110 0 0,1 7-606 0 0,-1-24 551 0 0,0 16-3096 0 0,1-11-936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0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2759 0 0,'0'0'11336'0'0,"3"1"-10813"0"0,9 1-38 0 0,-9-1 873 0 0,22-1 718 0 0,-21 1-1940 0 0,0-1-1 0 0,0 0 1 0 0,1 0 0 0 0,6-1-1 0 0,105-27 1857 0 0,-111 27-1963 0 0,0 1-1 0 0,-1-1 1 0 0,1 1-1 0 0,0-1 1 0 0,0 1-1 0 0,8 2 1 0 0,-8-2-28 0 0,0 1 1 0 0,1-1-1 0 0,-1 0 0 0 0,0-1 1 0 0,6 0-1 0 0,-8 0-120 0 0,0 1 1 0 0,0-1-1 0 0,0 1 0 0 0,1 0 0 0 0,-1 0 0 0 0,0 0 1 0 0,0 1-1 0 0,5 0 0 0 0,1 0-710 0 0,2 1-224 0 0,4 0-3441 0 0,-9-2 2739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0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56 1839 0 0,'1'-17'4508'0'0,"-1"15"-3938"0"0,0 1 0 0 0,0-1-1 0 0,0 0 1 0 0,0 1 0 0 0,0-1-1 0 0,0 1 1 0 0,-1-1-1 0 0,1 0 1 0 0,-1 1 0 0 0,1-1-1 0 0,-1 1 1 0 0,0 0-1 0 0,0-1 1 0 0,1 1 0 0 0,-1-1-1 0 0,0 1 1 0 0,0 0 0 0 0,0 0-1 0 0,-2-2 1 0 0,1 2-322 0 0,1 0-1 0 0,-1 0 1 0 0,1 0 0 0 0,-1 1 0 0 0,0-1-1 0 0,1 0 1 0 0,-1 1 0 0 0,0 0-1 0 0,1-1 1 0 0,-1 1 0 0 0,0 0 0 0 0,0 0-1 0 0,0 0 1 0 0,1 0 0 0 0,-3 0 0 0 0,0 0-174 0 0,0 1 0 0 0,0 0 0 0 0,0 0 0 0 0,0 0 0 0 0,0 1 0 0 0,0-1 0 0 0,0 1 0 0 0,0 0 1 0 0,1 0-1 0 0,-1 0 0 0 0,1 0 0 0 0,-1 1 0 0 0,1 0 0 0 0,-4 3 0 0 0,-2 6-43 0 0,0 1 0 0 0,1 0 0 0 0,1 0 0 0 0,0 0 0 0 0,1 1 0 0 0,-9 27-1 0 0,7-14 105 0 0,2 0 0 0 0,-6 51-1 0 0,10-54-7 0 0,1-1 0 0 0,1 1 0 0 0,5 35-1 0 0,-3-47-64 0 0,0 1-1 0 0,1-1 1 0 0,1 0-1 0 0,0 0 0 0 0,0 0 1 0 0,1-1-1 0 0,1 1 1 0 0,9 13-1 0 0,-11-20 4 0 0,0 1 0 0 0,1-1 0 0 0,0 0 0 0 0,0 0 0 0 0,0-1 0 0 0,1 0 0 0 0,-1 1 0 0 0,1-2-1 0 0,0 1 1 0 0,0-1 0 0 0,1 0 0 0 0,-1 0 0 0 0,1-1 0 0 0,-1 0 0 0 0,12 3 0 0 0,-9-4 2 0 0,0 1 1 0 0,0-2-1 0 0,0 1 1 0 0,0-1-1 0 0,0 0 1 0 0,1-1-1 0 0,-1 0 0 0 0,0 0 1 0 0,0-1-1 0 0,-1 0 1 0 0,13-5-1 0 0,8-6-49 0 0,56-32-1 0 0,-39 14-3973 0 0,-39 26 924 0 0,-4 2 1049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1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1 919 0 0,'0'0'12983'0'0,"-2"17"-11639"0"0,7 162 2922 0 0,-1 72-1891 0 0,-6-214-2039 0 0,-9 57 0 0 0,8-82-3629 0 0,3-18-800 0 0,2-3 2487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1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7367 0 0,'0'0'7355'0'0,"10"10"-5871"0"0,21 47 665 0 0,-7-13-1231 0 0,35 49 0 0 0,28 38 410 0 0,-82-123-1198 0 0,1 0-1 0 0,0-1 1 0 0,8 9-1 0 0,-4-5 34 0 0,0 0 0 0 0,10 16 0 0 0,-10-15-52 0 0,-5-6-59 0 0,-1-1 0 0 0,0 1 0 0 0,5 8-1 0 0,-9-14-41 0 0,0 0 0 0 0,0 1 0 0 0,0-1 0 0 0,0 0 0 0 0,0 0 0 0 0,0 0 0 0 0,1 1 0 0 0,-1-1 0 0 0,0 0 0 0 0,0 0 0 0 0,0 0 0 0 0,0 0 0 0 0,0 1 0 0 0,0-1 0 0 0,1 0 0 0 0,-1 0 0 0 0,0 0 0 0 0,0 0 0 0 0,0 0 0 0 0,0 1 0 0 0,1-1-1 0 0,-1 0 1 0 0,0 0 0 0 0,0 0 0 0 0,0 0 0 0 0,1 0 0 0 0,-1 0 0 0 0,0 0 0 0 0,0 0 0 0 0,0 0 0 0 0,1 0 0 0 0,-1 0 0 0 0,0 0 0 0 0,0 0 0 0 0,0 0 0 0 0,1 0 0 0 0,-1 0 0 0 0,0 0 0 0 0,0 0 0 0 0,0 0 0 0 0,1 0 0 0 0,-1 0-1 0 0,0 0 1 0 0,0-1 0 0 0,0 1 0 0 0,1 0 0 0 0,-1 0 0 0 0,0 0 0 0 0,0 0 0 0 0,0 0 0 0 0,0 0 0 0 0,0-1 0 0 0,1 1 0 0 0,7-16 346 0 0,3-24 148 0 0,-4-8 43 0 0,2-69 1 0 0,-8-48-360 0 0,-2 73-179 0 0,4 59-1860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3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0,'2'52'9660'0'0,"2"-5"-7611"0"0,3-1-1 0 0,13 48 1 0 0,-8-38-1305 0 0,27 106 889 0 0,-27-118-1265 0 0,103 503 1681 0 0,-75-350-1617 0 0,6 40 472 0 0,-14-41-291 0 0,6 51 481 0 0,-34-210-935 0 0,4 61 239 0 0,-5 51-526 0 0,-3-148-129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3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6447 0 0,'0'0'298'0'0,"4"-11"100"0"0,-3 9-234 0 0,0 0 0 0 0,0 0-1 0 0,0 1 1 0 0,0-1-1 0 0,0 1 1 0 0,1-1 0 0 0,-1 0-1 0 0,0 1 1 0 0,1 0-1 0 0,-1-1 1 0 0,1 1-1 0 0,-1 0 1 0 0,1 0 0 0 0,0 0-1 0 0,-1 0 1 0 0,1 0-1 0 0,3-1 1 0 0,36-11 2855 0 0,-35 12-3017 0 0,20-5 1152 0 0,41-2 0 0 0,-20 2-269 0 0,73-5 985 0 0,125 5 0 0 0,-104 4-1097 0 0,-7 0-72 0 0,250-10 323 0 0,-178 11-22 0 0,20-3-137 0 0,-97-2-427 0 0,189-18 629 0 0,-268 13-988 0 0,-39 8-55 0 0,0 0 0 0 0,1 1 0 0 0,16-2 0 0 0,-10 3 24 0 0,21-5 1 0 0,-25 4-627 0 0,-1 0 1 0 0,1 0-1 0 0,20 1 1 0 0,-25 3-1868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4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10135 0 0,'33'-21'778'0'0,"-26"17"2254"0"0,-5 5-2814 0 0,0 1-1 0 0,0-1 1 0 0,-1 1 0 0 0,1 0 0 0 0,0 0 0 0 0,-1-1 0 0 0,1 1 0 0 0,-1 0 0 0 0,0 0-1 0 0,1 0 1 0 0,-1 0 0 0 0,0 1 0 0 0,1 2 0 0 0,9 31 970 0 0,-2 6-847 0 0,-3 1 0 0 0,-1-1 0 0 0,0 53 1 0 0,-14 129 906 0 0,8-214-1245 0 0,0 84-4548 0 0,2-51 1034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43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0,'-1'7'587'0'0,"2"22"6642"0"0,0-1-3366 0 0,9 54-1559 0 0,-2-34-1986 0 0,8 39-51 0 0,24 84-667 0 0,-13-56-3028 0 0,-22-94-1208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4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17711 0 0,'0'0'1603'0'0,"-1"0"-1318"0"0,-3 2 539 0 0,31 1 682 0 0,-21-2-1300 0 0,0 0 0 0 0,0-1 0 0 0,9 1-1 0 0,14-3 124 0 0,-15 1-258 0 0,-1 1 1 0 0,1-2 0 0 0,-1 0-1 0 0,17-5 1 0 0,-23 5-210 0 0,1 1 0 0 0,0-1 0 0 0,-1 1 0 0 0,1 1 0 0 0,9-1 0 0 0,0 1-398 0 0,11-2-284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4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0,'1'0'4262'0'0,"2"8"-1856"0"0,6 18 375 0 0,-1 0 0 0 0,-2 0-1 0 0,4 29 1 0 0,4 82-1246 0 0,-10-86-1746 0 0,1 0-1 0 0,17 64 1 0 0,-21-110-107 0 0,0-1-1 0 0,0 1 0 0 0,1-1 1 0 0,-1 0-1 0 0,1 0 0 0 0,0 0 1 0 0,1 0-1 0 0,3 5 0 0 0,0-3-1713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0,'1'1'207'0'0,"1"-1"125"0"0,-2 0-1 0 0,1 0 0 0 0,-1 1 1 0 0,2 0-1 0 0,-2-1 1 0 0,1 0-1 0 0,0 1 0 0 0,-1-1 1 0 0,1 1-1 0 0,-1 0 1 0 0,1-1-1 0 0,0 2 1 0 0,-1-2-1 0 0,1 1 0 0 0,0-1 1 0 0,-1 1-1 0 0,0 0 1 0 0,0 0-1 0 0,2 0 0 0 0,-2 1 1 0 0,0-2-1 0 0,0 2 1 0 0,0-2-1 0 0,1 2 0 0 0,3 31 1048 0 0,-2-21-402 0 0,16 113 2923 0 0,-7-57-2216 0 0,0 18-417 0 0,-7-62-2939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4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0,'0'0'928'0'0,"3"10"3248"0"0,24 96-417 0 0,9 50-3475 0 0,5 51-2845 0 0,-36-184 1231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4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53 9215 0 0,'-8'-4'831'0'0,"-15"-11"6352"0"0,24 14-7061 0 0,5-3 1414 0 0,10-4-2034 0 0,-14 8 1016 0 0,10-5-483 0 0,-1 2 0 0 0,1 0 0 0 0,0 0 0 0 0,1 1 0 0 0,12-1 0 0 0,64 1-1343 0 0,-56 3-498 0 0,-8-1-4054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45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 14479 0 0,'-8'3'1314'0'0,"-1"1"-1102"0"0,1 0 0 0 0,-1 1 1 0 0,1-1-1 0 0,0 2 1 0 0,0-1-1 0 0,0 1 1 0 0,-7 8-1 0 0,10-9-55 0 0,1-1 0 0 0,0 2 0 0 0,1-1 0 0 0,-1 0 0 0 0,1 1 0 0 0,0 0 0 0 0,0-1 0 0 0,1 1-1 0 0,0 0 1 0 0,0 0 0 0 0,-2 11 0 0 0,2-1-115 0 0,1-1-1 0 0,0 1 0 0 0,1 0 1 0 0,1 0-1 0 0,0-1 1 0 0,1 1-1 0 0,1 0 0 0 0,0-1 1 0 0,1 0-1 0 0,1 1 1 0 0,1-2-1 0 0,0 1 1 0 0,0-1-1 0 0,2 0 0 0 0,-1 0 1 0 0,19 22-1 0 0,-19-27-15 0 0,1 0-1 0 0,0-1 0 0 0,1 0 1 0 0,0-1-1 0 0,0 0 0 0 0,0 0 1 0 0,1-1-1 0 0,0 0 1 0 0,0-1-1 0 0,1 0 0 0 0,-1 0 1 0 0,1-2-1 0 0,0 1 0 0 0,0-1 1 0 0,1-1-1 0 0,-1 0 1 0 0,0 0-1 0 0,1-1 0 0 0,0-1 1 0 0,-1 0-1 0 0,1 0 1 0 0,-1-1-1 0 0,1-1 0 0 0,-1 0 1 0 0,0 0-1 0 0,0-1 0 0 0,0-1 1 0 0,15-6-1 0 0,-13 3 147 0 0,1 0 0 0 0,-1-1 0 0 0,-1-1 0 0 0,0 0 0 0 0,0-1 0 0 0,-1 0 0 0 0,0 0 0 0 0,0-1 0 0 0,-1-1 0 0 0,14-22 0 0 0,-19 27-18 0 0,-1-1 1 0 0,0 1-1 0 0,0-1 1 0 0,-1 0-1 0 0,0 0 1 0 0,0 0-1 0 0,-1-1 1 0 0,0 1-1 0 0,0-1 1 0 0,-1 1-1 0 0,0-1 1 0 0,-1 1-1 0 0,0-1 1 0 0,0 0-1 0 0,-1 1 1 0 0,0-1-1 0 0,0 1 1 0 0,-1-1-1 0 0,0 1 1 0 0,-5-11-1 0 0,3 10-14 0 0,-1 0 0 0 0,-1 1-1 0 0,1-1 1 0 0,-1 1 0 0 0,-1 0 0 0 0,0 0-1 0 0,0 1 1 0 0,0 0 0 0 0,-17-12 0 0 0,5 6 51 0 0,0 0 0 0 0,-1 2 0 0 0,-29-13 1 0 0,39 20-200 0 0,0 0-1 0 0,-1 1 1 0 0,0 0 0 0 0,1 1 0 0 0,-1 0 0 0 0,0 0-1 0 0,-20 0 1 0 0,27 2-168 0 0,-1 1-1 0 0,1-1 0 0 0,-1 0 1 0 0,1 1-1 0 0,-1 0 0 0 0,1 0 1 0 0,0 1-1 0 0,-1-1 1 0 0,1 1-1 0 0,0 0 0 0 0,0 0 1 0 0,0 0-1 0 0,1 0 0 0 0,-1 1 1 0 0,0 0-1 0 0,1 0 1 0 0,-1 0-1 0 0,1 0 0 0 0,0 0 1 0 0,0 0-1 0 0,1 1 0 0 0,-4 4 1 0 0,-4 10-1779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4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5527 0 0,'0'0'2254'0'0,"3"0"-378"0"0,-2 0-1769 0 0,0 0 1 0 0,-1 0 0 0 0,1 0-1 0 0,-1 0 1 0 0,1 0-1 0 0,0 0 1 0 0,-1 0 0 0 0,1 0-1 0 0,0 0 1 0 0,-1 0 0 0 0,1 1-1 0 0,0-1 1 0 0,-1 0 0 0 0,1 1-1 0 0,-1-1 1 0 0,1 0-1 0 0,-1 1 1 0 0,1-1 0 0 0,-1 0-1 0 0,1 1 1 0 0,0 0 0 0 0,4 14 2248 0 0,-2 1-1986 0 0,21 59 938 0 0,-10-31-679 0 0,-1-1 0 0 0,-2 1 0 0 0,6 54 0 0 0,-17-97-611 0 0,0 0-1 0 0,0 0 1 0 0,0 0-1 0 0,0-1 0 0 0,0 1 1 0 0,-1 0-1 0 0,1 0 1 0 0,0-1-1 0 0,0 1 1 0 0,0 0-1 0 0,-1 0 0 0 0,1-1 1 0 0,0 1-1 0 0,-1 0 1 0 0,0 1-1 0 0,-3 6 407 0 0,-9-13-219 0 0,10 2-213 0 0,0-1-1 0 0,0 1 1 0 0,0 0 0 0 0,0-1-1 0 0,1 0 1 0 0,-1 0 0 0 0,1 0-1 0 0,0 0 1 0 0,-2-7 0 0 0,-12-42 0 0 0,15 48 3 0 0,-4-14-6 0 0,1-1 1 0 0,1 0-1 0 0,1 0 0 0 0,1 0 0 0 0,1-1 0 0 0,2-20 1 0 0,-1 31-6 0 0,0-1 0 0 0,1 1 0 0 0,1 0-1 0 0,-1 0 1 0 0,2 0 0 0 0,-1 0 0 0 0,2 1 0 0 0,-1-1 0 0 0,1 1 0 0 0,0 0 0 0 0,1 0 0 0 0,0 1 0 0 0,12-13 0 0 0,-12 15 21 0 0,1 1 1 0 0,0 0-1 0 0,0 0 0 0 0,0 0 1 0 0,1 1-1 0 0,-1 0 0 0 0,1 0 0 0 0,0 1 1 0 0,0 0-1 0 0,0 1 0 0 0,1 0 0 0 0,16-3 1 0 0,-18 4 36 0 0,0 1 1 0 0,0-1 0 0 0,0 2-1 0 0,0-1 1 0 0,0 1-1 0 0,0-1 1 0 0,0 2 0 0 0,0-1-1 0 0,0 1 1 0 0,-1 0 0 0 0,1 1-1 0 0,0 0 1 0 0,-1 0 0 0 0,0 0-1 0 0,0 0 1 0 0,8 7 0 0 0,-11-8 33 0 0,-1 1 0 0 0,1-1 1 0 0,0 1-1 0 0,-1 0 1 0 0,0 0-1 0 0,0 1 0 0 0,0-1 1 0 0,0 0-1 0 0,0 1 1 0 0,-1-1-1 0 0,1 1 0 0 0,-1-1 1 0 0,0 1-1 0 0,0 0 1 0 0,0-1-1 0 0,0 1 0 0 0,-1 0 1 0 0,0 0-1 0 0,0-1 1 0 0,0 8-1 0 0,-2 3 108 0 0,-1 1 1 0 0,0-1-1 0 0,-1 0 1 0 0,-5 15-1 0 0,4-18-130 0 0,-1 0 0 0 0,0-1 1 0 0,0 1-1 0 0,-1-1 0 0 0,0 0 0 0 0,-1-1 0 0 0,0 0 0 0 0,0 0 0 0 0,-18 14 0 0 0,1-6 106 0 0,24-17-148 0 0,0 1-1 0 0,0 0 1 0 0,0-1 0 0 0,0 1-1 0 0,0-1 1 0 0,-1 1 0 0 0,1-1-1 0 0,0 0 1 0 0,0 0 0 0 0,-1 1-1 0 0,1-1 1 0 0,0 0 0 0 0,-1 0-1 0 0,1 0 1 0 0,0 0 0 0 0,0-1-1 0 0,-1 1 1 0 0,-2-1 916 0 0,19 0-599 0 0,-1 1-190 0 0,0 1 1 0 0,0 1-1 0 0,0 0 0 0 0,-1 1 0 0 0,20 7 0 0 0,64 30 237 0 0,-23-8-75 0 0,-40-18-333 0 0,42 24 0 0 0,-32-12-3830 0 0,-30-17-4244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45:48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35 8287 0 0,'2'-1'54'0'0,"-1"0"1"0"0,0 0-1 0 0,0 0 0 0 0,1 0 0 0 0,-1-1 0 0 0,0 1 0 0 0,0 0 0 0 0,0-1 0 0 0,-1 1 0 0 0,1-1 0 0 0,1-1 0 0 0,-2 2-45 0 0,0 1 1 0 0,0 0-1 0 0,0-1 0 0 0,0 1 0 0 0,0 0 0 0 0,0 0 0 0 0,0-1 0 0 0,0 1 0 0 0,0 0 0 0 0,-1 0 0 0 0,1-1 0 0 0,0 1 0 0 0,0 0 0 0 0,0 0 1 0 0,0-1-1 0 0,-1 1 0 0 0,1 0 0 0 0,0 0 0 0 0,0-1 0 0 0,0 1 0 0 0,-1 0 0 0 0,1 0 0 0 0,0 0 0 0 0,0 0 0 0 0,-1-1 0 0 0,-14-3 177 0 0,12 3 113 0 0,-12-1 1421 0 0,0 0-1 0 0,-1 1 0 0 0,-18 0 0 0 0,28 2-1511 0 0,1-1-1 0 0,-1 1 0 0 0,1 0 0 0 0,-1 1 0 0 0,1 0 0 0 0,0-1 0 0 0,0 2 1 0 0,0-1-1 0 0,0 0 0 0 0,0 1 0 0 0,1 0 0 0 0,-9 7 0 0 0,6-3-81 0 0,0 0 0 0 0,0 1 0 0 0,1-1-1 0 0,0 2 1 0 0,1-1 0 0 0,0 1 0 0 0,0-1 0 0 0,0 1 0 0 0,1 1-1 0 0,1-1 1 0 0,0 1 0 0 0,0-1 0 0 0,-2 14 0 0 0,2-4 40 0 0,1 0 1 0 0,0-1 0 0 0,1 1 0 0 0,2 0 0 0 0,0 0 0 0 0,4 22-1 0 0,-4-30 33 0 0,2 1 0 0 0,0-1-1 0 0,0 0 1 0 0,1 1-1 0 0,0-2 1 0 0,10 19 0 0 0,-11-25-135 0 0,0 0 0 0 0,0 1 0 0 0,0-1 0 0 0,1-1 0 0 0,-1 1 0 0 0,1 0 0 0 0,0-1 0 0 0,0 0 1 0 0,0 0-1 0 0,1 0 0 0 0,-1 0 0 0 0,1-1 0 0 0,-1 1 0 0 0,1-1 0 0 0,0 0 0 0 0,0-1 0 0 0,6 2 0 0 0,7 0 20 0 0,0-1-1 0 0,1 0 0 0 0,-1-2 1 0 0,0 0-1 0 0,1-1 0 0 0,-1-1 0 0 0,0-1 1 0 0,31-8-1 0 0,7-6-1202 0 0,73-35 1 0 0,-93 37-313 0 0,0 0-280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45:4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0,'0'0'8096'0'0,"0"3"-7193"0"0,43 236 5775 0 0,-28-145-6024 0 0,-6-13-577 0 0,-6-50-333 0 0,1-1 0 0 0,10 39 0 0 0,-10-49-1065 0 0,-3-19 157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45:4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4607 0 0,'2'1'7490'0'0,"0"3"-6948"0"0,0-1 1 0 0,0 1-1 0 0,0 0 0 0 0,-1 0 1 0 0,1 0-1 0 0,-1 0 1 0 0,0 0-1 0 0,1 5 1 0 0,3 37 552 0 0,1 14-51 0 0,2 27-324 0 0,-7-70-626 0 0,1 1-1 0 0,6 22 1 0 0,2 11-34 0 0,-10-49-252 0 0,5 6-3620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45:5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0,'0'11'7648'0'0,"1"-9"-6498"0"0,4 6-602 0 0,-1 1 1 0 0,0-1-1 0 0,0 1 1 0 0,-1 0-1 0 0,0 0 1 0 0,0 1-1 0 0,1 12 0 0 0,5 70 1209 0 0,-8-80-1616 0 0,4 102 618 0 0,9 89-2107 0 0,-9-172-1070 0 0,-1-11-2996 0 0,0-6-656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45:5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69 335 2759 0 0,'-12'8'2380'0'0,"8"0"-148"0"0,-1 0-1 0 0,1 0 1 0 0,-5 14-1 0 0,4-8-651 0 0,-4 24 1 0 0,-3 70-1852 0 0,10-77 970 0 0,-4 50 1350 0 0,6-82-2046 0 0,38-163 149 0 0,-21 32 143 0 0,-11 71 97 0 0,-2 42-197 0 0,-3 16-139 0 0,0 0 0 0 0,-1 0 0 0 0,1-1 0 0 0,0 1 0 0 0,-1-1 0 0 0,0 1-1 0 0,0 0 1 0 0,-1-6 0 0 0,57 203 10 0 0,-21-62-56 0 0,-29-116 1 0 0,0 0 0 0 0,1 0 0 0 0,0-1 0 0 0,1 1 0 0 0,1-2 0 0 0,11 15 1 0 0,-19-27 13 0 0,0 0 1 0 0,1 0-1 0 0,-1-1 1 0 0,1 1-1 0 0,-1-1 1 0 0,1 1-1 0 0,-1-1 1 0 0,1 0-1 0 0,0 0 1 0 0,0 0-1 0 0,-1 0 1 0 0,1 0-1 0 0,0 0 1 0 0,0 0-1 0 0,0 0 1 0 0,0-1 0 0 0,0 1-1 0 0,0-1 1 0 0,0 1-1 0 0,0-1 1 0 0,1 0-1 0 0,2 0 1 0 0,-3-1 46 0 0,1 1-1 0 0,-1-1 1 0 0,0 0 0 0 0,0 0 0 0 0,0 0-1 0 0,0 0 1 0 0,0 0 0 0 0,0 0 0 0 0,0-1 0 0 0,0 1-1 0 0,0-1 1 0 0,-1 0 0 0 0,1 1 0 0 0,-1-1-1 0 0,1 0 1 0 0,-1 0 0 0 0,1 0 0 0 0,-1 0 0 0 0,0 0-1 0 0,1-3 1 0 0,11-24 639 0 0,-2 0 0 0 0,11-49 0 0 0,-12 41-432 0 0,6-25-11 0 0,14-115 0 0 0,-24 120-1198 0 0,-3 0 1 0 0,-5-75-1 0 0,-1 104-249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45:5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1 510 7367 0 0,'0'0'3090'0'0,"2"0"-2330"0"0,29-4 605 0 0,0 2 0 0 0,54 2 1 0 0,230 42 3483 0 0,-241-30-4164 0 0,-10-5-24 0 0,1-3-1 0 0,96-7 0 0 0,-37 0-125 0 0,57 5 117 0 0,385-14 795 0 0,1-46-488 0 0,-465 47-733 0 0,214-10 161 0 0,-76 8-150 0 0,146-1 179 0 0,-192 3-175 0 0,26 0-143 0 0,-135 13-66 0 0,263 14 181 0 0,-37 41-213 0 0,-109-14 0 0 0,-170-39 30 0 0,35-1 0 0 0,-49-2-26 0 0,77 5 7 0 0,-86-5-1 0 0,-1 0-1 0 0,1-1 1 0 0,-1 0 0 0 0,0 0 0 0 0,1-1-1 0 0,-1 0 1 0 0,1-1 0 0 0,-1 0 0 0 0,0 0 0 0 0,0-1-1 0 0,12-5 1 0 0,-15 5 1 0 0,0 1 14 0 0,0-1 1 0 0,-1 0-1 0 0,1-1 0 0 0,6-5 0 0 0,-10 8-20 0 0,0-1 1 0 0,0 1 0 0 0,0 0-1 0 0,0 0 1 0 0,0-1-1 0 0,0 1 1 0 0,-1-1 0 0 0,1 1-1 0 0,0 0 1 0 0,-1-1-1 0 0,1 1 1 0 0,-1-1 0 0 0,0 1-1 0 0,1-1 1 0 0,-1 1-1 0 0,0-1 1 0 0,0 0 0 0 0,0 1-1 0 0,0-1 1 0 0,0 1-1 0 0,-1-4 1 0 0,-2-5 12 0 0,0 0 1 0 0,-1 0-1 0 0,0 0 1 0 0,-1 0-1 0 0,0 1 1 0 0,0 0-1 0 0,-10-12 1 0 0,-51-55 81 0 0,50 58-76 0 0,-32-32-5 0 0,-2 1 0 0 0,-2 3 0 0 0,-83-57 0 0 0,127 98-44 0 0,0 1 0 0 0,-14-6-1 0 0,-16-7-54 0 0,38 16 77 0 0,0 1-1 0 0,0 0 1 0 0,-1 0 0 0 0,1 0-1 0 0,0-1 1 0 0,-1 1 0 0 0,1 0-1 0 0,0 0 1 0 0,-1 0-1 0 0,1 0 1 0 0,0 0 0 0 0,-1 0-1 0 0,1 0 1 0 0,0 0 0 0 0,-1 0-1 0 0,1 0 1 0 0,0 0 0 0 0,-1 0-1 0 0,1 0 1 0 0,0 0-1 0 0,-1 0 1 0 0,1 0 0 0 0,-1 0-1 0 0,1 0 1 0 0,0 0 0 0 0,0 0-1 0 0,-1 0 1 0 0,1 1 0 0 0,0-1-1 0 0,-1 0 1 0 0,1 0 0 0 0,0 0-1 0 0,-1 1 1 0 0,1-1-1 0 0,0 0 1 0 0,0 0 0 0 0,0 1-1 0 0,-1-1 1 0 0,1 0 0 0 0,0 1-1 0 0,0-1 1 0 0,0 0 0 0 0,-1 0-1 0 0,1 1 1 0 0,0-1-1 0 0,0 0 1 0 0,0 1 0 0 0,0 1-5 0 0,-1-1 1 0 0,1 0 0 0 0,0 0 0 0 0,0 1-1 0 0,0-1 1 0 0,0 0 0 0 0,1 1 0 0 0,-1-1-1 0 0,0 0 1 0 0,1 2 0 0 0,4 6-16 0 0,0 0 0 0 0,0-1 0 0 0,1 1 0 0 0,1-1 0 0 0,-1-1 0 0 0,1 0 0 0 0,10 9 0 0 0,-4-3-20 0 0,73 68-133 0 0,45 48-37 0 0,0-1 85 0 0,-20-20 117 0 0,-108-106 16 0 0,-1 1-1 0 0,1 0 1 0 0,-1 0 0 0 0,0 0-1 0 0,0 0 1 0 0,0 0-1 0 0,0 1 1 0 0,-1-1 0 0 0,1 0-1 0 0,-1 1 1 0 0,0-1 0 0 0,0 1-1 0 0,0 0 1 0 0,0-1-1 0 0,-1 1 1 0 0,0 0 0 0 0,1-1-1 0 0,-1 1 1 0 0,0 0 0 0 0,-1-1-1 0 0,1 1 1 0 0,-1 0-1 0 0,0-1 1 0 0,0 1 0 0 0,0-1-1 0 0,0 1 1 0 0,0-1-1 0 0,-1 1 1 0 0,-2 4 0 0 0,-6 4 115 0 0,1-1 1 0 0,-2 0-1 0 0,1 0 0 0 0,-2-1 1 0 0,1 0-1 0 0,-20 12 1 0 0,25-18-79 0 0,-47 39 404 0 0,-92 96 0 0 0,138-132-418 0 0,-130 141 295 0 0,129-138-459 0 0,-1 0 1 0 0,2 0-1 0 0,-1 1 0 0 0,1 0 1 0 0,-7 16-1 0 0,14-26 53 0 0,-1 0-1 0 0,1 0 1 0 0,0 0-1 0 0,-1 0 0 0 0,1 0 1 0 0,0 0-1 0 0,0 1 0 0 0,0-1 1 0 0,-1 0-1 0 0,1 0 1 0 0,0 0-1 0 0,0 0 0 0 0,1 0 1 0 0,-1 0-1 0 0,0 0 1 0 0,0 1-1 0 0,0-1 0 0 0,1 0 1 0 0,-1 0-1 0 0,1 0 1 0 0,-1 0-1 0 0,1 0 0 0 0,-1 0 1 0 0,1 0-1 0 0,-1 0 0 0 0,1-1 1 0 0,0 1-1 0 0,0 0 1 0 0,-1 0-1 0 0,3 1 0 0 0,10 9-1649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15143 0 0,'-1'4'347'0'0,"1"1"-1"0"0,-1-1 0 0 0,1 2 0 0 0,1 4 1 0 0,1 6 783 0 0,3 14 1 0 0,2 0 140 0 0,12 193 736 0 0,-18-214-2208 0 0,3 43-3377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0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0,'3'7'263'0'0,"-1"0"-1"0"0,0 0 1 0 0,0 0 0 0 0,-1 0-1 0 0,0 0 1 0 0,0 0-1 0 0,-1 1 1 0 0,-1 9-1 0 0,3 17 1538 0 0,27 152 1608 0 0,-9-75-2231 0 0,47 583 2131 0 0,-37-284-2408 0 0,-23-332-720 0 0,40 330 608 0 0,-13-124-263 0 0,-18-143-146 0 0,20 227 530 0 0,-32-321-919 0 0,53 634 771 0 0,-44-569-721 0 0,57 457 464 0 0,-11-222 21 0 0,-5-52-357 0 0,7 44 19 0 0,-46-254-244 0 0,-6-42-534 0 0,-1-5-3511 0 0,-7-33 2268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0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53 5983 0 0,'-19'-2'528'0'0,"18"2"-391"0"0,-1 0 1 0 0,0-1-1 0 0,0 1 1 0 0,0 0-1 0 0,0 0 1 0 0,0 0-1 0 0,0 0 1 0 0,-5 1 4386 0 0,32-8-3157 0 0,22-6-591 0 0,0 3-1 0 0,1 1 1 0 0,51-1 0 0 0,330 8 3009 0 0,-288 11-2729 0 0,404 9 2222 0 0,-304-24-2587 0 0,284 0-139 0 0,-499 8-715 0 0,31 5-1 0 0,-23-1-5481 0 0,-23-4 2071 0 0,-1-1-3520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0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10479 0 0,'0'0'950'0'0,"8"-2"-6"0"0,47-11 2500 0 0,99-9 0 0 0,60 10-1256 0 0,-130 9-1154 0 0,345-1 1536 0 0,0 20-1547 0 0,-219-6-767 0 0,-10-4-114 0 0,88 4-41 0 0,-159-7-862 0 0,-75-7-3783 0 0,-41 2-3287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09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14 170 11055 0 0,'0'-1'49'0'0,"-1"1"-1"0"0,1-1 0 0 0,-1 1 1 0 0,1 0-1 0 0,-1-1 0 0 0,1 1 1 0 0,-1-1-1 0 0,1 1 0 0 0,-1 0 1 0 0,1 0-1 0 0,-1-1 0 0 0,1 1 0 0 0,-1 0 1 0 0,1 0-1 0 0,-1 0 0 0 0,0 0 1 0 0,1 0-1 0 0,-1-1 0 0 0,-1 1 1 0 0,1-5 4176 0 0,14 0-3942 0 0,0 1-1 0 0,1 1 1 0 0,-1 0 0 0 0,1 1-1 0 0,0 0 1 0 0,21 0-1 0 0,-21 2-44 0 0,287-9 3484 0 0,-90 5-2144 0 0,685-74 1637 0 0,-696 56-2930 0 0,303-2 463 0 0,-486 24-1216 0 0,1 1 1 0 0,20 3-1 0 0,-30-2-552 0 0,0 0 1 0 0,1 0-1 0 0,12 6 1 0 0,-9-2-512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24 11543 0 0,'1'-1'43'0'0,"-1"1"-1"0"0,0-1 1 0 0,0 0-1 0 0,0 1 1 0 0,0-1-1 0 0,0 1 1 0 0,1-1-1 0 0,-1 0 1 0 0,0 1-1 0 0,1-1 1 0 0,-1 0-1 0 0,0 1 1 0 0,1-1-1 0 0,-1 1 1 0 0,1-1-1 0 0,-1 1 1 0 0,1-1-1 0 0,-1 1 1 0 0,1 0-1 0 0,-1-1 1 0 0,2 0-1 0 0,-1 0 70 0 0,-1 1-62 0 0,0 0 0 0 0,0 0-1 0 0,0 0 1 0 0,1-1 0 0 0,-1 1 0 0 0,0 0-1 0 0,0 0 1 0 0,0 0 0 0 0,0 0 0 0 0,0-1-1 0 0,0 1 1 0 0,0 0 0 0 0,0 0 0 0 0,0 0-1 0 0,0 0 1 0 0,0-1 0 0 0,0 1 0 0 0,0 0 0 0 0,-1 0-1 0 0,1 0 1 0 0,0 0 0 0 0,0-1 0 0 0,0 1-1 0 0,0 0 1 0 0,0 0 0 0 0,0 0 0 0 0,0 0-1 0 0,0 0 1 0 0,0-1 0 0 0,-1 1 0 0 0,1 0-1 0 0,0 0 1 0 0,0 0 0 0 0,0 0 0 0 0,0 0 0 0 0,0 0-1 0 0,-1 0 1 0 0,1 0 0 0 0,0-1 0 0 0,0 1-1 0 0,0 0 1 0 0,0 0 0 0 0,-1 0 0 0 0,1 0-1 0 0,0 0 1 0 0,0 0 0 0 0,-1 0 0 0 0,-6-3 1840 0 0,4 3-1678 0 0,-1 0 1 0 0,1 0-1 0 0,0 0 1 0 0,0 1-1 0 0,0-1 1 0 0,1 1-1 0 0,-1 0 1 0 0,0 0-1 0 0,0 0 1 0 0,0 0 0 0 0,0 0-1 0 0,1 1 1 0 0,-1-1-1 0 0,1 1 1 0 0,-1-1-1 0 0,1 1 1 0 0,-1 0-1 0 0,1 0 1 0 0,0 0-1 0 0,0 1 1 0 0,-3 2-1 0 0,1 1-131 0 0,-1 1-1 0 0,1-1 0 0 0,0 1 1 0 0,0-1-1 0 0,0 1 1 0 0,1 0-1 0 0,-3 10 0 0 0,1 2-55 0 0,1 1-1 0 0,1 0 0 0 0,1 0 1 0 0,1 0-1 0 0,0 0 0 0 0,2 0 0 0 0,0 0 1 0 0,1 0-1 0 0,1 0 0 0 0,1 0 1 0 0,8 23-1 0 0,-8-33-21 0 0,0 0-1 0 0,1 1 1 0 0,1-1 0 0 0,0-1-1 0 0,0 1 1 0 0,1-1 0 0 0,0-1-1 0 0,1 1 1 0 0,-1-1 0 0 0,2 0-1 0 0,8 7 1 0 0,-12-11 2 0 0,1-1-1 0 0,-1 1 1 0 0,0-1-1 0 0,1 0 1 0 0,0 0 0 0 0,0 0-1 0 0,0-1 1 0 0,0 0-1 0 0,0 0 1 0 0,1 0-1 0 0,-1-1 1 0 0,0 0 0 0 0,1 0-1 0 0,-1-1 1 0 0,1 0-1 0 0,-1 0 1 0 0,1 0-1 0 0,-1-1 1 0 0,0 0 0 0 0,10-3-1 0 0,-12 3 51 0 0,-1 0-1 0 0,0-1 1 0 0,0 1 0 0 0,0-1-1 0 0,0 1 1 0 0,0-1 0 0 0,0 0-1 0 0,-1 0 1 0 0,1-1 0 0 0,0 1-1 0 0,-1-1 1 0 0,0 1 0 0 0,1-1-1 0 0,-1 0 1 0 0,0 1 0 0 0,-1-1-1 0 0,1 0 1 0 0,0 0 0 0 0,-1-1-1 0 0,0 1 1 0 0,1 0 0 0 0,-1 0-1 0 0,-1-1 1 0 0,1 1 0 0 0,0 0-1 0 0,-1-1 1 0 0,0 1 0 0 0,0-5-1 0 0,0 0 71 0 0,0 0 0 0 0,-1 0 0 0 0,-1-1 0 0 0,1 1 0 0 0,-1 0 0 0 0,-1 0 0 0 0,1 0 0 0 0,-1 1 0 0 0,-1-1 0 0 0,-6-11 0 0 0,-4-4-156 0 0,-39-58 458 0 0,46 73-878 0 0,0-1 0 0 0,0 1 0 0 0,-1 0 1 0 0,0 1-1 0 0,0 0 0 0 0,-15-10 0 0 0,13 13-892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14743 0 0,'-5'-6'7287'0'0,"10"122"-4361"0"0,-4-29-3894 0 0,24 157 0 0 0,-12-200-1954 0 0,-10-34 1031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9671 0 0,'0'0'875'0'0,"2"15"-702"0"0,18 90 7326 0 0,-7-42-6872 0 0,62 265-1081 0 0,-49-208-3298 0 0,-22-97 2272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10135 0 0,'0'0'10134'0'0,"14"-3"-7359"0"0,12-2-1844 0 0,0 1 0 0 0,45-1-1 0 0,-26 3-2499 0 0,-31 1-83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 13535 0 0,'-4'-1'136'0'0,"1"1"0"0"0,0 0-1 0 0,-1 0 1 0 0,1 0 0 0 0,-1 1 0 0 0,1-1-1 0 0,-1 1 1 0 0,1 0 0 0 0,0 0-1 0 0,0 0 1 0 0,-1 0 0 0 0,1 0-1 0 0,0 1 1 0 0,0-1 0 0 0,0 1 0 0 0,0 0-1 0 0,0 0 1 0 0,1 0 0 0 0,-1 1-1 0 0,1-1 1 0 0,-1 0 0 0 0,1 1-1 0 0,-3 4 1 0 0,0-1 54 0 0,1 1 1 0 0,-1 0-1 0 0,1 1 0 0 0,1-1 0 0 0,-1 1 1 0 0,1 0-1 0 0,1 0 0 0 0,-4 12 1 0 0,3-1-147 0 0,0 0 1 0 0,2-1 0 0 0,0 1 0 0 0,0 0 0 0 0,2 0 0 0 0,1 0 0 0 0,6 34 0 0 0,-6-45-25 0 0,0-1 0 0 0,0 0 1 0 0,1 1-1 0 0,0-1 0 0 0,0 0 0 0 0,1-1 0 0 0,0 1 1 0 0,0 0-1 0 0,0-1 0 0 0,1 0 0 0 0,0 0 0 0 0,0 0 1 0 0,0-1-1 0 0,1 0 0 0 0,0 0 0 0 0,0 0 0 0 0,0-1 1 0 0,1 0-1 0 0,-1 0 0 0 0,1 0 0 0 0,14 4 1 0 0,-14-5 43 0 0,0-2 0 0 0,0 1 0 0 0,0-1 0 0 0,0 0 0 0 0,0 0 0 0 0,1 0 0 0 0,-1-1 0 0 0,0-1 0 0 0,0 1 0 0 0,0-1 0 0 0,0 0 0 0 0,1-1 0 0 0,-1 1 0 0 0,8-5 1 0 0,-9 4 55 0 0,-1-1 1 0 0,1 0 0 0 0,-1 0 0 0 0,0-1 0 0 0,0 1 0 0 0,-1-1-1 0 0,1 0 1 0 0,-1-1 0 0 0,0 1 0 0 0,0-1 0 0 0,0 1-1 0 0,0-1 1 0 0,-1-1 0 0 0,0 1 0 0 0,0 0 0 0 0,0-1 0 0 0,2-7-1 0 0,-3 7-46 0 0,0 0 0 0 0,-1-1 0 0 0,0 1 0 0 0,0 0-1 0 0,0-1 1 0 0,-1 1 0 0 0,0-1 0 0 0,0 0 0 0 0,-1 1-1 0 0,0 0 1 0 0,0-1 0 0 0,0 1 0 0 0,-1-1 0 0 0,0 1-1 0 0,0 0 1 0 0,0 0 0 0 0,-1 0 0 0 0,0 0 0 0 0,0 1-1 0 0,-1-1 1 0 0,1 1 0 0 0,-6-6 0 0 0,-2-2-194 0 0,0 1 1 0 0,-1 0-1 0 0,-1 1 1 0 0,0 1-1 0 0,0-1 1 0 0,-1 2-1 0 0,-23-12 1 0 0,19 14-1720 0 0,17 7 1677 0 0,0 0 1 0 0,1 0-1 0 0,-1 0 1 0 0,0 0 0 0 0,1 0-1 0 0,-1 0 1 0 0,0 0-1 0 0,1 0 1 0 0,-1 0 0 0 0,0 0-1 0 0,1 1 1 0 0,-1-1-1 0 0,1 0 1 0 0,-1 1 0 0 0,0-1-1 0 0,1 0 1 0 0,-1 1-1 0 0,1-1 1 0 0,-1 0-1 0 0,1 1 1 0 0,-1-1 0 0 0,1 1-1 0 0,-1-1 1 0 0,1 1-1 0 0,-1-1 1 0 0,1 2 0 0 0,-3 3-1925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14999 0 0,'0'0'1358'0'0,"11"9"447"0"0,-6-2-1265 0 0,-1 0 0 0 0,0 1 0 0 0,0-1 0 0 0,-1 1 0 0 0,0 0 0 0 0,0 0 1 0 0,1 12-1 0 0,8 62-157 0 0,-8-40-170 0 0,5 59-71 0 0,-3-14-1662 0 0,3-31-3475 0 0,-7-48-1240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8751 0 0,'0'0'1094'0'0,"5"16"5215"0"0,16 91-1086 0 0,-10 4-3309 0 0,2-8-2171 0 0,-3-35-569 0 0,-1-38-5219 0 0,-8-26 4313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10591 0 0,'0'0'1294'0'0,"2"18"2382"0"0,3 9-2695 0 0,2 0 0 0 0,13 36 1 0 0,-2-7-701 0 0,29 114-391 0 0,-10-32-3967 0 0,-31-116-1307 0 0</inkml:trace>
  <inkml:trace contextRef="#ctx0" brushRef="#br0" timeOffset="1">14 400 7367 0 0,'-14'-3'15169'0'0,"28"2"-13765"0"0,85-17-2088 0 0,-86 17-189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6447 0 0,'0'-13'9487'0'0,"1"28"-7652"0"0,5 131-436 0 0,-2-20-488 0 0,0-56-1271 0 0,4 44-632 0 0,0-54-2470 0 0,-3-44 1844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8287 0 0,'0'0'639'0'0,"-9"14"4669"0"0,9-7-4970 0 0,-1-1-1 0 0,1 1 1 0 0,0 0-1 0 0,1-1 1 0 0,0 1-1 0 0,0 0 1 0 0,0-1 0 0 0,1 1-1 0 0,2 5 1 0 0,3 15-118 0 0,19 107-81 0 0,4 19-957 0 0,-9-51-3472 0 0,-15-76-572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57 4607 0 0,'-55'-33'15776'0'0,"63"30"-15537"0"0,-1 1 0 0 0,1 0 0 0 0,0 1 0 0 0,0-1-1 0 0,0 1 1 0 0,0 1 0 0 0,11 0 0 0 0,10-1 114 0 0,-7-1-819 0 0,33-3-5322 0 0,-33 1-1262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12495 0 0,'0'0'1679'0'0,"3"16"-571"0"0,2-6-548 0 0,0 1 1 0 0,-1-1-1 0 0,0 1 1 0 0,3 21-1 0 0,5 48-54 0 0,-6-33-429 0 0,15 85-461 0 0,-10-76-5449 0 0,-8-42 470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1839 0 0,'-1'-5'160'0'0,"33"78"14408"0"0,36 106-14459 0 0,-46-121-2335 0 0,-16-42 983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7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11519 0 0,'0'0'5600'0'0,"5"1"-5384"0"0,3 1-216 0 0,3-1 0 0 0,1 0 0 0 0,4 1 0 0 0,1-1 0 0 0,2-1 0 0 0,1 0-72 0 0,2-1-968 0 0,-1 0-192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65 11975 0 0,'-3'-2'163'0'0,"-1"1"-1"0"0,0 0 1 0 0,0 0-1 0 0,0 0 1 0 0,0 0-1 0 0,0 0 0 0 0,0 1 1 0 0,0 0-1 0 0,0 0 1 0 0,0 0-1 0 0,0 0 1 0 0,0 1-1 0 0,0 0 1 0 0,0-1-1 0 0,0 2 1 0 0,0-1-1 0 0,0 0 0 0 0,0 1 1 0 0,1-1-1 0 0,-7 5 1 0 0,6-4 82 0 0,1 1 1 0 0,-1-1-1 0 0,0 1 1 0 0,1 0 0 0 0,-1 1-1 0 0,1-1 1 0 0,0 1-1 0 0,0-1 1 0 0,0 1 0 0 0,1 0-1 0 0,-1 0 1 0 0,1 0-1 0 0,0 0 1 0 0,0 1-1 0 0,0-1 1 0 0,1 0 0 0 0,-2 9-1 0 0,2-4-233 0 0,0 1 0 0 0,1 0-1 0 0,0 0 1 0 0,1-1 0 0 0,0 1 0 0 0,1 0-1 0 0,-1-1 1 0 0,2 1 0 0 0,0-1-1 0 0,0 1 1 0 0,0-1 0 0 0,1 0 0 0 0,1-1-1 0 0,-1 1 1 0 0,1-1 0 0 0,1 0-1 0 0,0 0 1 0 0,0 0 0 0 0,0-1 0 0 0,1 0-1 0 0,13 11 1 0 0,-13-12-29 0 0,0 0-1 0 0,1-1 1 0 0,-1 0-1 0 0,1-1 1 0 0,0 0-1 0 0,0 0 1 0 0,0 0-1 0 0,1-1 1 0 0,-1 0-1 0 0,1-1 1 0 0,0 0-1 0 0,0 0 1 0 0,0-1-1 0 0,0 0 1 0 0,0-1 0 0 0,0 0-1 0 0,0 0 1 0 0,0-1-1 0 0,-1 0 1 0 0,1-1-1 0 0,0 0 1 0 0,0 0-1 0 0,14-6 1 0 0,-14 4 119 0 0,-1-1 0 0 0,0 0 0 0 0,0 0 0 0 0,0-1 0 0 0,-1 0 0 0 0,0 0 0 0 0,0 0 0 0 0,-1-1 0 0 0,0 0 0 0 0,0-1 0 0 0,0 1 0 0 0,-1-1 0 0 0,0 0 0 0 0,0-1 0 0 0,5-13 0 0 0,-7 14 93 0 0,-1 0-1 0 0,0 0 1 0 0,0 1-1 0 0,0-1 1 0 0,-1-1 0 0 0,0 1-1 0 0,-1 0 1 0 0,1 0-1 0 0,-2 0 1 0 0,1 0-1 0 0,-1 0 1 0 0,-1 0 0 0 0,1 0-1 0 0,-1 0 1 0 0,0 0-1 0 0,-1 0 1 0 0,0 1 0 0 0,-6-12-1 0 0,5 13-53 0 0,-1 0-1 0 0,1 1 1 0 0,-1-1-1 0 0,0 1 1 0 0,0 0-1 0 0,-1 0 1 0 0,-7-4-1 0 0,-5-4 109 0 0,-21-10 1 0 0,32 19-175 0 0,-1 1 0 0 0,0-1 1 0 0,0 2-1 0 0,-10-4 0 0 0,-8 4-1714 0 0,23 2 936 0 0,1 1 0 0 0,0-1 1 0 0,0 0-1 0 0,0 1 1 0 0,-1 0-1 0 0,1-1 0 0 0,0 1 1 0 0,0 0-1 0 0,-3 2 1 0 0,-8 8-7184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0,'3'28'2027'0'0,"-1"53"0"0"0,1 0 902 0 0,1 4-1900 0 0,5 39-469 0 0,-6-104-1988 0 0,11 40 0 0 0,-11-50-232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0,'0'0'2218'0'0,"1"18"2435"0"0,2 9-3801 0 0,2 1 0 0 0,1-1 0 0 0,13 40 0 0 0,-10-38-747 0 0,22 75 100 0 0,-3-8-4107 0 0,-23-79-1481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787 0 1839 0 0,'0'0'8827'0'0,"-1"6"-7958"0"0,1-4-673 0 0,-2-1 1 0 0,2 0-1 0 0,-2 0 0 0 0,0 1 0 0 0,1 0 0 0 0,0 0 0 0 0,-3 0 1 0 0,3 0 58 0 0,-1-1 1 0 0,0 1 0 0 0,1 0 0 0 0,0-1 0 0 0,0 1-1 0 0,-2 3 1 0 0,-1 2 179 0 0,1 1 0 0 0,-5 9-1 0 0,7-14-316 0 0,0 0 0 0 0,0-2-1 0 0,0 1 1 0 0,0 0 0 0 0,-1 0-1 0 0,-2 3 1 0 0,-5 8 390 0 0,-29 77 1352 0 0,-16 35-260 0 0,-22 32-233 0 0,43-92-782 0 0,15-29-379 0 0,-48 94 232 0 0,38-85-243 0 0,-9 19 161 0 0,0 3-206 0 0,15-29-26 0 0,-14 30 114 0 0,-10 19 105 0 0,26-51-206 0 0,2-1 85 0 0,-26 73 1 0 0,40-98-145 0 0,-1 1 0 0 0,-9 14 0 0 0,4-9 5 0 0,-43 96 236 0 0,51-106-303 0 0,-7 12 98 0 0,0 0 1 0 0,-2-2-1 0 0,-20 28 0 0 0,26-37-92 0 0,4-7-2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1375 0 0,'-13'-13'19222'0'0,"17"9"-15961"0"0,7 2-5002 0 0,-7 3 3487 0 0,-3 0-1652 0 0,1-1-26 0 0,-2 0 0 0 0,1 0 0 0 0,0 1 0 0 0,0-1 0 0 0,0 1 0 0 0,0-1 0 0 0,-1 0 1 0 0,1 0-1 0 0,0 0 0 0 0,0 0 0 0 0,0 0 0 0 0,0 0 0 0 0,-1 0 0 0 0,2 0 0 0 0,-2 0 0 0 0,1 0 1 0 0,0-1-1 0 0,0 1 0 0 0,-1 0 0 0 0,2-1 0 0 0,-1 1 0 0 0,3-2 30 0 0,-2 2 0 0 0,0-1 0 0 0,0 1 0 0 0,1 0 0 0 0,-1-1 0 0 0,0 1-1 0 0,5 0 1 0 0,7-1 119 0 0,2 0-767 0 0,-13 1 261 0 0,1 0-1 0 0,0 0 0 0 0,-1-1 0 0 0,6 0 0 0 0,-1-1-2218 0 0,2 1-5553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48 14279 0 0,'0'0'1103'0'0,"-5"-1"2572"0"0,22-2-1409 0 0,4 0-1509 0 0,31-9-1 0 0,-16 3-625 0 0,-6 1-311 0 0,1 0-5966 0 0,-11 4-1008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8751 0 0,'0'0'794'0'0,"7"6"-636"0"0,-6-2 200 0 0,0 0 0 0 0,-1 0 0 0 0,0-1-1 0 0,1 1 1 0 0,-1 0 0 0 0,0 0 0 0 0,-1 5 0 0 0,0 11 1579 0 0,11 63 2454 0 0,12 40-2674 0 0,-12-68-1451 0 0,11 39-436 0 0,-1-34-3266 0 0,-14-47-950 0 0,-1-1-1180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14191 0 0,'0'0'1291'0'0,"-1"14"-967"0"0,1 19 454 0 0,2 0 1 0 0,1 0-1 0 0,2-1 1 0 0,10 35-1 0 0,-11-48-757 0 0,16 84 141 0 0,-3-18-2208 0 0,-5-29-3844 0 0,-7-36 720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41 17679 0 0,'-8'1'382'0'0,"-10"4"3166"0"0,29-5-3110 0 0,11-2-187 0 0,-1-2 0 0 0,1 0 0 0 0,-1-2 0 0 0,25-9 0 0 0,-17 6-547 0 0,-9 2-1215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26 9215 0 0,'0'0'707'0'0,"-29"-18"5533"0"0,25 17-6002 0 0,0-1 0 0 0,-1 1 0 0 0,1 0 0 0 0,0 0-1 0 0,0 1 1 0 0,-1-1 0 0 0,1 1 0 0 0,0 0 0 0 0,0 0 0 0 0,-1 1 0 0 0,1-1 0 0 0,0 1 0 0 0,-1 0 0 0 0,1 0 0 0 0,0 0 0 0 0,0 0-1 0 0,0 1 1 0 0,0 0 0 0 0,0 0 0 0 0,1 0 0 0 0,-1 0 0 0 0,0 0 0 0 0,1 1 0 0 0,0 0 0 0 0,-1 0 0 0 0,-3 4 0 0 0,1 0-70 0 0,0-1 0 0 0,0 1 1 0 0,1 0-1 0 0,0 1 0 0 0,1 0 1 0 0,-1-1-1 0 0,1 1 0 0 0,1 1 1 0 0,-1-1-1 0 0,2 0 0 0 0,-4 16 1 0 0,3-9-42 0 0,2 0 0 0 0,0 1 0 0 0,1-1-1 0 0,0 0 1 0 0,1 1 0 0 0,1-1 0 0 0,1 0 0 0 0,0 0 0 0 0,1 0 0 0 0,9 25 0 0 0,-10-33-90 0 0,0-1 1 0 0,0 1-1 0 0,1-1 1 0 0,0 0-1 0 0,0 0 1 0 0,0 0-1 0 0,1 0 0 0 0,0-1 1 0 0,0 0-1 0 0,1 0 1 0 0,-1 0-1 0 0,1 0 1 0 0,0-1-1 0 0,0 0 0 0 0,0-1 1 0 0,1 1-1 0 0,-1-1 1 0 0,1 0-1 0 0,0-1 1 0 0,0 1-1 0 0,0-1 0 0 0,0-1 1 0 0,0 0-1 0 0,12 1 1 0 0,-8-2-39 0 0,0 0 1 0 0,0-1-1 0 0,0 0 1 0 0,0-1-1 0 0,-1 0 0 0 0,1-1 1 0 0,0 0-1 0 0,12-6 1 0 0,8-5-1733 0 0,38-25 0 0 0,-56 32 720 0 0,12-12-2898 0 0,-12 9-2993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7831 0 0,'0'0'7982'0'0,"-2"16"-5045"0"0,5 141 1418 0 0,26 77-5666 0 0,-26-216-1114 0 0,1 0 0 0 0,1-1 0 0 0,11 31 0 0 0,-15-46 298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11 14711 0 0,'-5'-10'2167'0'0,"2"24"-306"0"0,4 24-1366 0 0,1-1 0 0 0,2 1-1 0 0,15 64 1 0 0,-10-57-514 0 0,13 54 192 0 0,-11-57-1679 0 0,-2 1-3973 0 0,-6-28-505 0 0</inkml:trace>
  <inkml:trace contextRef="#ctx0" brushRef="#br0" timeOffset="1">36 371 6911 0 0,'-16'-12'-334'0'0,"14"10"1113"0"0,0 0 0 0 0,0 0 0 0 0,0-1 0 0 0,0 1 0 0 0,0 0 0 0 0,1-1 0 0 0,-1 1-1 0 0,0-4 1 0 0,1 6-453 0 0,1-1 1 0 0,0 0-1 0 0,-1 0 0 0 0,1 0 0 0 0,0 0 0 0 0,0 0 0 0 0,0 0 0 0 0,0 1 0 0 0,0-1 1 0 0,0 0-1 0 0,0 0 0 0 0,0 0 0 0 0,0 0 0 0 0,0 0 0 0 0,0 0 0 0 0,1 0 1 0 0,-1 0-1 0 0,0 1 0 0 0,1-2 0 0 0,0 0-260 0 0,0 1 0 0 0,0 0 0 0 0,0 0 1 0 0,0 0-1 0 0,0 0 0 0 0,0 1 0 0 0,1-1 0 0 0,-1 0 1 0 0,0 0-1 0 0,0 1 0 0 0,1-1 0 0 0,-1 0 0 0 0,0 1 1 0 0,1 0-1 0 0,-1-1 0 0 0,2 1 0 0 0,9-3-356 0 0,0 1 0 0 0,0 0 0 0 0,1 1 0 0 0,-1 0-1 0 0,0 1 1 0 0,0 0 0 0 0,16 3 0 0 0,-14 0-1537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12839 0 0,'0'0'1164'0'0,"13"-7"-936"0"0,26-12 1389 0 0,-20 10-1001 0 0,0 0 0 0 0,1 2-1 0 0,0 0 1 0 0,27-6 1919 0 0,-42 30-1302 0 0,-5-14-1116 0 0,0 0 0 0 0,0-1 0 0 0,-1 1 0 0 0,1 0 0 0 0,-1 0 1 0 0,1 0-1 0 0,-1 0 0 0 0,0 0 0 0 0,0-1 0 0 0,-3 5 0 0 0,-18 30 778 0 0,4-7-206 0 0,13-20-429 0 0,0 1-1 0 0,1 0 1 0 0,0 0 0 0 0,1 0-1 0 0,0 1 1 0 0,-1 17 0 0 0,3-26-230 0 0,1 1 0 0 0,0-1 0 0 0,0 1 0 0 0,0-1 0 0 0,0 0 1 0 0,1 1-1 0 0,-1-1 0 0 0,1 0 0 0 0,0 1 0 0 0,0-1 0 0 0,0 0 1 0 0,1 0-1 0 0,-1 0 0 0 0,1 0 0 0 0,-1 0 0 0 0,1 0 0 0 0,0 0 1 0 0,0-1-1 0 0,0 1 0 0 0,1-1 0 0 0,-1 1 0 0 0,1-1 0 0 0,-1 0 1 0 0,1 0-1 0 0,0 0 0 0 0,4 3 0 0 0,1-2-66 0 0,1 0 1 0 0,-1 0-1 0 0,0-1 0 0 0,1 0 1 0 0,-1 0-1 0 0,1-1 0 0 0,-1 0 1 0 0,1-1-1 0 0,0 0 0 0 0,-1 0 0 0 0,1-1 1 0 0,9-2-1 0 0,-2 0-1122 0 0,0 0 0 0 0,-1-2-1 0 0,0 0 1 0 0,1 0 0 0 0,22-14 0 0 0,-15 6-6373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19 10591 0 0,'-1'-1'166'0'0,"0"-1"0"0"0,-1 1 0 0 0,1-1 0 0 0,0 1 0 0 0,-1 0 0 0 0,0-1-1 0 0,1 1 1 0 0,-1 0 0 0 0,0 0 0 0 0,1 0 0 0 0,-1 0 0 0 0,0 1 0 0 0,0-1 0 0 0,0 0-1 0 0,0 1 1 0 0,0-1 0 0 0,0 1 0 0 0,0 0 0 0 0,0-1 0 0 0,0 1 0 0 0,0 0 0 0 0,0 0-1 0 0,0 1 1 0 0,0-1 0 0 0,0 0 0 0 0,0 1 0 0 0,0-1 0 0 0,0 1 0 0 0,1-1 0 0 0,-1 1-1 0 0,0 0 1 0 0,-2 1 0 0 0,0 1 256 0 0,0-1 0 0 0,0 1 0 0 0,0 0 0 0 0,1 0-1 0 0,0 0 1 0 0,-1 0 0 0 0,1 1 0 0 0,0-1 0 0 0,1 1 0 0 0,-1 0 0 0 0,1 0-1 0 0,-1 0 1 0 0,-1 6 0 0 0,0 1-333 0 0,1 0-1 0 0,0 0 1 0 0,1 1-1 0 0,0-1 0 0 0,1 1 1 0 0,0-1-1 0 0,1 1 1 0 0,0 0-1 0 0,1-1 1 0 0,2 15-1 0 0,-1-13-6 0 0,1 0-1 0 0,1-1 1 0 0,0 1 0 0 0,0-1-1 0 0,2 0 1 0 0,-1 0 0 0 0,1 0-1 0 0,14 19 1 0 0,-14-24-70 0 0,0-1 0 0 0,0 1 0 0 0,0-2 0 0 0,0 1 0 0 0,1-1 0 0 0,0 0 0 0 0,0 0 0 0 0,1 0 0 0 0,13 5 0 0 0,-15-7 2 0 0,0-1-1 0 0,0 0 0 0 0,0-1 0 0 0,0 1 1 0 0,0-1-1 0 0,0 0 0 0 0,0 0 0 0 0,0-1 0 0 0,1 0 1 0 0,-1 0-1 0 0,0-1 0 0 0,0 1 0 0 0,0-1 1 0 0,7-2-1 0 0,-10 1 53 0 0,1 1 0 0 0,0-1-1 0 0,0 0 1 0 0,-1 0 0 0 0,1-1 0 0 0,-1 1 0 0 0,0-1 0 0 0,0 1 0 0 0,0-1-1 0 0,0 0 1 0 0,0 0 0 0 0,-1-1 0 0 0,1 1 0 0 0,-1 0 0 0 0,0-1 0 0 0,0 1-1 0 0,0-1 1 0 0,0 0 0 0 0,-1 0 0 0 0,1 0 0 0 0,-1 0 0 0 0,0 0 0 0 0,0 0-1 0 0,0-8 1 0 0,0 1 101 0 0,0-1 0 0 0,-1 1 0 0 0,-1-1 0 0 0,0 1 0 0 0,0-1 0 0 0,-1 1 0 0 0,-6-20 0 0 0,3 20-149 0 0,0 1 0 0 0,-1-1 0 0 0,0 1-1 0 0,-1 1 1 0 0,0-1 0 0 0,0 1-1 0 0,-1 0 1 0 0,0 1 0 0 0,-1 0-1 0 0,-11-9 1 0 0,17 16-431 0 0,0-1 0 0 0,0 0 0 0 0,1 1-1 0 0,-2-1 1 0 0,1 1 0 0 0,0 0 0 0 0,-6-1 0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3223 0 0,'6'-21'958'0'0,"6"-12"13632"0"0,-6 19-10702 0 0,-4 14-3754 0 0,-1 0 0 0 0,0 0 0 0 0,0 0 0 0 0,0 0 0 0 0,0 1 0 0 0,0-1 0 0 0,0 0 0 0 0,0 1 0 0 0,0-1 0 0 0,0 1 0 0 0,0-1 0 0 0,0 1 0 0 0,0 0-1 0 0,1 1 1 0 0,3 5-18 0 0,-1 0 0 0 0,0 1 0 0 0,0-1 0 0 0,-1 1 0 0 0,0 0 0 0 0,0 0 0 0 0,2 16 0 0 0,7 62 182 0 0,-11-75-265 0 0,6 87 62 0 0,-2-25-975 0 0,23 118 1 0 0,-20-167-935 0 0,-2-9-2833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3223 0 0,'-2'11'312'0'0,"0"13"10485"0"0,6 14-7726 0 0,0-13-1813 0 0,7 177 2112 0 0,-8-111-3058 0 0,1-49-509 0 0,0-14-3015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16991 0 0,'0'-2'1907'0'0,"32"120"501"0"0,-11-49-2160 0 0,5 25-181 0 0,24 92-1713 0 0,-43-154-605 0 0,-3-11-2642 0 0,-2-6-651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 11055 0 0,'-4'2'10640'0'0,"7"-1"-10261"0"0,0 0 0 0 0,0 0 0 0 0,0 0 0 0 0,0 0 0 0 0,0 0 0 0 0,5 0 0 0 0,1 0-326 0 0,0-1 0 0 0,0-1 0 0 0,-1 0 0 0 0,1 0 0 0 0,0 0 0 0 0,0-1 0 0 0,-1-1 0 0 0,12-4 0 0 0,11-2-7415 0 0,-20 6-150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15 501 1839 0 0,'0'0'83'0'0,"-3"5"10"0"0,0 0 186 0 0,-6 11 8045 0 0,10-16-7912 0 0,0 0-1 0 0,0 0 1 0 0,0 0-1 0 0,0 0 1 0 0,-1 0 0 0 0,1 0-1 0 0,0 0 1 0 0,0 0-1 0 0,0 0 1 0 0,0 0 0 0 0,-1-1-1 0 0,1 1 1 0 0,0 0-1 0 0,0-1 1 0 0,0 1 0 0 0,0-1-1 0 0,57-19 2289 0 0,-19 8-1788 0 0,42-21 0 0 0,-19 2-407 0 0,-1-3 1 0 0,91-67-1 0 0,50-39-258 0 0,-149 105-222 0 0,-8-2-46 0 0,-34 27 2 0 0,0 1 0 0 0,0 0 0 0 0,16-8 0 0 0,-3 1-443 0 0,5-3-4716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3223 0 0,'0'-2'37'0'0,"0"1"-1"0"0,0 0 0 0 0,1 0 1 0 0,-1 0-1 0 0,0 0 0 0 0,1 0 1 0 0,-1 0-1 0 0,8-13 9777 0 0,-3 22-8138 0 0,-2-3-1168 0 0,-1 1 0 0 0,1 0 1 0 0,-1 1-1 0 0,0-1 0 0 0,0 0 0 0 0,-1 1 0 0 0,1 7 1 0 0,2 49-380 0 0,-4-36-370 0 0,3 93 737 0 0,8 126-483 0 0,-3-203-2038 0 0,-2-25-3206 0 0,-2-10-44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7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7831 0 0,'2'-11'2467'0'0,"6"35"1804"0"0,-5-12-4027 0 0,91 317 2012 0 0,-58-199-4208 0 0,-31-115 538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7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 13359 0 0,'-3'0'309'0'0,"-1"-1"292"0"0,-1 1 1 0 0,1 0-1 0 0,0 1 1 0 0,-1-1-1 0 0,1 1 0 0 0,-1 0 1 0 0,-6 2 3070 0 0,29 1-2488 0 0,-4-2-994 0 0,1 0-1 0 0,-1-2 1 0 0,0 0 0 0 0,1 0 0 0 0,-1-1 0 0 0,0-1 0 0 0,20-5-1 0 0,-14 3-475 0 0,0 1-1 0 0,36 0 0 0 0,-17 1-2944 0 0,-19 1-4179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0,'0'0'542'0'0,"7"13"1214"0"0,24 12 5139 0 0,5 4-4888 0 0,108 115 981 0 0,46 44-2080 0 0,-180-178-906 0 0,-5-5-177 0 0,0 0 0 0 0,1 0 0 0 0,0 0 0 0 0,0-1 0 0 0,11 7 0 0 0,-7-12-3513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14079 0 0,'0'0'646'0'0,"1"21"236"0"0,1-17-743 0 0,0 0 1 0 0,0 0-1 0 0,0 0 0 0 0,1 0 0 0 0,0-1 0 0 0,0 1 1 0 0,6 5-1 0 0,4 7 375 0 0,299 344 3562 0 0,-294-341-4256 0 0,-8-7-291 0 0,1 0 1 0 0,0-1-1 0 0,1 0 0 0 0,23 16 1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153 162 6447 0 0,'-6'-5'586'0'0,"-18"-11"-939"0"0,-3 0 3364 0 0,22 13-2214 0 0,1 1 0 0 0,-1 0 1 0 0,0 0-1 0 0,0 1 0 0 0,0-1 0 0 0,0 1 1 0 0,0 0-1 0 0,0 1 0 0 0,-9-1 0 0 0,12 1-717 0 0,1 1 0 0 0,-1-1 0 0 0,1 1 0 0 0,-1-1-1 0 0,1 1 1 0 0,-1 0 0 0 0,1-1 0 0 0,0 1 0 0 0,-1 0 0 0 0,1 0-1 0 0,0 0 1 0 0,0 0 0 0 0,0 0 0 0 0,0 0 0 0 0,0 1 0 0 0,0-1-1 0 0,0 0 1 0 0,0 0 0 0 0,0 1 0 0 0,1-1 0 0 0,-1 0-1 0 0,0 1 1 0 0,1-1 0 0 0,-1 1 0 0 0,0 2 0 0 0,-1 4 70 0 0,0 1 0 0 0,-2 17 0 0 0,4-25-148 0 0,-1 10 2 0 0,1 0 0 0 0,1 0-1 0 0,0 0 1 0 0,0 0 0 0 0,1 0-1 0 0,1 0 1 0 0,0 0 0 0 0,0-1-1 0 0,1 1 1 0 0,0-1 0 0 0,1 0-1 0 0,0 0 1 0 0,0-1 0 0 0,1 1-1 0 0,12 13 1 0 0,-11-15-10 0 0,0 0 1 0 0,1 0-1 0 0,0-1 1 0 0,0 0-1 0 0,0-1 0 0 0,1 0 1 0 0,12 7-1 0 0,-15-10 6 0 0,1 0 0 0 0,0 0 0 0 0,0-1 0 0 0,0 1 1 0 0,0-2-1 0 0,0 1 0 0 0,0-1 0 0 0,0 0 0 0 0,1 0 0 0 0,13-2 0 0 0,-16 1 10 0 0,0 0 0 0 0,0-1 0 0 0,-1 0 0 0 0,1 0 0 0 0,0-1 0 0 0,-1 1 0 0 0,1-1 0 0 0,-1 0 1 0 0,0 0-1 0 0,0-1 0 0 0,0 1 0 0 0,0-1 0 0 0,0 0 0 0 0,0 0 0 0 0,6-6 0 0 0,-6 4 132 0 0,0-1 0 0 0,0 1 0 0 0,-1-1 0 0 0,0 0 0 0 0,0 0 0 0 0,0 0-1 0 0,0 0 1 0 0,-1-1 0 0 0,0 1 0 0 0,1-9 0 0 0,-1 2 136 0 0,-1 0 0 0 0,0 0 0 0 0,0 0 0 0 0,-2 1 0 0 0,1-1 0 0 0,-2 0 0 0 0,0 0-1 0 0,0 1 1 0 0,-1-1 0 0 0,-1 1 0 0 0,-6-16 0 0 0,3 12-147 0 0,-1 1-1 0 0,-1 0 1 0 0,0 1-1 0 0,-1 0 1 0 0,-1 1-1 0 0,0 0 1 0 0,-16-15-1 0 0,21 23-61 0 0,1 0 1 0 0,-1 1-1 0 0,-1 0 0 0 0,1 0 0 0 0,0 1 1 0 0,-1 0-1 0 0,0 0 0 0 0,-10-3 0 0 0,12 5-49 0 0,0 0 0 0 0,0 0 0 0 0,0 0-1 0 0,0 1 1 0 0,-1 0 0 0 0,1 0 0 0 0,0 1-1 0 0,0-1 1 0 0,0 1 0 0 0,0 0 0 0 0,0 0 0 0 0,0 1-1 0 0,-6 2 1 0 0,6-1-99 0 0,0-1 0 0 0,0 1 0 0 0,0 0 0 0 0,1 1 0 0 0,-1-1 0 0 0,1 1 0 0 0,0 0 0 0 0,0 0 0 0 0,0 0 0 0 0,1 1 0 0 0,-1-1 0 0 0,1 1 0 0 0,0 0 0 0 0,1 0 0 0 0,-4 7 0 0 0,3-5-101 0 0,0 1-1 0 0,1-1 1 0 0,0 1 0 0 0,0-1-1 0 0,1 1 1 0 0,0 0 0 0 0,0 0-1 0 0,1 0 1 0 0,0 0-1 0 0,1 12 1 0 0,4 2-1276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6911 0 0,'0'0'959'0'0,"3"0"326"0"0,-3-1-1231 0 0,1 1 0 0 0,-1 0 0 0 0,0 0 0 0 0,1 0 0 0 0,-1 0 0 0 0,0 0 0 0 0,1 0 0 0 0,-1 0 0 0 0,0-1 0 0 0,0 1 0 0 0,1 0 0 0 0,-1 0 0 0 0,0 0-1 0 0,1 0 1 0 0,-1 0 0 0 0,0 0 0 0 0,1 0 0 0 0,-1 1 0 0 0,0-1 0 0 0,1 0 0 0 0,-1 0 0 0 0,0 0 0 0 0,1 0 0 0 0,-1 0 0 0 0,0 0 0 0 0,0 1 0 0 0,1-1 0 0 0,-1 0-1 0 0,0 0 1 0 0,0 0 0 0 0,1 1 0 0 0,-1-1 0 0 0,0 0 0 0 0,0 0 0 0 0,0 1 0 0 0,1-1 0 0 0,-4 14 2741 0 0,-2 13-651 0 0,6-12-1524 0 0,1-1 0 0 0,0 0 0 0 0,1 1 0 0 0,6 16 0 0 0,4 16 132 0 0,17 90 256 0 0,9 43-591 0 0,-37-204-117 0 0,-2-22 0 0 0,-11-244-749 0 0,9 207 354 0 0,1 29-77 0 0,2 1 0 0 0,12-77 0 0 0,-12 124 157 0 0,0 0 0 0 0,1 1 0 0 0,-1-1 0 0 0,1 0 0 0 0,1 0 0 0 0,-1 1 0 0 0,1 0 0 0 0,0-1 0 0 0,4-5 0 0 0,-6 9 8 0 0,0 1-1 0 0,1-1 0 0 0,-1 1 0 0 0,1 0 0 0 0,-1-1 1 0 0,1 1-1 0 0,0 0 0 0 0,0 0 0 0 0,-1 0 1 0 0,1 0-1 0 0,0 0 0 0 0,0 0 0 0 0,0 1 1 0 0,0-1-1 0 0,0 0 0 0 0,0 1 0 0 0,0 0 1 0 0,0-1-1 0 0,0 1 0 0 0,0 0 0 0 0,0 0 1 0 0,0 0-1 0 0,0 1 0 0 0,0-1 0 0 0,0 0 1 0 0,0 1-1 0 0,0-1 0 0 0,0 1 0 0 0,2 0 1 0 0,6 4-6 0 0,0 1 1 0 0,-1 0 0 0 0,0 0 0 0 0,0 0 0 0 0,-1 1 0 0 0,0 1 0 0 0,13 13 0 0 0,-9-9 5 0 0,16 19 156 0 0,0 0 0 0 0,-2 2 1 0 0,-2 0-1 0 0,-1 2 0 0 0,-1 1 1 0 0,-3 0-1 0 0,27 69 0 0 0,-42-95 11 0 0,-2 1 0 0 0,1 0 0 0 0,-2 0 0 0 0,1 0 0 0 0,-1 1 0 0 0,-1-1 0 0 0,0 0 0 0 0,-1 0 0 0 0,0 0 0 0 0,0 1 0 0 0,-2-1 0 0 0,1-1 0 0 0,-6 14 0 0 0,3-8-27 0 0,-2 0-1 0 0,0 0 1 0 0,0-1-1 0 0,-2 0 1 0 0,0-1 0 0 0,-1 0-1 0 0,0 0 1 0 0,-13 12-1 0 0,16-19-76 0 0,-1-1 0 0 0,1 0 0 0 0,-2 0 0 0 0,1 0 0 0 0,-1-1 0 0 0,0-1-1 0 0,0 1 1 0 0,0-1 0 0 0,-14 4 0 0 0,17-7-160 0 0,1 1 0 0 0,-1-1-1 0 0,0 0 1 0 0,1 0 0 0 0,-1 0 0 0 0,0-1-1 0 0,1 0 1 0 0,-1 0 0 0 0,0 0 0 0 0,0-1 0 0 0,1 0-1 0 0,-1 0 1 0 0,1 0 0 0 0,-1-1 0 0 0,1 0 0 0 0,-1 0-1 0 0,-8-5 1 0 0,11 5-207 0 0,1 1-1 0 0,0-1 1 0 0,0 0 0 0 0,0 0-1 0 0,0 0 1 0 0,1 0-1 0 0,-1 0 1 0 0,0 0 0 0 0,1-1-1 0 0,-2-3 1 0 0,-1-4-1356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4607 0 0,'0'-2'25'0'0,"1"-6"2597"0"0,3 14 4472 0 0,0-2-5544 0 0,2 8-935 0 0,-1-2-1 0 0,0 3 1 0 0,-1-2 0 0 0,-1 0-1 0 0,0 2 1 0 0,2 12 0 0 0,-1-12-241 0 0,47 316 1499 0 0,-46-297-7907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13823 0 0,'0'0'1062'0'0,"16"-3"463"0"0,10-6 1382 0 0,0 0-933 0 0,44-10 1 0 0,-27 12-1852 0 0,1 1 0 0 0,54 1 0 0 0,-67 5-1274 0 0,-1-1-422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1 720 4607 0 0,'1'-1'5288'0'0,"15"-30"-3672"0"0,-1-1-1 0 0,14-45 0 0 0,14-71-1413 0 0,69-250-127 0 0,-102 367 141 0 0,-9 30 133 0 0,-1 3-175 0 0,5 19 101 0 0,-1 1 1 0 0,1 28 0 0 0,3 17 147 0 0,92 354 351 0 0,-59-306-2553 0 0,-34-99-3992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14191 0 0,'0'0'1291'0'0,"4"-19"-512"0"0,-2 17-623 0 0,0 0 0 0 0,0 0 0 0 0,0 0 0 0 0,0 1 0 0 0,0-1 0 0 0,0 0 0 0 0,1 1 0 0 0,-1 0 0 0 0,0 0 0 0 0,1 0 0 0 0,-1 0 0 0 0,1 0 1 0 0,3-1-1 0 0,35-5 557 0 0,-16 6-740 0 0,0 1 0 0 0,26 3-1 0 0,17 6-6474 0 0,-45-5 1070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7831 0 0,'2'8'810'0'0,"1"9"209"0"0,0 0 0 0 0,2 0-1 0 0,0 0 1 0 0,0-1 0 0 0,2 0 0 0 0,0 0 0 0 0,1 0 0 0 0,1-1 0 0 0,12 17 0 0 0,1-12 157 0 0,-21-19-839 0 0,0-1-146 0 0,0 1 0 0 0,-1-1 0 0 0,1 0 0 0 0,0 0 0 0 0,0 0-1 0 0,0 1 1 0 0,0-1 0 0 0,0 0 0 0 0,-1 0 0 0 0,1 0 0 0 0,0 0 0 0 0,2-1-1 0 0,0-12-4 0 0,-1 0-1 0 0,-1 0 1 0 0,0 0-1 0 0,0 0 1 0 0,-2-21-1 0 0,0-11-218 0 0,2 25-299 0 0,0 0-1 0 0,2 0 1 0 0,5-21-1 0 0,-6 33-273 0 0,1 0 0 0 0,0 0 0 0 0,7-15 0 0 0,-7 18-120 0 0,0 1 1 0 0,0-1-1 0 0,0 1 0 0 0,1 0 1 0 0,-1 0-1 0 0,1 0 0 0 0,6-4 1 0 0,2 0-4733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5 4607 0 0,'0'0'208'0'0,"-10"-3"2024"0"0,2 2-739 0 0,0 1 0 0 0,0-1 0 0 0,-1 1-1 0 0,1 1 1 0 0,-9 1 0 0 0,2-1-924 0 0,10 0-371 0 0,1 1 0 0 0,-1-1 0 0 0,0 0 0 0 0,1 1 0 0 0,-1 0 0 0 0,0 0 0 0 0,1 1 0 0 0,0-1 0 0 0,-8 7 0 0 0,-35 32 791 0 0,43-37-917 0 0,-2 2 14 0 0,1 0 1 0 0,-1 1-1 0 0,1 0 0 0 0,1 0 1 0 0,-1 0-1 0 0,1 1 0 0 0,1 0 1 0 0,-5 10-1 0 0,6-13-64 0 0,1 0-1 0 0,-1-1 1 0 0,1 1-1 0 0,0 0 1 0 0,0 0-1 0 0,1 0 1 0 0,-1 0-1 0 0,1 0 1 0 0,0 0-1 0 0,1 0 1 0 0,-1 0-1 0 0,1-1 1 0 0,0 1-1 0 0,0 0 1 0 0,4 8-1 0 0,-4-10-16 0 0,3 4 30 0 0,15 2-11 0 0,-15-7-17 0 0,0-1-1 0 0,1 0 0 0 0,0-1 1 0 0,-1 1-1 0 0,1-1 0 0 0,-1 0 1 0 0,1 0-1 0 0,0 0 1 0 0,-1 0-1 0 0,1-1 0 0 0,-1 0 1 0 0,1 0-1 0 0,-1 0 0 0 0,0-1 1 0 0,1 1-1 0 0,-1-1 1 0 0,0 0-1 0 0,0-1 0 0 0,0 1 1 0 0,0 0-1 0 0,0-1 0 0 0,4-4 1 0 0,-1 1 9 0 0,1-1 0 0 0,-1 0 1 0 0,-1 0-1 0 0,1-1 0 0 0,-1 1 0 0 0,0-1 1 0 0,-1-1-1 0 0,0 1 0 0 0,6-14 1 0 0,-4 4 55 0 0,9-38 898 0 0,-17 66-863 0 0,0 0-1 0 0,1 0 1 0 0,0 0 0 0 0,1 0-1 0 0,3 18 1 0 0,0-7-224 0 0,1 0-1 0 0,13 34 0 0 0,-4-24-2461 0 0,3-2-3554 0 0,-9-18 198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13735 0 0,'0'0'1246'0'0,"0"1"-1028"0"0,2 31 376 0 0,1-1 0 0 0,10 41 0 0 0,0-3 480 0 0,47 228 1955 0 0,-59-292-2987 0 0,0 0-11 0 0,2 6 27 0 0,-1 0 0 0 0,0 1 0 0 0,-1-1 0 0 0,0 16 0 0 0,-2-20-145 0 0,-2-12-102 0 0,-2-12-185 0 0,4-2-627 0 0,3-34 1 0 0,-1 46 715 0 0,0-1-1 0 0,1 1 1 0 0,-1 0-1 0 0,1-1 1 0 0,1 1-1 0 0,0 0 1 0 0,5-10 0 0 0,-7 14 237 0 0,1 1 1 0 0,-1 0 0 0 0,1-1 0 0 0,0 1 0 0 0,0 0 0 0 0,0 0 0 0 0,0 0 0 0 0,0 0 0 0 0,1 0 0 0 0,-1 0-1 0 0,0 1 1 0 0,1-1 0 0 0,0 1 0 0 0,-1 0 0 0 0,1 0 0 0 0,3-1 0 0 0,-2 1 78 0 0,0 0 0 0 0,0 0 1 0 0,1 1-1 0 0,-1 0 0 0 0,0 0 0 0 0,1 0 1 0 0,-1 0-1 0 0,0 1 0 0 0,8 2 0 0 0,1 1 263 0 0,0 0-1 0 0,-1 2 1 0 0,0-1 0 0 0,0 2-1 0 0,-1-1 1 0 0,12 9-1 0 0,-15-9 57 0 0,-1 0-1 0 0,1 0 1 0 0,-1 1-1 0 0,-1 0 1 0 0,1 0-1 0 0,-1 1 1 0 0,10 14-1 0 0,-15-18-180 0 0,0-1-1 0 0,1 1 0 0 0,-1-1 1 0 0,-1 1-1 0 0,1 0 1 0 0,0-1-1 0 0,-1 1 0 0 0,0 0 1 0 0,0 0-1 0 0,0-1 0 0 0,0 1 1 0 0,-1 0-1 0 0,1 0 1 0 0,-1-1-1 0 0,0 1 0 0 0,0-1 1 0 0,-1 1-1 0 0,1-1 1 0 0,-4 7-1 0 0,2-5-79 0 0,0-1 0 0 0,0 1 1 0 0,0-1-1 0 0,-1 0 0 0 0,1 0 0 0 0,-1 0 1 0 0,0 0-1 0 0,-1-1 0 0 0,1 1 0 0 0,0-1 1 0 0,-1 0-1 0 0,0-1 0 0 0,-5 3 0 0 0,4-2-514 0 0,-7 2 941 0 0,-25 8 1 0 0,10-10-2585 0 0,26-3 1265 0 0,0 0 1 0 0,0 0 0 0 0,0 0-1 0 0,0-1 1 0 0,-1 1 0 0 0,1-1-1 0 0,0 0 1 0 0,0 0 0 0 0,-2-1 0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9 246 13103 0 0,'-3'20'576'0'0,"3"-11"128"0"0,-3 2-568 0 0,2 3-136 0 0,0 0 0 0 0,1 0 0 0 0,0-1 160 0 0,0 2 8 0 0,0 1 0 0 0,0-4-4152 0 0,2-2-832 0 0</inkml:trace>
  <inkml:trace contextRef="#ctx0" brushRef="#br0" timeOffset="1">9 0 5527 0 0,'0'0'1048'0'0,"5"7"-512"0"0,1 0 8 0 0,1 0-2512 0 0,1-2-504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7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7975 0 0,'9'16'812'0'0,"-1"1"-1"0"0,-1 0 1 0 0,0 0-1 0 0,-1 0 1 0 0,-1 1-1 0 0,3 21 1 0 0,-4-22 778 0 0,9 59 2667 0 0,-13-75-3837 0 0,14-6-176 0 0,-7-3-230 0 0,0 0-1 0 0,0 0 1 0 0,0 0-1 0 0,-1-1 1 0 0,-1 0-1 0 0,0-1 1 0 0,0 1-1 0 0,7-20 1 0 0,-1 4-101 0 0,0 0-34 0 0,1 2 0 0 0,16-24 0 0 0,-18 33 51 0 0,-7 9 116 0 0,0 0-1 0 0,0 0 1 0 0,1 0 0 0 0,0 1-1 0 0,7-8 933 0 0,-9 15-872 0 0,0 0 0 0 0,-1 0 0 0 0,1-1 0 0 0,0 1-1 0 0,-1 0 1 0 0,2 5 0 0 0,-3-8-87 0 0,7 22 137 0 0,-1-1 0 0 0,-1 1 0 0 0,-1 0-1 0 0,1 30 1 0 0,7 34-860 0 0,-11-82 586 0 0,2 11-1051 0 0,9 25-1 0 0,-10-35 340 0 0,0-1 1 0 0,0 1 0 0 0,0-1-1 0 0,1 0 1 0 0,4 6 0 0 0,2-1-4661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66 10967 0 0,'-9'-18'932'0'0,"8"18"-896"0"0,0-1-1 0 0,1 0 0 0 0,-1 0 0 0 0,0 1 0 0 0,1-1 1 0 0,-1 1-1 0 0,0-1 0 0 0,0 0 0 0 0,1 1 0 0 0,-1-1 0 0 0,0 1 1 0 0,0 0-1 0 0,0-1 0 0 0,0 1 0 0 0,0 0 0 0 0,0 0 1 0 0,0-1-1 0 0,0 1 0 0 0,0 0 0 0 0,1 0 0 0 0,-1 0 0 0 0,-2 0 1 0 0,1 1 70 0 0,0-1 0 0 0,1 1 0 0 0,-1 0 0 0 0,0 0 0 0 0,1 0 0 0 0,-1 0 0 0 0,0 0 0 0 0,1 0 0 0 0,0 0 0 0 0,-1 0 0 0 0,1 0 0 0 0,0 1 0 0 0,-1-1 0 0 0,1 1 0 0 0,0-1 0 0 0,0 1 0 0 0,0-1 0 0 0,-1 4 0 0 0,-13 34 661 0 0,12-33-634 0 0,0 5-71 0 0,1 0 0 0 0,0 0 0 0 0,0 0 1 0 0,1 0-1 0 0,0 0 0 0 0,1 1 0 0 0,0-1 0 0 0,1 0 0 0 0,0 0 0 0 0,6 22 0 0 0,-6-27-58 0 0,1-1-1 0 0,0 1 1 0 0,1-1-1 0 0,-1 1 1 0 0,1-1-1 0 0,0 0 1 0 0,1 0-1 0 0,-1 0 1 0 0,8 8 0 0 0,-7-10 18 0 0,-1-1 1 0 0,0 1-1 0 0,1 0 1 0 0,-1-1-1 0 0,1 0 1 0 0,0 0-1 0 0,0 0 1 0 0,0-1-1 0 0,0 1 1 0 0,0-1-1 0 0,0 0 1 0 0,1 0-1 0 0,-1 0 1 0 0,8 0-1 0 0,-7-1 98 0 0,-1 0-1 0 0,1 0 1 0 0,0-1-1 0 0,-1 0 1 0 0,1 0-1 0 0,-1 0 1 0 0,1 0-1 0 0,-1-1 1 0 0,1 1-1 0 0,-1-1 1 0 0,0-1-1 0 0,0 1 1 0 0,0 0-1 0 0,0-1 1 0 0,0 0-1 0 0,-1 0 1 0 0,1 0-1 0 0,-1 0 1 0 0,0-1-1 0 0,0 1 1 0 0,0-1-1 0 0,0 0 1 0 0,0 0-1 0 0,-1 0 1 0 0,0 0-1 0 0,3-7 1 0 0,0 0-10 0 0,-2 1 1 0 0,1-1 0 0 0,-1 0-1 0 0,-1 0 1 0 0,0 0 0 0 0,0 0-1 0 0,-1-1 1 0 0,-1 1 0 0 0,0 0 0 0 0,-1-14-1 0 0,-2 14-401 0 0,0 0 0 0 0,0 0 0 0 0,-1 0 0 0 0,0 1 0 0 0,-1-1 0 0 0,0 1 0 0 0,-1 0 0 0 0,0 0 0 0 0,-8-9 0 0 0,-2-3-6355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8287 0 0,'-15'1'888'0'0,"11"0"-404"0"0,-1 1 0 0 0,1 0-1 0 0,0 0 1 0 0,0 0-1 0 0,0 0 1 0 0,0 1 0 0 0,-4 3-1 0 0,-9 6 943 0 0,-29 16-713 0 0,42-25-631 0 0,5-2-107 0 0,-1 1 0 0 0,1-1 0 0 0,0 1 0 0 0,0-1 0 0 0,0 0 1 0 0,0 1-1 0 0,0-1 0 0 0,0 0 0 0 0,0 0 0 0 0,2 2 0 0 0,-2-2 17 0 0,1 1 0 0 0,-1-1 1 0 0,0 0-1 0 0,1 0 0 0 0,-1 0 0 0 0,1 0 0 0 0,-1 0 0 0 0,1 0 0 0 0,0 0 0 0 0,-1 0 0 0 0,1-1 1 0 0,0 1-1 0 0,0 0 0 0 0,2-1 0 0 0,4 3 6 0 0,16 10 721 0 0,0 0 1 0 0,-1 2-1 0 0,-1 1 0 0 0,0 0 0 0 0,-1 2 0 0 0,-1 1 1 0 0,-1 0-1 0 0,-1 1 0 0 0,31 43 0 0 0,-47-60-510 0 0,-1 0-1 0 0,1 0 1 0 0,-1 0 0 0 0,1 0-1 0 0,-1 1 1 0 0,0-1 0 0 0,0 0-1 0 0,0 0 1 0 0,-1 1 0 0 0,1-1-1 0 0,-1 1 1 0 0,0-1 0 0 0,0 0-1 0 0,0 6 1 0 0,-1-7-161 0 0,1 0 0 0 0,-1 0 0 0 0,1-1-1 0 0,-1 1 1 0 0,0 0 0 0 0,0-1 0 0 0,0 1 0 0 0,0-1 0 0 0,0 1 0 0 0,0-1-1 0 0,0 0 1 0 0,0 1 0 0 0,0-1 0 0 0,-1 0 0 0 0,1 0 0 0 0,0 0-1 0 0,-1 0 1 0 0,1 0 0 0 0,-1 0 0 0 0,1 0 0 0 0,-1 0 0 0 0,0-1 0 0 0,1 1-1 0 0,-1 0 1 0 0,0-1 0 0 0,1 0 0 0 0,-1 1 0 0 0,0-1 0 0 0,-3 0-1 0 0,-5 1-28 0 0,-1-1 0 0 0,1 0 0 0 0,-1 0 0 0 0,0-1 0 0 0,1-1-1 0 0,-19-4 1 0 0,24 4-405 0 0,-1 1-1 0 0,1-1 1 0 0,0-1-1 0 0,-1 1 0 0 0,1-1 1 0 0,0 0-1 0 0,0 0 1 0 0,1 0-1 0 0,-1-1 1 0 0,1 1-1 0 0,0-1 1 0 0,-1 0-1 0 0,2-1 0 0 0,-5-4 1 0 0,1-3-1361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 10967 0 0,'-1'1'130'0'0,"-1"0"-1"0"0,2-1 1 0 0,-1 0-1 0 0,-1 0 1 0 0,1 1-1 0 0,0-1 1 0 0,-1 0-1 0 0,0 0 1 0 0,1 0-1 0 0,0 0 1 0 0,0 0-1 0 0,-7-1 7659 0 0,21-3-5793 0 0,0 3-1110 0 0,0-1 0 0 0,1 1 0 0 0,-1 1 0 0 0,1 1 0 0 0,21 2-1 0 0,11 1-2709 0 0,-36-4-1080 0 0,-1 0 0 0 0,17-2 1 0 0,-15 0-4467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65 209 9215 0 0,'0'0'707'0'0,"8"-4"-242"0"0,-2 0 199 0 0,0 1-1 0 0,0-2 0 0 0,0 1 0 0 0,-1-1 1 0 0,0 0-1 0 0,0 0 0 0 0,0 0 0 0 0,0-1 1 0 0,-1 0-1 0 0,0 0 0 0 0,4-8 0 0 0,-3 6-411 0 0,-1 0 0 0 0,0-1 1 0 0,-1 0-1 0 0,0 0 0 0 0,0 0 0 0 0,-1 0 0 0 0,0 0 0 0 0,0-11 0 0 0,-1 19-211 0 0,-1-1 0 0 0,0 0 1 0 0,0 0-1 0 0,0 0 0 0 0,0 1 0 0 0,0-1 0 0 0,-1 0 0 0 0,1 0 0 0 0,0 1 0 0 0,-1-1 1 0 0,0 0-1 0 0,1 1 0 0 0,-1-1 0 0 0,0 0 0 0 0,0 1 0 0 0,0-1 0 0 0,0 1 1 0 0,0-1-1 0 0,0 1 0 0 0,0 0 0 0 0,0-1 0 0 0,-1 1 0 0 0,1 0 0 0 0,0 0 0 0 0,-3-2 1 0 0,2 3 26 0 0,0-1 1 0 0,0 0 0 0 0,-1 0 0 0 0,1 1 0 0 0,-1-1-1 0 0,1 1 1 0 0,-1 0 0 0 0,1 0 0 0 0,-1 0 0 0 0,1 0-1 0 0,-1 0 1 0 0,1 0 0 0 0,0 1 0 0 0,-1-1 0 0 0,1 1 0 0 0,-1 0-1 0 0,-2 1 1 0 0,-2 1 17 0 0,1 0 0 0 0,0 0 0 0 0,0 1 0 0 0,0 0 0 0 0,0 0-1 0 0,1 0 1 0 0,0 1 0 0 0,-1-1 0 0 0,2 2 0 0 0,-1-1 0 0 0,1 0 0 0 0,-1 1 0 0 0,1 0-1 0 0,1 0 1 0 0,-1 0 0 0 0,1 0 0 0 0,0 0 0 0 0,1 1 0 0 0,0-1 0 0 0,0 1 0 0 0,0 0-1 0 0,1 0 1 0 0,-1 0 0 0 0,2 0 0 0 0,-1 0 0 0 0,1 0 0 0 0,0 0 0 0 0,1 0 0 0 0,-1 0 0 0 0,1-1-1 0 0,1 1 1 0 0,-1 0 0 0 0,1 0 0 0 0,0-1 0 0 0,1 1 0 0 0,0-1 0 0 0,0 1 0 0 0,0-1-1 0 0,1 0 1 0 0,0 0 0 0 0,0-1 0 0 0,0 1 0 0 0,8 6 0 0 0,-5-5-43 0 0,1-2 1 0 0,1 1 0 0 0,-1-1 0 0 0,1 0-1 0 0,-1-1 1 0 0,2 0 0 0 0,-1 0 0 0 0,0-1-1 0 0,1 0 1 0 0,-1-1 0 0 0,1 0-1 0 0,0-1 1 0 0,-1 0 0 0 0,13 0 0 0 0,1-1-648 0 0,-1-1 1 0 0,0-1 0 0 0,0-1-1 0 0,1-1 1 0 0,25-9 0 0 0,-17 3-8016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0,'0'0'2146'0'0,"1"3"-564"0"0,19 93 4017 0 0,-1-16-4417 0 0,9 96 0 0 0,-16-93-196 0 0,22 85 1 0 0,-30-154-1019 0 0,0 5-337 0 0,2-1-1 0 0,0 1 1 0 0,0-1 0 0 0,2-1-1 0 0,0 1 1 0 0,12 16 0 0 0,-10-21-1358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10223 0 0,'10'4'1086'0'0,"6"5"-795"0"0,0 0 1 0 0,-1 1 0 0 0,0 0 0 0 0,24 23-1 0 0,-10-6 390 0 0,0-1 640 0 0,47 59 0 0 0,-50-51-605 0 0,-3 1 0 0 0,0 1 1 0 0,-3 1-1 0 0,-1 1 0 0 0,17 49 0 0 0,-27-62-448 0 0,-2-1 0 0 0,-1 1-1 0 0,-1 0 1 0 0,-2 0-1 0 0,0 1 1 0 0,-1-1-1 0 0,-2 1 1 0 0,0-1 0 0 0,-9 51-1 0 0,-20 46-76 0 0,24-108-306 0 0,0 0 0 0 0,-1 0 0 0 0,-1 0 0 0 0,0-1 0 0 0,0 0 1 0 0,-13 15-1 0 0,-4 0-3477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10135 0 0,'0'0'919'0'0,"0"1"-759"0"0,-2 8 203 0 0,0 0-1 0 0,0 0 1 0 0,0 13-1 0 0,1-11 1044 0 0,0 16 643 0 0,2 40 0 0 0,0-29-1539 0 0,3 44 47 0 0,-1 85-297 0 0,-3-18-375 0 0,0-66-522 0 0,1-67-120 0 0,-1-1 0 0 0,2 0-1 0 0,5 26 1 0 0,1-16-742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6911 0 0,'0'0'623'0'0,"0"2"-514"0"0,3 18 2366 0 0,9 58 3547 0 0,-5-39-5140 0 0,13 40-1 0 0,31 118-577 0 0,-1-7-918 0 0,-29-120-621 0 0,-9-24-3201 0 0,-5-14-711 0 0</inkml:trace>
  <inkml:trace contextRef="#ctx0" brushRef="#br0" timeOffset="1">25 585 11519 0 0,'-6'-3'222'0'0,"4"2"-122"0"0,1 0 0 0 0,-1 0 0 0 0,1 0 0 0 0,-1 0 0 0 0,1 0 1 0 0,0 0-1 0 0,-1-1 0 0 0,1 1 0 0 0,0 0 0 0 0,0-1 0 0 0,-3-3 3819 0 0,7 2-3692 0 0,0 0 0 0 0,0 1 0 0 0,0 0 0 0 0,1 0 0 0 0,-1 0 0 0 0,1 0 0 0 0,-1 0 0 0 0,1 1 0 0 0,0 0 0 0 0,-1-1 0 0 0,9 0 0 0 0,2 0-348 0 0,29 0-1 0 0,-11 1 178 0 0,96 1-3652 0 0,-101-3 1885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8 15319 0 0,'-2'-1'87'0'0,"-1"0"1"0"0,1 0-1 0 0,-1 0 0 0 0,1 0 0 0 0,-1 0 0 0 0,0 1 0 0 0,1 0 1 0 0,-1-1-1 0 0,0 1 0 0 0,1 0 0 0 0,-1 0 0 0 0,0 0 0 0 0,0 1 0 0 0,1-1 1 0 0,-1 0-1 0 0,0 1 0 0 0,1 0 0 0 0,-5 2 0 0 0,-24 9 784 0 0,23-10-296 0 0,1 1 1 0 0,-1 0 0 0 0,-10 6 0 0 0,13-5-444 0 0,0 0 1 0 0,0 0-1 0 0,1 0 1 0 0,-1 1 0 0 0,1-1-1 0 0,0 1 1 0 0,0 0-1 0 0,1 1 1 0 0,-1-1 0 0 0,1 0-1 0 0,0 1 1 0 0,1 0-1 0 0,0 0 1 0 0,-1-1-1 0 0,2 2 1 0 0,-1-1 0 0 0,1 0-1 0 0,-1 7 1 0 0,-1 13-5 0 0,2-1-1 0 0,1 0 1 0 0,3 29 0 0 0,-3-50-92 0 0,12 96 375 0 0,-10-87-362 0 0,1-1-1 0 0,1-1 1 0 0,0 1-1 0 0,0 0 1 0 0,1-1-1 0 0,8 13 1 0 0,-1-4 65 0 0,1 0 0 0 0,1-2 0 0 0,24 27 0 0 0,-30-38-94 0 0,-1-1 1 0 0,1 1-1 0 0,0-1 1 0 0,1-1-1 0 0,-1 1 1 0 0,1-1-1 0 0,0-1 1 0 0,1 0-1 0 0,-1 0 1 0 0,17 4-1 0 0,-14-6-127 0 0,0 0-1 0 0,0 0 0 0 0,1-1 1 0 0,-1-1-1 0 0,1 0 1 0 0,20-3-1 0 0,-10-1-1953 0 0,0-2 0 0 0,36-12 0 0 0,-36 9-4579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98 119 6447 0 0,'0'0'499'0'0,"-1"1"-328"0"0,-7 18 1889 0 0,0 1 1 0 0,2 0-1 0 0,-8 34 0 0 0,-5 66 1124 0 0,4-15-2184 0 0,-12 126-48 0 0,30-201-863 0 0,-3-27 85 0 0,2-4-105 0 0,0-1-62 0 0,1 0 1 0 0,-1 0-1 0 0,0 0 1 0 0,0-1 0 0 0,0 1-1 0 0,0-1 1 0 0,0 1-1 0 0,-1-1 1 0 0,1 0-1 0 0,1-4 1 0 0,13-36-19 0 0,-10 28 16 0 0,10-37-89 0 0,-2 0 0 0 0,11-90 0 0 0,-16 81 8 0 0,12-95-56 0 0,-10 64 120 0 0,-9 61 12 0 0,-2 32-1 0 0,0-1 0 0 0,0 0 0 0 0,0 0 1 0 0,0 0-1 0 0,0 0 0 0 0,0 0 0 0 0,0 0 0 0 0,0 0 0 0 0,0 0 0 0 0,0 0 0 0 0,0 0 0 0 0,0 0 0 0 0,0 0 0 0 0,0 0 0 0 0,0 0 1 0 0,0 0-1 0 0,0 0 0 0 0,0 0 0 0 0,0 0 0 0 0,0 0 0 0 0,0 0 0 0 0,0 0 0 0 0,1 0 0 0 0,-1 0 0 0 0,0 0 0 0 0,0 0 0 0 0,0 0 1 0 0,0 0-1 0 0,0 0 0 0 0,0 0 0 0 0,0 0 0 0 0,0 0 0 0 0,0 0 0 0 0,0 0 0 0 0,0 0 0 0 0,0 0 0 0 0,0 0 0 0 0,0 0 0 0 0,0 0 1 0 0,0 0-1 0 0,0 0 0 0 0,0 0 0 0 0,0 0 0 0 0,0 0 0 0 0,0 0 0 0 0,0 0 0 0 0,0 0 0 0 0,0 0 0 0 0,3 8-19 0 0,1 10 13 0 0,29 181 1 0 0,-3-12 82 0 0,-19-133 113 0 0,21 65 0 0 0,-27-104-54 0 0,1 1 0 0 0,0-1 1 0 0,2 0-1 0 0,-1-1 0 0 0,2 0 1 0 0,0 0-1 0 0,0-1 0 0 0,21 22 1 0 0,-26-31-33 0 0,0 0 0 0 0,1-1 0 0 0,-1 1 0 0 0,1-1 1 0 0,0 0-1 0 0,9 5 0 0 0,-12-7-49 0 0,0-1 0 0 0,1 1 0 0 0,-1 0-1 0 0,0-1 1 0 0,1 0 0 0 0,-1 1 0 0 0,0-1 0 0 0,1 0-1 0 0,-1 0 1 0 0,0 0 0 0 0,0-1 0 0 0,1 1 0 0 0,-1 0-1 0 0,0-1 1 0 0,1 1 0 0 0,-1-1 0 0 0,0 0 0 0 0,0 0-1 0 0,4-2 1 0 0,0 0 84 0 0,0-1-1 0 0,1 0 1 0 0,-1 0 0 0 0,-1 0-1 0 0,1 0 1 0 0,-1-1 0 0 0,1 0-1 0 0,-2-1 1 0 0,1 1 0 0 0,0-1-1 0 0,-1 0 1 0 0,7-12-1 0 0,3-11 43 0 0,-2-2-1 0 0,-1 1 0 0 0,-1-1 1 0 0,-2-1-1 0 0,-1 0 1 0 0,-1 0-1 0 0,1-37 0 0 0,-6 28-193 0 0,-1 0-1 0 0,-2 1 1 0 0,-2-1-1 0 0,-1 1 1 0 0,-16-57-1 0 0,-10-5-1515 0 0,13 57-45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10567 0 0,'0'0'1172'0'0,"5"-2"-914"0"0,15-6 50 0 0,-18 7-241 0 0,1 1 1 0 0,-1-1-1 0 0,0 0 1 0 0,1 1-1 0 0,-1 0 1 0 0,1-1-1 0 0,-1 1 1 0 0,1 0-1 0 0,-1 0 1 0 0,0 1-1 0 0,4-1 1 0 0,5 1 146 0 0,213-11 2736 0 0,-136 5-2086 0 0,174-11 1291 0 0,137-7 98 0 0,-114 7-1328 0 0,295-36 574 0 0,-286 24-692 0 0,-139 16-414 0 0,84-7 175 0 0,116 6-2 0 0,-290 12-468 0 0,204 3 121 0 0,12 0 170 0 0,-35-16 91 0 0,32 12-99 0 0,98-22 26 0 0,-332 20-395 0 0,10 1-7 0 0,66 6-1 0 0,-20 0-62 0 0,-44-1-507 0 0,-6 0-2493 0 0,-16-3-5236 0 0,-23-1 1220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14335 0 0,'0'0'662'0'0,"-3"8"211"0"0,3-6-859 0 0,-1 0-1 0 0,1 0 1 0 0,0 0 0 0 0,0 0-1 0 0,0 0 1 0 0,0 0 0 0 0,0 0-1 0 0,1 0 1 0 0,-1 0 0 0 0,1 0-1 0 0,-1 0 1 0 0,1 0 0 0 0,0 0-1 0 0,0 0 1 0 0,-1 0-1 0 0,1 0 1 0 0,0-1 0 0 0,1 1-1 0 0,-1 0 1 0 0,0-1 0 0 0,0 1-1 0 0,4 1 1 0 0,2 5 212 0 0,2-2 0 0 0,-1 1 0 0 0,12 6 0 0 0,-8-5-28 0 0,125 77 621 0 0,3 2-599 0 0,-106-63 114 0 0,60 54 0 0 0,-87-71-143 0 0,1 1 1 0 0,-1 1-1 0 0,0-1 1 0 0,0 1 0 0 0,-1 0-1 0 0,7 14 1 0 0,-11-17-17 0 0,1-1 1 0 0,-2 0 0 0 0,1 1-1 0 0,0-1 1 0 0,-1 1 0 0 0,0-1-1 0 0,-1 1 1 0 0,1-1 0 0 0,-1 1-1 0 0,0 0 1 0 0,0-1 0 0 0,-1 1-1 0 0,0 0 1 0 0,-1 7-1 0 0,-5 7 230 0 0,0-1-1 0 0,0 0 0 0 0,-2 0 0 0 0,0-1 0 0 0,-15 22 1 0 0,-67 80-236 0 0,51-70-386 0 0,-55 68-2895 0 0,72-89 1125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9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9671 0 0,'0'-2'440'0'0,"1"-1"-341"0"0,-1-1-1 0 0,1 1 1 0 0,0-1-1 0 0,0 1 0 0 0,0-1 1 0 0,1 1-1 0 0,-1 0 1 0 0,1-1-1 0 0,0 1 1 0 0,-1 0-1 0 0,2 0 0 0 0,-1 0 1 0 0,0 0-1 0 0,0 1 1 0 0,1-1-1 0 0,0 1 1 0 0,-1-1-1 0 0,1 1 0 0 0,0 0 1 0 0,0 0-1 0 0,1 0 1 0 0,-1 1-1 0 0,0-1 1 0 0,0 1-1 0 0,1-1 0 0 0,-1 1 1 0 0,5-1-1 0 0,-8 2-91 0 0,14-4 632 0 0,22-4 1 0 0,-31 7-503 0 0,0 1 0 0 0,-1 0-1 0 0,1 0 1 0 0,0 0 0 0 0,0 1 0 0 0,0-1 0 0 0,0 1 0 0 0,7 2 0 0 0,1 1 163 0 0,0 1 1 0 0,-1 0-1 0 0,0 1 0 0 0,0 1 1 0 0,0-1-1 0 0,-1 2 1 0 0,0 0-1 0 0,0 0 1 0 0,-1 1-1 0 0,0 0 1 0 0,0 1-1 0 0,-1 0 1 0 0,12 17-1 0 0,-17-21-195 0 0,-1 1-1 0 0,0 0 1 0 0,0 0-1 0 0,0 0 1 0 0,-1 1-1 0 0,0-1 1 0 0,-1 1-1 0 0,0-1 1 0 0,0 1-1 0 0,0-1 1 0 0,-1 1-1 0 0,-1 11 1 0 0,-1-1-21 0 0,0-1 0 0 0,-2 0 0 0 0,0 0 0 0 0,-9 23 0 0 0,8-27-90 0 0,-1 0 0 0 0,-1-1 1 0 0,0 0-1 0 0,0 0 0 0 0,-15 17 1 0 0,-51 49-504 0 0,63-68 399 0 0,6-7 32 0 0,1 0 0 0 0,-1 0 0 0 0,0-1 0 0 0,0 1 1 0 0,0-1-1 0 0,0 0 0 0 0,0 0 0 0 0,0 0 1 0 0,-1-1-1 0 0,1 0 0 0 0,-9 2 0 0 0,12-3-114 0 0,-1-1 16 0 0,0 0 163 0 0,1-1 1 0 0,-1 1-1 0 0,1-1 0 0 0,-1 0 0 0 0,1 1 0 0 0,0-1 0 0 0,-1 0 1 0 0,1 0-1 0 0,0 0 0 0 0,0 0 0 0 0,0 0 0 0 0,1 0 1 0 0,-1 0-1 0 0,0 0 0 0 0,1 0 0 0 0,0 0 0 0 0,-1-1 0 0 0,1 1 1 0 0,0 0-1 0 0,0 0 0 0 0,0 0 0 0 0,0-1 0 0 0,0 1 1 0 0,1 0-1 0 0,-1 0 0 0 0,1 0 0 0 0,-1 0 0 0 0,1 0 0 0 0,0 0 1 0 0,0 0-1 0 0,0 0 0 0 0,0 0 0 0 0,0 0 0 0 0,0 0 1 0 0,3-3-1 0 0,-1 1 19 0 0,1 0 1 0 0,-1 0-1 0 0,1 0 0 0 0,0 1 1 0 0,0-1-1 0 0,0 1 1 0 0,1 0-1 0 0,-1 0 0 0 0,1 0 1 0 0,0 1-1 0 0,-1-1 1 0 0,1 1-1 0 0,0 0 0 0 0,7-1 1 0 0,-5 2 39 0 0,1 0-1 0 0,0 1 1 0 0,0 0 0 0 0,0 0 0 0 0,-1 1 0 0 0,1 0-1 0 0,0 0 1 0 0,8 3 0 0 0,58 22 322 0 0,-67-23-327 0 0,39 17-53 0 0,-17-7 213 0 0,35 11 1 0 0,-55-22-616 0 0,0 1 1 0 0,0-2 0 0 0,1 1 0 0 0,-1-1 0 0 0,0 0 0 0 0,0-1 0 0 0,1 0-1 0 0,13-2 1 0 0,-9-1-1203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5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1038 455 0 0,'0'0'16680'0'0,"2"-16"-15376"0"0,2-86 685 0 0,-1 9-892 0 0,1-107-187 0 0,-1 9-230 0 0,9 15 164 0 0,-13 160-756 0 0,-2-27-1 0 0,1 29-23 0 0,1-1 1 0 0,1-26-1 0 0,2 17-32 0 0,-1-1 0 0 0,-1 1 0 0 0,-3-26 0 0 0,2 47-47 0 0,1 2-91 0 0,-1-2-2816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0,'0'0'778'0'0,"2"3"-506"0"0,52 104 1623 0 0,15 25 1240 0 0,-38-76-2003 0 0,-3 1-1 0 0,-2 1 1 0 0,-2 1-1 0 0,-3 2 1 0 0,18 86-1 0 0,-33-107-508 0 0,-2 1-1 0 0,-1 48 0 0 0,-3-60-423 0 0,0-2-58 0 0,-1 1-1 0 0,-2-1 1 0 0,0 0 0 0 0,-2-1 0 0 0,-1 1-1 0 0,-18 48 1 0 0,-3-15-142 0 0,-9 24-1638 0 0,30-57-2187 0 0,5-13-3788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14943 0 0,'0'0'687'0'0,"0"1"-16"0"0,26 286 4139 0 0,-21-213-4692 0 0,52 452-2180 0 0,-47-487-1190 0 0,-5-24-2664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0,'0'2'4668'0'0,"17"102"2802"0"0,17 54-6791 0 0,-32-146-436 0 0,31 125-180 0 0,19 95-3419 0 0,-45-200 1701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35 1839 0 0,'-2'-1'134'0'0,"-7"-6"132"0"0,-12-10 16345 0 0,30 11-16214 0 0,-6 4-379 0 0,1 1-4 0 0,14 2-30 0 0,-9 1-559 0 0,-1 0 0 0 0,1 0 0 0 0,-1 1 0 0 0,1 1 0 0 0,12 6 0 0 0,-1 1-5247 0 0</inkml:trace>
  <inkml:trace contextRef="#ctx0" brushRef="#br0" timeOffset="1">344 148 11719 0 0,'1'1'532'0'0,"5"5"-4"0"0,1-1-337 0 0,29-7 214 0 0,-29 2-199 0 0,1 1-1 0 0,-1-1 1 0 0,0 0-1 0 0,1-1 1 0 0,-1 0-1 0 0,0 0 1 0 0,13-4-1 0 0,-8 2 200 0 0,21-2 0 0 0,-22 3-143 0 0,0 1 0 0 0,15-6 0 0 0,-25 7-231 0 0,0 0 0 0 0,-1-1 1 0 0,1 1-1 0 0,0 0 0 0 0,-1 0 0 0 0,1-1 0 0 0,0 1 0 0 0,-1 0 0 0 0,1 0 0 0 0,0 0 0 0 0,-1 0 0 0 0,1 0 0 0 0,0 0 1 0 0,0 0-1 0 0,-1 0 0 0 0,1 0 0 0 0,0 0 0 0 0,-1 1 0 0 0,1-1 0 0 0,0 0 0 0 0,-1 0 0 0 0,1 1 0 0 0,0-1 0 0 0,-1 0 1 0 0,1 1-1 0 0,-1-1 0 0 0,1 1 0 0 0,-1-1 0 0 0,1 0 0 0 0,-1 1 0 0 0,1 0 0 0 0,-1-1 0 0 0,1 1 0 0 0,-1-1 0 0 0,1 1 1 0 0,-1-1-1 0 0,0 1 0 0 0,1 0 0 0 0,-1-1 0 0 0,0 1 0 0 0,1 1 0 0 0,-1 0 83 0 0,0 0 0 0 0,0 1 0 0 0,0-1 0 0 0,0 0 0 0 0,0 0 0 0 0,0 1 0 0 0,0-1 0 0 0,-1 0 0 0 0,1 0 0 0 0,-1 1 0 0 0,1-1 0 0 0,-3 3 0 0 0,-24 44 1757 0 0,18-33-1109 0 0,-1 1 0 0 0,-11 31 0 0 0,19-44-671 0 0,0 1 0 0 0,1 0 0 0 0,0 0-1 0 0,0 0 1 0 0,0 0 0 0 0,1 0 0 0 0,0 0 0 0 0,0 0 0 0 0,0 0 0 0 0,0-1 0 0 0,1 1 0 0 0,0 0 0 0 0,0 0 0 0 0,0 0 0 0 0,3 6 0 0 0,-2-7-93 0 0,0 0-1 0 0,1 0 1 0 0,-1 0-1 0 0,1 0 1 0 0,0-1-1 0 0,0 0 1 0 0,0 1-1 0 0,0-1 1 0 0,1 0-1 0 0,-1 0 1 0 0,1-1 0 0 0,0 1-1 0 0,-1-1 1 0 0,1 0-1 0 0,1 0 1 0 0,-1 0-1 0 0,0 0 1 0 0,0-1-1 0 0,1 0 1 0 0,-1 0-1 0 0,0 0 1 0 0,10 1-1 0 0,-2-1-525 0 0,0-1 0 0 0,0 0 0 0 0,0-1-1 0 0,0-1 1 0 0,0 1 0 0 0,0-2 0 0 0,16-4 0 0 0,-5-2-4718 0 0,2 0-1442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2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8751 0 0,'0'0'674'0'0,"-1"2"-138"0"0,-1 14 1961 0 0,1 0 1 0 0,0 16-1 0 0,6 34 581 0 0,20 66-3243 0 0,-8-51 750 0 0,13 52-731 0 0,4 27-2697 0 0,-23-106-853 0 0,-7-30-1699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89 12895 0 0,'0'0'998'0'0,"-2"-1"-657"0"0,-5-3 3282 0 0,9 2-3384 0 0,0 1 1 0 0,0-1 0 0 0,0 1 0 0 0,0-1 0 0 0,1 1 0 0 0,-1 0 0 0 0,1 0 0 0 0,-1 0 0 0 0,1 0 0 0 0,3-1 0 0 0,30-3 552 0 0,-9 1-304 0 0,83-11 508 0 0,19-4-1277 0 0,-41 0-1432 0 0,-63 12 126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 2759 0 0,'-12'3'14714'0'0,"19"-2"-14334"0"0,-1 0 1 0 0,0-1 0 0 0,1 0 0 0 0,-1 0 0 0 0,7-1 0 0 0,9 0 203 0 0,11 1-199 0 0,4 1-1107 0 0,60-7 0 0 0,-75 1-6210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6823 0 0,'0'0'308'0'0,"2"3"-1"0"0,16 19 572 0 0,-1 1 1 0 0,-1 1-1 0 0,-1 1 0 0 0,-1 0 0 0 0,11 31 1 0 0,44 140 3221 0 0,-54-155-3425 0 0,-10-30-463 0 0,-1-1 0 0 0,-1 1 0 0 0,0-1 0 0 0,0 1 0 0 0,-1 0 0 0 0,1 17 0 0 0,-3-26-76 0 0,0-1-111 0 0,0-1-1 0 0,0 1 1 0 0,-1 0-1 0 0,1-1 1 0 0,-1 1-1 0 0,1 0 1 0 0,0-1-1 0 0,-1 1 1 0 0,1-1-1 0 0,-1 1 1 0 0,1-1-1 0 0,-1 1 1 0 0,0-1-1 0 0,1 1 1 0 0,-1-1-1 0 0,1 1 1 0 0,-1-1-1 0 0,0 0 1 0 0,1 1-1 0 0,-1-1 1 0 0,0 0-1 0 0,0 0 1 0 0,1 1-1 0 0,-1-1 1 0 0,-1 0-1 0 0,1 0 0 0 0,0-1-1 0 0,0 1 0 0 0,0 0 0 0 0,0-1 1 0 0,0 1-1 0 0,0 0 0 0 0,0-1 0 0 0,0 0 1 0 0,0 1-1 0 0,0-1 0 0 0,0 0 0 0 0,0 1 1 0 0,0-1-1 0 0,-1-1 0 0 0,-2-2 2 0 0,1 0 0 0 0,0 0 0 0 0,0 0 0 0 0,1 0-1 0 0,-1-1 1 0 0,-2-7 0 0 0,-2-9-43 0 0,2 0 1 0 0,0-1-1 0 0,-2-28 0 0 0,1-66-578 0 0,5 64-247 0 0,3 1 0 0 0,2 0 1 0 0,19-96-1 0 0,-22 141 808 0 0,1 0 1 0 0,0 1-1 0 0,0-1 1 0 0,0 0-1 0 0,1 1 1 0 0,0 0-1 0 0,0-1 1 0 0,0 1-1 0 0,6-6 1 0 0,-7 9 56 0 0,-1 0 0 0 0,1 0 0 0 0,0 1 0 0 0,0-1 1 0 0,0 1-1 0 0,0-1 0 0 0,0 1 0 0 0,1 0 1 0 0,-1 0-1 0 0,0 0 0 0 0,1 0 0 0 0,-1 0 1 0 0,0 1-1 0 0,1-1 0 0 0,-1 1 0 0 0,1 0 0 0 0,-1-1 1 0 0,1 1-1 0 0,-1 0 0 0 0,1 0 0 0 0,-1 1 1 0 0,1-1-1 0 0,-1 0 0 0 0,6 2 0 0 0,5 3 223 0 0,-1 1 1 0 0,1 0-1 0 0,-1 0 0 0 0,0 2 0 0 0,0-1 1 0 0,-1 1-1 0 0,0 1 0 0 0,11 11 0 0 0,-18-17-117 0 0,0 1 1 0 0,-1 0-1 0 0,0 0 0 0 0,1 0 0 0 0,-1 0 0 0 0,-1 1 1 0 0,1-1-1 0 0,-1 1 0 0 0,0 0 0 0 0,0 0 0 0 0,0-1 1 0 0,-1 1-1 0 0,1 0 0 0 0,-1 1 0 0 0,0-1 0 0 0,-1 0 1 0 0,1 0-1 0 0,-1 6 0 0 0,-1-4-22 0 0,0-1 0 0 0,0 1 1 0 0,0-1-1 0 0,-1 1 0 0 0,0-1 0 0 0,0 1 1 0 0,-1-1-1 0 0,0 0 0 0 0,0 0 0 0 0,0-1 0 0 0,-1 1 1 0 0,1 0-1 0 0,-9 8 0 0 0,-72 69 305 0 0,-11 12-3206 0 0,91-90 1990 0 0,-5 3-186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107 472 4607 0 0,'17'-13'11606'0'0,"-33"19"-9965"0"0,13-5-1540 0 0,0 0 1 0 0,0 0-1 0 0,0 0 1 0 0,0 1-1 0 0,0-1 1 0 0,-3 3 0 0 0,-1 1-64 0 0,0 1 0 0 0,0 0 0 0 0,1 1 0 0 0,0-1 0 0 0,0 1 0 0 0,1 0 0 0 0,0 0 0 0 0,0 1 0 0 0,1 0 0 0 0,-1 0 0 0 0,2 0 0 0 0,-1 0 0 0 0,1 0 0 0 0,1 1 0 0 0,-1 0 0 0 0,1-1 0 0 0,1 1 0 0 0,-1 9 0 0 0,2-7-38 0 0,0 0 0 0 0,1-1 0 0 0,0 1 0 0 0,1-1-1 0 0,0 0 1 0 0,1 1 0 0 0,4 10 0 0 0,-6-19 0 0 0,0 1 1 0 0,0 0 0 0 0,1-1-1 0 0,-1 1 1 0 0,1 0-1 0 0,0-1 1 0 0,-1 0-1 0 0,1 1 1 0 0,0-1 0 0 0,1 0-1 0 0,-1 0 1 0 0,0 0-1 0 0,1 0 1 0 0,-1-1 0 0 0,1 1-1 0 0,-1-1 1 0 0,1 1-1 0 0,0-1 1 0 0,0 0-1 0 0,-1 0 1 0 0,1 0 0 0 0,0 0-1 0 0,0-1 1 0 0,0 1-1 0 0,0-1 1 0 0,0 0-1 0 0,0 0 1 0 0,0 0 0 0 0,5 0-1 0 0,-3-1 22 0 0,1 0-1 0 0,-1 0 1 0 0,1 0-1 0 0,-1-1 1 0 0,0 0-1 0 0,0 0 1 0 0,0 0-1 0 0,0 0 1 0 0,0-1-1 0 0,0 0 1 0 0,-1 0-1 0 0,8-7 1 0 0,-6 5 24 0 0,-1-1 1 0 0,0 0-1 0 0,0 0 0 0 0,0 0 1 0 0,-1-1-1 0 0,0 0 0 0 0,0 0 1 0 0,2-8-1 0 0,2-7 53 0 0,-2-1 0 0 0,0 0-1 0 0,-1 0 1 0 0,3-45 0 0 0,-6 20-11 0 0,-2 0 0 0 0,-11-91 1 0 0,-31-93-9 0 0,36 197-84 0 0,5 26 19 0 0,2 30 72 0 0,3 24 91 0 0,19 172 490 0 0,21 0-521 0 0,-32-171-1756 0 0,3-2 0 0 0,33 73 0 0 0,-41-104-71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13391 0 0,'-20'17'1210'0'0,"20"-17"-1202"0"0,-1 1 0 0 0,1-1 0 0 0,0 0 0 0 0,-1 1 0 0 0,1-1 0 0 0,0 0 0 0 0,-1 1 0 0 0,1-1 0 0 0,0 1 0 0 0,0-1 0 0 0,0 0 0 0 0,-1 1 0 0 0,1-1 0 0 0,0 1 0 0 0,0-1 0 0 0,0 1 0 0 0,0-1 0 0 0,0 1 0 0 0,0-1 0 0 0,0 1 0 0 0,0-1 1 0 0,0 1-1 0 0,0-1 0 0 0,0 0 0 0 0,0 1 0 0 0,0-1 0 0 0,0 1 0 0 0,1-1 0 0 0,-1 1 0 0 0,1 1-11 0 0,-1 39 860 0 0,-2 0 0 0 0,-2 0 0 0 0,-11 52 0 0 0,0 10 370 0 0,2 1-1024 0 0,-25 241 587 0 0,28-258-2087 0 0,4-43-1196 0 0,2 0 0 0 0,2 68 0 0 0,3-101-2579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6:2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38 7975 0 0,'0'1'279'0'0,"-1"-1"-140"0"0,1 0 0 0 0,0 0 0 0 0,0 0 1 0 0,0 0-1 0 0,-1 0 0 0 0,1 0 0 0 0,0 0 0 0 0,0 0 1 0 0,0 0-1 0 0,0 0 0 0 0,-1 0 0 0 0,1 0 0 0 0,0 0 1 0 0,0 0-1 0 0,0 0 0 0 0,-1 0 0 0 0,1 0 0 0 0,0 0 1 0 0,0 0-1 0 0,-2-1 1671 0 0,1 0-1671 0 0,-13-7 2162 0 0,-3-2 833 0 0,15 9-2993 0 0,1 1 0 0 0,-1-1 1 0 0,-1 1-1 0 0,1-1 0 0 0,1 1 0 0 0,-1 0 0 0 0,0 0 1 0 0,0 0-1 0 0,1 0 0 0 0,-1 0 0 0 0,0 0 0 0 0,0 1 1 0 0,1-1-1 0 0,-1 0 0 0 0,0 1 0 0 0,1 0 0 0 0,-1-1 1 0 0,-1 1-1 0 0,2 0 0 0 0,-3 1 0 0 0,-1 2 11 0 0,0 0 0 0 0,1 0 0 0 0,-1 0 0 0 0,-6 9 0 0 0,4-5-84 0 0,3-4-39 0 0,1 0-1 0 0,1 1 1 0 0,-1 0 0 0 0,0-1-1 0 0,0 1 1 0 0,1-1-1 0 0,0 1 1 0 0,1 1 0 0 0,-1-1-1 0 0,1 0 1 0 0,0 0 0 0 0,0 0-1 0 0,1 0 1 0 0,0 1-1 0 0,0-1 1 0 0,0 0 0 0 0,1 5-1 0 0,0 2-16 0 0,1-2-1 0 0,0 2 1 0 0,0-2 0 0 0,1 0-1 0 0,2 1 1 0 0,-1-1 0 0 0,5 11-1 0 0,-3-11 1 0 0,-1 0 0 0 0,2 0-1 0 0,0 0 1 0 0,0-1 0 0 0,0 0 0 0 0,2 0-1 0 0,-1-1 1 0 0,18 13 0 0 0,-23-18 16 0 0,1-1-1 0 0,-1 0 1 0 0,0 0 0 0 0,2-1 0 0 0,-2 2 0 0 0,1-2-1 0 0,0 1 1 0 0,0-1 0 0 0,-1 0 0 0 0,1-1 0 0 0,0 1-1 0 0,1-1 1 0 0,-1 1 0 0 0,0-1 0 0 0,0-1 0 0 0,0 1-1 0 0,0 0 1 0 0,-1-1 0 0 0,2 0 0 0 0,-1 0 0 0 0,0 0-1 0 0,0 0 1 0 0,-1-1 0 0 0,1 0 0 0 0,-1 0 0 0 0,2 0 0 0 0,-2 0-1 0 0,6-5 1 0 0,-4 3 9 0 0,0-1-1 0 0,0 0 1 0 0,0-1 0 0 0,-1 1-1 0 0,0 0 1 0 0,-1-1-1 0 0,1 0 1 0 0,-1-1 0 0 0,0 1-1 0 0,5-12 1 0 0,-4 4 73 0 0,0 0 0 0 0,-1 0-1 0 0,-1-1 1 0 0,2-15 0 0 0,-4 23-66 0 0,1 1-1 0 0,-1 0 1 0 0,0-1 0 0 0,-1 0-1 0 0,0 1 1 0 0,0 0 0 0 0,0 0-1 0 0,0-2 1 0 0,-1 2 0 0 0,0 1-1 0 0,-1-1 1 0 0,1-1 0 0 0,-1 1-1 0 0,0 1 1 0 0,-1-1 0 0 0,0 1-1 0 0,0-1 1 0 0,0 1-1 0 0,0 1 1 0 0,0-1 0 0 0,-1 1-1 0 0,-6-4 1 0 0,0-1 51 0 0,-2 1 0 0 0,-12-7 0 0 0,20 13-104 0 0,0 0 0 0 0,1 0-1 0 0,-1 0 1 0 0,1 1 0 0 0,-1 0-1 0 0,-1 0 1 0 0,2 0 0 0 0,-1 1-1 0 0,-10 0 1 0 0,14 0-35 0 0,1 0 1 0 0,-1 0-1 0 0,0 0 1 0 0,0 1-1 0 0,0-1 0 0 0,0 0 1 0 0,0 1-1 0 0,0-1 0 0 0,1 0 1 0 0,-1 1-1 0 0,0-1 0 0 0,0 1 1 0 0,1 0-1 0 0,-1-1 0 0 0,0 1 1 0 0,1-1-1 0 0,-1 1 1 0 0,0 0-1 0 0,1 0 0 0 0,-1-1 1 0 0,1 1-1 0 0,-1 0 0 0 0,1 0 1 0 0,0 0-1 0 0,-1 1 0 0 0,1-2 1 0 0,0 1-1 0 0,-1 0 1 0 0,1 0-1 0 0,0 0 0 0 0,0 0 1 0 0,0 0-1 0 0,0 1 0 0 0,0 16-2957 0 0,3-2-4076 0 0,0-7 875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14 220 5063 0 0,'-6'72'1170'0'0,"-2"70"7264"0"0,9-85-7392 0 0,3 61 296 0 0,-2-93-1130 0 0,-1-13-158 0 0,4 23 0 0 0,-10-70-112 0 0,3 0-1 0 0,2-44 0 0 0,5 7-140 0 0,26-119 0 0 0,-19 127 161 0 0,-5 29 46 0 0,3 0 0 0 0,0 2-1 0 0,16-34 1 0 0,-25 63 40 0 0,1 1 0 0 0,0 0 1 0 0,0-1-1 0 0,0 1 0 0 0,0 0 1 0 0,0 0-1 0 0,0 0 0 0 0,1 1 0 0 0,3-4 1 0 0,-5 5 340 0 0,0 1-366 0 0,1 1-1 0 0,-1-1 1 0 0,1 0 0 0 0,-1 1 0 0 0,1-1 0 0 0,-1 1-1 0 0,0 0 1 0 0,1-1 0 0 0,-1 1 0 0 0,0 0 0 0 0,0 0-1 0 0,1-1 1 0 0,-1 1 0 0 0,0 0 0 0 0,0 0 0 0 0,0 1-1 0 0,0-1 1 0 0,0 0 0 0 0,0 0 0 0 0,0 2 0 0 0,1 0 2 0 0,0 0 1 0 0,-1 0-1 0 0,1-1 1 0 0,-1 1 0 0 0,0 1-1 0 0,0-1 1 0 0,0 0 0 0 0,0 4-1 0 0,1 15 84 0 0,-1-1 0 0 0,-2 1 0 0 0,0-1 0 0 0,-8 44 1 0 0,1-19-16 0 0,3-14-26 0 0,-12 37 0 0 0,16-67-72 0 0,-2 9-32 0 0,-1 0 0 0 0,2-1-1 0 0,-1 2 1 0 0,-1 19 0 0 0,4-29-119 0 0,7-12-1946 0 0,-6 9 2083 0 0,2-1 15 0 0,12-1-55 0 0,-9 2 87 0 0,1 1 0 0 0,0 1 0 0 0,-1-1 0 0 0,1 1 0 0 0,0 0 0 0 0,-1 1 0 0 0,1 0 0 0 0,-1 0 0 0 0,6 3 0 0 0,13 3 205 0 0,-18-6-115 0 0,0 1 0 0 0,-1 0-1 0 0,1 1 1 0 0,0-1 0 0 0,-1 1 0 0 0,12 9-1 0 0,32 34 828 0 0,-40-37-685 0 0,-6-6-88 0 0,-1 1 1 0 0,1-1 0 0 0,0 0-1 0 0,-1 1 1 0 0,0 0 0 0 0,0 0 0 0 0,0 0-1 0 0,-1 0 1 0 0,0 0 0 0 0,3 11-1 0 0,-4-12-31 0 0,0 0-1 0 0,-1 0 1 0 0,0 0-1 0 0,1 0 0 0 0,-2 0 1 0 0,1 1-1 0 0,0-1 1 0 0,-1 0-1 0 0,0 0 0 0 0,0 0 1 0 0,0 0-1 0 0,0 0 1 0 0,-1-1-1 0 0,1 1 0 0 0,-5 7 1 0 0,0-2-94 0 0,-1 0 0 0 0,0-1 0 0 0,0 0 0 0 0,-1 0 0 0 0,0 0 0 0 0,-1-1 0 0 0,0 0 0 0 0,0 0 0 0 0,0-1 0 0 0,-1-1 0 0 0,1 1 0 0 0,-1-2 0 0 0,-1 1 0 0 0,1-1 0 0 0,-1-1 0 0 0,1 0 0 0 0,-1-1 0 0 0,-16 3 0 0 0,26-5-141 0 0,0 0-1 0 0,0 0 1 0 0,-1 0 0 0 0,1 0 0 0 0,0 0-1 0 0,0 0 1 0 0,0 0 0 0 0,0-1 0 0 0,0 1 0 0 0,0 0-1 0 0,0-1 1 0 0,-1 1 0 0 0,1 0 0 0 0,0-1 0 0 0,0 1-1 0 0,0-1 1 0 0,1 0 0 0 0,-1 1 0 0 0,0-1-1 0 0,0 0 1 0 0,0 1 0 0 0,0-1 0 0 0,1 0 0 0 0,-1 0-1 0 0,0 0 1 0 0,1 0 0 0 0,-1 0 0 0 0,0 0-1 0 0,1 0 1 0 0,-1 0 0 0 0,1 0 0 0 0,0 0 0 0 0,-1-2-1 0 0,0 0-486 0 0,1 0-1 0 0,0 0 0 0 0,-1 0 0 0 0,1 0 0 0 0,0 0 0 0 0,1 0 1 0 0,-1 0-1 0 0,1 0 0 0 0,-1 0 0 0 0,3-6 0 0 0,1-3-1367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59 9671 0 0,'5'-7'875'0'0,"3"-18"-540"0"0,-8 24-75 0 0,0-1 1 0 0,-1 0 0 0 0,1 0-1 0 0,0 0 1 0 0,-1 0 0 0 0,0 0-1 0 0,1 1 1 0 0,-1-1 0 0 0,0 0-1 0 0,0 1 1 0 0,-2-4 1113 0 0,-19 3 814 0 0,20 2-2102 0 0,-1 1 0 0 0,1 0 0 0 0,0 0 1 0 0,0 0-1 0 0,0 0 0 0 0,0 0 0 0 0,0 0 0 0 0,0 1 0 0 0,0-1 0 0 0,0 1 1 0 0,1 0-1 0 0,-1-1 0 0 0,0 1 0 0 0,-1 3 0 0 0,-23 33 459 0 0,18-24-342 0 0,3-5-146 0 0,0 1 1 0 0,0-1-1 0 0,1 1 1 0 0,0 0-1 0 0,0 1 0 0 0,1-1 1 0 0,1 1-1 0 0,0-1 1 0 0,0 1-1 0 0,1 0 1 0 0,1 0-1 0 0,0-1 0 0 0,0 1 1 0 0,3 18-1 0 0,-3-25-43 0 0,1 1 2 0 0,8 9 26 0 0,-8-12-36 0 0,0 0-1 0 0,0-1 1 0 0,1 1-1 0 0,-1-1 1 0 0,0 0-1 0 0,1 1 1 0 0,-1-1 0 0 0,1 0-1 0 0,0 0 1 0 0,-1 0-1 0 0,1 0 1 0 0,0 0-1 0 0,0 0 1 0 0,-1 0-1 0 0,1-1 1 0 0,0 1-1 0 0,0-1 1 0 0,3 1-1 0 0,-1-1 0 0 0,-1 1 0 0 0,1-2-1 0 0,0 1 1 0 0,-1 0 0 0 0,1-1-1 0 0,-1 0 1 0 0,1 1-1 0 0,0-1 1 0 0,4-3 0 0 0,1 0 0 0 0,0 0 0 0 0,-1-1 0 0 0,1 0 1 0 0,-1-1-1 0 0,0 0 0 0 0,11-11 0 0 0,-8 5-13 0 0,1 0-1 0 0,-2-2 1 0 0,0 1 0 0 0,0-1-1 0 0,8-18 1 0 0,-13 22 95 0 0,0-1 0 0 0,-1 1 0 0 0,0-1 0 0 0,-1 0 0 0 0,0 0-1 0 0,-1 0 1 0 0,0 0 0 0 0,0-20 0 0 0,-12 37 445 0 0,8-4-492 0 0,-1 0-1 0 0,1 0 1 0 0,0 1-1 0 0,0-1 1 0 0,0 1 0 0 0,0-1-1 0 0,0 1 1 0 0,1 0-1 0 0,-1 0 1 0 0,1 0 0 0 0,-2 4-1 0 0,-11 36 120 0 0,13-39-136 0 0,-1 7-27 0 0,0 0-1 0 0,1 0 0 0 0,0 0 1 0 0,1 0-1 0 0,1 0 0 0 0,0 0 0 0 0,0 0 1 0 0,1 0-1 0 0,0 0 0 0 0,5 14 0 0 0,-5-19-123 0 0,1 1-1 0 0,0-1 1 0 0,0 0-1 0 0,0 0 1 0 0,0 0-1 0 0,1 0 0 0 0,0 0 1 0 0,1-1-1 0 0,7 8 1 0 0,-7-8-507 0 0,0-1 0 0 0,1 0 0 0 0,0 0 0 0 0,0 0 1 0 0,10 4-1 0 0,1-1-1236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2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41 2303 0 0,'0'0'102'0'0,"-10"-11"5219"0"0,7 8-4118 0 0,0 1 0 0 0,0 0 0 0 0,0 0-1 0 0,0 0 1 0 0,-7-3 0 0 0,5 2-946 0 0,0 1 1 0 0,-1 0-1 0 0,1 1 0 0 0,-1-1 0 0 0,0 1 0 0 0,1 0 1 0 0,-1 0-1 0 0,0 1 0 0 0,1 0 0 0 0,-1 0 1 0 0,-6 1-1 0 0,6 0-221 0 0,0 1 1 0 0,0-1-1 0 0,0 1 0 0 0,0 1 0 0 0,1-1 1 0 0,-1 1-1 0 0,1 0 0 0 0,-1 0 1 0 0,1 1-1 0 0,0-1 0 0 0,1 1 1 0 0,-1 0-1 0 0,1 1 0 0 0,-1-1 1 0 0,1 1-1 0 0,-6 9 0 0 0,9-12-39 0 0,0 1 0 0 0,0-1 0 0 0,0 0 0 0 0,0 1 0 0 0,1-1 0 0 0,-1 1 0 0 0,1-1-1 0 0,-1 1 1 0 0,1-1 0 0 0,0 1 0 0 0,0 0 0 0 0,0-1 0 0 0,0 1 0 0 0,1-1 0 0 0,-1 1 0 0 0,1-1 0 0 0,0 1 0 0 0,-1-1-1 0 0,1 1 1 0 0,0-1 0 0 0,2 3 0 0 0,1 1-6 0 0,-1 0-1 0 0,1 0 0 0 0,0-1 0 0 0,1 0 1 0 0,0 1-1 0 0,8 6 0 0 0,57 60 10 0 0,-33-40 143 0 0,55 52 1035 0 0,-77-68-938 0 0,0 1 0 0 0,-1 0 0 0 0,19 31 1 0 0,-31-44-144 0 0,0-1 1 0 0,-1 1 0 0 0,1 0 0 0 0,0 0 0 0 0,-1 0-1 0 0,0 0 1 0 0,0 0 0 0 0,0 0 0 0 0,-1 0 0 0 0,0 0 0 0 0,1 0-1 0 0,-1 1 1 0 0,0-1 0 0 0,-1 0 0 0 0,1 0 0 0 0,-1 0-1 0 0,0 0 1 0 0,0 0 0 0 0,0 0 0 0 0,-3 5 0 0 0,1-2 4 0 0,0-1 0 0 0,-1 1 0 0 0,0-1 1 0 0,-1 0-1 0 0,1-1 0 0 0,-1 1 0 0 0,0-1 0 0 0,-1 1 1 0 0,1-2-1 0 0,-10 7 0 0 0,11-8-85 0 0,-1 0 0 0 0,0-1 0 0 0,1 0 0 0 0,-1 0 0 0 0,0 0-1 0 0,0 0 1 0 0,0-1 0 0 0,-1 0 0 0 0,1 0 0 0 0,0 0 0 0 0,-9-1 0 0 0,1 0-63 0 0,-1-1 0 0 0,0 0 0 0 0,-17-5 0 0 0,24 4-112 0 0,1 0-1 0 0,-1 0 1 0 0,1-1 0 0 0,-1 1-1 0 0,-11-9 1 0 0,16 10-7 0 0,0 0 0 0 0,0 0 0 0 0,0-1 0 0 0,0 1-1 0 0,0-1 1 0 0,0 0 0 0 0,0 1 0 0 0,1-1 0 0 0,-1 0 0 0 0,1 0 0 0 0,-1 0 0 0 0,1 0-1 0 0,0 0 1 0 0,0 0 0 0 0,0-1 0 0 0,0 1 0 0 0,0 0 0 0 0,1 0 0 0 0,-1-1 0 0 0,0-2 0 0 0,2 2-263 0 0,-1 0 1 0 0,1 1 0 0 0,0-1 0 0 0,0 1 0 0 0,1-1-1 0 0,-1 1 1 0 0,0-1 0 0 0,1 1 0 0 0,0 0 0 0 0,-1 0-1 0 0,1 0 1 0 0,0 0 0 0 0,0 0 0 0 0,4-3 0 0 0,8-5-1251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49 133 2303 0 0,'6'-7'34'0'0,"9"-16"135"0"0,-13 19 117 0 0,-1 1 0 0 0,1-1 0 0 0,-1 0 0 0 0,2-7-1 0 0,-3 9 654 0 0,0 0-1 0 0,1 0 1 0 0,-1 0-1 0 0,0 0 1 0 0,0 0-1 0 0,0 0 0 0 0,0 0 1 0 0,-1 0-1 0 0,1 0 1 0 0,0 0-1 0 0,-2-3 2661 0 0,-1 5-3427 0 0,1 0 1 0 0,-1 0 0 0 0,0 1 0 0 0,1-1 0 0 0,-1 1 0 0 0,0-1 0 0 0,1 1-1 0 0,-1 0 1 0 0,1 0 0 0 0,-1 0 0 0 0,1 0 0 0 0,0 1 0 0 0,0-1-1 0 0,-1 0 1 0 0,1 1 0 0 0,-2 2 0 0 0,1-1-99 0 0,0 0-1 0 0,1 0 1 0 0,-1 1 0 0 0,1-1 0 0 0,0 1-1 0 0,0 0 1 0 0,0-1 0 0 0,1 1-1 0 0,-2 6 1 0 0,0 3-88 0 0,0 1 0 0 0,1-1 0 0 0,1 0-1 0 0,0 1 1 0 0,2 18 0 0 0,1-10 21 0 0,1-1-1 0 0,2 0 0 0 0,0 0 1 0 0,1-1-1 0 0,0 1 1 0 0,2-1-1 0 0,1-1 0 0 0,0 1 1 0 0,24 34-1 0 0,-27-45-6 0 0,1-1 0 0 0,0 0-1 0 0,0 0 1 0 0,1-1 0 0 0,0 0 0 0 0,0 0 0 0 0,0-1-1 0 0,1 0 1 0 0,0 0 0 0 0,11 5 0 0 0,-14-9 40 0 0,0 1 0 0 0,0-1 0 0 0,0 0 1 0 0,1 0-1 0 0,-1 0 0 0 0,1-1 1 0 0,-1 0-1 0 0,1 0 0 0 0,0-1 0 0 0,-1 0 1 0 0,1 0-1 0 0,-1-1 0 0 0,1 1 1 0 0,-1-2-1 0 0,1 1 0 0 0,-1-1 1 0 0,9-2-1 0 0,-11 1 59 0 0,1 0 0 0 0,0 0-1 0 0,0 0 1 0 0,-1 0 0 0 0,0-1 0 0 0,0 1 0 0 0,0-1 0 0 0,6-8 0 0 0,-4 5 102 0 0,0-1-1 0 0,-1-1 1 0 0,9-17 0 0 0,-8 13 1 0 0,0-1 0 0 0,-2 0 1 0 0,5-20-1 0 0,-7 26-151 0 0,-1 0 0 0 0,-1-1-1 0 0,0 1 1 0 0,0 0 0 0 0,0 0 0 0 0,-1-1 0 0 0,-3-12 0 0 0,-3-6 10 0 0,-1 1 0 0 0,-1-1 0 0 0,-2 1-1 0 0,-25-45 1 0 0,28 60-146 0 0,0 0-1 0 0,-1 1 1 0 0,0 0-1 0 0,0 0 1 0 0,-1 1-1 0 0,0 0 1 0 0,-1 1-1 0 0,0 0 1 0 0,-1 1 0 0 0,-14-7-1 0 0,24 12-150 0 0,-1 1 1 0 0,0 0-1 0 0,0 0 0 0 0,1 0 0 0 0,-1 1 1 0 0,0-1-1 0 0,0 0 0 0 0,-5 1 0 0 0,7 0 28 0 0,0 0-1 0 0,-1 0 1 0 0,1 0-1 0 0,-1 0 0 0 0,1 1 1 0 0,0-1-1 0 0,-1 1 0 0 0,1-1 1 0 0,0 1-1 0 0,-1-1 0 0 0,1 1 1 0 0,0 0-1 0 0,0-1 0 0 0,0 1 1 0 0,-1 0-1 0 0,1 0 1 0 0,0 0-1 0 0,0 0 0 0 0,-1 2 1 0 0,-3 5-1878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 6911 0 0,'7'-3'12893'0'0,"-7"4"-12575"0"0,0 17 1596 0 0,-9 19-2287 0 0,5-23 440 0 0,-2 2 60 0 0,1-1-1 0 0,1 1 1 0 0,0 1-1 0 0,1-1 0 0 0,1 0 1 0 0,-1 27-1 0 0,3-42-123 0 0,0 1-1 0 0,0-1 1 0 0,0 0-1 0 0,1 1 1 0 0,-1-1 0 0 0,0 1-1 0 0,1-1 1 0 0,-1 1-1 0 0,1-1 1 0 0,-1 0 0 0 0,1 1-1 0 0,0-1 1 0 0,0 0-1 0 0,-1 0 1 0 0,1 1-1 0 0,0-1 1 0 0,0 0 0 0 0,0 0-1 0 0,0 0 1 0 0,0 0-1 0 0,0 0 1 0 0,1 0 0 0 0,-1-1-1 0 0,0 1 1 0 0,0 0-1 0 0,1 0 1 0 0,1 0-1 0 0,1 1 10 0 0,3 0-10 0 0,0 1 0 0 0,1-1-1 0 0,-1 0 1 0 0,0-1 0 0 0,1 0-1 0 0,0 0 1 0 0,-1-1 0 0 0,1 0-1 0 0,0 0 1 0 0,-1-1 0 0 0,1 0-1 0 0,-1 0 1 0 0,1-1 0 0 0,8-2-1 0 0,-7 1-445 0 0,0-1-1 0 0,0 0 1 0 0,0 0-1 0 0,-1-1 1 0 0,1 1-1 0 0,-1-2 1 0 0,0 0-1 0 0,-1 0 1 0 0,9-8-1 0 0,-5-4-3625 0 0,-6 8-1340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1 919 0 0,'-1'1'67'0'0,"-6"17"-54"0"0,3-11 1403 0 0,1 1 0 0 0,0 0-1 0 0,1 0 1 0 0,0 1 0 0 0,1-1-1 0 0,-2 10 1 0 0,1 54 5960 0 0,1-39-7474 0 0,-3 100 2115 0 0,-3 106-878 0 0,8-200-3870 0 0,-1-23-491 0 0,1 13-3393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4143 0 0,'0'0'191'0'0,"3"1"309"0"0,-2-1-362 0 0,0 0 0 0 0,0 0 1 0 0,0 0-1 0 0,0 0 0 0 0,0 1 0 0 0,0-1 0 0 0,0 0 1 0 0,0 1-1 0 0,0-1 0 0 0,-1 1 0 0 0,1-1 0 0 0,0 1 1 0 0,0-1-1 0 0,0 1 0 0 0,-1-1 0 0 0,1 1 0 0 0,0 0 1 0 0,-1-1-1 0 0,2 3 0 0 0,6 21 5011 0 0,-8-20-4702 0 0,9 40 1822 0 0,-3 0-1 0 0,1 55 1 0 0,-7 90-427 0 0,-2-24-1429 0 0,2-119-435 0 0,0-21-374 0 0,0 0 0 0 0,2 0 1 0 0,7 40-1 0 0,-8-59 144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12751 0 0,'0'7'1158'0'0,"-2"31"-619"0"0,1 0 1 0 0,2 1-1 0 0,2-1 0 0 0,9 50 1 0 0,-11-85-504 0 0,38 187 743 0 0,8 25-4139 0 0,-44-185 1434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8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60 14479 0 0,'-13'-10'1550'0'0,"10"10"-1519"0"0,3 0-5 0 0,-1 0 0 0 0,1 0 1 0 0,-1 0-1 0 0,1 0 0 0 0,-1-1 0 0 0,1 1 0 0 0,-1 0 0 0 0,1 0 0 0 0,-1 0 0 0 0,1-1 1 0 0,-1 1-1 0 0,1 0 0 0 0,-1 0 0 0 0,1-1 0 0 0,0 1 0 0 0,-1 0 0 0 0,1-1 0 0 0,-1 1 1 0 0,1 0-1 0 0,0-1 0 0 0,-1 1 0 0 0,1-1 0 0 0,0 0 0 0 0,-1 1 25 0 0,1 0 0 0 0,0-1 1 0 0,0 1-1 0 0,0 0 0 0 0,-1 0 0 0 0,1-1 0 0 0,0 1 0 0 0,0 0 0 0 0,0-1 0 0 0,0 1 1 0 0,0 0-1 0 0,0-1 0 0 0,-1 1 0 0 0,1 0 0 0 0,0-1 0 0 0,0 1 0 0 0,0 0 0 0 0,0-1 1 0 0,0 1-1 0 0,1 0 0 0 0,-1-1 0 0 0,0 1 0 0 0,0 0 0 0 0,0-1 0 0 0,0 1 0 0 0,0 0 0 0 0,0-1 1 0 0,0 1-1 0 0,1 0 0 0 0,-1-1 0 0 0,0 1 0 0 0,0 0 0 0 0,0 0 0 0 0,1-1 0 0 0,-1 1 1 0 0,0 0-1 0 0,0 0 0 0 0,1-1 0 0 0,-1 1 0 0 0,0 0 0 0 0,1 0 0 0 0,-1 0 0 0 0,15-9 347 0 0,-13 8-347 0 0,9-3-3 0 0,1 1 0 0 0,0 0 0 0 0,0 1 1 0 0,0 0-1 0 0,0 0 0 0 0,14 1 0 0 0,4-1-120 0 0,44 0-2916 0 0,-50 2-3088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0,'1'17'83'0'0,"0"-16"22"0"0,0 0 0 0 0,-1 0 0 0 0,1 0-1 0 0,-1 0 1 0 0,1-1 0 0 0,0 1 0 0 0,0 0 0 0 0,-1 0-1 0 0,1 0 1 0 0,0-1 0 0 0,0 1 0 0 0,0-1 0 0 0,0 1 0 0 0,0 0-1 0 0,0-1 1 0 0,0 0 0 0 0,0 1 0 0 0,0-1 0 0 0,0 0-1 0 0,2 1 1 0 0,-2-1 395 0 0,2 1 728 0 0,0 0-1 0 0,1-1 1 0 0,-1 1-1 0 0,1-1 0 0 0,4 0 1 0 0,15 1 1390 0 0,86 23-889 0 0,-95-22-1615 0 0,0 1-1 0 0,0 1 1 0 0,-1 0 0 0 0,24 11-1 0 0,-35-14-33 0 0,-4 18 370 0 0,-1-14-351 0 0,0 1 0 0 0,1-1 0 0 0,-2 0 0 0 0,1 0 0 0 0,0 0 0 0 0,-1-1 0 0 0,0 1 0 0 0,-9 7 0 0 0,0 1 108 0 0,-9 10 281 0 0,3-4 194 0 0,1 1 1 0 0,-24 35 0 0 0,38-50-545 0 0,0 1 1 0 0,1 0-1 0 0,0 0 0 0 0,0 0 0 0 0,1 0 1 0 0,-1 0-1 0 0,1 1 0 0 0,1-1 0 0 0,-1 1 1 0 0,1 0-1 0 0,0-1 0 0 0,1 1 0 0 0,0 0 1 0 0,0-1-1 0 0,1 12 0 0 0,0-14-119 0 0,1 1 0 0 0,-1 0 0 0 0,1-1 1 0 0,0 0-1 0 0,0 1 0 0 0,0-1 0 0 0,1 0 0 0 0,-1 0 0 0 0,1 0 0 0 0,0 0 0 0 0,0-1 0 0 0,1 1 0 0 0,-1-1 1 0 0,1 0-1 0 0,0 0 0 0 0,-1 0 0 0 0,2 0 0 0 0,-1-1 0 0 0,5 3 0 0 0,-1-1 9 0 0,0 0-1 0 0,1-1 0 0 0,-1-1 1 0 0,1 1-1 0 0,0-1 1 0 0,0-1-1 0 0,-1 1 0 0 0,1-1 1 0 0,14-1-1 0 0,12 0-99 0 0,-22 0-46 0 0,0 0 0 0 0,0-1 0 0 0,0 0-1 0 0,-1-1 1 0 0,22-5 0 0 0,48-26-4015 0 0,-56 21-739 0 0,-1-5-1246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6:2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8663 0 0,'0'0'4474'0'0,"7"16"-1572"0"0,1 6-1926 0 0,-2 1-1 0 0,-1 0 1 0 0,-1 0 0 0 0,-1 1-1 0 0,1 27 1 0 0,-2-22-720 0 0,12 151-855 0 0,-14-176 168 0 0,0 8 403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64 14367 0 0,'-6'-2'170'0'0,"1"0"-1"0"0,0 1 1 0 0,-1 0-1 0 0,1 0 1 0 0,-1 1-1 0 0,1-1 1 0 0,-1 1-1 0 0,1 0 1 0 0,-1 1-1 0 0,1-1 1 0 0,-11 3-1 0 0,12-1 8 0 0,0-1-1 0 0,1 1 0 0 0,-1-1 1 0 0,1 1-1 0 0,-1 0 1 0 0,1 0-1 0 0,0 1 0 0 0,-1-1 1 0 0,1 1-1 0 0,0-1 1 0 0,1 1-1 0 0,-1 0 1 0 0,0 0-1 0 0,1 0 0 0 0,0 1 1 0 0,0-1-1 0 0,-3 5 1 0 0,1 2 7 0 0,0 1 1 0 0,0-1 0 0 0,1 1 0 0 0,1-1 0 0 0,0 1 0 0 0,0 0 0 0 0,1 0 0 0 0,0 0 0 0 0,2 16 0 0 0,2 8-21 0 0,11 55 0 0 0,-10-72-162 0 0,0 0 1 0 0,1 0-1 0 0,1-1 1 0 0,1 1-1 0 0,12 21 0 0 0,-13-29-2 0 0,-1-2 0 0 0,1 1 0 0 0,0-1 0 0 0,1 0 0 0 0,0 0 0 0 0,1-1 0 0 0,-1 0 0 0 0,1 0-1 0 0,0 0 1 0 0,1-1 0 0 0,9 5 0 0 0,-3-4 0 0 0,-1 1 0 0 0,2-2 0 0 0,-1 0 0 0 0,18 4 0 0 0,-25-8 0 0 0,0-1 0 0 0,0 0 0 0 0,0 0 0 0 0,0-1 0 0 0,0 0 0 0 0,0 0 0 0 0,0-1 0 0 0,0 0 0 0 0,0 0 0 0 0,11-4 0 0 0,-9 1 64 0 0,0 0 0 0 0,0-1-1 0 0,0 0 1 0 0,-1-1 0 0 0,0 1-1 0 0,0-2 1 0 0,0 0 0 0 0,-1 0-1 0 0,0 0 1 0 0,0-1 0 0 0,-1 0 0 0 0,0 0-1 0 0,7-13 1 0 0,-4 6 225 0 0,-1 0 1 0 0,-1 0 0 0 0,0-1-1 0 0,-2-1 1 0 0,0 1-1 0 0,0-1 1 0 0,4-25-1 0 0,-8 26-53 0 0,0 1 0 0 0,-1-1 1 0 0,-1 1-1 0 0,-1-1 0 0 0,0 1 0 0 0,-1-1 0 0 0,0 1 1 0 0,-1 0-1 0 0,-1 0 0 0 0,-10-25 0 0 0,10 28-178 0 0,-2 1 0 0 0,1 0 0 0 0,-1 0 0 0 0,-1 1-1 0 0,0-1 1 0 0,-1 2 0 0 0,0-1 0 0 0,0 1 0 0 0,-1 0 0 0 0,0 1 0 0 0,0-1-1 0 0,-1 2 1 0 0,-20-12 0 0 0,25 16-90 0 0,0 0 0 0 0,-1 1-1 0 0,1 0 1 0 0,-1 0 0 0 0,1 0 0 0 0,-1 0 0 0 0,0 1-1 0 0,0 0 1 0 0,1 1 0 0 0,-1-1 0 0 0,0 1-1 0 0,0 0 1 0 0,0 0 0 0 0,0 1 0 0 0,0 0 0 0 0,1 0-1 0 0,-1 0 1 0 0,0 1 0 0 0,0 0 0 0 0,1 0 0 0 0,0 0-1 0 0,-1 1 1 0 0,-5 3 0 0 0,6-2-987 0 0,0-1-1 0 0,0 1 1 0 0,1 1 0 0 0,-1-1 0 0 0,1 1-1 0 0,0-1 1 0 0,1 1 0 0 0,-7 10 0 0 0,0 4-6939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6:2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0,'0'0'5299'0'0,"7"11"-1571"0"0,4 11-1795 0 0,-2-1 0 0 0,13 45-1 0 0,4 47-356 0 0,10 33-1620 0 0,-32-131-216 0 0,-1-4-670 0 0,1 0 1 0 0,0-1 0 0 0,8 14 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6:2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0,'0'0'13528'0'0,"10"3"-12445"0"0,8 5-751 0 0,-1 0 0 0 0,0-2 1 0 0,1 0-1 0 0,18 3 0 0 0,-23-7-981 0 0,-1 0 1 0 0,0 0-1 0 0,26-2 0 0 0,-26-2-1356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2759 0 0,'0'0'13896'0'0,"2"0"-13360"0"0,136-3 3712 0 0,-96 1-3586 0 0,139-5 964 0 0,57-3-570 0 0,-167 6-815 0 0,75 1 375 0 0,-1 6 0 0 0,184 27-1 0 0,-10 3 57 0 0,-163-19-376 0 0,-71-10-67 0 0,158-12 1 0 0,-227 7-221 0 0,25-2 43 0 0,-1 0-56 0 0,67-11 0 0 0,-86 10-422 0 0,40-10-1859 0 0,-21 8-2030 0 0,-24 4-3539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12 455 0 0,'-1'-2'5996'0'0,"-6"-7"3111"0"0,7 10-8823 0 0,55 110 2628 0 0,-28-59-2153 0 0,6 6 285 0 0,4 9-642 0 0,-21-39-233 0 0,-1 0-1 0 0,30 36 1 0 0,-12-18-75 0 0,34 38 91 0 0,-42-55-39 0 0,22 34 0 0 0,-13-3 84 0 0,-9-14-78 0 0,16 26 126 0 0,13 19 525 0 0,14 24-582 0 0,38 57 542 0 0,-66-107-642 0 0,-26-41 37 0 0,29 40-1 0 0,-23-38 26 0 0,-2 1 0 0 0,28 56 0 0 0,-20-39-99 0 0,-9-20-85 0 0,6 24 188 0 0,1 1 98 0 0,-1-18-104 0 0,-6-9-42 0 0,6 18-25 0 0,-13-21-4277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9215 0 0,'0'0'704'0'0,"2"-1"-490"0"0,6-7 5243 0 0,4 17-3761 0 0,-10-5-1436 0 0,1 0 0 0 0,-1 0 1 0 0,1 0-1 0 0,-1 0 0 0 0,0 0 0 0 0,-1 0 0 0 0,3 9 1 0 0,7 33 744 0 0,-5-16-497 0 0,4 23 464 0 0,5 84 0 0 0,-9-74-551 0 0,10 133 487 0 0,-13-148-786 0 0,1-5-74 0 0,-1-7 19 0 0,-2 53 1 0 0,-1-25-16 0 0,1-42-28 0 0,-2 1 0 0 0,-4 33 0 0 0,4-51-68 0 0,1 0 0 0 0,0 0 0 0 0,0 11 0 0 0,1-15-132 0 0,0-8-7344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13 919 0 0,'1'-5'13580'0'0,"1"4"-13100"0"0,6 0 54 0 0,0 0 1 0 0,0 1-1 0 0,0-1 0 0 0,1 2 0 0 0,7 0 0 0 0,26 1 944 0 0,-21-1-919 0 0,-15-1-410 0 0,0 0-1 0 0,-1 0 1 0 0,7-1-1 0 0,0 1 30 0 0,-1-1-1 0 0,0 1 0 0 0,0 0 1 0 0,16 3-1 0 0,3 0 40 0 0,-25-1-189 0 0,162 2 1000 0 0,-130-10-744 0 0,-28 4-219 0 0,-1 0-1 0 0,0 1 1 0 0,1 1 0 0 0,16 0 0 0 0,30 1 212 0 0,-36-1 109 0 0,27 4-1 0 0,-32-2-204 0 0,24-2 0 0 0,1 1 17 0 0,109 3 394 0 0,-119-4-425 0 0,54-7-1 0 0,-23 2-35 0 0,-42 5-3 0 0,18 1-1 0 0,-16-1-59 0 0,131-1 217 0 0,-128-1-256 0 0,3 1 26 0 0,1 0 79 0 0,34 1 0 0 0,20 4 62 0 0,7-1 49 0 0,-14 1 90 0 0,-43 0-261 0 0,-22-3-46 0 0,-1 1 1 0 0,0-1-1 0 0,1 0 1 0 0,16-2-1 0 0,33-11 36 0 0,-40 7-2831 0 0,-16 4 1572 0 0,1 0-1 0 0,1 0 1 0 0,-1 0-1 0 0,0 0 0 0 0,0 1 1 0 0,4-1-1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9007 0 0,'0'0'2710'0'0,"-4"11"-61"0"0,3 0-1828 0 0,0-2 0 0 0,-1 1-1 0 0,2 1 1 0 0,2 16 0 0 0,-2 0 194 0 0,0 69 1774 0 0,0 98 691 0 0,-1-64-3005 0 0,-1-40-465 0 0,-1-2-1178 0 0,3-78 698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787 0 1839 0 0,'0'0'8827'0'0,"-1"6"-7958"0"0,1-4-673 0 0,-2-1 1 0 0,2 0-1 0 0,-2 0 0 0 0,0 1 0 0 0,1 0 0 0 0,0 0 0 0 0,-3 0 1 0 0,3 0 58 0 0,-1-1 1 0 0,0 1 0 0 0,1 0 0 0 0,0-1 0 0 0,0 1-1 0 0,-2 3 1 0 0,-1 2 179 0 0,1 1 0 0 0,-5 9-1 0 0,7-14-316 0 0,0 0 0 0 0,0-2-1 0 0,0 1 1 0 0,0 0 0 0 0,-1 0-1 0 0,-2 3 1 0 0,-5 8 390 0 0,-29 77 1352 0 0,-16 35-260 0 0,-22 32-233 0 0,43-92-782 0 0,15-29-379 0 0,-48 94 232 0 0,38-85-243 0 0,-9 19 161 0 0,0 3-206 0 0,15-29-26 0 0,-14 30 114 0 0,-10 19 105 0 0,26-51-206 0 0,2-1 85 0 0,-26 73 1 0 0,40-98-145 0 0,-1 1 0 0 0,-9 14 0 0 0,4-9 5 0 0,-43 96 236 0 0,51-106-303 0 0,-7 12 98 0 0,0 0 1 0 0,-2-2-1 0 0,-20 28 0 0 0,26-37-92 0 0,4-7-2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12 455 0 0,'-1'-2'5996'0'0,"-6"-7"3111"0"0,7 10-8823 0 0,55 110 2628 0 0,-28-59-2153 0 0,6 6 285 0 0,4 9-642 0 0,-21-39-233 0 0,-1 0-1 0 0,30 36 1 0 0,-12-18-75 0 0,34 38 91 0 0,-42-55-39 0 0,22 34 0 0 0,-13-3 84 0 0,-9-14-78 0 0,16 26 126 0 0,13 19 525 0 0,14 24-582 0 0,38 57 542 0 0,-66-107-642 0 0,-26-41 37 0 0,29 40-1 0 0,-23-38 26 0 0,-2 1 0 0 0,28 56 0 0 0,-20-39-99 0 0,-9-20-85 0 0,6 24 188 0 0,1 1 98 0 0,-1-18-104 0 0,-6-9-42 0 0,6 18-25 0 0,-13-21-4277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82 919 0 0,'0'0'2707'0'0,"-2"-1"-2468"0"0,1-1-309 0 0,0 0 0 0 0,0 0 0 0 0,0 0 0 0 0,0-2 0 0 0,1 2 0 0 0,-2-4 0 0 0,2 5 489 0 0,-1 0-91 0 0,1 0 0 0 0,-1 0 1 0 0,0-1-1 0 0,1 1 0 0 0,-1 0 0 0 0,1 0 0 0 0,0-1 0 0 0,-1-1 0 0 0,-1-21 1183 0 0,2 23-1364 0 0,-4-18 4847 0 0,0 16-1116 0 0,1 6-3753 0 0,2 0 1 0 0,-1 0-1 0 0,1-1 1 0 0,-1 2-1 0 0,1 0 1 0 0,0-1 0 0 0,0-1-1 0 0,0 1 1 0 0,0 1-1 0 0,1-1 1 0 0,0 0-1 0 0,-1 1 1 0 0,1 4-1 0 0,1 6 447 0 0,4 28-1 0 0,-1-11-125 0 0,16 90 833 0 0,-4-31-542 0 0,-10-50-495 0 0,2 24 377 0 0,2 78 0 0 0,-8-130-468 0 0,-2 2-1 0 0,5 16 1 0 0,-5-28-103 0 0,-1 1-260 0 0,1 1 1 0 0,0-2-1 0 0,0 1 0 0 0,0 0 0 0 0,1 1 1 0 0,-1-1-1 0 0,1 4 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3679 0 0,'0'0'690'0'0,"4"11"6390"0"0,0 2-4290 0 0,5 18-1 0 0,-3 15-613 0 0,-2 46-1650 0 0,-4-67 98 0 0,-2 76-141 0 0,0-22-957 0 0,4-50-1760 0 0,-1-24 368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3679 0 0,'1'1'5383'0'0,"10"42"3129"0"0,-3-13-7504 0 0,4 40 0 0 0,0 36-409 0 0,3 38-1222 0 0,-11-106-1845 0 0,-3-26 545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19 2759 0 0,'-6'-6'272'0'0,"-11"-7"18530"0"0,18 14-18641 0 0,1 1 0 0 0,0-1 1 0 0,0 0-1 0 0,0 0 1 0 0,0 1-1 0 0,0-2 1 0 0,0 1-1 0 0,0-1 0 0 0,1 1 1 0 0,3 0-1 0 0,24 4 64 0 0,-19-4-387 0 0,28 3-2999 0 0,-30-4 2058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0 979 6047 0 0,'0'0'2912'0'0,"2"-1"-2613"0"0,3-1 456 0 0,-4 1 2 0 0,0 1 0 0 0,0-1 0 0 0,0 0 0 0 0,0 1 0 0 0,0-1 0 0 0,1 0 0 0 0,-1 0 0 0 0,0 0 0 0 0,1-1 0 0 0,1-3-1277 0 0,-3 4 678 0 0,8-16 516 0 0,-6 6-250 0 0,0-1 0 0 0,-1 1-1 0 0,0 0 1 0 0,-1-1 0 0 0,0-16 0 0 0,-1-19-4 0 0,0 27-319 0 0,1 17-73 0 0,-1-1 0 0 0,1-1-1 0 0,0 1 1 0 0,0-3 0 0 0,1-4 97 0 0,-1 0-1 0 0,0 0 1 0 0,-2-18 0 0 0,-1 2 109 0 0,-2-17 113 0 0,5 26-249 0 0,-2-93 258 0 0,-1 71-56 0 0,-3-21 151 0 0,0-80 677 0 0,1 10-203 0 0,4 42-617 0 0,1 53 278 0 0,0 35-544 0 0,-1-2-31 0 0,1 0-35 0 0,0 2-92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82 919 0 0,'0'0'2707'0'0,"-2"-1"-2468"0"0,1-1-309 0 0,0 0 0 0 0,0 0 0 0 0,0 0 0 0 0,0-2 0 0 0,1 2 0 0 0,-2-4 0 0 0,2 5 489 0 0,-1 0-91 0 0,1 0 0 0 0,-1 0 1 0 0,0-1-1 0 0,1 1 0 0 0,-1 0 0 0 0,1 0 0 0 0,0-1 0 0 0,-1-1 0 0 0,-1-21 1183 0 0,2 23-1364 0 0,-4-18 4847 0 0,0 16-1116 0 0,1 6-3753 0 0,2 0 1 0 0,-1 0-1 0 0,1-1 1 0 0,-1 2-1 0 0,1 0 1 0 0,0-1 0 0 0,0-1-1 0 0,0 1 1 0 0,0 1-1 0 0,1-1 1 0 0,0 0-1 0 0,-1 1 1 0 0,1 4-1 0 0,1 6 447 0 0,4 28-1 0 0,-1-11-125 0 0,16 90 833 0 0,-4-31-542 0 0,-10-50-495 0 0,2 24 377 0 0,2 78 0 0 0,-8-130-468 0 0,-2 2-1 0 0,5 16 1 0 0,-5-28-103 0 0,-1 1-260 0 0,1 1 1 0 0,0-2-1 0 0,0 1 0 0 0,0 0 0 0 0,1 1 1 0 0,-1-1-1 0 0,1 4 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0,'0'1'480'0'0,"3"33"13348"0"0,5 19-9819 0 0,3 4-2518 0 0,-6-11-709 0 0,15 189-317 0 0,-20-222-1370 0 0,2-2-3270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0,'0'0'499'0'0,"1"0"-328"0"0,-1-1-132 0 0,0 1 0 0 0,0 0 0 0 0,0 0 0 0 0,1 0 1 0 0,-1 0-1 0 0,0 0 0 0 0,1 0 0 0 0,-1 0 0 0 0,0 0 1 0 0,0 0-1 0 0,0 0 0 0 0,0 0 0 0 0,0 0 0 0 0,1 1 0 0 0,-1-1 1 0 0,0 0-1 0 0,0 0 0 0 0,0 0 0 0 0,0 0 0 0 0,0 0 1 0 0,1 0-1 0 0,-1 0 0 0 0,0 0 0 0 0,0 0 0 0 0,0 0 0 0 0,1 1 1 0 0,-1-1-1 0 0,0 0 0 0 0,0 0 0 0 0,0 1 0 0 0,0-1 0 0 0,0 0 1 0 0,0 0-1 0 0,3 7 1250 0 0,-2-6-802 0 0,8 17 2538 0 0,8 25 1 0 0,11 51-1413 0 0,-12-35-975 0 0,19 77-500 0 0,-15-46-4166 0 0,-17-69-1410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85 10591 0 0,'-3'0'8079'0'0,"41"-18"-5040"0"0,55-14-2424 0 0,8 4-1998 0 0,-86 24-127 0 0,-3 1 46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53 9215 0 0,'0'0'707'0'0,"0"-2"-224"0"0,-4-2 830 0 0,2-1 0 0 0,-2 1 1 0 0,2 1-1 0 0,-1 0 0 0 0,-1-1 1 0 0,-5-4-1 0 0,7 7-529 0 0,-7 9 336 0 0,6-3-983 0 0,-1 0 1 0 0,1-1 0 0 0,0 2-1 0 0,1-1 1 0 0,-1 0-1 0 0,0 1 1 0 0,1-1-1 0 0,1 1 1 0 0,-3 10 0 0 0,2-4-20 0 0,0 1 0 0 0,1-1 0 0 0,1 21 0 0 0,1-22-71 0 0,0 0 1 0 0,1 2 0 0 0,0-3-1 0 0,0 3 1 0 0,1-3-1 0 0,2 1 1 0 0,-1 1 0 0 0,1-2-1 0 0,0 1 1 0 0,12 17-1 0 0,-14-24-35 0 0,0 1-1 0 0,1-1 0 0 0,-1 0 0 0 0,1 0 0 0 0,0 0 1 0 0,1 0-1 0 0,-1-1 0 0 0,1 1 0 0 0,0-1 1 0 0,-1 0-1 0 0,1-1 0 0 0,0 1 0 0 0,1-1 0 0 0,-1 0 1 0 0,0 0-1 0 0,0-1 0 0 0,2 0 0 0 0,-2 1 1 0 0,1-1-1 0 0,-1 0 0 0 0,0-1 0 0 0,2 0 0 0 0,-2 0 1 0 0,7-2-1 0 0,-6 0 48 0 0,1 1-1 0 0,0-1 1 0 0,-1-1 0 0 0,0 1-1 0 0,-1-1 1 0 0,3 0 0 0 0,-3 0 0 0 0,0 0-1 0 0,1-1 1 0 0,-1-1 0 0 0,1 1 0 0 0,-2 0-1 0 0,2-1 1 0 0,-2 1 0 0 0,0-1 0 0 0,0-1-1 0 0,5-7 1 0 0,-4 6 125 0 0,0-3 0 0 0,-1 2 1 0 0,0 0-1 0 0,1 0 0 0 0,-2-2 0 0 0,-1 1 1 0 0,1 1-1 0 0,-1-2 0 0 0,0 0 0 0 0,-1 1 1 0 0,0-16-1 0 0,-2 16-58 0 0,1 1 1 0 0,-1 0-1 0 0,0 0 1 0 0,-1-1-1 0 0,0 1 1 0 0,0 1-1 0 0,-1-2 1 0 0,0 2-1 0 0,-8-15 1 0 0,8 17-98 0 0,0 2 1 0 0,0-2 0 0 0,0 1 0 0 0,-1 1-1 0 0,0 0 1 0 0,0-2 0 0 0,1 2 0 0 0,-2-1-1 0 0,1 2 1 0 0,0-1 0 0 0,0 0 0 0 0,-2 1-1 0 0,2 0 1 0 0,-1 0 0 0 0,0 1 0 0 0,-10-4-1 0 0,0 1-302 0 0,-1 1-1 0 0,1 1 1 0 0,-2 0-1 0 0,2 1 1 0 0,-34 2-1 0 0,40 2-2078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10391 0 0,'-5'67'5387'0'0,"23"197"192"0"0,-8-154-4482 0 0,-8-81-1033 0 0,2 13 80 0 0,-2 51 1 0 0,0-74-1113 0 0,-1-25-2568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48 13039 0 0,'-2'-5'124'0'0,"-1"0"307"0"0,1 0-1 0 0,0 1 1 0 0,-1 0 0 0 0,0 0-1 0 0,-5-6 1 0 0,7 9-263 0 0,0 0 1 0 0,0 0-1 0 0,0 0 1 0 0,0 0-1 0 0,-1 0 0 0 0,1 1 1 0 0,0-1-1 0 0,0 1 1 0 0,-1-1-1 0 0,1 1 0 0 0,0-1 1 0 0,0 1-1 0 0,-1 0 1 0 0,1-1-1 0 0,-1 1 0 0 0,1 0 1 0 0,0 0-1 0 0,-1 0 1 0 0,1 0-1 0 0,-2 0 0 0 0,2 0 1 0 0,0 1-1 0 0,-3-1 1 0 0,1 2-48 0 0,0-1 1 0 0,0 0 0 0 0,-1 0 0 0 0,2 1 0 0 0,-1 0 0 0 0,-1 0 0 0 0,1 1 0 0 0,1-1 0 0 0,-1 0 0 0 0,1 1 0 0 0,-1-1 0 0 0,1 1 0 0 0,0-1 0 0 0,-3 5 0 0 0,0 1 10 0 0,0-1 0 0 0,2 1 0 0 0,-1 0 0 0 0,-4 14 0 0 0,3-3-19 0 0,-1-2 1 0 0,2 3 0 0 0,-2 22-1 0 0,6-36-97 0 0,-1 1-1 0 0,1 0 0 0 0,1 0 0 0 0,-1 0 0 0 0,1-1 1 0 0,0 1-1 0 0,0 1 0 0 0,1-2 0 0 0,0 1 0 0 0,0-1 0 0 0,1 0 1 0 0,4 9-1 0 0,-4-12 3 0 0,0 1 1 0 0,0 0 0 0 0,0-1-1 0 0,0 2 1 0 0,1-2-1 0 0,-1 0 1 0 0,2 0-1 0 0,-2-1 1 0 0,1 1-1 0 0,0-1 1 0 0,0 1 0 0 0,0-1-1 0 0,2 0 1 0 0,-2-1-1 0 0,0 2 1 0 0,1-2-1 0 0,-1 0 1 0 0,1 0 0 0 0,9 0-1 0 0,-9-1 18 0 0,0 1 0 0 0,-1-2 0 0 0,1 1 0 0 0,1-1 0 0 0,-1 1 0 0 0,0-1 0 0 0,-1 0 0 0 0,1 0 0 0 0,1-2 0 0 0,-2 1 0 0 0,1 0 0 0 0,-1 0 0 0 0,0 0 0 0 0,1-1 0 0 0,-2 1 0 0 0,3-1 0 0 0,-2 0-1 0 0,5-7 1 0 0,-6 6 14 0 0,0-1 0 0 0,0 0 0 0 0,2 1 0 0 0,-3-1 0 0 0,1-1 0 0 0,-1 1 0 0 0,0-1-1 0 0,0 1 1 0 0,-1-1 0 0 0,1 0 0 0 0,-1 1 0 0 0,0-1 0 0 0,-1-8 0 0 0,1 6 13 0 0,-1 0 1 0 0,-1 1 0 0 0,1-1-1 0 0,-1 0 1 0 0,-1 1 0 0 0,0 0-1 0 0,1-1 1 0 0,-2 0-1 0 0,-5-12 1 0 0,3 13-531 0 0,1 1 0 0 0,0 1 1 0 0,0-2-1 0 0,-1 1 0 0 0,-10-10 0 0 0,12 13 148 0 0,-1 1-1 0 0,1-2 1 0 0,-1 1-1 0 0,0 1 0 0 0,-1 0 1 0 0,1-1-1 0 0,0 1 1 0 0,0 1-1 0 0,0-1 1 0 0,-10-1-1 0 0,8 2-1116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16007 0 0,'0'0'1211'0'0,"1"-1"-818"0"0,4 0-253 0 0,-5 1-122 0 0,1 0-1 0 0,-1 0 1 0 0,1-1-1 0 0,-1 1 1 0 0,0 0-1 0 0,1 0 1 0 0,-1 0-1 0 0,0 0 1 0 0,1 0-1 0 0,0 0 1 0 0,-1 0-1 0 0,0 0 1 0 0,1 0-1 0 0,0 0 1 0 0,-1 0-1 0 0,0 0 1 0 0,2 0-1 0 0,-2 1 1 0 0,0-1-1 0 0,0 0 1 0 0,1 0-1 0 0,0 0 1 0 0,-1 0-1 0 0,0 1 1 0 0,0-1-1 0 0,1 0 1 0 0,-1 1-1 0 0,1-1 1 0 0,-1 0-1 0 0,0 1 1 0 0,1 0 123 0 0,2 2 102 0 0,-1-1-1 0 0,0 1 1 0 0,1 1 0 0 0,-1-2-1 0 0,0 1 1 0 0,0 1-1 0 0,-1-1 1 0 0,1 0 0 0 0,-1 0-1 0 0,0 1 1 0 0,2-1 0 0 0,-1 8-1 0 0,1 3 385 0 0,2 27 0 0 0,-4 66 427 0 0,-1-70-1482 0 0,1 1 1 0 0,8 53-1 0 0,-9-90 57 0 0,2 10 331 0 0,0-6-4434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14167 0 0,'0'0'1283'0'0,"1"6"-1030"0"0,2 18 1833 0 0,6 29 0 0 0,25 63-988 0 0,-29-96-1040 0 0,21 52 48 0 0,-7-17-2001 0 0,-8-17-3920 0 0,-7-29 27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20 9671 0 0,'-31'-7'12973'0'0,"44"16"-11293"0"0,-7-7-1537 0 0,-1 0-1 0 0,0-1 1 0 0,0 0-1 0 0,0 0 1 0 0,1-1-1 0 0,-1 1 1 0 0,0 0-1 0 0,0-1 0 0 0,1 0 1 0 0,8-2-1 0 0,3-1-513 0 0,32-12-1 0 0,-19 7-2537 0 0,-17 5-5203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3679 0 0,'0'0'4906'0'0,"5"-6"-2405"0"0,-4 6-2300 0 0,-1-1-1 0 0,0 0 1 0 0,1 0 0 0 0,0 1-1 0 0,-1-1 1 0 0,1 0 0 0 0,-1 1-1 0 0,1 0 1 0 0,0-1 0 0 0,0 1 0 0 0,0-1-1 0 0,-1 1 1 0 0,2-1 0 0 0,-1 1-1 0 0,0 0 1 0 0,1-1 0 0 0,-1 2-67 0 0,-1-1 0 0 0,1 0 0 0 0,0 0 1 0 0,-1 1-1 0 0,1 0 0 0 0,0-1 1 0 0,0 0-1 0 0,0 1 0 0 0,-1-1 0 0 0,0 0 1 0 0,1 1-1 0 0,-1 0 0 0 0,1-1 1 0 0,0 1-1 0 0,-1 0 0 0 0,0 0 0 0 0,1-1 1 0 0,-1 1-1 0 0,1 0 0 0 0,1 5 266 0 0,1-1 1 0 0,-2-1-1 0 0,1 1 0 0 0,0 0 0 0 0,0 0 1 0 0,-1 1-1 0 0,1 7 0 0 0,0 42 1190 0 0,-2-33-1175 0 0,0 156 1358 0 0,0-3-785 0 0,0-79-320 0 0,2 43-37 0 0,-2-50-793 0 0,1-78-383 0 0,0-10 114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3679 0 0,'0'0'690'0'0,"4"11"6390"0"0,0 2-4290 0 0,5 18-1 0 0,-3 15-613 0 0,-2 46-1650 0 0,-4-67 98 0 0,-2 76-141 0 0,0-22-957 0 0,4-50-1760 0 0,-1-24 368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0,'2'5'950'0'0,"-1"-1"-684"0"0,2 23 6812 0 0,4 14-4528 0 0,2 12-1581 0 0,-2 0 1 0 0,0 66-1 0 0,-5-76-777 0 0,-1-4-614 0 0,0-13-544 0 0,2 2-1 0 0,4 28 1 0 0,-6-53 630 0 0,0 0-437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11519 0 0,'0'0'887'0'0,"-2"5"-550"0"0,1-1 99 0 0,1 0 0 0 0,0 1 0 0 0,-1-1 0 0 0,2 0 0 0 0,-1-1 1 0 0,0 2-1 0 0,1-2 0 0 0,1 7 0 0 0,0 6 826 0 0,47 266 2149 0 0,-29-189-2857 0 0,-19-86-579 0 0,3 13-1276 0 0,0 2 0 0 0,12 29 0 0 0,-12-43-307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6911 0 0,'0'0'315'0'0,"-1"1"-7"0"0,-21 17 12264 0 0,31-12-9272 0 0,1-3-2867 0 0,-2 0 1 0 0,1 0-1 0 0,1-1 1 0 0,-1-1-1 0 0,0 1 1 0 0,13-1-1 0 0,58-4 95 0 0,-49 2-565 0 0,45-7-2556 0 0,-60 5 726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1439 5671 0 0,'0'0'258'0'0,"0"-2"-4"0"0,-6-9 12579 0 0,6 8-13482 0 0,0 3 877 0 0,0-2-130 0 0,1 0-1 0 0,-1 0 1 0 0,1 0 0 0 0,0 1-1 0 0,-1-1 1 0 0,1 0-1 0 0,0 1 1 0 0,0-1 0 0 0,0 1-1 0 0,0-2 1 0 0,0 1 0 0 0,0 1-1 0 0,1 0 1 0 0,-1 0-1 0 0,1-1 1 0 0,2 0 0 0 0,-3 1-14 0 0,1-1 0 0 0,0-1 0 0 0,0 1 0 0 0,0 0 0 0 0,2-3 0 0 0,9-14 276 0 0,-11 16-286 0 0,0 0 0 0 0,1 0 0 0 0,2-8 0 0 0,0 1 80 0 0,0 1-1 0 0,3-1 1 0 0,-2 2-1 0 0,13-14 1 0 0,-10 10-34 0 0,11-10 142 0 0,-8 8-174 0 0,-1 0 0 0 0,1-2 0 0 0,-2 2 1 0 0,11-21-1 0 0,26-49 270 0 0,-26 44-174 0 0,-12 27-97 0 0,7-17 0 0 0,11-25 181 0 0,48-71 1 0 0,-59 99-329 0 0,9-9 107 0 0,8-14 54 0 0,-15 22-22 0 0,-12 20-41 0 0,0 0 0 0 0,5-12 0 0 0,28-48 161 0 0,6-7 27 0 0,-29 49-112 0 0,22-30 149 0 0,-22 33-19 0 0,26-47 1 0 0,-36 57-208 0 0,1 0-1 0 0,1 1 1 0 0,17-22 0 0 0,3-2 80 0 0,-21 30-78 0 0,-2-1 0 0 0,0-1 0 0 0,-1 2 0 0 0,7-14 0 0 0,-6 11 33 0 0,0 1 0 0 0,0 0 0 0 0,8-10 0 0 0,-6 11-18 0 0,8-17 1 0 0,4-4-47 0 0,-9 14-127 0 0,8-9 359 0 0,-17 20-539 0 0,1 2-1 0 0,-1-1 1 0 0,1 1-1 0 0,-1 0 1 0 0,1-1-1 0 0,0 1 1 0 0,0 0 0 0 0,0 0-1 0 0,4-2 1 0 0,-5 3-745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 1535 0 0,'0'0'8216'0'0,"-7"-12"-365"0"0,15 20-6293 0 0,15 17-1401 0 0,-15-16 405 0 0,7 9 85 0 0,21 35 1 0 0,-6-8-88 0 0,-15-27-373 0 0,-2 3 1 0 0,0 0-1 0 0,-2 0 1 0 0,10 24-1 0 0,-10-20 36 0 0,1-1 0 0 0,21 31 0 0 0,-8-14-79 0 0,3 15 137 0 0,-21-38-142 0 0,1-1 1 0 0,22 31-1 0 0,-18-30-4 0 0,-1 0 0 0 0,-1 1 0 0 0,9 22 0 0 0,-17-36-126 0 0,43 82 191 0 0,-14-35-44 0 0,20 39 118 0 0,17 63 336 0 0,-59-133-494 0 0,5 7 73 0 0,19 34 1 0 0,8 10 18 0 0,-7-13 60 0 0,49 87 164 0 0,-51-89-232 0 0,-32-56-222 0 0,1-1 0 0 0,-1 1 0 0 0,1 0 0 0 0,-1-1-1 0 0,0 1 1 0 0,1 0 0 0 0,0-1 0 0 0,-1 0 0 0 0,0 1 0 0 0,1-1 0 0 0,0 1 0 0 0,-1-1-1 0 0,1 1 1 0 0,-1-1 0 0 0,1 0 0 0 0,1 1 0 0 0,0 0-205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12383 0 0,'0'0'564'0'0,"1"1"-9"0"0,0-1-545 0 0,0 0 1 0 0,-1 1-1 0 0,1 0 0 0 0,-1-1 1 0 0,1 0-1 0 0,0 1 0 0 0,-1-1 0 0 0,1 1 1 0 0,0 0-1 0 0,-1-1 0 0 0,0 1 1 0 0,0 0-1 0 0,1 0 0 0 0,-1-1 1 0 0,0 1-1 0 0,0 0 0 0 0,1-1 1 0 0,-1 1-1 0 0,0 0 0 0 0,0 1 1 0 0,1-2-1 0 0,-1 1 0 0 0,0 0 1 0 0,0 0-1 0 0,-1 1 0 0 0,0 30 1257 0 0,1-18 49 0 0,6 89 2785 0 0,-1-43-3100 0 0,8 249 827 0 0,-14-200-2522 0 0,-5-64-2012 0 0,6-43 2232 0 0,-1 1-198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6911 0 0,'0'0'880'0'0,"3"-14"7257"0"0,-3 9-7363 0 0,1-3 3820 0 0,1 15-3360 0 0,1 15-693 0 0,10 109 1507 0 0,-6-42-1393 0 0,19 188 106 0 0,-22-242-843 0 0,12 140-1236 0 0,-16-171 1135 0 0,1 21-1124 0 0,-2-9-3305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177 117 3223 0 0,'0'1'9'0'0,"0"-1"-1"0"0,0 0 1 0 0,0 0-1 0 0,0 0 0 0 0,1 0 1 0 0,-1 0-1 0 0,0 1 1 0 0,1-1-1 0 0,-1 0 0 0 0,0 0 1 0 0,0 0-1 0 0,0 0 1 0 0,0 0-1 0 0,1 0 0 0 0,-1 0 1 0 0,0 0-1 0 0,1 0 1 0 0,-1 1-1 0 0,0-1 0 0 0,0 0 1 0 0,0 0-1 0 0,1 0 0 0 0,-1 0 1 0 0,0 0-1 0 0,0 0 1 0 0,0 0-1 0 0,1 0 0 0 0,-1-1 1 0 0,1 1-1 0 0,-1 0 1 0 0,0 0-1 0 0,0 0 0 0 0,0 0 1 0 0,2 0-1 0 0,-2 0 1 0 0,0 0-1 0 0,1-1 0 0 0,6-5 46 0 0,-6 5 51 0 0,1-1 2159 0 0,2-17 3469 0 0,-4 16-5355 0 0,0 0 1 0 0,0 0-1 0 0,0 1 1 0 0,-1-1-1 0 0,1 0 1 0 0,0-1-1 0 0,-1 2 1 0 0,1-2-1 0 0,-2 2 1 0 0,-1-6-1 0 0,2 6-63 0 0,0 0 0 0 0,-1 1 1 0 0,1-1-1 0 0,0-1 0 0 0,-1 2 0 0 0,0-1 1 0 0,0 0-1 0 0,1 1 0 0 0,-1 0 0 0 0,0 0 0 0 0,0-1 1 0 0,0 1-1 0 0,0 1 0 0 0,0-2 0 0 0,-2 1 1 0 0,-1-1-54 0 0,1 1-129 0 0,2 0 0 0 0,-1 0 0 0 0,1 0 0 0 0,0 1 0 0 0,-1 0 0 0 0,1-1-1 0 0,-1 1 1 0 0,-4-1 0 0 0,-2 2 71 0 0,8-1-176 0 0,0 0 0 0 0,-1 0 1 0 0,2 0-1 0 0,-1 0 0 0 0,-1 0 0 0 0,1 1 0 0 0,0-1 1 0 0,0 0-1 0 0,-1 0 0 0 0,1 1 0 0 0,0 0 1 0 0,0-1-1 0 0,0 0 0 0 0,0 1 0 0 0,0 0 0 0 0,0 0 1 0 0,-1-1-1 0 0,-1 3 0 0 0,-8 6 197 0 0,5-3-138 0 0,0 0 1 0 0,0-1-1 0 0,0 1 0 0 0,1 0 1 0 0,0 1-1 0 0,-6 8 0 0 0,4 0-33 0 0,1 0 0 0 0,0 0 1 0 0,1 0-1 0 0,0 1 0 0 0,1-1 0 0 0,1 2 0 0 0,-2 16 0 0 0,5-25-9 0 0,-1 2-1 0 0,1-2 0 0 0,0 0 0 0 0,1 2 0 0 0,0-2 0 0 0,0 0 0 0 0,1 1 1 0 0,0-1-1 0 0,0 1 0 0 0,1-2 0 0 0,1 2 0 0 0,-1-1 0 0 0,1-1 0 0 0,0 1 1 0 0,1 0-1 0 0,-1-1 0 0 0,1-1 0 0 0,8 10 0 0 0,-6-10-19 0 0,0 1 0 0 0,2 1 0 0 0,-2-2 0 0 0,1 0 0 0 0,1-1 1 0 0,0 0-1 0 0,-1 1 0 0 0,1-2 0 0 0,1 0 0 0 0,-1-1 0 0 0,14 4 0 0 0,-17-6 12 0 0,0 0-1 0 0,2 1 1 0 0,-1-2-1 0 0,-1 0 1 0 0,0 0 0 0 0,2 0-1 0 0,-2 0 1 0 0,1-1 0 0 0,0 0-1 0 0,0 0 1 0 0,-1-1-1 0 0,1 0 1 0 0,-1 0 0 0 0,-1-1-1 0 0,3 1 1 0 0,-3-1-1 0 0,11-7 1 0 0,1-1 29 0 0,-11 8-44 0 0,-1 0 0 0 0,1-1 0 0 0,-2 0 0 0 0,1 0 0 0 0,-1 0 0 0 0,0-1 0 0 0,1 1 0 0 0,6-9 0 0 0,-6 3 0 0 0,28-47 164 0 0,-30 50-151 0 0,0-1 0 0 0,0 0 0 0 0,-1 0 0 0 0,1 1-1 0 0,-2-3 1 0 0,2-6 0 0 0,-3 7 52 0 0,0-1-1 0 0,-1 1 1 0 0,0 0 0 0 0,0-1 0 0 0,0 1-1 0 0,-2 0 1 0 0,1-1 0 0 0,-8-16-1 0 0,6 16 4 0 0,-2 0 1 0 0,1-2-1 0 0,-2 3 0 0 0,0-2 0 0 0,1 2 0 0 0,-16-15 0 0 0,13 16-12 0 0,-1 0 0 0 0,0 0 1 0 0,0 1-1 0 0,-1 0 0 0 0,0 1 1 0 0,1 1-1 0 0,-20-8 0 0 0,27 13-84 0 0,0-1-1 0 0,1 0 0 0 0,-1 1 0 0 0,1-1 0 0 0,-1 1 1 0 0,0 0-1 0 0,1 0 0 0 0,-1 0 0 0 0,1 0 0 0 0,-2 1 1 0 0,1-1-1 0 0,0 0 0 0 0,1 1 0 0 0,-1 0 1 0 0,1 0-1 0 0,-1-1 0 0 0,1 2 0 0 0,-4 1 0 0 0,1-1-392 0 0,2 2 0 0 0,-1-1-1 0 0,1-1 1 0 0,0 2 0 0 0,-1-1 0 0 0,1 0-1 0 0,1 0 1 0 0,-1 1 0 0 0,-1-1-1 0 0,-2 8 1 0 0,1-2-957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99 8751 0 0,'7'-13'198'0'0,"-6"11"23"0"0,0 1-185 0 0,0 1 0 0 0,-1-2-1 0 0,1 2 1 0 0,-1-1 0 0 0,0 0 0 0 0,1 0-1 0 0,0 0 1 0 0,-1 0 0 0 0,0 0 0 0 0,0 0 0 0 0,0 0-1 0 0,1-2 1 0 0,-1 2-8 0 0,1-3 519 0 0,1 0-1 0 0,-1-1 0 0 0,0 2 1 0 0,-1-2-1 0 0,0 0 0 0 0,0 0 1 0 0,0 2-1 0 0,0-2 0 0 0,-1 1 1 0 0,1-1-1 0 0,-3-4 0 0 0,2 8-412 0 0,0 0 1 0 0,1 1-1 0 0,-1-1 0 0 0,1 0 0 0 0,-1 0 0 0 0,1 1 0 0 0,-1-1 0 0 0,1 0 0 0 0,-2 1 1 0 0,2 0-1 0 0,-1-1 0 0 0,0 1 0 0 0,1-1 0 0 0,-1 1 0 0 0,0-1 0 0 0,0 1 0 0 0,0 0 1 0 0,0 0-1 0 0,1 0 0 0 0,-1-1 0 0 0,0 1 0 0 0,0 0 0 0 0,0 0 0 0 0,0 0 0 0 0,0 0 1 0 0,1 0-1 0 0,-2 0 0 0 0,2 0 0 0 0,-1 1 0 0 0,0-1 0 0 0,0 0 0 0 0,-1 1 1 0 0,-1-1-23 0 0,0 1 1 0 0,1 0 0 0 0,0-1 0 0 0,-1 2 0 0 0,1-1 0 0 0,0 0 0 0 0,0 0 0 0 0,0 1-1 0 0,0-1 1 0 0,-3 4 0 0 0,-5 7 218 0 0,2 0-1 0 0,1 1 1 0 0,-2 0 0 0 0,3 0-1 0 0,-10 27 1 0 0,11-29-196 0 0,2 0-1 0 0,1 0 0 0 0,0 0 1 0 0,0 1-1 0 0,1 0 0 0 0,0 19 1 0 0,1-25-69 0 0,1 0 1 0 0,-1 0-1 0 0,2 1 1 0 0,-1-1 0 0 0,0 0-1 0 0,1-1 1 0 0,0 1-1 0 0,0 0 1 0 0,2 0-1 0 0,-2-1 1 0 0,1 0-1 0 0,1 0 1 0 0,-1 1-1 0 0,6 4 1 0 0,-7-7-32 0 0,1-1 0 0 0,1 1 0 0 0,0-1 0 0 0,-1 0 0 0 0,1 0 0 0 0,-1 1 0 0 0,1-1 0 0 0,0-1 0 0 0,1 0 1 0 0,-2 1-1 0 0,2-1 0 0 0,5 0 0 0 0,-2 0 1 0 0,1 0 0 0 0,-1 0 0 0 0,-1-1 0 0 0,2-1 0 0 0,10-1 0 0 0,-11 0-106 0 0,0 0 0 0 0,-1 1 0 0 0,0-2 0 0 0,0-1 0 0 0,0 1 0 0 0,0 0 0 0 0,-1-1-1 0 0,13-8 1 0 0,-12 5-1818 0 0,-1 1-1 0 0,2 0 0 0 0,9-14 1 0 0,-13 14-234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0,'0'0'6827'0'0,"3"4"-3631"0"0,-1 0-2847 0 0,0-1 0 0 0,-1 2 1 0 0,0-2-1 0 0,1 1 0 0 0,-2 0 0 0 0,2 0 0 0 0,-2-1 1 0 0,2 7-1 0 0,-2 33 945 0 0,0-28-927 0 0,-3 85 654 0 0,0-43-1089 0 0,6 66 0 0 0,-2-115-421 0 0,1 7-616 0 0,2-5-6794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3679 0 0,'1'1'5383'0'0,"10"42"3129"0"0,-3-13-7504 0 0,4 40 0 0 0,0 36-409 0 0,3 38-1222 0 0,-11-106-1845 0 0,-3-26 545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14335 0 0,'-1'-10'3051'0'0,"2"11"-2236"0"0,3 6-390 0 0,0 2 1 0 0,0-2 0 0 0,1 1 0 0 0,-2 0 0 0 0,4 15 0 0 0,9 47-270 0 0,-14-58-49 0 0,45 219-2284 0 0,-43-215 897 0 0,2-2-51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30 5527 0 0,'-10'-3'590'0'0,"-2"-8"12792"0"0,20 6-9805 0 0,3 2-3226 0 0,-1 1 0 0 0,0 0 0 0 0,2 0 0 0 0,15 1 0 0 0,45 4-3115 0 0,-63-2 768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2 105 7367 0 0,'0'0'162'0'0,"0"-1"-135"0"0,0 0 0 0 0,-1 1 0 0 0,1 0 0 0 0,0 0 0 0 0,0-1 0 0 0,0 0 0 0 0,0 1 1 0 0,0 0-1 0 0,0-1 0 0 0,0 1 0 0 0,0 0 0 0 0,0-2 0 0 0,0 2 0 0 0,0-1 0 0 0,0 1 0 0 0,0 0 0 0 0,0-1 0 0 0,0 1 0 0 0,1-1 0 0 0,-1 1 0 0 0,0 0 0 0 0,0-1 0 0 0,3-4 124 0 0,2-9 982 0 0,-5 13-635 0 0,0 0 0 0 0,0 0-1 0 0,0-1 1 0 0,0 1 0 0 0,0-1-1 0 0,0 1 1 0 0,0 0 0 0 0,0 0-1 0 0,0 0 1 0 0,0 0 0 0 0,1-1-1 0 0,0 0 1 0 0,9-15 1618 0 0,-4 11-1854 0 0,0 0 0 0 0,9-8 1 0 0,-14 14-248 0 0,0-2 63 0 0,1 1-1 0 0,0-1 1 0 0,-1 1-1 0 0,1 0 1 0 0,0 0 0 0 0,0 0-1 0 0,0-1 1 0 0,0 2-1 0 0,0-1 1 0 0,0 1-1 0 0,1-1 1 0 0,0 0-1 0 0,-1 1 1 0 0,0 0-1 0 0,0-1 1 0 0,4 1 0 0 0,-3 1 18 0 0,-1-1 1 0 0,1 1 0 0 0,-1 0-1 0 0,2-1 1 0 0,-2 1 0 0 0,1 0-1 0 0,-1 0 1 0 0,1 1 0 0 0,-1-1-1 0 0,0 1 1 0 0,1 0 0 0 0,-1 0-1 0 0,2 2 1 0 0,2 1 54 0 0,0 0 0 0 0,-2 0 0 0 0,1 0-1 0 0,0 2 1 0 0,-1-1 0 0 0,1 0 0 0 0,-1 0 0 0 0,-1 2 0 0 0,0-2-1 0 0,0 1 1 0 0,3 12 0 0 0,-5-15-131 0 0,0 1-1 0 0,-1-1 1 0 0,1 1-1 0 0,-1-1 1 0 0,0 1 0 0 0,0 0-1 0 0,0-1 1 0 0,-1 1-1 0 0,1-1 1 0 0,-1 0 0 0 0,0 2-1 0 0,-1-2 1 0 0,1 0-1 0 0,-1 0 1 0 0,0 0-1 0 0,1 1 1 0 0,-1-2 0 0 0,-1 2-1 0 0,1-1 1 0 0,-4 3-1 0 0,-1 0-68 0 0,1-1 0 0 0,0 1 0 0 0,-1-2 0 0 0,-12 9 0 0 0,19-14 42 0 0,0 0-1 0 0,-1 0 0 0 0,0 1 1 0 0,1-1-1 0 0,0 0 0 0 0,-1 0 1 0 0,0 0-1 0 0,1 1 1 0 0,0-1-1 0 0,-1 0 0 0 0,1 2 1 0 0,-1-2-1 0 0,0 0 1 0 0,1 0-1 0 0,-1 0 0 0 0,1 0 1 0 0,-1 0-1 0 0,1 0 0 0 0,-1 0 1 0 0,0 0-1 0 0,1-2 1 0 0,-1 2-1 0 0,1 0 0 0 0,0 0 1 0 0,-3-1-1 0 0,3 1-26 0 0,-2-1 0 0 0,2 1 1 0 0,-1-1-1 0 0,1 0 0 0 0,-1 0 0 0 0,0 0 0 0 0,0 1 0 0 0,1-2 1 0 0,-1 2-1 0 0,1-1 0 0 0,-1 0 0 0 0,0-2 0 0 0,0 1-42 0 0,0-1 1 0 0,0 0-1 0 0,1 0 0 0 0,-1-1 0 0 0,0 1 1 0 0,1 0-1 0 0,0 0 0 0 0,0-4 0 0 0,0 5 74 0 0,0 2 0 0 0,0-1 1 0 0,0-1-1 0 0,0 1 0 0 0,1 0 0 0 0,-1 0 0 0 0,1 0 0 0 0,-1 0 0 0 0,0 0 0 0 0,1-1 1 0 0,0 1-1 0 0,-1 0 0 0 0,1 0 0 0 0,0 1 0 0 0,-1-2 0 0 0,1 2 0 0 0,-1-1 1 0 0,2 0-1 0 0,-2 0 0 0 0,1 1 0 0 0,0-1 0 0 0,0 0 0 0 0,0 1 0 0 0,3-2 0 0 0,-3 2 27 0 0,1 0-1 0 0,0 0 1 0 0,0 0-1 0 0,-1 0 1 0 0,1 0-1 0 0,0 0 1 0 0,-1 0-1 0 0,1 0 1 0 0,-1 0-1 0 0,1 0 1 0 0,0 1-1 0 0,-1 0 1 0 0,1-1-1 0 0,-1 1 1 0 0,0 0-1 0 0,4 0 0 0 0,29 21 545 0 0,-23-14-382 0 0,16 8 0 0 0,50 28-1395 0 0,-67-35-312 0 0,-9-8 1252 0 0,0 0 0 0 0,0 0 0 0 0,0 0 0 0 0,0 0 0 0 0,0-1 0 0 0,0 1 0 0 0,0 0 0 0 0,1 0 0 0 0,-1 0 0 0 0,1-1 0 0 0,-1 0 0 0 0,0 1 0 0 0,0-1 0 0 0,1 0 0 0 0,-1 1 0 0 0,3 0 0 0 0,1-2-1320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 1839 0 0,'-3'0'11296'0'0,"-7"1"-9004"0"0,8-1-2091 0 0,0 2 0 0 0,1-2-1 0 0,-2 2 1 0 0,1-1 0 0 0,0 0-1 0 0,1 0 1 0 0,-1 0 0 0 0,-1 0-1 0 0,2 1 1 0 0,-1 0 0 0 0,1-1-1 0 0,-1 1 1 0 0,1 0 0 0 0,-1-1-1 0 0,1 1 1 0 0,0 0 0 0 0,0-1-1 0 0,0 1 1 0 0,-1 4 0 0 0,-1 1 86 0 0,0 1 1 0 0,0 0 0 0 0,-3 14-1 0 0,2 6 177 0 0,1-1-1 0 0,-1 43 1 0 0,4-55-374 0 0,1 1-1 0 0,1-1 1 0 0,-1 1 0 0 0,3-2 0 0 0,-1 2 0 0 0,6 14 0 0 0,-7-25-64 0 0,0 0-1 0 0,1-1 0 0 0,-1 1 1 0 0,1 0-1 0 0,-1-1 1 0 0,1 1-1 0 0,1-2 0 0 0,4 6 1 0 0,-6-7 7 0 0,1 1 0 0 0,0-1 0 0 0,-1 0 1 0 0,1 0-1 0 0,1-1 0 0 0,-2 1 0 0 0,2 0 0 0 0,-1-1 0 0 0,0 0 1 0 0,1 0-1 0 0,-1 0 0 0 0,7 1 0 0 0,-2-1 42 0 0,-1 0 1 0 0,0-1-1 0 0,-1 0 0 0 0,2 0 1 0 0,0 0-1 0 0,-1-1 0 0 0,0 0 1 0 0,0 0-1 0 0,0-1 0 0 0,0 0 1 0 0,12-4-1 0 0,-14 4-21 0 0,-1-1-1 0 0,0 1 1 0 0,1 0 0 0 0,0-2-1 0 0,-1 1 1 0 0,0 0 0 0 0,0 0-1 0 0,0 0 1 0 0,-1-1 0 0 0,1 1-1 0 0,0-2 1 0 0,-1 1 0 0 0,0 0-1 0 0,0-1 1 0 0,-1 1-1 0 0,3-7 1 0 0,0 0 89 0 0,-2 1 1 0 0,2-1-1 0 0,-2 0 0 0 0,-1 1 1 0 0,0-2-1 0 0,-1 1 0 0 0,1 1 0 0 0,-2-3 1 0 0,0 3-1 0 0,0-2 0 0 0,-1 1 0 0 0,-4-22 1 0 0,3 28-89 0 0,0-1 0 0 0,-1 1 0 0 0,1 0 0 0 0,-1 0 1 0 0,0 0-1 0 0,1 0 0 0 0,-1 0 0 0 0,-1 1 0 0 0,1-1 0 0 0,-1 2 1 0 0,-7-6-1 0 0,-4-5 32 0 0,-33-18 0 0 0,32 22-127 0 0,-1-3-818 0 0,-37-16 0 0 0,53 29 672 0 0,0-1 0 0 0,-1 1 1 0 0,1-1-1 0 0,-1 1 0 0 0,1 0 1 0 0,0 0-1 0 0,-1-1 0 0 0,1 1 1 0 0,-1 0-1 0 0,-2 0 0 0 0,5 10-5139 0 0,2-3 3526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7831 0 0,'0'0'603'0'0,"9"-15"7904"0"0,-9 15-8408 0 0,0 0 1 0 0,1 0-1 0 0,-1-1 1 0 0,0 1 0 0 0,1 0-1 0 0,-1 0 1 0 0,0 0-1 0 0,0 0 1 0 0,0 0 0 0 0,1 0-1 0 0,-1 0 1 0 0,0 0 0 0 0,1 0-1 0 0,-1 0 1 0 0,0 0-1 0 0,0-1 1 0 0,0 1 0 0 0,2 0-1 0 0,-2 0 1 0 0,0 1-1 0 0,0-1 1 0 0,0 0 0 0 0,1 0-1 0 0,-1 0 1 0 0,1 0-1 0 0,-1 0 1 0 0,0 0 0 0 0,0 0-1 0 0,0 0 1 0 0,1 0 0 0 0,5 8 972 0 0,0 15-599 0 0,-5-21-208 0 0,2 21 235 0 0,-1-1-1 0 0,-1 1 1 0 0,-1 36-1 0 0,-1-5-72 0 0,1-10-372 0 0,0 25 203 0 0,0-59-534 0 0,1 0 1 0 0,1 2-1 0 0,0-2 1 0 0,4 12-1 0 0,-4-19 418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14423 0 0,'0'0'1307'0'0,"6"9"-339"0"0,7 21-115 0 0,-1 3 0 0 0,10 42 0 0 0,7 69 2488 0 0,-17-81-2828 0 0,-6-29-1004 0 0,-3-16-346 0 0,1 1-1 0 0,1 0 1 0 0,6 21 0 0 0,-9-35-101 0 0,0-1-548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 5983 0 0,'-5'-2'1312'0'0,"-19"-2"12312"0"0,40 10-10704 0 0,-1-4-2050 0 0,1 0 0 0 0,0-1-1 0 0,27-1 1 0 0,-4-2-3035 0 0,-10 0-3867 0 0,-20 2-2186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1839 0 0,'0'0'1320'0'0,"-5"-13"10689"0"0,4 22-10028 0 0,0 13-644 0 0,21 259 2931 0 0,-14-199-3516 0 0,5 157 1114 0 0,-12-190-1716 0 0,-1 23-97 0 0,2-54-110 0 0,1 7-606 0 0,-1-24 551 0 0,0 16-3096 0 0,1-11-936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3223 0 0,'-2'11'312'0'0,"0"13"10485"0"0,6 14-7726 0 0,0-13-1813 0 0,7 177 2112 0 0,-8-111-3058 0 0,1-49-509 0 0,0-14-3015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4607 0 0,'0'-2'25'0'0,"1"-6"2597"0"0,3 14 4472 0 0,0-2-5544 0 0,2 8-935 0 0,-1-2-1 0 0,0 3 1 0 0,-1-2 0 0 0,-1 0-1 0 0,0 2 1 0 0,2 12 0 0 0,-1-12-241 0 0,47 316 1499 0 0,-46-297-7907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2.png"/><Relationship Id="rId21" Type="http://schemas.openxmlformats.org/officeDocument/2006/relationships/image" Target="../media/image354.png"/><Relationship Id="rId42" Type="http://schemas.openxmlformats.org/officeDocument/2006/relationships/customXml" Target="../ink/ink500.xml"/><Relationship Id="rId63" Type="http://schemas.openxmlformats.org/officeDocument/2006/relationships/image" Target="../media/image375.png"/><Relationship Id="rId84" Type="http://schemas.openxmlformats.org/officeDocument/2006/relationships/customXml" Target="../ink/ink521.xml"/><Relationship Id="rId138" Type="http://schemas.openxmlformats.org/officeDocument/2006/relationships/customXml" Target="../ink/ink548.xml"/><Relationship Id="rId159" Type="http://schemas.openxmlformats.org/officeDocument/2006/relationships/image" Target="../media/image423.png"/><Relationship Id="rId107" Type="http://schemas.openxmlformats.org/officeDocument/2006/relationships/image" Target="../media/image397.png"/><Relationship Id="rId11" Type="http://schemas.openxmlformats.org/officeDocument/2006/relationships/image" Target="../media/image349.png"/><Relationship Id="rId32" Type="http://schemas.openxmlformats.org/officeDocument/2006/relationships/customXml" Target="../ink/ink495.xml"/><Relationship Id="rId53" Type="http://schemas.openxmlformats.org/officeDocument/2006/relationships/image" Target="../media/image370.png"/><Relationship Id="rId74" Type="http://schemas.openxmlformats.org/officeDocument/2006/relationships/customXml" Target="../ink/ink516.xml"/><Relationship Id="rId128" Type="http://schemas.openxmlformats.org/officeDocument/2006/relationships/customXml" Target="../ink/ink543.xml"/><Relationship Id="rId149" Type="http://schemas.openxmlformats.org/officeDocument/2006/relationships/image" Target="../media/image418.png"/><Relationship Id="rId5" Type="http://schemas.openxmlformats.org/officeDocument/2006/relationships/image" Target="../media/image346.png"/><Relationship Id="rId95" Type="http://schemas.openxmlformats.org/officeDocument/2006/relationships/image" Target="../media/image391.png"/><Relationship Id="rId160" Type="http://schemas.openxmlformats.org/officeDocument/2006/relationships/customXml" Target="../ink/ink559.xml"/><Relationship Id="rId22" Type="http://schemas.openxmlformats.org/officeDocument/2006/relationships/customXml" Target="../ink/ink490.xml"/><Relationship Id="rId43" Type="http://schemas.openxmlformats.org/officeDocument/2006/relationships/image" Target="../media/image365.png"/><Relationship Id="rId64" Type="http://schemas.openxmlformats.org/officeDocument/2006/relationships/customXml" Target="../ink/ink511.xml"/><Relationship Id="rId118" Type="http://schemas.openxmlformats.org/officeDocument/2006/relationships/customXml" Target="../ink/ink538.xml"/><Relationship Id="rId139" Type="http://schemas.openxmlformats.org/officeDocument/2006/relationships/image" Target="../media/image413.png"/><Relationship Id="rId85" Type="http://schemas.openxmlformats.org/officeDocument/2006/relationships/image" Target="../media/image386.png"/><Relationship Id="rId150" Type="http://schemas.openxmlformats.org/officeDocument/2006/relationships/customXml" Target="../ink/ink554.xml"/><Relationship Id="rId12" Type="http://schemas.openxmlformats.org/officeDocument/2006/relationships/customXml" Target="../ink/ink485.xml"/><Relationship Id="rId17" Type="http://schemas.openxmlformats.org/officeDocument/2006/relationships/image" Target="../media/image352.png"/><Relationship Id="rId33" Type="http://schemas.openxmlformats.org/officeDocument/2006/relationships/image" Target="../media/image360.png"/><Relationship Id="rId38" Type="http://schemas.openxmlformats.org/officeDocument/2006/relationships/customXml" Target="../ink/ink498.xml"/><Relationship Id="rId59" Type="http://schemas.openxmlformats.org/officeDocument/2006/relationships/image" Target="../media/image373.png"/><Relationship Id="rId103" Type="http://schemas.openxmlformats.org/officeDocument/2006/relationships/image" Target="../media/image395.png"/><Relationship Id="rId108" Type="http://schemas.openxmlformats.org/officeDocument/2006/relationships/customXml" Target="../ink/ink533.xml"/><Relationship Id="rId124" Type="http://schemas.openxmlformats.org/officeDocument/2006/relationships/customXml" Target="../ink/ink541.xml"/><Relationship Id="rId129" Type="http://schemas.openxmlformats.org/officeDocument/2006/relationships/image" Target="../media/image408.png"/><Relationship Id="rId54" Type="http://schemas.openxmlformats.org/officeDocument/2006/relationships/customXml" Target="../ink/ink506.xml"/><Relationship Id="rId70" Type="http://schemas.openxmlformats.org/officeDocument/2006/relationships/customXml" Target="../ink/ink514.xml"/><Relationship Id="rId75" Type="http://schemas.openxmlformats.org/officeDocument/2006/relationships/image" Target="../media/image381.png"/><Relationship Id="rId91" Type="http://schemas.openxmlformats.org/officeDocument/2006/relationships/image" Target="../media/image389.png"/><Relationship Id="rId96" Type="http://schemas.openxmlformats.org/officeDocument/2006/relationships/customXml" Target="../ink/ink527.xml"/><Relationship Id="rId140" Type="http://schemas.openxmlformats.org/officeDocument/2006/relationships/customXml" Target="../ink/ink549.xml"/><Relationship Id="rId145" Type="http://schemas.openxmlformats.org/officeDocument/2006/relationships/image" Target="../media/image416.png"/><Relationship Id="rId161" Type="http://schemas.openxmlformats.org/officeDocument/2006/relationships/image" Target="../media/image4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2.xml"/><Relationship Id="rId23" Type="http://schemas.openxmlformats.org/officeDocument/2006/relationships/image" Target="../media/image355.png"/><Relationship Id="rId28" Type="http://schemas.openxmlformats.org/officeDocument/2006/relationships/customXml" Target="../ink/ink493.xml"/><Relationship Id="rId49" Type="http://schemas.openxmlformats.org/officeDocument/2006/relationships/image" Target="../media/image368.png"/><Relationship Id="rId114" Type="http://schemas.openxmlformats.org/officeDocument/2006/relationships/customXml" Target="../ink/ink536.xml"/><Relationship Id="rId119" Type="http://schemas.openxmlformats.org/officeDocument/2006/relationships/image" Target="../media/image403.png"/><Relationship Id="rId44" Type="http://schemas.openxmlformats.org/officeDocument/2006/relationships/customXml" Target="../ink/ink501.xml"/><Relationship Id="rId60" Type="http://schemas.openxmlformats.org/officeDocument/2006/relationships/customXml" Target="../ink/ink509.xml"/><Relationship Id="rId65" Type="http://schemas.openxmlformats.org/officeDocument/2006/relationships/image" Target="../media/image376.png"/><Relationship Id="rId81" Type="http://schemas.openxmlformats.org/officeDocument/2006/relationships/image" Target="../media/image384.png"/><Relationship Id="rId86" Type="http://schemas.openxmlformats.org/officeDocument/2006/relationships/customXml" Target="../ink/ink522.xml"/><Relationship Id="rId130" Type="http://schemas.openxmlformats.org/officeDocument/2006/relationships/customXml" Target="../ink/ink544.xml"/><Relationship Id="rId135" Type="http://schemas.openxmlformats.org/officeDocument/2006/relationships/image" Target="../media/image411.png"/><Relationship Id="rId151" Type="http://schemas.openxmlformats.org/officeDocument/2006/relationships/image" Target="../media/image419.png"/><Relationship Id="rId156" Type="http://schemas.openxmlformats.org/officeDocument/2006/relationships/customXml" Target="../ink/ink557.xml"/><Relationship Id="rId13" Type="http://schemas.openxmlformats.org/officeDocument/2006/relationships/image" Target="../media/image350.png"/><Relationship Id="rId18" Type="http://schemas.openxmlformats.org/officeDocument/2006/relationships/customXml" Target="../ink/ink488.xml"/><Relationship Id="rId39" Type="http://schemas.openxmlformats.org/officeDocument/2006/relationships/image" Target="../media/image363.png"/><Relationship Id="rId109" Type="http://schemas.openxmlformats.org/officeDocument/2006/relationships/image" Target="../media/image398.png"/><Relationship Id="rId34" Type="http://schemas.openxmlformats.org/officeDocument/2006/relationships/customXml" Target="../ink/ink496.xml"/><Relationship Id="rId50" Type="http://schemas.openxmlformats.org/officeDocument/2006/relationships/customXml" Target="../ink/ink504.xml"/><Relationship Id="rId55" Type="http://schemas.openxmlformats.org/officeDocument/2006/relationships/image" Target="../media/image371.png"/><Relationship Id="rId76" Type="http://schemas.openxmlformats.org/officeDocument/2006/relationships/customXml" Target="../ink/ink517.xml"/><Relationship Id="rId97" Type="http://schemas.openxmlformats.org/officeDocument/2006/relationships/image" Target="../media/image392.png"/><Relationship Id="rId104" Type="http://schemas.openxmlformats.org/officeDocument/2006/relationships/customXml" Target="../ink/ink531.xml"/><Relationship Id="rId120" Type="http://schemas.openxmlformats.org/officeDocument/2006/relationships/customXml" Target="../ink/ink539.xml"/><Relationship Id="rId125" Type="http://schemas.openxmlformats.org/officeDocument/2006/relationships/image" Target="../media/image406.png"/><Relationship Id="rId141" Type="http://schemas.openxmlformats.org/officeDocument/2006/relationships/image" Target="../media/image414.png"/><Relationship Id="rId146" Type="http://schemas.openxmlformats.org/officeDocument/2006/relationships/customXml" Target="../ink/ink552.xml"/><Relationship Id="rId7" Type="http://schemas.openxmlformats.org/officeDocument/2006/relationships/image" Target="../media/image347.png"/><Relationship Id="rId71" Type="http://schemas.openxmlformats.org/officeDocument/2006/relationships/image" Target="../media/image379.png"/><Relationship Id="rId92" Type="http://schemas.openxmlformats.org/officeDocument/2006/relationships/customXml" Target="../ink/ink525.xml"/><Relationship Id="rId162" Type="http://schemas.openxmlformats.org/officeDocument/2006/relationships/customXml" Target="../ink/ink560.xml"/><Relationship Id="rId2" Type="http://schemas.openxmlformats.org/officeDocument/2006/relationships/customXml" Target="../ink/ink480.xml"/><Relationship Id="rId29" Type="http://schemas.openxmlformats.org/officeDocument/2006/relationships/image" Target="../media/image358.png"/><Relationship Id="rId24" Type="http://schemas.openxmlformats.org/officeDocument/2006/relationships/customXml" Target="../ink/ink491.xml"/><Relationship Id="rId40" Type="http://schemas.openxmlformats.org/officeDocument/2006/relationships/customXml" Target="../ink/ink499.xml"/><Relationship Id="rId45" Type="http://schemas.openxmlformats.org/officeDocument/2006/relationships/image" Target="../media/image366.png"/><Relationship Id="rId66" Type="http://schemas.openxmlformats.org/officeDocument/2006/relationships/customXml" Target="../ink/ink512.xml"/><Relationship Id="rId87" Type="http://schemas.openxmlformats.org/officeDocument/2006/relationships/image" Target="../media/image387.png"/><Relationship Id="rId110" Type="http://schemas.openxmlformats.org/officeDocument/2006/relationships/customXml" Target="../ink/ink534.xml"/><Relationship Id="rId115" Type="http://schemas.openxmlformats.org/officeDocument/2006/relationships/image" Target="../media/image401.png"/><Relationship Id="rId131" Type="http://schemas.openxmlformats.org/officeDocument/2006/relationships/image" Target="../media/image409.png"/><Relationship Id="rId136" Type="http://schemas.openxmlformats.org/officeDocument/2006/relationships/customXml" Target="../ink/ink547.xml"/><Relationship Id="rId157" Type="http://schemas.openxmlformats.org/officeDocument/2006/relationships/image" Target="../media/image422.png"/><Relationship Id="rId61" Type="http://schemas.openxmlformats.org/officeDocument/2006/relationships/image" Target="../media/image374.png"/><Relationship Id="rId82" Type="http://schemas.openxmlformats.org/officeDocument/2006/relationships/customXml" Target="../ink/ink520.xml"/><Relationship Id="rId152" Type="http://schemas.openxmlformats.org/officeDocument/2006/relationships/customXml" Target="../ink/ink555.xml"/><Relationship Id="rId19" Type="http://schemas.openxmlformats.org/officeDocument/2006/relationships/image" Target="../media/image353.png"/><Relationship Id="rId14" Type="http://schemas.openxmlformats.org/officeDocument/2006/relationships/customXml" Target="../ink/ink486.xml"/><Relationship Id="rId30" Type="http://schemas.openxmlformats.org/officeDocument/2006/relationships/customXml" Target="../ink/ink494.xml"/><Relationship Id="rId35" Type="http://schemas.openxmlformats.org/officeDocument/2006/relationships/image" Target="../media/image361.png"/><Relationship Id="rId56" Type="http://schemas.openxmlformats.org/officeDocument/2006/relationships/customXml" Target="../ink/ink507.xml"/><Relationship Id="rId77" Type="http://schemas.openxmlformats.org/officeDocument/2006/relationships/image" Target="../media/image382.png"/><Relationship Id="rId100" Type="http://schemas.openxmlformats.org/officeDocument/2006/relationships/customXml" Target="../ink/ink529.xml"/><Relationship Id="rId105" Type="http://schemas.openxmlformats.org/officeDocument/2006/relationships/image" Target="../media/image396.png"/><Relationship Id="rId126" Type="http://schemas.openxmlformats.org/officeDocument/2006/relationships/customXml" Target="../ink/ink542.xml"/><Relationship Id="rId147" Type="http://schemas.openxmlformats.org/officeDocument/2006/relationships/image" Target="../media/image417.png"/><Relationship Id="rId8" Type="http://schemas.openxmlformats.org/officeDocument/2006/relationships/customXml" Target="../ink/ink483.xml"/><Relationship Id="rId51" Type="http://schemas.openxmlformats.org/officeDocument/2006/relationships/image" Target="../media/image369.png"/><Relationship Id="rId72" Type="http://schemas.openxmlformats.org/officeDocument/2006/relationships/customXml" Target="../ink/ink515.xml"/><Relationship Id="rId93" Type="http://schemas.openxmlformats.org/officeDocument/2006/relationships/image" Target="../media/image390.png"/><Relationship Id="rId98" Type="http://schemas.openxmlformats.org/officeDocument/2006/relationships/customXml" Target="../ink/ink528.xml"/><Relationship Id="rId121" Type="http://schemas.openxmlformats.org/officeDocument/2006/relationships/image" Target="../media/image404.png"/><Relationship Id="rId142" Type="http://schemas.openxmlformats.org/officeDocument/2006/relationships/customXml" Target="../ink/ink550.xml"/><Relationship Id="rId163" Type="http://schemas.openxmlformats.org/officeDocument/2006/relationships/image" Target="../media/image425.png"/><Relationship Id="rId3" Type="http://schemas.openxmlformats.org/officeDocument/2006/relationships/image" Target="../media/image345.png"/><Relationship Id="rId25" Type="http://schemas.openxmlformats.org/officeDocument/2006/relationships/image" Target="../media/image356.png"/><Relationship Id="rId46" Type="http://schemas.openxmlformats.org/officeDocument/2006/relationships/customXml" Target="../ink/ink502.xml"/><Relationship Id="rId67" Type="http://schemas.openxmlformats.org/officeDocument/2006/relationships/image" Target="../media/image377.png"/><Relationship Id="rId116" Type="http://schemas.openxmlformats.org/officeDocument/2006/relationships/customXml" Target="../ink/ink537.xml"/><Relationship Id="rId137" Type="http://schemas.openxmlformats.org/officeDocument/2006/relationships/image" Target="../media/image412.png"/><Relationship Id="rId158" Type="http://schemas.openxmlformats.org/officeDocument/2006/relationships/customXml" Target="../ink/ink558.xml"/><Relationship Id="rId20" Type="http://schemas.openxmlformats.org/officeDocument/2006/relationships/customXml" Target="../ink/ink489.xml"/><Relationship Id="rId41" Type="http://schemas.openxmlformats.org/officeDocument/2006/relationships/image" Target="../media/image364.png"/><Relationship Id="rId62" Type="http://schemas.openxmlformats.org/officeDocument/2006/relationships/customXml" Target="../ink/ink510.xml"/><Relationship Id="rId83" Type="http://schemas.openxmlformats.org/officeDocument/2006/relationships/image" Target="../media/image385.png"/><Relationship Id="rId88" Type="http://schemas.openxmlformats.org/officeDocument/2006/relationships/customXml" Target="../ink/ink523.xml"/><Relationship Id="rId111" Type="http://schemas.openxmlformats.org/officeDocument/2006/relationships/image" Target="../media/image399.png"/><Relationship Id="rId132" Type="http://schemas.openxmlformats.org/officeDocument/2006/relationships/customXml" Target="../ink/ink545.xml"/><Relationship Id="rId153" Type="http://schemas.openxmlformats.org/officeDocument/2006/relationships/image" Target="../media/image420.png"/><Relationship Id="rId15" Type="http://schemas.openxmlformats.org/officeDocument/2006/relationships/image" Target="../media/image351.png"/><Relationship Id="rId36" Type="http://schemas.openxmlformats.org/officeDocument/2006/relationships/customXml" Target="../ink/ink497.xml"/><Relationship Id="rId57" Type="http://schemas.openxmlformats.org/officeDocument/2006/relationships/image" Target="../media/image372.png"/><Relationship Id="rId106" Type="http://schemas.openxmlformats.org/officeDocument/2006/relationships/customXml" Target="../ink/ink532.xml"/><Relationship Id="rId127" Type="http://schemas.openxmlformats.org/officeDocument/2006/relationships/image" Target="../media/image407.png"/><Relationship Id="rId10" Type="http://schemas.openxmlformats.org/officeDocument/2006/relationships/customXml" Target="../ink/ink484.xml"/><Relationship Id="rId31" Type="http://schemas.openxmlformats.org/officeDocument/2006/relationships/image" Target="../media/image359.png"/><Relationship Id="rId52" Type="http://schemas.openxmlformats.org/officeDocument/2006/relationships/customXml" Target="../ink/ink505.xml"/><Relationship Id="rId73" Type="http://schemas.openxmlformats.org/officeDocument/2006/relationships/image" Target="../media/image380.png"/><Relationship Id="rId78" Type="http://schemas.openxmlformats.org/officeDocument/2006/relationships/customXml" Target="../ink/ink518.xml"/><Relationship Id="rId94" Type="http://schemas.openxmlformats.org/officeDocument/2006/relationships/customXml" Target="../ink/ink526.xml"/><Relationship Id="rId99" Type="http://schemas.openxmlformats.org/officeDocument/2006/relationships/image" Target="../media/image393.png"/><Relationship Id="rId101" Type="http://schemas.openxmlformats.org/officeDocument/2006/relationships/image" Target="../media/image394.png"/><Relationship Id="rId122" Type="http://schemas.openxmlformats.org/officeDocument/2006/relationships/customXml" Target="../ink/ink540.xml"/><Relationship Id="rId143" Type="http://schemas.openxmlformats.org/officeDocument/2006/relationships/image" Target="../media/image415.png"/><Relationship Id="rId148" Type="http://schemas.openxmlformats.org/officeDocument/2006/relationships/customXml" Target="../ink/ink553.xml"/><Relationship Id="rId4" Type="http://schemas.openxmlformats.org/officeDocument/2006/relationships/customXml" Target="../ink/ink481.xml"/><Relationship Id="rId9" Type="http://schemas.openxmlformats.org/officeDocument/2006/relationships/image" Target="../media/image348.png"/><Relationship Id="rId26" Type="http://schemas.openxmlformats.org/officeDocument/2006/relationships/customXml" Target="../ink/ink492.xml"/><Relationship Id="rId47" Type="http://schemas.openxmlformats.org/officeDocument/2006/relationships/image" Target="../media/image367.png"/><Relationship Id="rId68" Type="http://schemas.openxmlformats.org/officeDocument/2006/relationships/customXml" Target="../ink/ink513.xml"/><Relationship Id="rId89" Type="http://schemas.openxmlformats.org/officeDocument/2006/relationships/image" Target="../media/image388.png"/><Relationship Id="rId112" Type="http://schemas.openxmlformats.org/officeDocument/2006/relationships/customXml" Target="../ink/ink535.xml"/><Relationship Id="rId133" Type="http://schemas.openxmlformats.org/officeDocument/2006/relationships/image" Target="../media/image410.png"/><Relationship Id="rId154" Type="http://schemas.openxmlformats.org/officeDocument/2006/relationships/customXml" Target="../ink/ink556.xml"/><Relationship Id="rId16" Type="http://schemas.openxmlformats.org/officeDocument/2006/relationships/customXml" Target="../ink/ink487.xml"/><Relationship Id="rId37" Type="http://schemas.openxmlformats.org/officeDocument/2006/relationships/image" Target="../media/image362.png"/><Relationship Id="rId58" Type="http://schemas.openxmlformats.org/officeDocument/2006/relationships/customXml" Target="../ink/ink508.xml"/><Relationship Id="rId79" Type="http://schemas.openxmlformats.org/officeDocument/2006/relationships/image" Target="../media/image383.png"/><Relationship Id="rId102" Type="http://schemas.openxmlformats.org/officeDocument/2006/relationships/customXml" Target="../ink/ink530.xml"/><Relationship Id="rId123" Type="http://schemas.openxmlformats.org/officeDocument/2006/relationships/image" Target="../media/image405.png"/><Relationship Id="rId144" Type="http://schemas.openxmlformats.org/officeDocument/2006/relationships/customXml" Target="../ink/ink551.xml"/><Relationship Id="rId90" Type="http://schemas.openxmlformats.org/officeDocument/2006/relationships/customXml" Target="../ink/ink524.xml"/><Relationship Id="rId27" Type="http://schemas.openxmlformats.org/officeDocument/2006/relationships/image" Target="../media/image357.png"/><Relationship Id="rId48" Type="http://schemas.openxmlformats.org/officeDocument/2006/relationships/customXml" Target="../ink/ink503.xml"/><Relationship Id="rId69" Type="http://schemas.openxmlformats.org/officeDocument/2006/relationships/image" Target="../media/image378.png"/><Relationship Id="rId113" Type="http://schemas.openxmlformats.org/officeDocument/2006/relationships/image" Target="../media/image400.png"/><Relationship Id="rId134" Type="http://schemas.openxmlformats.org/officeDocument/2006/relationships/customXml" Target="../ink/ink546.xml"/><Relationship Id="rId80" Type="http://schemas.openxmlformats.org/officeDocument/2006/relationships/customXml" Target="../ink/ink519.xml"/><Relationship Id="rId155" Type="http://schemas.openxmlformats.org/officeDocument/2006/relationships/image" Target="../media/image421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79.xml"/><Relationship Id="rId159" Type="http://schemas.openxmlformats.org/officeDocument/2006/relationships/customXml" Target="../ink/ink99.xml"/><Relationship Id="rId170" Type="http://schemas.openxmlformats.org/officeDocument/2006/relationships/customXml" Target="../ink/ink106.xml"/><Relationship Id="rId191" Type="http://schemas.openxmlformats.org/officeDocument/2006/relationships/image" Target="../media/image74.png"/><Relationship Id="rId205" Type="http://schemas.openxmlformats.org/officeDocument/2006/relationships/image" Target="../media/image81.png"/><Relationship Id="rId226" Type="http://schemas.openxmlformats.org/officeDocument/2006/relationships/customXml" Target="../ink/ink134.xml"/><Relationship Id="rId247" Type="http://schemas.openxmlformats.org/officeDocument/2006/relationships/image" Target="../media/image102.png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9.xml"/><Relationship Id="rId149" Type="http://schemas.openxmlformats.org/officeDocument/2006/relationships/customXml" Target="../ink/ink89.xml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100.xml"/><Relationship Id="rId181" Type="http://schemas.openxmlformats.org/officeDocument/2006/relationships/image" Target="../media/image69.png"/><Relationship Id="rId216" Type="http://schemas.openxmlformats.org/officeDocument/2006/relationships/customXml" Target="../ink/ink129.xml"/><Relationship Id="rId237" Type="http://schemas.openxmlformats.org/officeDocument/2006/relationships/image" Target="../media/image97.png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customXml" Target="../ink/ink80.xml"/><Relationship Id="rId85" Type="http://schemas.openxmlformats.org/officeDocument/2006/relationships/image" Target="../media/image42.png"/><Relationship Id="rId150" Type="http://schemas.openxmlformats.org/officeDocument/2006/relationships/customXml" Target="../ink/ink90.xml"/><Relationship Id="rId171" Type="http://schemas.openxmlformats.org/officeDocument/2006/relationships/image" Target="../media/image64.png"/><Relationship Id="rId192" Type="http://schemas.openxmlformats.org/officeDocument/2006/relationships/customXml" Target="../ink/ink117.xml"/><Relationship Id="rId206" Type="http://schemas.openxmlformats.org/officeDocument/2006/relationships/customXml" Target="../ink/ink124.xml"/><Relationship Id="rId227" Type="http://schemas.openxmlformats.org/officeDocument/2006/relationships/image" Target="../media/image92.png"/><Relationship Id="rId248" Type="http://schemas.openxmlformats.org/officeDocument/2006/relationships/customXml" Target="../ink/ink145.xml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customXml" Target="../ink/ink70.xml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81.xml"/><Relationship Id="rId161" Type="http://schemas.openxmlformats.org/officeDocument/2006/relationships/customXml" Target="../ink/ink101.xml"/><Relationship Id="rId182" Type="http://schemas.openxmlformats.org/officeDocument/2006/relationships/customXml" Target="../ink/ink112.xml"/><Relationship Id="rId217" Type="http://schemas.openxmlformats.org/officeDocument/2006/relationships/image" Target="../media/image87.png"/><Relationship Id="rId6" Type="http://schemas.openxmlformats.org/officeDocument/2006/relationships/customXml" Target="../ink/ink3.xml"/><Relationship Id="rId238" Type="http://schemas.openxmlformats.org/officeDocument/2006/relationships/customXml" Target="../ink/ink140.xml"/><Relationship Id="rId23" Type="http://schemas.openxmlformats.org/officeDocument/2006/relationships/image" Target="../media/image11.png"/><Relationship Id="rId119" Type="http://schemas.openxmlformats.org/officeDocument/2006/relationships/customXml" Target="../ink/ink60.xml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71.xml"/><Relationship Id="rId151" Type="http://schemas.openxmlformats.org/officeDocument/2006/relationships/customXml" Target="../ink/ink91.xml"/><Relationship Id="rId172" Type="http://schemas.openxmlformats.org/officeDocument/2006/relationships/customXml" Target="../ink/ink107.xml"/><Relationship Id="rId193" Type="http://schemas.openxmlformats.org/officeDocument/2006/relationships/image" Target="../media/image75.png"/><Relationship Id="rId207" Type="http://schemas.openxmlformats.org/officeDocument/2006/relationships/image" Target="../media/image82.png"/><Relationship Id="rId228" Type="http://schemas.openxmlformats.org/officeDocument/2006/relationships/customXml" Target="../ink/ink135.xml"/><Relationship Id="rId249" Type="http://schemas.openxmlformats.org/officeDocument/2006/relationships/image" Target="../media/image103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1.xml"/><Relationship Id="rId141" Type="http://schemas.openxmlformats.org/officeDocument/2006/relationships/customXml" Target="../ink/ink82.xml"/><Relationship Id="rId7" Type="http://schemas.openxmlformats.org/officeDocument/2006/relationships/image" Target="../media/image3.png"/><Relationship Id="rId162" Type="http://schemas.openxmlformats.org/officeDocument/2006/relationships/customXml" Target="../ink/ink102.xml"/><Relationship Id="rId183" Type="http://schemas.openxmlformats.org/officeDocument/2006/relationships/image" Target="../media/image70.png"/><Relationship Id="rId218" Type="http://schemas.openxmlformats.org/officeDocument/2006/relationships/customXml" Target="../ink/ink130.xml"/><Relationship Id="rId239" Type="http://schemas.openxmlformats.org/officeDocument/2006/relationships/image" Target="../media/image98.png"/><Relationship Id="rId250" Type="http://schemas.openxmlformats.org/officeDocument/2006/relationships/customXml" Target="../ink/ink146.xml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31" Type="http://schemas.openxmlformats.org/officeDocument/2006/relationships/customXml" Target="../ink/ink72.xml"/><Relationship Id="rId152" Type="http://schemas.openxmlformats.org/officeDocument/2006/relationships/customXml" Target="../ink/ink92.xml"/><Relationship Id="rId173" Type="http://schemas.openxmlformats.org/officeDocument/2006/relationships/image" Target="../media/image65.png"/><Relationship Id="rId194" Type="http://schemas.openxmlformats.org/officeDocument/2006/relationships/customXml" Target="../ink/ink118.xml"/><Relationship Id="rId208" Type="http://schemas.openxmlformats.org/officeDocument/2006/relationships/customXml" Target="../ink/ink125.xml"/><Relationship Id="rId229" Type="http://schemas.openxmlformats.org/officeDocument/2006/relationships/image" Target="../media/image93.png"/><Relationship Id="rId240" Type="http://schemas.openxmlformats.org/officeDocument/2006/relationships/customXml" Target="../ink/ink141.xml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customXml" Target="../ink/ink62.xml"/><Relationship Id="rId142" Type="http://schemas.openxmlformats.org/officeDocument/2006/relationships/customXml" Target="../ink/ink83.xml"/><Relationship Id="rId163" Type="http://schemas.openxmlformats.org/officeDocument/2006/relationships/image" Target="../media/image60.png"/><Relationship Id="rId184" Type="http://schemas.openxmlformats.org/officeDocument/2006/relationships/customXml" Target="../ink/ink113.xml"/><Relationship Id="rId219" Type="http://schemas.openxmlformats.org/officeDocument/2006/relationships/image" Target="../media/image88.png"/><Relationship Id="rId230" Type="http://schemas.openxmlformats.org/officeDocument/2006/relationships/customXml" Target="../ink/ink136.xml"/><Relationship Id="rId251" Type="http://schemas.openxmlformats.org/officeDocument/2006/relationships/image" Target="../media/image104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73.xml"/><Relationship Id="rId153" Type="http://schemas.openxmlformats.org/officeDocument/2006/relationships/customXml" Target="../ink/ink93.xml"/><Relationship Id="rId174" Type="http://schemas.openxmlformats.org/officeDocument/2006/relationships/customXml" Target="../ink/ink108.xml"/><Relationship Id="rId195" Type="http://schemas.openxmlformats.org/officeDocument/2006/relationships/image" Target="../media/image76.png"/><Relationship Id="rId209" Type="http://schemas.openxmlformats.org/officeDocument/2006/relationships/image" Target="../media/image83.png"/><Relationship Id="rId220" Type="http://schemas.openxmlformats.org/officeDocument/2006/relationships/customXml" Target="../ink/ink131.xml"/><Relationship Id="rId241" Type="http://schemas.openxmlformats.org/officeDocument/2006/relationships/image" Target="../media/image99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78" Type="http://schemas.openxmlformats.org/officeDocument/2006/relationships/customXml" Target="../ink/ink39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3.xml"/><Relationship Id="rId143" Type="http://schemas.openxmlformats.org/officeDocument/2006/relationships/customXml" Target="../ink/ink84.xml"/><Relationship Id="rId164" Type="http://schemas.openxmlformats.org/officeDocument/2006/relationships/customXml" Target="../ink/ink103.xml"/><Relationship Id="rId185" Type="http://schemas.openxmlformats.org/officeDocument/2006/relationships/image" Target="../media/image71.png"/><Relationship Id="rId9" Type="http://schemas.openxmlformats.org/officeDocument/2006/relationships/image" Target="../media/image4.png"/><Relationship Id="rId210" Type="http://schemas.openxmlformats.org/officeDocument/2006/relationships/customXml" Target="../ink/ink126.xml"/><Relationship Id="rId26" Type="http://schemas.openxmlformats.org/officeDocument/2006/relationships/customXml" Target="../ink/ink13.xml"/><Relationship Id="rId231" Type="http://schemas.openxmlformats.org/officeDocument/2006/relationships/image" Target="../media/image94.png"/><Relationship Id="rId252" Type="http://schemas.openxmlformats.org/officeDocument/2006/relationships/customXml" Target="../ink/ink147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customXml" Target="../ink/ink74.xml"/><Relationship Id="rId154" Type="http://schemas.openxmlformats.org/officeDocument/2006/relationships/customXml" Target="../ink/ink94.xml"/><Relationship Id="rId175" Type="http://schemas.openxmlformats.org/officeDocument/2006/relationships/image" Target="../media/image66.png"/><Relationship Id="rId196" Type="http://schemas.openxmlformats.org/officeDocument/2006/relationships/customXml" Target="../ink/ink119.xml"/><Relationship Id="rId200" Type="http://schemas.openxmlformats.org/officeDocument/2006/relationships/customXml" Target="../ink/ink121.xml"/><Relationship Id="rId16" Type="http://schemas.openxmlformats.org/officeDocument/2006/relationships/customXml" Target="../ink/ink8.xml"/><Relationship Id="rId221" Type="http://schemas.openxmlformats.org/officeDocument/2006/relationships/image" Target="../media/image89.png"/><Relationship Id="rId242" Type="http://schemas.openxmlformats.org/officeDocument/2006/relationships/customXml" Target="../ink/ink142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customXml" Target="../ink/ink64.xml"/><Relationship Id="rId144" Type="http://schemas.openxmlformats.org/officeDocument/2006/relationships/image" Target="../media/image59.png"/><Relationship Id="rId90" Type="http://schemas.openxmlformats.org/officeDocument/2006/relationships/customXml" Target="../ink/ink45.xml"/><Relationship Id="rId165" Type="http://schemas.openxmlformats.org/officeDocument/2006/relationships/image" Target="../media/image61.png"/><Relationship Id="rId186" Type="http://schemas.openxmlformats.org/officeDocument/2006/relationships/customXml" Target="../ink/ink114.xml"/><Relationship Id="rId211" Type="http://schemas.openxmlformats.org/officeDocument/2006/relationships/image" Target="../media/image84.png"/><Relationship Id="rId232" Type="http://schemas.openxmlformats.org/officeDocument/2006/relationships/customXml" Target="../ink/ink137.xml"/><Relationship Id="rId253" Type="http://schemas.openxmlformats.org/officeDocument/2006/relationships/image" Target="../media/image105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75.xml"/><Relationship Id="rId80" Type="http://schemas.openxmlformats.org/officeDocument/2006/relationships/customXml" Target="../ink/ink40.xml"/><Relationship Id="rId155" Type="http://schemas.openxmlformats.org/officeDocument/2006/relationships/customXml" Target="../ink/ink95.xml"/><Relationship Id="rId176" Type="http://schemas.openxmlformats.org/officeDocument/2006/relationships/customXml" Target="../ink/ink109.xml"/><Relationship Id="rId197" Type="http://schemas.openxmlformats.org/officeDocument/2006/relationships/image" Target="../media/image77.png"/><Relationship Id="rId201" Type="http://schemas.openxmlformats.org/officeDocument/2006/relationships/image" Target="../media/image79.png"/><Relationship Id="rId222" Type="http://schemas.openxmlformats.org/officeDocument/2006/relationships/customXml" Target="../ink/ink132.xml"/><Relationship Id="rId243" Type="http://schemas.openxmlformats.org/officeDocument/2006/relationships/image" Target="../media/image100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5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customXml" Target="../ink/ink85.xml"/><Relationship Id="rId166" Type="http://schemas.openxmlformats.org/officeDocument/2006/relationships/customXml" Target="../ink/ink104.xml"/><Relationship Id="rId187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27.xml"/><Relationship Id="rId233" Type="http://schemas.openxmlformats.org/officeDocument/2006/relationships/image" Target="../media/image95.png"/><Relationship Id="rId254" Type="http://schemas.openxmlformats.org/officeDocument/2006/relationships/customXml" Target="../ink/ink148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customXml" Target="../ink/ink76.xml"/><Relationship Id="rId156" Type="http://schemas.openxmlformats.org/officeDocument/2006/relationships/customXml" Target="../ink/ink96.xml"/><Relationship Id="rId177" Type="http://schemas.openxmlformats.org/officeDocument/2006/relationships/image" Target="../media/image67.png"/><Relationship Id="rId198" Type="http://schemas.openxmlformats.org/officeDocument/2006/relationships/customXml" Target="../ink/ink120.xml"/><Relationship Id="rId202" Type="http://schemas.openxmlformats.org/officeDocument/2006/relationships/customXml" Target="../ink/ink122.xml"/><Relationship Id="rId223" Type="http://schemas.openxmlformats.org/officeDocument/2006/relationships/image" Target="../media/image90.png"/><Relationship Id="rId244" Type="http://schemas.openxmlformats.org/officeDocument/2006/relationships/customXml" Target="../ink/ink143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customXml" Target="../ink/ink66.xml"/><Relationship Id="rId146" Type="http://schemas.openxmlformats.org/officeDocument/2006/relationships/customXml" Target="../ink/ink86.xml"/><Relationship Id="rId167" Type="http://schemas.openxmlformats.org/officeDocument/2006/relationships/image" Target="../media/image62.png"/><Relationship Id="rId188" Type="http://schemas.openxmlformats.org/officeDocument/2006/relationships/customXml" Target="../ink/ink115.xml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85.png"/><Relationship Id="rId234" Type="http://schemas.openxmlformats.org/officeDocument/2006/relationships/customXml" Target="../ink/ink138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06.png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77.xml"/><Relationship Id="rId157" Type="http://schemas.openxmlformats.org/officeDocument/2006/relationships/customXml" Target="../ink/ink97.xml"/><Relationship Id="rId178" Type="http://schemas.openxmlformats.org/officeDocument/2006/relationships/customXml" Target="../ink/ink110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78.png"/><Relationship Id="rId203" Type="http://schemas.openxmlformats.org/officeDocument/2006/relationships/image" Target="../media/image80.png"/><Relationship Id="rId19" Type="http://schemas.openxmlformats.org/officeDocument/2006/relationships/image" Target="../media/image9.png"/><Relationship Id="rId224" Type="http://schemas.openxmlformats.org/officeDocument/2006/relationships/customXml" Target="../ink/ink133.xml"/><Relationship Id="rId245" Type="http://schemas.openxmlformats.org/officeDocument/2006/relationships/image" Target="../media/image101.png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customXml" Target="../ink/ink67.xml"/><Relationship Id="rId147" Type="http://schemas.openxmlformats.org/officeDocument/2006/relationships/customXml" Target="../ink/ink87.xml"/><Relationship Id="rId168" Type="http://schemas.openxmlformats.org/officeDocument/2006/relationships/customXml" Target="../ink/ink105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189" Type="http://schemas.openxmlformats.org/officeDocument/2006/relationships/image" Target="../media/image73.png"/><Relationship Id="rId3" Type="http://schemas.openxmlformats.org/officeDocument/2006/relationships/image" Target="../media/image1.png"/><Relationship Id="rId214" Type="http://schemas.openxmlformats.org/officeDocument/2006/relationships/customXml" Target="../ink/ink128.xml"/><Relationship Id="rId235" Type="http://schemas.openxmlformats.org/officeDocument/2006/relationships/image" Target="../media/image96.png"/><Relationship Id="rId116" Type="http://schemas.openxmlformats.org/officeDocument/2006/relationships/customXml" Target="../ink/ink58.xml"/><Relationship Id="rId137" Type="http://schemas.openxmlformats.org/officeDocument/2006/relationships/customXml" Target="../ink/ink78.xml"/><Relationship Id="rId158" Type="http://schemas.openxmlformats.org/officeDocument/2006/relationships/customXml" Target="../ink/ink98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image" Target="../media/image68.png"/><Relationship Id="rId190" Type="http://schemas.openxmlformats.org/officeDocument/2006/relationships/customXml" Target="../ink/ink116.xml"/><Relationship Id="rId204" Type="http://schemas.openxmlformats.org/officeDocument/2006/relationships/customXml" Target="../ink/ink123.xml"/><Relationship Id="rId225" Type="http://schemas.openxmlformats.org/officeDocument/2006/relationships/image" Target="../media/image91.png"/><Relationship Id="rId246" Type="http://schemas.openxmlformats.org/officeDocument/2006/relationships/customXml" Target="../ink/ink144.xml"/><Relationship Id="rId106" Type="http://schemas.openxmlformats.org/officeDocument/2006/relationships/customXml" Target="../ink/ink53.xml"/><Relationship Id="rId127" Type="http://schemas.openxmlformats.org/officeDocument/2006/relationships/customXml" Target="../ink/ink68.xml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7.xml"/><Relationship Id="rId148" Type="http://schemas.openxmlformats.org/officeDocument/2006/relationships/customXml" Target="../ink/ink88.xml"/><Relationship Id="rId169" Type="http://schemas.openxmlformats.org/officeDocument/2006/relationships/image" Target="../media/image63.png"/><Relationship Id="rId4" Type="http://schemas.openxmlformats.org/officeDocument/2006/relationships/customXml" Target="../ink/ink2.xml"/><Relationship Id="rId180" Type="http://schemas.openxmlformats.org/officeDocument/2006/relationships/customXml" Target="../ink/ink111.xml"/><Relationship Id="rId215" Type="http://schemas.openxmlformats.org/officeDocument/2006/relationships/image" Target="../media/image86.png"/><Relationship Id="rId236" Type="http://schemas.openxmlformats.org/officeDocument/2006/relationships/customXml" Target="../ink/ink139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1.xml"/><Relationship Id="rId21" Type="http://schemas.openxmlformats.org/officeDocument/2006/relationships/image" Target="../media/image115.png"/><Relationship Id="rId42" Type="http://schemas.openxmlformats.org/officeDocument/2006/relationships/customXml" Target="../ink/ink169.xml"/><Relationship Id="rId47" Type="http://schemas.openxmlformats.org/officeDocument/2006/relationships/image" Target="../media/image128.png"/><Relationship Id="rId63" Type="http://schemas.openxmlformats.org/officeDocument/2006/relationships/image" Target="../media/image136.png"/><Relationship Id="rId68" Type="http://schemas.openxmlformats.org/officeDocument/2006/relationships/customXml" Target="../ink/ink182.xml"/><Relationship Id="rId84" Type="http://schemas.openxmlformats.org/officeDocument/2006/relationships/customXml" Target="../ink/ink190.xml"/><Relationship Id="rId89" Type="http://schemas.openxmlformats.org/officeDocument/2006/relationships/image" Target="../media/image149.png"/><Relationship Id="rId16" Type="http://schemas.openxmlformats.org/officeDocument/2006/relationships/customXml" Target="../ink/ink156.xml"/><Relationship Id="rId11" Type="http://schemas.openxmlformats.org/officeDocument/2006/relationships/image" Target="../media/image110.png"/><Relationship Id="rId32" Type="http://schemas.openxmlformats.org/officeDocument/2006/relationships/customXml" Target="../ink/ink164.xml"/><Relationship Id="rId37" Type="http://schemas.openxmlformats.org/officeDocument/2006/relationships/image" Target="../media/image123.png"/><Relationship Id="rId53" Type="http://schemas.openxmlformats.org/officeDocument/2006/relationships/image" Target="../media/image131.png"/><Relationship Id="rId58" Type="http://schemas.openxmlformats.org/officeDocument/2006/relationships/customXml" Target="../ink/ink177.xml"/><Relationship Id="rId74" Type="http://schemas.openxmlformats.org/officeDocument/2006/relationships/customXml" Target="../ink/ink185.xml"/><Relationship Id="rId79" Type="http://schemas.openxmlformats.org/officeDocument/2006/relationships/image" Target="../media/image144.png"/><Relationship Id="rId102" Type="http://schemas.openxmlformats.org/officeDocument/2006/relationships/customXml" Target="../ink/ink203.xml"/><Relationship Id="rId5" Type="http://schemas.openxmlformats.org/officeDocument/2006/relationships/image" Target="../media/image107.png"/><Relationship Id="rId90" Type="http://schemas.openxmlformats.org/officeDocument/2006/relationships/customXml" Target="../ink/ink193.xml"/><Relationship Id="rId95" Type="http://schemas.openxmlformats.org/officeDocument/2006/relationships/customXml" Target="../ink/ink196.xml"/><Relationship Id="rId22" Type="http://schemas.openxmlformats.org/officeDocument/2006/relationships/customXml" Target="../ink/ink159.xml"/><Relationship Id="rId27" Type="http://schemas.openxmlformats.org/officeDocument/2006/relationships/image" Target="../media/image118.png"/><Relationship Id="rId43" Type="http://schemas.openxmlformats.org/officeDocument/2006/relationships/image" Target="../media/image126.png"/><Relationship Id="rId48" Type="http://schemas.openxmlformats.org/officeDocument/2006/relationships/customXml" Target="../ink/ink172.xml"/><Relationship Id="rId64" Type="http://schemas.openxmlformats.org/officeDocument/2006/relationships/customXml" Target="../ink/ink180.xml"/><Relationship Id="rId69" Type="http://schemas.openxmlformats.org/officeDocument/2006/relationships/image" Target="../media/image139.png"/><Relationship Id="rId80" Type="http://schemas.openxmlformats.org/officeDocument/2006/relationships/customXml" Target="../ink/ink188.xml"/><Relationship Id="rId85" Type="http://schemas.openxmlformats.org/officeDocument/2006/relationships/image" Target="../media/image147.png"/><Relationship Id="rId12" Type="http://schemas.openxmlformats.org/officeDocument/2006/relationships/customXml" Target="../ink/ink154.xml"/><Relationship Id="rId17" Type="http://schemas.openxmlformats.org/officeDocument/2006/relationships/image" Target="../media/image113.png"/><Relationship Id="rId25" Type="http://schemas.openxmlformats.org/officeDocument/2006/relationships/image" Target="../media/image117.png"/><Relationship Id="rId33" Type="http://schemas.openxmlformats.org/officeDocument/2006/relationships/image" Target="../media/image121.png"/><Relationship Id="rId38" Type="http://schemas.openxmlformats.org/officeDocument/2006/relationships/customXml" Target="../ink/ink167.xml"/><Relationship Id="rId46" Type="http://schemas.openxmlformats.org/officeDocument/2006/relationships/customXml" Target="../ink/ink171.xml"/><Relationship Id="rId59" Type="http://schemas.openxmlformats.org/officeDocument/2006/relationships/image" Target="../media/image134.png"/><Relationship Id="rId67" Type="http://schemas.openxmlformats.org/officeDocument/2006/relationships/image" Target="../media/image138.png"/><Relationship Id="rId103" Type="http://schemas.openxmlformats.org/officeDocument/2006/relationships/image" Target="../media/image152.png"/><Relationship Id="rId20" Type="http://schemas.openxmlformats.org/officeDocument/2006/relationships/customXml" Target="../ink/ink158.xml"/><Relationship Id="rId41" Type="http://schemas.openxmlformats.org/officeDocument/2006/relationships/image" Target="../media/image125.png"/><Relationship Id="rId54" Type="http://schemas.openxmlformats.org/officeDocument/2006/relationships/customXml" Target="../ink/ink175.xml"/><Relationship Id="rId62" Type="http://schemas.openxmlformats.org/officeDocument/2006/relationships/customXml" Target="../ink/ink179.xml"/><Relationship Id="rId70" Type="http://schemas.openxmlformats.org/officeDocument/2006/relationships/customXml" Target="../ink/ink183.xml"/><Relationship Id="rId75" Type="http://schemas.openxmlformats.org/officeDocument/2006/relationships/image" Target="../media/image142.png"/><Relationship Id="rId83" Type="http://schemas.openxmlformats.org/officeDocument/2006/relationships/image" Target="../media/image146.png"/><Relationship Id="rId88" Type="http://schemas.openxmlformats.org/officeDocument/2006/relationships/customXml" Target="../ink/ink192.xml"/><Relationship Id="rId91" Type="http://schemas.openxmlformats.org/officeDocument/2006/relationships/image" Target="../media/image150.png"/><Relationship Id="rId96" Type="http://schemas.openxmlformats.org/officeDocument/2006/relationships/customXml" Target="../ink/ink19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1.xml"/><Relationship Id="rId15" Type="http://schemas.openxmlformats.org/officeDocument/2006/relationships/image" Target="../media/image112.png"/><Relationship Id="rId23" Type="http://schemas.openxmlformats.org/officeDocument/2006/relationships/image" Target="../media/image116.png"/><Relationship Id="rId28" Type="http://schemas.openxmlformats.org/officeDocument/2006/relationships/customXml" Target="../ink/ink162.xml"/><Relationship Id="rId36" Type="http://schemas.openxmlformats.org/officeDocument/2006/relationships/customXml" Target="../ink/ink166.xml"/><Relationship Id="rId49" Type="http://schemas.openxmlformats.org/officeDocument/2006/relationships/image" Target="../media/image129.png"/><Relationship Id="rId57" Type="http://schemas.openxmlformats.org/officeDocument/2006/relationships/image" Target="../media/image133.png"/><Relationship Id="rId10" Type="http://schemas.openxmlformats.org/officeDocument/2006/relationships/customXml" Target="../ink/ink153.xml"/><Relationship Id="rId31" Type="http://schemas.openxmlformats.org/officeDocument/2006/relationships/image" Target="../media/image120.png"/><Relationship Id="rId44" Type="http://schemas.openxmlformats.org/officeDocument/2006/relationships/customXml" Target="../ink/ink170.xml"/><Relationship Id="rId52" Type="http://schemas.openxmlformats.org/officeDocument/2006/relationships/customXml" Target="../ink/ink174.xml"/><Relationship Id="rId60" Type="http://schemas.openxmlformats.org/officeDocument/2006/relationships/customXml" Target="../ink/ink178.xml"/><Relationship Id="rId65" Type="http://schemas.openxmlformats.org/officeDocument/2006/relationships/image" Target="../media/image137.png"/><Relationship Id="rId73" Type="http://schemas.openxmlformats.org/officeDocument/2006/relationships/image" Target="../media/image141.png"/><Relationship Id="rId78" Type="http://schemas.openxmlformats.org/officeDocument/2006/relationships/customXml" Target="../ink/ink187.xml"/><Relationship Id="rId81" Type="http://schemas.openxmlformats.org/officeDocument/2006/relationships/image" Target="../media/image145.png"/><Relationship Id="rId86" Type="http://schemas.openxmlformats.org/officeDocument/2006/relationships/customXml" Target="../ink/ink191.xml"/><Relationship Id="rId94" Type="http://schemas.openxmlformats.org/officeDocument/2006/relationships/customXml" Target="../ink/ink195.xml"/><Relationship Id="rId99" Type="http://schemas.openxmlformats.org/officeDocument/2006/relationships/customXml" Target="../ink/ink200.xml"/><Relationship Id="rId101" Type="http://schemas.openxmlformats.org/officeDocument/2006/relationships/customXml" Target="../ink/ink202.xml"/><Relationship Id="rId4" Type="http://schemas.openxmlformats.org/officeDocument/2006/relationships/customXml" Target="../ink/ink150.xml"/><Relationship Id="rId9" Type="http://schemas.openxmlformats.org/officeDocument/2006/relationships/image" Target="../media/image109.png"/><Relationship Id="rId13" Type="http://schemas.openxmlformats.org/officeDocument/2006/relationships/image" Target="../media/image111.png"/><Relationship Id="rId18" Type="http://schemas.openxmlformats.org/officeDocument/2006/relationships/customXml" Target="../ink/ink157.xml"/><Relationship Id="rId39" Type="http://schemas.openxmlformats.org/officeDocument/2006/relationships/image" Target="../media/image124.png"/><Relationship Id="rId34" Type="http://schemas.openxmlformats.org/officeDocument/2006/relationships/customXml" Target="../ink/ink165.xml"/><Relationship Id="rId50" Type="http://schemas.openxmlformats.org/officeDocument/2006/relationships/customXml" Target="../ink/ink173.xml"/><Relationship Id="rId55" Type="http://schemas.openxmlformats.org/officeDocument/2006/relationships/image" Target="../media/image132.png"/><Relationship Id="rId76" Type="http://schemas.openxmlformats.org/officeDocument/2006/relationships/customXml" Target="../ink/ink186.xml"/><Relationship Id="rId97" Type="http://schemas.openxmlformats.org/officeDocument/2006/relationships/customXml" Target="../ink/ink198.xml"/><Relationship Id="rId7" Type="http://schemas.openxmlformats.org/officeDocument/2006/relationships/image" Target="../media/image108.png"/><Relationship Id="rId71" Type="http://schemas.openxmlformats.org/officeDocument/2006/relationships/image" Target="../media/image140.png"/><Relationship Id="rId92" Type="http://schemas.openxmlformats.org/officeDocument/2006/relationships/customXml" Target="../ink/ink194.xml"/><Relationship Id="rId2" Type="http://schemas.openxmlformats.org/officeDocument/2006/relationships/customXml" Target="../ink/ink149.xml"/><Relationship Id="rId29" Type="http://schemas.openxmlformats.org/officeDocument/2006/relationships/image" Target="../media/image119.png"/><Relationship Id="rId24" Type="http://schemas.openxmlformats.org/officeDocument/2006/relationships/customXml" Target="../ink/ink160.xml"/><Relationship Id="rId40" Type="http://schemas.openxmlformats.org/officeDocument/2006/relationships/customXml" Target="../ink/ink168.xml"/><Relationship Id="rId45" Type="http://schemas.openxmlformats.org/officeDocument/2006/relationships/image" Target="../media/image127.png"/><Relationship Id="rId66" Type="http://schemas.openxmlformats.org/officeDocument/2006/relationships/customXml" Target="../ink/ink181.xml"/><Relationship Id="rId87" Type="http://schemas.openxmlformats.org/officeDocument/2006/relationships/image" Target="../media/image148.png"/><Relationship Id="rId61" Type="http://schemas.openxmlformats.org/officeDocument/2006/relationships/image" Target="../media/image135.png"/><Relationship Id="rId82" Type="http://schemas.openxmlformats.org/officeDocument/2006/relationships/customXml" Target="../ink/ink189.xml"/><Relationship Id="rId19" Type="http://schemas.openxmlformats.org/officeDocument/2006/relationships/image" Target="../media/image114.png"/><Relationship Id="rId14" Type="http://schemas.openxmlformats.org/officeDocument/2006/relationships/customXml" Target="../ink/ink155.xml"/><Relationship Id="rId30" Type="http://schemas.openxmlformats.org/officeDocument/2006/relationships/customXml" Target="../ink/ink163.xml"/><Relationship Id="rId35" Type="http://schemas.openxmlformats.org/officeDocument/2006/relationships/image" Target="../media/image122.png"/><Relationship Id="rId56" Type="http://schemas.openxmlformats.org/officeDocument/2006/relationships/customXml" Target="../ink/ink176.xml"/><Relationship Id="rId77" Type="http://schemas.openxmlformats.org/officeDocument/2006/relationships/image" Target="../media/image143.png"/><Relationship Id="rId100" Type="http://schemas.openxmlformats.org/officeDocument/2006/relationships/customXml" Target="../ink/ink201.xml"/><Relationship Id="rId8" Type="http://schemas.openxmlformats.org/officeDocument/2006/relationships/customXml" Target="../ink/ink152.xml"/><Relationship Id="rId51" Type="http://schemas.openxmlformats.org/officeDocument/2006/relationships/image" Target="../media/image130.png"/><Relationship Id="rId72" Type="http://schemas.openxmlformats.org/officeDocument/2006/relationships/customXml" Target="../ink/ink184.xml"/><Relationship Id="rId93" Type="http://schemas.openxmlformats.org/officeDocument/2006/relationships/image" Target="../media/image151.png"/><Relationship Id="rId98" Type="http://schemas.openxmlformats.org/officeDocument/2006/relationships/customXml" Target="../ink/ink199.xml"/><Relationship Id="rId3" Type="http://schemas.openxmlformats.org/officeDocument/2006/relationships/image" Target="../media/image1060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8.png"/><Relationship Id="rId21" Type="http://schemas.openxmlformats.org/officeDocument/2006/relationships/image" Target="../media/image161.png"/><Relationship Id="rId42" Type="http://schemas.openxmlformats.org/officeDocument/2006/relationships/customXml" Target="../ink/ink224.xml"/><Relationship Id="rId63" Type="http://schemas.openxmlformats.org/officeDocument/2006/relationships/image" Target="../media/image182.png"/><Relationship Id="rId84" Type="http://schemas.openxmlformats.org/officeDocument/2006/relationships/customXml" Target="../ink/ink245.xml"/><Relationship Id="rId138" Type="http://schemas.openxmlformats.org/officeDocument/2006/relationships/customXml" Target="../ink/ink272.xml"/><Relationship Id="rId159" Type="http://schemas.openxmlformats.org/officeDocument/2006/relationships/image" Target="../media/image225.png"/><Relationship Id="rId170" Type="http://schemas.openxmlformats.org/officeDocument/2006/relationships/customXml" Target="../ink/ink292.xml"/><Relationship Id="rId107" Type="http://schemas.openxmlformats.org/officeDocument/2006/relationships/image" Target="../media/image203.png"/><Relationship Id="rId11" Type="http://schemas.openxmlformats.org/officeDocument/2006/relationships/image" Target="../media/image156.png"/><Relationship Id="rId32" Type="http://schemas.openxmlformats.org/officeDocument/2006/relationships/customXml" Target="../ink/ink219.xml"/><Relationship Id="rId53" Type="http://schemas.openxmlformats.org/officeDocument/2006/relationships/image" Target="../media/image177.png"/><Relationship Id="rId74" Type="http://schemas.openxmlformats.org/officeDocument/2006/relationships/customXml" Target="../ink/ink240.xml"/><Relationship Id="rId128" Type="http://schemas.openxmlformats.org/officeDocument/2006/relationships/customXml" Target="../ink/ink267.xml"/><Relationship Id="rId149" Type="http://schemas.openxmlformats.org/officeDocument/2006/relationships/image" Target="../media/image224.png"/><Relationship Id="rId5" Type="http://schemas.openxmlformats.org/officeDocument/2006/relationships/image" Target="../media/image153.png"/><Relationship Id="rId95" Type="http://schemas.openxmlformats.org/officeDocument/2006/relationships/image" Target="../media/image198.png"/><Relationship Id="rId160" Type="http://schemas.openxmlformats.org/officeDocument/2006/relationships/customXml" Target="../ink/ink287.xml"/><Relationship Id="rId22" Type="http://schemas.openxmlformats.org/officeDocument/2006/relationships/customXml" Target="../ink/ink214.xml"/><Relationship Id="rId43" Type="http://schemas.openxmlformats.org/officeDocument/2006/relationships/image" Target="../media/image172.png"/><Relationship Id="rId64" Type="http://schemas.openxmlformats.org/officeDocument/2006/relationships/customXml" Target="../ink/ink235.xml"/><Relationship Id="rId118" Type="http://schemas.openxmlformats.org/officeDocument/2006/relationships/customXml" Target="../ink/ink262.xml"/><Relationship Id="rId139" Type="http://schemas.openxmlformats.org/officeDocument/2006/relationships/image" Target="../media/image219.png"/><Relationship Id="rId85" Type="http://schemas.openxmlformats.org/officeDocument/2006/relationships/image" Target="../media/image193.png"/><Relationship Id="rId150" Type="http://schemas.openxmlformats.org/officeDocument/2006/relationships/customXml" Target="../ink/ink278.xml"/><Relationship Id="rId171" Type="http://schemas.openxmlformats.org/officeDocument/2006/relationships/image" Target="../media/image231.png"/><Relationship Id="rId12" Type="http://schemas.openxmlformats.org/officeDocument/2006/relationships/customXml" Target="../ink/ink209.xml"/><Relationship Id="rId33" Type="http://schemas.openxmlformats.org/officeDocument/2006/relationships/image" Target="../media/image167.png"/><Relationship Id="rId108" Type="http://schemas.openxmlformats.org/officeDocument/2006/relationships/customXml" Target="../ink/ink257.xml"/><Relationship Id="rId129" Type="http://schemas.openxmlformats.org/officeDocument/2006/relationships/image" Target="../media/image214.png"/><Relationship Id="rId54" Type="http://schemas.openxmlformats.org/officeDocument/2006/relationships/customXml" Target="../ink/ink230.xml"/><Relationship Id="rId75" Type="http://schemas.openxmlformats.org/officeDocument/2006/relationships/image" Target="../media/image188.png"/><Relationship Id="rId96" Type="http://schemas.openxmlformats.org/officeDocument/2006/relationships/customXml" Target="../ink/ink251.xml"/><Relationship Id="rId140" Type="http://schemas.openxmlformats.org/officeDocument/2006/relationships/customXml" Target="../ink/ink273.xml"/><Relationship Id="rId161" Type="http://schemas.openxmlformats.org/officeDocument/2006/relationships/image" Target="../media/image226.png"/><Relationship Id="rId6" Type="http://schemas.openxmlformats.org/officeDocument/2006/relationships/customXml" Target="../ink/ink206.xml"/><Relationship Id="rId23" Type="http://schemas.openxmlformats.org/officeDocument/2006/relationships/image" Target="../media/image162.png"/><Relationship Id="rId28" Type="http://schemas.openxmlformats.org/officeDocument/2006/relationships/customXml" Target="../ink/ink217.xml"/><Relationship Id="rId49" Type="http://schemas.openxmlformats.org/officeDocument/2006/relationships/image" Target="../media/image175.png"/><Relationship Id="rId114" Type="http://schemas.openxmlformats.org/officeDocument/2006/relationships/customXml" Target="../ink/ink260.xml"/><Relationship Id="rId119" Type="http://schemas.openxmlformats.org/officeDocument/2006/relationships/image" Target="../media/image209.png"/><Relationship Id="rId44" Type="http://schemas.openxmlformats.org/officeDocument/2006/relationships/customXml" Target="../ink/ink225.xml"/><Relationship Id="rId60" Type="http://schemas.openxmlformats.org/officeDocument/2006/relationships/customXml" Target="../ink/ink233.xml"/><Relationship Id="rId65" Type="http://schemas.openxmlformats.org/officeDocument/2006/relationships/image" Target="../media/image183.png"/><Relationship Id="rId81" Type="http://schemas.openxmlformats.org/officeDocument/2006/relationships/image" Target="../media/image191.png"/><Relationship Id="rId86" Type="http://schemas.openxmlformats.org/officeDocument/2006/relationships/customXml" Target="../ink/ink246.xml"/><Relationship Id="rId130" Type="http://schemas.openxmlformats.org/officeDocument/2006/relationships/customXml" Target="../ink/ink268.xml"/><Relationship Id="rId135" Type="http://schemas.openxmlformats.org/officeDocument/2006/relationships/image" Target="../media/image217.png"/><Relationship Id="rId151" Type="http://schemas.openxmlformats.org/officeDocument/2006/relationships/customXml" Target="../ink/ink279.xml"/><Relationship Id="rId156" Type="http://schemas.openxmlformats.org/officeDocument/2006/relationships/customXml" Target="../ink/ink284.xml"/><Relationship Id="rId177" Type="http://schemas.openxmlformats.org/officeDocument/2006/relationships/image" Target="../media/image234.png"/><Relationship Id="rId172" Type="http://schemas.openxmlformats.org/officeDocument/2006/relationships/customXml" Target="../ink/ink293.xml"/><Relationship Id="rId13" Type="http://schemas.openxmlformats.org/officeDocument/2006/relationships/image" Target="../media/image157.png"/><Relationship Id="rId18" Type="http://schemas.openxmlformats.org/officeDocument/2006/relationships/customXml" Target="../ink/ink212.xml"/><Relationship Id="rId39" Type="http://schemas.openxmlformats.org/officeDocument/2006/relationships/image" Target="../media/image170.png"/><Relationship Id="rId109" Type="http://schemas.openxmlformats.org/officeDocument/2006/relationships/image" Target="../media/image204.png"/><Relationship Id="rId34" Type="http://schemas.openxmlformats.org/officeDocument/2006/relationships/customXml" Target="../ink/ink220.xml"/><Relationship Id="rId50" Type="http://schemas.openxmlformats.org/officeDocument/2006/relationships/customXml" Target="../ink/ink228.xml"/><Relationship Id="rId55" Type="http://schemas.openxmlformats.org/officeDocument/2006/relationships/image" Target="../media/image178.png"/><Relationship Id="rId76" Type="http://schemas.openxmlformats.org/officeDocument/2006/relationships/customXml" Target="../ink/ink241.xml"/><Relationship Id="rId97" Type="http://schemas.openxmlformats.org/officeDocument/2006/relationships/image" Target="../media/image199.png"/><Relationship Id="rId104" Type="http://schemas.openxmlformats.org/officeDocument/2006/relationships/customXml" Target="../ink/ink255.xml"/><Relationship Id="rId120" Type="http://schemas.openxmlformats.org/officeDocument/2006/relationships/customXml" Target="../ink/ink263.xml"/><Relationship Id="rId125" Type="http://schemas.openxmlformats.org/officeDocument/2006/relationships/image" Target="../media/image212.png"/><Relationship Id="rId141" Type="http://schemas.openxmlformats.org/officeDocument/2006/relationships/image" Target="../media/image220.png"/><Relationship Id="rId146" Type="http://schemas.openxmlformats.org/officeDocument/2006/relationships/customXml" Target="../ink/ink276.xml"/><Relationship Id="rId167" Type="http://schemas.openxmlformats.org/officeDocument/2006/relationships/image" Target="../media/image229.png"/><Relationship Id="rId7" Type="http://schemas.openxmlformats.org/officeDocument/2006/relationships/image" Target="../media/image154.png"/><Relationship Id="rId71" Type="http://schemas.openxmlformats.org/officeDocument/2006/relationships/image" Target="../media/image186.png"/><Relationship Id="rId92" Type="http://schemas.openxmlformats.org/officeDocument/2006/relationships/customXml" Target="../ink/ink249.xml"/><Relationship Id="rId162" Type="http://schemas.openxmlformats.org/officeDocument/2006/relationships/customXml" Target="../ink/ink288.xml"/><Relationship Id="rId2" Type="http://schemas.openxmlformats.org/officeDocument/2006/relationships/customXml" Target="../ink/ink204.xml"/><Relationship Id="rId29" Type="http://schemas.openxmlformats.org/officeDocument/2006/relationships/image" Target="../media/image165.png"/><Relationship Id="rId24" Type="http://schemas.openxmlformats.org/officeDocument/2006/relationships/customXml" Target="../ink/ink215.xml"/><Relationship Id="rId40" Type="http://schemas.openxmlformats.org/officeDocument/2006/relationships/customXml" Target="../ink/ink223.xml"/><Relationship Id="rId45" Type="http://schemas.openxmlformats.org/officeDocument/2006/relationships/image" Target="../media/image173.png"/><Relationship Id="rId66" Type="http://schemas.openxmlformats.org/officeDocument/2006/relationships/customXml" Target="../ink/ink236.xml"/><Relationship Id="rId87" Type="http://schemas.openxmlformats.org/officeDocument/2006/relationships/image" Target="../media/image194.png"/><Relationship Id="rId110" Type="http://schemas.openxmlformats.org/officeDocument/2006/relationships/customXml" Target="../ink/ink258.xml"/><Relationship Id="rId115" Type="http://schemas.openxmlformats.org/officeDocument/2006/relationships/image" Target="../media/image207.png"/><Relationship Id="rId131" Type="http://schemas.openxmlformats.org/officeDocument/2006/relationships/image" Target="../media/image215.png"/><Relationship Id="rId136" Type="http://schemas.openxmlformats.org/officeDocument/2006/relationships/customXml" Target="../ink/ink271.xml"/><Relationship Id="rId157" Type="http://schemas.openxmlformats.org/officeDocument/2006/relationships/customXml" Target="../ink/ink285.xml"/><Relationship Id="rId61" Type="http://schemas.openxmlformats.org/officeDocument/2006/relationships/image" Target="../media/image181.png"/><Relationship Id="rId82" Type="http://schemas.openxmlformats.org/officeDocument/2006/relationships/customXml" Target="../ink/ink244.xml"/><Relationship Id="rId152" Type="http://schemas.openxmlformats.org/officeDocument/2006/relationships/customXml" Target="../ink/ink280.xml"/><Relationship Id="rId173" Type="http://schemas.openxmlformats.org/officeDocument/2006/relationships/image" Target="../media/image232.png"/><Relationship Id="rId19" Type="http://schemas.openxmlformats.org/officeDocument/2006/relationships/image" Target="../media/image160.png"/><Relationship Id="rId14" Type="http://schemas.openxmlformats.org/officeDocument/2006/relationships/customXml" Target="../ink/ink210.xml"/><Relationship Id="rId30" Type="http://schemas.openxmlformats.org/officeDocument/2006/relationships/customXml" Target="../ink/ink218.xml"/><Relationship Id="rId35" Type="http://schemas.openxmlformats.org/officeDocument/2006/relationships/image" Target="../media/image168.png"/><Relationship Id="rId56" Type="http://schemas.openxmlformats.org/officeDocument/2006/relationships/customXml" Target="../ink/ink231.xml"/><Relationship Id="rId77" Type="http://schemas.openxmlformats.org/officeDocument/2006/relationships/image" Target="../media/image189.png"/><Relationship Id="rId100" Type="http://schemas.openxmlformats.org/officeDocument/2006/relationships/customXml" Target="../ink/ink253.xml"/><Relationship Id="rId105" Type="http://schemas.openxmlformats.org/officeDocument/2006/relationships/image" Target="../media/image202.png"/><Relationship Id="rId126" Type="http://schemas.openxmlformats.org/officeDocument/2006/relationships/customXml" Target="../ink/ink266.xml"/><Relationship Id="rId147" Type="http://schemas.openxmlformats.org/officeDocument/2006/relationships/image" Target="../media/image223.png"/><Relationship Id="rId168" Type="http://schemas.openxmlformats.org/officeDocument/2006/relationships/customXml" Target="../ink/ink291.xml"/><Relationship Id="rId8" Type="http://schemas.openxmlformats.org/officeDocument/2006/relationships/customXml" Target="../ink/ink207.xml"/><Relationship Id="rId51" Type="http://schemas.openxmlformats.org/officeDocument/2006/relationships/image" Target="../media/image176.png"/><Relationship Id="rId72" Type="http://schemas.openxmlformats.org/officeDocument/2006/relationships/customXml" Target="../ink/ink239.xml"/><Relationship Id="rId93" Type="http://schemas.openxmlformats.org/officeDocument/2006/relationships/image" Target="../media/image197.png"/><Relationship Id="rId98" Type="http://schemas.openxmlformats.org/officeDocument/2006/relationships/customXml" Target="../ink/ink252.xml"/><Relationship Id="rId121" Type="http://schemas.openxmlformats.org/officeDocument/2006/relationships/image" Target="../media/image210.png"/><Relationship Id="rId142" Type="http://schemas.openxmlformats.org/officeDocument/2006/relationships/customXml" Target="../ink/ink274.xml"/><Relationship Id="rId163" Type="http://schemas.openxmlformats.org/officeDocument/2006/relationships/image" Target="../media/image227.png"/><Relationship Id="rId3" Type="http://schemas.openxmlformats.org/officeDocument/2006/relationships/image" Target="../media/image1520.png"/><Relationship Id="rId25" Type="http://schemas.openxmlformats.org/officeDocument/2006/relationships/image" Target="../media/image163.png"/><Relationship Id="rId46" Type="http://schemas.openxmlformats.org/officeDocument/2006/relationships/customXml" Target="../ink/ink226.xml"/><Relationship Id="rId67" Type="http://schemas.openxmlformats.org/officeDocument/2006/relationships/image" Target="../media/image184.png"/><Relationship Id="rId116" Type="http://schemas.openxmlformats.org/officeDocument/2006/relationships/customXml" Target="../ink/ink261.xml"/><Relationship Id="rId137" Type="http://schemas.openxmlformats.org/officeDocument/2006/relationships/image" Target="../media/image218.png"/><Relationship Id="rId158" Type="http://schemas.openxmlformats.org/officeDocument/2006/relationships/customXml" Target="../ink/ink286.xml"/><Relationship Id="rId20" Type="http://schemas.openxmlformats.org/officeDocument/2006/relationships/customXml" Target="../ink/ink213.xml"/><Relationship Id="rId41" Type="http://schemas.openxmlformats.org/officeDocument/2006/relationships/image" Target="../media/image171.png"/><Relationship Id="rId62" Type="http://schemas.openxmlformats.org/officeDocument/2006/relationships/customXml" Target="../ink/ink234.xml"/><Relationship Id="rId83" Type="http://schemas.openxmlformats.org/officeDocument/2006/relationships/image" Target="../media/image192.png"/><Relationship Id="rId88" Type="http://schemas.openxmlformats.org/officeDocument/2006/relationships/customXml" Target="../ink/ink247.xml"/><Relationship Id="rId111" Type="http://schemas.openxmlformats.org/officeDocument/2006/relationships/image" Target="../media/image205.png"/><Relationship Id="rId132" Type="http://schemas.openxmlformats.org/officeDocument/2006/relationships/customXml" Target="../ink/ink269.xml"/><Relationship Id="rId153" Type="http://schemas.openxmlformats.org/officeDocument/2006/relationships/customXml" Target="../ink/ink281.xml"/><Relationship Id="rId174" Type="http://schemas.openxmlformats.org/officeDocument/2006/relationships/customXml" Target="../ink/ink294.xml"/><Relationship Id="rId15" Type="http://schemas.openxmlformats.org/officeDocument/2006/relationships/image" Target="../media/image158.png"/><Relationship Id="rId36" Type="http://schemas.openxmlformats.org/officeDocument/2006/relationships/customXml" Target="../ink/ink221.xml"/><Relationship Id="rId57" Type="http://schemas.openxmlformats.org/officeDocument/2006/relationships/image" Target="../media/image179.png"/><Relationship Id="rId106" Type="http://schemas.openxmlformats.org/officeDocument/2006/relationships/customXml" Target="../ink/ink256.xml"/><Relationship Id="rId127" Type="http://schemas.openxmlformats.org/officeDocument/2006/relationships/image" Target="../media/image213.png"/><Relationship Id="rId10" Type="http://schemas.openxmlformats.org/officeDocument/2006/relationships/customXml" Target="../ink/ink208.xml"/><Relationship Id="rId31" Type="http://schemas.openxmlformats.org/officeDocument/2006/relationships/image" Target="../media/image166.png"/><Relationship Id="rId52" Type="http://schemas.openxmlformats.org/officeDocument/2006/relationships/customXml" Target="../ink/ink229.xml"/><Relationship Id="rId73" Type="http://schemas.openxmlformats.org/officeDocument/2006/relationships/image" Target="../media/image187.png"/><Relationship Id="rId78" Type="http://schemas.openxmlformats.org/officeDocument/2006/relationships/customXml" Target="../ink/ink242.xml"/><Relationship Id="rId94" Type="http://schemas.openxmlformats.org/officeDocument/2006/relationships/customXml" Target="../ink/ink250.xml"/><Relationship Id="rId99" Type="http://schemas.openxmlformats.org/officeDocument/2006/relationships/image" Target="../media/image200.png"/><Relationship Id="rId101" Type="http://schemas.openxmlformats.org/officeDocument/2006/relationships/image" Target="../media/image201.png"/><Relationship Id="rId122" Type="http://schemas.openxmlformats.org/officeDocument/2006/relationships/customXml" Target="../ink/ink264.xml"/><Relationship Id="rId143" Type="http://schemas.openxmlformats.org/officeDocument/2006/relationships/image" Target="../media/image221.png"/><Relationship Id="rId148" Type="http://schemas.openxmlformats.org/officeDocument/2006/relationships/customXml" Target="../ink/ink277.xml"/><Relationship Id="rId164" Type="http://schemas.openxmlformats.org/officeDocument/2006/relationships/customXml" Target="../ink/ink289.xml"/><Relationship Id="rId169" Type="http://schemas.openxmlformats.org/officeDocument/2006/relationships/image" Target="../media/image230.png"/><Relationship Id="rId4" Type="http://schemas.openxmlformats.org/officeDocument/2006/relationships/customXml" Target="../ink/ink205.xml"/><Relationship Id="rId9" Type="http://schemas.openxmlformats.org/officeDocument/2006/relationships/image" Target="../media/image155.png"/><Relationship Id="rId26" Type="http://schemas.openxmlformats.org/officeDocument/2006/relationships/customXml" Target="../ink/ink216.xml"/><Relationship Id="rId47" Type="http://schemas.openxmlformats.org/officeDocument/2006/relationships/image" Target="../media/image174.png"/><Relationship Id="rId68" Type="http://schemas.openxmlformats.org/officeDocument/2006/relationships/customXml" Target="../ink/ink237.xml"/><Relationship Id="rId89" Type="http://schemas.openxmlformats.org/officeDocument/2006/relationships/image" Target="../media/image195.png"/><Relationship Id="rId112" Type="http://schemas.openxmlformats.org/officeDocument/2006/relationships/customXml" Target="../ink/ink259.xml"/><Relationship Id="rId133" Type="http://schemas.openxmlformats.org/officeDocument/2006/relationships/image" Target="../media/image216.png"/><Relationship Id="rId154" Type="http://schemas.openxmlformats.org/officeDocument/2006/relationships/customXml" Target="../ink/ink282.xml"/><Relationship Id="rId175" Type="http://schemas.openxmlformats.org/officeDocument/2006/relationships/image" Target="../media/image233.png"/><Relationship Id="rId16" Type="http://schemas.openxmlformats.org/officeDocument/2006/relationships/customXml" Target="../ink/ink211.xml"/><Relationship Id="rId37" Type="http://schemas.openxmlformats.org/officeDocument/2006/relationships/image" Target="../media/image169.png"/><Relationship Id="rId58" Type="http://schemas.openxmlformats.org/officeDocument/2006/relationships/customXml" Target="../ink/ink232.xml"/><Relationship Id="rId79" Type="http://schemas.openxmlformats.org/officeDocument/2006/relationships/image" Target="../media/image190.png"/><Relationship Id="rId102" Type="http://schemas.openxmlformats.org/officeDocument/2006/relationships/customXml" Target="../ink/ink254.xml"/><Relationship Id="rId123" Type="http://schemas.openxmlformats.org/officeDocument/2006/relationships/image" Target="../media/image211.png"/><Relationship Id="rId144" Type="http://schemas.openxmlformats.org/officeDocument/2006/relationships/customXml" Target="../ink/ink275.xml"/><Relationship Id="rId90" Type="http://schemas.openxmlformats.org/officeDocument/2006/relationships/customXml" Target="../ink/ink248.xml"/><Relationship Id="rId165" Type="http://schemas.openxmlformats.org/officeDocument/2006/relationships/image" Target="../media/image228.png"/><Relationship Id="rId27" Type="http://schemas.openxmlformats.org/officeDocument/2006/relationships/image" Target="../media/image164.png"/><Relationship Id="rId48" Type="http://schemas.openxmlformats.org/officeDocument/2006/relationships/customXml" Target="../ink/ink227.xml"/><Relationship Id="rId69" Type="http://schemas.openxmlformats.org/officeDocument/2006/relationships/image" Target="../media/image185.png"/><Relationship Id="rId113" Type="http://schemas.openxmlformats.org/officeDocument/2006/relationships/image" Target="../media/image206.png"/><Relationship Id="rId134" Type="http://schemas.openxmlformats.org/officeDocument/2006/relationships/customXml" Target="../ink/ink270.xml"/><Relationship Id="rId80" Type="http://schemas.openxmlformats.org/officeDocument/2006/relationships/customXml" Target="../ink/ink243.xml"/><Relationship Id="rId155" Type="http://schemas.openxmlformats.org/officeDocument/2006/relationships/customXml" Target="../ink/ink283.xml"/><Relationship Id="rId176" Type="http://schemas.openxmlformats.org/officeDocument/2006/relationships/customXml" Target="../ink/ink295.xml"/><Relationship Id="rId17" Type="http://schemas.openxmlformats.org/officeDocument/2006/relationships/image" Target="../media/image159.png"/><Relationship Id="rId38" Type="http://schemas.openxmlformats.org/officeDocument/2006/relationships/customXml" Target="../ink/ink222.xml"/><Relationship Id="rId59" Type="http://schemas.openxmlformats.org/officeDocument/2006/relationships/image" Target="../media/image180.png"/><Relationship Id="rId103" Type="http://schemas.openxmlformats.org/officeDocument/2006/relationships/image" Target="../media/image135.png"/><Relationship Id="rId124" Type="http://schemas.openxmlformats.org/officeDocument/2006/relationships/customXml" Target="../ink/ink265.xml"/><Relationship Id="rId70" Type="http://schemas.openxmlformats.org/officeDocument/2006/relationships/customXml" Target="../ink/ink238.xml"/><Relationship Id="rId91" Type="http://schemas.openxmlformats.org/officeDocument/2006/relationships/image" Target="../media/image196.png"/><Relationship Id="rId145" Type="http://schemas.openxmlformats.org/officeDocument/2006/relationships/image" Target="../media/image222.png"/><Relationship Id="rId166" Type="http://schemas.openxmlformats.org/officeDocument/2006/relationships/customXml" Target="../ink/ink29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08.xml"/><Relationship Id="rId117" Type="http://schemas.openxmlformats.org/officeDocument/2006/relationships/image" Target="../media/image280.png"/><Relationship Id="rId21" Type="http://schemas.openxmlformats.org/officeDocument/2006/relationships/image" Target="../media/image243.png"/><Relationship Id="rId42" Type="http://schemas.openxmlformats.org/officeDocument/2006/relationships/customXml" Target="../ink/ink317.xml"/><Relationship Id="rId47" Type="http://schemas.openxmlformats.org/officeDocument/2006/relationships/customXml" Target="../ink/ink322.xml"/><Relationship Id="rId63" Type="http://schemas.openxmlformats.org/officeDocument/2006/relationships/image" Target="../media/image258.png"/><Relationship Id="rId68" Type="http://schemas.openxmlformats.org/officeDocument/2006/relationships/customXml" Target="../ink/ink335.xml"/><Relationship Id="rId84" Type="http://schemas.openxmlformats.org/officeDocument/2006/relationships/customXml" Target="../ink/ink344.xml"/><Relationship Id="rId89" Type="http://schemas.openxmlformats.org/officeDocument/2006/relationships/customXml" Target="../ink/ink349.xml"/><Relationship Id="rId112" Type="http://schemas.openxmlformats.org/officeDocument/2006/relationships/customXml" Target="../ink/ink362.xml"/><Relationship Id="rId16" Type="http://schemas.openxmlformats.org/officeDocument/2006/relationships/customXml" Target="../ink/ink303.xml"/><Relationship Id="rId107" Type="http://schemas.openxmlformats.org/officeDocument/2006/relationships/image" Target="../media/image275.png"/><Relationship Id="rId11" Type="http://schemas.openxmlformats.org/officeDocument/2006/relationships/image" Target="../media/image238.png"/><Relationship Id="rId32" Type="http://schemas.openxmlformats.org/officeDocument/2006/relationships/customXml" Target="../ink/ink311.xml"/><Relationship Id="rId37" Type="http://schemas.openxmlformats.org/officeDocument/2006/relationships/image" Target="../media/image251.png"/><Relationship Id="rId53" Type="http://schemas.openxmlformats.org/officeDocument/2006/relationships/image" Target="../media/image253.png"/><Relationship Id="rId58" Type="http://schemas.openxmlformats.org/officeDocument/2006/relationships/customXml" Target="../ink/ink330.xml"/><Relationship Id="rId74" Type="http://schemas.openxmlformats.org/officeDocument/2006/relationships/customXml" Target="../ink/ink338.xml"/><Relationship Id="rId79" Type="http://schemas.openxmlformats.org/officeDocument/2006/relationships/image" Target="../media/image266.png"/><Relationship Id="rId102" Type="http://schemas.openxmlformats.org/officeDocument/2006/relationships/customXml" Target="../ink/ink357.xml"/><Relationship Id="rId5" Type="http://schemas.openxmlformats.org/officeDocument/2006/relationships/image" Target="../media/image235.png"/><Relationship Id="rId90" Type="http://schemas.openxmlformats.org/officeDocument/2006/relationships/customXml" Target="../ink/ink350.xml"/><Relationship Id="rId95" Type="http://schemas.openxmlformats.org/officeDocument/2006/relationships/image" Target="../media/image269.png"/><Relationship Id="rId22" Type="http://schemas.openxmlformats.org/officeDocument/2006/relationships/customXml" Target="../ink/ink306.xml"/><Relationship Id="rId27" Type="http://schemas.openxmlformats.org/officeDocument/2006/relationships/image" Target="../media/image246.png"/><Relationship Id="rId43" Type="http://schemas.openxmlformats.org/officeDocument/2006/relationships/customXml" Target="../ink/ink318.xml"/><Relationship Id="rId48" Type="http://schemas.openxmlformats.org/officeDocument/2006/relationships/customXml" Target="../ink/ink323.xml"/><Relationship Id="rId64" Type="http://schemas.openxmlformats.org/officeDocument/2006/relationships/customXml" Target="../ink/ink333.xml"/><Relationship Id="rId69" Type="http://schemas.openxmlformats.org/officeDocument/2006/relationships/image" Target="../media/image261.png"/><Relationship Id="rId113" Type="http://schemas.openxmlformats.org/officeDocument/2006/relationships/image" Target="../media/image278.png"/><Relationship Id="rId80" Type="http://schemas.openxmlformats.org/officeDocument/2006/relationships/customXml" Target="../ink/ink341.xml"/><Relationship Id="rId85" Type="http://schemas.openxmlformats.org/officeDocument/2006/relationships/customXml" Target="../ink/ink345.xml"/><Relationship Id="rId12" Type="http://schemas.openxmlformats.org/officeDocument/2006/relationships/customXml" Target="../ink/ink301.xml"/><Relationship Id="rId17" Type="http://schemas.openxmlformats.org/officeDocument/2006/relationships/image" Target="../media/image241.png"/><Relationship Id="rId33" Type="http://schemas.openxmlformats.org/officeDocument/2006/relationships/image" Target="../media/image249.png"/><Relationship Id="rId38" Type="http://schemas.openxmlformats.org/officeDocument/2006/relationships/customXml" Target="../ink/ink314.xml"/><Relationship Id="rId59" Type="http://schemas.openxmlformats.org/officeDocument/2006/relationships/image" Target="../media/image256.png"/><Relationship Id="rId103" Type="http://schemas.openxmlformats.org/officeDocument/2006/relationships/image" Target="../media/image273.png"/><Relationship Id="rId108" Type="http://schemas.openxmlformats.org/officeDocument/2006/relationships/customXml" Target="../ink/ink360.xml"/><Relationship Id="rId54" Type="http://schemas.openxmlformats.org/officeDocument/2006/relationships/customXml" Target="../ink/ink328.xml"/><Relationship Id="rId70" Type="http://schemas.openxmlformats.org/officeDocument/2006/relationships/customXml" Target="../ink/ink336.xml"/><Relationship Id="rId75" Type="http://schemas.openxmlformats.org/officeDocument/2006/relationships/image" Target="../media/image264.png"/><Relationship Id="rId91" Type="http://schemas.openxmlformats.org/officeDocument/2006/relationships/customXml" Target="../ink/ink351.xml"/><Relationship Id="rId96" Type="http://schemas.openxmlformats.org/officeDocument/2006/relationships/customXml" Target="../ink/ink35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8.xml"/><Relationship Id="rId23" Type="http://schemas.openxmlformats.org/officeDocument/2006/relationships/image" Target="../media/image244.png"/><Relationship Id="rId28" Type="http://schemas.openxmlformats.org/officeDocument/2006/relationships/customXml" Target="../ink/ink309.xml"/><Relationship Id="rId49" Type="http://schemas.openxmlformats.org/officeDocument/2006/relationships/customXml" Target="../ink/ink324.xml"/><Relationship Id="rId114" Type="http://schemas.openxmlformats.org/officeDocument/2006/relationships/customXml" Target="../ink/ink363.xml"/><Relationship Id="rId10" Type="http://schemas.openxmlformats.org/officeDocument/2006/relationships/customXml" Target="../ink/ink300.xml"/><Relationship Id="rId31" Type="http://schemas.openxmlformats.org/officeDocument/2006/relationships/image" Target="../media/image248.png"/><Relationship Id="rId44" Type="http://schemas.openxmlformats.org/officeDocument/2006/relationships/customXml" Target="../ink/ink319.xml"/><Relationship Id="rId52" Type="http://schemas.openxmlformats.org/officeDocument/2006/relationships/customXml" Target="../ink/ink327.xml"/><Relationship Id="rId60" Type="http://schemas.openxmlformats.org/officeDocument/2006/relationships/customXml" Target="../ink/ink331.xml"/><Relationship Id="rId65" Type="http://schemas.openxmlformats.org/officeDocument/2006/relationships/image" Target="../media/image259.png"/><Relationship Id="rId73" Type="http://schemas.openxmlformats.org/officeDocument/2006/relationships/image" Target="../media/image263.png"/><Relationship Id="rId78" Type="http://schemas.openxmlformats.org/officeDocument/2006/relationships/customXml" Target="../ink/ink340.xml"/><Relationship Id="rId81" Type="http://schemas.openxmlformats.org/officeDocument/2006/relationships/image" Target="../media/image267.png"/><Relationship Id="rId86" Type="http://schemas.openxmlformats.org/officeDocument/2006/relationships/customXml" Target="../ink/ink346.xml"/><Relationship Id="rId94" Type="http://schemas.openxmlformats.org/officeDocument/2006/relationships/customXml" Target="../ink/ink353.xml"/><Relationship Id="rId99" Type="http://schemas.openxmlformats.org/officeDocument/2006/relationships/image" Target="../media/image271.png"/><Relationship Id="rId101" Type="http://schemas.openxmlformats.org/officeDocument/2006/relationships/image" Target="../media/image272.png"/><Relationship Id="rId4" Type="http://schemas.openxmlformats.org/officeDocument/2006/relationships/customXml" Target="../ink/ink297.xml"/><Relationship Id="rId9" Type="http://schemas.openxmlformats.org/officeDocument/2006/relationships/image" Target="../media/image237.png"/><Relationship Id="rId13" Type="http://schemas.openxmlformats.org/officeDocument/2006/relationships/image" Target="../media/image239.png"/><Relationship Id="rId18" Type="http://schemas.openxmlformats.org/officeDocument/2006/relationships/customXml" Target="../ink/ink304.xml"/><Relationship Id="rId39" Type="http://schemas.openxmlformats.org/officeDocument/2006/relationships/image" Target="../media/image252.png"/><Relationship Id="rId109" Type="http://schemas.openxmlformats.org/officeDocument/2006/relationships/image" Target="../media/image276.png"/><Relationship Id="rId34" Type="http://schemas.openxmlformats.org/officeDocument/2006/relationships/customXml" Target="../ink/ink312.xml"/><Relationship Id="rId50" Type="http://schemas.openxmlformats.org/officeDocument/2006/relationships/customXml" Target="../ink/ink325.xml"/><Relationship Id="rId55" Type="http://schemas.openxmlformats.org/officeDocument/2006/relationships/image" Target="../media/image254.png"/><Relationship Id="rId76" Type="http://schemas.openxmlformats.org/officeDocument/2006/relationships/customXml" Target="../ink/ink339.xml"/><Relationship Id="rId97" Type="http://schemas.openxmlformats.org/officeDocument/2006/relationships/image" Target="../media/image270.png"/><Relationship Id="rId104" Type="http://schemas.openxmlformats.org/officeDocument/2006/relationships/customXml" Target="../ink/ink358.xml"/><Relationship Id="rId7" Type="http://schemas.openxmlformats.org/officeDocument/2006/relationships/image" Target="../media/image236.png"/><Relationship Id="rId71" Type="http://schemas.openxmlformats.org/officeDocument/2006/relationships/image" Target="../media/image262.png"/><Relationship Id="rId92" Type="http://schemas.openxmlformats.org/officeDocument/2006/relationships/customXml" Target="../ink/ink352.xml"/><Relationship Id="rId2" Type="http://schemas.openxmlformats.org/officeDocument/2006/relationships/customXml" Target="../ink/ink296.xml"/><Relationship Id="rId29" Type="http://schemas.openxmlformats.org/officeDocument/2006/relationships/image" Target="../media/image247.png"/><Relationship Id="rId24" Type="http://schemas.openxmlformats.org/officeDocument/2006/relationships/customXml" Target="../ink/ink307.xml"/><Relationship Id="rId40" Type="http://schemas.openxmlformats.org/officeDocument/2006/relationships/customXml" Target="../ink/ink315.xml"/><Relationship Id="rId45" Type="http://schemas.openxmlformats.org/officeDocument/2006/relationships/customXml" Target="../ink/ink320.xml"/><Relationship Id="rId66" Type="http://schemas.openxmlformats.org/officeDocument/2006/relationships/customXml" Target="../ink/ink334.xml"/><Relationship Id="rId87" Type="http://schemas.openxmlformats.org/officeDocument/2006/relationships/customXml" Target="../ink/ink347.xml"/><Relationship Id="rId110" Type="http://schemas.openxmlformats.org/officeDocument/2006/relationships/customXml" Target="../ink/ink361.xml"/><Relationship Id="rId115" Type="http://schemas.openxmlformats.org/officeDocument/2006/relationships/image" Target="../media/image279.png"/><Relationship Id="rId61" Type="http://schemas.openxmlformats.org/officeDocument/2006/relationships/image" Target="../media/image257.png"/><Relationship Id="rId82" Type="http://schemas.openxmlformats.org/officeDocument/2006/relationships/customXml" Target="../ink/ink342.xml"/><Relationship Id="rId19" Type="http://schemas.openxmlformats.org/officeDocument/2006/relationships/image" Target="../media/image242.png"/><Relationship Id="rId14" Type="http://schemas.openxmlformats.org/officeDocument/2006/relationships/customXml" Target="../ink/ink302.xml"/><Relationship Id="rId30" Type="http://schemas.openxmlformats.org/officeDocument/2006/relationships/customXml" Target="../ink/ink310.xml"/><Relationship Id="rId35" Type="http://schemas.openxmlformats.org/officeDocument/2006/relationships/image" Target="../media/image250.png"/><Relationship Id="rId56" Type="http://schemas.openxmlformats.org/officeDocument/2006/relationships/customXml" Target="../ink/ink329.xml"/><Relationship Id="rId77" Type="http://schemas.openxmlformats.org/officeDocument/2006/relationships/image" Target="../media/image265.png"/><Relationship Id="rId100" Type="http://schemas.openxmlformats.org/officeDocument/2006/relationships/customXml" Target="../ink/ink356.xml"/><Relationship Id="rId105" Type="http://schemas.openxmlformats.org/officeDocument/2006/relationships/image" Target="../media/image274.png"/><Relationship Id="rId8" Type="http://schemas.openxmlformats.org/officeDocument/2006/relationships/customXml" Target="../ink/ink299.xml"/><Relationship Id="rId51" Type="http://schemas.openxmlformats.org/officeDocument/2006/relationships/customXml" Target="../ink/ink326.xml"/><Relationship Id="rId72" Type="http://schemas.openxmlformats.org/officeDocument/2006/relationships/customXml" Target="../ink/ink337.xml"/><Relationship Id="rId93" Type="http://schemas.openxmlformats.org/officeDocument/2006/relationships/image" Target="../media/image268.png"/><Relationship Id="rId98" Type="http://schemas.openxmlformats.org/officeDocument/2006/relationships/customXml" Target="../ink/ink355.xml"/><Relationship Id="rId3" Type="http://schemas.openxmlformats.org/officeDocument/2006/relationships/image" Target="../media/image2340.png"/><Relationship Id="rId25" Type="http://schemas.openxmlformats.org/officeDocument/2006/relationships/image" Target="../media/image245.png"/><Relationship Id="rId46" Type="http://schemas.openxmlformats.org/officeDocument/2006/relationships/customXml" Target="../ink/ink321.xml"/><Relationship Id="rId67" Type="http://schemas.openxmlformats.org/officeDocument/2006/relationships/image" Target="../media/image260.png"/><Relationship Id="rId116" Type="http://schemas.openxmlformats.org/officeDocument/2006/relationships/customXml" Target="../ink/ink364.xml"/><Relationship Id="rId20" Type="http://schemas.openxmlformats.org/officeDocument/2006/relationships/customXml" Target="../ink/ink305.xml"/><Relationship Id="rId41" Type="http://schemas.openxmlformats.org/officeDocument/2006/relationships/customXml" Target="../ink/ink316.xml"/><Relationship Id="rId62" Type="http://schemas.openxmlformats.org/officeDocument/2006/relationships/customXml" Target="../ink/ink332.xml"/><Relationship Id="rId83" Type="http://schemas.openxmlformats.org/officeDocument/2006/relationships/customXml" Target="../ink/ink343.xml"/><Relationship Id="rId88" Type="http://schemas.openxmlformats.org/officeDocument/2006/relationships/customXml" Target="../ink/ink348.xml"/><Relationship Id="rId111" Type="http://schemas.openxmlformats.org/officeDocument/2006/relationships/image" Target="../media/image277.png"/><Relationship Id="rId15" Type="http://schemas.openxmlformats.org/officeDocument/2006/relationships/image" Target="../media/image240.png"/><Relationship Id="rId36" Type="http://schemas.openxmlformats.org/officeDocument/2006/relationships/customXml" Target="../ink/ink313.xml"/><Relationship Id="rId57" Type="http://schemas.openxmlformats.org/officeDocument/2006/relationships/image" Target="../media/image255.png"/><Relationship Id="rId106" Type="http://schemas.openxmlformats.org/officeDocument/2006/relationships/customXml" Target="../ink/ink359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77.xml"/><Relationship Id="rId21" Type="http://schemas.openxmlformats.org/officeDocument/2006/relationships/image" Target="../media/image287.png"/><Relationship Id="rId42" Type="http://schemas.openxmlformats.org/officeDocument/2006/relationships/customXml" Target="../ink/ink385.xml"/><Relationship Id="rId47" Type="http://schemas.openxmlformats.org/officeDocument/2006/relationships/image" Target="../media/image292.png"/><Relationship Id="rId63" Type="http://schemas.openxmlformats.org/officeDocument/2006/relationships/image" Target="../media/image207.png"/><Relationship Id="rId68" Type="http://schemas.openxmlformats.org/officeDocument/2006/relationships/customXml" Target="../ink/ink398.xml"/><Relationship Id="rId7" Type="http://schemas.openxmlformats.org/officeDocument/2006/relationships/image" Target="../media/image282.png"/><Relationship Id="rId2" Type="http://schemas.openxmlformats.org/officeDocument/2006/relationships/customXml" Target="../ink/ink365.xml"/><Relationship Id="rId16" Type="http://schemas.openxmlformats.org/officeDocument/2006/relationships/customXml" Target="../ink/ink372.xml"/><Relationship Id="rId29" Type="http://schemas.openxmlformats.org/officeDocument/2006/relationships/image" Target="../media/image147.png"/><Relationship Id="rId11" Type="http://schemas.openxmlformats.org/officeDocument/2006/relationships/image" Target="../media/image284.png"/><Relationship Id="rId24" Type="http://schemas.openxmlformats.org/officeDocument/2006/relationships/customXml" Target="../ink/ink376.xml"/><Relationship Id="rId32" Type="http://schemas.openxmlformats.org/officeDocument/2006/relationships/customXml" Target="../ink/ink380.xml"/><Relationship Id="rId37" Type="http://schemas.openxmlformats.org/officeDocument/2006/relationships/image" Target="../media/image151.png"/><Relationship Id="rId40" Type="http://schemas.openxmlformats.org/officeDocument/2006/relationships/customXml" Target="../ink/ink384.xml"/><Relationship Id="rId45" Type="http://schemas.openxmlformats.org/officeDocument/2006/relationships/image" Target="../media/image291.png"/><Relationship Id="rId53" Type="http://schemas.openxmlformats.org/officeDocument/2006/relationships/image" Target="../media/image202.png"/><Relationship Id="rId58" Type="http://schemas.openxmlformats.org/officeDocument/2006/relationships/customXml" Target="../ink/ink393.xml"/><Relationship Id="rId66" Type="http://schemas.openxmlformats.org/officeDocument/2006/relationships/customXml" Target="../ink/ink397.xml"/><Relationship Id="rId5" Type="http://schemas.openxmlformats.org/officeDocument/2006/relationships/image" Target="../media/image281.png"/><Relationship Id="rId61" Type="http://schemas.openxmlformats.org/officeDocument/2006/relationships/image" Target="../media/image206.png"/><Relationship Id="rId19" Type="http://schemas.openxmlformats.org/officeDocument/2006/relationships/image" Target="../media/image286.png"/><Relationship Id="rId14" Type="http://schemas.openxmlformats.org/officeDocument/2006/relationships/customXml" Target="../ink/ink371.xml"/><Relationship Id="rId22" Type="http://schemas.openxmlformats.org/officeDocument/2006/relationships/customXml" Target="../ink/ink375.xml"/><Relationship Id="rId27" Type="http://schemas.openxmlformats.org/officeDocument/2006/relationships/image" Target="../media/image146.png"/><Relationship Id="rId30" Type="http://schemas.openxmlformats.org/officeDocument/2006/relationships/customXml" Target="../ink/ink379.xml"/><Relationship Id="rId35" Type="http://schemas.openxmlformats.org/officeDocument/2006/relationships/image" Target="../media/image150.png"/><Relationship Id="rId43" Type="http://schemas.openxmlformats.org/officeDocument/2006/relationships/image" Target="../media/image290.png"/><Relationship Id="rId48" Type="http://schemas.openxmlformats.org/officeDocument/2006/relationships/customXml" Target="../ink/ink388.xml"/><Relationship Id="rId56" Type="http://schemas.openxmlformats.org/officeDocument/2006/relationships/customXml" Target="../ink/ink392.xml"/><Relationship Id="rId64" Type="http://schemas.openxmlformats.org/officeDocument/2006/relationships/customXml" Target="../ink/ink396.xml"/><Relationship Id="rId69" Type="http://schemas.openxmlformats.org/officeDocument/2006/relationships/image" Target="../media/image298.png"/><Relationship Id="rId8" Type="http://schemas.openxmlformats.org/officeDocument/2006/relationships/customXml" Target="../ink/ink368.xml"/><Relationship Id="rId51" Type="http://schemas.openxmlformats.org/officeDocument/2006/relationships/image" Target="../media/image135.png"/><Relationship Id="rId3" Type="http://schemas.openxmlformats.org/officeDocument/2006/relationships/image" Target="../media/image2800.png"/><Relationship Id="rId12" Type="http://schemas.openxmlformats.org/officeDocument/2006/relationships/customXml" Target="../ink/ink370.xml"/><Relationship Id="rId17" Type="http://schemas.openxmlformats.org/officeDocument/2006/relationships/image" Target="../media/image185.png"/><Relationship Id="rId25" Type="http://schemas.openxmlformats.org/officeDocument/2006/relationships/image" Target="../media/image145.png"/><Relationship Id="rId33" Type="http://schemas.openxmlformats.org/officeDocument/2006/relationships/image" Target="../media/image149.png"/><Relationship Id="rId38" Type="http://schemas.openxmlformats.org/officeDocument/2006/relationships/customXml" Target="../ink/ink383.xml"/><Relationship Id="rId46" Type="http://schemas.openxmlformats.org/officeDocument/2006/relationships/customXml" Target="../ink/ink387.xml"/><Relationship Id="rId59" Type="http://schemas.openxmlformats.org/officeDocument/2006/relationships/image" Target="../media/image295.png"/><Relationship Id="rId67" Type="http://schemas.openxmlformats.org/officeDocument/2006/relationships/image" Target="../media/image297.png"/><Relationship Id="rId20" Type="http://schemas.openxmlformats.org/officeDocument/2006/relationships/customXml" Target="../ink/ink374.xml"/><Relationship Id="rId41" Type="http://schemas.openxmlformats.org/officeDocument/2006/relationships/image" Target="../media/image289.png"/><Relationship Id="rId54" Type="http://schemas.openxmlformats.org/officeDocument/2006/relationships/customXml" Target="../ink/ink391.xml"/><Relationship Id="rId62" Type="http://schemas.openxmlformats.org/officeDocument/2006/relationships/customXml" Target="../ink/ink39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7.xml"/><Relationship Id="rId15" Type="http://schemas.openxmlformats.org/officeDocument/2006/relationships/image" Target="../media/image184.png"/><Relationship Id="rId23" Type="http://schemas.openxmlformats.org/officeDocument/2006/relationships/image" Target="../media/image144.png"/><Relationship Id="rId28" Type="http://schemas.openxmlformats.org/officeDocument/2006/relationships/customXml" Target="../ink/ink378.xml"/><Relationship Id="rId36" Type="http://schemas.openxmlformats.org/officeDocument/2006/relationships/customXml" Target="../ink/ink382.xml"/><Relationship Id="rId49" Type="http://schemas.openxmlformats.org/officeDocument/2006/relationships/image" Target="../media/image293.png"/><Relationship Id="rId57" Type="http://schemas.openxmlformats.org/officeDocument/2006/relationships/image" Target="../media/image204.png"/><Relationship Id="rId10" Type="http://schemas.openxmlformats.org/officeDocument/2006/relationships/customXml" Target="../ink/ink369.xml"/><Relationship Id="rId31" Type="http://schemas.openxmlformats.org/officeDocument/2006/relationships/image" Target="../media/image148.png"/><Relationship Id="rId44" Type="http://schemas.openxmlformats.org/officeDocument/2006/relationships/customXml" Target="../ink/ink386.xml"/><Relationship Id="rId52" Type="http://schemas.openxmlformats.org/officeDocument/2006/relationships/customXml" Target="../ink/ink390.xml"/><Relationship Id="rId60" Type="http://schemas.openxmlformats.org/officeDocument/2006/relationships/customXml" Target="../ink/ink394.xml"/><Relationship Id="rId65" Type="http://schemas.openxmlformats.org/officeDocument/2006/relationships/image" Target="../media/image296.png"/><Relationship Id="rId4" Type="http://schemas.openxmlformats.org/officeDocument/2006/relationships/customXml" Target="../ink/ink366.xml"/><Relationship Id="rId9" Type="http://schemas.openxmlformats.org/officeDocument/2006/relationships/image" Target="../media/image283.png"/><Relationship Id="rId13" Type="http://schemas.openxmlformats.org/officeDocument/2006/relationships/image" Target="../media/image285.png"/><Relationship Id="rId18" Type="http://schemas.openxmlformats.org/officeDocument/2006/relationships/customXml" Target="../ink/ink373.xml"/><Relationship Id="rId39" Type="http://schemas.openxmlformats.org/officeDocument/2006/relationships/image" Target="../media/image288.png"/><Relationship Id="rId34" Type="http://schemas.openxmlformats.org/officeDocument/2006/relationships/customXml" Target="../ink/ink381.xml"/><Relationship Id="rId50" Type="http://schemas.openxmlformats.org/officeDocument/2006/relationships/customXml" Target="../ink/ink389.xml"/><Relationship Id="rId55" Type="http://schemas.openxmlformats.org/officeDocument/2006/relationships/image" Target="../media/image294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11.xml"/><Relationship Id="rId21" Type="http://schemas.openxmlformats.org/officeDocument/2006/relationships/image" Target="../media/image287.png"/><Relationship Id="rId42" Type="http://schemas.openxmlformats.org/officeDocument/2006/relationships/customXml" Target="../ink/ink419.xml"/><Relationship Id="rId47" Type="http://schemas.openxmlformats.org/officeDocument/2006/relationships/image" Target="../media/image292.png"/><Relationship Id="rId63" Type="http://schemas.openxmlformats.org/officeDocument/2006/relationships/image" Target="../media/image207.png"/><Relationship Id="rId68" Type="http://schemas.openxmlformats.org/officeDocument/2006/relationships/customXml" Target="../ink/ink432.xml"/><Relationship Id="rId7" Type="http://schemas.openxmlformats.org/officeDocument/2006/relationships/image" Target="../media/image282.png"/><Relationship Id="rId2" Type="http://schemas.openxmlformats.org/officeDocument/2006/relationships/customXml" Target="../ink/ink399.xml"/><Relationship Id="rId16" Type="http://schemas.openxmlformats.org/officeDocument/2006/relationships/customXml" Target="../ink/ink406.xml"/><Relationship Id="rId29" Type="http://schemas.openxmlformats.org/officeDocument/2006/relationships/image" Target="../media/image147.png"/><Relationship Id="rId11" Type="http://schemas.openxmlformats.org/officeDocument/2006/relationships/image" Target="../media/image284.png"/><Relationship Id="rId24" Type="http://schemas.openxmlformats.org/officeDocument/2006/relationships/customXml" Target="../ink/ink410.xml"/><Relationship Id="rId32" Type="http://schemas.openxmlformats.org/officeDocument/2006/relationships/customXml" Target="../ink/ink414.xml"/><Relationship Id="rId37" Type="http://schemas.openxmlformats.org/officeDocument/2006/relationships/image" Target="../media/image151.png"/><Relationship Id="rId40" Type="http://schemas.openxmlformats.org/officeDocument/2006/relationships/customXml" Target="../ink/ink418.xml"/><Relationship Id="rId45" Type="http://schemas.openxmlformats.org/officeDocument/2006/relationships/image" Target="../media/image291.png"/><Relationship Id="rId53" Type="http://schemas.openxmlformats.org/officeDocument/2006/relationships/image" Target="../media/image202.png"/><Relationship Id="rId58" Type="http://schemas.openxmlformats.org/officeDocument/2006/relationships/customXml" Target="../ink/ink427.xml"/><Relationship Id="rId66" Type="http://schemas.openxmlformats.org/officeDocument/2006/relationships/customXml" Target="../ink/ink431.xml"/><Relationship Id="rId5" Type="http://schemas.openxmlformats.org/officeDocument/2006/relationships/image" Target="../media/image281.png"/><Relationship Id="rId61" Type="http://schemas.openxmlformats.org/officeDocument/2006/relationships/image" Target="../media/image206.png"/><Relationship Id="rId19" Type="http://schemas.openxmlformats.org/officeDocument/2006/relationships/image" Target="../media/image286.png"/><Relationship Id="rId14" Type="http://schemas.openxmlformats.org/officeDocument/2006/relationships/customXml" Target="../ink/ink405.xml"/><Relationship Id="rId22" Type="http://schemas.openxmlformats.org/officeDocument/2006/relationships/customXml" Target="../ink/ink409.xml"/><Relationship Id="rId27" Type="http://schemas.openxmlformats.org/officeDocument/2006/relationships/image" Target="../media/image146.png"/><Relationship Id="rId30" Type="http://schemas.openxmlformats.org/officeDocument/2006/relationships/customXml" Target="../ink/ink413.xml"/><Relationship Id="rId35" Type="http://schemas.openxmlformats.org/officeDocument/2006/relationships/image" Target="../media/image150.png"/><Relationship Id="rId43" Type="http://schemas.openxmlformats.org/officeDocument/2006/relationships/image" Target="../media/image290.png"/><Relationship Id="rId48" Type="http://schemas.openxmlformats.org/officeDocument/2006/relationships/customXml" Target="../ink/ink422.xml"/><Relationship Id="rId56" Type="http://schemas.openxmlformats.org/officeDocument/2006/relationships/customXml" Target="../ink/ink426.xml"/><Relationship Id="rId64" Type="http://schemas.openxmlformats.org/officeDocument/2006/relationships/customXml" Target="../ink/ink430.xml"/><Relationship Id="rId69" Type="http://schemas.openxmlformats.org/officeDocument/2006/relationships/image" Target="../media/image299.png"/><Relationship Id="rId8" Type="http://schemas.openxmlformats.org/officeDocument/2006/relationships/customXml" Target="../ink/ink402.xml"/><Relationship Id="rId51" Type="http://schemas.openxmlformats.org/officeDocument/2006/relationships/image" Target="../media/image135.png"/><Relationship Id="rId3" Type="http://schemas.openxmlformats.org/officeDocument/2006/relationships/image" Target="../media/image2800.png"/><Relationship Id="rId12" Type="http://schemas.openxmlformats.org/officeDocument/2006/relationships/customXml" Target="../ink/ink404.xml"/><Relationship Id="rId17" Type="http://schemas.openxmlformats.org/officeDocument/2006/relationships/image" Target="../media/image185.png"/><Relationship Id="rId25" Type="http://schemas.openxmlformats.org/officeDocument/2006/relationships/image" Target="../media/image145.png"/><Relationship Id="rId33" Type="http://schemas.openxmlformats.org/officeDocument/2006/relationships/image" Target="../media/image149.png"/><Relationship Id="rId38" Type="http://schemas.openxmlformats.org/officeDocument/2006/relationships/customXml" Target="../ink/ink417.xml"/><Relationship Id="rId46" Type="http://schemas.openxmlformats.org/officeDocument/2006/relationships/customXml" Target="../ink/ink421.xml"/><Relationship Id="rId59" Type="http://schemas.openxmlformats.org/officeDocument/2006/relationships/image" Target="../media/image295.png"/><Relationship Id="rId67" Type="http://schemas.openxmlformats.org/officeDocument/2006/relationships/image" Target="../media/image297.png"/><Relationship Id="rId20" Type="http://schemas.openxmlformats.org/officeDocument/2006/relationships/customXml" Target="../ink/ink408.xml"/><Relationship Id="rId41" Type="http://schemas.openxmlformats.org/officeDocument/2006/relationships/image" Target="../media/image289.png"/><Relationship Id="rId54" Type="http://schemas.openxmlformats.org/officeDocument/2006/relationships/customXml" Target="../ink/ink425.xml"/><Relationship Id="rId62" Type="http://schemas.openxmlformats.org/officeDocument/2006/relationships/customXml" Target="../ink/ink4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1.xml"/><Relationship Id="rId15" Type="http://schemas.openxmlformats.org/officeDocument/2006/relationships/image" Target="../media/image184.png"/><Relationship Id="rId23" Type="http://schemas.openxmlformats.org/officeDocument/2006/relationships/image" Target="../media/image144.png"/><Relationship Id="rId28" Type="http://schemas.openxmlformats.org/officeDocument/2006/relationships/customXml" Target="../ink/ink412.xml"/><Relationship Id="rId36" Type="http://schemas.openxmlformats.org/officeDocument/2006/relationships/customXml" Target="../ink/ink416.xml"/><Relationship Id="rId49" Type="http://schemas.openxmlformats.org/officeDocument/2006/relationships/image" Target="../media/image293.png"/><Relationship Id="rId57" Type="http://schemas.openxmlformats.org/officeDocument/2006/relationships/image" Target="../media/image204.png"/><Relationship Id="rId10" Type="http://schemas.openxmlformats.org/officeDocument/2006/relationships/customXml" Target="../ink/ink403.xml"/><Relationship Id="rId31" Type="http://schemas.openxmlformats.org/officeDocument/2006/relationships/image" Target="../media/image148.png"/><Relationship Id="rId44" Type="http://schemas.openxmlformats.org/officeDocument/2006/relationships/customXml" Target="../ink/ink420.xml"/><Relationship Id="rId52" Type="http://schemas.openxmlformats.org/officeDocument/2006/relationships/customXml" Target="../ink/ink424.xml"/><Relationship Id="rId60" Type="http://schemas.openxmlformats.org/officeDocument/2006/relationships/customXml" Target="../ink/ink428.xml"/><Relationship Id="rId65" Type="http://schemas.openxmlformats.org/officeDocument/2006/relationships/image" Target="../media/image296.png"/><Relationship Id="rId4" Type="http://schemas.openxmlformats.org/officeDocument/2006/relationships/customXml" Target="../ink/ink400.xml"/><Relationship Id="rId9" Type="http://schemas.openxmlformats.org/officeDocument/2006/relationships/image" Target="../media/image283.png"/><Relationship Id="rId13" Type="http://schemas.openxmlformats.org/officeDocument/2006/relationships/image" Target="../media/image285.png"/><Relationship Id="rId18" Type="http://schemas.openxmlformats.org/officeDocument/2006/relationships/customXml" Target="../ink/ink407.xml"/><Relationship Id="rId39" Type="http://schemas.openxmlformats.org/officeDocument/2006/relationships/image" Target="../media/image288.png"/><Relationship Id="rId34" Type="http://schemas.openxmlformats.org/officeDocument/2006/relationships/customXml" Target="../ink/ink415.xml"/><Relationship Id="rId50" Type="http://schemas.openxmlformats.org/officeDocument/2006/relationships/customXml" Target="../ink/ink423.xml"/><Relationship Id="rId55" Type="http://schemas.openxmlformats.org/officeDocument/2006/relationships/image" Target="../media/image29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3.png"/><Relationship Id="rId18" Type="http://schemas.openxmlformats.org/officeDocument/2006/relationships/customXml" Target="../ink/ink441.xml"/><Relationship Id="rId26" Type="http://schemas.openxmlformats.org/officeDocument/2006/relationships/customXml" Target="../ink/ink445.xml"/><Relationship Id="rId39" Type="http://schemas.openxmlformats.org/officeDocument/2006/relationships/image" Target="../media/image316.png"/><Relationship Id="rId21" Type="http://schemas.openxmlformats.org/officeDocument/2006/relationships/image" Target="../media/image307.png"/><Relationship Id="rId34" Type="http://schemas.openxmlformats.org/officeDocument/2006/relationships/customXml" Target="../ink/ink449.xml"/><Relationship Id="rId42" Type="http://schemas.openxmlformats.org/officeDocument/2006/relationships/customXml" Target="../ink/ink453.xml"/><Relationship Id="rId47" Type="http://schemas.openxmlformats.org/officeDocument/2006/relationships/image" Target="../media/image320.png"/><Relationship Id="rId50" Type="http://schemas.openxmlformats.org/officeDocument/2006/relationships/customXml" Target="../ink/ink457.xml"/><Relationship Id="rId55" Type="http://schemas.openxmlformats.org/officeDocument/2006/relationships/image" Target="../media/image324.png"/><Relationship Id="rId63" Type="http://schemas.openxmlformats.org/officeDocument/2006/relationships/image" Target="../media/image328.png"/><Relationship Id="rId7" Type="http://schemas.openxmlformats.org/officeDocument/2006/relationships/image" Target="../media/image300.png"/><Relationship Id="rId2" Type="http://schemas.openxmlformats.org/officeDocument/2006/relationships/customXml" Target="../ink/ink433.xml"/><Relationship Id="rId16" Type="http://schemas.openxmlformats.org/officeDocument/2006/relationships/customXml" Target="../ink/ink440.xml"/><Relationship Id="rId29" Type="http://schemas.openxmlformats.org/officeDocument/2006/relationships/image" Target="../media/image311.png"/><Relationship Id="rId11" Type="http://schemas.openxmlformats.org/officeDocument/2006/relationships/image" Target="../media/image302.png"/><Relationship Id="rId24" Type="http://schemas.openxmlformats.org/officeDocument/2006/relationships/customXml" Target="../ink/ink444.xml"/><Relationship Id="rId32" Type="http://schemas.openxmlformats.org/officeDocument/2006/relationships/customXml" Target="../ink/ink448.xml"/><Relationship Id="rId37" Type="http://schemas.openxmlformats.org/officeDocument/2006/relationships/image" Target="../media/image315.png"/><Relationship Id="rId40" Type="http://schemas.openxmlformats.org/officeDocument/2006/relationships/customXml" Target="../ink/ink452.xml"/><Relationship Id="rId45" Type="http://schemas.openxmlformats.org/officeDocument/2006/relationships/image" Target="../media/image319.png"/><Relationship Id="rId53" Type="http://schemas.openxmlformats.org/officeDocument/2006/relationships/image" Target="../media/image323.png"/><Relationship Id="rId58" Type="http://schemas.openxmlformats.org/officeDocument/2006/relationships/customXml" Target="../ink/ink461.xml"/><Relationship Id="rId5" Type="http://schemas.openxmlformats.org/officeDocument/2006/relationships/image" Target="../media/image2990.png"/><Relationship Id="rId61" Type="http://schemas.openxmlformats.org/officeDocument/2006/relationships/image" Target="../media/image327.png"/><Relationship Id="rId19" Type="http://schemas.openxmlformats.org/officeDocument/2006/relationships/image" Target="../media/image306.png"/><Relationship Id="rId14" Type="http://schemas.openxmlformats.org/officeDocument/2006/relationships/customXml" Target="../ink/ink439.xml"/><Relationship Id="rId22" Type="http://schemas.openxmlformats.org/officeDocument/2006/relationships/customXml" Target="../ink/ink443.xml"/><Relationship Id="rId27" Type="http://schemas.openxmlformats.org/officeDocument/2006/relationships/image" Target="../media/image310.png"/><Relationship Id="rId30" Type="http://schemas.openxmlformats.org/officeDocument/2006/relationships/customXml" Target="../ink/ink447.xml"/><Relationship Id="rId35" Type="http://schemas.openxmlformats.org/officeDocument/2006/relationships/image" Target="../media/image314.png"/><Relationship Id="rId43" Type="http://schemas.openxmlformats.org/officeDocument/2006/relationships/image" Target="../media/image318.png"/><Relationship Id="rId48" Type="http://schemas.openxmlformats.org/officeDocument/2006/relationships/customXml" Target="../ink/ink456.xml"/><Relationship Id="rId56" Type="http://schemas.openxmlformats.org/officeDocument/2006/relationships/customXml" Target="../ink/ink460.xml"/><Relationship Id="rId8" Type="http://schemas.openxmlformats.org/officeDocument/2006/relationships/customXml" Target="../ink/ink436.xml"/><Relationship Id="rId51" Type="http://schemas.openxmlformats.org/officeDocument/2006/relationships/image" Target="../media/image322.png"/><Relationship Id="rId3" Type="http://schemas.openxmlformats.org/officeDocument/2006/relationships/image" Target="../media/image2980.png"/><Relationship Id="rId12" Type="http://schemas.openxmlformats.org/officeDocument/2006/relationships/customXml" Target="../ink/ink438.xml"/><Relationship Id="rId17" Type="http://schemas.openxmlformats.org/officeDocument/2006/relationships/image" Target="../media/image305.png"/><Relationship Id="rId25" Type="http://schemas.openxmlformats.org/officeDocument/2006/relationships/image" Target="../media/image309.png"/><Relationship Id="rId33" Type="http://schemas.openxmlformats.org/officeDocument/2006/relationships/image" Target="../media/image313.png"/><Relationship Id="rId38" Type="http://schemas.openxmlformats.org/officeDocument/2006/relationships/customXml" Target="../ink/ink451.xml"/><Relationship Id="rId46" Type="http://schemas.openxmlformats.org/officeDocument/2006/relationships/customXml" Target="../ink/ink455.xml"/><Relationship Id="rId59" Type="http://schemas.openxmlformats.org/officeDocument/2006/relationships/image" Target="../media/image326.png"/><Relationship Id="rId20" Type="http://schemas.openxmlformats.org/officeDocument/2006/relationships/customXml" Target="../ink/ink442.xml"/><Relationship Id="rId41" Type="http://schemas.openxmlformats.org/officeDocument/2006/relationships/image" Target="../media/image317.png"/><Relationship Id="rId54" Type="http://schemas.openxmlformats.org/officeDocument/2006/relationships/customXml" Target="../ink/ink459.xml"/><Relationship Id="rId62" Type="http://schemas.openxmlformats.org/officeDocument/2006/relationships/customXml" Target="../ink/ink46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5.xml"/><Relationship Id="rId15" Type="http://schemas.openxmlformats.org/officeDocument/2006/relationships/image" Target="../media/image304.png"/><Relationship Id="rId23" Type="http://schemas.openxmlformats.org/officeDocument/2006/relationships/image" Target="../media/image308.png"/><Relationship Id="rId28" Type="http://schemas.openxmlformats.org/officeDocument/2006/relationships/customXml" Target="../ink/ink446.xml"/><Relationship Id="rId36" Type="http://schemas.openxmlformats.org/officeDocument/2006/relationships/customXml" Target="../ink/ink450.xml"/><Relationship Id="rId49" Type="http://schemas.openxmlformats.org/officeDocument/2006/relationships/image" Target="../media/image321.png"/><Relationship Id="rId57" Type="http://schemas.openxmlformats.org/officeDocument/2006/relationships/image" Target="../media/image325.png"/><Relationship Id="rId10" Type="http://schemas.openxmlformats.org/officeDocument/2006/relationships/customXml" Target="../ink/ink437.xml"/><Relationship Id="rId31" Type="http://schemas.openxmlformats.org/officeDocument/2006/relationships/image" Target="../media/image312.png"/><Relationship Id="rId44" Type="http://schemas.openxmlformats.org/officeDocument/2006/relationships/customXml" Target="../ink/ink454.xml"/><Relationship Id="rId52" Type="http://schemas.openxmlformats.org/officeDocument/2006/relationships/customXml" Target="../ink/ink458.xml"/><Relationship Id="rId60" Type="http://schemas.openxmlformats.org/officeDocument/2006/relationships/customXml" Target="../ink/ink462.xml"/><Relationship Id="rId4" Type="http://schemas.openxmlformats.org/officeDocument/2006/relationships/customXml" Target="../ink/ink434.xml"/><Relationship Id="rId9" Type="http://schemas.openxmlformats.org/officeDocument/2006/relationships/image" Target="../media/image30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4.png"/><Relationship Id="rId18" Type="http://schemas.openxmlformats.org/officeDocument/2006/relationships/customXml" Target="../ink/ink472.xml"/><Relationship Id="rId26" Type="http://schemas.openxmlformats.org/officeDocument/2006/relationships/customXml" Target="../ink/ink476.xml"/><Relationship Id="rId3" Type="http://schemas.openxmlformats.org/officeDocument/2006/relationships/image" Target="../media/image329.png"/><Relationship Id="rId21" Type="http://schemas.openxmlformats.org/officeDocument/2006/relationships/image" Target="../media/image338.png"/><Relationship Id="rId7" Type="http://schemas.openxmlformats.org/officeDocument/2006/relationships/image" Target="../media/image331.png"/><Relationship Id="rId12" Type="http://schemas.openxmlformats.org/officeDocument/2006/relationships/customXml" Target="../ink/ink469.xml"/><Relationship Id="rId17" Type="http://schemas.openxmlformats.org/officeDocument/2006/relationships/image" Target="../media/image336.png"/><Relationship Id="rId25" Type="http://schemas.openxmlformats.org/officeDocument/2006/relationships/image" Target="../media/image340.png"/><Relationship Id="rId33" Type="http://schemas.openxmlformats.org/officeDocument/2006/relationships/image" Target="../media/image344.png"/><Relationship Id="rId2" Type="http://schemas.openxmlformats.org/officeDocument/2006/relationships/customXml" Target="../ink/ink464.xml"/><Relationship Id="rId16" Type="http://schemas.openxmlformats.org/officeDocument/2006/relationships/customXml" Target="../ink/ink471.xml"/><Relationship Id="rId20" Type="http://schemas.openxmlformats.org/officeDocument/2006/relationships/customXml" Target="../ink/ink473.xml"/><Relationship Id="rId29" Type="http://schemas.openxmlformats.org/officeDocument/2006/relationships/image" Target="../media/image34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6.xml"/><Relationship Id="rId11" Type="http://schemas.openxmlformats.org/officeDocument/2006/relationships/image" Target="../media/image333.png"/><Relationship Id="rId24" Type="http://schemas.openxmlformats.org/officeDocument/2006/relationships/customXml" Target="../ink/ink475.xml"/><Relationship Id="rId32" Type="http://schemas.openxmlformats.org/officeDocument/2006/relationships/customXml" Target="../ink/ink479.xml"/><Relationship Id="rId5" Type="http://schemas.openxmlformats.org/officeDocument/2006/relationships/image" Target="../media/image330.png"/><Relationship Id="rId15" Type="http://schemas.openxmlformats.org/officeDocument/2006/relationships/image" Target="../media/image335.png"/><Relationship Id="rId23" Type="http://schemas.openxmlformats.org/officeDocument/2006/relationships/image" Target="../media/image339.png"/><Relationship Id="rId28" Type="http://schemas.openxmlformats.org/officeDocument/2006/relationships/customXml" Target="../ink/ink477.xml"/><Relationship Id="rId10" Type="http://schemas.openxmlformats.org/officeDocument/2006/relationships/customXml" Target="../ink/ink468.xml"/><Relationship Id="rId19" Type="http://schemas.openxmlformats.org/officeDocument/2006/relationships/image" Target="../media/image337.png"/><Relationship Id="rId31" Type="http://schemas.openxmlformats.org/officeDocument/2006/relationships/image" Target="../media/image343.png"/><Relationship Id="rId4" Type="http://schemas.openxmlformats.org/officeDocument/2006/relationships/customXml" Target="../ink/ink465.xml"/><Relationship Id="rId9" Type="http://schemas.openxmlformats.org/officeDocument/2006/relationships/image" Target="../media/image332.png"/><Relationship Id="rId14" Type="http://schemas.openxmlformats.org/officeDocument/2006/relationships/customXml" Target="../ink/ink470.xml"/><Relationship Id="rId22" Type="http://schemas.openxmlformats.org/officeDocument/2006/relationships/customXml" Target="../ink/ink474.xml"/><Relationship Id="rId27" Type="http://schemas.openxmlformats.org/officeDocument/2006/relationships/image" Target="../media/image341.png"/><Relationship Id="rId30" Type="http://schemas.openxmlformats.org/officeDocument/2006/relationships/customXml" Target="../ink/ink478.xml"/><Relationship Id="rId8" Type="http://schemas.openxmlformats.org/officeDocument/2006/relationships/customXml" Target="../ink/ink4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F1C6-D6C6-6C9A-2BAD-6013AB73D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sz="4400"/>
            </a:br>
            <a:r>
              <a:rPr lang="en-US" sz="4400"/>
              <a:t>Reactions of Carbohydrates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50396-F24E-C882-0D40-7C2CE05F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6525"/>
            <a:ext cx="9144000" cy="1655762"/>
          </a:xfrm>
        </p:spPr>
        <p:txBody>
          <a:bodyPr/>
          <a:lstStyle/>
          <a:p>
            <a:r>
              <a:rPr lang="en-US"/>
              <a:t>4/17/2023</a:t>
            </a:r>
          </a:p>
        </p:txBody>
      </p:sp>
    </p:spTree>
    <p:extLst>
      <p:ext uri="{BB962C8B-B14F-4D97-AF65-F5344CB8AC3E}">
        <p14:creationId xmlns:p14="http://schemas.microsoft.com/office/powerpoint/2010/main" val="53524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1FC5F-C859-3301-3438-CE25FB5BC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 Lengthening: </a:t>
            </a:r>
            <a:r>
              <a:rPr lang="en-US" err="1"/>
              <a:t>Kiliani</a:t>
            </a:r>
            <a:r>
              <a:rPr lang="en-US"/>
              <a:t>-Fischer Synthesis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4E754F6-8F9E-1DEC-0781-F1312ADC8643}"/>
                  </a:ext>
                </a:extLst>
              </p14:cNvPr>
              <p14:cNvContentPartPr/>
              <p14:nvPr/>
            </p14:nvContentPartPr>
            <p14:xfrm>
              <a:off x="1557559" y="1949950"/>
              <a:ext cx="234434" cy="1926311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4E754F6-8F9E-1DEC-0781-F1312ADC86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8556" y="1940949"/>
                <a:ext cx="252080" cy="1943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E47E79A-EC5A-8713-4247-AC974F6234CC}"/>
                  </a:ext>
                </a:extLst>
              </p14:cNvPr>
              <p14:cNvContentPartPr/>
              <p14:nvPr/>
            </p14:nvContentPartPr>
            <p14:xfrm>
              <a:off x="1191180" y="2484185"/>
              <a:ext cx="823141" cy="19368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E47E79A-EC5A-8713-4247-AC974F6234C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2178" y="2475218"/>
                <a:ext cx="840785" cy="36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F925EA1-F652-F806-A7BB-CBF82ED3FC7A}"/>
                  </a:ext>
                </a:extLst>
              </p14:cNvPr>
              <p14:cNvContentPartPr/>
              <p14:nvPr/>
            </p14:nvContentPartPr>
            <p14:xfrm>
              <a:off x="1287213" y="3029717"/>
              <a:ext cx="816281" cy="20579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F925EA1-F652-F806-A7BB-CBF82ED3FC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8215" y="3020691"/>
                <a:ext cx="833917" cy="3827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4AA8C880-45E2-09FA-CCB4-C0B75648F93C}"/>
              </a:ext>
            </a:extLst>
          </p:cNvPr>
          <p:cNvGrpSpPr/>
          <p:nvPr/>
        </p:nvGrpSpPr>
        <p:grpSpPr>
          <a:xfrm>
            <a:off x="1338458" y="3408604"/>
            <a:ext cx="1292815" cy="250171"/>
            <a:chOff x="1338458" y="3408604"/>
            <a:chExt cx="1292815" cy="25017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B2AD422-F9BE-421E-E3BC-22806750E7D4}"/>
                    </a:ext>
                  </a:extLst>
                </p14:cNvPr>
                <p14:cNvContentPartPr/>
                <p14:nvPr/>
              </p14:nvContentPartPr>
              <p14:xfrm>
                <a:off x="1338458" y="3503023"/>
                <a:ext cx="854210" cy="61332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B2AD422-F9BE-421E-E3BC-22806750E7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29459" y="3494004"/>
                  <a:ext cx="871849" cy="790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193AF3D-CF49-7361-0322-31AB713D3895}"/>
                    </a:ext>
                  </a:extLst>
                </p14:cNvPr>
                <p14:cNvContentPartPr/>
                <p14:nvPr/>
              </p14:nvContentPartPr>
              <p14:xfrm>
                <a:off x="2354472" y="3463884"/>
                <a:ext cx="109349" cy="182382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193AF3D-CF49-7361-0322-31AB713D389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45450" y="3454873"/>
                  <a:ext cx="127033" cy="2000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6DE8BAA-A5F9-D54E-2B63-8371E8C5DFEC}"/>
                    </a:ext>
                  </a:extLst>
                </p14:cNvPr>
                <p14:cNvContentPartPr/>
                <p14:nvPr/>
              </p14:nvContentPartPr>
              <p14:xfrm>
                <a:off x="2515872" y="3477603"/>
                <a:ext cx="17351" cy="181172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6DE8BAA-A5F9-D54E-2B63-8371E8C5DFE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06835" y="3468580"/>
                  <a:ext cx="35063" cy="1988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3A47F52-69CA-0B81-2E66-F5CDAB01C2F8}"/>
                    </a:ext>
                  </a:extLst>
                </p14:cNvPr>
                <p14:cNvContentPartPr/>
                <p14:nvPr/>
              </p14:nvContentPartPr>
              <p14:xfrm>
                <a:off x="2580432" y="3408604"/>
                <a:ext cx="50841" cy="235644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3A47F52-69CA-0B81-2E66-F5CDAB01C2F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71418" y="3399610"/>
                  <a:ext cx="68509" cy="253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804E5D6-70E7-C620-AF16-AF90E4125FAD}"/>
                    </a:ext>
                  </a:extLst>
                </p14:cNvPr>
                <p14:cNvContentPartPr/>
                <p14:nvPr/>
              </p14:nvContentPartPr>
              <p14:xfrm>
                <a:off x="2541292" y="3572829"/>
                <a:ext cx="71016" cy="7667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804E5D6-70E7-C620-AF16-AF90E4125FA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32280" y="3563702"/>
                  <a:ext cx="88680" cy="2555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464C59-2694-6C3B-F667-A01B124BAE0D}"/>
              </a:ext>
            </a:extLst>
          </p:cNvPr>
          <p:cNvGrpSpPr/>
          <p:nvPr/>
        </p:nvGrpSpPr>
        <p:grpSpPr>
          <a:xfrm>
            <a:off x="2248755" y="2958701"/>
            <a:ext cx="261871" cy="196505"/>
            <a:chOff x="2248755" y="2958701"/>
            <a:chExt cx="261871" cy="19650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318849C-A7F9-9189-C473-BF61585C6661}"/>
                    </a:ext>
                  </a:extLst>
                </p14:cNvPr>
                <p14:cNvContentPartPr/>
                <p14:nvPr/>
              </p14:nvContentPartPr>
              <p14:xfrm>
                <a:off x="2248755" y="2978069"/>
                <a:ext cx="118226" cy="158979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318849C-A7F9-9189-C473-BF61585C666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39771" y="2969077"/>
                  <a:ext cx="135834" cy="1766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2A12281-E1C4-3762-D5E8-2937BF788753}"/>
                    </a:ext>
                  </a:extLst>
                </p14:cNvPr>
                <p14:cNvContentPartPr/>
                <p14:nvPr/>
              </p14:nvContentPartPr>
              <p14:xfrm>
                <a:off x="2396436" y="2989771"/>
                <a:ext cx="30263" cy="165435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2A12281-E1C4-3762-D5E8-2937BF78875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87429" y="2980760"/>
                  <a:ext cx="47916" cy="183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C08E22B-2141-1E47-E3B7-84DC89122323}"/>
                    </a:ext>
                  </a:extLst>
                </p14:cNvPr>
                <p14:cNvContentPartPr/>
                <p14:nvPr/>
              </p14:nvContentPartPr>
              <p14:xfrm>
                <a:off x="2438803" y="2958701"/>
                <a:ext cx="71823" cy="188031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C08E22B-2141-1E47-E3B7-84DC8912232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29780" y="2949696"/>
                  <a:ext cx="89508" cy="2056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CC3BEA4-469C-295E-E28A-2EFB010B8F96}"/>
              </a:ext>
            </a:extLst>
          </p:cNvPr>
          <p:cNvGrpSpPr/>
          <p:nvPr/>
        </p:nvGrpSpPr>
        <p:grpSpPr>
          <a:xfrm>
            <a:off x="2184195" y="2357486"/>
            <a:ext cx="114997" cy="213855"/>
            <a:chOff x="2184195" y="2357486"/>
            <a:chExt cx="114997" cy="21385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00422C9-E003-230E-EC3B-6A93A7AA2854}"/>
                    </a:ext>
                  </a:extLst>
                </p14:cNvPr>
                <p14:cNvContentPartPr/>
                <p14:nvPr/>
              </p14:nvContentPartPr>
              <p14:xfrm>
                <a:off x="2188230" y="2374029"/>
                <a:ext cx="13316" cy="197312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00422C9-E003-230E-EC3B-6A93A7AA285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79233" y="2365028"/>
                  <a:ext cx="30951" cy="214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E1953B3-9760-59F2-20A6-63C9D19FA7E0}"/>
                    </a:ext>
                  </a:extLst>
                </p14:cNvPr>
                <p14:cNvContentPartPr/>
                <p14:nvPr/>
              </p14:nvContentPartPr>
              <p14:xfrm>
                <a:off x="2262877" y="2357486"/>
                <a:ext cx="36315" cy="190452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E1953B3-9760-59F2-20A6-63C9D19FA7E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53888" y="2348485"/>
                  <a:ext cx="53933" cy="2080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AE71601-C853-CC55-B1D5-BDF86516D801}"/>
                    </a:ext>
                  </a:extLst>
                </p14:cNvPr>
                <p14:cNvContentPartPr/>
                <p14:nvPr/>
              </p14:nvContentPartPr>
              <p14:xfrm>
                <a:off x="2184195" y="2483378"/>
                <a:ext cx="73034" cy="20579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AE71601-C853-CC55-B1D5-BDF86516D80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75201" y="2474352"/>
                  <a:ext cx="90663" cy="3827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252D47-6923-3D5C-FA94-42A9974FCF2C}"/>
              </a:ext>
            </a:extLst>
          </p:cNvPr>
          <p:cNvGrpSpPr/>
          <p:nvPr/>
        </p:nvGrpSpPr>
        <p:grpSpPr>
          <a:xfrm>
            <a:off x="704559" y="2441817"/>
            <a:ext cx="329660" cy="169067"/>
            <a:chOff x="704559" y="2441817"/>
            <a:chExt cx="329660" cy="16906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F001971-0E42-D7D4-D63A-66E31D5E2697}"/>
                    </a:ext>
                  </a:extLst>
                </p14:cNvPr>
                <p14:cNvContentPartPr/>
                <p14:nvPr/>
              </p14:nvContentPartPr>
              <p14:xfrm>
                <a:off x="704559" y="2459571"/>
                <a:ext cx="29456" cy="151313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F001971-0E42-D7D4-D63A-66E31D5E269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95579" y="2450564"/>
                  <a:ext cx="47058" cy="1689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C3600C0-57C8-7481-221E-44E55C299587}"/>
                    </a:ext>
                  </a:extLst>
                </p14:cNvPr>
                <p14:cNvContentPartPr/>
                <p14:nvPr/>
              </p14:nvContentPartPr>
              <p14:xfrm>
                <a:off x="773154" y="2465624"/>
                <a:ext cx="46403" cy="117822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C3600C0-57C8-7481-221E-44E55C29958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64161" y="2456616"/>
                  <a:ext cx="64029" cy="135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9934B3E-2A8E-6271-44D0-59D204053DD2}"/>
                    </a:ext>
                  </a:extLst>
                </p14:cNvPr>
                <p14:cNvContentPartPr/>
                <p14:nvPr/>
              </p14:nvContentPartPr>
              <p14:xfrm>
                <a:off x="726752" y="2550359"/>
                <a:ext cx="54876" cy="3228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9934B3E-2A8E-6271-44D0-59D204053DD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17726" y="2541392"/>
                  <a:ext cx="72566" cy="20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CF8F144-9F75-BA57-3FF2-283DC8EB9F5D}"/>
                    </a:ext>
                  </a:extLst>
                </p14:cNvPr>
                <p14:cNvContentPartPr/>
                <p14:nvPr/>
              </p14:nvContentPartPr>
              <p14:xfrm>
                <a:off x="880082" y="2441817"/>
                <a:ext cx="154137" cy="144857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CF8F144-9F75-BA57-3FF2-283DC8EB9F5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1100" y="2432808"/>
                  <a:ext cx="171742" cy="16251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1E4803A-22C1-7F5A-7779-42855356D4B1}"/>
              </a:ext>
            </a:extLst>
          </p:cNvPr>
          <p:cNvGrpSpPr/>
          <p:nvPr/>
        </p:nvGrpSpPr>
        <p:grpSpPr>
          <a:xfrm>
            <a:off x="973290" y="2926018"/>
            <a:ext cx="114998" cy="176330"/>
            <a:chOff x="973290" y="2926018"/>
            <a:chExt cx="114998" cy="17633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A8D1313-BE66-34E5-D62A-F8C8A54E2173}"/>
                    </a:ext>
                  </a:extLst>
                </p14:cNvPr>
                <p14:cNvContentPartPr/>
                <p14:nvPr/>
              </p14:nvContentPartPr>
              <p14:xfrm>
                <a:off x="973290" y="2926018"/>
                <a:ext cx="15333" cy="17633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A8D1313-BE66-34E5-D62A-F8C8A54E217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4163" y="2917022"/>
                  <a:ext cx="33222" cy="1939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D64F67D-7102-2597-CC69-EA392F4BC509}"/>
                    </a:ext>
                  </a:extLst>
                </p14:cNvPr>
                <p14:cNvContentPartPr/>
                <p14:nvPr/>
              </p14:nvContentPartPr>
              <p14:xfrm>
                <a:off x="1049552" y="2932877"/>
                <a:ext cx="38736" cy="149295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D64F67D-7102-2597-CC69-EA392F4BC50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40585" y="2923862"/>
                  <a:ext cx="56311" cy="1669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1A5F1E6-6526-EFB0-E81F-9904ABBE246E}"/>
                    </a:ext>
                  </a:extLst>
                </p14:cNvPr>
                <p14:cNvContentPartPr/>
                <p14:nvPr/>
              </p14:nvContentPartPr>
              <p14:xfrm>
                <a:off x="994272" y="3036577"/>
                <a:ext cx="75051" cy="17351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1A5F1E6-6526-EFB0-E81F-9904ABBE246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85251" y="3027724"/>
                  <a:ext cx="92731" cy="3470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E5C537E-71E8-F0CC-A91A-DF000D173B15}"/>
              </a:ext>
            </a:extLst>
          </p:cNvPr>
          <p:cNvGrpSpPr/>
          <p:nvPr/>
        </p:nvGrpSpPr>
        <p:grpSpPr>
          <a:xfrm>
            <a:off x="1031394" y="3478006"/>
            <a:ext cx="123875" cy="195698"/>
            <a:chOff x="1031394" y="3478006"/>
            <a:chExt cx="123875" cy="19569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EBDDCEC-43C7-DA75-0457-8BBA8BDAC6CA}"/>
                    </a:ext>
                  </a:extLst>
                </p14:cNvPr>
                <p14:cNvContentPartPr/>
                <p14:nvPr/>
              </p14:nvContentPartPr>
              <p14:xfrm>
                <a:off x="1031394" y="3492532"/>
                <a:ext cx="37122" cy="181172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EBDDCEC-43C7-DA75-0457-8BBA8BDAC6C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2384" y="3483527"/>
                  <a:ext cx="54782" cy="1988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BDB86E0-475F-5AD3-2A8A-B134CC1E4FBB}"/>
                    </a:ext>
                  </a:extLst>
                </p14:cNvPr>
                <p14:cNvContentPartPr/>
                <p14:nvPr/>
              </p14:nvContentPartPr>
              <p14:xfrm>
                <a:off x="1125006" y="3478006"/>
                <a:ext cx="30263" cy="178751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BDB86E0-475F-5AD3-2A8A-B134CC1E4FB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15999" y="3468996"/>
                  <a:ext cx="47916" cy="196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192E900-C4E7-417A-224D-E2D7B7AB9408}"/>
                    </a:ext>
                  </a:extLst>
                </p14:cNvPr>
                <p14:cNvContentPartPr/>
                <p14:nvPr/>
              </p14:nvContentPartPr>
              <p14:xfrm>
                <a:off x="1061253" y="3562338"/>
                <a:ext cx="69806" cy="17351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192E900-C4E7-417A-224D-E2D7B7AB940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52211" y="3553301"/>
                  <a:ext cx="87529" cy="3506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73066DE-F36E-79E6-9856-6D8DFD6A0E3E}"/>
              </a:ext>
            </a:extLst>
          </p:cNvPr>
          <p:cNvGrpSpPr/>
          <p:nvPr/>
        </p:nvGrpSpPr>
        <p:grpSpPr>
          <a:xfrm>
            <a:off x="1857359" y="4056222"/>
            <a:ext cx="794896" cy="276398"/>
            <a:chOff x="1857359" y="4056222"/>
            <a:chExt cx="794896" cy="27639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AC550FB-BFC1-6297-2E38-510A4ABBE06C}"/>
                    </a:ext>
                  </a:extLst>
                </p14:cNvPr>
                <p14:cNvContentPartPr/>
                <p14:nvPr/>
              </p14:nvContentPartPr>
              <p14:xfrm>
                <a:off x="1857359" y="4056222"/>
                <a:ext cx="157365" cy="158979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AC550FB-BFC1-6297-2E38-510A4ABBE06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48356" y="4047210"/>
                  <a:ext cx="175010" cy="1766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1A54CDA-6537-E547-6F90-80FF30B6D5A9}"/>
                    </a:ext>
                  </a:extLst>
                </p14:cNvPr>
                <p14:cNvContentPartPr/>
                <p14:nvPr/>
              </p14:nvContentPartPr>
              <p14:xfrm>
                <a:off x="2082916" y="4077608"/>
                <a:ext cx="22193" cy="183996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1A54CDA-6537-E547-6F90-80FF30B6D5A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73967" y="4068606"/>
                  <a:ext cx="39733" cy="2016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EF5BEB2-C44B-AD6F-FB01-DED76A573495}"/>
                    </a:ext>
                  </a:extLst>
                </p14:cNvPr>
                <p14:cNvContentPartPr/>
                <p14:nvPr/>
              </p14:nvContentPartPr>
              <p14:xfrm>
                <a:off x="2094214" y="4085678"/>
                <a:ext cx="66174" cy="170681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EF5BEB2-C44B-AD6F-FB01-DED76A57349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85174" y="4076676"/>
                  <a:ext cx="83893" cy="188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21DE7C0-B807-2F6A-2CDE-83220B62BB2C}"/>
                    </a:ext>
                  </a:extLst>
                </p14:cNvPr>
                <p14:cNvContentPartPr/>
                <p14:nvPr/>
              </p14:nvContentPartPr>
              <p14:xfrm>
                <a:off x="2208808" y="4212780"/>
                <a:ext cx="146067" cy="112577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21DE7C0-B807-2F6A-2CDE-83220B62BB2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99814" y="4203788"/>
                  <a:ext cx="163696" cy="130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4BE1A54-29B7-C56C-7B0B-0E400EF10EEE}"/>
                    </a:ext>
                  </a:extLst>
                </p14:cNvPr>
                <p14:cNvContentPartPr/>
                <p14:nvPr/>
              </p14:nvContentPartPr>
              <p14:xfrm>
                <a:off x="2393208" y="4158308"/>
                <a:ext cx="108542" cy="145664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4BE1A54-29B7-C56C-7B0B-0E400EF10EE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84193" y="4149316"/>
                  <a:ext cx="126212" cy="1632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86C3B74-AD45-0F57-73B6-3D7A0C1845CE}"/>
                    </a:ext>
                  </a:extLst>
                </p14:cNvPr>
                <p14:cNvContentPartPr/>
                <p14:nvPr/>
              </p14:nvContentPartPr>
              <p14:xfrm>
                <a:off x="2520310" y="4122800"/>
                <a:ext cx="50438" cy="2098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86C3B74-AD45-0F57-73B6-3D7A0C1845C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11303" y="4113803"/>
                  <a:ext cx="68091" cy="227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26925EB-4D83-A269-B588-0D1A46257F89}"/>
                    </a:ext>
                  </a:extLst>
                </p14:cNvPr>
                <p14:cNvContentPartPr/>
                <p14:nvPr/>
              </p14:nvContentPartPr>
              <p14:xfrm>
                <a:off x="2600607" y="4132080"/>
                <a:ext cx="51648" cy="192873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26925EB-4D83-A269-B588-0D1A46257F8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91578" y="4123084"/>
                  <a:ext cx="69346" cy="2105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2494764-C7FD-9A82-3209-38EAC64B284F}"/>
                    </a:ext>
                  </a:extLst>
                </p14:cNvPr>
                <p14:cNvContentPartPr/>
                <p14:nvPr/>
              </p14:nvContentPartPr>
              <p14:xfrm>
                <a:off x="2571958" y="4241025"/>
                <a:ext cx="57297" cy="10088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2494764-C7FD-9A82-3209-38EAC64B284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62949" y="4232328"/>
                  <a:ext cx="74955" cy="271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8FB5D9E-F4D4-D198-FE7C-313425F759B1}"/>
              </a:ext>
            </a:extLst>
          </p:cNvPr>
          <p:cNvGrpSpPr/>
          <p:nvPr/>
        </p:nvGrpSpPr>
        <p:grpSpPr>
          <a:xfrm>
            <a:off x="1283582" y="1581151"/>
            <a:ext cx="832825" cy="432956"/>
            <a:chOff x="1283582" y="1581151"/>
            <a:chExt cx="832825" cy="43295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C1D8AFC-9900-224E-F461-BDD34341A50C}"/>
                    </a:ext>
                  </a:extLst>
                </p14:cNvPr>
                <p14:cNvContentPartPr/>
                <p14:nvPr/>
              </p14:nvContentPartPr>
              <p14:xfrm>
                <a:off x="1548278" y="1747393"/>
                <a:ext cx="317555" cy="190049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C1D8AFC-9900-224E-F461-BDD34341A50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539277" y="1738377"/>
                  <a:ext cx="335197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5D41A4F-EF67-EAE5-7614-69F2465799AA}"/>
                    </a:ext>
                  </a:extLst>
                </p14:cNvPr>
                <p14:cNvContentPartPr/>
                <p14:nvPr/>
              </p14:nvContentPartPr>
              <p14:xfrm>
                <a:off x="1979217" y="1644501"/>
                <a:ext cx="25017" cy="212645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5D41A4F-EF67-EAE5-7614-69F2465799A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70153" y="1635506"/>
                  <a:ext cx="42783" cy="2302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7D58622-2BCA-C14A-E374-EEF35D666A57}"/>
                    </a:ext>
                  </a:extLst>
                </p14:cNvPr>
                <p14:cNvContentPartPr/>
                <p14:nvPr/>
              </p14:nvContentPartPr>
              <p14:xfrm>
                <a:off x="2062741" y="1620694"/>
                <a:ext cx="53666" cy="183996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7D58622-2BCA-C14A-E374-EEF35D666A5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53737" y="1611692"/>
                  <a:ext cx="71315" cy="2016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7F67585-EE8E-83A2-4F1B-96509A4C90CF}"/>
                    </a:ext>
                  </a:extLst>
                </p14:cNvPr>
                <p14:cNvContentPartPr/>
                <p14:nvPr/>
              </p14:nvContentPartPr>
              <p14:xfrm>
                <a:off x="2003023" y="1759902"/>
                <a:ext cx="110963" cy="8877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7F67585-EE8E-83A2-4F1B-96509A4C90C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994016" y="1750655"/>
                  <a:ext cx="128616" cy="270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9296CD9-B822-6879-AD46-12CDD49E7100}"/>
                    </a:ext>
                  </a:extLst>
                </p14:cNvPr>
                <p14:cNvContentPartPr/>
                <p14:nvPr/>
              </p14:nvContentPartPr>
              <p14:xfrm>
                <a:off x="1377194" y="1853917"/>
                <a:ext cx="170681" cy="16019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9296CD9-B822-6879-AD46-12CDD49E710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68192" y="1844918"/>
                  <a:ext cx="188325" cy="1778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C3A6323-15D7-5D33-C300-5EBEFABD11E3}"/>
                    </a:ext>
                  </a:extLst>
                </p14:cNvPr>
                <p14:cNvContentPartPr/>
                <p14:nvPr/>
              </p14:nvContentPartPr>
              <p14:xfrm>
                <a:off x="1456280" y="1759095"/>
                <a:ext cx="162207" cy="189242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C3A6323-15D7-5D33-C300-5EBEFABD11E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47268" y="1750101"/>
                  <a:ext cx="179870" cy="2068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1C25DAA-C0DA-EEF9-653F-6B6248396633}"/>
                    </a:ext>
                  </a:extLst>
                </p14:cNvPr>
                <p14:cNvContentPartPr/>
                <p14:nvPr/>
              </p14:nvContentPartPr>
              <p14:xfrm>
                <a:off x="1283582" y="1581151"/>
                <a:ext cx="123471" cy="160997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1C25DAA-C0DA-EEF9-653F-6B624839663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74609" y="1572167"/>
                  <a:ext cx="141058" cy="17860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556C7AB-138D-B632-2473-44709F87B601}"/>
              </a:ext>
            </a:extLst>
          </p:cNvPr>
          <p:cNvGrpSpPr/>
          <p:nvPr/>
        </p:nvGrpSpPr>
        <p:grpSpPr>
          <a:xfrm>
            <a:off x="1054418" y="4788984"/>
            <a:ext cx="398256" cy="287696"/>
            <a:chOff x="1054418" y="4788984"/>
            <a:chExt cx="398256" cy="28769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6F4AA61-711E-2004-5C32-2C4059C3BB45}"/>
                    </a:ext>
                  </a:extLst>
                </p14:cNvPr>
                <p14:cNvContentPartPr/>
                <p14:nvPr/>
              </p14:nvContentPartPr>
              <p14:xfrm>
                <a:off x="1054418" y="4788984"/>
                <a:ext cx="185610" cy="287696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6F4AA61-711E-2004-5C32-2C4059C3BB4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45408" y="4779982"/>
                  <a:ext cx="203270" cy="305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5427B1A-BD5C-716D-17DF-5A6ED26DA439}"/>
                    </a:ext>
                  </a:extLst>
                </p14:cNvPr>
                <p14:cNvContentPartPr/>
                <p14:nvPr/>
              </p14:nvContentPartPr>
              <p14:xfrm>
                <a:off x="1314273" y="4951998"/>
                <a:ext cx="138401" cy="21789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5427B1A-BD5C-716D-17DF-5A6ED26DA43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05286" y="4942919"/>
                  <a:ext cx="156016" cy="395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0D4463C-90B7-895E-C5BB-CAA37A2D1077}"/>
              </a:ext>
            </a:extLst>
          </p:cNvPr>
          <p:cNvGrpSpPr/>
          <p:nvPr/>
        </p:nvGrpSpPr>
        <p:grpSpPr>
          <a:xfrm>
            <a:off x="1668546" y="4808352"/>
            <a:ext cx="1361410" cy="290924"/>
            <a:chOff x="1668546" y="4808352"/>
            <a:chExt cx="1361410" cy="29092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8397BD2-BEFE-86C9-7324-151976D4DE9F}"/>
                    </a:ext>
                  </a:extLst>
                </p14:cNvPr>
                <p14:cNvContentPartPr/>
                <p14:nvPr/>
              </p14:nvContentPartPr>
              <p14:xfrm>
                <a:off x="1668546" y="4808352"/>
                <a:ext cx="143646" cy="259451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8397BD2-BEFE-86C9-7324-151976D4DE9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59523" y="4799343"/>
                  <a:ext cx="161331" cy="277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A4EFBD8-AD7C-ACE8-1058-73F4EAA9B4F3}"/>
                    </a:ext>
                  </a:extLst>
                </p14:cNvPr>
                <p14:cNvContentPartPr/>
                <p14:nvPr/>
              </p14:nvContentPartPr>
              <p14:xfrm>
                <a:off x="1714141" y="4977822"/>
                <a:ext cx="98454" cy="17754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A4EFBD8-AD7C-ACE8-1058-73F4EAA9B4F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705125" y="4968764"/>
                  <a:ext cx="116125" cy="355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05B0695-F164-987A-D889-78362AF589C8}"/>
                    </a:ext>
                  </a:extLst>
                </p14:cNvPr>
                <p14:cNvContentPartPr/>
                <p14:nvPr/>
              </p14:nvContentPartPr>
              <p14:xfrm>
                <a:off x="1887647" y="4925771"/>
                <a:ext cx="69806" cy="122261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05B0695-F164-987A-D889-78362AF589C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78651" y="4916781"/>
                  <a:ext cx="87437" cy="1398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2F3863C-4D0D-F1D9-7E21-2CDE4DE1C4CC}"/>
                    </a:ext>
                  </a:extLst>
                </p14:cNvPr>
                <p14:cNvContentPartPr/>
                <p14:nvPr/>
              </p14:nvContentPartPr>
              <p14:xfrm>
                <a:off x="2015556" y="4949577"/>
                <a:ext cx="107331" cy="1129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2F3863C-4D0D-F1D9-7E21-2CDE4DE1C4C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006552" y="4940582"/>
                  <a:ext cx="124979" cy="130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CAC8E9F-4749-CF23-4F68-2AA2B68EE28F}"/>
                    </a:ext>
                  </a:extLst>
                </p14:cNvPr>
                <p14:cNvContentPartPr/>
                <p14:nvPr/>
              </p14:nvContentPartPr>
              <p14:xfrm>
                <a:off x="2179377" y="4855562"/>
                <a:ext cx="134769" cy="2421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CAC8E9F-4749-CF23-4F68-2AA2B68EE28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70368" y="4846555"/>
                  <a:ext cx="152426" cy="2597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B81588B-2BB1-DEDC-75E9-A586C03CAF59}"/>
                    </a:ext>
                  </a:extLst>
                </p14:cNvPr>
                <p14:cNvContentPartPr/>
                <p14:nvPr/>
              </p14:nvContentPartPr>
              <p14:xfrm>
                <a:off x="2367812" y="4926981"/>
                <a:ext cx="12912" cy="142032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B81588B-2BB1-DEDC-75E9-A586C03CAF5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58589" y="4917992"/>
                  <a:ext cx="30989" cy="1596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C52A37C-6CA6-3D70-FEB3-F97EF4171A85}"/>
                    </a:ext>
                  </a:extLst>
                </p14:cNvPr>
                <p14:cNvContentPartPr/>
                <p14:nvPr/>
              </p14:nvContentPartPr>
              <p14:xfrm>
                <a:off x="2426723" y="4972980"/>
                <a:ext cx="121857" cy="126296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C52A37C-6CA6-3D70-FEB3-F97EF4171A8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417710" y="4963985"/>
                  <a:ext cx="139523" cy="1439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869E5BC-9F31-C0D7-7CC5-1D84C1CCDC88}"/>
                    </a:ext>
                  </a:extLst>
                </p14:cNvPr>
                <p14:cNvContentPartPr/>
                <p14:nvPr/>
              </p14:nvContentPartPr>
              <p14:xfrm>
                <a:off x="2584895" y="4966121"/>
                <a:ext cx="85139" cy="123068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869E5BC-9F31-C0D7-7CC5-1D84C1CCDC8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75876" y="4957125"/>
                  <a:ext cx="102816" cy="1407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3F09EA0-BDFF-4A9A-6F87-E789DB09C3AC}"/>
                    </a:ext>
                  </a:extLst>
                </p14:cNvPr>
                <p14:cNvContentPartPr/>
                <p14:nvPr/>
              </p14:nvContentPartPr>
              <p14:xfrm>
                <a:off x="2714015" y="4954419"/>
                <a:ext cx="108945" cy="143243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3F09EA0-BDFF-4A9A-6F87-E789DB09C3A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04996" y="4945421"/>
                  <a:ext cx="126622" cy="1608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811CA2D-1B63-30DA-16BA-04E2CCD72D0D}"/>
                    </a:ext>
                  </a:extLst>
                </p14:cNvPr>
                <p14:cNvContentPartPr/>
                <p14:nvPr/>
              </p14:nvContentPartPr>
              <p14:xfrm>
                <a:off x="2890345" y="4966121"/>
                <a:ext cx="139611" cy="116208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811CA2D-1B63-30DA-16BA-04E2CCD72D0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81349" y="4957099"/>
                  <a:ext cx="157242" cy="13389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A10114D-C81E-C157-437A-27262844421B}"/>
              </a:ext>
            </a:extLst>
          </p:cNvPr>
          <p:cNvGrpSpPr/>
          <p:nvPr/>
        </p:nvGrpSpPr>
        <p:grpSpPr>
          <a:xfrm>
            <a:off x="3665648" y="2092562"/>
            <a:ext cx="1194480" cy="375480"/>
            <a:chOff x="3665648" y="2092562"/>
            <a:chExt cx="119448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946FEAB-4957-C46C-8C74-39A3DD3C1EF1}"/>
                    </a:ext>
                  </a:extLst>
                </p14:cNvPr>
                <p14:cNvContentPartPr/>
                <p14:nvPr/>
              </p14:nvContentPartPr>
              <p14:xfrm>
                <a:off x="3665648" y="2153762"/>
                <a:ext cx="67320" cy="279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946FEAB-4957-C46C-8C74-39A3DD3C1EF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56648" y="2144762"/>
                  <a:ext cx="849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F867277-20A3-EFD3-9BA3-48D7C543E675}"/>
                    </a:ext>
                  </a:extLst>
                </p14:cNvPr>
                <p14:cNvContentPartPr/>
                <p14:nvPr/>
              </p14:nvContentPartPr>
              <p14:xfrm>
                <a:off x="3770408" y="2092562"/>
                <a:ext cx="154440" cy="375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F867277-20A3-EFD3-9BA3-48D7C543E67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61387" y="2083562"/>
                  <a:ext cx="172121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7C983F2-352B-6086-14B1-D5EAE94A85E1}"/>
                    </a:ext>
                  </a:extLst>
                </p14:cNvPr>
                <p14:cNvContentPartPr/>
                <p14:nvPr/>
              </p14:nvContentPartPr>
              <p14:xfrm>
                <a:off x="4091888" y="2144042"/>
                <a:ext cx="10440" cy="283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7C983F2-352B-6086-14B1-D5EAE94A85E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82567" y="2135042"/>
                  <a:ext cx="2871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19A158D-C95B-73F3-E9F6-9667B3A3C72A}"/>
                    </a:ext>
                  </a:extLst>
                </p14:cNvPr>
                <p14:cNvContentPartPr/>
                <p14:nvPr/>
              </p14:nvContentPartPr>
              <p14:xfrm>
                <a:off x="4131848" y="2109482"/>
                <a:ext cx="123120" cy="271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19A158D-C95B-73F3-E9F6-9667B3A3C72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22848" y="2100482"/>
                  <a:ext cx="1407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D55D96B-5F1D-6518-8152-91282927C5CA}"/>
                    </a:ext>
                  </a:extLst>
                </p14:cNvPr>
                <p14:cNvContentPartPr/>
                <p14:nvPr/>
              </p14:nvContentPartPr>
              <p14:xfrm>
                <a:off x="4388888" y="2170682"/>
                <a:ext cx="170640" cy="231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D55D96B-5F1D-6518-8152-91282927C5C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79888" y="2161682"/>
                  <a:ext cx="1882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63CEE92-6F8D-3DE6-71CB-C3F864C6B800}"/>
                    </a:ext>
                  </a:extLst>
                </p14:cNvPr>
                <p14:cNvContentPartPr/>
                <p14:nvPr/>
              </p14:nvContentPartPr>
              <p14:xfrm>
                <a:off x="4646288" y="2124242"/>
                <a:ext cx="213840" cy="293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63CEE92-6F8D-3DE6-71CB-C3F864C6B80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37288" y="2115242"/>
                  <a:ext cx="231480" cy="31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3EC6F48-B11C-7733-0F29-371052E995A6}"/>
              </a:ext>
            </a:extLst>
          </p:cNvPr>
          <p:cNvGrpSpPr/>
          <p:nvPr/>
        </p:nvGrpSpPr>
        <p:grpSpPr>
          <a:xfrm>
            <a:off x="3615608" y="2629682"/>
            <a:ext cx="1904760" cy="895320"/>
            <a:chOff x="3615608" y="2629682"/>
            <a:chExt cx="1904760" cy="89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A68862B-7471-B346-E96F-5A258591A8A1}"/>
                    </a:ext>
                  </a:extLst>
                </p14:cNvPr>
                <p14:cNvContentPartPr/>
                <p14:nvPr/>
              </p14:nvContentPartPr>
              <p14:xfrm>
                <a:off x="3615608" y="2796002"/>
                <a:ext cx="1776240" cy="90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A68862B-7471-B346-E96F-5A258591A8A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606608" y="2787002"/>
                  <a:ext cx="17938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8F6F3DF-945E-369F-FBC1-59088454855A}"/>
                    </a:ext>
                  </a:extLst>
                </p14:cNvPr>
                <p14:cNvContentPartPr/>
                <p14:nvPr/>
              </p14:nvContentPartPr>
              <p14:xfrm>
                <a:off x="5323448" y="2629682"/>
                <a:ext cx="196920" cy="354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8F6F3DF-945E-369F-FBC1-59088454855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14448" y="2620682"/>
                  <a:ext cx="2145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06B265D-904A-5AEF-DD93-5164A1C00A3E}"/>
                    </a:ext>
                  </a:extLst>
                </p14:cNvPr>
                <p14:cNvContentPartPr/>
                <p14:nvPr/>
              </p14:nvContentPartPr>
              <p14:xfrm>
                <a:off x="3700928" y="3185882"/>
                <a:ext cx="219960" cy="197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06B265D-904A-5AEF-DD93-5164A1C00A3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91928" y="3176882"/>
                  <a:ext cx="237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918E342-B128-C184-59CC-1E83CACA4D69}"/>
                    </a:ext>
                  </a:extLst>
                </p14:cNvPr>
                <p14:cNvContentPartPr/>
                <p14:nvPr/>
              </p14:nvContentPartPr>
              <p14:xfrm>
                <a:off x="3972728" y="3056282"/>
                <a:ext cx="110880" cy="468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918E342-B128-C184-59CC-1E83CACA4D6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963728" y="3047282"/>
                  <a:ext cx="128520" cy="48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4F8B83C-BABA-3849-F825-5ABD406E67D2}"/>
              </a:ext>
            </a:extLst>
          </p:cNvPr>
          <p:cNvGrpSpPr/>
          <p:nvPr/>
        </p:nvGrpSpPr>
        <p:grpSpPr>
          <a:xfrm>
            <a:off x="4312928" y="3128642"/>
            <a:ext cx="675000" cy="360000"/>
            <a:chOff x="4312928" y="3128642"/>
            <a:chExt cx="67500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6532709-43A2-C4C3-6B19-4233603B84A3}"/>
                    </a:ext>
                  </a:extLst>
                </p14:cNvPr>
                <p14:cNvContentPartPr/>
                <p14:nvPr/>
              </p14:nvContentPartPr>
              <p14:xfrm>
                <a:off x="4312928" y="3128642"/>
                <a:ext cx="37440" cy="339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6532709-43A2-C4C3-6B19-4233603B84A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303928" y="3119642"/>
                  <a:ext cx="550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189BBBF-55D8-57BF-C192-91E1F0393E0F}"/>
                    </a:ext>
                  </a:extLst>
                </p14:cNvPr>
                <p14:cNvContentPartPr/>
                <p14:nvPr/>
              </p14:nvContentPartPr>
              <p14:xfrm>
                <a:off x="4428848" y="3158522"/>
                <a:ext cx="52560" cy="244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189BBBF-55D8-57BF-C192-91E1F0393E0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419848" y="3149509"/>
                  <a:ext cx="70200" cy="2621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D5EE907-9B40-2268-43E7-F00D58FC6365}"/>
                    </a:ext>
                  </a:extLst>
                </p14:cNvPr>
                <p14:cNvContentPartPr/>
                <p14:nvPr/>
              </p14:nvContentPartPr>
              <p14:xfrm>
                <a:off x="4411208" y="3326282"/>
                <a:ext cx="274320" cy="162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D5EE907-9B40-2268-43E7-F00D58FC636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402208" y="3317282"/>
                  <a:ext cx="291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05FD9BF-AAC2-0D25-E83F-5052CA3D4234}"/>
                    </a:ext>
                  </a:extLst>
                </p14:cNvPr>
                <p14:cNvContentPartPr/>
                <p14:nvPr/>
              </p14:nvContentPartPr>
              <p14:xfrm>
                <a:off x="4883528" y="3183722"/>
                <a:ext cx="45720" cy="258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05FD9BF-AAC2-0D25-E83F-5052CA3D423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74528" y="3174722"/>
                  <a:ext cx="633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F3C3329-799A-070D-0F80-0ADD351E6B2B}"/>
                    </a:ext>
                  </a:extLst>
                </p14:cNvPr>
                <p14:cNvContentPartPr/>
                <p14:nvPr/>
              </p14:nvContentPartPr>
              <p14:xfrm>
                <a:off x="4827728" y="3289562"/>
                <a:ext cx="160200" cy="32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F3C3329-799A-070D-0F80-0ADD351E6B2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818728" y="3280662"/>
                  <a:ext cx="177840" cy="494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444C0C0-3FEA-777A-E1A3-732580AA39A5}"/>
                    </a:ext>
                  </a:extLst>
                </p14:cNvPr>
                <p14:cNvContentPartPr/>
                <p14:nvPr/>
              </p14:nvContentPartPr>
              <p14:xfrm>
                <a:off x="4365128" y="3329162"/>
                <a:ext cx="92520" cy="4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444C0C0-3FEA-777A-E1A3-732580AA39A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356128" y="3320162"/>
                  <a:ext cx="11016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AD49E42-6A53-7CBE-0987-19571382BC45}"/>
              </a:ext>
            </a:extLst>
          </p:cNvPr>
          <p:cNvGrpSpPr/>
          <p:nvPr/>
        </p:nvGrpSpPr>
        <p:grpSpPr>
          <a:xfrm>
            <a:off x="4149848" y="3796802"/>
            <a:ext cx="333720" cy="276840"/>
            <a:chOff x="4149848" y="3796802"/>
            <a:chExt cx="33372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C1E8B73-97F6-A398-845E-D192384C82E4}"/>
                    </a:ext>
                  </a:extLst>
                </p14:cNvPr>
                <p14:cNvContentPartPr/>
                <p14:nvPr/>
              </p14:nvContentPartPr>
              <p14:xfrm>
                <a:off x="4149848" y="3830642"/>
                <a:ext cx="147240" cy="237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C1E8B73-97F6-A398-845E-D192384C82E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40848" y="3821642"/>
                  <a:ext cx="1648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5E4F4C9-1EEE-9AAD-BD6C-B2D48D340D5F}"/>
                    </a:ext>
                  </a:extLst>
                </p14:cNvPr>
                <p14:cNvContentPartPr/>
                <p14:nvPr/>
              </p14:nvContentPartPr>
              <p14:xfrm>
                <a:off x="4361888" y="3796802"/>
                <a:ext cx="121680" cy="276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5E4F4C9-1EEE-9AAD-BD6C-B2D48D340D5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352888" y="3787802"/>
                  <a:ext cx="13932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02A8D3C-93C8-1DF9-7EFC-C92C5BFD3F8E}"/>
              </a:ext>
            </a:extLst>
          </p:cNvPr>
          <p:cNvGrpSpPr/>
          <p:nvPr/>
        </p:nvGrpSpPr>
        <p:grpSpPr>
          <a:xfrm>
            <a:off x="4667168" y="3714362"/>
            <a:ext cx="441000" cy="395640"/>
            <a:chOff x="4667168" y="3714362"/>
            <a:chExt cx="44100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DC425E2-14EF-0F3E-6EC4-BEFB9CD3FD61}"/>
                    </a:ext>
                  </a:extLst>
                </p14:cNvPr>
                <p14:cNvContentPartPr/>
                <p14:nvPr/>
              </p14:nvContentPartPr>
              <p14:xfrm>
                <a:off x="4667168" y="3714362"/>
                <a:ext cx="47520" cy="395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DC425E2-14EF-0F3E-6EC4-BEFB9CD3FD6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658168" y="3705362"/>
                  <a:ext cx="651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7658B1C-A1DC-4BA2-C017-F252813FFBC3}"/>
                    </a:ext>
                  </a:extLst>
                </p14:cNvPr>
                <p14:cNvContentPartPr/>
                <p14:nvPr/>
              </p14:nvContentPartPr>
              <p14:xfrm>
                <a:off x="4820168" y="3779522"/>
                <a:ext cx="141840" cy="276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7658B1C-A1DC-4BA2-C017-F252813FFBC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811191" y="3770522"/>
                  <a:ext cx="159435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19C19F1-648B-FD59-FF17-2B548D65BF4A}"/>
                    </a:ext>
                  </a:extLst>
                </p14:cNvPr>
                <p14:cNvContentPartPr/>
                <p14:nvPr/>
              </p14:nvContentPartPr>
              <p14:xfrm>
                <a:off x="4992608" y="3912002"/>
                <a:ext cx="115560" cy="126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19C19F1-648B-FD59-FF17-2B548D65BF4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983608" y="3903002"/>
                  <a:ext cx="13320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4D2DF58-1238-B337-D007-369ED82C628A}"/>
              </a:ext>
            </a:extLst>
          </p:cNvPr>
          <p:cNvGrpSpPr/>
          <p:nvPr/>
        </p:nvGrpSpPr>
        <p:grpSpPr>
          <a:xfrm>
            <a:off x="5221208" y="3794642"/>
            <a:ext cx="481320" cy="361800"/>
            <a:chOff x="5221208" y="3794642"/>
            <a:chExt cx="48132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9590B84-7C86-A483-0992-F6649C8C9B40}"/>
                    </a:ext>
                  </a:extLst>
                </p14:cNvPr>
                <p14:cNvContentPartPr/>
                <p14:nvPr/>
              </p14:nvContentPartPr>
              <p14:xfrm>
                <a:off x="5221208" y="3794642"/>
                <a:ext cx="121320" cy="227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9590B84-7C86-A483-0992-F6649C8C9B4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212208" y="3785642"/>
                  <a:ext cx="1389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56B28C7-FECA-1095-BAB2-AEE5773C1C35}"/>
                    </a:ext>
                  </a:extLst>
                </p14:cNvPr>
                <p14:cNvContentPartPr/>
                <p14:nvPr/>
              </p14:nvContentPartPr>
              <p14:xfrm>
                <a:off x="5389688" y="3820202"/>
                <a:ext cx="148680" cy="196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56B28C7-FECA-1095-BAB2-AEE5773C1C3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80688" y="3811202"/>
                  <a:ext cx="1663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DD4A169-4D65-19B1-E812-1CE7C243DCD0}"/>
                    </a:ext>
                  </a:extLst>
                </p14:cNvPr>
                <p14:cNvContentPartPr/>
                <p14:nvPr/>
              </p14:nvContentPartPr>
              <p14:xfrm>
                <a:off x="5610008" y="3953762"/>
                <a:ext cx="92520" cy="92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DD4A169-4D65-19B1-E812-1CE7C243DCD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601008" y="3944762"/>
                  <a:ext cx="110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5F0FB80-7424-C623-997D-EDE8F7D93D87}"/>
                    </a:ext>
                  </a:extLst>
                </p14:cNvPr>
                <p14:cNvContentPartPr/>
                <p14:nvPr/>
              </p14:nvContentPartPr>
              <p14:xfrm>
                <a:off x="5675168" y="3923522"/>
                <a:ext cx="14760" cy="232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5F0FB80-7424-C623-997D-EDE8F7D93D8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66168" y="3914522"/>
                  <a:ext cx="3240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3DB9E7C-58EF-94A5-A4E1-1EDF1A2F6D42}"/>
              </a:ext>
            </a:extLst>
          </p:cNvPr>
          <p:cNvGrpSpPr/>
          <p:nvPr/>
        </p:nvGrpSpPr>
        <p:grpSpPr>
          <a:xfrm>
            <a:off x="4477448" y="4460282"/>
            <a:ext cx="635400" cy="395280"/>
            <a:chOff x="4477448" y="4460282"/>
            <a:chExt cx="63540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4FA71B4-FEA2-7FFD-2CF4-F498F359A9F7}"/>
                    </a:ext>
                  </a:extLst>
                </p14:cNvPr>
                <p14:cNvContentPartPr/>
                <p14:nvPr/>
              </p14:nvContentPartPr>
              <p14:xfrm>
                <a:off x="4477448" y="4481162"/>
                <a:ext cx="22680" cy="278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4FA71B4-FEA2-7FFD-2CF4-F498F359A9F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468303" y="4472162"/>
                  <a:ext cx="40605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6997ECF-8955-5FFB-E610-9D9A779F181B}"/>
                    </a:ext>
                  </a:extLst>
                </p14:cNvPr>
                <p14:cNvContentPartPr/>
                <p14:nvPr/>
              </p14:nvContentPartPr>
              <p14:xfrm>
                <a:off x="4600568" y="4460282"/>
                <a:ext cx="38520" cy="247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6997ECF-8955-5FFB-E610-9D9A779F181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591568" y="4451282"/>
                  <a:ext cx="561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7784D4C-F2C8-D035-848D-646824D93F25}"/>
                    </a:ext>
                  </a:extLst>
                </p14:cNvPr>
                <p14:cNvContentPartPr/>
                <p14:nvPr/>
              </p14:nvContentPartPr>
              <p14:xfrm>
                <a:off x="4512008" y="4658282"/>
                <a:ext cx="88920" cy="21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7784D4C-F2C8-D035-848D-646824D93F2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03044" y="4649282"/>
                  <a:ext cx="106489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2079E8D-7224-3DAA-C82D-E12F468BAECF}"/>
                    </a:ext>
                  </a:extLst>
                </p14:cNvPr>
                <p14:cNvContentPartPr/>
                <p14:nvPr/>
              </p14:nvContentPartPr>
              <p14:xfrm>
                <a:off x="4692368" y="4675562"/>
                <a:ext cx="186840" cy="180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2079E8D-7224-3DAA-C82D-E12F468BAEC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83368" y="4666562"/>
                  <a:ext cx="204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49AF322-B6F5-F386-57A0-AD18F2D8076B}"/>
                    </a:ext>
                  </a:extLst>
                </p14:cNvPr>
                <p14:cNvContentPartPr/>
                <p14:nvPr/>
              </p14:nvContentPartPr>
              <p14:xfrm>
                <a:off x="4916288" y="4586282"/>
                <a:ext cx="196560" cy="224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49AF322-B6F5-F386-57A0-AD18F2D8076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907304" y="4577268"/>
                  <a:ext cx="214168" cy="242308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65063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0E0C0-9B8E-9DDC-A934-A525AD138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471" y="-407326"/>
            <a:ext cx="11353800" cy="1325563"/>
          </a:xfrm>
        </p:spPr>
        <p:txBody>
          <a:bodyPr/>
          <a:lstStyle/>
          <a:p>
            <a:r>
              <a:rPr lang="en-US"/>
              <a:t>Chair Structures of Pyranoses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B16FEAF-BB44-879A-F00D-1712FE1BB06C}"/>
                  </a:ext>
                </a:extLst>
              </p14:cNvPr>
              <p14:cNvContentPartPr/>
              <p14:nvPr/>
            </p14:nvContentPartPr>
            <p14:xfrm>
              <a:off x="1731829" y="2425529"/>
              <a:ext cx="877603" cy="30635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B16FEAF-BB44-879A-F00D-1712FE1BB0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2830" y="2416519"/>
                <a:ext cx="895241" cy="48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E40A45F-8760-CE69-4CB3-A2E00E5C3E63}"/>
                  </a:ext>
                </a:extLst>
              </p14:cNvPr>
              <p14:cNvContentPartPr/>
              <p14:nvPr/>
            </p14:nvContentPartPr>
            <p14:xfrm>
              <a:off x="1581370" y="908746"/>
              <a:ext cx="42237" cy="355991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E40A45F-8760-CE69-4CB3-A2E00E5C3E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72421" y="899747"/>
                <a:ext cx="59776" cy="373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87F8529-43EA-2F5D-31ED-68F4EE2A5222}"/>
                  </a:ext>
                </a:extLst>
              </p14:cNvPr>
              <p14:cNvContentPartPr/>
              <p14:nvPr/>
            </p14:nvContentPartPr>
            <p14:xfrm>
              <a:off x="1623704" y="1253535"/>
              <a:ext cx="665905" cy="8503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87F8529-43EA-2F5D-31ED-68F4EE2A522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14705" y="1245032"/>
                <a:ext cx="683542" cy="25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8B0A021-9029-14F6-274C-A66CC8530EBB}"/>
                  </a:ext>
                </a:extLst>
              </p14:cNvPr>
              <p14:cNvContentPartPr/>
              <p14:nvPr/>
            </p14:nvContentPartPr>
            <p14:xfrm>
              <a:off x="1330518" y="1819884"/>
              <a:ext cx="4937" cy="257257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8B0A021-9029-14F6-274C-A66CC8530EB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21024" y="1810889"/>
                <a:ext cx="23546" cy="274887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94F1D031-17C8-1E99-4293-DB1F8FC54EE4}"/>
              </a:ext>
            </a:extLst>
          </p:cNvPr>
          <p:cNvGrpSpPr/>
          <p:nvPr/>
        </p:nvGrpSpPr>
        <p:grpSpPr>
          <a:xfrm>
            <a:off x="1327777" y="1266976"/>
            <a:ext cx="398775" cy="1170269"/>
            <a:chOff x="3407839" y="2573317"/>
            <a:chExt cx="398775" cy="117026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6278317-E182-B1C7-3741-43EE552B5DFC}"/>
                    </a:ext>
                  </a:extLst>
                </p14:cNvPr>
                <p14:cNvContentPartPr/>
                <p14:nvPr/>
              </p14:nvContentPartPr>
              <p14:xfrm>
                <a:off x="3423198" y="2573317"/>
                <a:ext cx="283038" cy="551538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6278317-E182-B1C7-3741-43EE552B5DF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14207" y="2564317"/>
                  <a:ext cx="300660" cy="569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6952778-0B61-8FE4-11AA-FA19FBB5DC15}"/>
                    </a:ext>
                  </a:extLst>
                </p14:cNvPr>
                <p14:cNvContentPartPr/>
                <p14:nvPr/>
              </p14:nvContentPartPr>
              <p14:xfrm>
                <a:off x="3420455" y="3112512"/>
                <a:ext cx="386159" cy="631074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6952778-0B61-8FE4-11AA-FA19FBB5DC1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11458" y="3103517"/>
                  <a:ext cx="403793" cy="6487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B898763-F0D4-59A0-A880-71306BD409B5}"/>
                    </a:ext>
                  </a:extLst>
                </p14:cNvPr>
                <p14:cNvContentPartPr/>
                <p14:nvPr/>
              </p14:nvContentPartPr>
              <p14:xfrm>
                <a:off x="3704863" y="2576334"/>
                <a:ext cx="28249" cy="244913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B898763-F0D4-59A0-A880-71306BD409B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95923" y="2567343"/>
                  <a:ext cx="45771" cy="2625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6016322-79FC-663B-2C9C-58C95F21997C}"/>
                    </a:ext>
                  </a:extLst>
                </p14:cNvPr>
                <p14:cNvContentPartPr/>
                <p14:nvPr/>
              </p14:nvContentPartPr>
              <p14:xfrm>
                <a:off x="3713638" y="2939180"/>
                <a:ext cx="9873" cy="155781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6016322-79FC-663B-2C9C-58C95F21997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04823" y="2930186"/>
                  <a:ext cx="27151" cy="173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6D1C058-6BF8-E0B8-B481-68EFF6C516D9}"/>
                    </a:ext>
                  </a:extLst>
                </p14:cNvPr>
                <p14:cNvContentPartPr/>
                <p14:nvPr/>
              </p14:nvContentPartPr>
              <p14:xfrm>
                <a:off x="3757245" y="2925192"/>
                <a:ext cx="23313" cy="159894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6D1C058-6BF8-E0B8-B481-68EFF6C516D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48278" y="2916209"/>
                  <a:ext cx="40887" cy="177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9FE135C-C64A-C514-7DCA-ADBB9DDB5028}"/>
                    </a:ext>
                  </a:extLst>
                </p14:cNvPr>
                <p14:cNvContentPartPr/>
                <p14:nvPr/>
              </p14:nvContentPartPr>
              <p14:xfrm>
                <a:off x="3728449" y="3046416"/>
                <a:ext cx="41687" cy="7678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9FE135C-C64A-C514-7DCA-ADBB9DDB502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19465" y="3037691"/>
                  <a:ext cx="59296" cy="247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4C18B7A-EC0E-7E29-671B-315F70DF6A92}"/>
                    </a:ext>
                  </a:extLst>
                </p14:cNvPr>
                <p14:cNvContentPartPr/>
                <p14:nvPr/>
              </p14:nvContentPartPr>
              <p14:xfrm>
                <a:off x="3407839" y="2778737"/>
                <a:ext cx="13438" cy="3527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4C18B7A-EC0E-7E29-671B-315F70DF6A9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98759" y="2769730"/>
                  <a:ext cx="31234" cy="3703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A9B500-C817-C006-CAE2-ED7C71288BD4}"/>
              </a:ext>
            </a:extLst>
          </p:cNvPr>
          <p:cNvGrpSpPr/>
          <p:nvPr/>
        </p:nvGrpSpPr>
        <p:grpSpPr>
          <a:xfrm>
            <a:off x="1106448" y="2120200"/>
            <a:ext cx="275906" cy="192256"/>
            <a:chOff x="3186510" y="3426541"/>
            <a:chExt cx="275906" cy="19225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2484F93-82C5-FDF7-B210-97503A0E479B}"/>
                    </a:ext>
                  </a:extLst>
                </p14:cNvPr>
                <p14:cNvContentPartPr/>
                <p14:nvPr/>
              </p14:nvContentPartPr>
              <p14:xfrm>
                <a:off x="3186510" y="3456435"/>
                <a:ext cx="17553" cy="162362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2484F93-82C5-FDF7-B210-97503A0E479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77733" y="3447435"/>
                  <a:ext cx="34755" cy="1800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A43B292-9E19-66C0-75B5-E568C432F22B}"/>
                    </a:ext>
                  </a:extLst>
                </p14:cNvPr>
                <p14:cNvContentPartPr/>
                <p14:nvPr/>
              </p14:nvContentPartPr>
              <p14:xfrm>
                <a:off x="3238072" y="3426541"/>
                <a:ext cx="49916" cy="169766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A43B292-9E19-66C0-75B5-E568C432F22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29094" y="3417568"/>
                  <a:ext cx="67512" cy="187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4FF0E22-5542-A177-8830-81C65A6DA047}"/>
                    </a:ext>
                  </a:extLst>
                </p14:cNvPr>
                <p14:cNvContentPartPr/>
                <p14:nvPr/>
              </p14:nvContentPartPr>
              <p14:xfrm>
                <a:off x="3209823" y="3528840"/>
                <a:ext cx="93523" cy="30992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4FF0E22-5542-A177-8830-81C65A6DA04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00830" y="3519831"/>
                  <a:ext cx="111148" cy="486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AAB8F8D-9E50-0B22-D81F-74379292522E}"/>
                    </a:ext>
                  </a:extLst>
                </p14:cNvPr>
                <p14:cNvContentPartPr/>
                <p14:nvPr/>
              </p14:nvContentPartPr>
              <p14:xfrm>
                <a:off x="3349146" y="3461920"/>
                <a:ext cx="113270" cy="128902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AAB8F8D-9E50-0B22-D81F-74379292522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40156" y="3452944"/>
                  <a:ext cx="130890" cy="14649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9612BE-2969-B68F-B210-2CA49287E5E6}"/>
              </a:ext>
            </a:extLst>
          </p:cNvPr>
          <p:cNvGrpSpPr/>
          <p:nvPr/>
        </p:nvGrpSpPr>
        <p:grpSpPr>
          <a:xfrm>
            <a:off x="1717227" y="1980327"/>
            <a:ext cx="231200" cy="765188"/>
            <a:chOff x="3797289" y="3286668"/>
            <a:chExt cx="231200" cy="76518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6FBDAAB-F677-4D84-FBD1-1EEA737082B7}"/>
                    </a:ext>
                  </a:extLst>
                </p14:cNvPr>
                <p14:cNvContentPartPr/>
                <p14:nvPr/>
              </p14:nvContentPartPr>
              <p14:xfrm>
                <a:off x="3810453" y="3513482"/>
                <a:ext cx="14535" cy="224894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6FBDAAB-F677-4D84-FBD1-1EEA737082B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01369" y="3504486"/>
                  <a:ext cx="32340" cy="2425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BA21EEE-F49F-7275-8F56-0EE153CEC241}"/>
                    </a:ext>
                  </a:extLst>
                </p14:cNvPr>
                <p14:cNvContentPartPr/>
                <p14:nvPr/>
              </p14:nvContentPartPr>
              <p14:xfrm>
                <a:off x="3802774" y="3312998"/>
                <a:ext cx="84198" cy="119852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BA21EEE-F49F-7275-8F56-0EE153CEC24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93778" y="3304027"/>
                  <a:ext cx="101829" cy="1374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50D80BE-A580-657B-9412-65B5DDB38BB4}"/>
                    </a:ext>
                  </a:extLst>
                </p14:cNvPr>
                <p14:cNvContentPartPr/>
                <p14:nvPr/>
              </p14:nvContentPartPr>
              <p14:xfrm>
                <a:off x="3919609" y="3304770"/>
                <a:ext cx="24958" cy="143438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50D80BE-A580-657B-9412-65B5DDB38BB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10695" y="3295783"/>
                  <a:ext cx="42429" cy="1610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0A527F8-3719-E523-A227-49800DEFC1AF}"/>
                    </a:ext>
                  </a:extLst>
                </p14:cNvPr>
                <p14:cNvContentPartPr/>
                <p14:nvPr/>
              </p14:nvContentPartPr>
              <p14:xfrm>
                <a:off x="3988173" y="3286668"/>
                <a:ext cx="40316" cy="141792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0A527F8-3719-E523-A227-49800DEFC1A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79254" y="3277671"/>
                  <a:ext cx="57798" cy="159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86E3B03-28DF-8E7D-9BA2-1DF76F9B54DE}"/>
                    </a:ext>
                  </a:extLst>
                </p14:cNvPr>
                <p14:cNvContentPartPr/>
                <p14:nvPr/>
              </p14:nvContentPartPr>
              <p14:xfrm>
                <a:off x="3949778" y="3370044"/>
                <a:ext cx="68017" cy="11245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86E3B03-28DF-8E7D-9BA2-1DF76F9B54D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40828" y="3361259"/>
                  <a:ext cx="85558" cy="284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DCA0B44-EED8-AF86-E1E3-48E91A33244F}"/>
                    </a:ext>
                  </a:extLst>
                </p14:cNvPr>
                <p14:cNvContentPartPr/>
                <p14:nvPr/>
              </p14:nvContentPartPr>
              <p14:xfrm>
                <a:off x="3797289" y="3754008"/>
                <a:ext cx="18651" cy="297848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DCA0B44-EED8-AF86-E1E3-48E91A33244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88491" y="3745004"/>
                  <a:ext cx="35894" cy="31549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2F7FC09-F7C7-6657-E5B9-A428F50CB47B}"/>
              </a:ext>
            </a:extLst>
          </p:cNvPr>
          <p:cNvGrpSpPr/>
          <p:nvPr/>
        </p:nvGrpSpPr>
        <p:grpSpPr>
          <a:xfrm>
            <a:off x="1676910" y="2873045"/>
            <a:ext cx="108608" cy="196920"/>
            <a:chOff x="3756972" y="4179386"/>
            <a:chExt cx="108608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E33C30D-2091-392F-28F0-05728DDDACFC}"/>
                    </a:ext>
                  </a:extLst>
                </p14:cNvPr>
                <p14:cNvContentPartPr/>
                <p14:nvPr/>
              </p14:nvContentPartPr>
              <p14:xfrm>
                <a:off x="3756972" y="4189259"/>
                <a:ext cx="18925" cy="180189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E33C30D-2091-392F-28F0-05728DDDACF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48045" y="4180268"/>
                  <a:ext cx="36422" cy="197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158D85E-5B4C-A8FB-282E-8FFB8CDE3C53}"/>
                    </a:ext>
                  </a:extLst>
                </p14:cNvPr>
                <p14:cNvContentPartPr/>
                <p14:nvPr/>
              </p14:nvContentPartPr>
              <p14:xfrm>
                <a:off x="3827731" y="4179386"/>
                <a:ext cx="37573" cy="196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158D85E-5B4C-A8FB-282E-8FFB8CDE3C5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18785" y="4170386"/>
                  <a:ext cx="55107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A11D3C2-D673-95B4-2008-C13104814DA7}"/>
                    </a:ext>
                  </a:extLst>
                </p14:cNvPr>
                <p14:cNvContentPartPr/>
                <p14:nvPr/>
              </p14:nvContentPartPr>
              <p14:xfrm>
                <a:off x="3761360" y="4266328"/>
                <a:ext cx="104220" cy="1481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A11D3C2-D673-95B4-2008-C13104814DA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52376" y="4257298"/>
                  <a:ext cx="121830" cy="3251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6365D42-8C96-E7A3-0385-FD8C0AC62970}"/>
              </a:ext>
            </a:extLst>
          </p:cNvPr>
          <p:cNvGrpSpPr/>
          <p:nvPr/>
        </p:nvGrpSpPr>
        <p:grpSpPr>
          <a:xfrm>
            <a:off x="2590200" y="2852201"/>
            <a:ext cx="234765" cy="207341"/>
            <a:chOff x="4670262" y="4158542"/>
            <a:chExt cx="234765" cy="2073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63ED462-9555-328D-35B0-1901397469D9}"/>
                    </a:ext>
                  </a:extLst>
                </p14:cNvPr>
                <p14:cNvContentPartPr/>
                <p14:nvPr/>
              </p14:nvContentPartPr>
              <p14:xfrm>
                <a:off x="4670262" y="4199408"/>
                <a:ext cx="88586" cy="156329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63ED462-9555-328D-35B0-1901397469D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61259" y="4190403"/>
                  <a:ext cx="106231" cy="1739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4630AEA-20BD-B173-49DB-AFA33A9B24C0}"/>
                    </a:ext>
                  </a:extLst>
                </p14:cNvPr>
                <p14:cNvContentPartPr/>
                <p14:nvPr/>
              </p14:nvContentPartPr>
              <p14:xfrm>
                <a:off x="4799164" y="4175547"/>
                <a:ext cx="21118" cy="184304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4630AEA-20BD-B173-49DB-AFA33A9B24C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90216" y="4166548"/>
                  <a:ext cx="38657" cy="2019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9899A9B-482A-1CA9-1964-194A0367F296}"/>
                    </a:ext>
                  </a:extLst>
                </p14:cNvPr>
                <p14:cNvContentPartPr/>
                <p14:nvPr/>
              </p14:nvContentPartPr>
              <p14:xfrm>
                <a:off x="4843044" y="4158542"/>
                <a:ext cx="61983" cy="207341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9899A9B-482A-1CA9-1964-194A0367F29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34035" y="4149543"/>
                  <a:ext cx="79641" cy="2249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0495CFF-3C59-B0D0-4BD1-2CB5F9F6925F}"/>
                    </a:ext>
                  </a:extLst>
                </p14:cNvPr>
                <p14:cNvContentPartPr/>
                <p14:nvPr/>
              </p14:nvContentPartPr>
              <p14:xfrm>
                <a:off x="4809859" y="4260844"/>
                <a:ext cx="94071" cy="16181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0495CFF-3C59-B0D0-4BD1-2CB5F9F6925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00883" y="4252050"/>
                  <a:ext cx="111664" cy="3341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2105919-1350-197F-E1E1-5DD84BEA72EA}"/>
              </a:ext>
            </a:extLst>
          </p:cNvPr>
          <p:cNvGrpSpPr/>
          <p:nvPr/>
        </p:nvGrpSpPr>
        <p:grpSpPr>
          <a:xfrm>
            <a:off x="2521084" y="1364338"/>
            <a:ext cx="437174" cy="1358687"/>
            <a:chOff x="4601146" y="2670679"/>
            <a:chExt cx="437174" cy="135868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0A94AD1-A098-8A1C-8BA1-A90166B52A90}"/>
                    </a:ext>
                  </a:extLst>
                </p14:cNvPr>
                <p14:cNvContentPartPr/>
                <p14:nvPr/>
              </p14:nvContentPartPr>
              <p14:xfrm>
                <a:off x="4690006" y="3220023"/>
                <a:ext cx="333501" cy="517805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0A94AD1-A098-8A1C-8BA1-A90166B52A9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81012" y="3211027"/>
                  <a:ext cx="351129" cy="5354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0BEFED1-EE3A-25D1-1A56-F90C9A11CBE1}"/>
                    </a:ext>
                  </a:extLst>
                </p14:cNvPr>
                <p14:cNvContentPartPr/>
                <p14:nvPr/>
              </p14:nvContentPartPr>
              <p14:xfrm>
                <a:off x="4730599" y="2670679"/>
                <a:ext cx="307721" cy="54331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0BEFED1-EE3A-25D1-1A56-F90C9A11CBE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21601" y="2661678"/>
                  <a:ext cx="325356" cy="5609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F66264B-AE97-AB0F-BA4E-3A4E16C46BFB}"/>
                    </a:ext>
                  </a:extLst>
                </p14:cNvPr>
                <p14:cNvContentPartPr/>
                <p14:nvPr/>
              </p14:nvContentPartPr>
              <p14:xfrm>
                <a:off x="4646948" y="3517047"/>
                <a:ext cx="12341" cy="251224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F66264B-AE97-AB0F-BA4E-3A4E16C46BF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37874" y="3508049"/>
                  <a:ext cx="30127" cy="268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8478527-4CDB-B7FB-5006-0AFA66E8F165}"/>
                    </a:ext>
                  </a:extLst>
                </p14:cNvPr>
                <p14:cNvContentPartPr/>
                <p14:nvPr/>
              </p14:nvContentPartPr>
              <p14:xfrm>
                <a:off x="4613214" y="3306415"/>
                <a:ext cx="5485" cy="167573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8478527-4CDB-B7FB-5006-0AFA66E8F16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04644" y="3297406"/>
                  <a:ext cx="22283" cy="1852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0F0F175-DDBD-CDD1-ED89-870A2C53B1D8}"/>
                    </a:ext>
                  </a:extLst>
                </p14:cNvPr>
                <p14:cNvContentPartPr/>
                <p14:nvPr/>
              </p14:nvContentPartPr>
              <p14:xfrm>
                <a:off x="4645576" y="3299283"/>
                <a:ext cx="25232" cy="11711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0F0F175-DDBD-CDD1-ED89-870A2C53B1D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636565" y="3290302"/>
                  <a:ext cx="42894" cy="1347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F167AD2-E60A-2336-ABC3-11977F2E5355}"/>
                    </a:ext>
                  </a:extLst>
                </p14:cNvPr>
                <p14:cNvContentPartPr/>
                <p14:nvPr/>
              </p14:nvContentPartPr>
              <p14:xfrm>
                <a:off x="4601146" y="3399389"/>
                <a:ext cx="69662" cy="10422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F167AD2-E60A-2336-ABC3-11977F2E535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92169" y="3390704"/>
                  <a:ext cx="87257" cy="27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15FEDEA-EB8F-8FFA-3D36-B3B416F874E8}"/>
                    </a:ext>
                  </a:extLst>
                </p14:cNvPr>
                <p14:cNvContentPartPr/>
                <p14:nvPr/>
              </p14:nvContentPartPr>
              <p14:xfrm>
                <a:off x="4665873" y="3747975"/>
                <a:ext cx="27426" cy="281391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15FEDEA-EB8F-8FFA-3D36-B3B416F874E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56968" y="3738979"/>
                  <a:ext cx="44879" cy="29902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77B688A-03DF-BBBA-BA3F-1684BEE43527}"/>
                  </a:ext>
                </a:extLst>
              </p14:cNvPr>
              <p14:cNvContentPartPr/>
              <p14:nvPr/>
            </p14:nvContentPartPr>
            <p14:xfrm>
              <a:off x="2407434" y="1157439"/>
              <a:ext cx="151119" cy="167848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77B688A-03DF-BBBA-BA3F-1684BEE4352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398439" y="1148415"/>
                <a:ext cx="168750" cy="185535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3A2A033B-10BB-88DC-962A-166B77325471}"/>
              </a:ext>
            </a:extLst>
          </p:cNvPr>
          <p:cNvGrpSpPr/>
          <p:nvPr/>
        </p:nvGrpSpPr>
        <p:grpSpPr>
          <a:xfrm>
            <a:off x="1528705" y="619065"/>
            <a:ext cx="660143" cy="213375"/>
            <a:chOff x="3608767" y="1925406"/>
            <a:chExt cx="660143" cy="21337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2752A35-EA13-CCC5-D39E-4E1756A4C9DC}"/>
                    </a:ext>
                  </a:extLst>
                </p14:cNvPr>
                <p14:cNvContentPartPr/>
                <p14:nvPr/>
              </p14:nvContentPartPr>
              <p14:xfrm>
                <a:off x="3608767" y="1974773"/>
                <a:ext cx="97089" cy="121772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2752A35-EA13-CCC5-D39E-4E1756A4C9D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599744" y="1965793"/>
                  <a:ext cx="114774" cy="1393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088ABA4-C4ED-708F-080C-35B21683027A}"/>
                    </a:ext>
                  </a:extLst>
                </p14:cNvPr>
                <p14:cNvContentPartPr/>
                <p14:nvPr/>
              </p14:nvContentPartPr>
              <p14:xfrm>
                <a:off x="3756044" y="1952557"/>
                <a:ext cx="6582" cy="149747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088ABA4-C4ED-708F-080C-35B21683027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47816" y="1943558"/>
                  <a:ext cx="22708" cy="1673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6029422-E2BC-1672-B83A-7DD7624B6769}"/>
                    </a:ext>
                  </a:extLst>
                </p14:cNvPr>
                <p14:cNvContentPartPr/>
                <p14:nvPr/>
              </p14:nvContentPartPr>
              <p14:xfrm>
                <a:off x="3798280" y="1935279"/>
                <a:ext cx="37025" cy="146454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6029422-E2BC-1672-B83A-7DD7624B676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89380" y="1926283"/>
                  <a:ext cx="54469" cy="1640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E3D8182-9EFE-EC67-A12E-975BF01F9C88}"/>
                    </a:ext>
                  </a:extLst>
                </p14:cNvPr>
                <p14:cNvContentPartPr/>
                <p14:nvPr/>
              </p14:nvContentPartPr>
              <p14:xfrm>
                <a:off x="3765917" y="2028528"/>
                <a:ext cx="57595" cy="10696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E3D8182-9EFE-EC67-A12E-975BF01F9C8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56918" y="2019615"/>
                  <a:ext cx="75233" cy="281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2D783EE-F6B1-C0F1-3188-36563A6708C2}"/>
                    </a:ext>
                  </a:extLst>
                </p14:cNvPr>
                <p14:cNvContentPartPr/>
                <p14:nvPr/>
              </p14:nvContentPartPr>
              <p14:xfrm>
                <a:off x="3870959" y="2035385"/>
                <a:ext cx="114641" cy="103396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2D783EE-F6B1-C0F1-3188-36563A6708C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61946" y="2026410"/>
                  <a:ext cx="132306" cy="1209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FE15FBB-261F-7DFA-70E9-0AC1E274748C}"/>
                    </a:ext>
                  </a:extLst>
                </p14:cNvPr>
                <p14:cNvContentPartPr/>
                <p14:nvPr/>
              </p14:nvContentPartPr>
              <p14:xfrm>
                <a:off x="4023721" y="1942411"/>
                <a:ext cx="102024" cy="146729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FE15FBB-261F-7DFA-70E9-0AC1E274748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14708" y="1933398"/>
                  <a:ext cx="119689" cy="1643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C8FEB9B-3277-B533-93E8-3D595CE72886}"/>
                    </a:ext>
                  </a:extLst>
                </p14:cNvPr>
                <p14:cNvContentPartPr/>
                <p14:nvPr/>
              </p14:nvContentPartPr>
              <p14:xfrm>
                <a:off x="4168257" y="1948170"/>
                <a:ext cx="17827" cy="142342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C8FEB9B-3277-B533-93E8-3D595CE7288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59343" y="1939184"/>
                  <a:ext cx="35297" cy="159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C638DA2-3C95-6E7C-A014-5ACF6124D4A7}"/>
                    </a:ext>
                  </a:extLst>
                </p14:cNvPr>
                <p14:cNvContentPartPr/>
                <p14:nvPr/>
              </p14:nvContentPartPr>
              <p14:xfrm>
                <a:off x="4223109" y="1925406"/>
                <a:ext cx="45801" cy="177995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C638DA2-3C95-6E7C-A014-5ACF6124D4A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14163" y="1916398"/>
                  <a:ext cx="63334" cy="1956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2A7F49C-A938-086B-23DE-95544EF041C9}"/>
                    </a:ext>
                  </a:extLst>
                </p14:cNvPr>
                <p14:cNvContentPartPr/>
                <p14:nvPr/>
              </p14:nvContentPartPr>
              <p14:xfrm>
                <a:off x="4196231" y="2033464"/>
                <a:ext cx="66096" cy="4388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2A7F49C-A938-086B-23DE-95544EF041C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87251" y="2024322"/>
                  <a:ext cx="83698" cy="2230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BDE84E8-DAFC-64F9-5EBE-9E09491267D0}"/>
                  </a:ext>
                </a:extLst>
              </p14:cNvPr>
              <p14:cNvContentPartPr/>
              <p14:nvPr/>
            </p14:nvContentPartPr>
            <p14:xfrm>
              <a:off x="2960263" y="1907210"/>
              <a:ext cx="13713" cy="295928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BDE84E8-DAFC-64F9-5EBE-9E09491267D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951241" y="1898210"/>
                <a:ext cx="31396" cy="313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6AAC2FB-26E2-B82E-20D1-FE49FB95ED19}"/>
                  </a:ext>
                </a:extLst>
              </p14:cNvPr>
              <p14:cNvContentPartPr/>
              <p14:nvPr/>
            </p14:nvContentPartPr>
            <p14:xfrm>
              <a:off x="2575200" y="2022674"/>
              <a:ext cx="23861" cy="132469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6AAC2FB-26E2-B82E-20D1-FE49FB95ED1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566297" y="2013675"/>
                <a:ext cx="41312" cy="150108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72F18618-869B-3AD2-D3DC-3F7EFE2F2FB4}"/>
              </a:ext>
            </a:extLst>
          </p:cNvPr>
          <p:cNvGrpSpPr/>
          <p:nvPr/>
        </p:nvGrpSpPr>
        <p:grpSpPr>
          <a:xfrm>
            <a:off x="2923512" y="2272800"/>
            <a:ext cx="83647" cy="158249"/>
            <a:chOff x="9246380" y="3451341"/>
            <a:chExt cx="83647" cy="15824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EDDC511-C4FF-8F59-7EFC-C7F39F6A25A6}"/>
                    </a:ext>
                  </a:extLst>
                </p14:cNvPr>
                <p14:cNvContentPartPr/>
                <p14:nvPr/>
              </p14:nvContentPartPr>
              <p14:xfrm>
                <a:off x="9246380" y="3459294"/>
                <a:ext cx="14261" cy="140422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EDDC511-C4FF-8F59-7EFC-C7F39F6A25A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237467" y="3450293"/>
                  <a:ext cx="31731" cy="1580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AF9B262-040C-E0A6-6333-43179B31C721}"/>
                    </a:ext>
                  </a:extLst>
                </p14:cNvPr>
                <p14:cNvContentPartPr/>
                <p14:nvPr/>
              </p14:nvContentPartPr>
              <p14:xfrm>
                <a:off x="9304521" y="3451341"/>
                <a:ext cx="25506" cy="158249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AF9B262-040C-E0A6-6333-43179B31C72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295540" y="3442350"/>
                  <a:ext cx="43109" cy="1758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541A7F8-2A7C-959E-C0A0-CBBC6477711F}"/>
                    </a:ext>
                  </a:extLst>
                </p14:cNvPr>
                <p14:cNvContentPartPr/>
                <p14:nvPr/>
              </p14:nvContentPartPr>
              <p14:xfrm>
                <a:off x="9264755" y="3546236"/>
                <a:ext cx="48818" cy="10422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541A7F8-2A7C-959E-C0A0-CBBC6477711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55781" y="3537252"/>
                  <a:ext cx="66407" cy="2803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FAB6818-7600-C59B-D6AF-6BB6C327AD1D}"/>
              </a:ext>
            </a:extLst>
          </p:cNvPr>
          <p:cNvGrpSpPr/>
          <p:nvPr/>
        </p:nvGrpSpPr>
        <p:grpSpPr>
          <a:xfrm>
            <a:off x="1261766" y="1253920"/>
            <a:ext cx="88311" cy="179642"/>
            <a:chOff x="7584634" y="2432461"/>
            <a:chExt cx="88311" cy="1796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8E926C5-5856-CD16-07D6-0CE512A87261}"/>
                    </a:ext>
                  </a:extLst>
                </p14:cNvPr>
                <p14:cNvContentPartPr/>
                <p14:nvPr/>
              </p14:nvContentPartPr>
              <p14:xfrm>
                <a:off x="7584634" y="2445626"/>
                <a:ext cx="10969" cy="166477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8E926C5-5856-CD16-07D6-0CE512A8726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575788" y="2436618"/>
                  <a:ext cx="28307" cy="1841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B2A7F45-A5B2-1E64-B90F-C0336D939196}"/>
                    </a:ext>
                  </a:extLst>
                </p14:cNvPr>
                <p14:cNvContentPartPr/>
                <p14:nvPr/>
              </p14:nvContentPartPr>
              <p14:xfrm>
                <a:off x="7637018" y="2432461"/>
                <a:ext cx="35927" cy="17251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B2A7F45-A5B2-1E64-B90F-C0336D93919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28125" y="2423476"/>
                  <a:ext cx="53357" cy="1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E3FF9F8-A536-3DEF-3D9A-7B46C2E09642}"/>
                    </a:ext>
                  </a:extLst>
                </p14:cNvPr>
                <p14:cNvContentPartPr/>
                <p14:nvPr/>
              </p14:nvContentPartPr>
              <p14:xfrm>
                <a:off x="7590119" y="2546005"/>
                <a:ext cx="78438" cy="3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E3FF9F8-A536-3DEF-3D9A-7B46C2E0964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81124" y="2536405"/>
                  <a:ext cx="96069" cy="2265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FCC78FD-3344-0FD6-1F54-D0D5C9C8726F}"/>
                  </a:ext>
                </a:extLst>
              </p14:cNvPr>
              <p14:cNvContentPartPr/>
              <p14:nvPr/>
            </p14:nvContentPartPr>
            <p14:xfrm>
              <a:off x="2946411" y="1526801"/>
              <a:ext cx="10075" cy="373901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FCC78FD-3344-0FD6-1F54-D0D5C9C8726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937726" y="1517796"/>
                <a:ext cx="27098" cy="391551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27858C7-1F75-6E44-64ED-2997285C2FD8}"/>
              </a:ext>
            </a:extLst>
          </p:cNvPr>
          <p:cNvGrpSpPr/>
          <p:nvPr/>
        </p:nvGrpSpPr>
        <p:grpSpPr>
          <a:xfrm>
            <a:off x="2906484" y="1281265"/>
            <a:ext cx="292179" cy="162322"/>
            <a:chOff x="2565081" y="1653894"/>
            <a:chExt cx="292179" cy="16232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9ECBABB-43EC-A5BB-1376-872E9F7C8BB8}"/>
                    </a:ext>
                  </a:extLst>
                </p14:cNvPr>
                <p14:cNvContentPartPr/>
                <p14:nvPr/>
              </p14:nvContentPartPr>
              <p14:xfrm>
                <a:off x="2565081" y="1681880"/>
                <a:ext cx="106349" cy="131351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9ECBABB-43EC-A5BB-1376-872E9F7C8BB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556068" y="1672883"/>
                  <a:ext cx="124014" cy="1489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3826F22-B6B6-CCD9-0BDA-85CAABCC625B}"/>
                    </a:ext>
                  </a:extLst>
                </p14:cNvPr>
                <p14:cNvContentPartPr/>
                <p14:nvPr/>
              </p14:nvContentPartPr>
              <p14:xfrm>
                <a:off x="2744568" y="1663596"/>
                <a:ext cx="19777" cy="147396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3826F22-B6B6-CCD9-0BDA-85CAABCC625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735412" y="1654564"/>
                  <a:ext cx="37723" cy="1650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AB1C848-6552-6FD3-4713-9F241FC7B39B}"/>
                    </a:ext>
                  </a:extLst>
                </p14:cNvPr>
                <p14:cNvContentPartPr/>
                <p14:nvPr/>
              </p14:nvContentPartPr>
              <p14:xfrm>
                <a:off x="2807258" y="1653894"/>
                <a:ext cx="50002" cy="162322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AB1C848-6552-6FD3-4713-9F241FC7B39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798265" y="1644896"/>
                  <a:ext cx="67629" cy="1799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0F94EDC-FF8C-BF8D-12EF-2B59BFE372F2}"/>
                    </a:ext>
                  </a:extLst>
                </p14:cNvPr>
                <p14:cNvContentPartPr/>
                <p14:nvPr/>
              </p14:nvContentPartPr>
              <p14:xfrm>
                <a:off x="2764345" y="1726659"/>
                <a:ext cx="73512" cy="16792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0F94EDC-FF8C-BF8D-12EF-2B59BFE372F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55336" y="1717727"/>
                  <a:ext cx="91169" cy="3429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1B7D1AB-1355-38DD-4B44-99EA8E1FFE68}"/>
                  </a:ext>
                </a:extLst>
              </p14:cNvPr>
              <p14:cNvContentPartPr/>
              <p14:nvPr/>
            </p14:nvContentPartPr>
            <p14:xfrm>
              <a:off x="1755858" y="5902219"/>
              <a:ext cx="877603" cy="30635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1B7D1AB-1355-38DD-4B44-99EA8E1FFE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6859" y="5893209"/>
                <a:ext cx="895241" cy="48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98FB0F8-E047-197A-CCB0-01FB24F73250}"/>
                  </a:ext>
                </a:extLst>
              </p14:cNvPr>
              <p14:cNvContentPartPr/>
              <p14:nvPr/>
            </p14:nvContentPartPr>
            <p14:xfrm>
              <a:off x="1605399" y="4385436"/>
              <a:ext cx="42237" cy="355991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98FB0F8-E047-197A-CCB0-01FB24F732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6450" y="4376437"/>
                <a:ext cx="59776" cy="373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668E4AD9-5C6B-D8AA-4732-E625E2B8374F}"/>
                  </a:ext>
                </a:extLst>
              </p14:cNvPr>
              <p14:cNvContentPartPr/>
              <p14:nvPr/>
            </p14:nvContentPartPr>
            <p14:xfrm>
              <a:off x="1647732" y="4730226"/>
              <a:ext cx="665905" cy="8503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668E4AD9-5C6B-D8AA-4732-E625E2B8374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8733" y="4721723"/>
                <a:ext cx="683542" cy="25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4975A071-3219-9910-71CC-2BA2C772CD63}"/>
                  </a:ext>
                </a:extLst>
              </p14:cNvPr>
              <p14:cNvContentPartPr/>
              <p14:nvPr/>
            </p14:nvContentPartPr>
            <p14:xfrm>
              <a:off x="1354547" y="5296575"/>
              <a:ext cx="4937" cy="257257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975A071-3219-9910-71CC-2BA2C772CD6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45053" y="5287580"/>
                <a:ext cx="23546" cy="274887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DFA809E-5260-4A3D-078E-A2AB0B4541FF}"/>
              </a:ext>
            </a:extLst>
          </p:cNvPr>
          <p:cNvGrpSpPr/>
          <p:nvPr/>
        </p:nvGrpSpPr>
        <p:grpSpPr>
          <a:xfrm>
            <a:off x="1351805" y="4743666"/>
            <a:ext cx="398777" cy="1170270"/>
            <a:chOff x="3408685" y="2695877"/>
            <a:chExt cx="398777" cy="117027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CB90D68-C5A0-96F7-2C8A-A84F2A39D3E1}"/>
                    </a:ext>
                  </a:extLst>
                </p14:cNvPr>
                <p14:cNvContentPartPr/>
                <p14:nvPr/>
              </p14:nvContentPartPr>
              <p14:xfrm>
                <a:off x="3424045" y="2695877"/>
                <a:ext cx="283038" cy="551538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CB90D68-C5A0-96F7-2C8A-A84F2A39D3E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15054" y="2686877"/>
                  <a:ext cx="300660" cy="569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44CF6B0-C1E6-16AA-59AE-59AFECC62F55}"/>
                    </a:ext>
                  </a:extLst>
                </p14:cNvPr>
                <p14:cNvContentPartPr/>
                <p14:nvPr/>
              </p14:nvContentPartPr>
              <p14:xfrm>
                <a:off x="3421303" y="3235073"/>
                <a:ext cx="386159" cy="631074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44CF6B0-C1E6-16AA-59AE-59AFECC62F5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12306" y="3226078"/>
                  <a:ext cx="403793" cy="6487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A8081CD-1077-DA90-529D-63F0330516EF}"/>
                    </a:ext>
                  </a:extLst>
                </p14:cNvPr>
                <p14:cNvContentPartPr/>
                <p14:nvPr/>
              </p14:nvContentPartPr>
              <p14:xfrm>
                <a:off x="3705710" y="2698894"/>
                <a:ext cx="28249" cy="244913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A8081CD-1077-DA90-529D-63F0330516E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96770" y="2689903"/>
                  <a:ext cx="45771" cy="2625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56E9DEB-5302-914A-041C-8159B8423AFA}"/>
                    </a:ext>
                  </a:extLst>
                </p14:cNvPr>
                <p14:cNvContentPartPr/>
                <p14:nvPr/>
              </p14:nvContentPartPr>
              <p14:xfrm>
                <a:off x="3714486" y="3061741"/>
                <a:ext cx="9873" cy="155781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56E9DEB-5302-914A-041C-8159B8423AF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05671" y="3052747"/>
                  <a:ext cx="27151" cy="173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0DBCCD6-0B18-5939-0AB9-8AE5AA4C3AFE}"/>
                    </a:ext>
                  </a:extLst>
                </p14:cNvPr>
                <p14:cNvContentPartPr/>
                <p14:nvPr/>
              </p14:nvContentPartPr>
              <p14:xfrm>
                <a:off x="3758093" y="3047753"/>
                <a:ext cx="23313" cy="159894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0DBCCD6-0B18-5939-0AB9-8AE5AA4C3AF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49126" y="3038770"/>
                  <a:ext cx="40887" cy="177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4917AC3-7B45-566A-5704-5087C1C9010E}"/>
                    </a:ext>
                  </a:extLst>
                </p14:cNvPr>
                <p14:cNvContentPartPr/>
                <p14:nvPr/>
              </p14:nvContentPartPr>
              <p14:xfrm>
                <a:off x="3729297" y="3168977"/>
                <a:ext cx="41687" cy="7678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4917AC3-7B45-566A-5704-5087C1C9010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20313" y="3160252"/>
                  <a:ext cx="59296" cy="247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F9118CF-4826-1E2F-3717-0D82481A3346}"/>
                    </a:ext>
                  </a:extLst>
                </p14:cNvPr>
                <p14:cNvContentPartPr/>
                <p14:nvPr/>
              </p14:nvContentPartPr>
              <p14:xfrm>
                <a:off x="3408685" y="2901297"/>
                <a:ext cx="13438" cy="3527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F9118CF-4826-1E2F-3717-0D82481A334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99605" y="2892290"/>
                  <a:ext cx="31234" cy="3703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606DEE3-4936-D25C-8A7F-566215E6F847}"/>
              </a:ext>
            </a:extLst>
          </p:cNvPr>
          <p:cNvGrpSpPr/>
          <p:nvPr/>
        </p:nvGrpSpPr>
        <p:grpSpPr>
          <a:xfrm>
            <a:off x="1130477" y="5596890"/>
            <a:ext cx="275906" cy="192256"/>
            <a:chOff x="3187357" y="3549101"/>
            <a:chExt cx="275906" cy="19225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97AA8FF-8E62-66C4-7903-FE80A1318BFD}"/>
                    </a:ext>
                  </a:extLst>
                </p14:cNvPr>
                <p14:cNvContentPartPr/>
                <p14:nvPr/>
              </p14:nvContentPartPr>
              <p14:xfrm>
                <a:off x="3187357" y="3578995"/>
                <a:ext cx="17553" cy="162362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97AA8FF-8E62-66C4-7903-FE80A1318BF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78580" y="3569995"/>
                  <a:ext cx="34755" cy="1800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CE47AA0-6040-9061-5FA4-297639964545}"/>
                    </a:ext>
                  </a:extLst>
                </p14:cNvPr>
                <p14:cNvContentPartPr/>
                <p14:nvPr/>
              </p14:nvContentPartPr>
              <p14:xfrm>
                <a:off x="3238919" y="3549101"/>
                <a:ext cx="49916" cy="169766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CE47AA0-6040-9061-5FA4-29763996454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29941" y="3540128"/>
                  <a:ext cx="67512" cy="187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747A45A-8974-F3A3-A68C-859EE4B6C08D}"/>
                    </a:ext>
                  </a:extLst>
                </p14:cNvPr>
                <p14:cNvContentPartPr/>
                <p14:nvPr/>
              </p14:nvContentPartPr>
              <p14:xfrm>
                <a:off x="3210670" y="3651401"/>
                <a:ext cx="93523" cy="30992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747A45A-8974-F3A3-A68C-859EE4B6C08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01677" y="3642392"/>
                  <a:ext cx="111148" cy="486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7754DB8-3C6B-F8DA-8339-5D5C260BF326}"/>
                    </a:ext>
                  </a:extLst>
                </p14:cNvPr>
                <p14:cNvContentPartPr/>
                <p14:nvPr/>
              </p14:nvContentPartPr>
              <p14:xfrm>
                <a:off x="3349993" y="3584481"/>
                <a:ext cx="113270" cy="128902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7754DB8-3C6B-F8DA-8339-5D5C260BF32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41003" y="3575505"/>
                  <a:ext cx="130890" cy="14649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4603D38-171F-4942-CB7C-D034EA94E2E6}"/>
              </a:ext>
            </a:extLst>
          </p:cNvPr>
          <p:cNvGrpSpPr/>
          <p:nvPr/>
        </p:nvGrpSpPr>
        <p:grpSpPr>
          <a:xfrm>
            <a:off x="1741256" y="5457018"/>
            <a:ext cx="231201" cy="765187"/>
            <a:chOff x="3798136" y="3409229"/>
            <a:chExt cx="231201" cy="76518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CFDEE11-1CCC-0CBA-1E19-33A7A52BC4E9}"/>
                    </a:ext>
                  </a:extLst>
                </p14:cNvPr>
                <p14:cNvContentPartPr/>
                <p14:nvPr/>
              </p14:nvContentPartPr>
              <p14:xfrm>
                <a:off x="3811300" y="3636043"/>
                <a:ext cx="14535" cy="224894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CFDEE11-1CCC-0CBA-1E19-33A7A52BC4E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02216" y="3627047"/>
                  <a:ext cx="32340" cy="2425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C5EBAF3-7B3D-5D50-BB90-720203B21CF2}"/>
                    </a:ext>
                  </a:extLst>
                </p14:cNvPr>
                <p14:cNvContentPartPr/>
                <p14:nvPr/>
              </p14:nvContentPartPr>
              <p14:xfrm>
                <a:off x="3803620" y="3435558"/>
                <a:ext cx="84198" cy="119852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C5EBAF3-7B3D-5D50-BB90-720203B21CF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94624" y="3426587"/>
                  <a:ext cx="101829" cy="1374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95BC88F-F430-9F0C-FE2C-178C84CD3F8B}"/>
                    </a:ext>
                  </a:extLst>
                </p14:cNvPr>
                <p14:cNvContentPartPr/>
                <p14:nvPr/>
              </p14:nvContentPartPr>
              <p14:xfrm>
                <a:off x="3920457" y="3427330"/>
                <a:ext cx="24958" cy="143438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95BC88F-F430-9F0C-FE2C-178C84CD3F8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11543" y="3418343"/>
                  <a:ext cx="42429" cy="1610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6D6A554-EF22-4148-5E80-A9B2CCF0A566}"/>
                    </a:ext>
                  </a:extLst>
                </p14:cNvPr>
                <p14:cNvContentPartPr/>
                <p14:nvPr/>
              </p14:nvContentPartPr>
              <p14:xfrm>
                <a:off x="3989021" y="3409229"/>
                <a:ext cx="40316" cy="141792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6D6A554-EF22-4148-5E80-A9B2CCF0A56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80102" y="3400232"/>
                  <a:ext cx="57798" cy="159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FEDC1F8-629C-640D-E4C8-B9932F427D37}"/>
                    </a:ext>
                  </a:extLst>
                </p14:cNvPr>
                <p14:cNvContentPartPr/>
                <p14:nvPr/>
              </p14:nvContentPartPr>
              <p14:xfrm>
                <a:off x="3950625" y="3492604"/>
                <a:ext cx="68017" cy="11245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FEDC1F8-629C-640D-E4C8-B9932F427D3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41675" y="3483819"/>
                  <a:ext cx="85558" cy="284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8F9134F-F447-B46C-D079-C9E6842E9C4E}"/>
                    </a:ext>
                  </a:extLst>
                </p14:cNvPr>
                <p14:cNvContentPartPr/>
                <p14:nvPr/>
              </p14:nvContentPartPr>
              <p14:xfrm>
                <a:off x="3798136" y="3876568"/>
                <a:ext cx="18651" cy="297848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8F9134F-F447-B46C-D079-C9E6842E9C4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89338" y="3867564"/>
                  <a:ext cx="35894" cy="31549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2B3C14AD-A68D-D5D8-976E-4637D8114B66}"/>
              </a:ext>
            </a:extLst>
          </p:cNvPr>
          <p:cNvGrpSpPr/>
          <p:nvPr/>
        </p:nvGrpSpPr>
        <p:grpSpPr>
          <a:xfrm>
            <a:off x="1700939" y="6349736"/>
            <a:ext cx="108609" cy="196920"/>
            <a:chOff x="3757819" y="4301947"/>
            <a:chExt cx="108609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A4DB711-AE4B-D0F6-91E3-7D8A19A1B585}"/>
                    </a:ext>
                  </a:extLst>
                </p14:cNvPr>
                <p14:cNvContentPartPr/>
                <p14:nvPr/>
              </p14:nvContentPartPr>
              <p14:xfrm>
                <a:off x="3757819" y="4311820"/>
                <a:ext cx="18925" cy="180189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A4DB711-AE4B-D0F6-91E3-7D8A19A1B58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48892" y="4302829"/>
                  <a:ext cx="36422" cy="197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60341D8-CFDB-8B72-0E56-EFE617F645C0}"/>
                    </a:ext>
                  </a:extLst>
                </p14:cNvPr>
                <p14:cNvContentPartPr/>
                <p14:nvPr/>
              </p14:nvContentPartPr>
              <p14:xfrm>
                <a:off x="3828579" y="4301947"/>
                <a:ext cx="37573" cy="196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60341D8-CFDB-8B72-0E56-EFE617F645C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19633" y="4292947"/>
                  <a:ext cx="55107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8BBB58A-9A5B-2FCC-8C1F-211854BA33EC}"/>
                    </a:ext>
                  </a:extLst>
                </p14:cNvPr>
                <p14:cNvContentPartPr/>
                <p14:nvPr/>
              </p14:nvContentPartPr>
              <p14:xfrm>
                <a:off x="3762208" y="4388888"/>
                <a:ext cx="104220" cy="1481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8BBB58A-9A5B-2FCC-8C1F-211854BA33E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53224" y="4379858"/>
                  <a:ext cx="121830" cy="3251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E6930A8-88A1-91C9-F7B3-49F861A404A4}"/>
              </a:ext>
            </a:extLst>
          </p:cNvPr>
          <p:cNvGrpSpPr/>
          <p:nvPr/>
        </p:nvGrpSpPr>
        <p:grpSpPr>
          <a:xfrm>
            <a:off x="2590916" y="4841028"/>
            <a:ext cx="391370" cy="1358688"/>
            <a:chOff x="4647796" y="2793239"/>
            <a:chExt cx="391370" cy="135868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A1DC5E2-E4A7-1F82-6DE9-63A6FDEC2D45}"/>
                    </a:ext>
                  </a:extLst>
                </p14:cNvPr>
                <p14:cNvContentPartPr/>
                <p14:nvPr/>
              </p14:nvContentPartPr>
              <p14:xfrm>
                <a:off x="4690853" y="3342583"/>
                <a:ext cx="333501" cy="517805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A1DC5E2-E4A7-1F82-6DE9-63A6FDEC2D4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81859" y="3333587"/>
                  <a:ext cx="351129" cy="5354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1D05DB1-C1B0-FE8C-5F7B-643955252F78}"/>
                    </a:ext>
                  </a:extLst>
                </p14:cNvPr>
                <p14:cNvContentPartPr/>
                <p14:nvPr/>
              </p14:nvContentPartPr>
              <p14:xfrm>
                <a:off x="4731445" y="2793239"/>
                <a:ext cx="307721" cy="54331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1D05DB1-C1B0-FE8C-5F7B-643955252F7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722447" y="2784238"/>
                  <a:ext cx="325356" cy="5609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79A0131-2CFC-17A7-E040-F97C274E61EF}"/>
                    </a:ext>
                  </a:extLst>
                </p14:cNvPr>
                <p14:cNvContentPartPr/>
                <p14:nvPr/>
              </p14:nvContentPartPr>
              <p14:xfrm>
                <a:off x="4647796" y="3639607"/>
                <a:ext cx="12341" cy="251224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79A0131-2CFC-17A7-E040-F97C274E61E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38722" y="3630609"/>
                  <a:ext cx="30127" cy="268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3FEE89D-C6DA-3DB1-0B40-B5AD4A3D060A}"/>
                    </a:ext>
                  </a:extLst>
                </p14:cNvPr>
                <p14:cNvContentPartPr/>
                <p14:nvPr/>
              </p14:nvContentPartPr>
              <p14:xfrm>
                <a:off x="4666719" y="3870536"/>
                <a:ext cx="27426" cy="281391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3FEE89D-C6DA-3DB1-0B40-B5AD4A3D060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57814" y="3861540"/>
                  <a:ext cx="44879" cy="29902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A88F8BB0-0564-34D9-40E0-C5B4ED30F10D}"/>
                  </a:ext>
                </a:extLst>
              </p14:cNvPr>
              <p14:cNvContentPartPr/>
              <p14:nvPr/>
            </p14:nvContentPartPr>
            <p14:xfrm>
              <a:off x="2431464" y="4634129"/>
              <a:ext cx="151119" cy="167848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A88F8BB0-0564-34D9-40E0-C5B4ED30F10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422469" y="4625105"/>
                <a:ext cx="168750" cy="185535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099C99BE-5686-8EE4-C5F5-88F666B1AADF}"/>
              </a:ext>
            </a:extLst>
          </p:cNvPr>
          <p:cNvGrpSpPr/>
          <p:nvPr/>
        </p:nvGrpSpPr>
        <p:grpSpPr>
          <a:xfrm>
            <a:off x="1552733" y="4095756"/>
            <a:ext cx="660145" cy="213374"/>
            <a:chOff x="3609613" y="2047967"/>
            <a:chExt cx="660145" cy="21337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1A83CA2-0A8D-2466-93EF-460FAA13F4B3}"/>
                    </a:ext>
                  </a:extLst>
                </p14:cNvPr>
                <p14:cNvContentPartPr/>
                <p14:nvPr/>
              </p14:nvContentPartPr>
              <p14:xfrm>
                <a:off x="3609613" y="2097333"/>
                <a:ext cx="97089" cy="121772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1A83CA2-0A8D-2466-93EF-460FAA13F4B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00590" y="2088353"/>
                  <a:ext cx="114774" cy="1393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B0F2D01-EDB7-D4C3-A02A-320D02494414}"/>
                    </a:ext>
                  </a:extLst>
                </p14:cNvPr>
                <p14:cNvContentPartPr/>
                <p14:nvPr/>
              </p14:nvContentPartPr>
              <p14:xfrm>
                <a:off x="3756892" y="2075118"/>
                <a:ext cx="6582" cy="149747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B0F2D01-EDB7-D4C3-A02A-320D0249441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48664" y="2066119"/>
                  <a:ext cx="22708" cy="1673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E8C1EE1-9B03-0468-F897-D78A4F2540C5}"/>
                    </a:ext>
                  </a:extLst>
                </p14:cNvPr>
                <p14:cNvContentPartPr/>
                <p14:nvPr/>
              </p14:nvContentPartPr>
              <p14:xfrm>
                <a:off x="3799127" y="2057839"/>
                <a:ext cx="37025" cy="146454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E8C1EE1-9B03-0468-F897-D78A4F2540C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90227" y="2048843"/>
                  <a:ext cx="54469" cy="1640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B0AD143-BC3B-F641-CCB0-F2565F91DA35}"/>
                    </a:ext>
                  </a:extLst>
                </p14:cNvPr>
                <p14:cNvContentPartPr/>
                <p14:nvPr/>
              </p14:nvContentPartPr>
              <p14:xfrm>
                <a:off x="3766764" y="2151089"/>
                <a:ext cx="57595" cy="10696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B0AD143-BC3B-F641-CCB0-F2565F91DA3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57765" y="2142176"/>
                  <a:ext cx="75233" cy="281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2F8805F-352D-22C3-0348-FA025859BEC2}"/>
                    </a:ext>
                  </a:extLst>
                </p14:cNvPr>
                <p14:cNvContentPartPr/>
                <p14:nvPr/>
              </p14:nvContentPartPr>
              <p14:xfrm>
                <a:off x="3871805" y="2157945"/>
                <a:ext cx="114641" cy="103396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2F8805F-352D-22C3-0348-FA025859BEC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62792" y="2148970"/>
                  <a:ext cx="132306" cy="1209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EB9FAF1-C234-470F-6976-1C498946A722}"/>
                    </a:ext>
                  </a:extLst>
                </p14:cNvPr>
                <p14:cNvContentPartPr/>
                <p14:nvPr/>
              </p14:nvContentPartPr>
              <p14:xfrm>
                <a:off x="4024569" y="2064971"/>
                <a:ext cx="102024" cy="146729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EB9FAF1-C234-470F-6976-1C498946A72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15556" y="2055958"/>
                  <a:ext cx="119689" cy="1643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6583BAE-D2CD-79F9-BA6F-7BEB67BA637E}"/>
                    </a:ext>
                  </a:extLst>
                </p14:cNvPr>
                <p14:cNvContentPartPr/>
                <p14:nvPr/>
              </p14:nvContentPartPr>
              <p14:xfrm>
                <a:off x="4169105" y="2070730"/>
                <a:ext cx="17827" cy="142342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6583BAE-D2CD-79F9-BA6F-7BEB67BA637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60191" y="2061744"/>
                  <a:ext cx="35297" cy="159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E08ACB3-E1BF-4AAD-A189-80375D73E908}"/>
                    </a:ext>
                  </a:extLst>
                </p14:cNvPr>
                <p14:cNvContentPartPr/>
                <p14:nvPr/>
              </p14:nvContentPartPr>
              <p14:xfrm>
                <a:off x="4223957" y="2047967"/>
                <a:ext cx="45801" cy="177995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E08ACB3-E1BF-4AAD-A189-80375D73E90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15011" y="2038959"/>
                  <a:ext cx="63334" cy="1956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414DA1C-AF8D-491A-3DEE-84E92F552B08}"/>
                    </a:ext>
                  </a:extLst>
                </p14:cNvPr>
                <p14:cNvContentPartPr/>
                <p14:nvPr/>
              </p14:nvContentPartPr>
              <p14:xfrm>
                <a:off x="4197079" y="2156025"/>
                <a:ext cx="66096" cy="4388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414DA1C-AF8D-491A-3DEE-84E92F552B0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88099" y="2146883"/>
                  <a:ext cx="83698" cy="2230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D3043617-CED7-60C0-DC8C-90D37B8E3E79}"/>
                  </a:ext>
                </a:extLst>
              </p14:cNvPr>
              <p14:cNvContentPartPr/>
              <p14:nvPr/>
            </p14:nvContentPartPr>
            <p14:xfrm>
              <a:off x="2984292" y="5383901"/>
              <a:ext cx="13713" cy="295928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D3043617-CED7-60C0-DC8C-90D37B8E3E7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975270" y="5374901"/>
                <a:ext cx="31396" cy="313568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BFBB5BC-FF06-3F3A-9356-16CFB880E369}"/>
              </a:ext>
            </a:extLst>
          </p:cNvPr>
          <p:cNvGrpSpPr/>
          <p:nvPr/>
        </p:nvGrpSpPr>
        <p:grpSpPr>
          <a:xfrm>
            <a:off x="1285794" y="4730610"/>
            <a:ext cx="88312" cy="179643"/>
            <a:chOff x="7585480" y="2555021"/>
            <a:chExt cx="88312" cy="17964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338261A-4AB0-F585-3D19-DF32600A23A7}"/>
                    </a:ext>
                  </a:extLst>
                </p14:cNvPr>
                <p14:cNvContentPartPr/>
                <p14:nvPr/>
              </p14:nvContentPartPr>
              <p14:xfrm>
                <a:off x="7585480" y="2568187"/>
                <a:ext cx="10969" cy="166477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338261A-4AB0-F585-3D19-DF32600A23A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576634" y="2559179"/>
                  <a:ext cx="28307" cy="1841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B100E42-442F-634E-FB90-9098BD2D2DE8}"/>
                    </a:ext>
                  </a:extLst>
                </p14:cNvPr>
                <p14:cNvContentPartPr/>
                <p14:nvPr/>
              </p14:nvContentPartPr>
              <p14:xfrm>
                <a:off x="7637865" y="2555021"/>
                <a:ext cx="35927" cy="17251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B100E42-442F-634E-FB90-9098BD2D2DE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28972" y="2546036"/>
                  <a:ext cx="53357" cy="1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CE12229-E15D-396F-3FBE-7CF24E7F35FE}"/>
                    </a:ext>
                  </a:extLst>
                </p14:cNvPr>
                <p14:cNvContentPartPr/>
                <p14:nvPr/>
              </p14:nvContentPartPr>
              <p14:xfrm>
                <a:off x="7590965" y="2668566"/>
                <a:ext cx="78438" cy="3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CE12229-E15D-396F-3FBE-7CF24E7F35F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81970" y="2658966"/>
                  <a:ext cx="96069" cy="2265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A0000F05-665B-DC95-5029-2BB8B3F8AD35}"/>
                  </a:ext>
                </a:extLst>
              </p14:cNvPr>
              <p14:cNvContentPartPr/>
              <p14:nvPr/>
            </p14:nvContentPartPr>
            <p14:xfrm>
              <a:off x="2970441" y="5003491"/>
              <a:ext cx="10075" cy="373901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A0000F05-665B-DC95-5029-2BB8B3F8AD3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961756" y="4994486"/>
                <a:ext cx="27098" cy="391551"/>
              </a:xfrm>
              <a:prstGeom prst="rect">
                <a:avLst/>
              </a:prstGeom>
            </p:spPr>
          </p:pic>
        </mc:Fallback>
      </mc:AlternateContent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68C04CEF-C6E3-90F7-373E-CCA257CB44BC}"/>
              </a:ext>
            </a:extLst>
          </p:cNvPr>
          <p:cNvCxnSpPr>
            <a:cxnSpLocks/>
          </p:cNvCxnSpPr>
          <p:nvPr/>
        </p:nvCxnSpPr>
        <p:spPr>
          <a:xfrm>
            <a:off x="0" y="376608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5923B25-3070-FA11-6946-93075DC98629}"/>
              </a:ext>
            </a:extLst>
          </p:cNvPr>
          <p:cNvGrpSpPr/>
          <p:nvPr/>
        </p:nvGrpSpPr>
        <p:grpSpPr>
          <a:xfrm>
            <a:off x="2929572" y="4678919"/>
            <a:ext cx="122040" cy="225000"/>
            <a:chOff x="2929572" y="4678919"/>
            <a:chExt cx="12204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474A46C-C854-C51D-B34F-5DB23626E383}"/>
                    </a:ext>
                  </a:extLst>
                </p14:cNvPr>
                <p14:cNvContentPartPr/>
                <p14:nvPr/>
              </p14:nvContentPartPr>
              <p14:xfrm>
                <a:off x="2929572" y="4723199"/>
                <a:ext cx="20880" cy="180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474A46C-C854-C51D-B34F-5DB23626E38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920572" y="4714199"/>
                  <a:ext cx="385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28D5C93-EAD1-74AF-4887-7565A0D47598}"/>
                    </a:ext>
                  </a:extLst>
                </p14:cNvPr>
                <p14:cNvContentPartPr/>
                <p14:nvPr/>
              </p14:nvContentPartPr>
              <p14:xfrm>
                <a:off x="3000492" y="4678919"/>
                <a:ext cx="51120" cy="209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28D5C93-EAD1-74AF-4887-7565A0D4759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991492" y="4669934"/>
                  <a:ext cx="68760" cy="227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CAB6BA4-3CC2-6A58-B041-B335A59E8308}"/>
                    </a:ext>
                  </a:extLst>
                </p14:cNvPr>
                <p14:cNvContentPartPr/>
                <p14:nvPr/>
              </p14:nvContentPartPr>
              <p14:xfrm>
                <a:off x="2941812" y="4796639"/>
                <a:ext cx="76320" cy="19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CAB6BA4-3CC2-6A58-B041-B335A59E830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932812" y="4787803"/>
                  <a:ext cx="93960" cy="367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2C1DCD1-15EA-7478-8C66-3A2AC20D7AA1}"/>
              </a:ext>
            </a:extLst>
          </p:cNvPr>
          <p:cNvGrpSpPr/>
          <p:nvPr/>
        </p:nvGrpSpPr>
        <p:grpSpPr>
          <a:xfrm>
            <a:off x="2965212" y="5758199"/>
            <a:ext cx="275400" cy="205560"/>
            <a:chOff x="2965212" y="5758199"/>
            <a:chExt cx="27540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A19E6CA-781F-987A-7863-3B41B96F1A78}"/>
                    </a:ext>
                  </a:extLst>
                </p14:cNvPr>
                <p14:cNvContentPartPr/>
                <p14:nvPr/>
              </p14:nvContentPartPr>
              <p14:xfrm>
                <a:off x="2965212" y="5787359"/>
                <a:ext cx="122400" cy="153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A19E6CA-781F-987A-7863-3B41B96F1A7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956212" y="5778338"/>
                  <a:ext cx="140040" cy="170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BEB0DD2-0F17-143A-6276-8977BBED280F}"/>
                    </a:ext>
                  </a:extLst>
                </p14:cNvPr>
                <p14:cNvContentPartPr/>
                <p14:nvPr/>
              </p14:nvContentPartPr>
              <p14:xfrm>
                <a:off x="3124692" y="5778719"/>
                <a:ext cx="17640" cy="176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BEB0DD2-0F17-143A-6276-8977BBED280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115872" y="5769719"/>
                  <a:ext cx="34927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ABBEAC5-DE9D-436A-7E70-CC2D0961C446}"/>
                    </a:ext>
                  </a:extLst>
                </p14:cNvPr>
                <p14:cNvContentPartPr/>
                <p14:nvPr/>
              </p14:nvContentPartPr>
              <p14:xfrm>
                <a:off x="3132612" y="5758199"/>
                <a:ext cx="108000" cy="205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ABBEAC5-DE9D-436A-7E70-CC2D0961C44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23642" y="5749199"/>
                  <a:ext cx="125581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98D171E-E6FE-B08A-E7B7-63E9B3FF6833}"/>
              </a:ext>
            </a:extLst>
          </p:cNvPr>
          <p:cNvGrpSpPr/>
          <p:nvPr/>
        </p:nvGrpSpPr>
        <p:grpSpPr>
          <a:xfrm>
            <a:off x="2541492" y="5466959"/>
            <a:ext cx="217440" cy="161640"/>
            <a:chOff x="2541492" y="5466959"/>
            <a:chExt cx="217440" cy="16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F60F70E-8374-F24F-AF33-5172DEC5E3BD}"/>
                    </a:ext>
                  </a:extLst>
                </p14:cNvPr>
                <p14:cNvContentPartPr/>
                <p14:nvPr/>
              </p14:nvContentPartPr>
              <p14:xfrm>
                <a:off x="2541492" y="5510879"/>
                <a:ext cx="101520" cy="117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F60F70E-8374-F24F-AF33-5172DEC5E3B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532492" y="5501879"/>
                  <a:ext cx="1191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984E49A-E7B3-D1E2-AF48-374FB02FD597}"/>
                    </a:ext>
                  </a:extLst>
                </p14:cNvPr>
                <p14:cNvContentPartPr/>
                <p14:nvPr/>
              </p14:nvContentPartPr>
              <p14:xfrm>
                <a:off x="2679012" y="5502599"/>
                <a:ext cx="14400" cy="88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984E49A-E7B3-D1E2-AF48-374FB02FD59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669781" y="5493599"/>
                  <a:ext cx="32492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41C7578-B884-C844-F099-8C261F04495A}"/>
                    </a:ext>
                  </a:extLst>
                </p14:cNvPr>
                <p14:cNvContentPartPr/>
                <p14:nvPr/>
              </p14:nvContentPartPr>
              <p14:xfrm>
                <a:off x="2717892" y="5466959"/>
                <a:ext cx="41040" cy="141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41C7578-B884-C844-F099-8C261F04495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708892" y="5457959"/>
                  <a:ext cx="58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897A24A-A540-D68A-AF18-D50B4247A58E}"/>
                    </a:ext>
                  </a:extLst>
                </p14:cNvPr>
                <p14:cNvContentPartPr/>
                <p14:nvPr/>
              </p14:nvContentPartPr>
              <p14:xfrm>
                <a:off x="2687652" y="5529959"/>
                <a:ext cx="44280" cy="7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897A24A-A540-D68A-AF18-D50B4247A58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678652" y="5520959"/>
                  <a:ext cx="6192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515F5AC-04C8-52E1-6DDD-19DE7DE8655D}"/>
              </a:ext>
            </a:extLst>
          </p:cNvPr>
          <p:cNvGrpSpPr/>
          <p:nvPr/>
        </p:nvGrpSpPr>
        <p:grpSpPr>
          <a:xfrm>
            <a:off x="2564892" y="6306119"/>
            <a:ext cx="116280" cy="194400"/>
            <a:chOff x="2564892" y="6306119"/>
            <a:chExt cx="11628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1831B80-B9D1-5FB9-14D4-F573451C38C8}"/>
                    </a:ext>
                  </a:extLst>
                </p14:cNvPr>
                <p14:cNvContentPartPr/>
                <p14:nvPr/>
              </p14:nvContentPartPr>
              <p14:xfrm>
                <a:off x="2564892" y="6319079"/>
                <a:ext cx="27720" cy="181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1831B80-B9D1-5FB9-14D4-F573451C38C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555892" y="6310079"/>
                  <a:ext cx="45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93CB39A-540A-E478-9BD7-44C5E6916057}"/>
                    </a:ext>
                  </a:extLst>
                </p14:cNvPr>
                <p14:cNvContentPartPr/>
                <p14:nvPr/>
              </p14:nvContentPartPr>
              <p14:xfrm>
                <a:off x="2644812" y="6306119"/>
                <a:ext cx="36360" cy="191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93CB39A-540A-E478-9BD7-44C5E691605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635812" y="6297102"/>
                  <a:ext cx="54000" cy="209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337DD68-486B-B50B-3B6B-2879342E7A82}"/>
                    </a:ext>
                  </a:extLst>
                </p14:cNvPr>
                <p14:cNvContentPartPr/>
                <p14:nvPr/>
              </p14:nvContentPartPr>
              <p14:xfrm>
                <a:off x="2586132" y="6427439"/>
                <a:ext cx="58320" cy="7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337DD68-486B-B50B-3B6B-2879342E7A8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577132" y="6418439"/>
                  <a:ext cx="759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63459172-2922-DD9B-C413-4761ABAAF38A}"/>
              </a:ext>
            </a:extLst>
          </p:cNvPr>
          <p:cNvGrpSpPr/>
          <p:nvPr/>
        </p:nvGrpSpPr>
        <p:grpSpPr>
          <a:xfrm>
            <a:off x="4390698" y="3274458"/>
            <a:ext cx="339480" cy="332280"/>
            <a:chOff x="4390698" y="3274458"/>
            <a:chExt cx="33948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896CFD4-8011-B640-380B-A60E71F0988A}"/>
                    </a:ext>
                  </a:extLst>
                </p14:cNvPr>
                <p14:cNvContentPartPr/>
                <p14:nvPr/>
              </p14:nvContentPartPr>
              <p14:xfrm>
                <a:off x="4390698" y="3274458"/>
                <a:ext cx="140040" cy="332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896CFD4-8011-B640-380B-A60E71F0988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381721" y="3265458"/>
                  <a:ext cx="157635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9D69E85-677F-79B4-066B-07E7D803D946}"/>
                    </a:ext>
                  </a:extLst>
                </p14:cNvPr>
                <p14:cNvContentPartPr/>
                <p14:nvPr/>
              </p14:nvContentPartPr>
              <p14:xfrm>
                <a:off x="4623978" y="3407298"/>
                <a:ext cx="106200" cy="16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9D69E85-677F-79B4-066B-07E7D803D94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614947" y="3398298"/>
                  <a:ext cx="12390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FAE38038-454B-73F2-195D-9C1E8886C43F}"/>
              </a:ext>
            </a:extLst>
          </p:cNvPr>
          <p:cNvGrpSpPr/>
          <p:nvPr/>
        </p:nvGrpSpPr>
        <p:grpSpPr>
          <a:xfrm>
            <a:off x="4898298" y="3312618"/>
            <a:ext cx="349200" cy="198720"/>
            <a:chOff x="4898298" y="3312618"/>
            <a:chExt cx="349200" cy="19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572F603-9713-A381-9C20-D8080C2838F5}"/>
                    </a:ext>
                  </a:extLst>
                </p14:cNvPr>
                <p14:cNvContentPartPr/>
                <p14:nvPr/>
              </p14:nvContentPartPr>
              <p14:xfrm>
                <a:off x="4898298" y="3312618"/>
                <a:ext cx="142200" cy="198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572F603-9713-A381-9C20-D8080C2838F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889298" y="3303618"/>
                  <a:ext cx="1598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58E5844-9164-C1C0-55FE-F966EA7A5650}"/>
                    </a:ext>
                  </a:extLst>
                </p14:cNvPr>
                <p14:cNvContentPartPr/>
                <p14:nvPr/>
              </p14:nvContentPartPr>
              <p14:xfrm>
                <a:off x="5145978" y="3398658"/>
                <a:ext cx="101520" cy="24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58E5844-9164-C1C0-55FE-F966EA7A565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136978" y="3389658"/>
                  <a:ext cx="11916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CEA9273B-5533-A1FE-B0DC-991FA4F27581}"/>
              </a:ext>
            </a:extLst>
          </p:cNvPr>
          <p:cNvGrpSpPr/>
          <p:nvPr/>
        </p:nvGrpSpPr>
        <p:grpSpPr>
          <a:xfrm>
            <a:off x="5475378" y="3292458"/>
            <a:ext cx="1946160" cy="261000"/>
            <a:chOff x="5475378" y="3292458"/>
            <a:chExt cx="194616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803CFEA-E1BA-9EC3-FF30-C4ACA87150C3}"/>
                    </a:ext>
                  </a:extLst>
                </p14:cNvPr>
                <p14:cNvContentPartPr/>
                <p14:nvPr/>
              </p14:nvContentPartPr>
              <p14:xfrm>
                <a:off x="5475378" y="3292458"/>
                <a:ext cx="186120" cy="1807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803CFEA-E1BA-9EC3-FF30-C4ACA87150C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466378" y="3283440"/>
                  <a:ext cx="203760" cy="1983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0CEA0A2-825F-79F9-20AD-79D2FDF7D2CD}"/>
                    </a:ext>
                  </a:extLst>
                </p14:cNvPr>
                <p14:cNvContentPartPr/>
                <p14:nvPr/>
              </p14:nvContentPartPr>
              <p14:xfrm>
                <a:off x="5709378" y="3300378"/>
                <a:ext cx="255960" cy="141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0CEA0A2-825F-79F9-20AD-79D2FDF7D2C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00365" y="3291378"/>
                  <a:ext cx="273625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4353CA8-2BB3-1C0F-0F23-94C0C8278088}"/>
                    </a:ext>
                  </a:extLst>
                </p14:cNvPr>
                <p14:cNvContentPartPr/>
                <p14:nvPr/>
              </p14:nvContentPartPr>
              <p14:xfrm>
                <a:off x="6013578" y="3361578"/>
                <a:ext cx="57960" cy="774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4353CA8-2BB3-1C0F-0F23-94C0C827808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04578" y="3352578"/>
                  <a:ext cx="756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18E0660-C574-9371-217E-E48DC39E3DB9}"/>
                    </a:ext>
                  </a:extLst>
                </p14:cNvPr>
                <p14:cNvContentPartPr/>
                <p14:nvPr/>
              </p14:nvContentPartPr>
              <p14:xfrm>
                <a:off x="6107898" y="3374178"/>
                <a:ext cx="82440" cy="84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18E0660-C574-9371-217E-E48DC39E3DB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98898" y="3365178"/>
                  <a:ext cx="100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127DBA3-EE34-952B-EDA8-EA93DFD5704A}"/>
                    </a:ext>
                  </a:extLst>
                </p14:cNvPr>
                <p14:cNvContentPartPr/>
                <p14:nvPr/>
              </p14:nvContentPartPr>
              <p14:xfrm>
                <a:off x="6229938" y="3377778"/>
                <a:ext cx="112320" cy="1274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127DBA3-EE34-952B-EDA8-EA93DFD5704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220938" y="3368778"/>
                  <a:ext cx="129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B1520C0-2B12-43EF-9906-30AC914B0AEF}"/>
                    </a:ext>
                  </a:extLst>
                </p14:cNvPr>
                <p14:cNvContentPartPr/>
                <p14:nvPr/>
              </p14:nvContentPartPr>
              <p14:xfrm>
                <a:off x="6399858" y="3375978"/>
                <a:ext cx="56520" cy="684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B1520C0-2B12-43EF-9906-30AC914B0AE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390858" y="3366978"/>
                  <a:ext cx="74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6E5FC96-BF6A-696D-8668-0D07EC6970CF}"/>
                    </a:ext>
                  </a:extLst>
                </p14:cNvPr>
                <p14:cNvContentPartPr/>
                <p14:nvPr/>
              </p14:nvContentPartPr>
              <p14:xfrm>
                <a:off x="6441258" y="3380298"/>
                <a:ext cx="38160" cy="173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6E5FC96-BF6A-696D-8668-0D07EC6970C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432258" y="3371317"/>
                  <a:ext cx="55800" cy="1907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3F5F760-44E7-B857-F728-1EFEC70C6BB9}"/>
                    </a:ext>
                  </a:extLst>
                </p14:cNvPr>
                <p14:cNvContentPartPr/>
                <p14:nvPr/>
              </p14:nvContentPartPr>
              <p14:xfrm>
                <a:off x="6545298" y="3349698"/>
                <a:ext cx="110880" cy="1040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3F5F760-44E7-B857-F728-1EFEC70C6BB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536298" y="3340729"/>
                  <a:ext cx="128520" cy="121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D04FE61-E0A2-692D-7893-5C13F7891295}"/>
                    </a:ext>
                  </a:extLst>
                </p14:cNvPr>
                <p14:cNvContentPartPr/>
                <p14:nvPr/>
              </p14:nvContentPartPr>
              <p14:xfrm>
                <a:off x="6687498" y="3377418"/>
                <a:ext cx="115560" cy="69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D04FE61-E0A2-692D-7893-5C13F789129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78498" y="3368464"/>
                  <a:ext cx="133200" cy="870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7D498A4-2734-94CA-99E4-37605AF02EEA}"/>
                    </a:ext>
                  </a:extLst>
                </p14:cNvPr>
                <p14:cNvContentPartPr/>
                <p14:nvPr/>
              </p14:nvContentPartPr>
              <p14:xfrm>
                <a:off x="6843378" y="3366978"/>
                <a:ext cx="123840" cy="85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7D498A4-2734-94CA-99E4-37605AF02EE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834378" y="3357978"/>
                  <a:ext cx="141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10415DD-768E-E90F-39E6-A06FF75AE635}"/>
                    </a:ext>
                  </a:extLst>
                </p14:cNvPr>
                <p14:cNvContentPartPr/>
                <p14:nvPr/>
              </p14:nvContentPartPr>
              <p14:xfrm>
                <a:off x="7005018" y="3370578"/>
                <a:ext cx="79560" cy="975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10415DD-768E-E90F-39E6-A06FF75AE63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996018" y="3361578"/>
                  <a:ext cx="97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6641C05-5FC8-0594-8425-B3DC45A50400}"/>
                    </a:ext>
                  </a:extLst>
                </p14:cNvPr>
                <p14:cNvContentPartPr/>
                <p14:nvPr/>
              </p14:nvContentPartPr>
              <p14:xfrm>
                <a:off x="7124898" y="3372378"/>
                <a:ext cx="296640" cy="115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6641C05-5FC8-0594-8425-B3DC45A5040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115898" y="3363378"/>
                  <a:ext cx="31428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B9D0EA25-A133-8FF4-82EC-4BFEDE874A3E}"/>
              </a:ext>
            </a:extLst>
          </p:cNvPr>
          <p:cNvGrpSpPr/>
          <p:nvPr/>
        </p:nvGrpSpPr>
        <p:grpSpPr>
          <a:xfrm>
            <a:off x="4077540" y="6511568"/>
            <a:ext cx="620280" cy="224280"/>
            <a:chOff x="4077540" y="6511568"/>
            <a:chExt cx="62028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F191B98-ED9E-E3E1-D0CE-FFCC02C3FD22}"/>
                    </a:ext>
                  </a:extLst>
                </p14:cNvPr>
                <p14:cNvContentPartPr/>
                <p14:nvPr/>
              </p14:nvContentPartPr>
              <p14:xfrm>
                <a:off x="4077540" y="6538928"/>
                <a:ext cx="133560" cy="1969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F191B98-ED9E-E3E1-D0CE-FFCC02C3FD2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068564" y="6529928"/>
                  <a:ext cx="151153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49FAF5C-B7BE-C8B4-DE42-DA3D730DAE55}"/>
                    </a:ext>
                  </a:extLst>
                </p14:cNvPr>
                <p14:cNvContentPartPr/>
                <p14:nvPr/>
              </p14:nvContentPartPr>
              <p14:xfrm>
                <a:off x="4282020" y="6618128"/>
                <a:ext cx="116280" cy="212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49FAF5C-B7BE-C8B4-DE42-DA3D730DAE5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272992" y="6609128"/>
                  <a:ext cx="133975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BD22A81-44D9-4DAA-5B13-28A35EBE92C4}"/>
                    </a:ext>
                  </a:extLst>
                </p14:cNvPr>
                <p14:cNvContentPartPr/>
                <p14:nvPr/>
              </p14:nvContentPartPr>
              <p14:xfrm>
                <a:off x="4548060" y="6511568"/>
                <a:ext cx="149760" cy="1771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BD22A81-44D9-4DAA-5B13-28A35EBE92C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539060" y="6502568"/>
                  <a:ext cx="167400" cy="19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65C01E6B-DEAD-719A-63B9-6482EC7BEB2B}"/>
                  </a:ext>
                </a:extLst>
              </p14:cNvPr>
              <p14:cNvContentPartPr/>
              <p14:nvPr/>
            </p14:nvContentPartPr>
            <p14:xfrm>
              <a:off x="4896540" y="6593648"/>
              <a:ext cx="100080" cy="93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65C01E6B-DEAD-719A-63B9-6482EC7BEB2B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887572" y="6584981"/>
                <a:ext cx="117657" cy="26347"/>
              </a:xfrm>
              <a:prstGeom prst="rect">
                <a:avLst/>
              </a:prstGeom>
            </p:spPr>
          </p:pic>
        </mc:Fallback>
      </mc:AlternateContent>
      <p:grpSp>
        <p:nvGrpSpPr>
          <p:cNvPr id="218" name="Group 217">
            <a:extLst>
              <a:ext uri="{FF2B5EF4-FFF2-40B4-BE49-F238E27FC236}">
                <a16:creationId xmlns:a16="http://schemas.microsoft.com/office/drawing/2014/main" id="{54E81460-1316-8B2B-D2B7-0E34EF80D7EF}"/>
              </a:ext>
            </a:extLst>
          </p:cNvPr>
          <p:cNvGrpSpPr/>
          <p:nvPr/>
        </p:nvGrpSpPr>
        <p:grpSpPr>
          <a:xfrm>
            <a:off x="5188860" y="6541448"/>
            <a:ext cx="1976040" cy="297720"/>
            <a:chOff x="5188860" y="6541448"/>
            <a:chExt cx="197604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676C68F-C465-C9EC-CBA6-5DB58961EFB6}"/>
                    </a:ext>
                  </a:extLst>
                </p14:cNvPr>
                <p14:cNvContentPartPr/>
                <p14:nvPr/>
              </p14:nvContentPartPr>
              <p14:xfrm>
                <a:off x="5188860" y="6541448"/>
                <a:ext cx="136800" cy="195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676C68F-C465-C9EC-CBA6-5DB58961EFB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179860" y="6532448"/>
                  <a:ext cx="1544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83BECB0-3702-2E8F-44D9-0DF53AFE76F1}"/>
                    </a:ext>
                  </a:extLst>
                </p14:cNvPr>
                <p14:cNvContentPartPr/>
                <p14:nvPr/>
              </p14:nvContentPartPr>
              <p14:xfrm>
                <a:off x="5373180" y="6617048"/>
                <a:ext cx="70200" cy="889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83BECB0-3702-2E8F-44D9-0DF53AFE76F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364180" y="6608048"/>
                  <a:ext cx="87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5C50CE0-D61F-41A9-279C-A054CD55D9B0}"/>
                    </a:ext>
                  </a:extLst>
                </p14:cNvPr>
                <p14:cNvContentPartPr/>
                <p14:nvPr/>
              </p14:nvContentPartPr>
              <p14:xfrm>
                <a:off x="5480100" y="6612728"/>
                <a:ext cx="84240" cy="103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5C50CE0-D61F-41A9-279C-A054CD55D9B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471100" y="6603728"/>
                  <a:ext cx="101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F1C7EC3-DDC6-2F92-E27E-BF07CBC76F6A}"/>
                    </a:ext>
                  </a:extLst>
                </p14:cNvPr>
                <p14:cNvContentPartPr/>
                <p14:nvPr/>
              </p14:nvContentPartPr>
              <p14:xfrm>
                <a:off x="5610060" y="6604808"/>
                <a:ext cx="221040" cy="1213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F1C7EC3-DDC6-2F92-E27E-BF07CBC76F6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601060" y="6595808"/>
                  <a:ext cx="2386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3A83AAD-D7B0-E4D9-D4B1-8EAF2A5E5322}"/>
                    </a:ext>
                  </a:extLst>
                </p14:cNvPr>
                <p14:cNvContentPartPr/>
                <p14:nvPr/>
              </p14:nvContentPartPr>
              <p14:xfrm>
                <a:off x="5746500" y="6638288"/>
                <a:ext cx="70920" cy="194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3A83AAD-D7B0-E4D9-D4B1-8EAF2A5E532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737500" y="6629288"/>
                  <a:ext cx="88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7A8834D-4AE7-C7EB-F3A2-476E98DCB08C}"/>
                    </a:ext>
                  </a:extLst>
                </p14:cNvPr>
                <p14:cNvContentPartPr/>
                <p14:nvPr/>
              </p14:nvContentPartPr>
              <p14:xfrm>
                <a:off x="5923620" y="6645488"/>
                <a:ext cx="92160" cy="193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7A8834D-4AE7-C7EB-F3A2-476E98DCB08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914620" y="6636488"/>
                  <a:ext cx="1098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A44B13A-A41B-8DE7-90A7-F482450CBB32}"/>
                    </a:ext>
                  </a:extLst>
                </p14:cNvPr>
                <p14:cNvContentPartPr/>
                <p14:nvPr/>
              </p14:nvContentPartPr>
              <p14:xfrm>
                <a:off x="6056820" y="6664208"/>
                <a:ext cx="48600" cy="788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A44B13A-A41B-8DE7-90A7-F482450CBB3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047820" y="6655208"/>
                  <a:ext cx="66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3B23653-AF9A-9017-F8A7-5134B70262D2}"/>
                    </a:ext>
                  </a:extLst>
                </p14:cNvPr>
                <p14:cNvContentPartPr/>
                <p14:nvPr/>
              </p14:nvContentPartPr>
              <p14:xfrm>
                <a:off x="6107220" y="6654848"/>
                <a:ext cx="38880" cy="1674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3B23653-AF9A-9017-F8A7-5134B70262D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098220" y="6645848"/>
                  <a:ext cx="56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31876AA-6BF2-8E0B-9CDE-751827537F2D}"/>
                    </a:ext>
                  </a:extLst>
                </p14:cNvPr>
                <p14:cNvContentPartPr/>
                <p14:nvPr/>
              </p14:nvContentPartPr>
              <p14:xfrm>
                <a:off x="6201540" y="6640448"/>
                <a:ext cx="239760" cy="1054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31876AA-6BF2-8E0B-9CDE-751827537F2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192526" y="6631479"/>
                  <a:ext cx="257427" cy="1230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2EBD5EF-FECE-D87D-F775-8DD9449BA613}"/>
                    </a:ext>
                  </a:extLst>
                </p14:cNvPr>
                <p14:cNvContentPartPr/>
                <p14:nvPr/>
              </p14:nvContentPartPr>
              <p14:xfrm>
                <a:off x="6484860" y="6633248"/>
                <a:ext cx="150840" cy="1137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2EBD5EF-FECE-D87D-F775-8DD9449BA61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475860" y="6624248"/>
                  <a:ext cx="168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779FD49-E5F0-7783-0A36-616140F004EA}"/>
                    </a:ext>
                  </a:extLst>
                </p14:cNvPr>
                <p14:cNvContentPartPr/>
                <p14:nvPr/>
              </p14:nvContentPartPr>
              <p14:xfrm>
                <a:off x="6661980" y="6636488"/>
                <a:ext cx="75960" cy="144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779FD49-E5F0-7783-0A36-616140F004E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652980" y="6627488"/>
                  <a:ext cx="93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0093DA2-33DF-22A2-9869-96BCEE42E632}"/>
                    </a:ext>
                  </a:extLst>
                </p14:cNvPr>
                <p14:cNvContentPartPr/>
                <p14:nvPr/>
              </p14:nvContentPartPr>
              <p14:xfrm>
                <a:off x="6813180" y="6653768"/>
                <a:ext cx="79560" cy="1209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0093DA2-33DF-22A2-9869-96BCEE42E63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804180" y="6644741"/>
                  <a:ext cx="97200" cy="1386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A27D141-0CB7-11BE-C509-851A59278C4B}"/>
                    </a:ext>
                  </a:extLst>
                </p14:cNvPr>
                <p14:cNvContentPartPr/>
                <p14:nvPr/>
              </p14:nvContentPartPr>
              <p14:xfrm>
                <a:off x="6967980" y="6662408"/>
                <a:ext cx="196920" cy="1080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A27D141-0CB7-11BE-C509-851A59278C4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958996" y="6653408"/>
                  <a:ext cx="214528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EC1B55E-3AC1-15C7-8CF0-9B4D2B5F95A3}"/>
                  </a:ext>
                </a:extLst>
              </p14:cNvPr>
              <p14:cNvContentPartPr/>
              <p14:nvPr/>
            </p14:nvContentPartPr>
            <p14:xfrm>
              <a:off x="1371240" y="123120"/>
              <a:ext cx="10527480" cy="59677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EC1B55E-3AC1-15C7-8CF0-9B4D2B5F95A3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361880" y="113760"/>
                <a:ext cx="10546200" cy="598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115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8F70A-66FE-E4D1-0922-29419CE48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Reactions of Carbohydrates						              (24.6)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E2BD5095-6DF6-0487-BE8B-CB19E022D826}"/>
                  </a:ext>
                </a:extLst>
              </p14:cNvPr>
              <p14:cNvContentPartPr/>
              <p14:nvPr/>
            </p14:nvContentPartPr>
            <p14:xfrm>
              <a:off x="3545293" y="3665188"/>
              <a:ext cx="384551" cy="262165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E2BD5095-6DF6-0487-BE8B-CB19E022D8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36283" y="3656185"/>
                <a:ext cx="402211" cy="279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923AB8FA-B060-DCF6-F4B1-B30CCF9DD2B1}"/>
                  </a:ext>
                </a:extLst>
              </p14:cNvPr>
              <p14:cNvContentPartPr/>
              <p14:nvPr/>
            </p14:nvContentPartPr>
            <p14:xfrm>
              <a:off x="4046015" y="3548394"/>
              <a:ext cx="87595" cy="143508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923AB8FA-B060-DCF6-F4B1-B30CCF9DD2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36966" y="3539380"/>
                <a:ext cx="105331" cy="161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799DBDCE-88EB-BEA5-5649-5F533C9EF931}"/>
                  </a:ext>
                </a:extLst>
              </p14:cNvPr>
              <p14:cNvContentPartPr/>
              <p14:nvPr/>
            </p14:nvContentPartPr>
            <p14:xfrm>
              <a:off x="4194493" y="3516089"/>
              <a:ext cx="34169" cy="183888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799DBDCE-88EB-BEA5-5649-5F533C9EF93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5405" y="3507075"/>
                <a:ext cx="51981" cy="201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4AE70C82-5DC9-3F9C-66F0-022917A8230D}"/>
                  </a:ext>
                </a:extLst>
              </p14:cNvPr>
              <p14:cNvContentPartPr/>
              <p14:nvPr/>
            </p14:nvContentPartPr>
            <p14:xfrm>
              <a:off x="4251647" y="3492482"/>
              <a:ext cx="73307" cy="167736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4AE70C82-5DC9-3F9C-66F0-022917A823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42619" y="3483464"/>
                <a:ext cx="91002" cy="185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ADD6398C-9259-0705-D2D6-E3B2DF353682}"/>
                  </a:ext>
                </a:extLst>
              </p14:cNvPr>
              <p14:cNvContentPartPr/>
              <p14:nvPr/>
            </p14:nvContentPartPr>
            <p14:xfrm>
              <a:off x="1572219" y="2490414"/>
              <a:ext cx="226133" cy="265271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ADD6398C-9259-0705-D2D6-E3B2DF35368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63217" y="2481403"/>
                <a:ext cx="243777" cy="282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5144294B-CB02-1FC2-516B-85687B9A1DF9}"/>
                  </a:ext>
                </a:extLst>
              </p14:cNvPr>
              <p14:cNvContentPartPr/>
              <p14:nvPr/>
            </p14:nvContentPartPr>
            <p14:xfrm>
              <a:off x="4405060" y="1917021"/>
              <a:ext cx="2167212" cy="921282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5144294B-CB02-1FC2-516B-85687B9A1DF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96058" y="1908017"/>
                <a:ext cx="2184855" cy="93893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59589C3-7540-B88B-5147-D3D8EA371CEE}"/>
              </a:ext>
            </a:extLst>
          </p:cNvPr>
          <p:cNvGrpSpPr/>
          <p:nvPr/>
        </p:nvGrpSpPr>
        <p:grpSpPr>
          <a:xfrm>
            <a:off x="6440062" y="1751187"/>
            <a:ext cx="135126" cy="354446"/>
            <a:chOff x="6749954" y="1658197"/>
            <a:chExt cx="135126" cy="35444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2A68A38-E507-DB38-9483-6B515F00965D}"/>
                    </a:ext>
                  </a:extLst>
                </p14:cNvPr>
                <p14:cNvContentPartPr/>
                <p14:nvPr/>
              </p14:nvContentPartPr>
              <p14:xfrm>
                <a:off x="6774554" y="1658197"/>
                <a:ext cx="110526" cy="164576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2A68A38-E507-DB38-9483-6B515F00965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765554" y="1649194"/>
                  <a:ext cx="128167" cy="1822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CAF60AA-B036-AF42-2312-679500317CD6}"/>
                    </a:ext>
                  </a:extLst>
                </p14:cNvPr>
                <p14:cNvContentPartPr/>
                <p14:nvPr/>
              </p14:nvContentPartPr>
              <p14:xfrm>
                <a:off x="6749954" y="1834207"/>
                <a:ext cx="126810" cy="178436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CAF60AA-B036-AF42-2312-679500317CD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40948" y="1825213"/>
                  <a:ext cx="144463" cy="19606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02687990-ABAB-0BEE-7168-90EA2E65732C}"/>
                  </a:ext>
                </a:extLst>
              </p14:cNvPr>
              <p14:cNvContentPartPr/>
              <p14:nvPr/>
            </p14:nvContentPartPr>
            <p14:xfrm>
              <a:off x="4385557" y="4077591"/>
              <a:ext cx="630241" cy="981222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02687990-ABAB-0BEE-7168-90EA2E65732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76559" y="4068592"/>
                <a:ext cx="647878" cy="998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956084A9-C474-B384-63B2-8885C7887618}"/>
                  </a:ext>
                </a:extLst>
              </p14:cNvPr>
              <p14:cNvContentPartPr/>
              <p14:nvPr/>
            </p14:nvContentPartPr>
            <p14:xfrm>
              <a:off x="5001701" y="4885366"/>
              <a:ext cx="1769803" cy="461853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956084A9-C474-B384-63B2-8885C788761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92701" y="4876367"/>
                <a:ext cx="1787443" cy="479492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5131415-FD3E-3F29-087C-8F353D7DF87D}"/>
              </a:ext>
            </a:extLst>
          </p:cNvPr>
          <p:cNvGrpSpPr/>
          <p:nvPr/>
        </p:nvGrpSpPr>
        <p:grpSpPr>
          <a:xfrm>
            <a:off x="84960" y="2428911"/>
            <a:ext cx="256573" cy="231725"/>
            <a:chOff x="394852" y="2335921"/>
            <a:chExt cx="256573" cy="23172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A933588-A864-7255-73BE-E90928E7259E}"/>
                    </a:ext>
                  </a:extLst>
                </p14:cNvPr>
                <p14:cNvContentPartPr/>
                <p14:nvPr/>
              </p14:nvContentPartPr>
              <p14:xfrm>
                <a:off x="394852" y="2346483"/>
                <a:ext cx="16153" cy="221163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A933588-A864-7255-73BE-E90928E7259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5674" y="2337493"/>
                  <a:ext cx="34142" cy="2387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8DA57D7-E015-A175-3206-DBB80B672DF3}"/>
                    </a:ext>
                  </a:extLst>
                </p14:cNvPr>
                <p14:cNvContentPartPr/>
                <p14:nvPr/>
              </p14:nvContentPartPr>
              <p14:xfrm>
                <a:off x="461946" y="2335921"/>
                <a:ext cx="47836" cy="180782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8DA57D7-E015-A175-3206-DBB80B672DF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2886" y="2326900"/>
                  <a:ext cx="65593" cy="198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9E3BD99-E910-BBD1-9C91-A593A9140D75}"/>
                    </a:ext>
                  </a:extLst>
                </p14:cNvPr>
                <p14:cNvContentPartPr/>
                <p14:nvPr/>
              </p14:nvContentPartPr>
              <p14:xfrm>
                <a:off x="413489" y="2451473"/>
                <a:ext cx="101264" cy="298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9E3BD99-E910-BBD1-9C91-A593A9140D7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4448" y="2442491"/>
                  <a:ext cx="118985" cy="474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C3B95A0-95CB-1D04-9B86-E2D13EC083B6}"/>
                    </a:ext>
                  </a:extLst>
                </p14:cNvPr>
                <p14:cNvContentPartPr/>
                <p14:nvPr/>
              </p14:nvContentPartPr>
              <p14:xfrm>
                <a:off x="548299" y="2362013"/>
                <a:ext cx="103126" cy="154068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C3B95A0-95CB-1D04-9B86-E2D13EC083B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9253" y="2352993"/>
                  <a:ext cx="120856" cy="17174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C5A477E7-A76B-6CD8-A5A5-8EE958317D1C}"/>
                  </a:ext>
                </a:extLst>
              </p14:cNvPr>
              <p14:cNvContentPartPr/>
              <p14:nvPr/>
            </p14:nvContentPartPr>
            <p14:xfrm>
              <a:off x="537337" y="2374884"/>
              <a:ext cx="446609" cy="174624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C5A477E7-A76B-6CD8-A5A5-8EE958317D1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8340" y="2365864"/>
                <a:ext cx="464243" cy="192303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6CF76099-2B35-D2AD-191E-31045DA5F52A}"/>
              </a:ext>
            </a:extLst>
          </p:cNvPr>
          <p:cNvGrpSpPr/>
          <p:nvPr/>
        </p:nvGrpSpPr>
        <p:grpSpPr>
          <a:xfrm>
            <a:off x="739680" y="2155217"/>
            <a:ext cx="2807476" cy="1948586"/>
            <a:chOff x="1049572" y="2062227"/>
            <a:chExt cx="2807476" cy="194858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2D5B316-7467-F144-39A8-17562E5E10D2}"/>
                    </a:ext>
                  </a:extLst>
                </p14:cNvPr>
                <p14:cNvContentPartPr/>
                <p14:nvPr/>
              </p14:nvContentPartPr>
              <p14:xfrm>
                <a:off x="1265215" y="2273798"/>
                <a:ext cx="849242" cy="407537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2D5B316-7467-F144-39A8-17562E5E10D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56215" y="2264798"/>
                  <a:ext cx="866882" cy="425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298B8AF-9C0C-BE22-3700-E82628E31844}"/>
                    </a:ext>
                  </a:extLst>
                </p14:cNvPr>
                <p14:cNvContentPartPr/>
                <p14:nvPr/>
              </p14:nvContentPartPr>
              <p14:xfrm>
                <a:off x="2099546" y="2357044"/>
                <a:ext cx="953611" cy="317456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298B8AF-9C0C-BE22-3700-E82628E3184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90546" y="2348036"/>
                  <a:ext cx="971250" cy="3351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8BE66D8-9617-4FFD-94C3-4273261A5D74}"/>
                    </a:ext>
                  </a:extLst>
                </p14:cNvPr>
                <p14:cNvContentPartPr/>
                <p14:nvPr/>
              </p14:nvContentPartPr>
              <p14:xfrm>
                <a:off x="1280748" y="2300510"/>
                <a:ext cx="751706" cy="1346858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8BE66D8-9617-4FFD-94C3-4273261A5D7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271748" y="2291507"/>
                  <a:ext cx="769347" cy="13645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63BBC46-FD25-FA53-9D22-B2DE4BEAA35C}"/>
                    </a:ext>
                  </a:extLst>
                </p14:cNvPr>
                <p14:cNvContentPartPr/>
                <p14:nvPr/>
              </p14:nvContentPartPr>
              <p14:xfrm>
                <a:off x="2031211" y="3379613"/>
                <a:ext cx="867879" cy="252847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63BBC46-FD25-FA53-9D22-B2DE4BEAA35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22212" y="3370608"/>
                  <a:ext cx="885517" cy="2704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DB8489E-2593-356E-6BBE-D2B3EDF6E809}"/>
                    </a:ext>
                  </a:extLst>
                </p14:cNvPr>
                <p14:cNvContentPartPr/>
                <p14:nvPr/>
              </p14:nvContentPartPr>
              <p14:xfrm>
                <a:off x="2911514" y="3372158"/>
                <a:ext cx="777177" cy="407537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DB8489E-2593-356E-6BBE-D2B3EDF6E80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02515" y="3363150"/>
                  <a:ext cx="794816" cy="425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12284FE-8916-1007-80BB-AD85E1B72A2C}"/>
                    </a:ext>
                  </a:extLst>
                </p14:cNvPr>
                <p14:cNvContentPartPr/>
                <p14:nvPr/>
              </p14:nvContentPartPr>
              <p14:xfrm>
                <a:off x="3179271" y="2237143"/>
                <a:ext cx="161524" cy="176434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12284FE-8916-1007-80BB-AD85E1B72A2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70277" y="2228123"/>
                  <a:ext cx="179151" cy="1941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303300F-BB30-92BA-1469-061E2857628D}"/>
                    </a:ext>
                  </a:extLst>
                </p14:cNvPr>
                <p14:cNvContentPartPr/>
                <p14:nvPr/>
              </p14:nvContentPartPr>
              <p14:xfrm>
                <a:off x="3329611" y="2538448"/>
                <a:ext cx="527437" cy="1275416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303300F-BB30-92BA-1469-061E2857628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20617" y="2529448"/>
                  <a:ext cx="545066" cy="1293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267184A-023B-564E-CFE4-54B316F44409}"/>
                    </a:ext>
                  </a:extLst>
                </p14:cNvPr>
                <p14:cNvContentPartPr/>
                <p14:nvPr/>
              </p14:nvContentPartPr>
              <p14:xfrm>
                <a:off x="3627186" y="3732479"/>
                <a:ext cx="210602" cy="113688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267184A-023B-564E-CFE4-54B316F4440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18155" y="3723456"/>
                  <a:ext cx="228303" cy="1313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2F7AA17-AA5D-73A4-F5F0-7B20E6F64889}"/>
                    </a:ext>
                  </a:extLst>
                </p14:cNvPr>
                <p14:cNvContentPartPr/>
                <p14:nvPr/>
              </p14:nvContentPartPr>
              <p14:xfrm>
                <a:off x="2916485" y="3384582"/>
                <a:ext cx="209360" cy="315592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2F7AA17-AA5D-73A4-F5F0-7B20E6F6488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07476" y="3375565"/>
                  <a:ext cx="227017" cy="3332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B915317-BB86-B7F0-7127-D73BF0F12335}"/>
                    </a:ext>
                  </a:extLst>
                </p14:cNvPr>
                <p14:cNvContentPartPr/>
                <p14:nvPr/>
              </p14:nvContentPartPr>
              <p14:xfrm>
                <a:off x="3185483" y="3844923"/>
                <a:ext cx="97535" cy="128598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B915317-BB86-B7F0-7127-D73BF0F1233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76452" y="3835918"/>
                  <a:ext cx="115236" cy="146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B1E31CC-1DB8-1CDF-E0D5-7A0CB1C34446}"/>
                    </a:ext>
                  </a:extLst>
                </p14:cNvPr>
                <p14:cNvContentPartPr/>
                <p14:nvPr/>
              </p14:nvContentPartPr>
              <p14:xfrm>
                <a:off x="1869336" y="2194581"/>
                <a:ext cx="215855" cy="196106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B1E31CC-1DB8-1CDF-E0D5-7A0CB1C3444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60342" y="2185585"/>
                  <a:ext cx="233483" cy="2137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FDCC953-9FFE-19E9-9191-70FD1EE3E9BA}"/>
                    </a:ext>
                  </a:extLst>
                </p14:cNvPr>
                <p14:cNvContentPartPr/>
                <p14:nvPr/>
              </p14:nvContentPartPr>
              <p14:xfrm>
                <a:off x="2154140" y="2108655"/>
                <a:ext cx="97360" cy="107754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FDCC953-9FFE-19E9-9191-70FD1EE3E9B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45125" y="2099645"/>
                  <a:ext cx="115029" cy="1254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BFD2DF5-E300-AAA1-B713-EED31EEF0FB2}"/>
                    </a:ext>
                  </a:extLst>
                </p14:cNvPr>
                <p14:cNvContentPartPr/>
                <p14:nvPr/>
              </p14:nvContentPartPr>
              <p14:xfrm>
                <a:off x="2323220" y="2062227"/>
                <a:ext cx="7969" cy="153489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BFD2DF5-E300-AAA1-B713-EED31EEF0FB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14164" y="2053219"/>
                  <a:ext cx="25718" cy="1711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6D8B6E7-1D5C-59F6-E428-69E250084123}"/>
                    </a:ext>
                  </a:extLst>
                </p14:cNvPr>
                <p14:cNvContentPartPr/>
                <p14:nvPr/>
              </p14:nvContentPartPr>
              <p14:xfrm>
                <a:off x="2382121" y="2065346"/>
                <a:ext cx="28758" cy="129582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6D8B6E7-1D5C-59F6-E428-69E25008412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73134" y="2056347"/>
                  <a:ext cx="46372" cy="1472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E06402F-3EF9-EAAE-50C3-6EF73AF639D1}"/>
                    </a:ext>
                  </a:extLst>
                </p14:cNvPr>
                <p14:cNvContentPartPr/>
                <p14:nvPr/>
              </p14:nvContentPartPr>
              <p14:xfrm>
                <a:off x="2344009" y="2139492"/>
                <a:ext cx="61326" cy="589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E06402F-3EF9-EAAE-50C3-6EF73AF639D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34990" y="2130289"/>
                  <a:ext cx="79002" cy="239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19A9DD4-AD31-9512-708E-C8101C87435E}"/>
                    </a:ext>
                  </a:extLst>
                </p14:cNvPr>
                <p14:cNvContentPartPr/>
                <p14:nvPr/>
              </p14:nvContentPartPr>
              <p14:xfrm>
                <a:off x="3342555" y="3853859"/>
                <a:ext cx="11087" cy="156954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19A9DD4-AD31-9512-708E-C8101C87435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33614" y="3844859"/>
                  <a:ext cx="28612" cy="1745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D08B9F9-5F45-E606-2A04-8BDDC1A62813}"/>
                    </a:ext>
                  </a:extLst>
                </p14:cNvPr>
                <p14:cNvContentPartPr/>
                <p14:nvPr/>
              </p14:nvContentPartPr>
              <p14:xfrm>
                <a:off x="3402149" y="3828219"/>
                <a:ext cx="22521" cy="162151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D08B9F9-5F45-E606-2A04-8BDDC1A6281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93068" y="3819211"/>
                  <a:ext cx="40320" cy="1798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C05D909-7F99-3C09-76B4-33506728498F}"/>
                    </a:ext>
                  </a:extLst>
                </p14:cNvPr>
                <p14:cNvContentPartPr/>
                <p14:nvPr/>
              </p14:nvContentPartPr>
              <p14:xfrm>
                <a:off x="3365422" y="3955376"/>
                <a:ext cx="56476" cy="589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C05D909-7F99-3C09-76B4-33506728498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356429" y="3946173"/>
                  <a:ext cx="74102" cy="239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61FECF6-7B5F-6C61-6CBF-337CAA35A412}"/>
                    </a:ext>
                  </a:extLst>
                </p14:cNvPr>
                <p14:cNvContentPartPr/>
                <p14:nvPr/>
              </p14:nvContentPartPr>
              <p14:xfrm>
                <a:off x="1484400" y="3477931"/>
                <a:ext cx="548473" cy="174624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61FECF6-7B5F-6C61-6CBF-337CAA35A41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475403" y="3468930"/>
                  <a:ext cx="566108" cy="1922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C00517D-7C8B-79AA-FC92-34C07F2989B9}"/>
                    </a:ext>
                  </a:extLst>
                </p14:cNvPr>
                <p14:cNvContentPartPr/>
                <p14:nvPr/>
              </p14:nvContentPartPr>
              <p14:xfrm>
                <a:off x="1049572" y="3345577"/>
                <a:ext cx="14898" cy="201649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C00517D-7C8B-79AA-FC92-34C07F2989B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0488" y="3336575"/>
                  <a:ext cx="32703" cy="2192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BD43C09-CAFA-1C63-0490-B07E0A64A937}"/>
                    </a:ext>
                  </a:extLst>
                </p14:cNvPr>
                <p14:cNvContentPartPr/>
                <p14:nvPr/>
              </p14:nvContentPartPr>
              <p14:xfrm>
                <a:off x="1126490" y="3334143"/>
                <a:ext cx="22175" cy="177743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BD43C09-CAFA-1C63-0490-B07E0A64A93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17402" y="3325148"/>
                  <a:ext cx="39988" cy="1953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E4FC027-658C-7D69-B6AC-DA36AE0F8478}"/>
                    </a:ext>
                  </a:extLst>
                </p14:cNvPr>
                <p14:cNvContentPartPr/>
                <p14:nvPr/>
              </p14:nvContentPartPr>
              <p14:xfrm>
                <a:off x="1062391" y="3428039"/>
                <a:ext cx="93549" cy="22175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E4FC027-658C-7D69-B6AC-DA36AE0F847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53430" y="3419097"/>
                  <a:ext cx="111112" cy="397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31AC4C2-722E-0913-0525-D5B7061F8EDA}"/>
                    </a:ext>
                  </a:extLst>
                </p14:cNvPr>
                <p14:cNvContentPartPr/>
                <p14:nvPr/>
              </p14:nvContentPartPr>
              <p14:xfrm>
                <a:off x="1224196" y="3354586"/>
                <a:ext cx="98053" cy="161112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31AC4C2-722E-0913-0525-D5B7061F8ED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15184" y="3345595"/>
                  <a:ext cx="115717" cy="17873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EE320FF-667D-E5C7-D6A3-5E6E1B02E911}"/>
              </a:ext>
            </a:extLst>
          </p:cNvPr>
          <p:cNvGrpSpPr/>
          <p:nvPr/>
        </p:nvGrpSpPr>
        <p:grpSpPr>
          <a:xfrm>
            <a:off x="8013892" y="1014325"/>
            <a:ext cx="2692994" cy="1671825"/>
            <a:chOff x="1372152" y="2302704"/>
            <a:chExt cx="2692994" cy="167182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86D6289-6813-1DC5-3BE5-6A7550B9F589}"/>
                    </a:ext>
                  </a:extLst>
                </p14:cNvPr>
                <p14:cNvContentPartPr/>
                <p14:nvPr/>
              </p14:nvContentPartPr>
              <p14:xfrm>
                <a:off x="1372152" y="2340789"/>
                <a:ext cx="882389" cy="423443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86D6289-6813-1DC5-3BE5-6A7550B9F58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63152" y="2331787"/>
                  <a:ext cx="900030" cy="4410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D2C56AC-8AA9-22AD-AC30-3737586A2CF6}"/>
                    </a:ext>
                  </a:extLst>
                </p14:cNvPr>
                <p14:cNvContentPartPr/>
                <p14:nvPr/>
              </p14:nvContentPartPr>
              <p14:xfrm>
                <a:off x="2239048" y="2427285"/>
                <a:ext cx="990831" cy="329847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D2C56AC-8AA9-22AD-AC30-3737586A2CF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230047" y="2418273"/>
                  <a:ext cx="1008473" cy="347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866B499-DCC1-284A-9CFD-9C40E54C1AB1}"/>
                    </a:ext>
                  </a:extLst>
                </p14:cNvPr>
                <p14:cNvContentPartPr/>
                <p14:nvPr/>
              </p14:nvContentPartPr>
              <p14:xfrm>
                <a:off x="1388291" y="2368544"/>
                <a:ext cx="781046" cy="1399427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866B499-DCC1-284A-9CFD-9C40E54C1AB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79289" y="2359541"/>
                  <a:ext cx="798691" cy="14170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1A8C580-172A-4CB5-1110-FDDD823991FD}"/>
                    </a:ext>
                  </a:extLst>
                </p14:cNvPr>
                <p14:cNvContentPartPr/>
                <p14:nvPr/>
              </p14:nvContentPartPr>
              <p14:xfrm>
                <a:off x="2168045" y="3489765"/>
                <a:ext cx="901753" cy="262716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1A8C580-172A-4CB5-1110-FDDD823991F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59045" y="3480756"/>
                  <a:ext cx="919392" cy="2803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081E219-B612-5D7B-A0F4-BD82ECB0ABB0}"/>
                    </a:ext>
                  </a:extLst>
                </p14:cNvPr>
                <p14:cNvContentPartPr/>
                <p14:nvPr/>
              </p14:nvContentPartPr>
              <p14:xfrm>
                <a:off x="3082707" y="3482019"/>
                <a:ext cx="807511" cy="423443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081E219-B612-5D7B-A0F4-BD82ECB0ABB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73707" y="3473010"/>
                  <a:ext cx="825152" cy="441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AB50086-2A44-E013-2A3E-8F7EDB7BF2BA}"/>
                    </a:ext>
                  </a:extLst>
                </p14:cNvPr>
                <p14:cNvContentPartPr/>
                <p14:nvPr/>
              </p14:nvContentPartPr>
              <p14:xfrm>
                <a:off x="3360915" y="2302704"/>
                <a:ext cx="167828" cy="183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AB50086-2A44-E013-2A3E-8F7EDB7BF2B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351911" y="2293682"/>
                  <a:ext cx="185475" cy="2010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BB152F6-3C90-2635-761D-A58EE0CAE9A2}"/>
                    </a:ext>
                  </a:extLst>
                </p14:cNvPr>
                <p14:cNvContentPartPr/>
                <p14:nvPr/>
              </p14:nvContentPartPr>
              <p14:xfrm>
                <a:off x="3517123" y="2615769"/>
                <a:ext cx="548023" cy="1325196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BB152F6-3C90-2635-761D-A58EE0CAE9A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08127" y="2606769"/>
                  <a:ext cx="565655" cy="13428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4A4C7B9-1808-E38B-D84A-A4DF4A5970A3}"/>
                    </a:ext>
                  </a:extLst>
                </p14:cNvPr>
                <p14:cNvContentPartPr/>
                <p14:nvPr/>
              </p14:nvContentPartPr>
              <p14:xfrm>
                <a:off x="3826313" y="3856404"/>
                <a:ext cx="218822" cy="118125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4A4C7B9-1808-E38B-D84A-A4DF4A5970A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17286" y="3847373"/>
                  <a:ext cx="236516" cy="13582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5D1AE55-3B7A-CFB4-6A3C-D775BCF80337}"/>
              </a:ext>
            </a:extLst>
          </p:cNvPr>
          <p:cNvGrpSpPr/>
          <p:nvPr/>
        </p:nvGrpSpPr>
        <p:grpSpPr>
          <a:xfrm>
            <a:off x="8176117" y="4694626"/>
            <a:ext cx="2692994" cy="1671825"/>
            <a:chOff x="1372152" y="2302704"/>
            <a:chExt cx="2692994" cy="167182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4926C22-4FC5-EC56-7344-B92DE97D944A}"/>
                    </a:ext>
                  </a:extLst>
                </p14:cNvPr>
                <p14:cNvContentPartPr/>
                <p14:nvPr/>
              </p14:nvContentPartPr>
              <p14:xfrm>
                <a:off x="1372152" y="2340789"/>
                <a:ext cx="882389" cy="423443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4926C22-4FC5-EC56-7344-B92DE97D944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63152" y="2331787"/>
                  <a:ext cx="900030" cy="4410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F23B3EE-3F41-AF64-B8E3-1522C1131977}"/>
                    </a:ext>
                  </a:extLst>
                </p14:cNvPr>
                <p14:cNvContentPartPr/>
                <p14:nvPr/>
              </p14:nvContentPartPr>
              <p14:xfrm>
                <a:off x="2239048" y="2427285"/>
                <a:ext cx="990831" cy="329847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F23B3EE-3F41-AF64-B8E3-1522C113197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230047" y="2418273"/>
                  <a:ext cx="1008473" cy="347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3DF3124-BD51-8264-89F2-75FCA90641E3}"/>
                    </a:ext>
                  </a:extLst>
                </p14:cNvPr>
                <p14:cNvContentPartPr/>
                <p14:nvPr/>
              </p14:nvContentPartPr>
              <p14:xfrm>
                <a:off x="1388291" y="2368544"/>
                <a:ext cx="781046" cy="1399427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3DF3124-BD51-8264-89F2-75FCA90641E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79289" y="2359541"/>
                  <a:ext cx="798691" cy="14170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4D21F8A-57FD-D88F-B933-A89391E9F41E}"/>
                    </a:ext>
                  </a:extLst>
                </p14:cNvPr>
                <p14:cNvContentPartPr/>
                <p14:nvPr/>
              </p14:nvContentPartPr>
              <p14:xfrm>
                <a:off x="2168045" y="3489765"/>
                <a:ext cx="901753" cy="262716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4D21F8A-57FD-D88F-B933-A89391E9F41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59045" y="3480756"/>
                  <a:ext cx="919392" cy="2803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62390F9-F98F-72F8-7E09-A4641EC76121}"/>
                    </a:ext>
                  </a:extLst>
                </p14:cNvPr>
                <p14:cNvContentPartPr/>
                <p14:nvPr/>
              </p14:nvContentPartPr>
              <p14:xfrm>
                <a:off x="3082707" y="3482019"/>
                <a:ext cx="807511" cy="423443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62390F9-F98F-72F8-7E09-A4641EC7612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73707" y="3473010"/>
                  <a:ext cx="825152" cy="441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957AFA1-4C6C-BBB4-6BC4-719D9163AA0C}"/>
                    </a:ext>
                  </a:extLst>
                </p14:cNvPr>
                <p14:cNvContentPartPr/>
                <p14:nvPr/>
              </p14:nvContentPartPr>
              <p14:xfrm>
                <a:off x="3360915" y="2302704"/>
                <a:ext cx="167828" cy="183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957AFA1-4C6C-BBB4-6BC4-719D9163AA0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351911" y="2293682"/>
                  <a:ext cx="185475" cy="2010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468E5DA-D1EF-9201-9E72-F14725D11EF4}"/>
                    </a:ext>
                  </a:extLst>
                </p14:cNvPr>
                <p14:cNvContentPartPr/>
                <p14:nvPr/>
              </p14:nvContentPartPr>
              <p14:xfrm>
                <a:off x="3517123" y="2615769"/>
                <a:ext cx="548023" cy="1325196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468E5DA-D1EF-9201-9E72-F14725D11EF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08127" y="2606769"/>
                  <a:ext cx="565655" cy="13428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E1715D3-08CB-96D2-F386-9B30FC6C5C2A}"/>
                    </a:ext>
                  </a:extLst>
                </p14:cNvPr>
                <p14:cNvContentPartPr/>
                <p14:nvPr/>
              </p14:nvContentPartPr>
              <p14:xfrm>
                <a:off x="3826313" y="3856404"/>
                <a:ext cx="218822" cy="118125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E1715D3-08CB-96D2-F386-9B30FC6C5C2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17286" y="3847373"/>
                  <a:ext cx="236516" cy="13582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792BCE-B3D2-354B-1353-AE1711DFDA3B}"/>
                  </a:ext>
                </a:extLst>
              </p14:cNvPr>
              <p14:cNvContentPartPr/>
              <p14:nvPr/>
            </p14:nvContentPartPr>
            <p14:xfrm>
              <a:off x="576720" y="497880"/>
              <a:ext cx="11428200" cy="6320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792BCE-B3D2-354B-1353-AE1711DFDA3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7360" y="488520"/>
                <a:ext cx="11446920" cy="633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8420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AD6A-E28F-7482-6778-893C78D19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Glycoside Formation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EDB46FD-F533-6A4C-6E2F-792D2C434416}"/>
              </a:ext>
            </a:extLst>
          </p:cNvPr>
          <p:cNvGrpSpPr/>
          <p:nvPr/>
        </p:nvGrpSpPr>
        <p:grpSpPr>
          <a:xfrm>
            <a:off x="5660591" y="633352"/>
            <a:ext cx="766440" cy="415440"/>
            <a:chOff x="5664123" y="1033555"/>
            <a:chExt cx="766440" cy="41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622CAF0-BB96-90FB-0E9B-20ABD9012054}"/>
                    </a:ext>
                  </a:extLst>
                </p14:cNvPr>
                <p14:cNvContentPartPr/>
                <p14:nvPr/>
              </p14:nvContentPartPr>
              <p14:xfrm>
                <a:off x="5664123" y="1132555"/>
                <a:ext cx="29520" cy="257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622CAF0-BB96-90FB-0E9B-20ABD901205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55123" y="1123568"/>
                  <a:ext cx="47160" cy="2746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8F2C26E-4965-42EE-73D3-CBFA38B772AC}"/>
                    </a:ext>
                  </a:extLst>
                </p14:cNvPr>
                <p14:cNvContentPartPr/>
                <p14:nvPr/>
              </p14:nvContentPartPr>
              <p14:xfrm>
                <a:off x="5764203" y="1094035"/>
                <a:ext cx="15840" cy="272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8F2C26E-4965-42EE-73D3-CBFA38B772A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55203" y="1085035"/>
                  <a:ext cx="334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6CF4E98-EABA-2F9C-B3A3-C05A6A225345}"/>
                    </a:ext>
                  </a:extLst>
                </p14:cNvPr>
                <p14:cNvContentPartPr/>
                <p14:nvPr/>
              </p14:nvContentPartPr>
              <p14:xfrm>
                <a:off x="5673123" y="1272235"/>
                <a:ext cx="102600" cy="26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6CF4E98-EABA-2F9C-B3A3-C05A6A22534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64123" y="1263112"/>
                  <a:ext cx="120240" cy="445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CD8DD03-C5BA-313A-B7AD-FB07A15C0352}"/>
                    </a:ext>
                  </a:extLst>
                </p14:cNvPr>
                <p14:cNvContentPartPr/>
                <p14:nvPr/>
              </p14:nvContentPartPr>
              <p14:xfrm>
                <a:off x="5857083" y="1297795"/>
                <a:ext cx="100800" cy="151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CD8DD03-C5BA-313A-B7AD-FB07A15C035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48083" y="1288816"/>
                  <a:ext cx="118440" cy="1687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0282358-258D-E4B4-A34F-8C1FEE5DC3AB}"/>
                    </a:ext>
                  </a:extLst>
                </p14:cNvPr>
                <p14:cNvContentPartPr/>
                <p14:nvPr/>
              </p14:nvContentPartPr>
              <p14:xfrm>
                <a:off x="6051843" y="1140475"/>
                <a:ext cx="186840" cy="215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0282358-258D-E4B4-A34F-8C1FEE5DC3A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42843" y="1131475"/>
                  <a:ext cx="204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97D15C1-B1C5-E108-53E3-238E13E8244F}"/>
                    </a:ext>
                  </a:extLst>
                </p14:cNvPr>
                <p14:cNvContentPartPr/>
                <p14:nvPr/>
              </p14:nvContentPartPr>
              <p14:xfrm>
                <a:off x="6335883" y="1033555"/>
                <a:ext cx="11880" cy="122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97D15C1-B1C5-E108-53E3-238E13E8244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326883" y="1024555"/>
                  <a:ext cx="29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1892BC6-F286-ED82-E537-A58AB07F0420}"/>
                    </a:ext>
                  </a:extLst>
                </p14:cNvPr>
                <p14:cNvContentPartPr/>
                <p14:nvPr/>
              </p14:nvContentPartPr>
              <p14:xfrm>
                <a:off x="6302403" y="1086835"/>
                <a:ext cx="128160" cy="9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1892BC6-F286-ED82-E537-A58AB07F042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293403" y="1077835"/>
                  <a:ext cx="14580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66176C6-ED7B-9F2B-00E4-8E7E62549373}"/>
                  </a:ext>
                </a:extLst>
              </p14:cNvPr>
              <p14:cNvContentPartPr/>
              <p14:nvPr/>
            </p14:nvContentPartPr>
            <p14:xfrm>
              <a:off x="5395631" y="1117912"/>
              <a:ext cx="1093320" cy="1566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66176C6-ED7B-9F2B-00E4-8E7E6254937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86631" y="1108912"/>
                <a:ext cx="11109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302B146-2E05-C0F7-AAD5-020D6D5E5F1E}"/>
                  </a:ext>
                </a:extLst>
              </p14:cNvPr>
              <p14:cNvContentPartPr/>
              <p14:nvPr/>
            </p14:nvContentPartPr>
            <p14:xfrm>
              <a:off x="5442071" y="1396552"/>
              <a:ext cx="1111320" cy="1501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302B146-2E05-C0F7-AAD5-020D6D5E5F1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33071" y="1387574"/>
                <a:ext cx="1128960" cy="167718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FFD42935-C2DF-2DCA-D71D-8DDD6DD5366D}"/>
              </a:ext>
            </a:extLst>
          </p:cNvPr>
          <p:cNvGrpSpPr/>
          <p:nvPr/>
        </p:nvGrpSpPr>
        <p:grpSpPr>
          <a:xfrm>
            <a:off x="1085351" y="896152"/>
            <a:ext cx="1338840" cy="836640"/>
            <a:chOff x="1088883" y="1296355"/>
            <a:chExt cx="1338840" cy="83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A9A4A18-9B5F-0E2B-C881-D9A0E37D735A}"/>
                    </a:ext>
                  </a:extLst>
                </p14:cNvPr>
                <p14:cNvContentPartPr/>
                <p14:nvPr/>
              </p14:nvContentPartPr>
              <p14:xfrm>
                <a:off x="1088883" y="1807555"/>
                <a:ext cx="1184760" cy="325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A9A4A18-9B5F-0E2B-C881-D9A0E37D735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79883" y="1798555"/>
                  <a:ext cx="12024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2042AB3-CE5D-2938-037C-3CB19930A2A1}"/>
                    </a:ext>
                  </a:extLst>
                </p14:cNvPr>
                <p14:cNvContentPartPr/>
                <p14:nvPr/>
              </p14:nvContentPartPr>
              <p14:xfrm>
                <a:off x="1671723" y="1508035"/>
                <a:ext cx="291960" cy="280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2042AB3-CE5D-2938-037C-3CB19930A2A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62712" y="1499047"/>
                  <a:ext cx="309622" cy="2980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E2EA96A-95A2-3F8E-8B2B-1B36BAF7819E}"/>
                    </a:ext>
                  </a:extLst>
                </p14:cNvPr>
                <p14:cNvContentPartPr/>
                <p14:nvPr/>
              </p14:nvContentPartPr>
              <p14:xfrm>
                <a:off x="2047563" y="1356835"/>
                <a:ext cx="119160" cy="165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E2EA96A-95A2-3F8E-8B2B-1B36BAF7819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38563" y="1347835"/>
                  <a:ext cx="1368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4C05DE3-A4BB-B847-CF4A-20D8272CA464}"/>
                    </a:ext>
                  </a:extLst>
                </p14:cNvPr>
                <p14:cNvContentPartPr/>
                <p14:nvPr/>
              </p14:nvContentPartPr>
              <p14:xfrm>
                <a:off x="2226843" y="1296355"/>
                <a:ext cx="200880" cy="215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4C05DE3-A4BB-B847-CF4A-20D8272CA46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17843" y="1287355"/>
                  <a:ext cx="2185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A93D262-B17E-782C-0D8E-E7E8999B8E3A}"/>
                    </a:ext>
                  </a:extLst>
                </p14:cNvPr>
                <p14:cNvContentPartPr/>
                <p14:nvPr/>
              </p14:nvContentPartPr>
              <p14:xfrm>
                <a:off x="1477323" y="1544395"/>
                <a:ext cx="187560" cy="266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A93D262-B17E-782C-0D8E-E7E8999B8E3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68323" y="1535407"/>
                  <a:ext cx="205200" cy="2843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7A8EE3E-2C27-8EF7-3442-8E0F021B8B30}"/>
                    </a:ext>
                  </a:extLst>
                </p14:cNvPr>
                <p14:cNvContentPartPr/>
                <p14:nvPr/>
              </p14:nvContentPartPr>
              <p14:xfrm>
                <a:off x="2056563" y="1367995"/>
                <a:ext cx="32040" cy="52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7A8EE3E-2C27-8EF7-3442-8E0F021B8B3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47663" y="1358995"/>
                  <a:ext cx="49484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0306BEF-5C8D-1064-2111-CB323CECC54C}"/>
              </a:ext>
            </a:extLst>
          </p:cNvPr>
          <p:cNvGrpSpPr/>
          <p:nvPr/>
        </p:nvGrpSpPr>
        <p:grpSpPr>
          <a:xfrm>
            <a:off x="1135391" y="895072"/>
            <a:ext cx="355680" cy="222840"/>
            <a:chOff x="1138923" y="1295275"/>
            <a:chExt cx="35568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B29802A-DA53-F066-BDF9-22BFF6F23177}"/>
                    </a:ext>
                  </a:extLst>
                </p14:cNvPr>
                <p14:cNvContentPartPr/>
                <p14:nvPr/>
              </p14:nvContentPartPr>
              <p14:xfrm>
                <a:off x="1138923" y="1295275"/>
                <a:ext cx="11880" cy="222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B29802A-DA53-F066-BDF9-22BFF6F2317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30188" y="1286275"/>
                  <a:ext cx="29001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C9A5BCF-8BF2-3928-60B4-F6C09D242F42}"/>
                    </a:ext>
                  </a:extLst>
                </p14:cNvPr>
                <p14:cNvContentPartPr/>
                <p14:nvPr/>
              </p14:nvContentPartPr>
              <p14:xfrm>
                <a:off x="1225323" y="1302835"/>
                <a:ext cx="38160" cy="165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C9A5BCF-8BF2-3928-60B4-F6C09D242F4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216323" y="1293835"/>
                  <a:ext cx="558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71BD0BA-5900-FAD2-92CA-058013B748DC}"/>
                    </a:ext>
                  </a:extLst>
                </p14:cNvPr>
                <p14:cNvContentPartPr/>
                <p14:nvPr/>
              </p14:nvContentPartPr>
              <p14:xfrm>
                <a:off x="1151883" y="1403995"/>
                <a:ext cx="117000" cy="12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71BD0BA-5900-FAD2-92CA-058013B748D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42883" y="1394995"/>
                  <a:ext cx="134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08E7D35-0EC8-E919-4382-A7E8C13FBA90}"/>
                    </a:ext>
                  </a:extLst>
                </p14:cNvPr>
                <p14:cNvContentPartPr/>
                <p14:nvPr/>
              </p14:nvContentPartPr>
              <p14:xfrm>
                <a:off x="1355283" y="1298515"/>
                <a:ext cx="139320" cy="172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08E7D35-0EC8-E919-4382-A7E8C13FBA9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46283" y="1289515"/>
                  <a:ext cx="15696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84BF342-2A28-8A76-1B5B-DFD47C17D7D5}"/>
              </a:ext>
            </a:extLst>
          </p:cNvPr>
          <p:cNvGrpSpPr/>
          <p:nvPr/>
        </p:nvGrpSpPr>
        <p:grpSpPr>
          <a:xfrm>
            <a:off x="3186311" y="1300432"/>
            <a:ext cx="106560" cy="169200"/>
            <a:chOff x="3189843" y="1700635"/>
            <a:chExt cx="106560" cy="16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E08AB3A-DDEB-020F-618E-CD68153A2C1F}"/>
                    </a:ext>
                  </a:extLst>
                </p14:cNvPr>
                <p14:cNvContentPartPr/>
                <p14:nvPr/>
              </p14:nvContentPartPr>
              <p14:xfrm>
                <a:off x="3232683" y="1700635"/>
                <a:ext cx="33480" cy="169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E08AB3A-DDEB-020F-618E-CD68153A2C1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23683" y="1691616"/>
                  <a:ext cx="51120" cy="1868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9587B4F-49F7-9748-A726-75EBB71B2030}"/>
                    </a:ext>
                  </a:extLst>
                </p14:cNvPr>
                <p14:cNvContentPartPr/>
                <p14:nvPr/>
              </p14:nvContentPartPr>
              <p14:xfrm>
                <a:off x="3189843" y="1769395"/>
                <a:ext cx="106560" cy="11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9587B4F-49F7-9748-A726-75EBB71B203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80843" y="1760395"/>
                  <a:ext cx="12420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1122409-75B7-C357-DF2E-E842329CE02A}"/>
              </a:ext>
            </a:extLst>
          </p:cNvPr>
          <p:cNvGrpSpPr/>
          <p:nvPr/>
        </p:nvGrpSpPr>
        <p:grpSpPr>
          <a:xfrm>
            <a:off x="3766991" y="1131952"/>
            <a:ext cx="854640" cy="370440"/>
            <a:chOff x="3770523" y="1532155"/>
            <a:chExt cx="85464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684CA37-4B85-77E7-383C-3C0D764F1CDB}"/>
                    </a:ext>
                  </a:extLst>
                </p14:cNvPr>
                <p14:cNvContentPartPr/>
                <p14:nvPr/>
              </p14:nvContentPartPr>
              <p14:xfrm>
                <a:off x="3770523" y="1597315"/>
                <a:ext cx="317520" cy="305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684CA37-4B85-77E7-383C-3C0D764F1CD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61533" y="1588315"/>
                  <a:ext cx="3351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5F794AF-ED7C-B290-9F1C-36D4BAE9B539}"/>
                    </a:ext>
                  </a:extLst>
                </p14:cNvPr>
                <p14:cNvContentPartPr/>
                <p14:nvPr/>
              </p14:nvContentPartPr>
              <p14:xfrm>
                <a:off x="4159323" y="1609555"/>
                <a:ext cx="170280" cy="229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5F794AF-ED7C-B290-9F1C-36D4BAE9B53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50323" y="1600555"/>
                  <a:ext cx="1879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D728EE5-AD4F-1700-AE59-6DCDDF572C3C}"/>
                    </a:ext>
                  </a:extLst>
                </p14:cNvPr>
                <p14:cNvContentPartPr/>
                <p14:nvPr/>
              </p14:nvContentPartPr>
              <p14:xfrm>
                <a:off x="4455963" y="1549795"/>
                <a:ext cx="25920" cy="322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D728EE5-AD4F-1700-AE59-6DCDDF572C3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46836" y="1540805"/>
                  <a:ext cx="43808" cy="3398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CDAEDD5-BB60-70A3-2901-2D93FF822F9C}"/>
                    </a:ext>
                  </a:extLst>
                </p14:cNvPr>
                <p14:cNvContentPartPr/>
                <p14:nvPr/>
              </p14:nvContentPartPr>
              <p14:xfrm>
                <a:off x="4586283" y="1532155"/>
                <a:ext cx="38880" cy="323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CDAEDD5-BB60-70A3-2901-2D93FF822F9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77199" y="1523155"/>
                  <a:ext cx="56685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33F04C7-702E-2540-08D3-BC709CADB2EB}"/>
                    </a:ext>
                  </a:extLst>
                </p14:cNvPr>
                <p14:cNvContentPartPr/>
                <p14:nvPr/>
              </p14:nvContentPartPr>
              <p14:xfrm>
                <a:off x="4489443" y="1748515"/>
                <a:ext cx="116640" cy="19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33F04C7-702E-2540-08D3-BC709CADB2E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80471" y="1739515"/>
                  <a:ext cx="134226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CA8BB3-FF33-2840-A776-79B087BBDDFE}"/>
                  </a:ext>
                </a:extLst>
              </p14:cNvPr>
              <p14:cNvContentPartPr/>
              <p14:nvPr/>
            </p14:nvContentPartPr>
            <p14:xfrm>
              <a:off x="3624737" y="4759765"/>
              <a:ext cx="395625" cy="269715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CA8BB3-FF33-2840-A776-79B087BBDDF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15729" y="4750762"/>
                <a:ext cx="413280" cy="2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EFCEFFF-FD16-8814-3D71-5B918C6B1F1F}"/>
                  </a:ext>
                </a:extLst>
              </p14:cNvPr>
              <p14:cNvContentPartPr/>
              <p14:nvPr/>
            </p14:nvContentPartPr>
            <p14:xfrm>
              <a:off x="4139880" y="4639607"/>
              <a:ext cx="90119" cy="147641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EFCEFFF-FD16-8814-3D71-5B918C6B1F1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130795" y="4630582"/>
                <a:ext cx="107925" cy="165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152AB73-86F9-90BA-9A1C-BE379DCC15FD}"/>
                  </a:ext>
                </a:extLst>
              </p14:cNvPr>
              <p14:cNvContentPartPr/>
              <p14:nvPr/>
            </p14:nvContentPartPr>
            <p14:xfrm>
              <a:off x="4292633" y="4606372"/>
              <a:ext cx="35155" cy="189184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152AB73-86F9-90BA-9A1C-BE379DCC15F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283572" y="4597363"/>
                <a:ext cx="52914" cy="206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0E14B07-F205-F072-99D4-E1B8E510E4E2}"/>
                  </a:ext>
                </a:extLst>
              </p14:cNvPr>
              <p14:cNvContentPartPr/>
              <p14:nvPr/>
            </p14:nvContentPartPr>
            <p14:xfrm>
              <a:off x="4351434" y="4582085"/>
              <a:ext cx="75418" cy="172567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0E14B07-F205-F072-99D4-E1B8E510E4E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342413" y="4573060"/>
                <a:ext cx="93100" cy="190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65221C0-7186-4857-92C4-8996A8B1A166}"/>
                  </a:ext>
                </a:extLst>
              </p14:cNvPr>
              <p14:cNvContentPartPr/>
              <p14:nvPr/>
            </p14:nvContentPartPr>
            <p14:xfrm>
              <a:off x="1594843" y="3551159"/>
              <a:ext cx="232645" cy="272911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65221C0-7186-4857-92C4-8996A8B1A16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585840" y="3542146"/>
                <a:ext cx="250291" cy="290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1A4901-F8BC-21A9-85E1-A855F560A854}"/>
                  </a:ext>
                </a:extLst>
              </p14:cNvPr>
              <p14:cNvContentPartPr/>
              <p14:nvPr/>
            </p14:nvContentPartPr>
            <p14:xfrm>
              <a:off x="64754" y="3498751"/>
              <a:ext cx="16618" cy="227532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1A4901-F8BC-21A9-85E1-A855F560A85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5722" y="3489765"/>
                <a:ext cx="34320" cy="245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EA5F099-D49E-9E32-BA36-102A3EA5FB25}"/>
                  </a:ext>
                </a:extLst>
              </p14:cNvPr>
              <p14:cNvContentPartPr/>
              <p14:nvPr/>
            </p14:nvContentPartPr>
            <p14:xfrm>
              <a:off x="133780" y="3487886"/>
              <a:ext cx="49213" cy="18598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EA5F099-D49E-9E32-BA36-102A3EA5FB2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24733" y="3478857"/>
                <a:ext cx="66944" cy="203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5411E47-3937-C436-5F06-2B27C6DD3E58}"/>
                  </a:ext>
                </a:extLst>
              </p14:cNvPr>
              <p14:cNvContentPartPr/>
              <p14:nvPr/>
            </p14:nvContentPartPr>
            <p14:xfrm>
              <a:off x="83927" y="3606764"/>
              <a:ext cx="104180" cy="30679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5411E47-3937-C436-5F06-2B27C6DD3E5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4884" y="3597741"/>
                <a:ext cx="121905" cy="48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DEA9817-DFA0-1A98-3199-BD0C7B971DB8}"/>
                  </a:ext>
                </a:extLst>
              </p14:cNvPr>
              <p14:cNvContentPartPr/>
              <p14:nvPr/>
            </p14:nvContentPartPr>
            <p14:xfrm>
              <a:off x="222620" y="3514729"/>
              <a:ext cx="106096" cy="158505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DEA9817-DFA0-1A98-3199-BD0C7B971DB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13567" y="3505723"/>
                <a:ext cx="123839" cy="176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454C804-65F7-AE57-7A8D-CA304BA359B4}"/>
                  </a:ext>
                </a:extLst>
              </p14:cNvPr>
              <p14:cNvContentPartPr/>
              <p14:nvPr/>
            </p14:nvContentPartPr>
            <p14:xfrm>
              <a:off x="530159" y="3432302"/>
              <a:ext cx="459469" cy="179653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454C804-65F7-AE57-7A8D-CA304BA359B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21157" y="3423283"/>
                <a:ext cx="477113" cy="197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4CD497D-B435-3E34-7D76-A498E6676961}"/>
                  </a:ext>
                </a:extLst>
              </p14:cNvPr>
              <p14:cNvContentPartPr/>
              <p14:nvPr/>
            </p14:nvContentPartPr>
            <p14:xfrm>
              <a:off x="960183" y="3423974"/>
              <a:ext cx="873699" cy="41927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4CD497D-B435-3E34-7D76-A498E667696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51183" y="3414969"/>
                <a:ext cx="891339" cy="436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F1F870B-9EF1-0DB6-D01C-FFE8EAB8E49B}"/>
                  </a:ext>
                </a:extLst>
              </p14:cNvPr>
              <p14:cNvContentPartPr/>
              <p14:nvPr/>
            </p14:nvContentPartPr>
            <p14:xfrm>
              <a:off x="1818540" y="3509618"/>
              <a:ext cx="981074" cy="326598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F1F870B-9EF1-0DB6-D01C-FFE8EAB8E49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809539" y="3500606"/>
                <a:ext cx="998715" cy="344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8A379A3-862D-82EE-CCC0-E4CB61AD2658}"/>
                  </a:ext>
                </a:extLst>
              </p14:cNvPr>
              <p14:cNvContentPartPr/>
              <p14:nvPr/>
            </p14:nvContentPartPr>
            <p14:xfrm>
              <a:off x="976162" y="3451455"/>
              <a:ext cx="773354" cy="1385645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8A379A3-862D-82EE-CCC0-E4CB61AD265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67161" y="3442453"/>
                <a:ext cx="790996" cy="1403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7D5C9C3-F67A-9F5C-BF19-717F5C22D000}"/>
                  </a:ext>
                </a:extLst>
              </p14:cNvPr>
              <p14:cNvContentPartPr/>
              <p14:nvPr/>
            </p14:nvContentPartPr>
            <p14:xfrm>
              <a:off x="1748237" y="4561634"/>
              <a:ext cx="892873" cy="26013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7D5C9C3-F67A-9F5C-BF19-717F5C22D00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739236" y="4552627"/>
                <a:ext cx="910514" cy="277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A211442-1EB8-365B-9340-D74AD9A9EE4F}"/>
                  </a:ext>
                </a:extLst>
              </p14:cNvPr>
              <p14:cNvContentPartPr/>
              <p14:nvPr/>
            </p14:nvContentPartPr>
            <p14:xfrm>
              <a:off x="2653891" y="4553965"/>
              <a:ext cx="799559" cy="419273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A211442-1EB8-365B-9340-D74AD9A9EE4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644891" y="4544952"/>
                <a:ext cx="817199" cy="436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B685244-29CD-A705-5C07-75C853FCF4BF}"/>
                  </a:ext>
                </a:extLst>
              </p14:cNvPr>
              <p14:cNvContentPartPr/>
              <p14:nvPr/>
            </p14:nvContentPartPr>
            <p14:xfrm>
              <a:off x="2929360" y="3386264"/>
              <a:ext cx="166175" cy="181514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B685244-29CD-A705-5C07-75C853FCF4B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920348" y="3377242"/>
                <a:ext cx="183838" cy="199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4885ACA-05D3-758B-B1F2-CD29C263471D}"/>
                  </a:ext>
                </a:extLst>
              </p14:cNvPr>
              <p14:cNvContentPartPr/>
              <p14:nvPr/>
            </p14:nvContentPartPr>
            <p14:xfrm>
              <a:off x="3084028" y="3696245"/>
              <a:ext cx="542626" cy="1312146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4885ACA-05D3-758B-B1F2-CD29C263471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075032" y="3687245"/>
                <a:ext cx="560258" cy="1329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A64FB5D-C185-F7BD-E86C-5EC02BFD5B05}"/>
                  </a:ext>
                </a:extLst>
              </p14:cNvPr>
              <p14:cNvContentPartPr/>
              <p14:nvPr/>
            </p14:nvContentPartPr>
            <p14:xfrm>
              <a:off x="3390175" y="4924661"/>
              <a:ext cx="216666" cy="116962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A64FB5D-C185-F7BD-E86C-5EC02BFD5B0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381147" y="4915636"/>
                <a:ext cx="234360" cy="134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A6DBAED-F854-9A4E-C954-2B021CB51CB9}"/>
                  </a:ext>
                </a:extLst>
              </p14:cNvPr>
              <p14:cNvContentPartPr/>
              <p14:nvPr/>
            </p14:nvContentPartPr>
            <p14:xfrm>
              <a:off x="2659006" y="4566745"/>
              <a:ext cx="215388" cy="324681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A6DBAED-F854-9A4E-C954-2B021CB51CB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650001" y="4557726"/>
                <a:ext cx="233037" cy="342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5CABFB-E696-FF96-30E7-2631E60D4657}"/>
                  </a:ext>
                </a:extLst>
              </p14:cNvPr>
              <p14:cNvContentPartPr/>
              <p14:nvPr/>
            </p14:nvContentPartPr>
            <p14:xfrm>
              <a:off x="2935750" y="5040344"/>
              <a:ext cx="100345" cy="132301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5CABFB-E696-FF96-30E7-2631E60D465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926759" y="5031332"/>
                <a:ext cx="117968" cy="149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83196B3-0AD7-46CF-07C2-DB7CBB93D1E6}"/>
                  </a:ext>
                </a:extLst>
              </p14:cNvPr>
              <p14:cNvContentPartPr/>
              <p14:nvPr/>
            </p14:nvContentPartPr>
            <p14:xfrm>
              <a:off x="1581700" y="3342476"/>
              <a:ext cx="222072" cy="201754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83196B3-0AD7-46CF-07C2-DB7CBB93D1E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572702" y="3333469"/>
                <a:ext cx="239708" cy="219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D87A284-D0D4-E518-26B9-3E7590A5B739}"/>
                  </a:ext>
                </a:extLst>
              </p14:cNvPr>
              <p14:cNvContentPartPr/>
              <p14:nvPr/>
            </p14:nvContentPartPr>
            <p14:xfrm>
              <a:off x="1874705" y="3254076"/>
              <a:ext cx="100164" cy="110858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D87A284-D0D4-E518-26B9-3E7590A5B73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865697" y="3245078"/>
                <a:ext cx="117819" cy="128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B18B504-3AC8-6292-59CF-7F0368EA72C3}"/>
                  </a:ext>
                </a:extLst>
              </p14:cNvPr>
              <p14:cNvContentPartPr/>
              <p14:nvPr/>
            </p14:nvContentPartPr>
            <p14:xfrm>
              <a:off x="2048655" y="3206310"/>
              <a:ext cx="8198" cy="157909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B18B504-3AC8-6292-59CF-7F0368EA72C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039744" y="3197317"/>
                <a:ext cx="25663" cy="175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BA913DB-6DA9-9B10-E149-D0E69CE00957}"/>
                  </a:ext>
                </a:extLst>
              </p14:cNvPr>
              <p14:cNvContentPartPr/>
              <p14:nvPr/>
            </p14:nvContentPartPr>
            <p14:xfrm>
              <a:off x="2109252" y="3209518"/>
              <a:ext cx="29586" cy="133314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BA913DB-6DA9-9B10-E149-D0E69CE0095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100232" y="3200510"/>
                <a:ext cx="47265" cy="1509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C1895B6-7B19-290C-F558-492EEDEA4FD5}"/>
                  </a:ext>
                </a:extLst>
              </p14:cNvPr>
              <p14:cNvContentPartPr/>
              <p14:nvPr/>
            </p14:nvContentPartPr>
            <p14:xfrm>
              <a:off x="2070043" y="3285800"/>
              <a:ext cx="63092" cy="60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C1895B6-7B19-290C-F558-492EEDEA4FD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061030" y="3276888"/>
                <a:ext cx="80758" cy="23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DE5C5F-EF93-23A7-FA6A-E219BE4D0C5D}"/>
                  </a:ext>
                </a:extLst>
              </p14:cNvPr>
              <p14:cNvContentPartPr/>
              <p14:nvPr/>
            </p14:nvContentPartPr>
            <p14:xfrm>
              <a:off x="3097346" y="5049536"/>
              <a:ext cx="11406" cy="161475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DE5C5F-EF93-23A7-FA6A-E219BE4D0C5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088148" y="5040545"/>
                <a:ext cx="29435" cy="179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BB5D12C-9DA2-9981-6846-DE5FB6F928CC}"/>
                  </a:ext>
                </a:extLst>
              </p14:cNvPr>
              <p14:cNvContentPartPr/>
              <p14:nvPr/>
            </p14:nvContentPartPr>
            <p14:xfrm>
              <a:off x="3158655" y="5023160"/>
              <a:ext cx="23170" cy="1668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BB5D12C-9DA2-9981-6846-DE5FB6F928C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149461" y="5014152"/>
                <a:ext cx="41191" cy="184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B2148E2-7B55-E8F2-6337-11B9D30AEA17}"/>
                  </a:ext>
                </a:extLst>
              </p14:cNvPr>
              <p14:cNvContentPartPr/>
              <p14:nvPr/>
            </p14:nvContentPartPr>
            <p14:xfrm>
              <a:off x="3120871" y="5153978"/>
              <a:ext cx="58102" cy="60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B2148E2-7B55-E8F2-6337-11B9D30AEA1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111849" y="5145066"/>
                <a:ext cx="75785" cy="23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84AC6E0-5556-9590-2C1F-626BA12A5F1C}"/>
                  </a:ext>
                </a:extLst>
              </p14:cNvPr>
              <p14:cNvContentPartPr/>
              <p14:nvPr/>
            </p14:nvContentPartPr>
            <p14:xfrm>
              <a:off x="1185680" y="4662782"/>
              <a:ext cx="564267" cy="179653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84AC6E0-5556-9590-2C1F-626BA12A5F1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176678" y="4653781"/>
                <a:ext cx="581912" cy="197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482546E-C449-A84A-CF8F-09DC896F1BCD}"/>
                  </a:ext>
                </a:extLst>
              </p14:cNvPr>
              <p14:cNvContentPartPr/>
              <p14:nvPr/>
            </p14:nvContentPartPr>
            <p14:xfrm>
              <a:off x="738328" y="4526618"/>
              <a:ext cx="15328" cy="207456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482546E-C449-A84A-CF8F-09DC896F1BC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29204" y="4517614"/>
                <a:ext cx="33211" cy="225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132A2A3-B478-2738-24A8-E5803F083525}"/>
                  </a:ext>
                </a:extLst>
              </p14:cNvPr>
              <p14:cNvContentPartPr/>
              <p14:nvPr/>
            </p14:nvContentPartPr>
            <p14:xfrm>
              <a:off x="817461" y="4514855"/>
              <a:ext cx="22812" cy="182862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132A2A3-B478-2738-24A8-E5803F08352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08263" y="4505856"/>
                <a:ext cx="40841" cy="200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AF081E8-9C1B-BCA4-2629-4FF651C25DD2}"/>
                  </a:ext>
                </a:extLst>
              </p14:cNvPr>
              <p14:cNvContentPartPr/>
              <p14:nvPr/>
            </p14:nvContentPartPr>
            <p14:xfrm>
              <a:off x="751516" y="4611454"/>
              <a:ext cx="96242" cy="22812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AF081E8-9C1B-BCA4-2629-4FF651C25DD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42538" y="4602402"/>
                <a:ext cx="113838" cy="40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C68FA64-A3A8-974E-A271-D8A3738C964C}"/>
                  </a:ext>
                </a:extLst>
              </p14:cNvPr>
              <p14:cNvContentPartPr/>
              <p14:nvPr/>
            </p14:nvContentPartPr>
            <p14:xfrm>
              <a:off x="917982" y="4535885"/>
              <a:ext cx="100876" cy="165751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C68FA64-A3A8-974E-A271-D8A3738C964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08975" y="4526877"/>
                <a:ext cx="118529" cy="183407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711BC4FA-B952-6BB8-B015-A34EF8B3E8BA}"/>
              </a:ext>
            </a:extLst>
          </p:cNvPr>
          <p:cNvGrpSpPr/>
          <p:nvPr/>
        </p:nvGrpSpPr>
        <p:grpSpPr>
          <a:xfrm>
            <a:off x="6141731" y="2918695"/>
            <a:ext cx="2175514" cy="1350570"/>
            <a:chOff x="1372152" y="2302704"/>
            <a:chExt cx="2692994" cy="167182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0FF2FAE-555E-25ED-B05C-8226EBF29F83}"/>
                    </a:ext>
                  </a:extLst>
                </p14:cNvPr>
                <p14:cNvContentPartPr/>
                <p14:nvPr/>
              </p14:nvContentPartPr>
              <p14:xfrm>
                <a:off x="1372152" y="2340789"/>
                <a:ext cx="882389" cy="423443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0FF2FAE-555E-25ED-B05C-8226EBF29F8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361011" y="2329646"/>
                  <a:ext cx="904226" cy="445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53B7D36-5E41-FA6F-D3DA-7A634CB37F90}"/>
                    </a:ext>
                  </a:extLst>
                </p14:cNvPr>
                <p14:cNvContentPartPr/>
                <p14:nvPr/>
              </p14:nvContentPartPr>
              <p14:xfrm>
                <a:off x="2239048" y="2427285"/>
                <a:ext cx="990831" cy="329847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53B7D36-5E41-FA6F-D3DA-7A634CB37F9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27905" y="2416126"/>
                  <a:ext cx="1012671" cy="3517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7C6AA49-4253-C5A7-96FA-C8CB04481013}"/>
                    </a:ext>
                  </a:extLst>
                </p14:cNvPr>
                <p14:cNvContentPartPr/>
                <p14:nvPr/>
              </p14:nvContentPartPr>
              <p14:xfrm>
                <a:off x="1388291" y="2368544"/>
                <a:ext cx="781046" cy="1399427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7C6AA49-4253-C5A7-96FA-C8CB0448101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377146" y="2357399"/>
                  <a:ext cx="802890" cy="1421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63D080E-9A9E-52BA-63A3-9CBBD4A9A75D}"/>
                    </a:ext>
                  </a:extLst>
                </p14:cNvPr>
                <p14:cNvContentPartPr/>
                <p14:nvPr/>
              </p14:nvContentPartPr>
              <p14:xfrm>
                <a:off x="2168045" y="3489765"/>
                <a:ext cx="901753" cy="262716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63D080E-9A9E-52BA-63A3-9CBBD4A9A75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156907" y="3478614"/>
                  <a:ext cx="923584" cy="284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B61A635-787B-0893-8807-6CA71C7F5E64}"/>
                    </a:ext>
                  </a:extLst>
                </p14:cNvPr>
                <p14:cNvContentPartPr/>
                <p14:nvPr/>
              </p14:nvContentPartPr>
              <p14:xfrm>
                <a:off x="3082707" y="3482019"/>
                <a:ext cx="807511" cy="423443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B61A635-787B-0893-8807-6CA71C7F5E6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71566" y="3470864"/>
                  <a:ext cx="829348" cy="4453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2A295C4-1E1A-3B8A-93DE-6D547D30D142}"/>
                    </a:ext>
                  </a:extLst>
                </p14:cNvPr>
                <p14:cNvContentPartPr/>
                <p14:nvPr/>
              </p14:nvContentPartPr>
              <p14:xfrm>
                <a:off x="3360915" y="2302704"/>
                <a:ext cx="167828" cy="183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2A295C4-1E1A-3B8A-93DE-6D547D30D14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49786" y="2291553"/>
                  <a:ext cx="189641" cy="205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6C267C8-B548-59DE-261D-03FA7E25035D}"/>
                    </a:ext>
                  </a:extLst>
                </p14:cNvPr>
                <p14:cNvContentPartPr/>
                <p14:nvPr/>
              </p14:nvContentPartPr>
              <p14:xfrm>
                <a:off x="3517123" y="2615769"/>
                <a:ext cx="548023" cy="1325196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6C267C8-B548-59DE-261D-03FA7E25035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505993" y="2604629"/>
                  <a:ext cx="569837" cy="13470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0E240FF-68C0-197C-28F5-61D1357D46C1}"/>
                    </a:ext>
                  </a:extLst>
                </p14:cNvPr>
                <p14:cNvContentPartPr/>
                <p14:nvPr/>
              </p14:nvContentPartPr>
              <p14:xfrm>
                <a:off x="3826313" y="3856404"/>
                <a:ext cx="218822" cy="118125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0E240FF-68C0-197C-28F5-61D1357D46C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815149" y="3845218"/>
                  <a:ext cx="240704" cy="14005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44D00F2-E97F-853C-C9DC-9D6F937F3F5A}"/>
                  </a:ext>
                </a:extLst>
              </p14:cNvPr>
              <p14:cNvContentPartPr/>
              <p14:nvPr/>
            </p14:nvContentPartPr>
            <p14:xfrm>
              <a:off x="4519209" y="3757697"/>
              <a:ext cx="1100520" cy="123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44D00F2-E97F-853C-C9DC-9D6F937F3F5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510209" y="3748723"/>
                <a:ext cx="1118160" cy="141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97E4AA4-D217-AE4A-7CF5-32D383AF8E3C}"/>
                  </a:ext>
                </a:extLst>
              </p14:cNvPr>
              <p14:cNvContentPartPr/>
              <p14:nvPr/>
            </p14:nvContentPartPr>
            <p14:xfrm>
              <a:off x="4575817" y="4078817"/>
              <a:ext cx="1137600" cy="171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97E4AA4-D217-AE4A-7CF5-32D383AF8E3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566817" y="4069836"/>
                <a:ext cx="1155240" cy="188963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C66D4423-83BB-CA4F-32E7-8289679C86BE}"/>
              </a:ext>
            </a:extLst>
          </p:cNvPr>
          <p:cNvGrpSpPr/>
          <p:nvPr/>
        </p:nvGrpSpPr>
        <p:grpSpPr>
          <a:xfrm>
            <a:off x="4779798" y="3389475"/>
            <a:ext cx="473040" cy="261360"/>
            <a:chOff x="4977311" y="4317446"/>
            <a:chExt cx="47304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B70A22D-A094-DF4A-F01C-6376FA7BD962}"/>
                    </a:ext>
                  </a:extLst>
                </p14:cNvPr>
                <p14:cNvContentPartPr/>
                <p14:nvPr/>
              </p14:nvContentPartPr>
              <p14:xfrm>
                <a:off x="4977311" y="4317446"/>
                <a:ext cx="18000" cy="251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B70A22D-A094-DF4A-F01C-6376FA7BD96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968311" y="4308446"/>
                  <a:ext cx="356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2B83ADF-FD13-B13E-DE86-A51A281646AF}"/>
                    </a:ext>
                  </a:extLst>
                </p14:cNvPr>
                <p14:cNvContentPartPr/>
                <p14:nvPr/>
              </p14:nvContentPartPr>
              <p14:xfrm>
                <a:off x="5081711" y="4328966"/>
                <a:ext cx="38160" cy="244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2B83ADF-FD13-B13E-DE86-A51A281646A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072711" y="4319966"/>
                  <a:ext cx="558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5A2BED6-B6B8-A9DE-BB74-76AAF96293F7}"/>
                    </a:ext>
                  </a:extLst>
                </p14:cNvPr>
                <p14:cNvContentPartPr/>
                <p14:nvPr/>
              </p14:nvContentPartPr>
              <p14:xfrm>
                <a:off x="4994951" y="4478006"/>
                <a:ext cx="112680" cy="3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5A2BED6-B6B8-A9DE-BB74-76AAF96293F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985951" y="4469006"/>
                  <a:ext cx="130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6CC64BC-BA89-AB95-C535-38D1AF227F59}"/>
                    </a:ext>
                  </a:extLst>
                </p14:cNvPr>
                <p14:cNvContentPartPr/>
                <p14:nvPr/>
              </p14:nvContentPartPr>
              <p14:xfrm>
                <a:off x="5186471" y="4383326"/>
                <a:ext cx="166680" cy="178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6CC64BC-BA89-AB95-C535-38D1AF227F5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177471" y="4374326"/>
                  <a:ext cx="1843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B15C3A7-F281-BDAE-48E2-4DCD1E05834B}"/>
                    </a:ext>
                  </a:extLst>
                </p14:cNvPr>
                <p14:cNvContentPartPr/>
                <p14:nvPr/>
              </p14:nvContentPartPr>
              <p14:xfrm>
                <a:off x="5424431" y="4357046"/>
                <a:ext cx="25920" cy="221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B15C3A7-F281-BDAE-48E2-4DCD1E05834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415554" y="4348046"/>
                  <a:ext cx="43318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830AB2E-FA52-0D8A-8C21-947610884403}"/>
              </a:ext>
            </a:extLst>
          </p:cNvPr>
          <p:cNvGrpSpPr/>
          <p:nvPr/>
        </p:nvGrpSpPr>
        <p:grpSpPr>
          <a:xfrm>
            <a:off x="9172977" y="5033105"/>
            <a:ext cx="2175514" cy="1350570"/>
            <a:chOff x="1372152" y="2302704"/>
            <a:chExt cx="2692994" cy="167182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DBC1DE0-D6C5-1FC4-8AC3-C4219866E1DD}"/>
                    </a:ext>
                  </a:extLst>
                </p14:cNvPr>
                <p14:cNvContentPartPr/>
                <p14:nvPr/>
              </p14:nvContentPartPr>
              <p14:xfrm>
                <a:off x="1372152" y="2340789"/>
                <a:ext cx="882389" cy="423443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DBC1DE0-D6C5-1FC4-8AC3-C4219866E1D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361011" y="2329646"/>
                  <a:ext cx="904226" cy="445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9" name="Ink 56">
                  <a:extLst>
                    <a:ext uri="{FF2B5EF4-FFF2-40B4-BE49-F238E27FC236}">
                      <a16:creationId xmlns:a16="http://schemas.microsoft.com/office/drawing/2014/main" id="{976990A6-F6E9-BA6E-A1EF-5B8550A5B9A1}"/>
                    </a:ext>
                  </a:extLst>
                </p14:cNvPr>
                <p14:cNvContentPartPr/>
                <p14:nvPr/>
              </p14:nvContentPartPr>
              <p14:xfrm>
                <a:off x="2239048" y="2427285"/>
                <a:ext cx="990831" cy="329847"/>
              </p14:xfrm>
            </p:contentPart>
          </mc:Choice>
          <mc:Fallback xmlns="">
            <p:pic>
              <p:nvPicPr>
                <p:cNvPr id="49" name="Ink 56">
                  <a:extLst>
                    <a:ext uri="{FF2B5EF4-FFF2-40B4-BE49-F238E27FC236}">
                      <a16:creationId xmlns:a16="http://schemas.microsoft.com/office/drawing/2014/main" id="{976990A6-F6E9-BA6E-A1EF-5B8550A5B9A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27905" y="2416126"/>
                  <a:ext cx="1012671" cy="3517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50" name="Ink 57">
                  <a:extLst>
                    <a:ext uri="{FF2B5EF4-FFF2-40B4-BE49-F238E27FC236}">
                      <a16:creationId xmlns:a16="http://schemas.microsoft.com/office/drawing/2014/main" id="{105DC2F4-B466-284A-99EB-FBAE3A1429AB}"/>
                    </a:ext>
                  </a:extLst>
                </p14:cNvPr>
                <p14:cNvContentPartPr/>
                <p14:nvPr/>
              </p14:nvContentPartPr>
              <p14:xfrm>
                <a:off x="1388291" y="2368544"/>
                <a:ext cx="781046" cy="1399427"/>
              </p14:xfrm>
            </p:contentPart>
          </mc:Choice>
          <mc:Fallback xmlns="">
            <p:pic>
              <p:nvPicPr>
                <p:cNvPr id="50" name="Ink 57">
                  <a:extLst>
                    <a:ext uri="{FF2B5EF4-FFF2-40B4-BE49-F238E27FC236}">
                      <a16:creationId xmlns:a16="http://schemas.microsoft.com/office/drawing/2014/main" id="{105DC2F4-B466-284A-99EB-FBAE3A1429A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377146" y="2357399"/>
                  <a:ext cx="802890" cy="1421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51" name="Ink 58">
                  <a:extLst>
                    <a:ext uri="{FF2B5EF4-FFF2-40B4-BE49-F238E27FC236}">
                      <a16:creationId xmlns:a16="http://schemas.microsoft.com/office/drawing/2014/main" id="{13F224E7-09CC-B440-75F4-1DA668472194}"/>
                    </a:ext>
                  </a:extLst>
                </p14:cNvPr>
                <p14:cNvContentPartPr/>
                <p14:nvPr/>
              </p14:nvContentPartPr>
              <p14:xfrm>
                <a:off x="2168045" y="3489765"/>
                <a:ext cx="901753" cy="262716"/>
              </p14:xfrm>
            </p:contentPart>
          </mc:Choice>
          <mc:Fallback xmlns="">
            <p:pic>
              <p:nvPicPr>
                <p:cNvPr id="51" name="Ink 58">
                  <a:extLst>
                    <a:ext uri="{FF2B5EF4-FFF2-40B4-BE49-F238E27FC236}">
                      <a16:creationId xmlns:a16="http://schemas.microsoft.com/office/drawing/2014/main" id="{13F224E7-09CC-B440-75F4-1DA66847219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156907" y="3478614"/>
                  <a:ext cx="923584" cy="284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52" name="Ink 59">
                  <a:extLst>
                    <a:ext uri="{FF2B5EF4-FFF2-40B4-BE49-F238E27FC236}">
                      <a16:creationId xmlns:a16="http://schemas.microsoft.com/office/drawing/2014/main" id="{0D55DA71-26EF-C926-2543-CEA9BFAAF71D}"/>
                    </a:ext>
                  </a:extLst>
                </p14:cNvPr>
                <p14:cNvContentPartPr/>
                <p14:nvPr/>
              </p14:nvContentPartPr>
              <p14:xfrm>
                <a:off x="3082707" y="3482019"/>
                <a:ext cx="807511" cy="423443"/>
              </p14:xfrm>
            </p:contentPart>
          </mc:Choice>
          <mc:Fallback xmlns="">
            <p:pic>
              <p:nvPicPr>
                <p:cNvPr id="52" name="Ink 59">
                  <a:extLst>
                    <a:ext uri="{FF2B5EF4-FFF2-40B4-BE49-F238E27FC236}">
                      <a16:creationId xmlns:a16="http://schemas.microsoft.com/office/drawing/2014/main" id="{0D55DA71-26EF-C926-2543-CEA9BFAAF71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71566" y="3470864"/>
                  <a:ext cx="829348" cy="4453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53" name="Ink 60">
                  <a:extLst>
                    <a:ext uri="{FF2B5EF4-FFF2-40B4-BE49-F238E27FC236}">
                      <a16:creationId xmlns:a16="http://schemas.microsoft.com/office/drawing/2014/main" id="{D5AA793B-7912-A6C2-6E8F-4D748BFC033D}"/>
                    </a:ext>
                  </a:extLst>
                </p14:cNvPr>
                <p14:cNvContentPartPr/>
                <p14:nvPr/>
              </p14:nvContentPartPr>
              <p14:xfrm>
                <a:off x="3360915" y="2302704"/>
                <a:ext cx="167828" cy="183320"/>
              </p14:xfrm>
            </p:contentPart>
          </mc:Choice>
          <mc:Fallback xmlns="">
            <p:pic>
              <p:nvPicPr>
                <p:cNvPr id="53" name="Ink 60">
                  <a:extLst>
                    <a:ext uri="{FF2B5EF4-FFF2-40B4-BE49-F238E27FC236}">
                      <a16:creationId xmlns:a16="http://schemas.microsoft.com/office/drawing/2014/main" id="{D5AA793B-7912-A6C2-6E8F-4D748BFC033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49786" y="2291553"/>
                  <a:ext cx="189641" cy="205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54" name="Ink 61">
                  <a:extLst>
                    <a:ext uri="{FF2B5EF4-FFF2-40B4-BE49-F238E27FC236}">
                      <a16:creationId xmlns:a16="http://schemas.microsoft.com/office/drawing/2014/main" id="{D3137810-144C-4AC2-4DAB-6DA63CE2A6B6}"/>
                    </a:ext>
                  </a:extLst>
                </p14:cNvPr>
                <p14:cNvContentPartPr/>
                <p14:nvPr/>
              </p14:nvContentPartPr>
              <p14:xfrm>
                <a:off x="3517123" y="2615769"/>
                <a:ext cx="548023" cy="1325196"/>
              </p14:xfrm>
            </p:contentPart>
          </mc:Choice>
          <mc:Fallback xmlns="">
            <p:pic>
              <p:nvPicPr>
                <p:cNvPr id="54" name="Ink 61">
                  <a:extLst>
                    <a:ext uri="{FF2B5EF4-FFF2-40B4-BE49-F238E27FC236}">
                      <a16:creationId xmlns:a16="http://schemas.microsoft.com/office/drawing/2014/main" id="{D3137810-144C-4AC2-4DAB-6DA63CE2A6B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505993" y="2604629"/>
                  <a:ext cx="569837" cy="13470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55" name="Ink 62">
                  <a:extLst>
                    <a:ext uri="{FF2B5EF4-FFF2-40B4-BE49-F238E27FC236}">
                      <a16:creationId xmlns:a16="http://schemas.microsoft.com/office/drawing/2014/main" id="{2E13B764-99B6-F4CB-8BE4-DB99F9B1632A}"/>
                    </a:ext>
                  </a:extLst>
                </p14:cNvPr>
                <p14:cNvContentPartPr/>
                <p14:nvPr/>
              </p14:nvContentPartPr>
              <p14:xfrm>
                <a:off x="3826313" y="3856404"/>
                <a:ext cx="218822" cy="118125"/>
              </p14:xfrm>
            </p:contentPart>
          </mc:Choice>
          <mc:Fallback xmlns="">
            <p:pic>
              <p:nvPicPr>
                <p:cNvPr id="55" name="Ink 62">
                  <a:extLst>
                    <a:ext uri="{FF2B5EF4-FFF2-40B4-BE49-F238E27FC236}">
                      <a16:creationId xmlns:a16="http://schemas.microsoft.com/office/drawing/2014/main" id="{2E13B764-99B6-F4CB-8BE4-DB99F9B1632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815149" y="3845218"/>
                  <a:ext cx="240704" cy="14005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E8B8652-5790-6DA0-ECEB-BBD447663115}"/>
              </a:ext>
            </a:extLst>
          </p:cNvPr>
          <p:cNvCxnSpPr>
            <a:cxnSpLocks/>
          </p:cNvCxnSpPr>
          <p:nvPr/>
        </p:nvCxnSpPr>
        <p:spPr>
          <a:xfrm>
            <a:off x="0" y="2371239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8F4260B-8D6C-DD20-593D-5AA75AB33B66}"/>
              </a:ext>
            </a:extLst>
          </p:cNvPr>
          <p:cNvGrpSpPr/>
          <p:nvPr/>
        </p:nvGrpSpPr>
        <p:grpSpPr>
          <a:xfrm>
            <a:off x="496746" y="6043948"/>
            <a:ext cx="241589" cy="271316"/>
            <a:chOff x="796631" y="6276206"/>
            <a:chExt cx="30132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0E7454C-288E-576C-48B4-51BCCB01BCD6}"/>
                    </a:ext>
                  </a:extLst>
                </p14:cNvPr>
                <p14:cNvContentPartPr/>
                <p14:nvPr/>
              </p14:nvContentPartPr>
              <p14:xfrm>
                <a:off x="908231" y="6276206"/>
                <a:ext cx="36720" cy="338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0E7454C-288E-576C-48B4-51BCCB01BCD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97036" y="6264986"/>
                  <a:ext cx="58662" cy="3603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2D6B108-74F6-25BB-6846-78549FB9A1F8}"/>
                    </a:ext>
                  </a:extLst>
                </p14:cNvPr>
                <p14:cNvContentPartPr/>
                <p14:nvPr/>
              </p14:nvContentPartPr>
              <p14:xfrm>
                <a:off x="796631" y="6442886"/>
                <a:ext cx="301320" cy="42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2D6B108-74F6-25BB-6846-78549FB9A1F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5404" y="6431684"/>
                  <a:ext cx="323324" cy="6407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006AA73-2FDC-5454-3AEF-936E47088551}"/>
              </a:ext>
            </a:extLst>
          </p:cNvPr>
          <p:cNvGrpSpPr/>
          <p:nvPr/>
        </p:nvGrpSpPr>
        <p:grpSpPr>
          <a:xfrm>
            <a:off x="1281902" y="5940629"/>
            <a:ext cx="1286443" cy="424292"/>
            <a:chOff x="1581791" y="6172886"/>
            <a:chExt cx="1604520" cy="52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B4B08FB-79B9-FB5F-1689-05D433941F7A}"/>
                    </a:ext>
                  </a:extLst>
                </p14:cNvPr>
                <p14:cNvContentPartPr/>
                <p14:nvPr/>
              </p14:nvContentPartPr>
              <p14:xfrm>
                <a:off x="1581791" y="6221846"/>
                <a:ext cx="305280" cy="356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B4B08FB-79B9-FB5F-1689-05D433941F7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570584" y="6210622"/>
                  <a:ext cx="327246" cy="37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E747FBA-5F37-5831-39D4-B64D507369EE}"/>
                    </a:ext>
                  </a:extLst>
                </p14:cNvPr>
                <p14:cNvContentPartPr/>
                <p14:nvPr/>
              </p14:nvContentPartPr>
              <p14:xfrm>
                <a:off x="2002631" y="6172886"/>
                <a:ext cx="199440" cy="437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E747FBA-5F37-5831-39D4-B64D507369E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991401" y="6161668"/>
                  <a:ext cx="221450" cy="459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7C255AA-A1E7-E793-E5C9-8A7569249A29}"/>
                    </a:ext>
                  </a:extLst>
                </p14:cNvPr>
                <p14:cNvContentPartPr/>
                <p14:nvPr/>
              </p14:nvContentPartPr>
              <p14:xfrm>
                <a:off x="2322671" y="6485366"/>
                <a:ext cx="185400" cy="216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7C255AA-A1E7-E793-E5C9-8A7569249A2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311448" y="6474149"/>
                  <a:ext cx="207397" cy="238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E41B32C-5599-1000-065F-2E780EC6D447}"/>
                    </a:ext>
                  </a:extLst>
                </p14:cNvPr>
                <p14:cNvContentPartPr/>
                <p14:nvPr/>
              </p14:nvContentPartPr>
              <p14:xfrm>
                <a:off x="2675471" y="6284846"/>
                <a:ext cx="223200" cy="286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E41B32C-5599-1000-065F-2E780EC6D44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664221" y="6273617"/>
                  <a:ext cx="245250" cy="308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7351C79-FD4E-ABB1-EE08-541FFBA05C9C}"/>
                    </a:ext>
                  </a:extLst>
                </p14:cNvPr>
                <p14:cNvContentPartPr/>
                <p14:nvPr/>
              </p14:nvContentPartPr>
              <p14:xfrm>
                <a:off x="3008471" y="6302126"/>
                <a:ext cx="24480" cy="325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7351C79-FD4E-ABB1-EE08-541FFBA05C9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997344" y="6290907"/>
                  <a:ext cx="46289" cy="347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974B512-3A48-90AB-973E-27FD7E1C8971}"/>
                    </a:ext>
                  </a:extLst>
                </p14:cNvPr>
                <p14:cNvContentPartPr/>
                <p14:nvPr/>
              </p14:nvContentPartPr>
              <p14:xfrm>
                <a:off x="3136991" y="6243086"/>
                <a:ext cx="49320" cy="365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974B512-3A48-90AB-973E-27FD7E1C897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25883" y="6231864"/>
                  <a:ext cx="71092" cy="3873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300A8B7-9134-125B-F73A-87553AD2724F}"/>
                    </a:ext>
                  </a:extLst>
                </p14:cNvPr>
                <p14:cNvContentPartPr/>
                <p14:nvPr/>
              </p14:nvContentPartPr>
              <p14:xfrm>
                <a:off x="3037631" y="6503006"/>
                <a:ext cx="124200" cy="23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300A8B7-9134-125B-F73A-87553AD2724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026422" y="6491929"/>
                  <a:ext cx="146170" cy="4475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4D16E58-463E-067E-23B7-4BE4893DDD88}"/>
                  </a:ext>
                </a:extLst>
              </p14:cNvPr>
              <p14:cNvContentPartPr/>
              <p14:nvPr/>
            </p14:nvContentPartPr>
            <p14:xfrm>
              <a:off x="243720" y="47160"/>
              <a:ext cx="11943360" cy="66466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4D16E58-463E-067E-23B7-4BE4893DDD88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34360" y="37800"/>
                <a:ext cx="11962080" cy="666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6788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4204A-A255-1E77-C871-1D59F22F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09" y="-166392"/>
            <a:ext cx="11353800" cy="1325563"/>
          </a:xfrm>
        </p:spPr>
        <p:txBody>
          <a:bodyPr/>
          <a:lstStyle/>
          <a:p>
            <a:r>
              <a:rPr lang="en-US"/>
              <a:t>Glycoside Formation: Mechanism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83EAE58-EAD9-ED0B-F0D7-A81DD8B7664E}"/>
                  </a:ext>
                </a:extLst>
              </p14:cNvPr>
              <p14:cNvContentPartPr/>
              <p14:nvPr/>
            </p14:nvContentPartPr>
            <p14:xfrm>
              <a:off x="1733228" y="2005254"/>
              <a:ext cx="111600" cy="142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83EAE58-EAD9-ED0B-F0D7-A81DD8B7664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4228" y="1996254"/>
                <a:ext cx="129240" cy="15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CAA4C668-D959-9D1C-7AFE-BBA2A36AA2A0}"/>
              </a:ext>
            </a:extLst>
          </p:cNvPr>
          <p:cNvGrpSpPr/>
          <p:nvPr/>
        </p:nvGrpSpPr>
        <p:grpSpPr>
          <a:xfrm>
            <a:off x="642428" y="2005614"/>
            <a:ext cx="2107796" cy="733444"/>
            <a:chOff x="642428" y="1571662"/>
            <a:chExt cx="2107796" cy="73344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E691276-DB66-EBAF-AB89-33578AB3A128}"/>
                    </a:ext>
                  </a:extLst>
                </p14:cNvPr>
                <p14:cNvContentPartPr/>
                <p14:nvPr/>
              </p14:nvContentPartPr>
              <p14:xfrm>
                <a:off x="642428" y="1597942"/>
                <a:ext cx="394560" cy="553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E691276-DB66-EBAF-AB89-33578AB3A12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3428" y="1588942"/>
                  <a:ext cx="41220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579F026-539E-3BA4-9191-B0A86EBD014D}"/>
                    </a:ext>
                  </a:extLst>
                </p14:cNvPr>
                <p14:cNvContentPartPr/>
                <p14:nvPr/>
              </p14:nvContentPartPr>
              <p14:xfrm>
                <a:off x="645308" y="1571662"/>
                <a:ext cx="718560" cy="198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579F026-539E-3BA4-9191-B0A86EBD014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6308" y="1562662"/>
                  <a:ext cx="736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48827E5-FA6A-A051-B217-995E7BCC5888}"/>
                    </a:ext>
                  </a:extLst>
                </p14:cNvPr>
                <p14:cNvContentPartPr/>
                <p14:nvPr/>
              </p14:nvContentPartPr>
              <p14:xfrm>
                <a:off x="1371068" y="1678582"/>
                <a:ext cx="237960" cy="93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48827E5-FA6A-A051-B217-995E7BCC588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62068" y="1669547"/>
                  <a:ext cx="255600" cy="111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00EAB43-FCDB-C220-89E8-C84BB22EB937}"/>
                    </a:ext>
                  </a:extLst>
                </p14:cNvPr>
                <p14:cNvContentPartPr/>
                <p14:nvPr/>
              </p14:nvContentPartPr>
              <p14:xfrm>
                <a:off x="942927" y="2045546"/>
                <a:ext cx="218520" cy="231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00EAB43-FCDB-C220-89E8-C84BB22EB93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33942" y="2036546"/>
                  <a:ext cx="236131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FC752E6-93E2-45EA-8F9A-0403AF8FDDCC}"/>
                    </a:ext>
                  </a:extLst>
                </p14:cNvPr>
                <p14:cNvContentPartPr/>
                <p14:nvPr/>
              </p14:nvContentPartPr>
              <p14:xfrm>
                <a:off x="1163607" y="2189906"/>
                <a:ext cx="303480" cy="86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FC752E6-93E2-45EA-8F9A-0403AF8FDDC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54607" y="2180906"/>
                  <a:ext cx="321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389D78A-AF49-2EFD-FC16-03ACDF864BDD}"/>
                    </a:ext>
                  </a:extLst>
                </p14:cNvPr>
                <p14:cNvContentPartPr/>
                <p14:nvPr/>
              </p14:nvContentPartPr>
              <p14:xfrm>
                <a:off x="1470687" y="2182706"/>
                <a:ext cx="622800" cy="114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389D78A-AF49-2EFD-FC16-03ACDF864BD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61687" y="2173706"/>
                  <a:ext cx="640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EEBFD97-3F63-B53A-3458-66575AD836D1}"/>
                    </a:ext>
                  </a:extLst>
                </p14:cNvPr>
                <p14:cNvContentPartPr/>
                <p14:nvPr/>
              </p14:nvContentPartPr>
              <p14:xfrm>
                <a:off x="1816647" y="1798226"/>
                <a:ext cx="319680" cy="506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EEBFD97-3F63-B53A-3458-66575AD836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07647" y="1789226"/>
                  <a:ext cx="33732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7EC4059-6FFC-6D18-06AA-EFC31F3926F1}"/>
                    </a:ext>
                  </a:extLst>
                </p14:cNvPr>
                <p14:cNvContentPartPr/>
                <p14:nvPr/>
              </p14:nvContentPartPr>
              <p14:xfrm>
                <a:off x="2116624" y="2177445"/>
                <a:ext cx="266760" cy="124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7EC4059-6FFC-6D18-06AA-EFC31F3926F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07636" y="2168445"/>
                  <a:ext cx="284376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72EBC88-7B0B-4772-5A5F-33EDB0FA3927}"/>
                    </a:ext>
                  </a:extLst>
                </p14:cNvPr>
                <p14:cNvContentPartPr/>
                <p14:nvPr/>
              </p14:nvContentPartPr>
              <p14:xfrm>
                <a:off x="2466904" y="2093925"/>
                <a:ext cx="104040" cy="109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72EBC88-7B0B-4772-5A5F-33EDB0FA392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57904" y="2084925"/>
                  <a:ext cx="121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E3752A8-60AD-0565-2C52-00F6A4782C2B}"/>
                    </a:ext>
                  </a:extLst>
                </p14:cNvPr>
                <p14:cNvContentPartPr/>
                <p14:nvPr/>
              </p14:nvContentPartPr>
              <p14:xfrm>
                <a:off x="2625304" y="2054685"/>
                <a:ext cx="33840" cy="163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E3752A8-60AD-0565-2C52-00F6A4782C2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16304" y="2045685"/>
                  <a:ext cx="51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881BB87-BF43-AB48-07D9-50E525CAE368}"/>
                    </a:ext>
                  </a:extLst>
                </p14:cNvPr>
                <p14:cNvContentPartPr/>
                <p14:nvPr/>
              </p14:nvContentPartPr>
              <p14:xfrm>
                <a:off x="2665984" y="2033445"/>
                <a:ext cx="84240" cy="156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881BB87-BF43-AB48-07D9-50E525CAE36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56984" y="2024466"/>
                  <a:ext cx="101880" cy="17383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D342DAC-3585-A87E-0E9A-3655AC714E4F}"/>
                  </a:ext>
                </a:extLst>
              </p14:cNvPr>
              <p14:cNvContentPartPr/>
              <p14:nvPr/>
            </p14:nvContentPartPr>
            <p14:xfrm>
              <a:off x="3280107" y="2159151"/>
              <a:ext cx="603360" cy="105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D342DAC-3585-A87E-0E9A-3655AC714E4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71112" y="2150151"/>
                <a:ext cx="620989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288526B-A354-2CBB-0F03-0148A2F3E8B4}"/>
                  </a:ext>
                </a:extLst>
              </p14:cNvPr>
              <p14:cNvContentPartPr/>
              <p14:nvPr/>
            </p14:nvContentPartPr>
            <p14:xfrm>
              <a:off x="3324027" y="2448951"/>
              <a:ext cx="651960" cy="112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288526B-A354-2CBB-0F03-0148A2F3E8B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15027" y="2439951"/>
                <a:ext cx="669600" cy="12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6491793D-D1A2-FB99-8073-B65AFC1441F1}"/>
              </a:ext>
            </a:extLst>
          </p:cNvPr>
          <p:cNvGrpSpPr/>
          <p:nvPr/>
        </p:nvGrpSpPr>
        <p:grpSpPr>
          <a:xfrm>
            <a:off x="3345627" y="1785111"/>
            <a:ext cx="539640" cy="195840"/>
            <a:chOff x="3345627" y="1351159"/>
            <a:chExt cx="539640" cy="1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7C8C27F-5D43-EE60-90A6-05F9E36FD0CC}"/>
                    </a:ext>
                  </a:extLst>
                </p14:cNvPr>
                <p14:cNvContentPartPr/>
                <p14:nvPr/>
              </p14:nvContentPartPr>
              <p14:xfrm>
                <a:off x="3345627" y="1369159"/>
                <a:ext cx="22320" cy="177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7C8C27F-5D43-EE60-90A6-05F9E36FD0C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36627" y="1360159"/>
                  <a:ext cx="399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BE0AC04-EF7B-D830-418D-EAAC44ADD90B}"/>
                    </a:ext>
                  </a:extLst>
                </p14:cNvPr>
                <p14:cNvContentPartPr/>
                <p14:nvPr/>
              </p14:nvContentPartPr>
              <p14:xfrm>
                <a:off x="3441027" y="1357639"/>
                <a:ext cx="27000" cy="164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BE0AC04-EF7B-D830-418D-EAAC44ADD90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32027" y="1348639"/>
                  <a:ext cx="44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BB1D915-97C8-6ED4-5ED3-B05DF7D75CA2}"/>
                    </a:ext>
                  </a:extLst>
                </p14:cNvPr>
                <p14:cNvContentPartPr/>
                <p14:nvPr/>
              </p14:nvContentPartPr>
              <p14:xfrm>
                <a:off x="3376587" y="1451599"/>
                <a:ext cx="246240" cy="30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BB1D915-97C8-6ED4-5ED3-B05DF7D75CA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67587" y="1442599"/>
                  <a:ext cx="263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F8A032A-5D06-7E22-7E3D-6FD585EB8D89}"/>
                    </a:ext>
                  </a:extLst>
                </p14:cNvPr>
                <p14:cNvContentPartPr/>
                <p14:nvPr/>
              </p14:nvContentPartPr>
              <p14:xfrm>
                <a:off x="3662427" y="1386079"/>
                <a:ext cx="131040" cy="122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F8A032A-5D06-7E22-7E3D-6FD585EB8D8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53427" y="1377079"/>
                  <a:ext cx="148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4A244F5-0081-3F05-5E23-026BB089AC24}"/>
                    </a:ext>
                  </a:extLst>
                </p14:cNvPr>
                <p14:cNvContentPartPr/>
                <p14:nvPr/>
              </p14:nvContentPartPr>
              <p14:xfrm>
                <a:off x="3852507" y="1351159"/>
                <a:ext cx="32760" cy="177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4A244F5-0081-3F05-5E23-026BB089AC2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43507" y="1342159"/>
                  <a:ext cx="50400" cy="19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0B0E750-E966-A7A2-8519-72BA17B2046C}"/>
                  </a:ext>
                </a:extLst>
              </p14:cNvPr>
              <p14:cNvContentPartPr/>
              <p14:nvPr/>
            </p14:nvContentPartPr>
            <p14:xfrm>
              <a:off x="6907831" y="221260"/>
              <a:ext cx="111600" cy="142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0B0E750-E966-A7A2-8519-72BA17B204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98831" y="212260"/>
                <a:ext cx="129240" cy="15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FB753A19-C73B-2F1B-757E-F216D52C3C4B}"/>
              </a:ext>
            </a:extLst>
          </p:cNvPr>
          <p:cNvGrpSpPr/>
          <p:nvPr/>
        </p:nvGrpSpPr>
        <p:grpSpPr>
          <a:xfrm>
            <a:off x="5817031" y="221620"/>
            <a:ext cx="2107796" cy="733444"/>
            <a:chOff x="642428" y="1571662"/>
            <a:chExt cx="2107796" cy="73344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CF3B905-389A-BD11-159F-AA7F0E7F3728}"/>
                    </a:ext>
                  </a:extLst>
                </p14:cNvPr>
                <p14:cNvContentPartPr/>
                <p14:nvPr/>
              </p14:nvContentPartPr>
              <p14:xfrm>
                <a:off x="642428" y="1597942"/>
                <a:ext cx="394560" cy="553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CF3B905-389A-BD11-159F-AA7F0E7F372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3428" y="1588942"/>
                  <a:ext cx="41220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1362026-9F41-CBFA-D0C8-6660E642422A}"/>
                    </a:ext>
                  </a:extLst>
                </p14:cNvPr>
                <p14:cNvContentPartPr/>
                <p14:nvPr/>
              </p14:nvContentPartPr>
              <p14:xfrm>
                <a:off x="645308" y="1571662"/>
                <a:ext cx="718560" cy="198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1362026-9F41-CBFA-D0C8-6660E642422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6308" y="1562662"/>
                  <a:ext cx="736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1A847A2-64FE-F6D1-D463-7CD2435CDD16}"/>
                    </a:ext>
                  </a:extLst>
                </p14:cNvPr>
                <p14:cNvContentPartPr/>
                <p14:nvPr/>
              </p14:nvContentPartPr>
              <p14:xfrm>
                <a:off x="1371068" y="1678582"/>
                <a:ext cx="237960" cy="93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1A847A2-64FE-F6D1-D463-7CD2435CDD1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62068" y="1669547"/>
                  <a:ext cx="255600" cy="111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95680BC-0716-24E0-3292-BD5955E19A89}"/>
                    </a:ext>
                  </a:extLst>
                </p14:cNvPr>
                <p14:cNvContentPartPr/>
                <p14:nvPr/>
              </p14:nvContentPartPr>
              <p14:xfrm>
                <a:off x="942927" y="2045546"/>
                <a:ext cx="218520" cy="231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95680BC-0716-24E0-3292-BD5955E19A8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33942" y="2036546"/>
                  <a:ext cx="236131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B37B408-0D06-AF08-E26F-94D3D2409785}"/>
                    </a:ext>
                  </a:extLst>
                </p14:cNvPr>
                <p14:cNvContentPartPr/>
                <p14:nvPr/>
              </p14:nvContentPartPr>
              <p14:xfrm>
                <a:off x="1163607" y="2189906"/>
                <a:ext cx="303480" cy="86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B37B408-0D06-AF08-E26F-94D3D240978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54607" y="2180906"/>
                  <a:ext cx="321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35A1D7A-42D5-CD80-20BD-2BFC26314FD7}"/>
                    </a:ext>
                  </a:extLst>
                </p14:cNvPr>
                <p14:cNvContentPartPr/>
                <p14:nvPr/>
              </p14:nvContentPartPr>
              <p14:xfrm>
                <a:off x="1470687" y="2182706"/>
                <a:ext cx="622800" cy="114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35A1D7A-42D5-CD80-20BD-2BFC26314FD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61687" y="2173706"/>
                  <a:ext cx="640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B2DFFCA-E940-9558-91E2-4AB601276924}"/>
                    </a:ext>
                  </a:extLst>
                </p14:cNvPr>
                <p14:cNvContentPartPr/>
                <p14:nvPr/>
              </p14:nvContentPartPr>
              <p14:xfrm>
                <a:off x="1816647" y="1798226"/>
                <a:ext cx="319680" cy="506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B2DFFCA-E940-9558-91E2-4AB60127692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07647" y="1789226"/>
                  <a:ext cx="33732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DFCF961-869A-F6DA-56E9-9DF436F89F05}"/>
                    </a:ext>
                  </a:extLst>
                </p14:cNvPr>
                <p14:cNvContentPartPr/>
                <p14:nvPr/>
              </p14:nvContentPartPr>
              <p14:xfrm>
                <a:off x="2116624" y="2177445"/>
                <a:ext cx="266760" cy="124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DFCF961-869A-F6DA-56E9-9DF436F89F0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07636" y="2168445"/>
                  <a:ext cx="284376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FE283D1-59E9-22AE-6055-6178CF4BCBA9}"/>
                    </a:ext>
                  </a:extLst>
                </p14:cNvPr>
                <p14:cNvContentPartPr/>
                <p14:nvPr/>
              </p14:nvContentPartPr>
              <p14:xfrm>
                <a:off x="2466904" y="2093925"/>
                <a:ext cx="104040" cy="109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FE283D1-59E9-22AE-6055-6178CF4BCBA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57904" y="2084925"/>
                  <a:ext cx="121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E3F5234-F346-9F32-95AF-84EBCDADEB90}"/>
                    </a:ext>
                  </a:extLst>
                </p14:cNvPr>
                <p14:cNvContentPartPr/>
                <p14:nvPr/>
              </p14:nvContentPartPr>
              <p14:xfrm>
                <a:off x="2625304" y="2054685"/>
                <a:ext cx="33840" cy="163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E3F5234-F346-9F32-95AF-84EBCDADEB9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16304" y="2045685"/>
                  <a:ext cx="51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ACED9B9-90BE-57B8-60A2-FB186C9592FC}"/>
                    </a:ext>
                  </a:extLst>
                </p14:cNvPr>
                <p14:cNvContentPartPr/>
                <p14:nvPr/>
              </p14:nvContentPartPr>
              <p14:xfrm>
                <a:off x="2665984" y="2033445"/>
                <a:ext cx="84240" cy="156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ACED9B9-90BE-57B8-60A2-FB186C9592F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56984" y="2024466"/>
                  <a:ext cx="101880" cy="17383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3D0E315-FD09-DD74-A855-B060DFF79AFF}"/>
              </a:ext>
            </a:extLst>
          </p:cNvPr>
          <p:cNvGrpSpPr/>
          <p:nvPr/>
        </p:nvGrpSpPr>
        <p:grpSpPr>
          <a:xfrm>
            <a:off x="8407921" y="175629"/>
            <a:ext cx="387720" cy="162720"/>
            <a:chOff x="8903115" y="175629"/>
            <a:chExt cx="387720" cy="16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B8AA115-AD7E-1CC9-40A0-CBC073CFF238}"/>
                    </a:ext>
                  </a:extLst>
                </p14:cNvPr>
                <p14:cNvContentPartPr/>
                <p14:nvPr/>
              </p14:nvContentPartPr>
              <p14:xfrm>
                <a:off x="8903115" y="190389"/>
                <a:ext cx="31680" cy="146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B8AA115-AD7E-1CC9-40A0-CBC073CFF23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94115" y="181389"/>
                  <a:ext cx="49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5B53FCA-B71F-2638-FAFC-46A886D04E3E}"/>
                    </a:ext>
                  </a:extLst>
                </p14:cNvPr>
                <p14:cNvContentPartPr/>
                <p14:nvPr/>
              </p14:nvContentPartPr>
              <p14:xfrm>
                <a:off x="8975115" y="175629"/>
                <a:ext cx="65880" cy="151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5B53FCA-B71F-2638-FAFC-46A886D04E3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66115" y="166629"/>
                  <a:ext cx="83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24DE177-ABF9-245A-410D-8981E4520FE6}"/>
                    </a:ext>
                  </a:extLst>
                </p14:cNvPr>
                <p14:cNvContentPartPr/>
                <p14:nvPr/>
              </p14:nvContentPartPr>
              <p14:xfrm>
                <a:off x="8948475" y="200469"/>
                <a:ext cx="223560" cy="94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24DE177-ABF9-245A-410D-8981E4520FE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39489" y="191469"/>
                  <a:ext cx="241172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CA5B6EA-1143-B4CD-782D-A9E68B52D2E1}"/>
                    </a:ext>
                  </a:extLst>
                </p14:cNvPr>
                <p14:cNvContentPartPr/>
                <p14:nvPr/>
              </p14:nvContentPartPr>
              <p14:xfrm>
                <a:off x="9250515" y="176349"/>
                <a:ext cx="40320" cy="162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CA5B6EA-1143-B4CD-782D-A9E68B52D2E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241515" y="167349"/>
                  <a:ext cx="5796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5615833-5D77-FCD4-14B3-7CA39CDFD542}"/>
                  </a:ext>
                </a:extLst>
              </p14:cNvPr>
              <p14:cNvContentPartPr/>
              <p14:nvPr/>
            </p14:nvContentPartPr>
            <p14:xfrm>
              <a:off x="8396041" y="794109"/>
              <a:ext cx="1036440" cy="71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5615833-5D77-FCD4-14B3-7CA39CDFD54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387041" y="785109"/>
                <a:ext cx="10540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1339935-E220-3B3D-36A8-1C36B198FC69}"/>
                  </a:ext>
                </a:extLst>
              </p14:cNvPr>
              <p14:cNvContentPartPr/>
              <p14:nvPr/>
            </p14:nvContentPartPr>
            <p14:xfrm>
              <a:off x="9334921" y="745509"/>
              <a:ext cx="111600" cy="1990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1339935-E220-3B3D-36A8-1C36B198FC6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325921" y="736509"/>
                <a:ext cx="129240" cy="21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E6736429-E0D7-9DD7-3D2C-12DC387F0019}"/>
              </a:ext>
            </a:extLst>
          </p:cNvPr>
          <p:cNvGrpSpPr/>
          <p:nvPr/>
        </p:nvGrpSpPr>
        <p:grpSpPr>
          <a:xfrm>
            <a:off x="8470201" y="471189"/>
            <a:ext cx="588600" cy="209520"/>
            <a:chOff x="8965395" y="471189"/>
            <a:chExt cx="58860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4A2EA69-EF87-C8C0-AB2E-23FFD9ECC2D0}"/>
                    </a:ext>
                  </a:extLst>
                </p14:cNvPr>
                <p14:cNvContentPartPr/>
                <p14:nvPr/>
              </p14:nvContentPartPr>
              <p14:xfrm>
                <a:off x="8965395" y="518349"/>
                <a:ext cx="67320" cy="110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4A2EA69-EF87-C8C0-AB2E-23FFD9ECC2D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956395" y="509349"/>
                  <a:ext cx="84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012A024-719C-6826-61AA-8BE7A76D0695}"/>
                    </a:ext>
                  </a:extLst>
                </p14:cNvPr>
                <p14:cNvContentPartPr/>
                <p14:nvPr/>
              </p14:nvContentPartPr>
              <p14:xfrm>
                <a:off x="9093195" y="471189"/>
                <a:ext cx="88560" cy="147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012A024-719C-6826-61AA-8BE7A76D069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084195" y="462189"/>
                  <a:ext cx="106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D14F263-2F34-EBEF-B3A4-75FC98AF8A35}"/>
                    </a:ext>
                  </a:extLst>
                </p14:cNvPr>
                <p14:cNvContentPartPr/>
                <p14:nvPr/>
              </p14:nvContentPartPr>
              <p14:xfrm>
                <a:off x="9109035" y="577389"/>
                <a:ext cx="47520" cy="14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D14F263-2F34-EBEF-B3A4-75FC98AF8A3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100035" y="568389"/>
                  <a:ext cx="65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5781C38-50B1-D1E6-E1B8-C9D9422F1534}"/>
                    </a:ext>
                  </a:extLst>
                </p14:cNvPr>
                <p14:cNvContentPartPr/>
                <p14:nvPr/>
              </p14:nvContentPartPr>
              <p14:xfrm>
                <a:off x="9231075" y="576669"/>
                <a:ext cx="70560" cy="104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5781C38-50B1-D1E6-E1B8-C9D9422F153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222075" y="567669"/>
                  <a:ext cx="88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2BF6B6D-BBE7-4562-40DC-7D2ED93031BF}"/>
                    </a:ext>
                  </a:extLst>
                </p14:cNvPr>
                <p14:cNvContentPartPr/>
                <p14:nvPr/>
              </p14:nvContentPartPr>
              <p14:xfrm>
                <a:off x="9327915" y="521229"/>
                <a:ext cx="61560" cy="108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2BF6B6D-BBE7-4562-40DC-7D2ED93031B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318915" y="512259"/>
                  <a:ext cx="79200" cy="1259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B9EEC8C-D54D-E981-7A53-80ECAAAF84F2}"/>
                    </a:ext>
                  </a:extLst>
                </p14:cNvPr>
                <p14:cNvContentPartPr/>
                <p14:nvPr/>
              </p14:nvContentPartPr>
              <p14:xfrm>
                <a:off x="9461475" y="491349"/>
                <a:ext cx="6840" cy="144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B9EEC8C-D54D-E981-7A53-80ECAAAF84F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452475" y="482349"/>
                  <a:ext cx="24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7D1BAAA-916A-8ED0-8CD9-1579C9BD3B96}"/>
                    </a:ext>
                  </a:extLst>
                </p14:cNvPr>
                <p14:cNvContentPartPr/>
                <p14:nvPr/>
              </p14:nvContentPartPr>
              <p14:xfrm>
                <a:off x="9530235" y="485949"/>
                <a:ext cx="23760" cy="126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7D1BAAA-916A-8ED0-8CD9-1579C9BD3B9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21235" y="476975"/>
                  <a:ext cx="41400" cy="1439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9D72107-25D2-8C66-0F21-D88FC8A54E14}"/>
                    </a:ext>
                  </a:extLst>
                </p14:cNvPr>
                <p14:cNvContentPartPr/>
                <p14:nvPr/>
              </p14:nvContentPartPr>
              <p14:xfrm>
                <a:off x="9472995" y="544269"/>
                <a:ext cx="60480" cy="9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9D72107-25D2-8C66-0F21-D88FC8A54E1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463995" y="535615"/>
                  <a:ext cx="78120" cy="259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FED0FF7-565C-D2F2-A736-4562C487C504}"/>
                    </a:ext>
                  </a:extLst>
                </p14:cNvPr>
                <p14:cNvContentPartPr/>
                <p14:nvPr/>
              </p14:nvContentPartPr>
              <p14:xfrm>
                <a:off x="9349515" y="519069"/>
                <a:ext cx="41400" cy="61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FED0FF7-565C-D2F2-A736-4562C487C50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40515" y="510069"/>
                  <a:ext cx="59040" cy="7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6" name="Ink 66">
                <a:extLst>
                  <a:ext uri="{FF2B5EF4-FFF2-40B4-BE49-F238E27FC236}">
                    <a16:creationId xmlns:a16="http://schemas.microsoft.com/office/drawing/2014/main" id="{D44D8A54-7D2F-065D-531F-E9F2649F2A6F}"/>
                  </a:ext>
                </a:extLst>
              </p14:cNvPr>
              <p14:cNvContentPartPr/>
              <p14:nvPr/>
            </p14:nvContentPartPr>
            <p14:xfrm>
              <a:off x="10597344" y="209587"/>
              <a:ext cx="111600" cy="142200"/>
            </p14:xfrm>
          </p:contentPart>
        </mc:Choice>
        <mc:Fallback xmlns="">
          <p:pic>
            <p:nvPicPr>
              <p:cNvPr id="46" name="Ink 66">
                <a:extLst>
                  <a:ext uri="{FF2B5EF4-FFF2-40B4-BE49-F238E27FC236}">
                    <a16:creationId xmlns:a16="http://schemas.microsoft.com/office/drawing/2014/main" id="{D44D8A54-7D2F-065D-531F-E9F2649F2A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88344" y="200587"/>
                <a:ext cx="129240" cy="15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81E35B4D-C287-0FC8-BFE2-9197740B065F}"/>
              </a:ext>
            </a:extLst>
          </p:cNvPr>
          <p:cNvGrpSpPr/>
          <p:nvPr/>
        </p:nvGrpSpPr>
        <p:grpSpPr>
          <a:xfrm>
            <a:off x="9506544" y="209947"/>
            <a:ext cx="1928516" cy="733444"/>
            <a:chOff x="642428" y="1571662"/>
            <a:chExt cx="1928516" cy="73344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E3DB916-FAEF-D996-B49C-92A0C7C21C84}"/>
                    </a:ext>
                  </a:extLst>
                </p14:cNvPr>
                <p14:cNvContentPartPr/>
                <p14:nvPr/>
              </p14:nvContentPartPr>
              <p14:xfrm>
                <a:off x="642428" y="1597942"/>
                <a:ext cx="394560" cy="553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E3DB916-FAEF-D996-B49C-92A0C7C21C8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3428" y="1588942"/>
                  <a:ext cx="41220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DF20838-8C8F-5769-382F-73BE3259274E}"/>
                    </a:ext>
                  </a:extLst>
                </p14:cNvPr>
                <p14:cNvContentPartPr/>
                <p14:nvPr/>
              </p14:nvContentPartPr>
              <p14:xfrm>
                <a:off x="645308" y="1571662"/>
                <a:ext cx="718560" cy="198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DF20838-8C8F-5769-382F-73BE3259274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6308" y="1562662"/>
                  <a:ext cx="736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4F7357E-5093-0585-73B0-04CB0FD5C040}"/>
                    </a:ext>
                  </a:extLst>
                </p14:cNvPr>
                <p14:cNvContentPartPr/>
                <p14:nvPr/>
              </p14:nvContentPartPr>
              <p14:xfrm>
                <a:off x="1371068" y="1678582"/>
                <a:ext cx="237960" cy="93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4F7357E-5093-0585-73B0-04CB0FD5C04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62068" y="1669547"/>
                  <a:ext cx="255600" cy="111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41668DF-E1B7-1142-EBAE-46CD6BAF0899}"/>
                    </a:ext>
                  </a:extLst>
                </p14:cNvPr>
                <p14:cNvContentPartPr/>
                <p14:nvPr/>
              </p14:nvContentPartPr>
              <p14:xfrm>
                <a:off x="942927" y="2045546"/>
                <a:ext cx="218520" cy="231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41668DF-E1B7-1142-EBAE-46CD6BAF089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33942" y="2036546"/>
                  <a:ext cx="236131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892B51F-A851-C8F4-388D-67CE7E2E99EF}"/>
                    </a:ext>
                  </a:extLst>
                </p14:cNvPr>
                <p14:cNvContentPartPr/>
                <p14:nvPr/>
              </p14:nvContentPartPr>
              <p14:xfrm>
                <a:off x="1163607" y="2189906"/>
                <a:ext cx="303480" cy="86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892B51F-A851-C8F4-388D-67CE7E2E99E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54607" y="2180906"/>
                  <a:ext cx="321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E2849C0-DA52-B579-9FEC-8586161D250D}"/>
                    </a:ext>
                  </a:extLst>
                </p14:cNvPr>
                <p14:cNvContentPartPr/>
                <p14:nvPr/>
              </p14:nvContentPartPr>
              <p14:xfrm>
                <a:off x="1470687" y="2182706"/>
                <a:ext cx="622800" cy="114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E2849C0-DA52-B579-9FEC-8586161D250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61687" y="2173706"/>
                  <a:ext cx="640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3D4F6C1-45B2-89F5-9845-9F9FF0AA12E1}"/>
                    </a:ext>
                  </a:extLst>
                </p14:cNvPr>
                <p14:cNvContentPartPr/>
                <p14:nvPr/>
              </p14:nvContentPartPr>
              <p14:xfrm>
                <a:off x="1816647" y="1798226"/>
                <a:ext cx="319680" cy="506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3D4F6C1-45B2-89F5-9845-9F9FF0AA12E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07647" y="1789226"/>
                  <a:ext cx="33732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BC8BD76-ABC3-8EDE-E7BB-8FBA2F4AAB58}"/>
                    </a:ext>
                  </a:extLst>
                </p14:cNvPr>
                <p14:cNvContentPartPr/>
                <p14:nvPr/>
              </p14:nvContentPartPr>
              <p14:xfrm>
                <a:off x="2116624" y="2177445"/>
                <a:ext cx="266760" cy="124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BC8BD76-ABC3-8EDE-E7BB-8FBA2F4AAB5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07636" y="2168445"/>
                  <a:ext cx="284376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8A4460D-5C17-1911-2206-2B1D478C2E74}"/>
                    </a:ext>
                  </a:extLst>
                </p14:cNvPr>
                <p14:cNvContentPartPr/>
                <p14:nvPr/>
              </p14:nvContentPartPr>
              <p14:xfrm>
                <a:off x="2466904" y="2093925"/>
                <a:ext cx="104040" cy="109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8A4460D-5C17-1911-2206-2B1D478C2E7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57904" y="2084925"/>
                  <a:ext cx="12168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D4E0AB4-46BC-EAA3-7A01-B9ED111286A5}"/>
              </a:ext>
            </a:extLst>
          </p:cNvPr>
          <p:cNvGrpSpPr/>
          <p:nvPr/>
        </p:nvGrpSpPr>
        <p:grpSpPr>
          <a:xfrm>
            <a:off x="11504475" y="669189"/>
            <a:ext cx="414720" cy="213120"/>
            <a:chOff x="11504475" y="669189"/>
            <a:chExt cx="41472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D1CABC6-759B-CCEA-CA34-99C66A18F867}"/>
                    </a:ext>
                  </a:extLst>
                </p14:cNvPr>
                <p14:cNvContentPartPr/>
                <p14:nvPr/>
              </p14:nvContentPartPr>
              <p14:xfrm>
                <a:off x="11504475" y="699429"/>
                <a:ext cx="128520" cy="114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D1CABC6-759B-CCEA-CA34-99C66A18F86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495450" y="690429"/>
                  <a:ext cx="14621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F701F98-32EF-8D48-D603-1145625BD808}"/>
                    </a:ext>
                  </a:extLst>
                </p14:cNvPr>
                <p14:cNvContentPartPr/>
                <p14:nvPr/>
              </p14:nvContentPartPr>
              <p14:xfrm>
                <a:off x="11691315" y="686469"/>
                <a:ext cx="21960" cy="117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F701F98-32EF-8D48-D603-1145625BD80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682315" y="677441"/>
                  <a:ext cx="39600" cy="135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8F167D2-FBB8-A1AE-7A6C-EC39E59A9469}"/>
                    </a:ext>
                  </a:extLst>
                </p14:cNvPr>
                <p14:cNvContentPartPr/>
                <p14:nvPr/>
              </p14:nvContentPartPr>
              <p14:xfrm>
                <a:off x="11757195" y="669189"/>
                <a:ext cx="20880" cy="143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8F167D2-FBB8-A1AE-7A6C-EC39E59A946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748195" y="660189"/>
                  <a:ext cx="38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8E6F7E2-AB2E-4479-58AE-DEAF6FB6B4AB}"/>
                    </a:ext>
                  </a:extLst>
                </p14:cNvPr>
                <p14:cNvContentPartPr/>
                <p14:nvPr/>
              </p14:nvContentPartPr>
              <p14:xfrm>
                <a:off x="11721195" y="741909"/>
                <a:ext cx="54360" cy="12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8E6F7E2-AB2E-4479-58AE-DEAF6FB6B4A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712195" y="732909"/>
                  <a:ext cx="72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F453565-A308-622D-28B6-35AA7D350818}"/>
                    </a:ext>
                  </a:extLst>
                </p14:cNvPr>
                <p14:cNvContentPartPr/>
                <p14:nvPr/>
              </p14:nvContentPartPr>
              <p14:xfrm>
                <a:off x="11829555" y="769269"/>
                <a:ext cx="89640" cy="113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F453565-A308-622D-28B6-35AA7D35081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820555" y="760269"/>
                  <a:ext cx="10728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339CFB6-8E45-0C3F-DE81-1D0864E20B61}"/>
              </a:ext>
            </a:extLst>
          </p:cNvPr>
          <p:cNvGrpSpPr/>
          <p:nvPr/>
        </p:nvGrpSpPr>
        <p:grpSpPr>
          <a:xfrm>
            <a:off x="10936035" y="968349"/>
            <a:ext cx="164520" cy="113040"/>
            <a:chOff x="10936035" y="968349"/>
            <a:chExt cx="164520" cy="11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7189C9D-B30A-1003-E90C-4C61132DD331}"/>
                    </a:ext>
                  </a:extLst>
                </p14:cNvPr>
                <p14:cNvContentPartPr/>
                <p14:nvPr/>
              </p14:nvContentPartPr>
              <p14:xfrm>
                <a:off x="10950795" y="976629"/>
                <a:ext cx="73800" cy="104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7189C9D-B30A-1003-E90C-4C61132DD33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941839" y="967629"/>
                  <a:ext cx="91354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8727427-D7F0-60EE-85F6-C2B85D812C83}"/>
                    </a:ext>
                  </a:extLst>
                </p14:cNvPr>
                <p14:cNvContentPartPr/>
                <p14:nvPr/>
              </p14:nvContentPartPr>
              <p14:xfrm>
                <a:off x="10954035" y="969429"/>
                <a:ext cx="80280" cy="111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8727427-D7F0-60EE-85F6-C2B85D812C8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944994" y="960429"/>
                  <a:ext cx="97999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2A060B5-E44B-5422-D103-7F13EFFB4B7E}"/>
                    </a:ext>
                  </a:extLst>
                </p14:cNvPr>
                <p14:cNvContentPartPr/>
                <p14:nvPr/>
              </p14:nvContentPartPr>
              <p14:xfrm>
                <a:off x="10936035" y="1018389"/>
                <a:ext cx="88560" cy="41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2A060B5-E44B-5422-D103-7F13EFFB4B7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927035" y="1009310"/>
                  <a:ext cx="106200" cy="591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48EFACC-76A9-152F-EF4F-4462186F6867}"/>
                    </a:ext>
                  </a:extLst>
                </p14:cNvPr>
                <p14:cNvContentPartPr/>
                <p14:nvPr/>
              </p14:nvContentPartPr>
              <p14:xfrm>
                <a:off x="10958355" y="968349"/>
                <a:ext cx="89640" cy="108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48EFACC-76A9-152F-EF4F-4462186F686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949355" y="959379"/>
                  <a:ext cx="107280" cy="1255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E4A5B50-FB18-0D27-AAE1-DDD1CFF4958E}"/>
                    </a:ext>
                  </a:extLst>
                </p14:cNvPr>
                <p14:cNvContentPartPr/>
                <p14:nvPr/>
              </p14:nvContentPartPr>
              <p14:xfrm>
                <a:off x="11011995" y="977349"/>
                <a:ext cx="75240" cy="48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E4A5B50-FB18-0D27-AAE1-DDD1CFF4958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002995" y="968349"/>
                  <a:ext cx="928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25ACC60-D4B3-8C50-71F7-9C0CA5FD3F0E}"/>
                    </a:ext>
                  </a:extLst>
                </p14:cNvPr>
                <p14:cNvContentPartPr/>
                <p14:nvPr/>
              </p14:nvContentPartPr>
              <p14:xfrm>
                <a:off x="11033595" y="996789"/>
                <a:ext cx="63720" cy="68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25ACC60-D4B3-8C50-71F7-9C0CA5FD3F0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024595" y="987836"/>
                  <a:ext cx="81360" cy="85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974561D-5C0D-81A3-5629-D4472069EBA5}"/>
                    </a:ext>
                  </a:extLst>
                </p14:cNvPr>
                <p14:cNvContentPartPr/>
                <p14:nvPr/>
              </p14:nvContentPartPr>
              <p14:xfrm>
                <a:off x="11057715" y="995349"/>
                <a:ext cx="42840" cy="24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974561D-5C0D-81A3-5629-D4472069EBA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048715" y="986349"/>
                  <a:ext cx="6048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D2151A5-EC79-ACD4-1A6C-4807C94F976E}"/>
                  </a:ext>
                </a:extLst>
              </p14:cNvPr>
              <p14:cNvContentPartPr/>
              <p14:nvPr/>
            </p14:nvContentPartPr>
            <p14:xfrm>
              <a:off x="1832760" y="1703520"/>
              <a:ext cx="9091440" cy="50086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D2151A5-EC79-ACD4-1A6C-4807C94F976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823400" y="1694160"/>
                <a:ext cx="9110160" cy="502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857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93F24-BB89-AD2A-6FAB-D3D39B152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Reduction of Carbohydrates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3AB4FD-A0BD-FB59-EEF7-8819C3E8EDD0}"/>
                  </a:ext>
                </a:extLst>
              </p14:cNvPr>
              <p14:cNvContentPartPr/>
              <p14:nvPr/>
            </p14:nvContentPartPr>
            <p14:xfrm>
              <a:off x="4001218" y="2660908"/>
              <a:ext cx="399560" cy="272398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3AB4FD-A0BD-FB59-EEF7-8819C3E8ED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92211" y="2651900"/>
                <a:ext cx="417214" cy="290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D19E21E-5A97-64E8-EC2B-4A5D95336FE0}"/>
                  </a:ext>
                </a:extLst>
              </p14:cNvPr>
              <p14:cNvContentPartPr/>
              <p14:nvPr/>
            </p14:nvContentPartPr>
            <p14:xfrm>
              <a:off x="4521484" y="2539555"/>
              <a:ext cx="91014" cy="149109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D19E21E-5A97-64E8-EC2B-4A5D95336FE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12419" y="2530529"/>
                <a:ext cx="108782" cy="1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6E6D096-EDED-4AC2-FDA5-4BE37745190D}"/>
                  </a:ext>
                </a:extLst>
              </p14:cNvPr>
              <p14:cNvContentPartPr/>
              <p14:nvPr/>
            </p14:nvContentPartPr>
            <p14:xfrm>
              <a:off x="4675757" y="2505990"/>
              <a:ext cx="35503" cy="191065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6E6D096-EDED-4AC2-FDA5-4BE37745190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66700" y="2496977"/>
                <a:ext cx="53255" cy="208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3A9A299-93F7-D57A-396B-8FB2646D9EC8}"/>
                  </a:ext>
                </a:extLst>
              </p14:cNvPr>
              <p14:cNvContentPartPr/>
              <p14:nvPr/>
            </p14:nvContentPartPr>
            <p14:xfrm>
              <a:off x="4735142" y="2481461"/>
              <a:ext cx="76168" cy="174283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3A9A299-93F7-D57A-396B-8FB2646D9EC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26117" y="2472440"/>
                <a:ext cx="93856" cy="191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1C15A64-4865-0180-2AD3-0F09EFBD400C}"/>
                  </a:ext>
                </a:extLst>
              </p14:cNvPr>
              <p14:cNvContentPartPr/>
              <p14:nvPr/>
            </p14:nvContentPartPr>
            <p14:xfrm>
              <a:off x="1951134" y="1440282"/>
              <a:ext cx="234959" cy="275625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1C15A64-4865-0180-2AD3-0F09EFBD400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42125" y="1431275"/>
                <a:ext cx="252617" cy="293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25FF3A1-2906-D2AA-2236-B7A70BF83ECC}"/>
                  </a:ext>
                </a:extLst>
              </p14:cNvPr>
              <p14:cNvContentPartPr/>
              <p14:nvPr/>
            </p14:nvContentPartPr>
            <p14:xfrm>
              <a:off x="405826" y="1387352"/>
              <a:ext cx="16783" cy="229795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25FF3A1-2906-D2AA-2236-B7A70BF83EC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6705" y="1378362"/>
                <a:ext cx="34661" cy="247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A9C477E-9E43-1E02-3163-E742E3EA29CA}"/>
                  </a:ext>
                </a:extLst>
              </p14:cNvPr>
              <p14:cNvContentPartPr/>
              <p14:nvPr/>
            </p14:nvContentPartPr>
            <p14:xfrm>
              <a:off x="475539" y="1376378"/>
              <a:ext cx="49703" cy="18783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A9C477E-9E43-1E02-3163-E742E3EA29C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6469" y="1367347"/>
                <a:ext cx="67480" cy="205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1095362-BAAF-C5FB-7FFD-FF01094837F0}"/>
                  </a:ext>
                </a:extLst>
              </p14:cNvPr>
              <p14:cNvContentPartPr/>
              <p14:nvPr/>
            </p14:nvContentPartPr>
            <p14:xfrm>
              <a:off x="425190" y="1496440"/>
              <a:ext cx="105216" cy="30984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1095362-BAAF-C5FB-7FFD-FF01094837F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6151" y="1487433"/>
                <a:ext cx="122933" cy="48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662364-8EB5-3F79-051D-5E035FD094BC}"/>
                  </a:ext>
                </a:extLst>
              </p14:cNvPr>
              <p14:cNvContentPartPr/>
              <p14:nvPr/>
            </p14:nvContentPartPr>
            <p14:xfrm>
              <a:off x="565262" y="1403489"/>
              <a:ext cx="107151" cy="160081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662364-8EB5-3F79-051D-5E035FD094B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6212" y="1394475"/>
                <a:ext cx="124889" cy="177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AFE25AF-1E8B-77AF-E347-71D9146B5338}"/>
                  </a:ext>
                </a:extLst>
              </p14:cNvPr>
              <p14:cNvContentPartPr/>
              <p14:nvPr/>
            </p14:nvContentPartPr>
            <p14:xfrm>
              <a:off x="875860" y="1320242"/>
              <a:ext cx="464040" cy="181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AFE25AF-1E8B-77AF-E347-71D9146B533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6860" y="1311224"/>
                <a:ext cx="481680" cy="199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E148175-8653-2388-DD2E-431BEC682EC7}"/>
                  </a:ext>
                </a:extLst>
              </p14:cNvPr>
              <p14:cNvContentPartPr/>
              <p14:nvPr/>
            </p14:nvContentPartPr>
            <p14:xfrm>
              <a:off x="1310160" y="1311830"/>
              <a:ext cx="882389" cy="42344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E148175-8653-2388-DD2E-431BEC682EC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01160" y="1302828"/>
                <a:ext cx="900030" cy="441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17042E1-FA80-6591-9BE6-546798A16131}"/>
                  </a:ext>
                </a:extLst>
              </p14:cNvPr>
              <p14:cNvContentPartPr/>
              <p14:nvPr/>
            </p14:nvContentPartPr>
            <p14:xfrm>
              <a:off x="2177056" y="1398326"/>
              <a:ext cx="990831" cy="329847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17042E1-FA80-6591-9BE6-546798A1613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68055" y="1389314"/>
                <a:ext cx="1008473" cy="347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1A26A0F-032E-38C9-A2EE-FD663E315191}"/>
                  </a:ext>
                </a:extLst>
              </p14:cNvPr>
              <p14:cNvContentPartPr/>
              <p14:nvPr/>
            </p14:nvContentPartPr>
            <p14:xfrm>
              <a:off x="1326299" y="1339585"/>
              <a:ext cx="781046" cy="1399427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1A26A0F-032E-38C9-A2EE-FD663E31519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17297" y="1330582"/>
                <a:ext cx="798691" cy="1417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E4C9895-59CF-47BD-E164-E95314B94BC2}"/>
                  </a:ext>
                </a:extLst>
              </p14:cNvPr>
              <p14:cNvContentPartPr/>
              <p14:nvPr/>
            </p14:nvContentPartPr>
            <p14:xfrm>
              <a:off x="2106053" y="2460806"/>
              <a:ext cx="901753" cy="262716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E4C9895-59CF-47BD-E164-E95314B94BC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97053" y="2451797"/>
                <a:ext cx="919392" cy="280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3CDDD59-6BDC-5A1F-8EE0-5C34BDBF0811}"/>
                  </a:ext>
                </a:extLst>
              </p14:cNvPr>
              <p14:cNvContentPartPr/>
              <p14:nvPr/>
            </p14:nvContentPartPr>
            <p14:xfrm>
              <a:off x="3020715" y="2453060"/>
              <a:ext cx="807511" cy="423443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3CDDD59-6BDC-5A1F-8EE0-5C34BDBF081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11715" y="2444051"/>
                <a:ext cx="825152" cy="441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36DC10D-8F5E-DC2B-0404-507FA963FDA9}"/>
                  </a:ext>
                </a:extLst>
              </p14:cNvPr>
              <p14:cNvContentPartPr/>
              <p14:nvPr/>
            </p14:nvContentPartPr>
            <p14:xfrm>
              <a:off x="3298923" y="1273745"/>
              <a:ext cx="167828" cy="183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36DC10D-8F5E-DC2B-0404-507FA963FDA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89919" y="1264723"/>
                <a:ext cx="185475" cy="201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F814048-26FA-F8FA-6D11-2A4DCE180D5D}"/>
                  </a:ext>
                </a:extLst>
              </p14:cNvPr>
              <p14:cNvContentPartPr/>
              <p14:nvPr/>
            </p14:nvContentPartPr>
            <p14:xfrm>
              <a:off x="3455131" y="1586810"/>
              <a:ext cx="548023" cy="1325196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F814048-26FA-F8FA-6D11-2A4DCE180D5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46135" y="1577810"/>
                <a:ext cx="565655" cy="1342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8C723C1-F460-D652-2822-A27B8C0ADEE4}"/>
                  </a:ext>
                </a:extLst>
              </p14:cNvPr>
              <p14:cNvContentPartPr/>
              <p14:nvPr/>
            </p14:nvContentPartPr>
            <p14:xfrm>
              <a:off x="3764321" y="2827445"/>
              <a:ext cx="218822" cy="118125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8C723C1-F460-D652-2822-A27B8C0ADEE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55294" y="2818414"/>
                <a:ext cx="236516" cy="135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5F774EE-98A4-10FB-B503-C0FF784CE0FF}"/>
                  </a:ext>
                </a:extLst>
              </p14:cNvPr>
              <p14:cNvContentPartPr/>
              <p14:nvPr/>
            </p14:nvContentPartPr>
            <p14:xfrm>
              <a:off x="3025880" y="2465969"/>
              <a:ext cx="217531" cy="32791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5F774EE-98A4-10FB-B503-C0FF784CE0F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16876" y="2456951"/>
                <a:ext cx="235178" cy="345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FDB7FCE-8C91-EF2E-6F12-E880165DAF0A}"/>
                  </a:ext>
                </a:extLst>
              </p14:cNvPr>
              <p14:cNvContentPartPr/>
              <p14:nvPr/>
            </p14:nvContentPartPr>
            <p14:xfrm>
              <a:off x="3305377" y="2944278"/>
              <a:ext cx="101342" cy="133617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FDB7FCE-8C91-EF2E-6F12-E880165DAF0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96361" y="2935274"/>
                <a:ext cx="119014" cy="151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BA26A1C-8D3A-49A4-464E-6C8EADDCD4D0}"/>
                  </a:ext>
                </a:extLst>
              </p14:cNvPr>
              <p14:cNvContentPartPr/>
              <p14:nvPr/>
            </p14:nvContentPartPr>
            <p14:xfrm>
              <a:off x="1937860" y="1229522"/>
              <a:ext cx="224280" cy="203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BA26A1C-8D3A-49A4-464E-6C8EADDCD4D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928860" y="1220522"/>
                <a:ext cx="2419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D2FE2A0-4287-848A-B395-08F5C5AB4ACF}"/>
                  </a:ext>
                </a:extLst>
              </p14:cNvPr>
              <p14:cNvContentPartPr/>
              <p14:nvPr/>
            </p14:nvContentPartPr>
            <p14:xfrm>
              <a:off x="2233780" y="1140242"/>
              <a:ext cx="101160" cy="111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D2FE2A0-4287-848A-B395-08F5C5AB4AC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24780" y="1131242"/>
                <a:ext cx="1188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C381E32-786A-5CF8-2206-706A70A072A4}"/>
                  </a:ext>
                </a:extLst>
              </p14:cNvPr>
              <p14:cNvContentPartPr/>
              <p14:nvPr/>
            </p14:nvContentPartPr>
            <p14:xfrm>
              <a:off x="2409460" y="1092002"/>
              <a:ext cx="8280" cy="159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C381E32-786A-5CF8-2206-706A70A072A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00460" y="1083002"/>
                <a:ext cx="25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74EA280-5581-09ED-4B4F-2B7747414F10}"/>
                  </a:ext>
                </a:extLst>
              </p14:cNvPr>
              <p14:cNvContentPartPr/>
              <p14:nvPr/>
            </p14:nvContentPartPr>
            <p14:xfrm>
              <a:off x="2470660" y="1095242"/>
              <a:ext cx="29880" cy="134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74EA280-5581-09ED-4B4F-2B7747414F1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61660" y="1086242"/>
                <a:ext cx="475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F76A8E3-DB80-01AF-4F04-6E721EB418F5}"/>
                  </a:ext>
                </a:extLst>
              </p14:cNvPr>
              <p14:cNvContentPartPr/>
              <p14:nvPr/>
            </p14:nvContentPartPr>
            <p14:xfrm>
              <a:off x="2431060" y="1172282"/>
              <a:ext cx="63720" cy="61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F76A8E3-DB80-01AF-4F04-6E721EB418F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22060" y="1163282"/>
                <a:ext cx="813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BB17137-538D-ABC7-099D-87246BBAE97D}"/>
                  </a:ext>
                </a:extLst>
              </p14:cNvPr>
              <p14:cNvContentPartPr/>
              <p14:nvPr/>
            </p14:nvContentPartPr>
            <p14:xfrm>
              <a:off x="3468580" y="2953562"/>
              <a:ext cx="11520" cy="163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BB17137-538D-ABC7-099D-87246BBAE97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59580" y="2944562"/>
                <a:ext cx="291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D63B451-208A-D5DB-8E8F-76EA91F62577}"/>
                  </a:ext>
                </a:extLst>
              </p14:cNvPr>
              <p14:cNvContentPartPr/>
              <p14:nvPr/>
            </p14:nvContentPartPr>
            <p14:xfrm>
              <a:off x="3530500" y="2926922"/>
              <a:ext cx="23400" cy="1684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D63B451-208A-D5DB-8E8F-76EA91F6257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21359" y="2917922"/>
                <a:ext cx="41316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3FC9695-ABC8-A026-82A3-043890CB40E7}"/>
                  </a:ext>
                </a:extLst>
              </p14:cNvPr>
              <p14:cNvContentPartPr/>
              <p14:nvPr/>
            </p14:nvContentPartPr>
            <p14:xfrm>
              <a:off x="3492340" y="3059042"/>
              <a:ext cx="58680" cy="6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3FC9695-ABC8-A026-82A3-043890CB40E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483340" y="3050042"/>
                <a:ext cx="763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3732829-3F56-5BAC-4A56-FAB0BB23B2A7}"/>
                  </a:ext>
                </a:extLst>
              </p14:cNvPr>
              <p14:cNvContentPartPr/>
              <p14:nvPr/>
            </p14:nvContentPartPr>
            <p14:xfrm>
              <a:off x="1537900" y="2562962"/>
              <a:ext cx="569880" cy="181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3732829-3F56-5BAC-4A56-FAB0BB23B2A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528900" y="2553962"/>
                <a:ext cx="5875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4421893-5E17-348C-83D4-7613783CAFCD}"/>
                  </a:ext>
                </a:extLst>
              </p14:cNvPr>
              <p14:cNvContentPartPr/>
              <p14:nvPr/>
            </p14:nvContentPartPr>
            <p14:xfrm>
              <a:off x="1086100" y="2425442"/>
              <a:ext cx="15480" cy="209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4421893-5E17-348C-83D4-7613783CAFC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77100" y="2416442"/>
                <a:ext cx="3312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F5B410B-F2C2-4E7B-9958-9B28904E5504}"/>
                  </a:ext>
                </a:extLst>
              </p14:cNvPr>
              <p14:cNvContentPartPr/>
              <p14:nvPr/>
            </p14:nvContentPartPr>
            <p14:xfrm>
              <a:off x="1166020" y="2413562"/>
              <a:ext cx="23040" cy="184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F5B410B-F2C2-4E7B-9958-9B28904E550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156877" y="2404562"/>
                <a:ext cx="4096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04B004C-ECA5-BB8B-5EAE-212D16C09A2D}"/>
                  </a:ext>
                </a:extLst>
              </p14:cNvPr>
              <p14:cNvContentPartPr/>
              <p14:nvPr/>
            </p14:nvContentPartPr>
            <p14:xfrm>
              <a:off x="1099420" y="2511122"/>
              <a:ext cx="97200" cy="2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04B004C-ECA5-BB8B-5EAE-212D16C09A2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90453" y="2502122"/>
                <a:ext cx="114775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68DD0C3-233D-451B-5A52-AD3B9B75D383}"/>
                  </a:ext>
                </a:extLst>
              </p14:cNvPr>
              <p14:cNvContentPartPr/>
              <p14:nvPr/>
            </p14:nvContentPartPr>
            <p14:xfrm>
              <a:off x="1267540" y="2434802"/>
              <a:ext cx="101880" cy="167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68DD0C3-233D-451B-5A52-AD3B9B75D38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258540" y="2425802"/>
                <a:ext cx="1195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A272EE9-223D-BD84-2959-C529D87B0F3C}"/>
                  </a:ext>
                </a:extLst>
              </p14:cNvPr>
              <p14:cNvContentPartPr/>
              <p14:nvPr/>
            </p14:nvContentPartPr>
            <p14:xfrm>
              <a:off x="1196280" y="167400"/>
              <a:ext cx="10084320" cy="62874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A272EE9-223D-BD84-2959-C529D87B0F3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186920" y="158040"/>
                <a:ext cx="10103040" cy="630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6452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BBCD1-990B-1FC0-8C8F-58CBEDBD5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Oxidation of Carbohydrates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1249CA-F884-9804-8972-2A6A21ACD1B5}"/>
                  </a:ext>
                </a:extLst>
              </p14:cNvPr>
              <p14:cNvContentPartPr/>
              <p14:nvPr/>
            </p14:nvContentPartPr>
            <p14:xfrm>
              <a:off x="3908229" y="2641535"/>
              <a:ext cx="399560" cy="272398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1249CA-F884-9804-8972-2A6A21ACD1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99222" y="2632527"/>
                <a:ext cx="417214" cy="290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90AEB1F-BF6C-8C8A-951B-C6F7981A1A9D}"/>
                  </a:ext>
                </a:extLst>
              </p14:cNvPr>
              <p14:cNvContentPartPr/>
              <p14:nvPr/>
            </p14:nvContentPartPr>
            <p14:xfrm>
              <a:off x="4428495" y="2520182"/>
              <a:ext cx="91014" cy="149109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90AEB1F-BF6C-8C8A-951B-C6F7981A1A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19430" y="2511156"/>
                <a:ext cx="108782" cy="1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6DA72A2-C2DC-43CF-300C-E293CE59F4FA}"/>
                  </a:ext>
                </a:extLst>
              </p14:cNvPr>
              <p14:cNvContentPartPr/>
              <p14:nvPr/>
            </p14:nvContentPartPr>
            <p14:xfrm>
              <a:off x="4582768" y="2486617"/>
              <a:ext cx="35503" cy="191065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DA72A2-C2DC-43CF-300C-E293CE59F4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73711" y="2477604"/>
                <a:ext cx="53255" cy="208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5358E26-6AFF-DD5C-0C21-57EC95671BF0}"/>
                  </a:ext>
                </a:extLst>
              </p14:cNvPr>
              <p14:cNvContentPartPr/>
              <p14:nvPr/>
            </p14:nvContentPartPr>
            <p14:xfrm>
              <a:off x="4642153" y="2462088"/>
              <a:ext cx="76168" cy="174283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5358E26-6AFF-DD5C-0C21-57EC95671BF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33128" y="2453067"/>
                <a:ext cx="93856" cy="191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8865366-C445-4E48-E910-6B38A7F480BA}"/>
                  </a:ext>
                </a:extLst>
              </p14:cNvPr>
              <p14:cNvContentPartPr/>
              <p14:nvPr/>
            </p14:nvContentPartPr>
            <p14:xfrm>
              <a:off x="1858145" y="1420909"/>
              <a:ext cx="234959" cy="275625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8865366-C445-4E48-E910-6B38A7F480B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49136" y="1411902"/>
                <a:ext cx="252617" cy="293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A1B8097-AD65-CE2D-B5A2-F549F918191F}"/>
                  </a:ext>
                </a:extLst>
              </p14:cNvPr>
              <p14:cNvContentPartPr/>
              <p14:nvPr/>
            </p14:nvContentPartPr>
            <p14:xfrm>
              <a:off x="312837" y="1367979"/>
              <a:ext cx="16783" cy="229795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A1B8097-AD65-CE2D-B5A2-F549F918191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3716" y="1358989"/>
                <a:ext cx="34661" cy="247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58654E8-6688-BBD9-6181-53FDF49C24A8}"/>
                  </a:ext>
                </a:extLst>
              </p14:cNvPr>
              <p14:cNvContentPartPr/>
              <p14:nvPr/>
            </p14:nvContentPartPr>
            <p14:xfrm>
              <a:off x="382550" y="1357005"/>
              <a:ext cx="49703" cy="187838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58654E8-6688-BBD9-6181-53FDF49C24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3480" y="1347974"/>
                <a:ext cx="67480" cy="205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B1C9EB-579E-13FA-1195-2F1A1EC4016D}"/>
                  </a:ext>
                </a:extLst>
              </p14:cNvPr>
              <p14:cNvContentPartPr/>
              <p14:nvPr/>
            </p14:nvContentPartPr>
            <p14:xfrm>
              <a:off x="332201" y="1477067"/>
              <a:ext cx="105216" cy="30984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B1C9EB-579E-13FA-1195-2F1A1EC4016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3162" y="1468060"/>
                <a:ext cx="122933" cy="48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F44D71-8684-64BA-4669-07E15084766C}"/>
                  </a:ext>
                </a:extLst>
              </p14:cNvPr>
              <p14:cNvContentPartPr/>
              <p14:nvPr/>
            </p14:nvContentPartPr>
            <p14:xfrm>
              <a:off x="472273" y="1384116"/>
              <a:ext cx="107151" cy="16008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F44D71-8684-64BA-4669-07E15084766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3223" y="1375102"/>
                <a:ext cx="124889" cy="177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EB31203-FEA7-5044-6EC4-F0B3C311E212}"/>
                  </a:ext>
                </a:extLst>
              </p14:cNvPr>
              <p14:cNvContentPartPr/>
              <p14:nvPr/>
            </p14:nvContentPartPr>
            <p14:xfrm>
              <a:off x="782871" y="1300869"/>
              <a:ext cx="464040" cy="181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EB31203-FEA7-5044-6EC4-F0B3C311E21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73871" y="1291851"/>
                <a:ext cx="481680" cy="199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4DA7596-D659-F57F-A750-00C25184DC17}"/>
                  </a:ext>
                </a:extLst>
              </p14:cNvPr>
              <p14:cNvContentPartPr/>
              <p14:nvPr/>
            </p14:nvContentPartPr>
            <p14:xfrm>
              <a:off x="1217171" y="1292457"/>
              <a:ext cx="882389" cy="42344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4DA7596-D659-F57F-A750-00C25184DC1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08171" y="1283455"/>
                <a:ext cx="900030" cy="441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648C97-06BE-595E-9999-3B30F69C0818}"/>
                  </a:ext>
                </a:extLst>
              </p14:cNvPr>
              <p14:cNvContentPartPr/>
              <p14:nvPr/>
            </p14:nvContentPartPr>
            <p14:xfrm>
              <a:off x="2084067" y="1378953"/>
              <a:ext cx="990831" cy="329847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648C97-06BE-595E-9999-3B30F69C081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75066" y="1369941"/>
                <a:ext cx="1008473" cy="347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E9C58AC-0FC9-3EA6-B755-76341329A474}"/>
                  </a:ext>
                </a:extLst>
              </p14:cNvPr>
              <p14:cNvContentPartPr/>
              <p14:nvPr/>
            </p14:nvContentPartPr>
            <p14:xfrm>
              <a:off x="1233310" y="1320212"/>
              <a:ext cx="781046" cy="1399427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E9C58AC-0FC9-3EA6-B755-76341329A47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24308" y="1311209"/>
                <a:ext cx="798691" cy="1417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D9E9228-18E2-6F6C-5080-8CD91A89E2B8}"/>
                  </a:ext>
                </a:extLst>
              </p14:cNvPr>
              <p14:cNvContentPartPr/>
              <p14:nvPr/>
            </p14:nvContentPartPr>
            <p14:xfrm>
              <a:off x="2013064" y="2441433"/>
              <a:ext cx="901753" cy="262716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D9E9228-18E2-6F6C-5080-8CD91A89E2B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04064" y="2432424"/>
                <a:ext cx="919392" cy="280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965D100-4A46-8F76-B549-9BE9D7F93F72}"/>
                  </a:ext>
                </a:extLst>
              </p14:cNvPr>
              <p14:cNvContentPartPr/>
              <p14:nvPr/>
            </p14:nvContentPartPr>
            <p14:xfrm>
              <a:off x="2927726" y="2433687"/>
              <a:ext cx="807511" cy="423443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965D100-4A46-8F76-B549-9BE9D7F93F7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18726" y="2424678"/>
                <a:ext cx="825152" cy="441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7EF3581-3A84-E2A6-6513-1ED662C1BFAC}"/>
                  </a:ext>
                </a:extLst>
              </p14:cNvPr>
              <p14:cNvContentPartPr/>
              <p14:nvPr/>
            </p14:nvContentPartPr>
            <p14:xfrm>
              <a:off x="3205934" y="1254372"/>
              <a:ext cx="167828" cy="183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7EF3581-3A84-E2A6-6513-1ED662C1BFA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96930" y="1245350"/>
                <a:ext cx="185475" cy="201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C07C993-797B-73EE-9E86-0A9712775B9E}"/>
                  </a:ext>
                </a:extLst>
              </p14:cNvPr>
              <p14:cNvContentPartPr/>
              <p14:nvPr/>
            </p14:nvContentPartPr>
            <p14:xfrm>
              <a:off x="3362142" y="1567437"/>
              <a:ext cx="548023" cy="1325196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C07C993-797B-73EE-9E86-0A9712775B9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53146" y="1558437"/>
                <a:ext cx="565655" cy="1342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810DD3A-BF59-966E-0A6E-C2A4969B0731}"/>
                  </a:ext>
                </a:extLst>
              </p14:cNvPr>
              <p14:cNvContentPartPr/>
              <p14:nvPr/>
            </p14:nvContentPartPr>
            <p14:xfrm>
              <a:off x="3671332" y="2808072"/>
              <a:ext cx="218822" cy="118125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810DD3A-BF59-966E-0A6E-C2A4969B073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62305" y="2799041"/>
                <a:ext cx="236516" cy="135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1D086C4-F8B5-45DF-B60E-16D9DA72D138}"/>
                  </a:ext>
                </a:extLst>
              </p14:cNvPr>
              <p14:cNvContentPartPr/>
              <p14:nvPr/>
            </p14:nvContentPartPr>
            <p14:xfrm>
              <a:off x="2932891" y="2446596"/>
              <a:ext cx="217531" cy="32791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1D086C4-F8B5-45DF-B60E-16D9DA72D13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923887" y="2437578"/>
                <a:ext cx="235178" cy="345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B7C805C-51F7-15B8-57AC-CB05D3F38172}"/>
                  </a:ext>
                </a:extLst>
              </p14:cNvPr>
              <p14:cNvContentPartPr/>
              <p14:nvPr/>
            </p14:nvContentPartPr>
            <p14:xfrm>
              <a:off x="3212388" y="2924905"/>
              <a:ext cx="101342" cy="13361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B7C805C-51F7-15B8-57AC-CB05D3F3817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03372" y="2915901"/>
                <a:ext cx="119014" cy="151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C2E8DB9-BD6F-D0BF-9500-A91131F24490}"/>
                  </a:ext>
                </a:extLst>
              </p14:cNvPr>
              <p14:cNvContentPartPr/>
              <p14:nvPr/>
            </p14:nvContentPartPr>
            <p14:xfrm>
              <a:off x="1844871" y="1210149"/>
              <a:ext cx="224280" cy="203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C2E8DB9-BD6F-D0BF-9500-A91131F2449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835871" y="1201149"/>
                <a:ext cx="2419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3555404-3CC9-4CA6-CA43-0C14D3F6EB33}"/>
                  </a:ext>
                </a:extLst>
              </p14:cNvPr>
              <p14:cNvContentPartPr/>
              <p14:nvPr/>
            </p14:nvContentPartPr>
            <p14:xfrm>
              <a:off x="2140791" y="1120869"/>
              <a:ext cx="101160" cy="111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3555404-3CC9-4CA6-CA43-0C14D3F6EB3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131791" y="1111869"/>
                <a:ext cx="1188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4BA3164-AB1B-736F-C43C-5BC0878F395B}"/>
                  </a:ext>
                </a:extLst>
              </p14:cNvPr>
              <p14:cNvContentPartPr/>
              <p14:nvPr/>
            </p14:nvContentPartPr>
            <p14:xfrm>
              <a:off x="2316471" y="1072629"/>
              <a:ext cx="8280" cy="1594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4BA3164-AB1B-736F-C43C-5BC0878F395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307471" y="1063629"/>
                <a:ext cx="25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42E1838-0A1C-6B7B-19AE-A654783CF93C}"/>
                  </a:ext>
                </a:extLst>
              </p14:cNvPr>
              <p14:cNvContentPartPr/>
              <p14:nvPr/>
            </p14:nvContentPartPr>
            <p14:xfrm>
              <a:off x="2377671" y="1075869"/>
              <a:ext cx="29880" cy="134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42E1838-0A1C-6B7B-19AE-A654783CF93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68671" y="1066869"/>
                <a:ext cx="475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F7C3C6C-5F10-C776-8F61-AE3C298760A4}"/>
                  </a:ext>
                </a:extLst>
              </p14:cNvPr>
              <p14:cNvContentPartPr/>
              <p14:nvPr/>
            </p14:nvContentPartPr>
            <p14:xfrm>
              <a:off x="2338071" y="1152909"/>
              <a:ext cx="63720" cy="6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F7C3C6C-5F10-C776-8F61-AE3C298760A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329071" y="1143909"/>
                <a:ext cx="813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F60C9F6-548E-C5E0-9083-E486A2761F6D}"/>
                  </a:ext>
                </a:extLst>
              </p14:cNvPr>
              <p14:cNvContentPartPr/>
              <p14:nvPr/>
            </p14:nvContentPartPr>
            <p14:xfrm>
              <a:off x="3375591" y="2934189"/>
              <a:ext cx="11520" cy="163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F60C9F6-548E-C5E0-9083-E486A2761F6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366591" y="2925189"/>
                <a:ext cx="291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67AC816-707B-9CDC-1B59-0B8FC64C075D}"/>
                  </a:ext>
                </a:extLst>
              </p14:cNvPr>
              <p14:cNvContentPartPr/>
              <p14:nvPr/>
            </p14:nvContentPartPr>
            <p14:xfrm>
              <a:off x="3437511" y="2907549"/>
              <a:ext cx="23400" cy="168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67AC816-707B-9CDC-1B59-0B8FC64C075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428370" y="2898549"/>
                <a:ext cx="41316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EFD16BE-1FF0-C1B1-9E8F-3EDFAB7F5391}"/>
                  </a:ext>
                </a:extLst>
              </p14:cNvPr>
              <p14:cNvContentPartPr/>
              <p14:nvPr/>
            </p14:nvContentPartPr>
            <p14:xfrm>
              <a:off x="3399351" y="3039669"/>
              <a:ext cx="58680" cy="6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EFD16BE-1FF0-C1B1-9E8F-3EDFAB7F539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390351" y="3030669"/>
                <a:ext cx="763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AC17728-5812-3FF1-CC31-D9AB34508594}"/>
                  </a:ext>
                </a:extLst>
              </p14:cNvPr>
              <p14:cNvContentPartPr/>
              <p14:nvPr/>
            </p14:nvContentPartPr>
            <p14:xfrm>
              <a:off x="1444911" y="2543589"/>
              <a:ext cx="569880" cy="181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AC17728-5812-3FF1-CC31-D9AB3450859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435911" y="2534589"/>
                <a:ext cx="5875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2F97AE-B105-C936-E4A6-4BB85195135E}"/>
                  </a:ext>
                </a:extLst>
              </p14:cNvPr>
              <p14:cNvContentPartPr/>
              <p14:nvPr/>
            </p14:nvContentPartPr>
            <p14:xfrm>
              <a:off x="993111" y="2406069"/>
              <a:ext cx="15480" cy="209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2F97AE-B105-C936-E4A6-4BB85195135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84111" y="2397069"/>
                <a:ext cx="3312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293FE5A-587F-1A21-9EEE-B7B522623699}"/>
                  </a:ext>
                </a:extLst>
              </p14:cNvPr>
              <p14:cNvContentPartPr/>
              <p14:nvPr/>
            </p14:nvContentPartPr>
            <p14:xfrm>
              <a:off x="1073031" y="2394189"/>
              <a:ext cx="23040" cy="184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293FE5A-587F-1A21-9EEE-B7B52262369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63888" y="2385189"/>
                <a:ext cx="4096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354CF3E-1848-5D9D-2E45-854B0CDC8FDA}"/>
                  </a:ext>
                </a:extLst>
              </p14:cNvPr>
              <p14:cNvContentPartPr/>
              <p14:nvPr/>
            </p14:nvContentPartPr>
            <p14:xfrm>
              <a:off x="1006431" y="2491749"/>
              <a:ext cx="97200" cy="23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354CF3E-1848-5D9D-2E45-854B0CDC8FD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97464" y="2482749"/>
                <a:ext cx="114775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929B0C2-A055-40E8-21DA-F072AC9A5B8A}"/>
                  </a:ext>
                </a:extLst>
              </p14:cNvPr>
              <p14:cNvContentPartPr/>
              <p14:nvPr/>
            </p14:nvContentPartPr>
            <p14:xfrm>
              <a:off x="1174551" y="2415429"/>
              <a:ext cx="101880" cy="1674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929B0C2-A055-40E8-21DA-F072AC9A5B8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65551" y="2406429"/>
                <a:ext cx="1195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F203F1F-013F-CE72-95DE-7DAAAD9EA524}"/>
                  </a:ext>
                </a:extLst>
              </p14:cNvPr>
              <p14:cNvContentPartPr/>
              <p14:nvPr/>
            </p14:nvContentPartPr>
            <p14:xfrm>
              <a:off x="4398120" y="492840"/>
              <a:ext cx="6391080" cy="5333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F203F1F-013F-CE72-95DE-7DAAAD9EA52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88760" y="483480"/>
                <a:ext cx="6409800" cy="535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6425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88EB-F299-F836-1054-3F67EBAE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 Lengthening: </a:t>
            </a:r>
            <a:r>
              <a:rPr lang="en-US" err="1"/>
              <a:t>Kiliani</a:t>
            </a:r>
            <a:r>
              <a:rPr lang="en-US"/>
              <a:t>-Fischer Synthesis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232F6D8-1E08-0290-AE08-549A0A090FBB}"/>
                  </a:ext>
                </a:extLst>
              </p14:cNvPr>
              <p14:cNvContentPartPr/>
              <p14:nvPr/>
            </p14:nvContentPartPr>
            <p14:xfrm>
              <a:off x="3286403" y="2198567"/>
              <a:ext cx="211320" cy="205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232F6D8-1E08-0290-AE08-549A0A090F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7403" y="2189583"/>
                <a:ext cx="228960" cy="222809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95702A6F-7471-3CC5-8FD1-09A8F51B304C}"/>
              </a:ext>
            </a:extLst>
          </p:cNvPr>
          <p:cNvGrpSpPr/>
          <p:nvPr/>
        </p:nvGrpSpPr>
        <p:grpSpPr>
          <a:xfrm>
            <a:off x="2712203" y="1215767"/>
            <a:ext cx="1225800" cy="893520"/>
            <a:chOff x="889881" y="1216070"/>
            <a:chExt cx="1225800" cy="89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B1C716E-E568-25FF-4B8B-E8E9B55B62A4}"/>
                    </a:ext>
                  </a:extLst>
                </p14:cNvPr>
                <p14:cNvContentPartPr/>
                <p14:nvPr/>
              </p14:nvContentPartPr>
              <p14:xfrm>
                <a:off x="1467321" y="1350710"/>
                <a:ext cx="279720" cy="183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B1C716E-E568-25FF-4B8B-E8E9B55B62A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58321" y="1341710"/>
                  <a:ext cx="2973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2F7092E-EE22-9044-8B85-995AF4FD6036}"/>
                    </a:ext>
                  </a:extLst>
                </p14:cNvPr>
                <p14:cNvContentPartPr/>
                <p14:nvPr/>
              </p14:nvContentPartPr>
              <p14:xfrm>
                <a:off x="1532121" y="1468430"/>
                <a:ext cx="312840" cy="169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2F7092E-EE22-9044-8B85-995AF4FD60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23121" y="1459430"/>
                  <a:ext cx="330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5E7C9A-E572-EF47-89B9-097371EE9411}"/>
                    </a:ext>
                  </a:extLst>
                </p14:cNvPr>
                <p14:cNvContentPartPr/>
                <p14:nvPr/>
              </p14:nvContentPartPr>
              <p14:xfrm>
                <a:off x="1933881" y="1227950"/>
                <a:ext cx="181800" cy="209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5E7C9A-E572-EF47-89B9-097371EE941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4881" y="1218950"/>
                  <a:ext cx="199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6EB7F9C-A8A2-AC15-170A-D8E919ACB645}"/>
                    </a:ext>
                  </a:extLst>
                </p14:cNvPr>
                <p14:cNvContentPartPr/>
                <p14:nvPr/>
              </p14:nvContentPartPr>
              <p14:xfrm>
                <a:off x="1486761" y="1596230"/>
                <a:ext cx="43200" cy="513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6EB7F9C-A8A2-AC15-170A-D8E919ACB64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77835" y="1587230"/>
                  <a:ext cx="60694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E0E122E-E0C0-A715-2733-DE3F709F4292}"/>
                    </a:ext>
                  </a:extLst>
                </p14:cNvPr>
                <p14:cNvContentPartPr/>
                <p14:nvPr/>
              </p14:nvContentPartPr>
              <p14:xfrm>
                <a:off x="1164201" y="1443590"/>
                <a:ext cx="319320" cy="167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E0E122E-E0C0-A715-2733-DE3F709F429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55201" y="1434590"/>
                  <a:ext cx="336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B2EDF93-54DE-76DC-457C-FBF0455BFF32}"/>
                    </a:ext>
                  </a:extLst>
                </p14:cNvPr>
                <p14:cNvContentPartPr/>
                <p14:nvPr/>
              </p14:nvContentPartPr>
              <p14:xfrm>
                <a:off x="889881" y="1263590"/>
                <a:ext cx="4320" cy="229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B2EDF93-54DE-76DC-457C-FBF0455BFF3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80881" y="1254590"/>
                  <a:ext cx="219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43706DD-2660-7D0F-7A09-00D580A6D017}"/>
                    </a:ext>
                  </a:extLst>
                </p14:cNvPr>
                <p14:cNvContentPartPr/>
                <p14:nvPr/>
              </p14:nvContentPartPr>
              <p14:xfrm>
                <a:off x="975561" y="1216070"/>
                <a:ext cx="19800" cy="210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43706DD-2660-7D0F-7A09-00D580A6D01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66394" y="1207085"/>
                  <a:ext cx="37767" cy="228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F3D82EF-CD61-3772-3093-256FE1E0FEA4}"/>
                    </a:ext>
                  </a:extLst>
                </p14:cNvPr>
                <p14:cNvContentPartPr/>
                <p14:nvPr/>
              </p14:nvContentPartPr>
              <p14:xfrm>
                <a:off x="893121" y="1360070"/>
                <a:ext cx="141120" cy="17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F3D82EF-CD61-3772-3093-256FE1E0FEA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4121" y="1351070"/>
                  <a:ext cx="1587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5A2DC13-11FC-5829-69CC-DFA5DFB6E6E6}"/>
              </a:ext>
            </a:extLst>
          </p:cNvPr>
          <p:cNvGrpSpPr/>
          <p:nvPr/>
        </p:nvGrpSpPr>
        <p:grpSpPr>
          <a:xfrm>
            <a:off x="4587083" y="1571447"/>
            <a:ext cx="1259640" cy="316440"/>
            <a:chOff x="2764761" y="1571750"/>
            <a:chExt cx="125964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0508FF2-23A6-24E9-C76A-8BA862BD42B6}"/>
                    </a:ext>
                  </a:extLst>
                </p14:cNvPr>
                <p14:cNvContentPartPr/>
                <p14:nvPr/>
              </p14:nvContentPartPr>
              <p14:xfrm>
                <a:off x="2764761" y="1716110"/>
                <a:ext cx="1186200" cy="37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0508FF2-23A6-24E9-C76A-8BA862BD42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55761" y="1707110"/>
                  <a:ext cx="1203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D892499-F41D-49C4-47D9-53FE23C75220}"/>
                    </a:ext>
                  </a:extLst>
                </p14:cNvPr>
                <p14:cNvContentPartPr/>
                <p14:nvPr/>
              </p14:nvContentPartPr>
              <p14:xfrm>
                <a:off x="3836481" y="1571750"/>
                <a:ext cx="187920" cy="316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D892499-F41D-49C4-47D9-53FE23C7522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27481" y="1562750"/>
                  <a:ext cx="205560" cy="33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42AC18-35B0-9043-894C-2B68F66BD497}"/>
              </a:ext>
            </a:extLst>
          </p:cNvPr>
          <p:cNvGrpSpPr/>
          <p:nvPr/>
        </p:nvGrpSpPr>
        <p:grpSpPr>
          <a:xfrm>
            <a:off x="4761100" y="1296392"/>
            <a:ext cx="163440" cy="275400"/>
            <a:chOff x="5258350" y="1358545"/>
            <a:chExt cx="16344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C7B2B96-2888-BDE0-8E7C-95F7C18808EA}"/>
                    </a:ext>
                  </a:extLst>
                </p14:cNvPr>
                <p14:cNvContentPartPr/>
                <p14:nvPr/>
              </p14:nvContentPartPr>
              <p14:xfrm>
                <a:off x="5258350" y="1358545"/>
                <a:ext cx="32040" cy="275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C7B2B96-2888-BDE0-8E7C-95F7C18808E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49350" y="1349545"/>
                  <a:ext cx="496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7F40B30-D637-A986-065F-A562865C7F8F}"/>
                    </a:ext>
                  </a:extLst>
                </p14:cNvPr>
                <p14:cNvContentPartPr/>
                <p14:nvPr/>
              </p14:nvContentPartPr>
              <p14:xfrm>
                <a:off x="5370310" y="1358905"/>
                <a:ext cx="51480" cy="240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7F40B30-D637-A986-065F-A562865C7F8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61310" y="1349905"/>
                  <a:ext cx="691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DBF2346-BB0D-9634-4227-C03D881F79C3}"/>
                    </a:ext>
                  </a:extLst>
                </p14:cNvPr>
                <p14:cNvContentPartPr/>
                <p14:nvPr/>
              </p14:nvContentPartPr>
              <p14:xfrm>
                <a:off x="5287510" y="1494625"/>
                <a:ext cx="115560" cy="9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DBF2346-BB0D-9634-4227-C03D881F79C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78510" y="1485958"/>
                  <a:ext cx="133200" cy="2634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6267A2D-A352-580D-37B9-A3446F87F785}"/>
              </a:ext>
            </a:extLst>
          </p:cNvPr>
          <p:cNvGrpSpPr/>
          <p:nvPr/>
        </p:nvGrpSpPr>
        <p:grpSpPr>
          <a:xfrm>
            <a:off x="123986" y="3305007"/>
            <a:ext cx="2588223" cy="544853"/>
            <a:chOff x="227560" y="2420480"/>
            <a:chExt cx="145188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98F1CAB-AD3D-3BD3-5F9D-A4C62499EE10}"/>
                    </a:ext>
                  </a:extLst>
                </p14:cNvPr>
                <p14:cNvContentPartPr/>
                <p14:nvPr/>
              </p14:nvContentPartPr>
              <p14:xfrm>
                <a:off x="313240" y="2430920"/>
                <a:ext cx="172800" cy="200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98F1CAB-AD3D-3BD3-5F9D-A4C62499EE1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8199" y="2425860"/>
                  <a:ext cx="182680" cy="2100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0FD9E37-5128-C9A6-DEFF-78ECB419B0C4}"/>
                    </a:ext>
                  </a:extLst>
                </p14:cNvPr>
                <p14:cNvContentPartPr/>
                <p14:nvPr/>
              </p14:nvContentPartPr>
              <p14:xfrm>
                <a:off x="560200" y="2499680"/>
                <a:ext cx="96120" cy="100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0FD9E37-5128-C9A6-DEFF-78ECB419B0C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5120" y="2494628"/>
                  <a:ext cx="106077" cy="1103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D1B853C-0F2F-1DD2-CC22-2FA3AF55F2E5}"/>
                    </a:ext>
                  </a:extLst>
                </p14:cNvPr>
                <p14:cNvContentPartPr/>
                <p14:nvPr/>
              </p14:nvContentPartPr>
              <p14:xfrm>
                <a:off x="680800" y="2508680"/>
                <a:ext cx="76320" cy="78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D1B853C-0F2F-1DD2-CC22-2FA3AF55F2E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5766" y="2503623"/>
                  <a:ext cx="86187" cy="883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4B7CF2C-393C-5A69-A59A-8800B2979AC6}"/>
                    </a:ext>
                  </a:extLst>
                </p14:cNvPr>
                <p14:cNvContentPartPr/>
                <p14:nvPr/>
              </p14:nvContentPartPr>
              <p14:xfrm>
                <a:off x="781600" y="2420480"/>
                <a:ext cx="108000" cy="171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4B7CF2C-393C-5A69-A59A-8800B2979AC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6544" y="2415429"/>
                  <a:ext cx="117910" cy="181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6FF1680-EDCD-8C24-8434-7284C6153944}"/>
                    </a:ext>
                  </a:extLst>
                </p14:cNvPr>
                <p14:cNvContentPartPr/>
                <p14:nvPr/>
              </p14:nvContentPartPr>
              <p14:xfrm>
                <a:off x="965920" y="2502920"/>
                <a:ext cx="65880" cy="81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6FF1680-EDCD-8C24-8434-7284C615394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0852" y="2497863"/>
                  <a:ext cx="75813" cy="91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8F8038D-301D-7537-3AF2-56EFA33161DE}"/>
                    </a:ext>
                  </a:extLst>
                </p14:cNvPr>
                <p14:cNvContentPartPr/>
                <p14:nvPr/>
              </p14:nvContentPartPr>
              <p14:xfrm>
                <a:off x="1076080" y="2496440"/>
                <a:ext cx="90360" cy="72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8F8038D-301D-7537-3AF2-56EFA33161D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71004" y="2491387"/>
                  <a:ext cx="100310" cy="822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DA57D59-88A3-29D9-9863-2524C8E30A58}"/>
                    </a:ext>
                  </a:extLst>
                </p14:cNvPr>
                <p14:cNvContentPartPr/>
                <p14:nvPr/>
              </p14:nvContentPartPr>
              <p14:xfrm>
                <a:off x="1244560" y="2517320"/>
                <a:ext cx="12960" cy="53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DA57D59-88A3-29D9-9863-2524C8E30A5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239417" y="2512260"/>
                  <a:ext cx="23040" cy="635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CD1BD1D-D886-051F-5D5C-39A6B8CD2BF5}"/>
                    </a:ext>
                  </a:extLst>
                </p14:cNvPr>
                <p14:cNvContentPartPr/>
                <p14:nvPr/>
              </p14:nvContentPartPr>
              <p14:xfrm>
                <a:off x="1233400" y="2434880"/>
                <a:ext cx="19080" cy="37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CD1BD1D-D886-051F-5D5C-39A6B8CD2BF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28326" y="2429848"/>
                  <a:ext cx="29026" cy="473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402172F-F184-F4D7-AC4D-54E995C9AD9B}"/>
                    </a:ext>
                  </a:extLst>
                </p14:cNvPr>
                <p14:cNvContentPartPr/>
                <p14:nvPr/>
              </p14:nvContentPartPr>
              <p14:xfrm>
                <a:off x="1318720" y="2469800"/>
                <a:ext cx="47880" cy="118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402172F-F184-F4D7-AC4D-54E995C9AD9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13648" y="2464747"/>
                  <a:ext cx="57821" cy="1283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044416D-0A85-0FF8-77B3-E2BAD949C951}"/>
                    </a:ext>
                  </a:extLst>
                </p14:cNvPr>
                <p14:cNvContentPartPr/>
                <p14:nvPr/>
              </p14:nvContentPartPr>
              <p14:xfrm>
                <a:off x="1411240" y="2462600"/>
                <a:ext cx="116280" cy="100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044416D-0A85-0FF8-77B3-E2BAD949C95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06184" y="2457548"/>
                  <a:ext cx="126189" cy="1103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9F85E0D-1385-BC91-9FF0-44B1ACB1B974}"/>
                    </a:ext>
                  </a:extLst>
                </p14:cNvPr>
                <p14:cNvContentPartPr/>
                <p14:nvPr/>
              </p14:nvContentPartPr>
              <p14:xfrm>
                <a:off x="227560" y="2668520"/>
                <a:ext cx="1451880" cy="57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9F85E0D-1385-BC91-9FF0-44B1ACB1B97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2511" y="2663450"/>
                  <a:ext cx="1461776" cy="67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3FE7E95-8005-593A-ED06-61777EE61A8B}"/>
                    </a:ext>
                  </a:extLst>
                </p14:cNvPr>
                <p14:cNvContentPartPr/>
                <p14:nvPr/>
              </p14:nvContentPartPr>
              <p14:xfrm>
                <a:off x="1649200" y="2455040"/>
                <a:ext cx="25200" cy="29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3FE7E95-8005-593A-ED06-61777EE61A8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44119" y="2449958"/>
                  <a:ext cx="35158" cy="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4B6CEC7-1033-C691-9348-54063FF71151}"/>
                    </a:ext>
                  </a:extLst>
                </p14:cNvPr>
                <p14:cNvContentPartPr/>
                <p14:nvPr/>
              </p14:nvContentPartPr>
              <p14:xfrm>
                <a:off x="1656040" y="2547200"/>
                <a:ext cx="15840" cy="19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4B6CEC7-1033-C691-9348-54063FF7115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650829" y="2542084"/>
                  <a:ext cx="26053" cy="2946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4FACD09-CF1D-A696-F089-7D76D1B59F85}"/>
              </a:ext>
            </a:extLst>
          </p:cNvPr>
          <p:cNvGrpSpPr/>
          <p:nvPr/>
        </p:nvGrpSpPr>
        <p:grpSpPr>
          <a:xfrm>
            <a:off x="4990720" y="1288280"/>
            <a:ext cx="400680" cy="216360"/>
            <a:chOff x="4990720" y="1288280"/>
            <a:chExt cx="400680" cy="2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86DC6D4-C086-1CD6-6EA6-6131EE6FD8E6}"/>
                    </a:ext>
                  </a:extLst>
                </p14:cNvPr>
                <p14:cNvContentPartPr/>
                <p14:nvPr/>
              </p14:nvContentPartPr>
              <p14:xfrm>
                <a:off x="4990720" y="1406360"/>
                <a:ext cx="122760" cy="12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86DC6D4-C086-1CD6-6EA6-6131EE6FD8E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81720" y="1397360"/>
                  <a:ext cx="140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F4FF4F3-4C7D-F22E-7ED5-2E28748B41C8}"/>
                    </a:ext>
                  </a:extLst>
                </p14:cNvPr>
                <p14:cNvContentPartPr/>
                <p14:nvPr/>
              </p14:nvContentPartPr>
              <p14:xfrm>
                <a:off x="5232280" y="1288280"/>
                <a:ext cx="159120" cy="216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F4FF4F3-4C7D-F22E-7ED5-2E28748B41C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23280" y="1279265"/>
                  <a:ext cx="176760" cy="2340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E2FFEDA-6F71-2BA1-7E16-B44AD6A9084F}"/>
              </a:ext>
            </a:extLst>
          </p:cNvPr>
          <p:cNvGrpSpPr/>
          <p:nvPr/>
        </p:nvGrpSpPr>
        <p:grpSpPr>
          <a:xfrm>
            <a:off x="5466280" y="1297280"/>
            <a:ext cx="131760" cy="216720"/>
            <a:chOff x="5466280" y="1297280"/>
            <a:chExt cx="13176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089B453-240D-7F1C-F5C9-34C016BBA695}"/>
                    </a:ext>
                  </a:extLst>
                </p14:cNvPr>
                <p14:cNvContentPartPr/>
                <p14:nvPr/>
              </p14:nvContentPartPr>
              <p14:xfrm>
                <a:off x="5466280" y="1301240"/>
                <a:ext cx="6120" cy="212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089B453-240D-7F1C-F5C9-34C016BBA69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57280" y="1292240"/>
                  <a:ext cx="237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065DB99-E318-286D-BF29-963631872530}"/>
                    </a:ext>
                  </a:extLst>
                </p14:cNvPr>
                <p14:cNvContentPartPr/>
                <p14:nvPr/>
              </p14:nvContentPartPr>
              <p14:xfrm>
                <a:off x="5467720" y="1297280"/>
                <a:ext cx="130320" cy="185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065DB99-E318-286D-BF29-96363187253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58720" y="1288262"/>
                  <a:ext cx="147960" cy="203074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5166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213A5-439E-670E-C64B-49B4754E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 Lengthening: </a:t>
            </a:r>
            <a:r>
              <a:rPr lang="en-US" err="1"/>
              <a:t>Kiliani</a:t>
            </a:r>
            <a:r>
              <a:rPr lang="en-US"/>
              <a:t>-Fischer Synthesis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311D315-62F3-C00C-9989-AE7E4BE65E48}"/>
              </a:ext>
            </a:extLst>
          </p:cNvPr>
          <p:cNvGrpSpPr/>
          <p:nvPr/>
        </p:nvGrpSpPr>
        <p:grpSpPr>
          <a:xfrm>
            <a:off x="1305666" y="2234752"/>
            <a:ext cx="855360" cy="795960"/>
            <a:chOff x="1305666" y="2234752"/>
            <a:chExt cx="855360" cy="79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0EC79D2-1CE2-80B8-B18E-DB4002F4E569}"/>
                    </a:ext>
                  </a:extLst>
                </p14:cNvPr>
                <p14:cNvContentPartPr/>
                <p14:nvPr/>
              </p14:nvContentPartPr>
              <p14:xfrm>
                <a:off x="1614186" y="2234752"/>
                <a:ext cx="137880" cy="795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0EC79D2-1CE2-80B8-B18E-DB4002F4E56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05186" y="2225752"/>
                  <a:ext cx="155520" cy="81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0D73B84-8327-CFFB-4068-B41719BD8492}"/>
                    </a:ext>
                  </a:extLst>
                </p14:cNvPr>
                <p14:cNvContentPartPr/>
                <p14:nvPr/>
              </p14:nvContentPartPr>
              <p14:xfrm>
                <a:off x="1305666" y="2613112"/>
                <a:ext cx="855360" cy="63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0D73B84-8327-CFFB-4068-B41719BD849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96666" y="2604112"/>
                  <a:ext cx="87300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3384A9-2C5F-BE7A-274E-2774FB47ABFA}"/>
              </a:ext>
            </a:extLst>
          </p:cNvPr>
          <p:cNvGrpSpPr/>
          <p:nvPr/>
        </p:nvGrpSpPr>
        <p:grpSpPr>
          <a:xfrm>
            <a:off x="2335266" y="2470552"/>
            <a:ext cx="157320" cy="248400"/>
            <a:chOff x="2335266" y="2470552"/>
            <a:chExt cx="15732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66532F7-E23C-D452-A216-7F6F93F04FC8}"/>
                    </a:ext>
                  </a:extLst>
                </p14:cNvPr>
                <p14:cNvContentPartPr/>
                <p14:nvPr/>
              </p14:nvContentPartPr>
              <p14:xfrm>
                <a:off x="2335266" y="2481712"/>
                <a:ext cx="35280" cy="237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66532F7-E23C-D452-A216-7F6F93F04FC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26357" y="2472712"/>
                  <a:ext cx="52742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DB72B8B-2783-51DB-54F7-45CD63E1B59E}"/>
                    </a:ext>
                  </a:extLst>
                </p14:cNvPr>
                <p14:cNvContentPartPr/>
                <p14:nvPr/>
              </p14:nvContentPartPr>
              <p14:xfrm>
                <a:off x="2453706" y="2470552"/>
                <a:ext cx="38880" cy="212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DB72B8B-2783-51DB-54F7-45CD63E1B59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44789" y="2461552"/>
                  <a:ext cx="56358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29371A1-ABDD-CEDA-98CC-1438EDA1E724}"/>
                    </a:ext>
                  </a:extLst>
                </p14:cNvPr>
                <p14:cNvContentPartPr/>
                <p14:nvPr/>
              </p14:nvContentPartPr>
              <p14:xfrm>
                <a:off x="2386026" y="2600152"/>
                <a:ext cx="98640" cy="8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29371A1-ABDD-CEDA-98CC-1438EDA1E72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77026" y="2591152"/>
                  <a:ext cx="1162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C60843-3442-9AB5-8BB9-03AB8C9302CD}"/>
              </a:ext>
            </a:extLst>
          </p:cNvPr>
          <p:cNvGrpSpPr/>
          <p:nvPr/>
        </p:nvGrpSpPr>
        <p:grpSpPr>
          <a:xfrm>
            <a:off x="748386" y="2583232"/>
            <a:ext cx="444240" cy="211680"/>
            <a:chOff x="748386" y="2583232"/>
            <a:chExt cx="44424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517F77E-BBB6-7F2A-B401-FF53181D5B76}"/>
                    </a:ext>
                  </a:extLst>
                </p14:cNvPr>
                <p14:cNvContentPartPr/>
                <p14:nvPr/>
              </p14:nvContentPartPr>
              <p14:xfrm>
                <a:off x="748386" y="2583232"/>
                <a:ext cx="38520" cy="196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517F77E-BBB6-7F2A-B401-FF53181D5B7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9469" y="2574232"/>
                  <a:ext cx="55997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3DAD31A-6504-609B-62B2-FE3396ED7CAE}"/>
                    </a:ext>
                  </a:extLst>
                </p14:cNvPr>
                <p14:cNvContentPartPr/>
                <p14:nvPr/>
              </p14:nvContentPartPr>
              <p14:xfrm>
                <a:off x="845586" y="2590792"/>
                <a:ext cx="40680" cy="181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3DAD31A-6504-609B-62B2-FE3396ED7CA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6586" y="2581792"/>
                  <a:ext cx="583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96F6F0B-08A6-5058-AD29-8E1631FE401D}"/>
                    </a:ext>
                  </a:extLst>
                </p14:cNvPr>
                <p14:cNvContentPartPr/>
                <p14:nvPr/>
              </p14:nvContentPartPr>
              <p14:xfrm>
                <a:off x="784746" y="2681872"/>
                <a:ext cx="92520" cy="19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96F6F0B-08A6-5058-AD29-8E1631FE401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5781" y="2673039"/>
                  <a:ext cx="110092" cy="36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795CFD2-B6CB-F100-EFC2-B3761460E1D8}"/>
                    </a:ext>
                  </a:extLst>
                </p14:cNvPr>
                <p14:cNvContentPartPr/>
                <p14:nvPr/>
              </p14:nvContentPartPr>
              <p14:xfrm>
                <a:off x="986346" y="2610952"/>
                <a:ext cx="206280" cy="183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795CFD2-B6CB-F100-EFC2-B3761460E1D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77346" y="2601952"/>
                  <a:ext cx="223920" cy="20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EECE8FD-9A5F-3B1F-8371-80DEAED2A0D8}"/>
                  </a:ext>
                </a:extLst>
              </p14:cNvPr>
              <p14:cNvContentPartPr/>
              <p14:nvPr/>
            </p14:nvContentPartPr>
            <p14:xfrm>
              <a:off x="1735866" y="3228352"/>
              <a:ext cx="236160" cy="182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EECE8FD-9A5F-3B1F-8371-80DEAED2A0D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26866" y="3219352"/>
                <a:ext cx="2538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B00A87-EFBB-5C50-4EDC-B6F409D215C0}"/>
                  </a:ext>
                </a:extLst>
              </p14:cNvPr>
              <p14:cNvContentPartPr/>
              <p14:nvPr/>
            </p14:nvContentPartPr>
            <p14:xfrm>
              <a:off x="1529028" y="1949726"/>
              <a:ext cx="205200" cy="172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B00A87-EFBB-5C50-4EDC-B6F409D215C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20044" y="1940726"/>
                <a:ext cx="222809" cy="18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9DF6596-6BEB-9646-BF1E-0196C483CEB2}"/>
              </a:ext>
            </a:extLst>
          </p:cNvPr>
          <p:cNvGrpSpPr/>
          <p:nvPr/>
        </p:nvGrpSpPr>
        <p:grpSpPr>
          <a:xfrm>
            <a:off x="1467108" y="1273646"/>
            <a:ext cx="217440" cy="568080"/>
            <a:chOff x="1467108" y="1273646"/>
            <a:chExt cx="217440" cy="56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F70F657-3A50-2F9C-21B0-F0E8C5A126C4}"/>
                    </a:ext>
                  </a:extLst>
                </p14:cNvPr>
                <p14:cNvContentPartPr/>
                <p14:nvPr/>
              </p14:nvContentPartPr>
              <p14:xfrm>
                <a:off x="1467108" y="1636886"/>
                <a:ext cx="33840" cy="204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F70F657-3A50-2F9C-21B0-F0E8C5A126C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58108" y="1627886"/>
                  <a:ext cx="51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C363E02-86E3-C14C-61C2-D6D7B59E250A}"/>
                    </a:ext>
                  </a:extLst>
                </p14:cNvPr>
                <p14:cNvContentPartPr/>
                <p14:nvPr/>
              </p14:nvContentPartPr>
              <p14:xfrm>
                <a:off x="1552068" y="1642646"/>
                <a:ext cx="22320" cy="133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C363E02-86E3-C14C-61C2-D6D7B59E250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43211" y="1633622"/>
                  <a:ext cx="39680" cy="151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D99A69E-FC4C-608D-28D6-581910B63D9B}"/>
                    </a:ext>
                  </a:extLst>
                </p14:cNvPr>
                <p14:cNvContentPartPr/>
                <p14:nvPr/>
              </p14:nvContentPartPr>
              <p14:xfrm>
                <a:off x="1657908" y="1582886"/>
                <a:ext cx="26640" cy="210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D99A69E-FC4C-608D-28D6-581910B63D9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48908" y="1573886"/>
                  <a:ext cx="44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3FF2B2F-E963-1319-9B1E-FE88EA8B63A3}"/>
                    </a:ext>
                  </a:extLst>
                </p14:cNvPr>
                <p14:cNvContentPartPr/>
                <p14:nvPr/>
              </p14:nvContentPartPr>
              <p14:xfrm>
                <a:off x="1476108" y="1273646"/>
                <a:ext cx="149760" cy="259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3FF2B2F-E963-1319-9B1E-FE88EA8B63A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467108" y="1264646"/>
                  <a:ext cx="167400" cy="27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1FC63F2-C06F-900E-5BEE-B631DA742C22}"/>
                  </a:ext>
                </a:extLst>
              </p14:cNvPr>
              <p14:cNvContentPartPr/>
              <p14:nvPr/>
            </p14:nvContentPartPr>
            <p14:xfrm>
              <a:off x="3680591" y="2319806"/>
              <a:ext cx="1835280" cy="437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1FC63F2-C06F-900E-5BEE-B631DA742C2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71591" y="2310799"/>
                <a:ext cx="1852920" cy="4546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6382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Reactions of Carbohydrates</vt:lpstr>
      <vt:lpstr>Chair Structures of Pyranoses</vt:lpstr>
      <vt:lpstr>Reactions of Carbohydrates                    (24.6)</vt:lpstr>
      <vt:lpstr>Glycoside Formation</vt:lpstr>
      <vt:lpstr>Glycoside Formation: Mechanism</vt:lpstr>
      <vt:lpstr>Reduction of Carbohydrates</vt:lpstr>
      <vt:lpstr>Oxidation of Carbohydrates</vt:lpstr>
      <vt:lpstr>Chain Lengthening: Kiliani-Fischer Synthesis</vt:lpstr>
      <vt:lpstr>Chain Lengthening: Kiliani-Fischer Synthesis</vt:lpstr>
      <vt:lpstr>Chain Lengthening: Kiliani-Fischer Synthesis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2</cp:revision>
  <cp:lastPrinted>2023-04-12T13:31:41Z</cp:lastPrinted>
  <dcterms:created xsi:type="dcterms:W3CDTF">2022-03-01T00:08:26Z</dcterms:created>
  <dcterms:modified xsi:type="dcterms:W3CDTF">2023-04-17T15:03:25Z</dcterms:modified>
</cp:coreProperties>
</file>