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6" r:id="rId2"/>
    <p:sldId id="472" r:id="rId3"/>
    <p:sldId id="477" r:id="rId4"/>
    <p:sldId id="478" r:id="rId5"/>
    <p:sldId id="479" r:id="rId6"/>
    <p:sldId id="480" r:id="rId7"/>
    <p:sldId id="483" r:id="rId8"/>
    <p:sldId id="481" r:id="rId9"/>
    <p:sldId id="484" r:id="rId10"/>
    <p:sldId id="482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FBC6F-C573-469F-8800-5D70695DB592}" v="237" dt="2023-04-16T22:31:09.091"/>
    <p1510:client id="{816194AF-5F94-4EF3-8191-2948A8337A68}" v="735" dt="2023-04-16T22:45:59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5983 0 0,'0'0'464'0'0,"0"-1"636"0"0,5-9 7700 0 0,-3 7-7700 0 0,1 5-871 0 0,-1 1-1 0 0,1 0 1 0 0,-1-1 0 0 0,0 1-1 0 0,0 0 1 0 0,-1 0-1 0 0,1 1 1 0 0,0-1 0 0 0,-1 0-1 0 0,2 7 1 0 0,7 40 774 0 0,-7-37-778 0 0,4 48 420 0 0,0 118-1 0 0,-9-26-4644 0 0,2-147 2392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0,'1'2'8674'0'0,"5"11"-7965"0"0,0 1 0 0 0,-1 0 1 0 0,0 0-1 0 0,-1 1 0 0 0,-1-1 1 0 0,3 22-1 0 0,0-3-106 0 0,12 68 39 0 0,-5-24-995 0 0,45 146 0 0 0,-51-203-2607 0 0,-4-13 1230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16471 0 0,'-5'5'1491'0'0,"4"-5"-1434"0"0,0 0 0 0 0,1 1-1 0 0,-1-1 1 0 0,0 1 0 0 0,1-1 0 0 0,-1 1 0 0 0,1 0 0 0 0,-1-1-1 0 0,0 1 1 0 0,1-1 0 0 0,-1 1 0 0 0,1 0 0 0 0,-1 0 0 0 0,1-1-1 0 0,0 1 1 0 0,-1 0 0 0 0,1 0 0 0 0,0-1 0 0 0,0 1 0 0 0,-1 0-1 0 0,1 0 1 0 0,0 0 0 0 0,0-1 0 0 0,0 1 0 0 0,0 0 0 0 0,0 0 0 0 0,0 0-1 0 0,0 0 1 0 0,0 0 0 0 0,0-1 0 0 0,1 1 0 0 0,-1 0 0 0 0,0 0-1 0 0,0 0 1 0 0,1-1 0 0 0,-1 1 0 0 0,1 1 0 0 0,0-1 80 0 0,0 1 1 0 0,1-1-1 0 0,-1 0 1 0 0,0 0-1 0 0,1 1 0 0 0,-1-1 1 0 0,1 0-1 0 0,0 0 1 0 0,-1 0-1 0 0,1 0 1 0 0,0-1-1 0 0,2 2 0 0 0,8 0-83 0 0,1 0 0 0 0,0-1-1 0 0,0 0 1 0 0,0-1-1 0 0,0-1 1 0 0,0 0 0 0 0,23-5-1 0 0,0 1-2148 0 0,-12 3-5252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3223 0 0,'3'-18'3079'0'0,"-2"14"-2247"0"0,-1 1 0 0 0,0-1-1 0 0,0 1 1 0 0,0-1 0 0 0,0 0 0 0 0,0 1-1 0 0,-1-1 1 0 0,-1-5 0 0 0,2 8-657 0 0,-1 0 0 0 0,1 0 0 0 0,-1 0 1 0 0,1-1-1 0 0,-1 1 0 0 0,1 0 0 0 0,-1 0 0 0 0,0 0 0 0 0,1 0 0 0 0,-1 0 1 0 0,0 0-1 0 0,0 1 0 0 0,1-1 0 0 0,-1 0 0 0 0,0 0 0 0 0,0 1 0 0 0,0-1 1 0 0,0 0-1 0 0,0 1 0 0 0,0-1 0 0 0,-1 1 0 0 0,1-1 0 0 0,0 1 1 0 0,0-1-1 0 0,0 1 0 0 0,0 0 0 0 0,0 0 0 0 0,-2 0 0 0 0,1 0-62 0 0,1 0 0 0 0,-1 0 0 0 0,1 1-1 0 0,0-1 1 0 0,-1 1 0 0 0,1 0 0 0 0,0-1 0 0 0,0 1 0 0 0,0 0-1 0 0,-1-1 1 0 0,1 1 0 0 0,0 0 0 0 0,0 0 0 0 0,0 0-1 0 0,0 0 1 0 0,-1 2 0 0 0,-13 19 516 0 0,8-7-554 0 0,1-1 0 0 0,1 1 0 0 0,0 0 0 0 0,0 0 0 0 0,2 0 0 0 0,0 1 0 0 0,0 0 0 0 0,0 24 0 0 0,3-29-33 0 0,1 0 0 0 0,-1 0-1 0 0,2 0 1 0 0,-1 0 0 0 0,2 0-1 0 0,-1 0 1 0 0,2 0 0 0 0,-1-1-1 0 0,1 0 1 0 0,1 1 0 0 0,0-1-1 0 0,12 18 1 0 0,-12-22-31 0 0,0 0 0 0 0,1 0 0 0 0,0-1 0 0 0,0 0 0 0 0,0 0 0 0 0,0 0 0 0 0,1-1 0 0 0,-1 0 0 0 0,1 0 0 0 0,0-1 0 0 0,1 0 0 0 0,-1 0 0 0 0,1 0 0 0 0,-1-1 0 0 0,10 1 0 0 0,-11-1 0 0 0,1-2-1 0 0,-1 1 0 0 0,0-1 1 0 0,1 0-1 0 0,-1 0 1 0 0,0-1-1 0 0,1 0 0 0 0,-1 0 1 0 0,0 0-1 0 0,0-1 1 0 0,0 0-1 0 0,0 0 0 0 0,0-1 1 0 0,0 1-1 0 0,-1-1 1 0 0,1 0-1 0 0,-1-1 0 0 0,0 0 1 0 0,7-5-1 0 0,-7 4 56 0 0,0-1-1 0 0,0 1 0 0 0,-1-1 1 0 0,1 0-1 0 0,-1 0 0 0 0,-1 0 1 0 0,1 0-1 0 0,-1-1 1 0 0,0 1-1 0 0,-1-1 0 0 0,4-12 1 0 0,-5 13-3 0 0,0 0 0 0 0,0 0 0 0 0,-1 0 1 0 0,0 0-1 0 0,0 0 0 0 0,-1 0 0 0 0,1 0 1 0 0,-1 0-1 0 0,-1 1 0 0 0,1-1 0 0 0,-1 0 1 0 0,0 0-1 0 0,0 1 0 0 0,-5-10 0 0 0,0 3-29 0 0,-1 0 0 0 0,-1 1 0 0 0,1 0 0 0 0,-2 0 0 0 0,-12-11 0 0 0,1 4-1003 0 0,-38-26 0 0 0,58 43 538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11055 0 0,'0'0'1315'0'0,"10"13"1970"0"0,-4-1-2644 0 0,0 0 0 0 0,-1 1-1 0 0,-1 0 1 0 0,0 0 0 0 0,0 0-1 0 0,-2 1 1 0 0,3 26 0 0 0,-5 97-271 0 0,-1-130-252 0 0,-1 129-239 0 0,7-78-7566 0 0,-4-50 1873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10135 0 0,'2'1'3591'0'0,"0"1"-3225"0"0,0 0 1 0 0,0 0-1 0 0,0 0 1 0 0,0 1-1 0 0,0-1 0 0 0,0 1 1 0 0,-1-1-1 0 0,1 1 1 0 0,1 4-1 0 0,10 30 26 0 0,-6-17-1 0 0,71 246 1076 0 0,-51-150-3696 0 0,-8-29-3027 0 0,-15-72 12 0 0</inkml:trace>
  <inkml:trace contextRef="#ctx0" brushRef="#br0" timeOffset="1">15 358 16615 0 0,'-3'1'271'0'0,"2"-1"-206"0"0,1 0 0 0 0,-1 0 0 0 0,0 1 0 0 0,1-1 0 0 0,-1 0 0 0 0,1 0 0 0 0,-1 1 0 0 0,1-1 0 0 0,-1 0 1 0 0,1 1-1 0 0,-1-1 0 0 0,1 1 0 0 0,-1-1 0 0 0,1 1 0 0 0,-1-1 0 0 0,1 1 0 0 0,0-1 0 0 0,-1 1 0 0 0,1-1 0 0 0,0 1 0 0 0,-1 0 0 0 0,1-1 0 0 0,0 1 0 0 0,-1 1 1161 0 0,24 6 938 0 0,-6-9-1763 0 0,0 0 1 0 0,0-1 0 0 0,-1 0 0 0 0,1-1-1 0 0,22-8 1 0 0,-4 1-2302 0 0,0 3-3366 0 0,-18 4-2072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 5527 0 0,'0'0'58'0'0,"0"-1"0"0"0,0 1 0 0 0,-1-1 0 0 0,1 0 0 0 0,0 1 0 0 0,0-1-1 0 0,0 1 1 0 0,0-1 0 0 0,0 1 0 0 0,0-1 0 0 0,0 1 0 0 0,0-1 0 0 0,0 0-1 0 0,0 1 1 0 0,0-1 0 0 0,0 1 0 0 0,0-1 0 0 0,1 1 0 0 0,-1-1 0 0 0,0 1-1 0 0,0-1 1 0 0,1 1 0 0 0,-1-1 0 0 0,0 1 0 0 0,1-1 0 0 0,-1 1 0 0 0,0-1-1 0 0,1 1 1 0 0,-1-1 0 0 0,1 1 0 0 0,0-1 0 0 0,-1 1 258 0 0,0-1-133 0 0,0 1-1 0 0,0 0 1 0 0,0-1 0 0 0,0 1-1 0 0,0 0 1 0 0,0 0-1 0 0,0-1 1 0 0,0 1-1 0 0,0 0 1 0 0,0-1-1 0 0,0 1 1 0 0,0 0-1 0 0,0-1 1 0 0,0 1-1 0 0,0 0 1 0 0,0 0 0 0 0,-1-1-1 0 0,1 1 1 0 0,0 0-1 0 0,0 0 1 0 0,0-1-1 0 0,0 1 1 0 0,-1 0-1 0 0,1 0 1 0 0,0-1-1 0 0,0 1 1 0 0,-1 0 0 0 0,1 0-1 0 0,-9-7 1515 0 0,8 6-1133 0 0,0 0-338 0 0,-1 0 0 0 0,1 0 1 0 0,0 0-1 0 0,0 0 0 0 0,-1 1 1 0 0,1-1-1 0 0,0 0 0 0 0,-1 1 0 0 0,1-1 1 0 0,0 1-1 0 0,-1-1 0 0 0,1 1 0 0 0,-1 0 1 0 0,1 0-1 0 0,-1-1 0 0 0,1 1 1 0 0,-1 0-1 0 0,1 0 0 0 0,-4 1 0 0 0,3-1-77 0 0,0 1-1 0 0,0 0 0 0 0,-1 0 0 0 0,1 0 0 0 0,0 0 1 0 0,0 1-1 0 0,0-1 0 0 0,0 0 0 0 0,0 1 0 0 0,1-1 1 0 0,-4 4-1 0 0,1 0-42 0 0,-1 1 1 0 0,1 0 0 0 0,-1 0-1 0 0,2 1 1 0 0,-1-1 0 0 0,1 1-1 0 0,-3 7 1 0 0,3-4-81 0 0,0-1-1 0 0,1 1 0 0 0,0 0 1 0 0,0 0-1 0 0,1 0 1 0 0,1-1-1 0 0,-1 1 0 0 0,2 0 1 0 0,1 12-1 0 0,-1-15-10 0 0,0 0 0 0 0,1 1 0 0 0,1-1 0 0 0,-1 0 0 0 0,1 0 0 0 0,0 0 0 0 0,0 0 0 0 0,1-1-1 0 0,0 1 1 0 0,1-1 0 0 0,-1 0 0 0 0,10 9 0 0 0,-9-10 3 0 0,0-1 1 0 0,1 0-1 0 0,-1 0 0 0 0,1 0 0 0 0,0 0 0 0 0,1-1 1 0 0,-1 0-1 0 0,0-1 0 0 0,1 1 0 0 0,-1-1 0 0 0,1-1 1 0 0,0 1-1 0 0,0-1 0 0 0,0 0 0 0 0,0 0 0 0 0,0-1 1 0 0,7-1-1 0 0,-9 1-2 0 0,0 0-1 0 0,0-1 1 0 0,0 0 0 0 0,-1 0 0 0 0,1 0-1 0 0,0-1 1 0 0,-1 1 0 0 0,1-1 0 0 0,-1 0-1 0 0,0-1 1 0 0,1 1 0 0 0,-1-1 0 0 0,0 0-1 0 0,-1 0 1 0 0,1 0 0 0 0,0 0 0 0 0,-1-1-1 0 0,0 1 1 0 0,1-1 0 0 0,-2 0 0 0 0,1 0-1 0 0,0 0 1 0 0,-1 0 0 0 0,0-1 0 0 0,3-5-1 0 0,-4 5 41 0 0,1-1-1 0 0,-1 1 0 0 0,0-1 0 0 0,0 0 0 0 0,-1 0 1 0 0,0 1-1 0 0,0-1 0 0 0,0 0 0 0 0,-1 1 0 0 0,0-1 0 0 0,0 0 1 0 0,0 1-1 0 0,0-1 0 0 0,-1 1 0 0 0,0-1 0 0 0,0 1 0 0 0,-1 0 1 0 0,-6-10-1 0 0,2 4 66 0 0,-1 0-1 0 0,0 1 1 0 0,-1 0 0 0 0,0 0 0 0 0,-1 1 0 0 0,0 0-1 0 0,-12-8 1 0 0,18 14-367 0 0,-1 1 1 0 0,1-1-1 0 0,-1 1 1 0 0,1 0-1 0 0,-1 0 0 0 0,0 0 1 0 0,0 1-1 0 0,0 0 0 0 0,0 0 1 0 0,0 0-1 0 0,0 0 0 0 0,-7 1 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0,'0'0'11967'0'0,"1"2"-11102"0"0,4 12-266 0 0,0 1 0 0 0,0 0 1 0 0,-2 0-1 0 0,3 20 0 0 0,-2-3-113 0 0,-2 36 0 0 0,0-43 3 0 0,0-13-1235 0 0,-2-1-3605 0 0,2-15 973 0 0,-1-3 1580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0,'2'-4'5630'0'0,"0"6"-4730"0"0,1 0 0 0 0,-1 1 0 0 0,1-1 0 0 0,-1 1 0 0 0,0 0 0 0 0,2 3 0 0 0,8 21 2020 0 0,-6-8-2477 0 0,3 23 0 0 0,-2-9 344 0 0,16 68-16 0 0,8 31-2918 0 0,-26-116-1640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15463 0 0,'-4'-1'587'0'0,"-1"1"-1"0"0,0-1 1 0 0,0 1-1 0 0,-5 0 1 0 0,3 0 3115 0 0,33 12-1140 0 0,-12-9-2212 0 0,0-1 0 0 0,25 1 0 0 0,-10-5-7621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 0 0,'1'-1'72'0'0,"-1"2"-61"0"0,17-22 15972 0 0,-16 24-18186 0 0,6 49 5089 0 0,11 101 573 0 0,0 57-2611 0 0,-17-195-1505 0 0,0 1 0 0 0,2-1 0 0 0,5 23 0 0 0,-7-37-139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12295 0 0,'0'0'2548'0'0,"10"11"-650"0"0,-6-3-1528 0 0,0 1 0 0 0,0 0 0 0 0,-1 0 0 0 0,0 0 0 0 0,0 1 0 0 0,-1-1 0 0 0,0 0 0 0 0,0 18 0 0 0,1-3 142 0 0,12 86 911 0 0,9 66-1234 0 0,-19-146-591 0 0,-2-8-2509 0 0,7 27 0 0 0,-7-40 1387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1839 0 0,'-47'-2'20106'0'0,"53"5"-19503"0"0,1-1-511 0 0,1 1-1 0 0,-1-1 0 0 0,1-1 0 0 0,-1 0 0 0 0,1 0 1 0 0,0 0-1 0 0,0-1 0 0 0,-1 0 0 0 0,11-2 0 0 0,-7 1-830 0 0,0-1 0 0 0,0-1 0 0 0,13-4 1 0 0,-12 2-704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13 218 4607 0 0,'0'0'354'0'0,"-4"5"-220"0"0,3-2 1047 0 0,-1 0-1 0 0,1 0 1 0 0,0 0-1 0 0,0 1 1 0 0,0-1-1 0 0,0 4 1 0 0,0 22 2327 0 0,4-12-3285 0 0,6 26 0 0 0,-2-11 887 0 0,20 107 417 0 0,-4-29-933 0 0,8 114 0 0 0,-26-144-91 0 0,-5-89-430 0 0,-1 0 0 0 0,-1 0 0 0 0,-3-11 1 0 0,0-6-21 0 0,-17-82-36 0 0,-5-51-113 0 0,20 75-108 0 0,4 0 0 0 0,8-98-1 0 0,-2 159 183 0 0,0 0-1 0 0,1 1 0 0 0,1-1 1 0 0,1 1-1 0 0,9-21 0 0 0,-11 34 13 0 0,0 1 0 0 0,0 0 1 0 0,12-15-1 0 0,-15 21 5 0 0,1-1 1 0 0,0 1-1 0 0,-1 0 1 0 0,1 0-1 0 0,0 1 1 0 0,0-1-1 0 0,0 0 1 0 0,1 1-1 0 0,-1-1 1 0 0,0 1-1 0 0,0 0 1 0 0,1-1-1 0 0,-1 1 0 0 0,1 0 1 0 0,-1 1-1 0 0,1-1 1 0 0,0 0-1 0 0,2 0 1 0 0,-4 1 3 0 0,-1 0 1 0 0,1 0 0 0 0,-1 0-1 0 0,1 0 1 0 0,0 0 0 0 0,-1 0-1 0 0,1 0 1 0 0,0 0 0 0 0,-1 0-1 0 0,1 0 1 0 0,-1 0-1 0 0,1 0 1 0 0,0 0 0 0 0,-1 0-1 0 0,1 1 1 0 0,-1-1 0 0 0,1 0-1 0 0,-1 0 1 0 0,1 1-1 0 0,-1-1 1 0 0,1 0 0 0 0,-1 1-1 0 0,1-1 1 0 0,-1 1 0 0 0,1-1-1 0 0,0 1 1 0 0,0 1-1 0 0,2 1 2 0 0,1 0 1 0 0,-1 0-1 0 0,0 0 0 0 0,0 0 0 0 0,-1 1 1 0 0,1 0-1 0 0,-1-1 0 0 0,0 1 0 0 0,0 0 1 0 0,0 0-1 0 0,2 8 0 0 0,0 0 38 0 0,0 1 0 0 0,3 21 0 0 0,-7-27-12 0 0,1 1 0 0 0,-1-1 1 0 0,-1 0-1 0 0,0 0 0 0 0,1 0 0 0 0,-5 13 0 0 0,-15 41 104 0 0,17-56-117 0 0,-5 18 31 0 0,-1-1 1 0 0,-22 36-1 0 0,27-51-2 0 0,0-3-57 0 0,3-4-103 0 0,17 0-867 0 0,-6 0 880 0 0,-4 0 71 0 0,-1 0 1 0 0,1 0 0 0 0,-1 1-1 0 0,0-1 1 0 0,1 1 0 0 0,5 2-1 0 0,11 4-63 0 0,42 20 0 0 0,-56-23 122 0 0,-1 1 0 0 0,0 0 0 0 0,0 0 0 0 0,0 1 1 0 0,0-1-1 0 0,-1 1 0 0 0,0 1 0 0 0,9 10 0 0 0,-9-8 163 0 0,0 1 0 0 0,0-1 0 0 0,4 12 0 0 0,-8-17-81 0 0,-1 0 0 0 0,1 0 0 0 0,-1 0 0 0 0,0-1 0 0 0,0 1 1 0 0,0 0-1 0 0,-1 0 0 0 0,0 0 0 0 0,1 0 0 0 0,-1 0 0 0 0,-1 8 0 0 0,-1-9 23 0 0,1 0 0 0 0,-1 0 0 0 0,1 0 0 0 0,-1 0 0 0 0,0 0 0 0 0,0-1 0 0 0,0 1 0 0 0,-1-1 0 0 0,-4 5 0 0 0,-3 4 207 0 0,4-5-235 0 0,-1 1-1 0 0,0-1 0 0 0,0 0 1 0 0,0-1-1 0 0,0 1 1 0 0,-1-2-1 0 0,0 1 0 0 0,0-1 1 0 0,-11 4-1 0 0,0-1 100 0 0,0-1 0 0 0,-1-1 0 0 0,-21 2 0 0 0,40-7-203 0 0,-2 1-43 0 0,0 0 0 0 0,0-1 0 0 0,1 0 0 0 0,-1 1 0 0 0,0-1 0 0 0,0 0 0 0 0,0 0 0 0 0,0-1 0 0 0,0 1 0 0 0,0-1 0 0 0,0 1 0 0 0,1-1 0 0 0,-4-1 0 0 0,5 1-370 0 0,-4-16-4993 0 0,6 7-1819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10591 0 0,'1'-2'9593'0'0,"6"-5"-8084"0"0,-4 5-1257 0 0,0 0 1 0 0,0 1-1 0 0,1-1 1 0 0,-1 1-1 0 0,0 0 1 0 0,5-1-1 0 0,38-3 591 0 0,-32 4-643 0 0,61-5 196 0 0,-13 2-1600 0 0,-21 0-5060 0 0,-21 0-1232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7831 0 0,'6'-4'9488'0'0,"-3"7"-10830"0"0,2 7 1598 0 0,0 0 1 0 0,-1 0-1 0 0,0 1 1 0 0,3 15-1 0 0,0-2 19 0 0,57 216 1151 0 0,-57-211-1339 0 0,11 65 185 0 0,-18-61-26 0 0,0-32-161 0 0,-6-13-16 0 0,-7-8-109 0 0,-16-40 0 0 0,23 43 55 0 0,1 0 0 0 0,1-1-1 0 0,0 0 1 0 0,1 1 0 0 0,-1-32-1 0 0,8-92-447 0 0,-4 133 378 0 0,1-6-6 0 0,1 0 0 0 0,0 0 1 0 0,1 0-1 0 0,0 0 0 0 0,9-20 0 0 0,-11 31 59 0 0,1 0-1 0 0,-1-1 1 0 0,1 1 0 0 0,0 0-1 0 0,0 0 1 0 0,0 0 0 0 0,1 0-1 0 0,-1 1 1 0 0,1-1 0 0 0,-1 1 0 0 0,1 0-1 0 0,0-1 1 0 0,0 1 0 0 0,0 0-1 0 0,0 0 1 0 0,1 1 0 0 0,-1-1-1 0 0,0 1 1 0 0,1 0 0 0 0,-1 0-1 0 0,1 0 1 0 0,-1 0 0 0 0,1 0 0 0 0,-1 1-1 0 0,1 0 1 0 0,0-1 0 0 0,-1 1-1 0 0,1 1 1 0 0,-1-1 0 0 0,1 0-1 0 0,0 1 1 0 0,-1 0 0 0 0,1 0-1 0 0,-1 0 1 0 0,1 0 0 0 0,3 2 0 0 0,2 2 7 0 0,1 0 1 0 0,-1 1 0 0 0,-1-1 0 0 0,1 2-1 0 0,-1-1 1 0 0,0 1 0 0 0,0 0 0 0 0,-1 1-1 0 0,12 15 1 0 0,-1 1 264 0 0,-2 1-1 0 0,16 34 1 0 0,-26-48-19 0 0,0 1 0 0 0,-2 0 0 0 0,1 1-1 0 0,-2-1 1 0 0,1 1 0 0 0,-2 0 0 0 0,1 0 0 0 0,-2 0-1 0 0,0 0 1 0 0,-1 25 0 0 0,-1-32-149 0 0,0 1 0 0 0,0 0 0 0 0,-1 0 1 0 0,1-1-1 0 0,-1 1 0 0 0,-1-1 0 0 0,1 1 0 0 0,-1-1 0 0 0,0 0 0 0 0,-1 0 1 0 0,0-1-1 0 0,0 1 0 0 0,0 0 0 0 0,0-1 0 0 0,-1 0 0 0 0,0 0 0 0 0,0-1 0 0 0,0 1 1 0 0,0-1-1 0 0,-1 0 0 0 0,0-1 0 0 0,-9 6 0 0 0,-92 46 273 0 0,102-54-373 0 0,0 0-1 0 0,0 0 1 0 0,0 0 0 0 0,-1 0 0 0 0,1-1-1 0 0,0 0 1 0 0,-1 0 0 0 0,-4-1 0 0 0,-6 0-564 0 0,15 1 533 0 0,1 0-1 0 0,0 0 1 0 0,0 0-1 0 0,0 0 1 0 0,0 0-1 0 0,-1 0 0 0 0,1 0 1 0 0,0 0-1 0 0,0 0 1 0 0,0 0-1 0 0,-1 0 0 0 0,1 0 1 0 0,0 0-1 0 0,0 0 1 0 0,0 0-1 0 0,0 0 1 0 0,-1 0-1 0 0,1-1 0 0 0,0 1 1 0 0,0 0-1 0 0,0 0 1 0 0,0 0-1 0 0,0 0 0 0 0,0 0 1 0 0,-1-1-1 0 0,1 1 1 0 0,0 0-1 0 0,0 0 0 0 0,0 0 1 0 0,0 0-1 0 0,0-1 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13359 0 0,'0'0'1210'0'0,"1"0"-996"0"0,20-8 3493 0 0,35-10-1 0 0,-2 7-2422 0 0,75-15-2764 0 0,-109 22 511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6767 0 0,'1'-1'21'0'0,"-1"1"0"0"0,0-1 0 0 0,0 0 0 0 0,1 0 0 0 0,-1 1-1 0 0,0-1 1 0 0,1 0 0 0 0,-1 1 0 0 0,0-1 0 0 0,1 1 0 0 0,-1-1 0 0 0,1 1-1 0 0,-1-1 1 0 0,1 0 0 0 0,0 1 0 0 0,-1 0 0 0 0,1-1 0 0 0,-1 1 0 0 0,1-1-1 0 0,0 1 1 0 0,-1 0 0 0 0,1-1 0 0 0,1 1 0 0 0,-1 0-10 0 0,-1-1 0 0 0,1 1 1 0 0,0 0-1 0 0,0-1 1 0 0,0 1-1 0 0,0-1 0 0 0,-1 1 1 0 0,1-1-1 0 0,0 0 0 0 0,-1 1 1 0 0,1-1-1 0 0,0 0 0 0 0,-1 1 1 0 0,1-1-1 0 0,-1 0 0 0 0,1 0 1 0 0,-1 0-1 0 0,1-1 0 0 0,1-1 298 0 0,-1 0 0 0 0,0 0 0 0 0,0 0 0 0 0,-1 0 0 0 0,1 0 0 0 0,-1 0 0 0 0,1 0 0 0 0,-1-1 0 0 0,0 1 0 0 0,0 0 0 0 0,-1-5-1 0 0,1 8-90 0 0,0-1-1 0 0,-1 0 0 0 0,1 0 0 0 0,0 0 0 0 0,-1 0 1 0 0,1 1-1 0 0,0-1 0 0 0,-1 0 0 0 0,1 1 0 0 0,-1-1 1 0 0,0 0-1 0 0,1 1 0 0 0,-1-1 0 0 0,1 0 0 0 0,-1 1 1 0 0,0-1-1 0 0,-1 0 0 0 0,1 1-103 0 0,-1-1 1 0 0,1 1-1 0 0,-1-1 0 0 0,1 1 1 0 0,-1 0-1 0 0,1 0 0 0 0,-1 0 1 0 0,1 0-1 0 0,-1 0 0 0 0,1 0 1 0 0,-1 0-1 0 0,1 0 0 0 0,-3 1 1 0 0,-7 3 278 0 0,1 0 1 0 0,0 1 0 0 0,-1 0-1 0 0,2 1 1 0 0,-1 0 0 0 0,1 0-1 0 0,-10 9 1 0 0,8-5-280 0 0,1 1-1 0 0,0 0 1 0 0,1 1 0 0 0,0 0-1 0 0,0 1 1 0 0,2-1 0 0 0,-10 21-1 0 0,10-18-76 0 0,1 0 0 0 0,0 0 0 0 0,1 0 0 0 0,0 1 0 0 0,2 0 0 0 0,0 0 0 0 0,1 0 0 0 0,0 1-1 0 0,1-1 1 0 0,1 0 0 0 0,1 0 0 0 0,2 19 0 0 0,-2-30-10 0 0,0 0-1 0 0,1 0 0 0 0,0 0 1 0 0,0 0-1 0 0,0-1 1 0 0,0 1-1 0 0,1 0 0 0 0,-1-1 1 0 0,1 0-1 0 0,0 1 1 0 0,1-1-1 0 0,-1-1 0 0 0,1 1 1 0 0,0 0-1 0 0,-1-1 1 0 0,2 0-1 0 0,-1 0 1 0 0,0 0-1 0 0,1 0 0 0 0,-1-1 1 0 0,1 1-1 0 0,0-1 1 0 0,0-1-1 0 0,-1 1 0 0 0,9 1 1 0 0,11 4 64 0 0,-19-5-77 0 0,0-1 0 0 0,0 1 0 0 0,0-1 0 0 0,0 0 0 0 0,0-1 1 0 0,0 1-1 0 0,7-1 0 0 0,4-1 24 0 0,-9 1-28 0 0,0-1 0 0 0,0 1 0 0 0,0-1 0 0 0,0-1 0 0 0,0 1 0 0 0,0-1 0 0 0,0 0 0 0 0,12-7 0 0 0,-13 6 4 0 0,1 0 2 0 0,0-1 0 0 0,-1 0 0 0 0,0 0 0 0 0,0 0-1 0 0,0-1 1 0 0,10-10 0 0 0,-12 10-14 0 0,-1 2 10 0 0,1-2-1 0 0,-1 1 0 0 0,0 0 0 0 0,0 0 0 0 0,4-9 0 0 0,-7 11-3 0 0,1 1 1 0 0,-1-1-1 0 0,1 0 1 0 0,-1 0-1 0 0,0 0 0 0 0,0 1 1 0 0,0-1-1 0 0,0 0 1 0 0,0 0-1 0 0,0 0 0 0 0,0 0 1 0 0,0 1-1 0 0,-1-1 1 0 0,1 0-1 0 0,-1 0 0 0 0,1 1 1 0 0,-1-1-1 0 0,0 0 1 0 0,0 1-1 0 0,-2-4 0 0 0,2 3-5 0 0,-1 0 0 0 0,1-1-1 0 0,-1 1 1 0 0,0 0 0 0 0,0 0-1 0 0,0 0 1 0 0,-1 0 0 0 0,1 0-1 0 0,0 1 1 0 0,-1-1-1 0 0,1 1 1 0 0,-1-1 0 0 0,1 1-1 0 0,-1 0 1 0 0,0 0 0 0 0,1 0-1 0 0,-1 0 1 0 0,0 1-1 0 0,-3-1 1 0 0,-28-10 30 0 0,28 8 35 0 0,5 2 781 0 0,3 1-830 0 0,-1 1-1 0 0,1-1 0 0 0,0 1 1 0 0,-1 0-1 0 0,1 0 0 0 0,-1-1 1 0 0,1 1-1 0 0,1 2 0 0 0,9 4 60 0 0,-4-5-81 0 0,0 0 1 0 0,0-1-1 0 0,0 1 1 0 0,1-2-1 0 0,-1 1 0 0 0,0-1 1 0 0,1 0-1 0 0,-1-1 1 0 0,0 0-1 0 0,13-3 1 0 0,1-2-1187 0 0,-1-1 0 0 0,35-16 0 0 0,-39 16-273 0 0,0-1-212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12639 0 0,'0'0'1143'0'0,"-7"5"-351"0"0,4-3-588 0 0,1 0-1 0 0,-1 1 1 0 0,1 0 0 0 0,0-1 0 0 0,0 1-1 0 0,0 0 1 0 0,0 0 0 0 0,0 0-1 0 0,1 0 1 0 0,-1 1 0 0 0,1-1 0 0 0,0 0-1 0 0,0 0 1 0 0,0 1 0 0 0,1-1-1 0 0,-1 1 1 0 0,0 6 0 0 0,1 4 203 0 0,0 0 1 0 0,4 28-1 0 0,-1-14-64 0 0,-1-5-3 0 0,11 40 0 0 0,-11-56-302 0 0,0-1 0 0 0,0 1 0 0 0,1-1 0 0 0,0 0 0 0 0,0 0 0 0 0,1 0 0 0 0,-1 0-1 0 0,1-1 1 0 0,1 1 0 0 0,6 7 0 0 0,-6-9-9 0 0,-1-1-1 0 0,0 1 1 0 0,1-1-1 0 0,-1 0 1 0 0,1 0-1 0 0,0-1 1 0 0,0 1-1 0 0,10 2 0 0 0,-12-4-34 0 0,1 0-1 0 0,0 0 1 0 0,-1-1-1 0 0,1 0 1 0 0,0 0 0 0 0,0 0-1 0 0,-1 0 1 0 0,1 0-1 0 0,0-1 1 0 0,0 1-1 0 0,-1-1 1 0 0,1 0-1 0 0,6-3 1 0 0,-6 3-43 0 0,0-1 0 0 0,0 0 0 0 0,0 0 1 0 0,0 0-1 0 0,0 0 0 0 0,0-1 0 0 0,-1 1 1 0 0,1-1-1 0 0,-1 0 0 0 0,0 0 0 0 0,0 0 1 0 0,0-1-1 0 0,0 1 0 0 0,-1-1 0 0 0,1 1 1 0 0,-1-1-1 0 0,3-6 0 0 0,-3 4 27 0 0,1 1-1 0 0,-1-1 1 0 0,-1 1 0 0 0,1-1-1 0 0,-1 0 1 0 0,1-5 0 0 0,-2-2 30 0 0,0 1 1 0 0,-2-18 0 0 0,2 24 75 0 0,0 5 80 0 0,0 1-145 0 0,0 0 0 0 0,0 0 1 0 0,0 0-1 0 0,0 0 1 0 0,0 0-1 0 0,0 0 0 0 0,-1 0 1 0 0,1 0-1 0 0,0 0 1 0 0,0 0-1 0 0,0 0 0 0 0,0 0 1 0 0,0 0-1 0 0,0 0 1 0 0,0 0-1 0 0,0 0 0 0 0,0 0 1 0 0,0 0-1 0 0,0 0 1 0 0,0 0-1 0 0,0 0 0 0 0,-1 0 1 0 0,1 0-1 0 0,0 0 1 0 0,0 0-1 0 0,0 0 0 0 0,0 0 1 0 0,0 0-1 0 0,0 0 1 0 0,0 0-1 0 0,0 0 1 0 0,0 0-1 0 0,0 0 0 0 0,0 0 1 0 0,0 0-1 0 0,0 0 1 0 0,0 0-1 0 0,0-1 0 0 0,0 1 1 0 0,0 0-1 0 0,0 0 1 0 0,-1 0-1 0 0,1 0 0 0 0,0 0 1 0 0,0 0-1 0 0,0 0 1 0 0,0 0-1 0 0,0 0 0 0 0,0 0 1 0 0,0 0-1 0 0,0 0 1 0 0,-3 6 355 0 0,3 2-328 0 0,0-1 0 0 0,0 1 1 0 0,0-1-1 0 0,1 1 0 0 0,0-1 1 0 0,0 0-1 0 0,1 1 1 0 0,-1-1-1 0 0,2 0 0 0 0,2 7 1 0 0,0-4 13 0 0,-1-1-1 0 0,1 0 1 0 0,0 0 0 0 0,1 0 0 0 0,0-1-1 0 0,13 13 1 0 0,-15-17-97 0 0,0 0-1 0 0,0-1 1 0 0,0 0-1 0 0,0 0 0 0 0,1 0 1 0 0,0-1-1 0 0,-1 1 1 0 0,1-1-1 0 0,0 0 1 0 0,0 0-1 0 0,0-1 1 0 0,1 0-1 0 0,4 1 0 0 0,-6-1 8 0 0,0-1-1 0 0,-1 0 0 0 0,1 0 1 0 0,0 0-1 0 0,-1 0 0 0 0,1-1 1 0 0,0 0-1 0 0,-1 1 0 0 0,1-1 1 0 0,-1-1-1 0 0,1 1 0 0 0,-1 0 1 0 0,1-1-1 0 0,-1 0 0 0 0,0 0 1 0 0,0 0-1 0 0,0 0 0 0 0,0 0 1 0 0,3-3-1 0 0,-2 0-119 0 0,0 0-1 0 0,0 0 1 0 0,0 0 0 0 0,-1 0-1 0 0,0-1 1 0 0,0 1 0 0 0,-1-1-1 0 0,1 0 1 0 0,-1 1 0 0 0,0-1-1 0 0,-1 0 1 0 0,0 0 0 0 0,0 0-1 0 0,0-1 1 0 0,0-8 0 0 0,-1 3 117 0 0,0 1 0 0 0,-1 0 0 0 0,0-1 0 0 0,0 1 0 0 0,-7-23 1766 0 0,12 60-502 0 0,-1-17-1150 0 0,-1-1 0 0 0,2 0 1 0 0,-1 1-1 0 0,1-1 0 0 0,1-1 0 0 0,-1 1 0 0 0,1-1 0 0 0,0 1 1 0 0,1-2-1 0 0,0 1 0 0 0,11 10 0 0 0,-8-9-107 0 0,0-1 0 0 0,1 0-1 0 0,0 0 1 0 0,0-1 0 0 0,1 0 0 0 0,0-1-1 0 0,0 0 1 0 0,13 4 0 0 0,14-2-753 0 0,-15-8-3648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12063 0 0,'0'0'1091'0'0,"-4"-13"-878"0"0,3 12-82 0 0,1 1 0 0 0,0-1 0 0 0,0 0 0 0 0,-1 0 0 0 0,1 0-1 0 0,-1 0 1 0 0,1 0 0 0 0,-1 1 0 0 0,1-1 0 0 0,-1 0 0 0 0,1 0-1 0 0,-1 1 1 0 0,0-1 0 0 0,1 0 0 0 0,-1 1 0 0 0,0-1 0 0 0,0 1 0 0 0,0-1-1 0 0,1 1 1 0 0,-1-1 0 0 0,0 1 0 0 0,0-1 0 0 0,0 1 0 0 0,0 0-1 0 0,0-1 1 0 0,0 1 0 0 0,0 0 0 0 0,0 0 0 0 0,0 0 0 0 0,-1 0 0 0 0,1 0 101 0 0,-1 1 0 0 0,1 0 1 0 0,-1 0-1 0 0,1-1 0 0 0,0 1 1 0 0,-1 0-1 0 0,1 0 0 0 0,0 0 1 0 0,-1 1-1 0 0,1-1 0 0 0,0 0 1 0 0,0 0-1 0 0,0 1 0 0 0,0-1 1 0 0,0 0-1 0 0,0 1 0 0 0,0 2 1 0 0,-2 2-160 0 0,1 1 0 0 0,0 0 1 0 0,0 0-1 0 0,0 0 0 0 0,1 0 0 0 0,0 0 1 0 0,1 0-1 0 0,-1 0 0 0 0,2 0 0 0 0,-1 0 1 0 0,1 0-1 0 0,0 0 0 0 0,0 0 1 0 0,1 0-1 0 0,-1 0 0 0 0,2 0 0 0 0,-1 0 1 0 0,1-1-1 0 0,5 10 0 0 0,-5-12-455 0 0,0 0 0 0 0,1-1 0 0 0,-1 1-1 0 0,1-1 1 0 0,-1 0 0 0 0,1 0 0 0 0,0 0 0 0 0,0-1 0 0 0,0 1-1 0 0,1-1 1 0 0,-1 0 0 0 0,0 0 0 0 0,1-1 0 0 0,0 1 0 0 0,-1-1-1 0 0,1 0 1 0 0,0 0 0 0 0,-1-1 0 0 0,1 1 0 0 0,0-1 0 0 0,0 0-1 0 0,0 0 1 0 0,-1-1 0 0 0,1 1 0 0 0,0-1 0 0 0,6-2 0 0 0,4-2-5140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4607 0 0,'0'0'354'0'0,"-1"0"55"0"0,-2-1 212 0 0,1-1-1 0 0,-1 2 1 0 0,1-1-1 0 0,-1 0 0 0 0,0 0 1 0 0,0 1-1 0 0,1 0 1 0 0,-1-1-1 0 0,0 1 1 0 0,0 0-1 0 0,1 0 1 0 0,-1 1-1 0 0,0-1 1 0 0,-4 2-1 0 0,5-2-459 0 0,0 1-1 0 0,0 0 1 0 0,0 0-1 0 0,1 0 1 0 0,-1 1-1 0 0,0-1 1 0 0,0 0-1 0 0,1 1 1 0 0,-1-1-1 0 0,1 1 0 0 0,-1-1 1 0 0,1 1-1 0 0,0 0 1 0 0,0 0-1 0 0,-1 0 1 0 0,1 0-1 0 0,0-1 1 0 0,1 1-1 0 0,-1 0 1 0 0,0 3-1 0 0,-1 1-94 0 0,1 0-1 0 0,-1 0 1 0 0,2 1-1 0 0,-1-1 1 0 0,1 0-1 0 0,0 1 1 0 0,0-1-1 0 0,0 0 1 0 0,1 0-1 0 0,0 1 1 0 0,1-1-1 0 0,-1 0 1 0 0,1 0-1 0 0,0 0 1 0 0,1 0-1 0 0,-1 0 1 0 0,1-1-1 0 0,0 1 1 0 0,1-1-1 0 0,0 0 1 0 0,4 6-1 0 0,-4-6-21 0 0,0-1 0 0 0,0 1 1 0 0,1-1-1 0 0,-1 0 0 0 0,1 0 0 0 0,0-1 0 0 0,0 1 0 0 0,0-1 0 0 0,1 0 1 0 0,-1-1-1 0 0,1 1 0 0 0,0-1 0 0 0,-1 0 0 0 0,1 0 0 0 0,0-1 0 0 0,0 0 0 0 0,0 0 1 0 0,0 0-1 0 0,1-1 0 0 0,-1 0 0 0 0,0 0 0 0 0,7-1 0 0 0,-10 0 10 0 0,0 0-1 0 0,0 0 1 0 0,0 0-1 0 0,-1 0 1 0 0,1 0 0 0 0,0-1-1 0 0,-1 1 1 0 0,1-1-1 0 0,0 0 1 0 0,-1 1-1 0 0,0-1 1 0 0,1 0 0 0 0,-1-1-1 0 0,0 1 1 0 0,0 0-1 0 0,0-1 1 0 0,-1 1-1 0 0,1-1 1 0 0,0 1 0 0 0,-1-1-1 0 0,0 0 1 0 0,1 0-1 0 0,-1 1 1 0 0,0-1-1 0 0,0-6 1 0 0,2-2 91 0 0,-2 0 0 0 0,0 0 0 0 0,0 0 0 0 0,-1 0 0 0 0,-2-20 0 0 0,1 26-147 0 0,0 0 0 0 0,0 0 0 0 0,-1 1-1 0 0,1-1 1 0 0,-1 0 0 0 0,0 1 0 0 0,-1-1 0 0 0,1 1 0 0 0,-1 0 0 0 0,1 0 0 0 0,-1 0 0 0 0,-1 0-1 0 0,-6-7 1 0 0,6 8-934 0 0,0-1 0 0 0,0 1 0 0 0,-1 0 1 0 0,-6-4-1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8751 0 0,'9'33'722'0'0,"-4"-12"990"0"0,1-1 1 0 0,17 38-1 0 0,72 116 4525 0 0,-95-173-6217 0 0,1 0-1 0 0,-1 0 1 0 0,0-1-1 0 0,1 1 1 0 0,-1 0 0 0 0,0 0-1 0 0,1-1 1 0 0,-1 1-1 0 0,1 0 1 0 0,-1-1-1 0 0,1 1 1 0 0,-1-1-1 0 0,1 1 1 0 0,0-1 0 0 0,-1 1-1 0 0,2 0 1 0 0,-1-1 15 0 0,-1-1-1 0 0,0 1 1 0 0,0-1 0 0 0,0 1 0 0 0,1-1 0 0 0,-1 1 0 0 0,0-1 0 0 0,0 1-1 0 0,0-1 1 0 0,0 1 0 0 0,0-1 0 0 0,0 1 0 0 0,0-1 0 0 0,0 1 0 0 0,0-1-1 0 0,0 1 1 0 0,0-2 0 0 0,-5-33 845 0 0,3 28-887 0 0,-18-119-1457 0 0,19 110 1255 0 0,0 1 1 0 0,1-1-1 0 0,1 0 1 0 0,0 0-1 0 0,1 1 1 0 0,5-17 0 0 0,-6 28 135 0 0,0 0 1 0 0,0 0 0 0 0,1 0 0 0 0,0 0 0 0 0,0 0 0 0 0,0 1 0 0 0,3-6 0 0 0,-4 8 68 0 0,0 0-1 0 0,0 0 1 0 0,0 0-1 0 0,0 0 1 0 0,0 0 0 0 0,1 0-1 0 0,-1 0 1 0 0,0 0-1 0 0,0 1 1 0 0,1-1 0 0 0,-1 0-1 0 0,0 1 1 0 0,1-1 0 0 0,-1 1-1 0 0,0 0 1 0 0,1-1-1 0 0,-1 1 1 0 0,1 0 0 0 0,-1 0-1 0 0,1 0 1 0 0,-1 0-1 0 0,1 0 1 0 0,-1 0 0 0 0,0 0-1 0 0,3 1 1 0 0,4 2 211 0 0,0-1 0 0 0,1 2 0 0 0,-1-1-1 0 0,0 1 1 0 0,-1 1 0 0 0,1-1 0 0 0,-1 1 0 0 0,0 1 0 0 0,0-1 0 0 0,0 1 0 0 0,-1 0 0 0 0,0 1 0 0 0,0-1-1 0 0,0 1 1 0 0,-1 0 0 0 0,7 13 0 0 0,-11-19-150 0 0,-1 1 0 0 0,1-1 0 0 0,-1 0 0 0 0,0 0 0 0 0,1 1 0 0 0,-1-1 1 0 0,0 1-1 0 0,0-1 0 0 0,0 0 0 0 0,0 1 0 0 0,0-1 0 0 0,0 0 0 0 0,0 1 0 0 0,0-1 0 0 0,-1 0 0 0 0,1 1 0 0 0,0-1 0 0 0,-1 0 0 0 0,1 0 0 0 0,-1 1 0 0 0,1-1 0 0 0,-1 0 0 0 0,0 0 0 0 0,0 0 1 0 0,1 0-1 0 0,-1 0 0 0 0,0 0 0 0 0,0 0 0 0 0,0 0 0 0 0,0 0 0 0 0,0 0 0 0 0,0 0 0 0 0,0 0 0 0 0,-1-1 0 0 0,1 1 0 0 0,-2 0 0 0 0,-4 3 21 0 0,1-2 0 0 0,0 1 1 0 0,-1-1-1 0 0,0 0 0 0 0,-10 2 0 0 0,9-2-85 0 0,-1-1-1 0 0,-16 0 0 0 0,22-1-246 0 0,0-1 0 0 0,0 1-1 0 0,0 0 1 0 0,0-1 0 0 0,0 0-1 0 0,0 1 1 0 0,1-1 0 0 0,-1 0-1 0 0,0 0 1 0 0,1-1 0 0 0,-6-2-1 0 0,-1-12-13386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0,'0'0'167'0'0,"0"2"-7"0"0,5 13 1239 0 0,0 1-1 0 0,1-1 1 0 0,1-1-1 0 0,0 1 1 0 0,1-1-1 0 0,1-1 1 0 0,0 1-1 0 0,1-1 1 0 0,18 19-1 0 0,-25-28-1766 0 0,0-1 0 0 0,1 0 0 0 0,-1 0 0 0 0,1 0 0 0 0,-1-1 1 0 0,7 4-1 0 0,-8-5 125 0 0,-1-1 0 0 0,1 0 0 0 0,-1 1 0 0 0,1-1 0 0 0,-1 0 0 0 0,1 0 0 0 0,0 0 0 0 0,-1 0 0 0 0,1 0 0 0 0,-1-1 0 0 0,1 1 0 0 0,-1 0 0 0 0,3-2 0 0 0,4 0-1412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5063 0 0,'0'0'4235'0'0,"0"9"-223"0"0,-3 10-2079 0 0,0 0-1 0 0,-10 29 1 0 0,5-19-908 0 0,-51 220 3857 0 0,53-208-4593 0 0,5-30-869 0 0,0 1 1 0 0,-1-1-1 0 0,0 0 0 0 0,-5 11 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10047 0 0,'3'1'463'0'0,"-2"-1"-441"0"0,0 0 0 0 0,0 0-1 0 0,0 0 1 0 0,0 1 0 0 0,0-1 0 0 0,0 1-1 0 0,0-1 1 0 0,0 1 0 0 0,0-1 0 0 0,-1 1 0 0 0,1-1-1 0 0,0 1 1 0 0,0 0 0 0 0,-1-1 0 0 0,1 1 0 0 0,0 0-1 0 0,-1 0 1 0 0,1-1 0 0 0,0 3 0 0 0,7 22 167 0 0,-3-1 154 0 0,2 14 2574 0 0,22 63 1 0 0,-10-63 1808 0 0,-15-44-4082 0 0,-1-2-488 0 0,0 1-1 0 0,0-1 1 0 0,-1 0-1 0 0,0 0 1 0 0,0 0 0 0 0,-1 0-1 0 0,0-8 1 0 0,3-11 24 0 0,-3 18-206 0 0,2-10-45 0 0,1 1 0 0 0,0-1 0 0 0,1 1 0 0 0,11-24-1 0 0,-14 38-133 0 0,0-1 0 0 0,1 1 0 0 0,0 0 0 0 0,0-1 0 0 0,0 1 0 0 0,0 0 0 0 0,1 1-1 0 0,-1-1 1 0 0,5-3 0 0 0,-4 5-118 0 0,-1 0 1 0 0,0 0-1 0 0,0 1 0 0 0,0-1 0 0 0,1 1 1 0 0,-1 0-1 0 0,1 0 0 0 0,-1 0 0 0 0,1 0 1 0 0,0 0-1 0 0,-1 1 0 0 0,1 0 0 0 0,0-1 1 0 0,3 2-1 0 0,4-1-1435 0 0,-1 1 0 0 0,0 0 0 0 0,15 5 0 0 0,-10-1-157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5815 0 0,'2'1'266'0'0,"71"37"9068"0"0,-84-37-6444 0 0,-4 1-2056 0 0,-24 7 1 0 0,32-6-713 0 0,1 0 0 0 0,0 0 0 0 0,0 0 1 0 0,0 1-1 0 0,0 0 0 0 0,0 0 0 0 0,-5 6 1 0 0,9-8-87 0 0,0 0 1 0 0,0 0 0 0 0,0 0 0 0 0,1 0 0 0 0,-1 0 0 0 0,1 1 0 0 0,-1-1 0 0 0,1 1 0 0 0,0-1 0 0 0,0 1 0 0 0,0-1 0 0 0,0 1 0 0 0,1 0 0 0 0,-1 0 0 0 0,1-1-1 0 0,-1 1 1 0 0,1 0 0 0 0,0 0 0 0 0,0-1 0 0 0,1 6 0 0 0,-1-6-39 0 0,1 0 0 0 0,-1 0 0 0 0,1 0 0 0 0,0 0 0 0 0,0 0 0 0 0,0 0 0 0 0,0 0 0 0 0,0 0 0 0 0,0 0 0 0 0,0 0 0 0 0,1-1 0 0 0,-1 1 0 0 0,1 0 0 0 0,-1-1 0 0 0,1 1 0 0 0,0-1 0 0 0,0 0 0 0 0,-1 1 0 0 0,1-1 0 0 0,0 0 0 0 0,0 0 0 0 0,0 0 0 0 0,0-1 0 0 0,0 1 0 0 0,3 0 0 0 0,-5-1 1 0 0,7 3 1 0 0,-1-1 0 0 0,0-1 0 0 0,1 1 0 0 0,-1-1 0 0 0,1 0 0 0 0,-1-1 0 0 0,10 1 0 0 0,-12-2-11 0 0,0 1 1 0 0,0-1-1 0 0,0 0 0 0 0,0 0 0 0 0,0 0 0 0 0,-1 0 0 0 0,1-1 0 0 0,0 0 0 0 0,-1 1 0 0 0,1-1 1 0 0,-1 0-1 0 0,0-1 0 0 0,5-3 0 0 0,0-1-20 0 0,-6 6 10 0 0,0-1-1 0 0,0 0 1 0 0,-1 1-1 0 0,1-1 1 0 0,0 0-1 0 0,-1 0 1 0 0,1 0 0 0 0,-1 0-1 0 0,2-3 1 0 0,-1 0 0 0 0,-1 0 1 0 0,0 0 0 0 0,0 0 0 0 0,0-1 0 0 0,-1 1-1 0 0,0-10 1 0 0,1 9 32 0 0,-1 5 126 0 0,12 15-73 0 0,-7-7-64 0 0,9 8-83 0 0,19 17-1 0 0,-29-29-315 0 0,1 1-1 0 0,-1-1 0 0 0,1 0 0 0 0,0 0 0 0 0,0 0 0 0 0,0 0 0 0 0,0-1 1 0 0,0 0-1 0 0,10 2 0 0 0,-7-3-1328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0,'0'0'639'0'0,"0"0"-415"0"0,3 3 13 0 0,-2-1 198 0 0,0 0-1 0 0,0 0 1 0 0,-1 0-1 0 0,1 0 1 0 0,-1 0-1 0 0,0 0 0 0 0,1 0 1 0 0,-1 0-1 0 0,0 1 1 0 0,0 1-1 0 0,0 1 319 0 0,19 141 4872 0 0,-15-124-4919 0 0,-4-20-525 0 0,0-2-176 0 0,0 0 0 0 0,0 0 0 0 0,0 0 0 0 0,0 0 0 0 0,0 1 0 0 0,0-1 0 0 0,0 0 0 0 0,0 0 0 0 0,0 0 0 0 0,0 0 0 0 0,0 0 0 0 0,0 0 0 0 0,0 1 0 0 0,0-1 0 0 0,0 0 0 0 0,0 0 0 0 0,0 0 0 0 0,0 0 0 0 0,0 0 0 0 0,0 1 0 0 0,0-1-1 0 0,0 0 1 0 0,0 0 0 0 0,0 0 0 0 0,1 0 0 0 0,-1 0 0 0 0,0 0 0 0 0,0 1 0 0 0,0-1 0 0 0,0 0 0 0 0,0 0 0 0 0,0 0 0 0 0,0 0 0 0 0,0 0 0 0 0,1 0 0 0 0,-1 0 0 0 0,0 0 0 0 0,0 0 0 0 0,0 0 0 0 0,0 0 0 0 0,0 0 0 0 0,1 0 0 0 0,-1 0 0 0 0,0 0 0 0 0,0 1 0 0 0,0-1 0 0 0,0 0 0 0 0,0 0 0 0 0,1-1 0 0 0,7-5-48 0 0,5-12 149 0 0,48-113-542 0 0,-53 115 432 0 0,-4 9-10 0 0,-1 0-1 0 0,1 1 1 0 0,0 0 0 0 0,6-9-1 0 0,-10 15 32 0 0,1 0-1 0 0,-1-1 1 0 0,0 1 0 0 0,1 0-1 0 0,-1-1 1 0 0,0 1-1 0 0,1 0 1 0 0,-1 0 0 0 0,0-1-1 0 0,1 1 1 0 0,-1 0-1 0 0,1 0 1 0 0,-1 0 0 0 0,0 0-1 0 0,1-1 1 0 0,-1 1-1 0 0,1 0 1 0 0,-1 0 0 0 0,0 0-1 0 0,1 0 1 0 0,-1 0-1 0 0,1 0 1 0 0,-1 0 0 0 0,1 0-1 0 0,-1 0 1 0 0,0 0 0 0 0,1 0-1 0 0,-1 1 1 0 0,1-1-1 0 0,1 1 20 0 0,-1-1 0 0 0,0 1 0 0 0,0 0 0 0 0,0 0-1 0 0,0 0 1 0 0,0 0 0 0 0,0 0 0 0 0,0 0 0 0 0,1 2-1 0 0,2 1 12 0 0,-1 1-1 0 0,-1 0 0 0 0,1 0 1 0 0,1 6-1 0 0,6 17 102 0 0,-5-11-126 0 0,1 0 0 0 0,1-1-1 0 0,0 0 1 0 0,10 16-1 0 0,-12-25 15 0 0,-1 0-449 0 0,1 0 1 0 0,0 0-1 0 0,1 0 1 0 0,6 7-1 0 0,-9-12 27 0 0,0 0 1 0 0,-1 0-1 0 0,1 0 0 0 0,0 0 1 0 0,0-1-1 0 0,0 1 1 0 0,0-1-1 0 0,0 0 0 0 0,0 0 1 0 0,1 0-1 0 0,-1 0 0 0 0,0-1 1 0 0,0 1-1 0 0,5-1 0 0 0,6 0-1314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9991 0 0,'0'0'456'0'0,"-2"-8"151"0"0,1 7-388 0 0,1-1 0 0 0,0 1 0 0 0,-1 0 0 0 0,1-1 0 0 0,-1 1 0 0 0,0 0 0 0 0,1 0 0 0 0,-1 0 0 0 0,0 0 0 0 0,0-1 0 0 0,1 1 1 0 0,-1 0-1 0 0,0 0 0 0 0,0 0 0 0 0,0 1 0 0 0,-3-3 0 0 0,4 3-138 0 0,-1 0 1 0 0,1 0 0 0 0,-1 0-1 0 0,1 0 1 0 0,-1 0-1 0 0,1 0 1 0 0,-1 0 0 0 0,1 1-1 0 0,-1-1 1 0 0,1 0-1 0 0,-1 0 1 0 0,1 0 0 0 0,-1 1-1 0 0,1-1 1 0 0,0 0-1 0 0,-1 0 1 0 0,1 1 0 0 0,-1-1-1 0 0,1 0 1 0 0,0 1 0 0 0,-1-1-1 0 0,1 1 1 0 0,0-1-1 0 0,-1 0 1 0 0,1 1 0 0 0,0-1-1 0 0,-1 2 1 0 0,-1 2 105 0 0,0 0 0 0 0,0 0 0 0 0,0 1 0 0 0,1-1 0 0 0,-1 1 0 0 0,0 6 1 0 0,1 0-143 0 0,1 0 0 0 0,0 1 0 0 0,0-1 0 0 0,1 0-1 0 0,1 1 1 0 0,0-1 0 0 0,0 0 0 0 0,1 0 0 0 0,6 13 0 0 0,-7-18-39 0 0,1 1-1 0 0,0-1 0 0 0,0-1 0 0 0,0 1 0 0 0,1 0 0 0 0,0-1 0 0 0,0 1 0 0 0,0-1 0 0 0,1-1 0 0 0,0 1 0 0 0,0 0 0 0 0,0-1 0 0 0,0 0 0 0 0,1 0 0 0 0,0-1 0 0 0,11 6 1 0 0,-13-8 20 0 0,-1 1 0 0 0,1-1 1 0 0,-1-1-1 0 0,1 1 1 0 0,0 0-1 0 0,-1-1 0 0 0,1 0 1 0 0,0 0-1 0 0,-1 0 0 0 0,1 0 1 0 0,-1-1-1 0 0,1 1 1 0 0,0-1-1 0 0,-1 0 0 0 0,1 0 1 0 0,-1 0-1 0 0,1-1 1 0 0,-1 1-1 0 0,0-1 0 0 0,0 0 1 0 0,0 0-1 0 0,6-4 1 0 0,-6 3 42 0 0,-1 1 1 0 0,1-1-1 0 0,0-1 1 0 0,-1 1-1 0 0,0 0 1 0 0,1-1-1 0 0,-1 1 1 0 0,-1-1-1 0 0,1 1 1 0 0,0-1-1 0 0,-1 0 1 0 0,0 0-1 0 0,0 0 1 0 0,0 0-1 0 0,0 0 1 0 0,-1 0-1 0 0,1 0 1 0 0,-1 0-1 0 0,0 0 1 0 0,-1-8-1 0 0,-1 3-57 0 0,-1 0 0 0 0,1 0 0 0 0,-1 0 0 0 0,-1 0 0 0 0,0 1 0 0 0,0-1 0 0 0,0 1 0 0 0,-1 0 0 0 0,-1 0 0 0 0,1 0 0 0 0,-1 1 0 0 0,-1 0 0 0 0,1 0 0 0 0,-1 1 0 0 0,0 0 0 0 0,-1 0 0 0 0,1 0 0 0 0,-1 1 0 0 0,0 0 0 0 0,0 1 0 0 0,-14-6 0 0 0,22 10 28 0 0,-10-3-1347 0 0,4 4-3266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2303 0 0,'0'-1'167'0'0,"-1"-3"2198"0"0,-1 3-1508 0 0,1 0-1 0 0,-1 0 0 0 0,1 1 0 0 0,0-1 0 0 0,-1 0 0 0 0,1 0 0 0 0,0 0 1 0 0,-2-3-1 0 0,-4-2 553 0 0,-1 3-942 0 0,-1-1 0 0 0,0 1 0 0 0,0 0 0 0 0,0 1 0 0 0,0 0 0 0 0,0 1-1 0 0,0-1 1 0 0,0 2 0 0 0,-12 0 0 0 0,25 2-628 0 0,4 5 38 0 0,13 3 120 0 0,-1 1 0 0 0,0 0 0 0 0,0 2 0 0 0,30 25 0 0 0,-43-31 287 0 0,0-1-1 0 0,0 1 0 0 0,-1 0 0 0 0,0 1 0 0 0,0-1 0 0 0,0 1 0 0 0,-1 1 0 0 0,0-1 0 0 0,-1 0 1 0 0,0 1-1 0 0,0 0 0 0 0,-1 0 0 0 0,0 1 0 0 0,2 12 0 0 0,-5-19-166 0 0,0-1 1 0 0,0 1-1 0 0,0 0 1 0 0,0-1-1 0 0,0 1 0 0 0,-1 0 1 0 0,1-1-1 0 0,-1 1 0 0 0,0-1 1 0 0,0 1-1 0 0,0-1 0 0 0,0 1 1 0 0,0-1-1 0 0,0 1 0 0 0,0-1 1 0 0,-1 0-1 0 0,-2 3 0 0 0,1-1 17 0 0,-1 0 0 0 0,0-1 0 0 0,0 1 0 0 0,0-1-1 0 0,-1 0 1 0 0,1 0 0 0 0,-8 3 0 0 0,2 0-45 0 0,8-5-81 0 0,1 0 0 0 0,-1 0 0 0 0,0 0 0 0 0,0 0 0 0 0,0 0 0 0 0,0 0 0 0 0,0 0 0 0 0,0-1 0 0 0,0 1 0 0 0,0-1 0 0 0,0 0 0 0 0,0 1 0 0 0,0-1 0 0 0,0 0 0 0 0,0 0 0 0 0,0 0 0 0 0,0-1 0 0 0,0 1 0 0 0,-2-1 0 0 0,3 1-27 0 0,1 0-1 0 0,0 0 0 0 0,-1 0 1 0 0,1 0-1 0 0,0 0 1 0 0,0 0-1 0 0,-1 0 1 0 0,1 0-1 0 0,0 0 0 0 0,-1 0 1 0 0,1 0-1 0 0,0 0 1 0 0,-1 0-1 0 0,1-1 1 0 0,0 1-1 0 0,0 0 0 0 0,-1 0 1 0 0,1 0-1 0 0,0-1 1 0 0,-1 1-1 0 0,1 0 1 0 0,0 0-1 0 0,0 0 0 0 0,0-1 1 0 0,-1 1-1 0 0,1 0 1 0 0,0 0-1 0 0,0-1 1 0 0,0 1-1 0 0,0 0 1 0 0,0-1-1 0 0,-1 1 0 0 0,1 0 1 0 0,0-1-1 0 0,0 1 1 0 0,0 0-1 0 0,0 0 1 0 0,0-1-1 0 0,0 1 0 0 0,0 0 1 0 0,0-1-1 0 0,0 1 1 0 0,0 0-1 0 0,0-1 1 0 0,0 1-1 0 0,0 0 0 0 0,1-1 1 0 0,-1 0-15 0 0,1 0 0 0 0,-1 0 0 0 0,1 1 0 0 0,-1-1 0 0 0,1 0 0 0 0,0 1 0 0 0,0-1 1 0 0,-1 0-1 0 0,1 1 0 0 0,0-1 0 0 0,0 1 0 0 0,-1-1 0 0 0,1 1 0 0 0,1-1 0 0 0,30-8-261 0 0,40-6 0 0 0,17-5 136 0 0,-78 17 139 0 0,1-2 1 0 0,-1 1-1 0 0,0-2 1 0 0,0 1 0 0 0,0-2-1 0 0,-1 1 1 0 0,15-14-1 0 0,-19 15-22 0 0,0 0 0 0 0,-1 0 0 0 0,0-1-1 0 0,0 0 1 0 0,0 0 0 0 0,-1 0 0 0 0,0 0-1 0 0,0-1 1 0 0,0 0 0 0 0,-1 0 0 0 0,0 0 0 0 0,-1 0-1 0 0,3-9 1 0 0,-4 13 37 0 0,-1 1 0 0 0,0 0 0 0 0,0-1 0 0 0,0 1 0 0 0,0 0 0 0 0,0-1 0 0 0,-1 1 0 0 0,1 0 0 0 0,-1-1 0 0 0,1 1 0 0 0,-1 0 0 0 0,0 0 0 0 0,0-1 0 0 0,0 1 0 0 0,0 0 0 0 0,0 0 0 0 0,0 0 0 0 0,-1 0 0 0 0,-2-2 0 0 0,2 1 27 0 0,-1 0-1 0 0,0 1 0 0 0,0 0 1 0 0,0 0-1 0 0,0-1 0 0 0,0 2 1 0 0,-1-1-1 0 0,1 0 1 0 0,0 1-1 0 0,-1-1 0 0 0,-5 0 1 0 0,6 1 21 0 0,0 0 0 0 0,0 1 0 0 0,1-1 0 0 0,-1 1 0 0 0,0 0 0 0 0,0 0 0 0 0,0 0 0 0 0,1 1 0 0 0,-1-1 1 0 0,0 1-1 0 0,0-1 0 0 0,1 1 0 0 0,-1 0 0 0 0,-5 2 0 0 0,7-2 1 0 0,-1 0 1 0 0,0 0 0 0 0,1 1-1 0 0,-1-1 1 0 0,1 1-1 0 0,0-1 1 0 0,-1 1-1 0 0,1-1 1 0 0,0 1-1 0 0,0-1 1 0 0,0 1 0 0 0,0 0-1 0 0,0 0 1 0 0,1 0-1 0 0,-1-1 1 0 0,0 1-1 0 0,1 0 1 0 0,-1 0-1 0 0,1 0 1 0 0,0 0-1 0 0,0 0 1 0 0,0 0 0 0 0,0 3-1 0 0,0-1-2 0 0,1-1-1 0 0,-1 1 1 0 0,1 0-1 0 0,0 0 1 0 0,0 0-1 0 0,1-1 1 0 0,-1 1 0 0 0,1 0-1 0 0,0-1 1 0 0,0 0-1 0 0,0 1 1 0 0,0-1-1 0 0,1 0 1 0 0,-1 0-1 0 0,1 0 1 0 0,0 0-1 0 0,-1-1 1 0 0,7 5 0 0 0,1 0 33 0 0,-1-1 1 0 0,1 0 0 0 0,0 0 0 0 0,1-1-1 0 0,12 4 1 0 0,3-1-92 0 0,0-1-1 0 0,1-1 1 0 0,-1-2-1 0 0,1-1 1 0 0,0-1-1 0 0,1-1 1 0 0,-1-1 0 0 0,42-6-1 0 0,-60 5-491 0 0,1-1-1 0 0,-1 0 1 0 0,0-1-1 0 0,15-5 0 0 0,-6-2-804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11287 0 0,'0'0'1023'0'0,"3"0"-842"0"0,11 0-85 0 0,-14 0-43 0 0,1 0-1 0 0,-1 1 0 0 0,1-1 0 0 0,-1 1 1 0 0,0-1-1 0 0,1 1 0 0 0,-1-1 0 0 0,0 1 0 0 0,1-1 1 0 0,-1 1-1 0 0,0 0 0 0 0,0-1 0 0 0,0 1 1 0 0,1-1-1 0 0,-1 1 0 0 0,0 0 0 0 0,0-1 1 0 0,0 1-1 0 0,0-1 0 0 0,0 1 0 0 0,0 0 1 0 0,0 0-1 0 0,0 1 198 0 0,9 46 2092 0 0,-3-22-1653 0 0,-1 0-1 0 0,-1 0 1 0 0,-2 1 0 0 0,0 33 0 0 0,-5-32-194 0 0,0 0 0 0 0,-14 53 0 0 0,12-65-420 0 0,0 0-1 0 0,-2-1 1 0 0,1 0 0 0 0,-2 0-1 0 0,0-1 1 0 0,-14 20 0 0 0,19-31-62 0 0,1 0 1 0 0,-1 0-1 0 0,1 0 1 0 0,-1 0-1 0 0,0 0 1 0 0,0-1-1 0 0,-1 1 1 0 0,1-1-1 0 0,0 0 1 0 0,-1 0-1 0 0,0 0 1 0 0,1-1-1 0 0,-1 1 1 0 0,-4 1-1 0 0,5-3-8 0 0,-1 1 0 0 0,1-1-1 0 0,0 0 1 0 0,-1 0 0 0 0,1 0-1 0 0,0-1 1 0 0,-1 1 0 0 0,1-1-1 0 0,0 1 1 0 0,0-1 0 0 0,0 0-1 0 0,-1-1 1 0 0,1 1 0 0 0,0 0-1 0 0,0-1 1 0 0,1 0 0 0 0,-5-2-1 0 0,1-1-24 0 0,0 0 0 0 0,0-1 0 0 0,0 0-1 0 0,1 0 1 0 0,0 0 0 0 0,0-1 0 0 0,0 0 0 0 0,1 0-1 0 0,0 0 1 0 0,0 0 0 0 0,-4-13 0 0 0,1-1-48 0 0,1 0 0 0 0,1 0 0 0 0,-3-26 0 0 0,3-15-7 0 0,4 55 65 0 0,2 0 1 0 0,-1 1 0 0 0,1-1-1 0 0,0 0 1 0 0,0 0 0 0 0,5-12 0 0 0,-5 16 18 0 0,1 0 0 0 0,-1 0 1 0 0,1 0-1 0 0,0 0 1 0 0,-1 0-1 0 0,1 1 0 0 0,1-1 1 0 0,-1 1-1 0 0,0-1 1 0 0,1 1-1 0 0,-1 0 0 0 0,1 0 1 0 0,0 0-1 0 0,0 0 1 0 0,-1 0-1 0 0,1 1 0 0 0,0-1 1 0 0,1 1-1 0 0,-1 0 1 0 0,0 0-1 0 0,0 0 0 0 0,1 0 1 0 0,-1 0-1 0 0,0 1 1 0 0,1 0-1 0 0,-1-1 1 0 0,0 1-1 0 0,1 1 0 0 0,-1-1 1 0 0,0 0-1 0 0,1 1 1 0 0,-1 0-1 0 0,0-1 0 0 0,0 1 1 0 0,6 3-1 0 0,-2 0 91 0 0,0 1-1 0 0,-1 0 1 0 0,1 0 0 0 0,-1 0-1 0 0,-1 1 1 0 0,1 0-1 0 0,-1 0 1 0 0,0 0 0 0 0,0 1-1 0 0,0 0 1 0 0,5 12-1 0 0,3 10 267 0 0,17 50 0 0 0,-18-46-213 0 0,-1-7-141 0 0,1-1 1 0 0,1-1-1 0 0,30 42 0 0 0,-40-62-382 0 0,1 0-1 0 0,-1 0 0 0 0,0-1 0 0 0,1 1 0 0 0,0-1 0 0 0,0 0 1 0 0,7 5-1 0 0,-7-7-1310 0 0,4-1-317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1375 0 0,'0'2'107'0'0,"0"-1"400"0"0,1 1 0 0 0,-1-1-1 0 0,1 1 1 0 0,0-1 0 0 0,-1 0 0 0 0,1 1-1 0 0,0-1 1 0 0,0 0 0 0 0,0 0-1 0 0,0 0 1 0 0,0 0 0 0 0,0 0 0 0 0,0 0-1 0 0,0 0 1 0 0,0 0 0 0 0,1 0 0 0 0,-1 0-1 0 0,0 0 1 0 0,0-1 0 0 0,1 1-1 0 0,-1-1 1 0 0,1 1 0 0 0,-1-1 0 0 0,0 1-1 0 0,1-1 1 0 0,-1 0 0 0 0,1 0-1 0 0,-1 1 1 0 0,3-1 0 0 0,5-1 471 0 0,0 0 0 0 0,0 0 1 0 0,-1 0-1 0 0,11-4 0 0 0,9-1-986 0 0,65-14 1011 0 0,2-1-5550 0 0,-79 19-2109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4 120 919 0 0,'-3'-4'14825'0'0,"2"10"-13978"0"0,1 0-563 0 0,1 1 0 0 0,-1 0 0 0 0,1 0 0 0 0,1 0 0 0 0,-1-1 0 0 0,1 1 0 0 0,4 8 0 0 0,4 17 140 0 0,36 123 690 0 0,-22-82-628 0 0,-22-67-431 0 0,-1-3-3 0 0,0 0 0 0 0,-1 0 0 0 0,1 0-1 0 0,0 1 1 0 0,-1-1 0 0 0,0 0 0 0 0,0 6 0 0 0,0-8 257 0 0,-12-15-229 0 0,10 11-75 0 0,0 0 0 0 0,0 0 1 0 0,1 0-1 0 0,0 0 0 0 0,-1-1 1 0 0,1 1-1 0 0,0 0 0 0 0,1-1 0 0 0,-2-3 1 0 0,-1-34 51 0 0,3 26-50 0 0,-5-46-62 0 0,-1-55-150 0 0,5 99 119 0 0,1-11-18 0 0,3-27 0 0 0,-2 47 86 0 0,1 0 0 0 0,-1 1 0 0 0,1-1 0 0 0,0 1-1 0 0,1 0 1 0 0,-1 0 0 0 0,1 0 0 0 0,7-11 0 0 0,-9 17 11 0 0,0-1 1 0 0,1 0 0 0 0,-1 1-1 0 0,0-1 1 0 0,1 1-1 0 0,-1 0 1 0 0,1-1-1 0 0,0 1 1 0 0,-1 0-1 0 0,1 0 1 0 0,0 0 0 0 0,0 0-1 0 0,0 0 1 0 0,0 0-1 0 0,0 1 1 0 0,0-1-1 0 0,2 0 1 0 0,0 1-4 0 0,0-1 0 0 0,0 1 0 0 0,0 0 0 0 0,0 1 0 0 0,0-1 0 0 0,0 1 0 0 0,0-1 0 0 0,5 3 0 0 0,4 2 4 0 0,0 0 0 0 0,-1 1 1 0 0,0 1-1 0 0,13 8 0 0 0,-9-4 74 0 0,-1 0 0 0 0,-1 1 0 0 0,0 0 1 0 0,-1 1-1 0 0,0 1 0 0 0,-1 0 0 0 0,15 23 0 0 0,-19-25 169 0 0,-1 0 0 0 0,0 1 0 0 0,-1 1 0 0 0,0-1-1 0 0,-1 1 1 0 0,-1 0 0 0 0,0 0 0 0 0,-1 0 0 0 0,0 0 0 0 0,0 17 0 0 0,-3-27-105 0 0,0 1-1 0 0,0-1 1 0 0,-1 1 0 0 0,1-1-1 0 0,-1 1 1 0 0,0-1 0 0 0,-1 1 0 0 0,1-1-1 0 0,-4 8 1 0 0,-1-1 173 0 0,-1 0-1 0 0,-9 12 1 0 0,16-22-290 0 0,-4 3 21 0 0,0 1-1 0 0,0-1 0 0 0,0 0 1 0 0,0-1-1 0 0,-1 1 0 0 0,1-1 0 0 0,-1 0 1 0 0,0 0-1 0 0,0 0 0 0 0,0-1 0 0 0,-9 4 1 0 0,0-2 49 0 0,1 0-1 0 0,-2-1 1 0 0,-18 2 0 0 0,28-4-220 0 0,0-1 0 0 0,0 0-1 0 0,0 0 1 0 0,0-1 0 0 0,0 0 0 0 0,-7-2-1 0 0,11 3-618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0,'0'0'2407'0'0,"4"1"1008"0"0,8 2-2478 0 0,5-2-642 0 0,0 0 1 0 0,0 0-1 0 0,0-2 1 0 0,18-2-1 0 0,-20 1-205 0 0,107-13-1253 0 0,-100 10-168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9671 0 0,'2'0'748'0'0,"-1"1"-737"0"0,-1-1 0 0 0,1 0 0 0 0,-1 1 0 0 0,0-1 0 0 0,1 1 0 0 0,-1-1 0 0 0,1 1-1 0 0,-1-1 1 0 0,0 1 0 0 0,1-1 0 0 0,-1 1 0 0 0,0-1 0 0 0,0 1 0 0 0,1-1 0 0 0,-1 1 0 0 0,0 0-1 0 0,0-1 1 0 0,0 1 0 0 0,0-1 0 0 0,0 1 0 0 0,1 0 0 0 0,-1-1 0 0 0,0 1 0 0 0,-1 0 0 0 0,1-1-1 0 0,0 1 1 0 0,0-1 0 0 0,0 1 0 0 0,0 0 0 0 0,0-1 0 0 0,-1 1 0 0 0,-6 34 1096 0 0,3-11 499 0 0,-7 208 2576 0 0,15-192-3942 0 0,-4-39 63 0 0,0-3-215 0 0,17-80 111 0 0,-16 74-223 0 0,14-64-345 0 0,4-36-396 0 0,-12 52 445 0 0,20-77 0 0 0,-24 125 319 0 0,-1 0 0 0 0,8-14 1 0 0,-9 21 296 0 0,-1 3-207 0 0,3 24 59 0 0,0 1 1 0 0,-3 51-1 0 0,2 21 64 0 0,2-53-212 0 0,-2-38 11 0 0,1-4 42 0 0,-2-4-45 0 0,0 0 0 0 0,0-1-1 0 0,0 1 1 0 0,0-1 0 0 0,0 1-1 0 0,-1-1 1 0 0,1 1 0 0 0,0-1-1 0 0,0 1 1 0 0,0-1 0 0 0,-1 0 0 0 0,1 1-1 0 0,1-3 1 0 0,-2 3 2 0 0,4-5-4 0 0,-1 1 1 0 0,0-1 0 0 0,0 0 0 0 0,-1 0 0 0 0,0 0 0 0 0,1 0 0 0 0,-2 0 0 0 0,1 0 0 0 0,2-11 0 0 0,3-10-75 0 0,22-72-14 0 0,3-10 77 0 0,-17 77 144 0 0,-15 30 162 0 0,3 5-219 0 0,0 0 0 0 0,-1 0 0 0 0,1 1 0 0 0,-1-1 0 0 0,0 1 0 0 0,-1 0 0 0 0,1 0 0 0 0,-1 0 0 0 0,0 0 0 0 0,1 8 0 0 0,3 10 62 0 0,16 87 71 0 0,1 4 120 0 0,-18-102-1212 0 0,0 0 0 0 0,1 0-1 0 0,0-1 1 0 0,0 1 0 0 0,1-1-1 0 0,1-1 1 0 0,8 13 0 0 0,-3-10-4669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1839 0 0,'0'0'83'0'0,"-7"2"10"0"0,2-1 343 0 0,1 0-1 0 0,0 1 0 0 0,0 0 0 0 0,1 0 0 0 0,-1 0 0 0 0,0 0 0 0 0,1 1 0 0 0,-1-1 0 0 0,1 1 0 0 0,0 0 0 0 0,0 0 0 0 0,0 0 0 0 0,0 1 0 0 0,1-1 0 0 0,-1 1 0 0 0,-3 6 0 0 0,1 0 802 0 0,1 0 0 0 0,0 1-1 0 0,0-1 1 0 0,1 1 0 0 0,-2 14-1 0 0,4-19-1220 0 0,1-1 0 0 0,0 0-1 0 0,0 0 1 0 0,1 7 0 0 0,0 12 93 0 0,-1-22-93 0 0,0 0 1 0 0,0 0-1 0 0,0 0 0 0 0,1 0 0 0 0,-1 0 1 0 0,0 0-1 0 0,1 0 0 0 0,0 0 0 0 0,-1 0 1 0 0,1 0-1 0 0,0 0 0 0 0,0-1 0 0 0,0 1 1 0 0,0 0-1 0 0,0-1 0 0 0,0 1 0 0 0,1 0 1 0 0,-1-1-1 0 0,1 0 0 0 0,-1 1 0 0 0,1-1 1 0 0,-1 0-1 0 0,1 0 0 0 0,0 0 0 0 0,-1 0 1 0 0,1 0-1 0 0,0 0 0 0 0,0 0 0 0 0,0 0 1 0 0,0-1-1 0 0,0 1 0 0 0,0-1 0 0 0,-1 0 1 0 0,1 1-1 0 0,0-1 0 0 0,0 0 0 0 0,0 0 1 0 0,0 0-1 0 0,0-1 0 0 0,0 1 0 0 0,0 0 1 0 0,0-1-1 0 0,0 1 0 0 0,0-1 0 0 0,0 0 1 0 0,0 1-1 0 0,3-3 0 0 0,0-1 27 0 0,0 0 1 0 0,0-1-1 0 0,0 0 0 0 0,-1 0 0 0 0,1 0 0 0 0,-1 0 1 0 0,0-1-1 0 0,-1 0 0 0 0,1 0 0 0 0,4-12 0 0 0,-4 9 133 0 0,-1 0-1 0 0,0 0 1 0 0,0 0 0 0 0,-1-1-1 0 0,0 0 1 0 0,1-19 1855 0 0,1 50-1725 0 0,8 36 76 0 0,-3-26-1841 0 0,-8-24 581 0 0,0-1 1 0 0,1 1-1 0 0,0-1 0 0 0,1 0 0 0 0,-1 0 0 0 0,1 0 0 0 0,0 0 0 0 0,5 7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6447 0 0,'0'0'2471'0'0,"-3"6"1653"0"0,1 0-3609 0 0,1 1 0 0 0,0-1 0 0 0,0 1 0 0 0,0-1 0 0 0,1 1 0 0 0,0-1 0 0 0,2 11-1 0 0,-1-3-121 0 0,11 118 2152 0 0,-12-132-2535 0 0,0 0 0 0 0,0 1 0 0 0,0-1 0 0 0,0 0-1 0 0,0 0 1 0 0,0 0 0 0 0,0 1 0 0 0,0-1 0 0 0,0 0-1 0 0,0 0 1 0 0,0 0 0 0 0,0 0 0 0 0,0 1 0 0 0,0-1 0 0 0,0 0-1 0 0,0 0 1 0 0,0 0 0 0 0,0 1 0 0 0,0-1 0 0 0,0 0 0 0 0,0 0-1 0 0,0 0 1 0 0,0 0 0 0 0,0 1 0 0 0,0-1 0 0 0,1 0 0 0 0,-1 0-1 0 0,0 0 1 0 0,0 0 0 0 0,0 0 0 0 0,0 1 0 0 0,0-1 0 0 0,1 0-1 0 0,-1 0 1 0 0,0 0 0 0 0,0 0 0 0 0,0 0 0 0 0,0 0-1 0 0,1 0 1 0 0,-1 0 0 0 0,0 0 0 0 0,0 0 0 0 0,0 0 0 0 0,0 0-1 0 0,1 0 1 0 0,-1 0 0 0 0,0 0 0 0 0,1 0 0 0 0,9-7 85 0 0,7-16-146 0 0,-12 13-48 0 0,0 0 0 0 0,-1 0 0 0 0,6-17 1 0 0,0-3 33 0 0,1-11 8 0 0,-9 32 45 0 0,0 0 0 0 0,1 0-1 0 0,0 0 1 0 0,6-13 0 0 0,-4 12 16 0 0,-4 8 0 0 0,0-1 0 0 0,0 1-1 0 0,0 0 1 0 0,0 0 0 0 0,1-1 0 0 0,-1 1-1 0 0,1 0 1 0 0,-1 0 0 0 0,1 0 0 0 0,0 1-1 0 0,-1-1 1 0 0,1 0 0 0 0,0 1-1 0 0,0-1 1 0 0,1 1 0 0 0,-1-1 0 0 0,0 1-1 0 0,0 0 1 0 0,4-1 0 0 0,-5 1 233 0 0,14 9 306 0 0,-13-6-498 0 0,1 0-1 0 0,-1 0 1 0 0,0 0-1 0 0,0 1 1 0 0,0-1 0 0 0,0 1-1 0 0,0-1 1 0 0,0 1 0 0 0,-1 0-1 0 0,1 0 1 0 0,-1 0 0 0 0,0 0-1 0 0,0 0 1 0 0,0 0 0 0 0,1 5-1 0 0,1 7 24 0 0,-1 0 0 0 0,0 15 0 0 0,-1-16-51 0 0,9 79-627 0 0,0-53-557 0 0,-2-16-6720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7367 0 0,'0'0'7603'0'0,"1"2"-6691"0"0,6 22 59 0 0,-1-1 0 0 0,4 42 0 0 0,-1 53 189 0 0,-6-63-710 0 0,-3-55-441 0 0,0 1 0 0 0,0 0 0 0 0,0 0 0 0 0,0 0 1 0 0,0 0-1 0 0,0-1 0 0 0,1 1 0 0 0,-1 0 0 0 0,0 0 1 0 0,1-1-1 0 0,-1 1 0 0 0,0 0 0 0 0,2 1 0 0 0,-2-2-6 0 0,0 0-1 0 0,0 0 0 0 0,0 0 0 0 0,0 0 0 0 0,1 0 0 0 0,-1 0 0 0 0,0 1 0 0 0,0-1 1 0 0,1 0-1 0 0,-1 0 0 0 0,0 0 0 0 0,0 0 0 0 0,0 0 0 0 0,1 0 0 0 0,-1 0 1 0 0,0 0-1 0 0,0 0 0 0 0,0 0 0 0 0,1 0 0 0 0,-1 0 0 0 0,0-1 0 0 0,0 1 0 0 0,0 0 1 0 0,1 0-1 0 0,-1 0 0 0 0,0 0 0 0 0,0 0 0 0 0,0 0 0 0 0,1 0 0 0 0,-1-1 0 0 0,0 1 1 0 0,2-2-14 0 0,1-1 0 0 0,-1 1 0 0 0,0-1 0 0 0,0 1 0 0 0,2-6 1 0 0,12-21-295 0 0,-1-1 1 0 0,-2 0 0 0 0,-1-1 0 0 0,-1 0-1 0 0,6-34 1 0 0,-15 57 366 0 0,0 0 0 0 0,1 1-1 0 0,0 0 1 0 0,1-1 0 0 0,0 1-1 0 0,8-12 1 0 0,-11 18 293 0 0,5 12 90 0 0,-1 1-347 0 0,-1-1 0 0 0,-1 0 0 0 0,0 1 0 0 0,0 0 0 0 0,-1 0-1 0 0,-1 0 1 0 0,0 13 0 0 0,3 13-38 0 0,-2-19-39 0 0,1-1 1 0 0,7 22 0 0 0,-8-33-146 0 0,0-1 1 0 0,1 1 0 0 0,0-1 0 0 0,0 0 0 0 0,0 0 0 0 0,1-1 0 0 0,0 1-1 0 0,0-1 1 0 0,6 6 0 0 0,-9-10-37 0 0,0 0 1 0 0,0 0-1 0 0,0 0 0 0 0,0 0 0 0 0,1 0 0 0 0,-1 0 0 0 0,0 0 1 0 0,1-1-1 0 0,-1 1 0 0 0,1-1 0 0 0,-1 1 0 0 0,1-1 0 0 0,-1 1 1 0 0,1-1-1 0 0,-1 0 0 0 0,1 0 0 0 0,-1 1 0 0 0,1-1 1 0 0,-1 0-1 0 0,1-1 0 0 0,-1 1 0 0 0,1 0 0 0 0,-1 0 0 0 0,1-1 1 0 0,-1 1-1 0 0,1-1 0 0 0,-1 1 0 0 0,2-2 0 0 0,3-1-664 0 0,0-1 0 0 0,0 1 0 0 0,0-2 0 0 0,9-8 0 0 0,-6 5-119 0 0,-5 4 619 0 0,0 0 0 0 0,0 0-1 0 0,0 0 1 0 0,-1-1 0 0 0,0 1 0 0 0,0-1 0 0 0,4-9 0 0 0,-1 0 35 0 0,7-24 0 0 0,-11 31 671 0 0,-1 0 1 0 0,0 0-1 0 0,-1 1 0 0 0,0-1 0 0 0,0 0 1 0 0,0 0-1 0 0,-1 1 0 0 0,1-1 1 0 0,-2 0-1 0 0,1 0 0 0 0,-1 1 0 0 0,0-1 1 0 0,-5-10-1 0 0,6 17-329 0 0,1 0 0 0 0,0 0 0 0 0,-1-1 0 0 0,1 1 0 0 0,0 0 0 0 0,-1 0 0 0 0,1 0 0 0 0,0 0 0 0 0,-1 0 0 0 0,1 0 0 0 0,-1 0 0 0 0,1 0 0 0 0,0 0 0 0 0,-1 0 0 0 0,1 0 0 0 0,-1 0 0 0 0,1 0 0 0 0,0 0 0 0 0,-1 0 0 0 0,1 0-1 0 0,0 1 1 0 0,-1-1 0 0 0,1 0 0 0 0,0 0 0 0 0,-1 0 0 0 0,1 0 0 0 0,0 1 0 0 0,-1-1 0 0 0,1 0 0 0 0,0 1 0 0 0,-1-1 0 0 0,-9 8 468 0 0,7-4-445 0 0,1-1 1 0 0,-1 1-1 0 0,1-1 0 0 0,0 1 0 0 0,0 0 1 0 0,0 0-1 0 0,1 0 0 0 0,-1 0 1 0 0,1 0-1 0 0,0 1 0 0 0,0-1 0 0 0,0 0 1 0 0,1 0-1 0 0,0 1 0 0 0,-1-1 1 0 0,2 1-1 0 0,-1 4 0 0 0,1 0-32 0 0,0 1 0 0 0,1-1 0 0 0,0 1 0 0 0,1-1 0 0 0,0 0 0 0 0,7 16 0 0 0,-6-17-37 0 0,1 0 0 0 0,-1 0 0 0 0,2-1 0 0 0,-1 1 1 0 0,1-1-1 0 0,0-1 0 0 0,1 1 0 0 0,10 8 0 0 0,-13-12 15 0 0,0 0 0 0 0,1-1 1 0 0,-1 1-1 0 0,0-1 0 0 0,1 0 0 0 0,-1 0 1 0 0,1 0-1 0 0,0-1 0 0 0,0 1 0 0 0,0-1 1 0 0,-1 0-1 0 0,1-1 0 0 0,0 1 0 0 0,0-1 1 0 0,0 0-1 0 0,0 0 0 0 0,8-2 0 0 0,-8 1 113 0 0,-1-1-1 0 0,1 0 1 0 0,0 0-1 0 0,0 0 1 0 0,-1 0 0 0 0,1-1-1 0 0,-1 0 1 0 0,0 0-1 0 0,0 0 1 0 0,0 0-1 0 0,0-1 1 0 0,-1 1-1 0 0,1-1 1 0 0,-1 0-1 0 0,0 0 1 0 0,0-1-1 0 0,0 1 1 0 0,-1 0 0 0 0,0-1-1 0 0,1 0 1 0 0,-2 1-1 0 0,3-9 1 0 0,-2 7 51 0 0,0-1-1 0 0,0 1 1 0 0,-1-1 0 0 0,0 1 0 0 0,-1-1 0 0 0,1 1 0 0 0,-1-1 0 0 0,-1 1-1 0 0,1-1 1 0 0,-1 1 0 0 0,0-1 0 0 0,-1 1 0 0 0,1 0 0 0 0,-1-1 0 0 0,0 1-1 0 0,-1 0 1 0 0,-4-8 0 0 0,0 2-143 0 0,-19-26 322 0 0,23 35-894 0 0,1 1 0 0 0,-1-1 0 0 0,0 1 0 0 0,1 0 0 0 0,-7-5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6 455 0 0,'0'0'5579'0'0,"-15"1"-1523"0"0,-32-4 2338 0 0,37 1-6083 0 0,0 1 0 0 0,1 0 1 0 0,-1 1-1 0 0,0 0 1 0 0,0 1-1 0 0,-13 2 0 0 0,15-1-370 0 0,4-1 64 0 0,1 0 0 0 0,-1 0 0 0 0,1 0 0 0 0,-1 0 0 0 0,1 0 0 0 0,-6 4 0 0 0,8-4-155 0 0,0 0 1 0 0,0 0-1 0 0,-1 0 1 0 0,1 1-1 0 0,0-1 1 0 0,0 0 0 0 0,1 1-1 0 0,-1-1 1 0 0,0 0-1 0 0,0 1 1 0 0,1-1-1 0 0,-1 1 1 0 0,1-1-1 0 0,-1 1 1 0 0,1 0 0 0 0,0-1-1 0 0,-1 1 1 0 0,1 2-1 0 0,0 3-1386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6 170 4607 0 0,'0'0'354'0'0,"-2"7"1282"0"0,1-2-938 0 0,0-1 1 0 0,0 1 0 0 0,0-1 0 0 0,1 1-1 0 0,0-1 1 0 0,0 1 0 0 0,0-1 0 0 0,2 7-1 0 0,10 39 1066 0 0,-8-34-1096 0 0,-2-7-434 0 0,7 27 933 0 0,1 0-1 0 0,19 43 1 0 0,-22-62-646 0 0,0 0-1 0 0,9 36 1 0 0,-16-52-247 0 0,0-18 46 0 0,-7-102-685 0 0,3 50 154 0 0,1 28-670 0 0,3-73 1 0 0,1 101 741 0 0,1 0 0 0 0,0 0 1 0 0,1 1-1 0 0,0 0 0 0 0,1-1 1 0 0,1 1-1 0 0,0 0 1 0 0,0 1-1 0 0,14-22 0 0 0,-17 30 167 0 0,0 0 0 0 0,0 0 0 0 0,0 1 0 0 0,0-1 0 0 0,1 1 0 0 0,-1-1 0 0 0,1 1 0 0 0,-1 0 0 0 0,1 0 0 0 0,0 0 0 0 0,5-2 0 0 0,-6 3 26 0 0,1 1-1 0 0,-1-1 1 0 0,0 1 0 0 0,0 0 0 0 0,1 0-1 0 0,-1 0 1 0 0,0 0 0 0 0,0 0-1 0 0,1 0 1 0 0,-1 1 0 0 0,0-1-1 0 0,0 1 1 0 0,1-1 0 0 0,-1 1-1 0 0,0 0 1 0 0,0 0 0 0 0,0 0 0 0 0,4 2-1 0 0,-3-1 49 0 0,0 1-1 0 0,0-1 1 0 0,0 1-1 0 0,0-1 1 0 0,0 1-1 0 0,-1 0 1 0 0,1 0 0 0 0,-1 0-1 0 0,0 1 1 0 0,0-1-1 0 0,0 0 1 0 0,0 1-1 0 0,0 0 1 0 0,-1-1-1 0 0,0 1 1 0 0,1 0 0 0 0,-2 0-1 0 0,1-1 1 0 0,0 1-1 0 0,-1 0 1 0 0,1 0-1 0 0,-1 0 1 0 0,0 0-1 0 0,-1 6 1 0 0,0-1 61 0 0,0-1 0 0 0,-1 1 0 0 0,0 0 0 0 0,0-1 0 0 0,-1 1 0 0 0,0-1 0 0 0,-1 0 0 0 0,0 0 0 0 0,-9 15 0 0 0,3-10-256 0 0,0 1 0 0 0,-1-2 0 0 0,0 0 0 0 0,-14 11 0 0 0,24-22-781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0,'0'1'67'0'0,"4"12"1213"0"0,-1-2 1453 0 0,0 0 0 0 0,1 0 0 0 0,6 12 0 0 0,-3-8-2227 0 0,1-1 0 0 0,1 0 0 0 0,18 22 0 0 0,23 26-483 0 0,-41-55-4305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13735 0 0,'0'0'1246'0'0,"-6"8"-1004"0"0,0 2 378 0 0,0 2 0 0 0,1-1 0 0 0,0 1-1 0 0,1-1 1 0 0,0 1 0 0 0,-4 25 0 0 0,-2 5 193 0 0,-7 18 456 0 0,-9 64-1 0 0,21-88-2728 0 0,0 53-1 0 0,16-89-2059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5063 0 0,'0'-1'54'0'0,"1"0"-1"0"0,-1 0 1 0 0,1 1-1 0 0,-1-1 0 0 0,1 0 1 0 0,0 1-1 0 0,-1-1 0 0 0,1 1 1 0 0,0-1-1 0 0,0 1 0 0 0,-1-1 1 0 0,1 1-1 0 0,0 0 0 0 0,0-1 1 0 0,-1 1-1 0 0,1 0 1 0 0,0-1-1 0 0,0 1 0 0 0,0 0 1 0 0,0 0-1 0 0,0 0 0 0 0,0 0 1 0 0,-1 0-1 0 0,1 0 0 0 0,0 0 1 0 0,0 0-1 0 0,0 0 1 0 0,0 1-1 0 0,0-1 0 0 0,-1 0 1 0 0,1 0-1 0 0,0 1 0 0 0,0-1 1 0 0,0 0-1 0 0,-1 1 0 0 0,1-1 1 0 0,0 1-1 0 0,0-1 1 0 0,-1 1-1 0 0,1 0 0 0 0,0-1 1 0 0,-1 1-1 0 0,1 0 0 0 0,-1-1 1 0 0,1 2-1 0 0,3 3 971 0 0,0 0 1 0 0,-1 0-1 0 0,0 0 0 0 0,0 0 0 0 0,0 1 1 0 0,3 8-1 0 0,9 37 505 0 0,-11-37-1116 0 0,7 23 698 0 0,12 50 4771 0 0,-32-111-5362 0 0,6 10-584 0 0,1 1 0 0 0,0-1-1 0 0,1 0 1 0 0,1 0 0 0 0,0 1 0 0 0,0-1 0 0 0,2 0-1 0 0,0 1 1 0 0,0-1 0 0 0,1 1 0 0 0,7-19-1 0 0,-8 27-270 0 0,0 1 0 0 0,0-1 0 0 0,1 1 0 0 0,-1 0-1 0 0,1 0 1 0 0,0 0 0 0 0,0 0 0 0 0,1 0 0 0 0,-1 1-1 0 0,1-1 1 0 0,0 1 0 0 0,0 0 0 0 0,0 0 0 0 0,0 1-1 0 0,6-4 1 0 0,0 2-689 0 0,1-1-1 0 0,-1 1 1 0 0,1 1-1 0 0,0 0 1 0 0,17-2-1 0 0,-21 4 550 0 0,-1 1 0 0 0,1 0-1 0 0,-1 1 1 0 0,0 0 0 0 0,8 1 0 0 0,10 1-543 0 0,-12-1 498 0 0,-1 0 1 0 0,1 1 0 0 0,19 7-1 0 0,19 5 1050 0 0,-32-12-208 0 0,-12-2 849 0 0,-1-1 1 0 0,1 1 0 0 0,-1-1-1 0 0,1-1 1 0 0,7 0 3626 0 0,-17-7-3151 0 0,1 7-1510 0 0,1-1 1 0 0,-1 1 0 0 0,0 0-1 0 0,0 0 1 0 0,0 1-1 0 0,0-1 1 0 0,0 1-1 0 0,0-1 1 0 0,0 1-1 0 0,0 0 1 0 0,0 0 0 0 0,0 0-1 0 0,0 0 1 0 0,0 1-1 0 0,0-1 1 0 0,0 1-1 0 0,0 0 1 0 0,0 0-1 0 0,-4 2 1 0 0,-3 2 162 0 0,-1 1 1 0 0,1 0 0 0 0,-16 12-1 0 0,21-14-215 0 0,1 0 0 0 0,0 0 0 0 0,0 1 0 0 0,0-1 0 0 0,1 1 0 0 0,0 0 0 0 0,0 0 0 0 0,0 0 0 0 0,0 0 1 0 0,1 0-1 0 0,0 1 0 0 0,0-1 0 0 0,0 1 0 0 0,0 6 0 0 0,0-7-74 0 0,2 0 1 0 0,-1 0-1 0 0,0 0 0 0 0,1 0 1 0 0,0 0-1 0 0,0 0 0 0 0,1 0 1 0 0,0 0-1 0 0,-1 0 1 0 0,2 0-1 0 0,-1 0 0 0 0,0 0 1 0 0,1 0-1 0 0,0 0 1 0 0,0-1-1 0 0,3 6 0 0 0,-3-8-16 0 0,0 1 0 0 0,1-1 1 0 0,-1 1-1 0 0,0-1 0 0 0,1 0 0 0 0,-1 0 0 0 0,1 0 0 0 0,0 0 0 0 0,0 0 0 0 0,0-1 0 0 0,-1 1 0 0 0,2-1 0 0 0,-1 0 0 0 0,0 0 0 0 0,0 0 0 0 0,0 0 0 0 0,0-1 0 0 0,1 1 0 0 0,-1-1 0 0 0,0 0 0 0 0,1 0 0 0 0,-1 0 0 0 0,0 0 0 0 0,0 0 0 0 0,1-1 0 0 0,5-1 0 0 0,0-1-8 0 0,0 0-1 0 0,-1 0 1 0 0,1-1 0 0 0,-1 0 0 0 0,0 0 0 0 0,0-1 0 0 0,0 0-1 0 0,10-9 1 0 0,-15 12 13 0 0,31-30-34 0 0,-31 29 31 0 0,0-1 0 0 0,0 0-1 0 0,0 1 1 0 0,-1-1 0 0 0,0 0-1 0 0,1-1 1 0 0,-1 1-1 0 0,1-5 1 0 0,0-8 211 0 0,-3 16 216 0 0,3 8-293 0 0,40 82-446 0 0,-40-84-340 0 0,0 0 1 0 0,1-1-1 0 0,-1 1 1 0 0,1-1-1 0 0,8 8 0 0 0,-8-10-2379 0 0,6 0 1404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12439 0 0,'0'0'2282'0'0,"1"1"-1238"0"0,1 4-640 0 0,1 0 1 0 0,-1 0-1 0 0,0 0 0 0 0,-1 0 1 0 0,1 1-1 0 0,-1-1 1 0 0,1 8-1 0 0,3 42 921 0 0,-5-20-621 0 0,-1-19 1 0 0,4 30 0 0 0,-2-45 191 0 0,14-9-757 0 0,-8-1-151 0 0,0 1 0 0 0,0-1 0 0 0,-1 0 0 0 0,0-1 0 0 0,-1 1 0 0 0,5-14 0 0 0,-2 8-36 0 0,40-96-519 0 0,-42 96 477 0 0,-5 12 67 0 0,0 0 0 0 0,0 0 1 0 0,0 0-1 0 0,0 0 0 0 0,1 0 1 0 0,0 1-1 0 0,2-4 0 0 0,5 0 7 0 0,2 6 16 0 0,-9 1 10 0 0,0 1 0 0 0,0-1 0 0 0,0 0 1 0 0,0 0-1 0 0,0 1 0 0 0,0-1 0 0 0,-1 1 0 0 0,1-1 0 0 0,-1 1 0 0 0,1 0 0 0 0,-1 0 0 0 0,0 0 0 0 0,1 0 0 0 0,-1 0 1 0 0,0 0-1 0 0,1 3 0 0 0,2 6 104 0 0,6 22 0 0 0,-10-30-106 0 0,10 41-93 0 0,-6-23 227 0 0,1-1 1 0 0,0 1-1 0 0,14 30 1 0 0,-16-45-370 0 0,0-1 1 0 0,0 1 0 0 0,0-1-1 0 0,0 0 1 0 0,1 0-1 0 0,0-1 1 0 0,0 1 0 0 0,1-1-1 0 0,-1 0 1 0 0,1 0-1 0 0,0 0 1 0 0,0 0 0 0 0,0-1-1 0 0,0 0 1 0 0,1 0-1 0 0,-1 0 1 0 0,7 1 0 0 0,-9-3-91 0 0,-1-1 0 0 0,1 1 0 0 0,0-1 0 0 0,0 1 0 0 0,-1-1 0 0 0,1 0 0 0 0,0 0 0 0 0,0-1 0 0 0,-1 1 0 0 0,1-1 0 0 0,0 1 0 0 0,0-1 0 0 0,-1 0 1 0 0,1 0-1 0 0,-1 0 0 0 0,1 0 0 0 0,-1 0 0 0 0,1 0 0 0 0,2-3 0 0 0,6-5-1338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81 1839 0 0,'0'-2'134'0'0,"-1"-3"410"0"0,-2-15 10913 0 0,-13 36-9166 0 0,13-9-2124 0 0,0-1-1 0 0,-1 1 1 0 0,2 0 0 0 0,-1 0 0 0 0,1 0 0 0 0,1 1 0 0 0,-3 14 0 0 0,3-6 17 0 0,0 0 0 0 0,3 27 1 0 0,-1-30-152 0 0,1 0 0 0 0,1 0 0 0 0,0 0 1 0 0,0-1-1 0 0,11 24 0 0 0,-11-29-7 0 0,1 0 0 0 0,0 0 0 0 0,0-1 0 0 0,0 1 0 0 0,1-1 0 0 0,0 0 0 0 0,1 0 0 0 0,-1-1 0 0 0,1 1-1 0 0,0-1 1 0 0,8 5 0 0 0,-12-9 40 0 0,1 0-1 0 0,-1 0 0 0 0,1 0 1 0 0,-1-1-1 0 0,1 1 0 0 0,-1 0 1 0 0,1-1-1 0 0,-1 0 1 0 0,1 1-1 0 0,-1-1 0 0 0,1 0 1 0 0,0-1-1 0 0,-1 1 0 0 0,1 0 1 0 0,-1-1-1 0 0,1 1 1 0 0,-1-1-1 0 0,1 0 0 0 0,-1 0 1 0 0,0 0-1 0 0,1 0 0 0 0,-1 0 1 0 0,0 0-1 0 0,0-1 0 0 0,1 1 1 0 0,-1-1-1 0 0,0 1 1 0 0,-1-1-1 0 0,1 0 0 0 0,0 0 1 0 0,0 0-1 0 0,-1 0 0 0 0,1 0 1 0 0,1-4-1 0 0,3-7 223 0 0,0 1 0 0 0,-1-1 0 0 0,0-1 0 0 0,-1 1 0 0 0,3-24 0 0 0,-6 29-247 0 0,0-1 1 0 0,-1 0-1 0 0,0 1 1 0 0,0-1-1 0 0,-1 0 1 0 0,-1 1-1 0 0,1-1 1 0 0,-1 1-1 0 0,-1 0 1 0 0,-4-12-1 0 0,0 3-266 0 0,-1 0 0 0 0,0 0 0 0 0,-1 1 1 0 0,-1 0-1 0 0,-1 1 0 0 0,0 0 0 0 0,-1 0 0 0 0,-14-12 0 0 0,24 25-362 0 0,-1-1 142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10135 0 0,'-2'0'778'0'0,"-4"2"-381"0"0,0-1 1 0 0,-1 0 0 0 0,1 0 0 0 0,-1-1 0 0 0,1 1 0 0 0,-1-2-1 0 0,-7 0 1 0 0,-30-4 5032 0 0,43 5-5314 0 0,-1 0 36 0 0,-6 5-2 0 0,7-5-304 0 0,15 18-514 0 0,-2-6 600 0 0,1 0 0 0 0,15 10 0 0 0,7 6 38 0 0,-19-14 269 0 0,-1 0 0 0 0,-1 0 1 0 0,0 2-1 0 0,-1-1 0 0 0,20 33 0 0 0,-30-43-255 0 0,-2-3 282 0 0,1 0 0 0 0,-1 1 0 0 0,0-1 0 0 0,0 1 0 0 0,0-1 1 0 0,0 1-1 0 0,0 0 0 0 0,-1-1 0 0 0,1 6 0 0 0,-1-6-148 0 0,-1 1 0 0 0,1-1-1 0 0,-1 1 1 0 0,1-1 0 0 0,-1 1 0 0 0,0-1-1 0 0,0 1 1 0 0,-1-1 0 0 0,1 0 0 0 0,0 0-1 0 0,-1 0 1 0 0,1 1 0 0 0,-1-1 0 0 0,0-1-1 0 0,0 1 1 0 0,1 0 0 0 0,-1 0 0 0 0,-1-1-1 0 0,1 1 1 0 0,0-1 0 0 0,0 1 0 0 0,-4 0-1 0 0,-6 5 50 0 0,-1-2 0 0 0,-24 8-1 0 0,35-12-166 0 0,-6 1-64 0 0,0 0-1 0 0,-1-1 1 0 0,1 0-1 0 0,-15 0 0 0 0,23-1 5 0 0,-1 0 0 0 0,1 0 0 0 0,-1 0 0 0 0,1 0 0 0 0,0 0 0 0 0,-1 0 0 0 0,1 0 0 0 0,-1 0 0 0 0,1 0 0 0 0,-1 0 0 0 0,1 0 0 0 0,-1 0 0 0 0,1-1 0 0 0,-1 1 0 0 0,1 0 0 0 0,-1 0 0 0 0,1-1 0 0 0,0 1 0 0 0,-1 0 0 0 0,1 0 0 0 0,-1-1 0 0 0,1 0 0 0 0,0 1-72 0 0,-1 0 1 0 0,1-1-1 0 0,0 1 1 0 0,0-1-1 0 0,0 1 0 0 0,0 0 1 0 0,0-1-1 0 0,0 1 1 0 0,1-1-1 0 0,-1 1 0 0 0,0 0 1 0 0,0-1-1 0 0,0 1 1 0 0,0-1-1 0 0,0 1 0 0 0,1 0 1 0 0,-1-1-1 0 0,0 1 1 0 0,0 0-1 0 0,1-1 1 0 0,17-17-3979 0 0,-16 16 4166 0 0,8-5-2386 0 0,-3 1-3436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 5983 0 0,'0'0'464'0'0,"10"4"1551"0"0,-5-4-597 0 0,1-1-1 0 0,-1 1 1 0 0,1-1-1 0 0,0 0 1 0 0,10-4-1 0 0,-9 2-485 0 0,0 0 0 0 0,0 0-1 0 0,11-8 1 0 0,-1-2-246 0 0,-1-1 0 0 0,18-19 0 0 0,-28 27-351 0 0,-5 4-295 0 0,-1 0-1 0 0,0 0 0 0 0,1 0 1 0 0,-1-1-1 0 0,0 1 0 0 0,0 0 1 0 0,0 0-1 0 0,0 0 1 0 0,-1 0-1 0 0,1 0 0 0 0,0 0 1 0 0,-2-3-1 0 0,1 3-8 0 0,1 1 0 0 0,-1-1-1 0 0,0 1 1 0 0,0 0 0 0 0,0-1-1 0 0,0 1 1 0 0,-1 0 0 0 0,1 0 0 0 0,0-1-1 0 0,0 1 1 0 0,-1 0 0 0 0,1 0 0 0 0,-1 1-1 0 0,1-1 1 0 0,-1 0 0 0 0,1 0-1 0 0,-1 1 1 0 0,0-1 0 0 0,-2 0 0 0 0,-1 0 79 0 0,-1-1 1 0 0,0 1 0 0 0,0 1-1 0 0,-8-1 1 0 0,10 2-59 0 0,0-1 1 0 0,0 1-1 0 0,0-1 0 0 0,0 1 0 0 0,1 0 0 0 0,-1 1 1 0 0,0-1-1 0 0,0 1 0 0 0,1-1 0 0 0,-1 1 1 0 0,1 0-1 0 0,0 1 0 0 0,-1-1 0 0 0,1 0 1 0 0,0 1-1 0 0,0 0 0 0 0,1 0 0 0 0,-4 4 0 0 0,1-2 76 0 0,1 1 0 0 0,1 0 0 0 0,-1 0 0 0 0,1 0 0 0 0,0 0 0 0 0,0 0 0 0 0,1 1 0 0 0,0-1 0 0 0,-3 13 0 0 0,5-13-66 0 0,-1-1-1 0 0,1 1 1 0 0,-1-1 0 0 0,2 0-1 0 0,-1 1 1 0 0,0-1 0 0 0,1 1-1 0 0,0-1 1 0 0,1 0-1 0 0,-1 0 1 0 0,1 1 0 0 0,0-1-1 0 0,0 0 1 0 0,0-1 0 0 0,1 1-1 0 0,3 5 1 0 0,-1-4-20 0 0,0 0 0 0 0,1 0 0 0 0,0 0 0 0 0,0-1 0 0 0,0 0 0 0 0,0 0 0 0 0,1 0 1 0 0,0-1-1 0 0,0 0 0 0 0,9 3 0 0 0,1 0-2 0 0,0 0 1 0 0,1-2 0 0 0,0 0-1 0 0,0-1 1 0 0,0-1 0 0 0,0 0-1 0 0,1-2 1 0 0,-1 0 0 0 0,37-3-1 0 0,-29-1-610 0 0,0-2 0 0 0,-1 0 0 0 0,1-2 0 0 0,-1-1 0 0 0,0-1 0 0 0,33-16 0 0 0,-38 15-1197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3 727 2759 0 0,'-2'-5'13055'0'0,"3"1"-13542"0"0,5-3 1133 0 0,0 0-1 0 0,0 0 1 0 0,0 0-1 0 0,2 0 0 0 0,-2 1 1 0 0,2 0-1 0 0,13-9 1 0 0,66-29 941 0 0,-62 33-1229 0 0,41-26 1 0 0,-3-5 338 0 0,170-127-134 0 0,-158 109-149 0 0,3 4 1 0 0,85-48-1 0 0,-83 52-296 0 0,-50 32-283 0 0,40-23 0 0 0,-52 33-1073 0 0,-8 2-3012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8287 0 0,'0'0'639'0'0,"0"-1"-415"0"0,-4-13 6404 0 0,-13 13-4409 0 0,8 13-2097 0 0,0-1 0 0 0,0 2 0 0 0,2-1 1 0 0,-1 1-1 0 0,1 0 0 0 0,-7 22 1 0 0,7-18-124 0 0,1 0 1 0 0,1 1-1 0 0,2-1 1 0 0,-1 0-1 0 0,1 2 1 0 0,2-2-1 0 0,-1 23 1 0 0,2-32 12 0 0,1-1 1 0 0,0 1-1 0 0,0-2 1 0 0,1 1-1 0 0,-1 0 1 0 0,2-1-1 0 0,-1 1 1 0 0,0 0-1 0 0,6 9 1 0 0,-6-13 13 0 0,1 1 0 0 0,-1-1-1 0 0,1 1 1 0 0,0-1 0 0 0,0 0 0 0 0,-1-1 0 0 0,2 1 0 0 0,-1-1 0 0 0,1 1 0 0 0,-1-1 0 0 0,1 0 0 0 0,0 0 0 0 0,-1 0 0 0 0,1 0 0 0 0,0-1 0 0 0,0 0 0 0 0,6 2 0 0 0,-5-2 53 0 0,0 0 1 0 0,1-1-1 0 0,0 0 1 0 0,-1 0-1 0 0,0 0 1 0 0,1 0-1 0 0,-1-1 1 0 0,1 0-1 0 0,-1 0 1 0 0,0 0-1 0 0,0-1 1 0 0,1 0-1 0 0,-1 0 1 0 0,0 0-1 0 0,-1-1 1 0 0,1 0-1 0 0,0 0 1 0 0,0 0-1 0 0,-1 1 1 0 0,0-2-1 0 0,0 0 1 0 0,0 0-1 0 0,0 0 1 0 0,0 0 0 0 0,-1-1-1 0 0,0 2 1 0 0,0-2-1 0 0,-1 0 1 0 0,1 0-1 0 0,2-5 1 0 0,-3 5-36 0 0,1 0 0 0 0,-1-1 0 0 0,-1 1 0 0 0,1 0 0 0 0,-1 0 0 0 0,0-1 0 0 0,0 0 0 0 0,-1 1 0 0 0,0 0 0 0 0,0-1 0 0 0,0 1 0 0 0,0-1 0 0 0,-1 1 0 0 0,0 0 0 0 0,0-1 0 0 0,-1 1 0 0 0,1-1 0 0 0,-1 2 0 0 0,-1-1 0 0 0,1 0 0 0 0,-1-1 0 0 0,1 2 0 0 0,-2-1 0 0 0,2 1 0 0 0,-1 0 0 0 0,-1-1 0 0 0,0 1 0 0 0,0 0 0 0 0,-6-5 0 0 0,-28-20-2700 0 0,29 20 1317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0,'0'0'422'0'0,"6"15"148"0"0,5 20 1547 0 0,-1 1 1 0 0,-1-1-1 0 0,-4 1 0 0 0,4 40 0 0 0,-3-33-1232 0 0,-6-37-1036 0 0,18 123-8 0 0,-11-86-2484 0 0,2 0-3707 0 0,-6-31 990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0,'3'6'9078'0'0,"6"11"-8142"0"0,13 38 336 0 0,27 110 1 0 0,-16-14-3359 0 0,-23-100 241 0 0,-6-32-3519 0 0</inkml:trace>
  <inkml:trace contextRef="#ctx0" brushRef="#br0" timeOffset="1">1 365 11975 0 0,'0'0'9076'0'0,"33"1"-6748"0"0,34-13-1356 0 0,-24 4-2563 0 0,-32 6 710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614 735 919 0 0,'13'-20'12736'0'0,"-15"17"-12541"0"0,-1-1 0 0 0,0 1 0 0 0,0 1 0 0 0,0-1-1 0 0,0 0 1 0 0,-5-5 0 0 0,-15-12 239 0 0,-37-63 1560 0 0,-27-25-184 0 0,63 76-1465 0 0,20 24-198 0 0,-1 1 1 0 0,0 0 0 0 0,0 1 0 0 0,-12-12 0 0 0,0 2-40 0 0,1-2 1 0 0,-25-34 0 0 0,-6-7 55 0 0,-30-25 239 0 0,-12-7 599 0 0,13 20-1743 0 0,67 62-197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2555 3223 0 0,'0'0'5743'0'0,"2"1"-4827"0"0,2 0-671 0 0,1 0 0 0 0,-2-1 0 0 0,2 0 0 0 0,-1 0 0 0 0,1 0-1 0 0,-1 0 1 0 0,1-1 0 0 0,-2 1 0 0 0,1-1 0 0 0,1 0 0 0 0,-1-1 0 0 0,0 1 0 0 0,1-1 0 0 0,-2 1 0 0 0,1-1 0 0 0,6-4-1 0 0,8-6 696 0 0,34-26 0 0 0,-46 33-739 0 0,38-29 457 0 0,-21 16-309 0 0,0 0 0 0 0,29-30 0 0 0,27-30 363 0 0,4-5-241 0 0,349-444 589 0 0,-267 321-965 0 0,-77 98-97 0 0,-14 20 50 0 0,36-47-21 0 0,26-74 170 0 0,-103 157-107 0 0,12-24 50 0 0,-34 52-116 0 0,12-23 105 0 0,23-64 0 0 0,-1 0 242 0 0,-33 84-174 0 0,-11 23-166 0 0,1 0-1 0 0,0 1 1 0 0,0-1-1 0 0,1 0 1 0 0,-1 0 0 0 0,1 1-1 0 0,0-1 1 0 0,0 1-1 0 0,0 0 1 0 0,-1 0-1 0 0,2 0 1 0 0,6-4 0 0 0,-9 6-26 0 0,0 0 0 0 0,1 0 0 0 0,-1 0 1 0 0,0 1-1 0 0,1-1 0 0 0,-1 0 0 0 0,0 1 1 0 0,0-1-1 0 0,1 1 0 0 0,-1-1 0 0 0,1 1 1 0 0,0 0-1 0 0,-1 0 0 0 0,3 0 0 0 0,5-1 15 0 0,-2-2 46 0 0,2 1-1 0 0,0 0 0 0 0,-1 0 0 0 0,1 0 1 0 0,16 0-1 0 0,-7 1 121 0 0,31-6-1 0 0,-1 1 36 0 0,185-25 507 0 0,-119 13-477 0 0,-18 4-62 0 0,297-35 774 0 0,-253 34-694 0 0,125-15 144 0 0,99-5-26 0 0,7-3 141 0 0,-215 20-367 0 0,100-18 123 0 0,-101 22-125 0 0,-106 11-123 0 0,81-1 69 0 0,-48 2-74 0 0,-36 1-15 0 0,27-1 80 0 0,80-13 0 0 0,-118 11-57 0 0,0 2-1 0 0,49 3 1 0 0,-22 0-11 0 0,-38-1-22 0 0,132-4 116 0 0,87-24-5 0 0,-179 18-80 0 0,28-6 1 0 0,-67 15-38 0 0,-14 1 0 0 0,2-2 0 0 0,10-2 0 0 0,-11 2-244 0 0,0 1 0 0 0,19 0 1 0 0,0-1-322 0 0,-29 2 379 0 0,1 0-1 0 0,-1 0 0 0 0,1 0 1 0 0,-1 0-1 0 0,1 0 1 0 0,0 1-1 0 0,1 0 1 0 0,16 1-4063 0 0,-6-2-3578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294 457 4719 0 0,'-1'-1'68'0'0,"0"1"-54"0"0,16-25 4230 0 0,-15 25-4134 0 0,-1 0 0 0 0,1 0 1 0 0,0 0-1 0 0,-1 0 1 0 0,1 1-1 0 0,0-1 0 0 0,0 0 1 0 0,-1 0-1 0 0,1 0 1 0 0,0 0-1 0 0,0 0 0 0 0,-1 0 1 0 0,1 1-1 0 0,0-1 0 0 0,0 0 1 0 0,0 0-1 0 0,-1 0 1 0 0,1 1-1 0 0,0-1 0 0 0,0 0 1 0 0,0 0-1 0 0,0 0 1 0 0,-1 1-1 0 0,1-1 0 0 0,0 1 1 0 0,-2 1 1941 0 0,-2-5-856 0 0,-1-4-204 0 0,0 1 0 0 0,1-1 0 0 0,-5-10 0 0 0,7 12-638 0 0,-2-2 0 0 0,0 1 0 0 0,0 0 0 0 0,0 1 0 0 0,-6-7 0 0 0,-37-43 1879 0 0,-59-100-293 0 0,34 45-1833 0 0,54 83-362 0 0,18 26 34 0 0,8 0-6246 0 0,-7 1 6060 0 0,1 0 1 0 0,-1 0-1 0 0,0 0 0 0 0,0 0 1 0 0,0 0-1 0 0,0 0 1 0 0,0-1-1 0 0,1 1 1 0 0,1-1-1 0 0,1-4-1488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1375 0 0,'2'9'13416'0'0,"-10"-1"-11750"0"0,-41 63 3319 0 0,30-44-3967 0 0,-25 34 1 0 0,-72 91 1115 0 0,64-79-1692 0 0,1-8-417 0 0,49-62 40 0 0,-6 9-915 0 0,8-11 557 0 0,-1 0 0 0 0,1-1-1 0 0,0 1 1 0 0,-1 0 0 0 0,1 0 0 0 0,0 0 0 0 0,0 0 0 0 0,0 0 0 0 0,0 0 0 0 0,0 0-1 0 0,0-1 1 0 0,0 1 0 0 0,0 0 0 0 0,0 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5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0,'0'0'2326'0'0,"2"1"-1306"0"0,5 4-333 0 0,0-1 1 0 0,0 0-1 0 0,-1 1 1 0 0,1 1-1 0 0,-2-1 1 0 0,11 12-1 0 0,30 44 1363 0 0,-27-35-1403 0 0,152 186 2413 0 0,34 47-720 0 0,-34-2-884 0 0,-130-193-1063 0 0,128 194 1023 0 0,143 266 705 0 0,-270-445-1900 0 0,56 111 317 0 0,-11-23 115 0 0,-60-117-434 0 0,-14-25-122 0 0,3 5 95 0 0,18 44-1 0 0,-10-18 93 0 0,57 97-1 0 0,-29-59-34 0 0,-44-78-233 0 0,-4-8-4 0 0,-1-1 0 0 0,1 1 0 0 0,1 0-1 0 0,0-1 1 0 0,1 0 0 0 0,8 10 0 0 0,-12-15-179 0 0,0 0 0 0 0,1 0 0 0 0,-1 0 1 0 0,0 0-1 0 0,0-1 0 0 0,0 1 0 0 0,0-1 1 0 0,1 1-1 0 0,0-1 0 0 0,-1 0 0 0 0,1 0 1 0 0,5 1-1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3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5871 0 0,'0'0'6832'0'0,"1"1"-6292"0"0,47 32 2040 0 0,-46-32-2297 0 0,9 3 233 0 0,-8-3-436 0 0,1 1 1 0 0,0-1-1 0 0,1 0 1 0 0,-1-1-1 0 0,0 1 0 0 0,0-1 1 0 0,0 0-1 0 0,0 0 1 0 0,0 0-1 0 0,1 0 1 0 0,-1-1-1 0 0,5-1 1 0 0,20-2 394 0 0,16 5 141 0 0,-32 1-406 0 0,-1-2 1 0 0,16 0 0 0 0,1-2 239 0 0,50 5 0 0 0,-32 0-134 0 0,22 2 54 0 0,26 1 28 0 0,-59-6-160 0 0,-2-2-1 0 0,65-11 0 0 0,-74 8 2 0 0,0 1-1 0 0,1 0 1 0 0,0 2 0 0 0,-1 1-1 0 0,38 3 1 0 0,68 6 481 0 0,-74-8-554 0 0,-41-1-110 0 0,-1 1 0 0 0,31 3-1 0 0,-18 0 69 0 0,1 0 0 0 0,56-3-1 0 0,-50 0 9 0 0,-25 1-69 0 0,1-1 0 0 0,0 0 1 0 0,0-1-1 0 0,17-4 0 0 0,13-2 109 0 0,1 0 0 0 0,-1 3 0 0 0,56 0 1 0 0,-32 3-102 0 0,54 1 68 0 0,-98 0-62 0 0,31 4 0 0 0,-31-2 17 0 0,31 0-1 0 0,77 2 166 0 0,58-4-38 0 0,-148 4-201 0 0,-24-3-6 0 0,0 0 1 0 0,22-1 0 0 0,165-1 196 0 0,-19 3-18 0 0,-122-3-152 0 0,-3 4-1 0 0,18-1-5 0 0,-35-2-35 0 0,-30 1 0 0 0,2-1 0 0 0,-2 0 0 0 0,15-1 0 0 0,-19-1 1 0 0,8-1 12 0 0,0 1-1 0 0,-1 1 1 0 0,2 0-1 0 0,14 1 1 0 0,17 1-13 0 0,-33-1 0 0 0,1 1 0 0 0,29 4 0 0 0,-29-3 10 0 0,0-1 0 0 0,-1 0 1 0 0,22-1-1 0 0,19 1 13 0 0,-8 0-23 0 0,-33-2 0 0 0,0 2 0 0 0,21 2 0 0 0,126 23 64 0 0,-149-24-64 0 0,-1-1 0 0 0,22-1 0 0 0,-22 0 0 0 0,2 0 0 0 0,16 3 0 0 0,58 7 0 0 0,-44-4 0 0 0,-36-4 0 0 0,2 0 0 0 0,-1-1 0 0 0,0 0 0 0 0,14 0 0 0 0,-1-2 9 0 0,-1 1 0 0 0,1 1 1 0 0,-1 1-1 0 0,1 1 0 0 0,0 1 0 0 0,20 5 0 0 0,-31-7-9 0 0,-2 0 0 0 0,2-1 0 0 0,0 0 0 0 0,17-1 0 0 0,2 0 0 0 0,57 3 0 0 0,-75-2 0 0 0,0-1 0 0 0,19-2 0 0 0,-16 1 0 0 0,5 1 15 0 0,-16 1-10 0 0,0-1-1 0 0,-1 0 0 0 0,1 0 0 0 0,0 0 0 0 0,0 0 0 0 0,0 0 0 0 0,0-1 0 0 0,0 0 0 0 0,0 1 0 0 0,0-1 0 0 0,4-2 0 0 0,-6 2-4 0 0,1-1 0 0 0,0 1 0 0 0,0 0 0 0 0,0 1 0 0 0,0-2 0 0 0,0 2 0 0 0,1-1 0 0 0,-1 0 0 0 0,-1 0 0 0 0,2 1 0 0 0,-1-1 0 0 0,0 1 0 0 0,1-1 0 0 0,-1 1 0 0 0,1 0 0 0 0,-1 0 0 0 0,4 1 0 0 0,5 0 1 0 0,0 1-5 0 0,0-1 0 0 0,17-1 0 0 0,-10 0-42 0 0,-14 0 41 0 0,0 0 0 0 0,0 0 0 0 0,0 0 0 0 0,0-1 0 0 0,-1 0 0 0 0,0 1 0 0 0,1-1 0 0 0,0-1 0 0 0,0 1 0 0 0,-1 0 0 0 0,7-5 0 0 0,31-18-17 0 0,-12 6-31 0 0,-28 17 51 0 0,0 0 0 0 0,1 1 1 0 0,-1-1-1 0 0,0 0 0 0 0,0 0 0 0 0,-1 0 0 0 0,1 0 0 0 0,0 0 0 0 0,0 0 1 0 0,0-1-1 0 0,0 1 0 0 0,0 0 0 0 0,-1 0 0 0 0,1-1 0 0 0,-1 1 1 0 0,1 0-1 0 0,-1-1 0 0 0,1 2 0 0 0,0-3 0 0 0,0-3-14 0 0,1 1 12 0 0,0 1 1 0 0,-1 0 0 0 0,0 0-1 0 0,0 0 1 0 0,0-1-1 0 0,0 1 1 0 0,0-1 0 0 0,-1 1-1 0 0,0 0 1 0 0,0-1-1 0 0,-1 1 1 0 0,1-1 0 0 0,-1 1-1 0 0,0-1 1 0 0,0 2-1 0 0,0-2 1 0 0,-1 1 0 0 0,1 0-1 0 0,-1-1 1 0 0,0 1-1 0 0,-4-5 1 0 0,-7-10 3 0 0,0 0 0 0 0,-1 1 0 0 0,-19-18 0 0 0,-53-44 0 0 0,81 76 0 0 0,-33-30 0 0 0,11 9 0 0 0,-54-40 0 0 0,79 64-3 0 0,-1-1 0 0 0,0 1 0 0 0,1-1 0 0 0,-1 1-1 0 0,0 0 1 0 0,0 0 0 0 0,0 0 0 0 0,0 0 0 0 0,1 0 0 0 0,-1 0 0 0 0,0 1-1 0 0,0 0 1 0 0,0 0 0 0 0,0-1 0 0 0,0 2 0 0 0,-5 0 0 0 0,-2 3-21 0 0,9-2 17 0 0,1-1 0 0 0,-1 1 0 0 0,0-1 0 0 0,1 0 0 0 0,-1 0 0 0 0,1 1 0 0 0,0-1 0 0 0,-1 1 0 0 0,1-1 0 0 0,0 1 0 0 0,0-1 0 0 0,0 1 0 0 0,0 0 0 0 0,0-1 0 0 0,0 1 0 0 0,1-1 0 0 0,-1 1 0 0 0,0-1 0 0 0,1 1 0 0 0,-1-1 0 0 0,1 0 0 0 0,0 0 0 0 0,1 3 0 0 0,1 4-14 0 0,1-1-1 0 0,-1-1 1 0 0,7 9-1 0 0,6 3-1 0 0,-1 0-1 0 0,1-1 1 0 0,32 25-1 0 0,63 38-109 0 0,-43-33 99 0 0,122 108-110 0 0,-180-146 150 0 0,-1 0 0 0 0,1 0-1 0 0,-1 2 1 0 0,10 12 0 0 0,-17-19-3 0 0,0 0 0 0 0,1 0 0 0 0,-2 0 0 0 0,0 1 0 0 0,1-1 0 0 0,-1 1 0 0 0,0-1 0 0 0,0 0 0 0 0,0 1 0 0 0,0 0 0 0 0,-1 0 0 0 0,0-1 0 0 0,0 0 0 0 0,0 1 0 0 0,-2 8 0 0 0,0-7 25 0 0,0 1 0 0 0,0-1-1 0 0,1 1 1 0 0,-2-1-1 0 0,0-1 1 0 0,-6 10 0 0 0,-26 34 294 0 0,18-27-204 0 0,-88 101 371 0 0,25-32-321 0 0,55-61-169 0 0,-88 118-135 0 0,105-138 26 0 0,-8 14-492 0 0,-1 1 1 0 0,-13 28-1 0 0,17-23-839 0 0,-1-1-58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8751 0 0,'0'0'674'0'0,"-6"30"1786"0"0,2-9-499 0 0,2 0 0 0 0,0 24 0 0 0,10 90-377 0 0,-4-91-1325 0 0,-2-4-388 0 0,12 127 298 0 0,1-56-3366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0,'5'1'10221'0'0,"2"13"-8480"0"0,2 4-1488 0 0,12 84 1199 0 0,29 109-1215 0 0,-48-206-269 0 0,31 126-2430 0 0,-29-113-2388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12839 0 0,'6'-4'806'0'0,"0"0"0"0"0,0 1 0 0 0,0 0 0 0 0,1 0 0 0 0,0 1 0 0 0,11-3 0 0 0,70-16-285 0 0,34-11-8081 0 0,-109 27 5789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5983 0 0,'0'0'542'0'0,"-25"-12"1150"0"0,23 11-1315 0 0,-1 1 0 0 0,1 0 0 0 0,-1 1 0 0 0,1-1 0 0 0,-1 0 0 0 0,1 1 0 0 0,-1-1 1 0 0,1 1-1 0 0,0 0 0 0 0,0 0 0 0 0,0 0 0 0 0,0 0 0 0 0,-1 0 0 0 0,1 0 0 0 0,0 0 0 0 0,0 1 0 0 0,0-1 1 0 0,-2 3-1 0 0,0 0-128 0 0,1 0 1 0 0,0 0 0 0 0,0 1 0 0 0,0-1 0 0 0,0 0-1 0 0,1 1 1 0 0,0 0 0 0 0,-3 6 0 0 0,1 4-120 0 0,1 0-1 0 0,-1 1 1 0 0,2-1-1 0 0,-2 29 1 0 0,4-24-96 0 0,1 0 0 0 0,0-1 0 0 0,2 0 0 0 0,0 1 0 0 0,2-1 0 0 0,-1 0 0 0 0,11 24 0 0 0,-12-37-23 0 0,0 0 1 0 0,-1 0 0 0 0,1-1-1 0 0,1 0 1 0 0,-1 0 0 0 0,1 0 0 0 0,1 0-1 0 0,-1 0 1 0 0,0-1 0 0 0,0 0 0 0 0,11 7-1 0 0,-11-9-7 0 0,-1 0-1 0 0,1 0 0 0 0,1-1 0 0 0,-1 1 0 0 0,0-2 1 0 0,1 1-1 0 0,-2 0 0 0 0,2 0 0 0 0,0-1 0 0 0,-1 0 1 0 0,1 0-1 0 0,-1 0 0 0 0,0 0 0 0 0,1-1 0 0 0,-1 1 1 0 0,1-1-1 0 0,-1 0 0 0 0,6-2 0 0 0,-3 0 97 0 0,0 0 0 0 0,-1 0 0 0 0,0 0 0 0 0,0-1 0 0 0,0 0 0 0 0,0 1 0 0 0,-1-2 0 0 0,1 0-1 0 0,-1 0 1 0 0,0 0 0 0 0,0 0 0 0 0,-1 0 0 0 0,0-1 0 0 0,0 0 0 0 0,0-1 0 0 0,0 2 0 0 0,-1-1 0 0 0,0-1 0 0 0,-1 0-1 0 0,0 1 1 0 0,0-1 0 0 0,3-13 0 0 0,-3 9 65 0 0,-1 0 1 0 0,0 0-1 0 0,-1 0 0 0 0,0 1 0 0 0,0-2 0 0 0,-1 2 1 0 0,-1-1-1 0 0,0 0 0 0 0,-1 1 0 0 0,0-1 0 0 0,0 1 1 0 0,0 0-1 0 0,-1 0 0 0 0,-8-12 0 0 0,6 12 12 0 0,0 0 0 0 0,-1 1 0 0 0,-1-1-1 0 0,1 1 1 0 0,-1 1 0 0 0,-1 0 0 0 0,1-1 0 0 0,-17-9 0 0 0,22 16-260 0 0,0 0 0 0 0,0 1 0 0 0,0-1 0 0 0,-1 1 0 0 0,1 0 0 0 0,0-1 0 0 0,-1 1 1 0 0,2 1-1 0 0,-1-1 0 0 0,-1 0 0 0 0,1 1 0 0 0,-1 0 0 0 0,1 0 0 0 0,-1 0 0 0 0,1 0 0 0 0,0 1 1 0 0,0-1-1 0 0,-1 1 0 0 0,1 0 0 0 0,0 0 0 0 0,-1 0 0 0 0,1 0 0 0 0,1 1 0 0 0,-1-1 1 0 0,0 1-1 0 0,0 0 0 0 0,0 0 0 0 0,0 0 0 0 0,0 0 0 0 0,1 0 0 0 0,-1 1 0 0 0,1-2 1 0 0,1 2-1 0 0,-4 3 0 0 0,-11 14-1320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1 1375 0 0,'0'0'66'0'0,"1"2"-8"0"0,5 8 125 0 0,-5-8 702 0 0,-1-2-630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0,13-3-463 0 0,-26 9 1006 0 0,18-7-1111 0 0,0 0 0 0 0,0 0 0 0 0,2 1 0 0 0,-15 7 0 0 0,8-3-28 0 0,11-5-243 0 0,0-1 1 0 0,0 0-1 0 0,-1 0 1 0 0,1 0-1 0 0,0 0 1 0 0,0 0-1 0 0,-1 0 1 0 0,1 0-1 0 0,-1-1 1 0 0,-3 1-1 0 0,2 0 28 0 0,0-1 0 0 0,1 1 0 0 0,-1 0 0 0 0,0 1-1 0 0,-5 1 1 0 0,-14 4 291 0 0,8-3-146 0 0,-2-1 0 0 0,-27 13 0 0 0,9-3-134 0 0,-58 13 247 0 0,23-5 533 0 0,14-1-340 0 0,-33 10-259 0 0,63-19-176 0 0,0-1 0 0 0,-29 5 0 0 0,-2 2 137 0 0,-7 3 24 0 0,52-17-224 0 0,0 2 0 0 0,2 0 0 0 0,-2 1 0 0 0,-9 6 0 0 0,9-5 57 0 0,0 0 0 0 0,-25 9-1 0 0,-24 11 141 0 0,26-12-155 0 0,-5 0-76 0 0,-20 3 329 0 0,53-16-265 0 0,0 0 0 0 0,-1 1 1 0 0,1 1-1 0 0,0-1 0 0 0,1 1 0 0 0,-13 8 0 0 0,17-11-78 0 0,-4 5 22 0 0,2 0-151 0 0,1 4-2119 0 0,3-8 968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0,'15'5'654'0'0,"-13"-3"-643"0"0,0 0 1 0 0,-1 0 0 0 0,1 0 0 0 0,0 0 0 0 0,-1 0-1 0 0,1 0 1 0 0,-1 1 0 0 0,0-1 0 0 0,2 6-1 0 0,9 16 454 0 0,6-8 401 0 0,-1 0 0 0 0,1-2-1 0 0,1 0 1 0 0,1-1 0 0 0,29 15 0 0 0,110 45 1654 0 0,-145-67-2335 0 0,108 48 1751 0 0,162 98 0 0 0,-237-126-1501 0 0,1-3 0 0 0,77 26 0 0 0,-58-24-236 0 0,147 80 487 0 0,-89-40-316 0 0,69 29 257 0 0,138 68 1434 0 0,-274-134-1768 0 0,2-3 1 0 0,0-2-1 0 0,107 25 0 0 0,-113-39-17 0 0,-32-6-2405 0 0,-1 1-4673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3335 0 0,'0'0'151'0'0,"4"0"-4"0"0,14-2 4154 0 0,38-14 1845 0 0,-20 5-4355 0 0,-14 4-737 0 0,0-1 0 0 0,27-13 0 0 0,26-11 56 0 0,142-50 313 0 0,48-16-222 0 0,-157 66-833 0 0,92-22 712 0 0,-154 42-1015 0 0,-1-1-1 0 0,-1-4 1 0 0,50-23 0 0 0,64-23 60 0 0,-4 22 135 0 0,17-5 61 0 0,-14-17 20 0 0,9-1-34 0 0,36-8-176 0 0,-155 53-123 0 0,-26 9 1 0 0,1 1 1 0 0,0 1-1 0 0,1 2 0 0 0,-1-1 1 0 0,44-5-1 0 0,-27 5 35 0 0,2-1-977 0 0,-14 14-2538 0 0,-18-1 1783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0,'0'0'967'0'0,"11"22"924"0"0,-1-8-406 0 0,1 0 0 0 0,17 30 1 0 0,28 80 322 0 0,-10-20-922 0 0,116 183 781 0 0,-67-124-1252 0 0,42 103 403 0 0,-75-144-624 0 0,85 142 236 0 0,-91-166-34 0 0,107 177 540 0 0,129 219-341 0 0,61 138 813 0 0,-196-346-930 0 0,38 57 305 0 0,-112-195-1162 0 0,-66-121 318 0 0,-15-23-292 0 0,2 4-2910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1839 0 0,'47'8'7695'0'0,"18"-17"-3597"0"0,124-33 0 0 0,-132 27-3005 0 0,59-19 497 0 0,135-62 0 0 0,-123 44-929 0 0,245-78 1546 0 0,-303 107-1706 0 0,91-15-1 0 0,15-5-256 0 0,-26 7-75 0 0,-91 24-52 0 0,79-27 0 0 0,-28 8 130 0 0,-9 3-30 0 0,61-36-89 0 0,-157 62-673 0 0,0 0 0 0 0,1 1 0 0 0,-2-1 1 0 0,2 1-1 0 0,-1 1 0 0 0,1-1 0 0 0,-1 1 0 0 0,10 1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0,'0'0'8071'0'0,"30"13"-5510"0"0,183 95 816 0 0,-61-28-1754 0 0,-70-38-975 0 0,187 78 1760 0 0,-127-60-1065 0 0,-88-35-1094 0 0,144 82 548 0 0,4 3 334 0 0,-191-105-1028 0 0,56 24 252 0 0,-1 2 0 0 0,112 72 0 0 0,-117-63-52 0 0,69 32 0 0 0,49 32 291 0 0,-108-58 389 0 0,-44-28-3119 0 0,-1-1-5935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74 137 6991 0 0,'3'-2'202'0'0,"0"1"-1"0"0,0-1 1 0 0,0 0 0 0 0,-1 0-1 0 0,1 0 1 0 0,-2 0-1 0 0,2 0 1 0 0,-1 0-1 0 0,0 0 1 0 0,0 0-1 0 0,0 0 1 0 0,0-1-1 0 0,1-3 1 0 0,-2 5 26 0 0,0-1 0 0 0,-1 1-1 0 0,0-1 1 0 0,1 0 0 0 0,-1 1 0 0 0,0-1 0 0 0,1 1 0 0 0,-1-1 0 0 0,0 1 0 0 0,0 0 0 0 0,-1-1 0 0 0,1 0-1 0 0,0 1 1 0 0,0-1 0 0 0,-1 0 0 0 0,1 1 0 0 0,-1-1 0 0 0,0 1 0 0 0,1-1 0 0 0,-1 1 0 0 0,0-1-1 0 0,0 1 1 0 0,0 0 0 0 0,0-1 0 0 0,0 1 0 0 0,-1-1 0 0 0,1 1-69 0 0,0-1-1 0 0,0 1 1 0 0,-1 0-1 0 0,1-1 1 0 0,0 1-1 0 0,0 0 1 0 0,0 0 0 0 0,0 0-1 0 0,-1 0 1 0 0,1 0-1 0 0,-1 0 1 0 0,1 0 0 0 0,-1 1-1 0 0,1-1 1 0 0,-1 0-1 0 0,0 1 1 0 0,1-1 0 0 0,-1 1-1 0 0,0 0 1 0 0,0 0-1 0 0,1-1 1 0 0,-1 1-1 0 0,0 0 1 0 0,1 1 0 0 0,0-1-1 0 0,-1 0 1 0 0,0 0-1 0 0,1 1 1 0 0,-4 0 0 0 0,2 1-123 0 0,0 0 1 0 0,0 0 0 0 0,1 0-1 0 0,-1 1 1 0 0,2-1 0 0 0,-2 1-1 0 0,1-1 1 0 0,0 0 0 0 0,0 1-1 0 0,0 0 1 0 0,0 0 0 0 0,0 0-1 0 0,1 0 1 0 0,-2 4 0 0 0,-2 6-44 0 0,3 0 0 0 0,-2 2 0 0 0,2-2 0 0 0,0 2 0 0 0,0-2 0 0 0,1 2 0 0 0,1-1 0 0 0,1 0 0 0 0,0 0 0 0 0,1 0 0 0 0,0 0 0 0 0,1-1 0 0 0,1 1 0 0 0,-1 0 0 0 0,2-1 0 0 0,1 0 0 0 0,0 0 0 0 0,0-1 0 0 0,1 1 0 0 0,10 12 0 0 0,-12-16-4 0 0,2-1-1 0 0,0 0 1 0 0,1 0-1 0 0,-2-1 1 0 0,2 1-1 0 0,1-1 1 0 0,-1-1-1 0 0,1 0 1 0 0,0 0-1 0 0,0-1 1 0 0,0 0-1 0 0,11 3 1 0 0,-11-5 8 0 0,-2-1-1 0 0,2 0 1 0 0,-1 0-1 0 0,0-1 1 0 0,1 0-1 0 0,0-1 1 0 0,-2 0-1 0 0,2 0 1 0 0,0-1-1 0 0,-1 0 1 0 0,0-1-1 0 0,1 0 1 0 0,-1 0 0 0 0,0 0-1 0 0,0-1 1 0 0,12-6-1 0 0,-12 5 89 0 0,0-1-1 0 0,-1 1 1 0 0,1-1 0 0 0,-1 0-1 0 0,-1-1 1 0 0,1 0-1 0 0,-1 0 1 0 0,1 0-1 0 0,-2-1 1 0 0,0 0 0 0 0,1 0-1 0 0,-1 0 1 0 0,-1-1-1 0 0,0 0 1 0 0,0 1 0 0 0,-1-1-1 0 0,1-1 1 0 0,3-15-1 0 0,-5 12 132 0 0,0-1 0 0 0,0 1 0 0 0,-1-1 0 0 0,-1 1 0 0 0,-1-2 0 0 0,1 2 0 0 0,-2-1 0 0 0,0 1 0 0 0,-1-1-1 0 0,0 1 1 0 0,-1 0 0 0 0,-6-15 0 0 0,7 17-83 0 0,-2 0 0 0 0,0 0-1 0 0,-1 1 1 0 0,0-1 0 0 0,0 0 0 0 0,-1 2-1 0 0,0-1 1 0 0,0 1 0 0 0,-1 1-1 0 0,-1-1 1 0 0,1 0 0 0 0,-1 2 0 0 0,-17-11-1 0 0,19 13-191 0 0,-1 1 0 0 0,1 1 0 0 0,-1-1 0 0 0,0 1 0 0 0,0 0 0 0 0,0 0 0 0 0,0 1 0 0 0,0 0 0 0 0,0 1 0 0 0,-1 0 0 0 0,2 0 0 0 0,-2 1 0 0 0,1 0 0 0 0,0 0 0 0 0,0 1 0 0 0,0 0 0 0 0,0 0 0 0 0,1 1 0 0 0,-1-1 0 0 0,-10 7 0 0 0,14-6-255 0 0,-1-1 0 0 0,1 0-1 0 0,0 1 1 0 0,1 0-1 0 0,-1-1 1 0 0,0 1-1 0 0,0 1 1 0 0,1-1-1 0 0,0 1 1 0 0,-1 0 0 0 0,1 0-1 0 0,2 0 1 0 0,-2-1-1 0 0,0 1 1 0 0,1 1-1 0 0,0-1 1 0 0,-2 7 0 0 0,-1 8-1220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0,'0'0'9359'0'0,"10"33"-8326"0"0,125 315 3230 0 0,-13-76-2318 0 0,-73-158-1366 0 0,48 124 645 0 0,-57-143-891 0 0,7 17 35 0 0,36 101 225 0 0,5 15 91 0 0,22 41-115 0 0,-10-35-143 0 0,23 64-198 0 0,12 35 338 0 0,-82-207-405 0 0,-53-124-161 0 0,169 376 181 0 0,-93-195-117 0 0,-51-124-4554 0 0,-22-52 2484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0,'0'0'2295'0'0,"26"18"2568"0"0,49 34-1393 0 0,-28-23-2320 0 0,94 43 0 0 0,107 49 1730 0 0,-240-117-2800 0 0,24 12-96 0 0,-29-15-498 0 0,-1 0 1013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4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0,'0'0'7038'0'0,"14"32"-4100"0"0,32 26-338 0 0,-18-24-1870 0 0,-2 1-1 0 0,-2 1 1 0 0,-1 1 0 0 0,20 45-1 0 0,-19-34 87 0 0,55 85 0 0 0,-42-76-432 0 0,94 136 795 0 0,-75-115-1060 0 0,-7-27-798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2759 0 0,'-21'-28'2550'0'0,"20"27"-2416"0"0,-1-1 1 0 0,0 1 0 0 0,1 0 0 0 0,-1 0-1 0 0,1 0 1 0 0,-1 0 0 0 0,0 0 0 0 0,0 0-1 0 0,0 0 1 0 0,0 1 0 0 0,0-1-1 0 0,0 1 1 0 0,0 0 0 0 0,0-1 0 0 0,0 1-1 0 0,0 0 1 0 0,-1 0 0 0 0,2 0-1 0 0,-1 0 1 0 0,0 1 0 0 0,0-1 0 0 0,-3 1-1 0 0,2 1 241 0 0,1-1 0 0 0,-1 1 0 0 0,0 0-1 0 0,1 0 1 0 0,1 0 0 0 0,-2-1 0 0 0,1 1-1 0 0,0 0 1 0 0,0 0 0 0 0,0 1 0 0 0,0-1-1 0 0,1 1 1 0 0,-4 5 0 0 0,2-1 220 0 0,0 0 0 0 0,1 1-1 0 0,-1-1 1 0 0,1 0 0 0 0,0 1 0 0 0,1 1-1 0 0,-1-2 1 0 0,2 1 0 0 0,-1 0 0 0 0,1-1-1 0 0,1 12 1 0 0,2-6-606 0 0,0 1-1 0 0,1-1 1 0 0,0 1-1 0 0,1-1 0 0 0,0 0 1 0 0,2-1-1 0 0,-1 1 1 0 0,13 16-1 0 0,-13-22 5 0 0,-1 0 0 0 0,1 0 0 0 0,1-1 0 0 0,0 0 1 0 0,-1 0-1 0 0,1 0 0 0 0,1-1 0 0 0,-1 0 0 0 0,1-1 0 0 0,1 1 0 0 0,-1-1 0 0 0,0-1 0 0 0,1 0 0 0 0,10 2 0 0 0,-16-4 38 0 0,0 0 0 0 0,0 0 0 0 0,-1 0 0 0 0,1-1 0 0 0,-1 1 0 0 0,1-1 0 0 0,0 0 0 0 0,0 0 0 0 0,0 0 0 0 0,0 0 0 0 0,0 0 0 0 0,0-1 0 0 0,0 0 0 0 0,-2 1 0 0 0,2-1 0 0 0,0 0 0 0 0,0 0 0 0 0,-1 0 0 0 0,1-1 0 0 0,0 1 0 0 0,-1 0 0 0 0,1 0 0 0 0,-1-1 0 0 0,-1 0 0 0 0,1 0 0 0 0,0 0 0 0 0,0 0 0 0 0,0-1-1 0 0,0 1 1 0 0,0 0 0 0 0,-1-1 0 0 0,1 1 0 0 0,-1-1 0 0 0,1 2 0 0 0,-1-2 0 0 0,0 0 0 0 0,0 0 0 0 0,-1 0 0 0 0,2-3 0 0 0,-1-1 71 0 0,0-2 0 0 0,0 1 0 0 0,-1 0 0 0 0,0-1 0 0 0,0 0 0 0 0,0 1 0 0 0,-1 0 0 0 0,-1-1-1 0 0,0 1 1 0 0,0 1 0 0 0,0-2 0 0 0,-5-6 0 0 0,1 3-148 0 0,1 2 1 0 0,-2-1-1 0 0,-1 0 0 0 0,1 2 0 0 0,-1-1 0 0 0,-1 1 1 0 0,0 0-1 0 0,1 0 0 0 0,-2 2 0 0 0,1-1 1 0 0,-2 0-1 0 0,0 1 0 0 0,1 2 0 0 0,-22-11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0 516 919 0 0,'0'0'920'0'0,"2"1"22"0"0,-1-1-395 0 0,0 1 0 0 0,1-1 1 0 0,-1 1-1 0 0,0 0 1 0 0,0 0-1 0 0,0 0 0 0 0,0-1 1 0 0,-1 1-1 0 0,1 0 0 0 0,0 0 1 0 0,-1 0-1 0 0,1-1 0 0 0,-1 1 1 0 0,1 0-1 0 0,-1 1 0 0 0,1-1 1 0 0,-1 0-1 0 0,1 0 0 0 0,-1 0 1 0 0,0 1-1 0 0,1-1 0 0 0,-1 0 1 0 0,0 0-1 0 0,0 1 1 0 0,0-1-1 0 0,0 2 0 0 0,21-18 733 0 0,11-11-120 0 0,-21 17-1043 0 0,18-18 0 0 0,-1 0-105 0 0,35-40 438 0 0,-48 55-362 0 0,-9 6-72 0 0,1 0-1 0 0,-1 0 1 0 0,1-1-1 0 0,4-9 1 0 0,30-33 133 0 0,-34 42-106 0 0,-1 0-1 0 0,10-9 1 0 0,6-7 85 0 0,-5 7 111 0 0,18-17 1 0 0,12-11 301 0 0,-42 37-325 0 0,2 1 1 0 0,0-1 0 0 0,12-8-1 0 0,22-18 507 0 0,-30 22-704 0 0,26-16 1 0 0,-10 8-2869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65 3223 0 0,'0'0'143'0'0,"12"-11"3812"0"0,-11 8-3313 0 0,0 1 0 0 0,0-1 0 0 0,0 1 0 0 0,0-1 0 0 0,0 1 0 0 0,0 0 0 0 0,-1-1 0 0 0,1 0 1 0 0,-1 0-1 0 0,0 0 0 0 0,1 1 0 0 0,-2-6 0 0 0,1 7-536 0 0,0 1 0 0 0,0-1 1 0 0,0 1-1 0 0,-1-1 0 0 0,1 0 0 0 0,0 1 0 0 0,0-1 1 0 0,-1 0-1 0 0,1 1 0 0 0,-1-1 0 0 0,1 1 0 0 0,0-1 1 0 0,-1 0-1 0 0,1 1 0 0 0,-1-1 0 0 0,1 1 0 0 0,0-1 1 0 0,-1 1-1 0 0,1 0 0 0 0,-2-1 0 0 0,1 0 34 0 0,-1 1 0 0 0,1-1 0 0 0,0 1 1 0 0,-1 0-1 0 0,1 0 0 0 0,0 0 0 0 0,-1 0 0 0 0,1 0 0 0 0,-1 0 0 0 0,1 0 0 0 0,0 0 0 0 0,-1 1 0 0 0,1-1 0 0 0,-2 1 0 0 0,-1 1-2 0 0,1 0 0 0 0,-1 0 1 0 0,1 0-1 0 0,-1 0 0 0 0,1-1 0 0 0,0 2 0 0 0,1-1 0 0 0,-1 1 0 0 0,0 0 0 0 0,-4 5 1 0 0,-1 2-103 0 0,-12 22 0 0 0,16-23-30 0 0,0 0-1 0 0,1 1 0 0 0,0 0 1 0 0,0-1-1 0 0,1 2 0 0 0,0-2 0 0 0,1 2 1 0 0,0-1-1 0 0,1 0 0 0 0,0 0 1 0 0,3 19-1 0 0,-2-25 6 0 0,0 0 0 0 0,0 1 0 0 0,1-1 0 0 0,0 1 0 0 0,0-1 0 0 0,-1 0 0 0 0,2-1 0 0 0,-1 2 0 0 0,1-2 0 0 0,0 1 0 0 0,0 0 0 0 0,1 0-1 0 0,-1-1 1 0 0,1-1 0 0 0,-2 1 0 0 0,2 0 0 0 0,0 0 0 0 0,0 0 0 0 0,1-1 0 0 0,-1 0 0 0 0,-1 0 0 0 0,2 0 0 0 0,-1 0 0 0 0,10 1 0 0 0,-8-2 78 0 0,0 0 0 0 0,1 0 0 0 0,-1 0 0 0 0,0-1 0 0 0,1 0-1 0 0,0 0 1 0 0,-1-1 0 0 0,0 1 0 0 0,0-1 0 0 0,1 0 0 0 0,-1 0 0 0 0,0-1 0 0 0,0-1 0 0 0,0 1 0 0 0,1-1 0 0 0,-3 0 0 0 0,11-6 0 0 0,-9 5 58 0 0,-1 0 0 0 0,0-1 0 0 0,0-1 1 0 0,-1 1-1 0 0,1 0 0 0 0,-1-1 0 0 0,-1 0 0 0 0,1 0 1 0 0,-1 0-1 0 0,0 0 0 0 0,0 0 0 0 0,0-1 0 0 0,-1 0 1 0 0,0 1-1 0 0,0-1 0 0 0,-1 0 0 0 0,0 1 0 0 0,0-11 1 0 0,-1 11-122 0 0,0 1 0 0 0,0-1 0 0 0,0 0 0 0 0,-1 1 0 0 0,0-1 0 0 0,0 1 0 0 0,-1 0 0 0 0,0-1 0 0 0,0 1 0 0 0,0 0 0 0 0,0 0 0 0 0,-1 0 0 0 0,0 0 0 0 0,0 0 0 0 0,-1 0 0 0 0,2 2 0 0 0,-2-2 0 0 0,0 1 0 0 0,0 0 0 0 0,0 0 0 0 0,-1 0 0 0 0,2 1 0 0 0,-10-4 0 0 0,12 6-106 0 0,-1 0 0 0 0,1 1 0 0 0,-1-1 0 0 0,1 1 0 0 0,-1-1 0 0 0,1 1 0 0 0,-1 0 0 0 0,1-1 0 0 0,0 1 0 0 0,-1 0 0 0 0,0 0 1 0 0,1 0-1 0 0,-1 0 0 0 0,-2 1 0 0 0,3-1-170 0 0,1 0 1 0 0,-1 1 0 0 0,0-1 0 0 0,0 0-1 0 0,0 1 1 0 0,0-1 0 0 0,0 0 0 0 0,0 1-1 0 0,1-1 1 0 0,-1 1 0 0 0,0 0 0 0 0,0-1-1 0 0,1 1 1 0 0,-1 0 0 0 0,1-1 0 0 0,0 1-1 0 0,-1 0 1 0 0,1 0 0 0 0,-1-1 0 0 0,1 1-1 0 0,-1-1 1 0 0,1 1 0 0 0,0 0 0 0 0,-1 0-1 0 0,1 1 1 0 0,2 4-3831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16-1340 0 0,-2 1 0 0 0,0-1 0 0 0,-1 1 0 0 0,-4 43 0 0 0,-4 36-443 0 0,9-12-2134 0 0,1-81-3116 0 0,-3-13 3554 0 0,0 4-4673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0,'0'0'13146'0'0,"5"10"-10158"0"0,30 140-1000 0 0,-19-78-1982 0 0,4 40-3446 0 0,-17-97 1880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15895 0 0,'-5'-3'6729'0'0,"6"3"-6637"0"0,9-2 577 0 0,-1 0-1 0 0,1 1 0 0 0,13 0 1 0 0,10 0-108 0 0,15-3-822 0 0,-27 3-6618 0 0,-7 1-1205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0,'0'0'5515'0'0,"9"15"-2544"0"0,-6-10-2517 0 0,-2 0 0 0 0,1 0 0 0 0,-1 1 0 0 0,0-2 0 0 0,1 2 0 0 0,-2-1 0 0 0,1 9 0 0 0,2 9 142 0 0,1 15-210 0 0,-2 1 0 0 0,-1 0 1 0 0,-6 45-1 0 0,0 23-910 0 0,8-87 304 0 0,0-10-1047 0 0,-2 0-4271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0,'0'0'1474'0'0,"13"9"1658"0"0,-10-5-2849 0 0,0 2 1 0 0,1 0 0 0 0,-1 1 0 0 0,0-1 0 0 0,-1 0 0 0 0,0 0-1 0 0,0 1 1 0 0,1 9 0 0 0,5 57-71 0 0,-6-51-94 0 0,6 147 158 0 0,-4-74-7570 0 0,-3-78 1521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0,'2'3'9912'0'0,"-2"-3"-9765"0"0,13 1 2230 0 0,20-3-3202 0 0,-29 2 1622 0 0,85-11-1441 0 0,-74 9-792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1523 462 455 0 0,'0'0'2626'0'0,"0"2"-1806"0"0,0 11 4856 0 0,-10-6 1930 0 0,4-10-7426 0 0,1 0-1 0 0,0-1 0 0 0,-10-6 0 0 0,-7-6 232 0 0,4 7-52 0 0,-1 0 0 0 0,-26-7-1 0 0,-6-3 98 0 0,40 15-364 0 0,-1 0-1 0 0,-14-2 1 0 0,14 3 54 0 0,0 0 0 0 0,-12-4 1 0 0,-8-4-15 0 0,25 9-127 0 0,-1 0 1 0 0,1-1 0 0 0,-11-4-1 0 0,13 5 33 0 0,0 0 0 0 0,0 0-1 0 0,-9-2 1 0 0,9 3-15 0 0,0 0 0 0 0,0-1 0 0 0,0 0 1 0 0,-8-4-1 0 0,7 4 10 0 0,0 0 1 0 0,-1 0-1 0 0,-1 0 0 0 0,-5-1 1 0 0,-4 0 63 0 0,-49-15 392 0 0,34 7-421 0 0,27 8-57 0 0,2 1-1 0 0,-2 0 0 0 0,0 1 0 0 0,-1 0 1 0 0,1 0-1 0 0,-5 0 0 0 0,-8-3 30 0 0,15 3-29 0 0,1 1 0 0 0,-1-1 0 0 0,0 1 0 0 0,0-1 0 0 0,0 1 0 0 0,-4 0 0 0 0,4 0 2 0 0,-1 0 0 0 0,1 0 0 0 0,-1-1 0 0 0,0 1-1 0 0,-5-3 1 0 0,-11-1 105 0 0,6 2-46 0 0,-1 0 0 0 0,2-2 0 0 0,-1 2 0 0 0,0-3 0 0 0,1 0 0 0 0,0-1 0 0 0,-22-11 0 0 0,17 7-24 0 0,0 2 0 0 0,-1 0 0 0 0,-24-6 0 0 0,-41-6 216 0 0,17 1 3 0 0,-49-14 610 0 0,68 16-494 0 0,9 10-83 0 0,-27-10-119 0 0,55 15-181 0 0,0-2 0 0 0,-12-5 0 0 0,12 6 0 0 0,-4-2 23 0 0,-18-6 18 0 0,-16-8 450 0 0,47 19-438 0 0,-2 0 11 0 0,4 0 0 0 0,-1-1-27 0 0,-2 0-191 0 0,2 0-380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0,'0'0'762'0'0,"14"6"3792"0"0,-12-3-4192 0 0,1 0-1 0 0,-1-1 1 0 0,0 1 0 0 0,0 0-1 0 0,-1 0 1 0 0,1 0-1 0 0,0 0 1 0 0,-1 1-1 0 0,0-1 1 0 0,0 0-1 0 0,0 0 1 0 0,0 6-1 0 0,2 7 732 0 0,-2 22 0 0 0,0-30-775 0 0,-5 217 3027 0 0,-3-59-4958 0 0,7-152 738 0 0,0 4-1225 0 0,0-5-2295 0 0,1-3-1175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14-4055 0 0,1 0 0 0 0,0 0 0 0 0,6 27 0 0 0,-3-28-769 0 0,26 165 400 0 0,-9-70-3351 0 0,-18-105-2880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13247 0 0,'1'-1'89'0'0,"0"0"0"0"0,-1 0 0 0 0,1 1 0 0 0,0-1 0 0 0,-1 0 0 0 0,1 1 0 0 0,0-1 0 0 0,0 0 0 0 0,0 1 0 0 0,0-1 0 0 0,-1 1 0 0 0,1-1 0 0 0,0 1 0 0 0,0 0 0 0 0,0-1 0 0 0,-1 1 0 0 0,1 0 0 0 0,1-1 0 0 0,25-5 403 0 0,-20 5-83 0 0,52-13 1200 0 0,-21 4-1965 0 0,58-6 1 0 0,-79 13-5647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12175 0 0,'-4'-13'1299'0'0,"3"9"-1032"0"0,0 2 0 0 0,1-1-1 0 0,-1-1 1 0 0,-1 1 0 0 0,1 0 0 0 0,-1 0 0 0 0,0 0-1 0 0,0 0 1 0 0,0 1 0 0 0,-3-4 0 0 0,4 6-162 0 0,1-1 1 0 0,-1 0 0 0 0,0 1-1 0 0,0-1 1 0 0,0 0-1 0 0,0 1 1 0 0,0-1-1 0 0,0 1 1 0 0,1-1-1 0 0,-1 1 1 0 0,0 0-1 0 0,0-1 1 0 0,0 1-1 0 0,0 0 1 0 0,0 0 0 0 0,0 0-1 0 0,0 0 1 0 0,0 0-1 0 0,-1 0 1 0 0,1 0-1 0 0,0 0 1 0 0,0 0-1 0 0,0 0 1 0 0,0 1-1 0 0,0-1 1 0 0,0 0-1 0 0,0 1 1 0 0,0-1 0 0 0,0 1-1 0 0,0-1 1 0 0,0 1-1 0 0,0-1 1 0 0,0 1-1 0 0,0 0 1 0 0,1 0-1 0 0,-1 1 1 0 0,-4 2-70 0 0,0 1 1 0 0,1 0 0 0 0,-1 1-1 0 0,1 0 1 0 0,2-1-1 0 0,-2 1 1 0 0,1 1-1 0 0,0-1 1 0 0,0 0-1 0 0,1 0 1 0 0,-3 12 0 0 0,0 8-93 0 0,-3 41 0 0 0,7-62 66 0 0,-1 20-33 0 0,0 0-1 0 0,5 49 0 0 0,-3-66 21 0 0,1-1-1 0 0,1 1 1 0 0,0-1-1 0 0,0 0 1 0 0,0 1-1 0 0,0-1 0 0 0,1 1 1 0 0,0-2-1 0 0,1 1 1 0 0,0 0-1 0 0,0-1 1 0 0,0 0-1 0 0,0 0 1 0 0,7 7-1 0 0,-8-11 29 0 0,0 0-1 0 0,0 1 1 0 0,0-1 0 0 0,-1 0-1 0 0,2 0 1 0 0,-1 0-1 0 0,1 0 1 0 0,-1-1-1 0 0,1 0 1 0 0,-1 1 0 0 0,1-1-1 0 0,-1 0 1 0 0,0-1-1 0 0,1 1 1 0 0,0-1 0 0 0,5 1-1 0 0,-4-2 62 0 0,0 1-1 0 0,0-1 1 0 0,0-1 0 0 0,0 1-1 0 0,0-1 1 0 0,0 1 0 0 0,-1-1-1 0 0,1-1 1 0 0,0 1 0 0 0,7-6-1 0 0,-4 2 59 0 0,1-1 0 0 0,-2 0 0 0 0,1 0 0 0 0,-1 0 0 0 0,0-2 0 0 0,-1 1 0 0 0,1 0 0 0 0,-1-1 0 0 0,-2 0 0 0 0,11-19 0 0 0,-12 20 29 0 0,0-1-1 0 0,-1 1 1 0 0,0-1-1 0 0,-1 0 0 0 0,0 1 1 0 0,0-1-1 0 0,-1 0 1 0 0,0 1-1 0 0,0-2 1 0 0,-1 1-1 0 0,0 1 1 0 0,0-1-1 0 0,-1 0 1 0 0,0 1-1 0 0,-1 0 1 0 0,0-1-1 0 0,-1 2 0 0 0,0-2 1 0 0,0 1-1 0 0,1 1 1 0 0,-2 0-1 0 0,0-1 1 0 0,-1 1-1 0 0,0 1 1 0 0,-8-10-1 0 0,13 15-167 0 0,-14-14 154 0 0,-27-21-1 0 0,37 33-191 0 0,2 0 0 0 0,-2 1-1 0 0,0-1 1 0 0,0 0 0 0 0,0 1-1 0 0,0 0 1 0 0,1 0 0 0 0,-1 0 0 0 0,-1 1-1 0 0,1-1 1 0 0,0 1 0 0 0,-6 0-1 0 0,10 1-91 0 0,-1 0-1 0 0,1 0 0 0 0,0 0 1 0 0,0 1-1 0 0,-1-1 0 0 0,1 0 0 0 0,0 1 1 0 0,0-1-1 0 0,0 1 0 0 0,0-1 0 0 0,0 1 1 0 0,-1-1-1 0 0,2 1 0 0 0,-1 0 1 0 0,0 0-1 0 0,-1 0 0 0 0,-2 5-1694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10855 0 0,'4'-7'934'0'0,"5"-9"-1001"0"0,-9 15 257 0 0,1 0 1 0 0,-1 1 0 0 0,0-1-1 0 0,1 0 1 0 0,-1 1-1 0 0,1-1 1 0 0,-1 1 0 0 0,1-1-1 0 0,0 1 1 0 0,-1-1 0 0 0,1 1-1 0 0,-1 0 1 0 0,1-1-1 0 0,0 1 1 0 0,-1 0 0 0 0,1-1-1 0 0,0 1 1 0 0,0 0-1 0 0,0-1 1 0 0,0 2-38 0 0,0-1 0 0 0,0 0 0 0 0,1 1 1 0 0,-1-1-1 0 0,0 1 0 0 0,-1-1 0 0 0,1 1 0 0 0,0 0 0 0 0,0-1 1 0 0,0 1-1 0 0,0 0 0 0 0,0-1 0 0 0,-1 1 0 0 0,1 0 1 0 0,0 0-1 0 0,0 1 0 0 0,12 17 807 0 0,-13-18-836 0 0,4 8 163 0 0,0-1 0 0 0,0 0 0 0 0,-1 1 0 0 0,-1 0 0 0 0,0 0 0 0 0,0 0 0 0 0,1 9 0 0 0,-1 9 404 0 0,-1 30 0 0 0,-19 162 1011 0 0,-1-7-1608 0 0,18-189-230 0 0,0-15-534 0 0,1-1 1 0 0,-1 0-1 0 0,1 1 1 0 0,1-1 0 0 0,0 1-1 0 0,2 12 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10135 0 0,'-7'28'1937'0'0,"2"0"-1"0"0,2 1 1 0 0,-1 41-1 0 0,8 36 132 0 0,29 235-1048 0 0,-31-317-1407 0 0,2 48-375 0 0,-7-23-4520 0 0,1-40-185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73 13359 0 0,'-26'-16'6587'0'0,"26"16"-6501"0"0,6-4 1891 0 0,8-2-1053 0 0,-13 5-842 0 0,110-35 1326 0 0,-99 33-1416 0 0,0 1-1 0 0,0 0 1 0 0,0 1-1 0 0,20 0 1 0 0,-23 1-722 0 0,0 1 1 0 0,0 0 0 0 0,16 4-1 0 0,-5 2-854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8751 0 0,'0'0'674'0'0,"8"1"-225"0"0,4 0 1642 0 0,34 2 2885 0 0,-35-2-4553 0 0,0 1-1 0 0,-1 0 1 0 0,1 1-1 0 0,13 5 1 0 0,-4-1-137 0 0,-11-5-79 0 0,0 1 0 0 0,-1 1 0 0 0,13 6 0 0 0,-19-9-158 0 0,-1 0 0 0 0,1 1 0 0 0,0-1 1 0 0,0 0-1 0 0,-1 1 0 0 0,1-1 0 0 0,-1 1 0 0 0,0-1 0 0 0,1 1 0 0 0,-1 0 0 0 0,0-1 0 0 0,0 1 0 0 0,0 0 0 0 0,0 0 1 0 0,0 0-1 0 0,0 0 0 0 0,-1 0 0 0 0,1 0 0 0 0,-1 0 0 0 0,1 3 0 0 0,-1-3-19 0 0,0 0 0 0 0,0 0 0 0 0,-1 0 0 0 0,1 0 1 0 0,-1 0-1 0 0,1 0 0 0 0,-1 0 0 0 0,0 0 0 0 0,0 0 0 0 0,1 0 0 0 0,-1-1 0 0 0,-1 1 0 0 0,1 0 0 0 0,0-1 0 0 0,0 1 0 0 0,-1-1 0 0 0,1 1 1 0 0,-1-1-1 0 0,-1 2 0 0 0,-6 4 39 0 0,0-1 1 0 0,-14 7 0 0 0,10-5-5 0 0,6-4-87 0 0,1 0 1 0 0,-1 0-1 0 0,1-1 0 0 0,-1 0 0 0 0,0 0 1 0 0,0-1-1 0 0,0 0 0 0 0,-13 2 0 0 0,28-2-50 0 0,0-1-1 0 0,-1 1 1 0 0,1 1 0 0 0,0-1-1 0 0,-1 1 1 0 0,1 1 0 0 0,-1-1-1 0 0,9 7 1 0 0,-12-8 67 0 0,5 3 158 0 0,0 0-1 0 0,0 1 0 0 0,0 0 0 0 0,-1 1 1 0 0,0 0-1 0 0,0 0 0 0 0,9 12 1 0 0,-17-18 181 0 0,2 19 730 0 0,-3-17-953 0 0,0 0-1 0 0,0 0 0 0 0,0 0 0 0 0,0-1 0 0 0,0 1 0 0 0,-1 0 1 0 0,1 0-1 0 0,-1-1 0 0 0,0 1 0 0 0,0-1 0 0 0,0 1 0 0 0,0-1 0 0 0,0 0 1 0 0,-1 0-1 0 0,1 0 0 0 0,-4 3 0 0 0,-3 1 51 0 0,0 0 0 0 0,-1-1 1 0 0,-14 7-1 0 0,-16 3-37 0 0,-51 12 1 0 0,86-26-381 0 0,1 0 0 0 0,-1-1-1 0 0,0 1 1 0 0,0-1 0 0 0,0 0 0 0 0,0-1-1 0 0,0 1 1 0 0,1-1 0 0 0,-9-1-1 0 0,9-4-1958 0 0,3 5 1837 0 0,-2-7-1058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223 101 9439 0 0,'0'0'432'0'0,"-3"-17"160"0"0,3 16-519 0 0,-1 1 0 0 0,1-1 0 0 0,-1 1 0 0 0,1 0 0 0 0,-1-1 0 0 0,1 1 0 0 0,-1 0 0 0 0,0 0 0 0 0,1 0 0 0 0,-1-1 0 0 0,1 1 0 0 0,-1 0 0 0 0,0 0 0 0 0,1 0 0 0 0,-1 0 0 0 0,1 0 0 0 0,-1 0 0 0 0,0 0 0 0 0,1 0 0 0 0,-1 0 0 0 0,0 1 0 0 0,1-1 0 0 0,-1 0 0 0 0,1 0 0 0 0,-1 0 0 0 0,1 1 0 0 0,-1-1 0 0 0,0 0 0 0 0,0 1 0 0 0,-20 10 2984 0 0,18-9-2794 0 0,-11 7 237 0 0,0 1 1 0 0,0 0 0 0 0,1 0-1 0 0,1 2 1 0 0,0 0 0 0 0,0 0-1 0 0,2 1 1 0 0,-1 0 0 0 0,1 1-1 0 0,-13 25 1 0 0,18-30-449 0 0,0 1-1 0 0,1 1 1 0 0,0-1-1 0 0,0 0 1 0 0,1 1-1 0 0,1 0 1 0 0,0-1-1 0 0,0 1 1 0 0,1 0-1 0 0,0 0 1 0 0,1 0-1 0 0,0 0 1 0 0,1 0-1 0 0,0 0 1 0 0,1 0-1 0 0,0 0 1 0 0,5 13-1 0 0,-3-15-26 0 0,0 0 0 0 0,1 0 0 0 0,0-1 0 0 0,0 0 1 0 0,1 0-1 0 0,0 0 0 0 0,1-1 0 0 0,-1 0 0 0 0,1 0 0 0 0,1-1 0 0 0,-1 0 0 0 0,1 0 0 0 0,0 0 0 0 0,1-1 0 0 0,-1-1 0 0 0,1 1 0 0 0,16 5 1 0 0,-16-7 12 0 0,0 0 0 0 0,1-1 0 0 0,-1 0 0 0 0,0 0 0 0 0,1-1 0 0 0,0 0 0 0 0,-1-1 0 0 0,1 0 0 0 0,-1 0 1 0 0,1-1-1 0 0,0-1 0 0 0,-1 1 0 0 0,0-1 0 0 0,1-1 0 0 0,-1 0 0 0 0,0 0 0 0 0,16-9 0 0 0,-7 0 193 0 0,0-1 0 0 0,0-1 0 0 0,-2-1 0 0 0,1 0 0 0 0,-2-1 0 0 0,0-1 0 0 0,-1 0 0 0 0,12-21 0 0 0,-22 33-152 0 0,-1-1 1 0 0,0 0-1 0 0,0 0 0 0 0,0-1 0 0 0,-1 1 1 0 0,0-1-1 0 0,0 1 0 0 0,-1-1 0 0 0,1 0 1 0 0,-2 1-1 0 0,1-1 0 0 0,-1 0 1 0 0,0 0-1 0 0,0 0 0 0 0,-1 1 0 0 0,0-1 1 0 0,-1-7-1 0 0,-2 2-4 0 0,1 1 0 0 0,-1 0 0 0 0,-1 0 0 0 0,0 0 0 0 0,-1 0 0 0 0,0 1 1 0 0,0 0-1 0 0,-16-18 0 0 0,-19-18-67 0 0,-48-43 1 0 0,83 84-128 0 0,1 1 1 0 0,-1 0-1 0 0,1 0 0 0 0,-1 0 0 0 0,0 1 0 0 0,-1 0 1 0 0,1 0-1 0 0,-1 1 0 0 0,1-1 0 0 0,-9-1 0 0 0,13 4-53 0 0,1 0 0 0 0,0 0 0 0 0,0 0-1 0 0,0 0 1 0 0,-1 0 0 0 0,1 1 0 0 0,0-1 0 0 0,0 0-1 0 0,0 0 1 0 0,0 1 0 0 0,0-1 0 0 0,0 1-1 0 0,0-1 1 0 0,0 1 0 0 0,-1-1 0 0 0,2 1-1 0 0,-1 0 1 0 0,0-1 0 0 0,0 1 0 0 0,0 0-1 0 0,0 0 1 0 0,0 0 0 0 0,1 0 0 0 0,-1 0-1 0 0,0 0 1 0 0,1 0 0 0 0,-1 0 0 0 0,0 0 0 0 0,1 0-1 0 0,0 0 1 0 0,-1 0 0 0 0,0 2 0 0 0,1 4-1694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1375 0 0,'-3'-6'9922'0'0,"4"22"-4273"0"0,2 9-3307 0 0,3 58-1271 0 0,3 1-763 0 0,0-5-1033 0 0,-5-36-4320 0 0,-4-34-549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9215 0 0,'-14'-12'6648'0'0,"19"10"-6068"0"0,0 0-1 0 0,0 0 0 0 0,0 0 1 0 0,0 1-1 0 0,1-1 0 0 0,-1 1 1 0 0,10 0-1 0 0,43 0 934 0 0,-36 1-781 0 0,102 0 302 0 0,-41 0-3107 0 0,-66 0 328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6 431 1839 0 0,'-6'2'5900'0'0,"8"-2"-5659"0"0,0 0 0 0 0,0 0-1 0 0,1-1 1 0 0,-1 1-1 0 0,0 0 1 0 0,0 1 0 0 0,3-1-1 0 0,6 1 243 0 0,66-4 1889 0 0,96-2 906 0 0,-13 1-1835 0 0,-94 1-884 0 0,63 0 297 0 0,145-8-380 0 0,-117 3-330 0 0,41-3 12 0 0,170-15 1068 0 0,-261 20-1258 0 0,334-14 1149 0 0,-182-2-882 0 0,-155 14-82 0 0,84-4 192 0 0,-118 12-276 0 0,121-16 1 0 0,-174 11-17 0 0,-7 0-41 0 0,-9 4-3 0 0,0 0-1 0 0,0 0 1 0 0,0 0-1 0 0,0 1 0 0 0,0-1 1 0 0,0 0-1 0 0,0 0 1 0 0,0 0-1 0 0,0 0 1 0 0,0-1-1 0 0,0 1 1 0 0,-1 0-1 0 0,1 0 1 0 0,-1 0-1 0 0,1-1 0 0 0,-1 1 1 0 0,1 0-1 0 0,-1-1 1 0 0,0 1-1 0 0,1 0 1 0 0,-1-1-1 0 0,0 1 1 0 0,0 0-1 0 0,0-1 1 0 0,0 1-1 0 0,0-1 1 0 0,0 1-1 0 0,-1 0 0 0 0,1-3 1 0 0,-2-4 31 0 0,-1 0 1 0 0,0 0-1 0 0,-6-13 0 0 0,5 10 0 0 0,-8-15 38 0 0,6 11 15 0 0,-1 0-1 0 0,2-1 1 0 0,0 0 0 0 0,-3-18-1 0 0,-1-16-1481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0,-1 0 1 0 0,1 1-1 0 0,0 7 0 0 0,0 42 1190 0 0,-2-33-1175 0 0,0 156 1358 0 0,0-3-785 0 0,0-79-320 0 0,2 43-37 0 0,-2-50-793 0 0,1-78-383 0 0,0-10 114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17 194 1375 0 0,'0'0'9131'0'0,"-3"8"-7584"0"0,2 0-1050 0 0,0-1 0 0 0,1 0 0 0 0,0 1 0 0 0,0-1 0 0 0,1 0 0 0 0,0 1 0 0 0,0-1 0 0 0,4 13 0 0 0,-1-3 63 0 0,-1-4-422 0 0,-1 0 1 0 0,2 0-1 0 0,0-1 1 0 0,1 0-1 0 0,0 0 1 0 0,11 20-1 0 0,-4-21-38 0 0,-11-10-41 0 0,0-1-44 0 0,-1-1 0 0 0,1 1 1 0 0,-1 0-1 0 0,1-1 0 0 0,-1 1 0 0 0,0 0 1 0 0,1-1-1 0 0,-1 1 0 0 0,1 0 1 0 0,-1-1-1 0 0,0 1 0 0 0,1-1 0 0 0,-1 1 1 0 0,0-1-1 0 0,1 1 0 0 0,-1-1 0 0 0,0 1 1 0 0,0-1-1 0 0,1 0 0 0 0,-1-5-11 0 0,0 1-1 0 0,0-1 1 0 0,-1 0 0 0 0,0 1-1 0 0,0-1 1 0 0,0 1-1 0 0,-4-11 1 0 0,-20-38 16 0 0,2 2-13 0 0,20 44-11 0 0,1 0-2 0 0,-1 1-1 0 0,0-1 1 0 0,-1 0 0 0 0,-8-12-1 0 0,12 20 419 0 0,8 2-253 0 0,-7-1-139 0 0,0-1 1 0 0,0 1-1 0 0,0-1 0 0 0,0 0 1 0 0,1 1-1 0 0,-1-1 0 0 0,0 0 1 0 0,0 0-1 0 0,0 0 0 0 0,0 0 1 0 0,0 0-1 0 0,0 0 0 0 0,1 0 1 0 0,0-1-1 0 0,5 0 166 0 0,0 1-1 0 0,0 0 1 0 0,0 0-1 0 0,0 0 1 0 0,13 3-1 0 0,-8-1 32 0 0,73 12 587 0 0,-61-12-649 0 0,-6 0 2 0 0,0 0 0 0 0,33-3 0 0 0,194-24 227 0 0,-160 17-330 0 0,69-5 124 0 0,58 1 619 0 0,-156 8-746 0 0,44 0 29 0 0,75 5-80 0 0,-68-9-2 0 0,-40 1 15 0 0,44-9 90 0 0,-66 8-81 0 0,3-1 20 0 0,-24 3 30 0 0,30-1 1 0 0,91-7 292 0 0,37 1-249 0 0,-88 6-21 0 0,18-6 158 0 0,-57 6-67 0 0,55 0 1 0 0,114-6 632 0 0,-136 4-299 0 0,142 3 0 0 0,-163 13-2601 0 0,-66-7 1174 0 0,5 4-2585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1 904 5527 0 0,'0'0'423'0'0,"9"-10"1630"0"0,3-2-953 0 0,1 0-1 0 0,0 1 0 0 0,1 1 0 0 0,0 0 0 0 0,26-14 1 0 0,-29 18-560 0 0,214-121 2118 0 0,197-109-945 0 0,-122 82-1000 0 0,-183 87-338 0 0,54-28 202 0 0,-118 68 738 0 0,86-59-1 0 0,-136 84-1247 0 0,0 0 0 0 0,-1 1 0 0 0,1-1 0 0 0,0 0 0 0 0,0 1-1 0 0,0 0 1 0 0,0 0 0 0 0,0 0 0 0 0,0 0 0 0 0,1 0-1 0 0,-1 1 1 0 0,0-1 0 0 0,0 1 0 0 0,1 0 0 0 0,-1 0 0 0 0,0 0-1 0 0,4 1 1 0 0,2 0-27 0 0,0 0 0 0 0,0 1 0 0 0,0 1 0 0 0,-1-1 1 0 0,1 1-1 0 0,-1 1 0 0 0,13 6 0 0 0,53 37 81 0 0,-72-45-112 0 0,294 209 752 0 0,-215-159-331 0 0,136 66 0 0 0,-95-62 128 0 0,-15-8-40 0 0,148 69 166 0 0,-166-73-455 0 0,137 60 625 0 0,-216-100-828 0 0,-1 1 1 0 0,0 0 0 0 0,10 8 0 0 0,18 10 2 0 0,-33-21-138 0 0,-1 0 0 0 0,0-1 0 0 0,1 0 0 0 0,0 1 0 0 0,-1-1 0 0 0,1-1 0 0 0,0 1 1 0 0,6 0-1 0 0,-9-1-402 0 0,2 0-115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2 772 455 0 0,'-1'7'17438'0'0,"14"-17"-13511"0"0,43-34-3133 0 0,-43 34 334 0 0,57-54 23 0 0,-18 14-589 0 0,-22 24-336 0 0,168-156 241 0 0,-126 110-172 0 0,50-54 677 0 0,-67 67-877 0 0,11-13-214 0 0,-56 59-316 0 0,21-21 0 0 0,-10 17-8604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92 11519 0 0,'-10'1'1103'0'0,"0"-1"0"0"0,0 0 0 0 0,0 0-1 0 0,-1-1 1 0 0,-16-4 0 0 0,20 3-232 0 0,6 2-783 0 0,-1 0-9 0 0,1-1 0 0 0,0 1 0 0 0,-1 0 0 0 0,1 0 0 0 0,-1 0 0 0 0,1 0 0 0 0,0 0 0 0 0,-1 0 0 0 0,-1 0 0 0 0,2 1-75 0 0,0-1-1 0 0,0 1 1 0 0,1-1 0 0 0,-1 1-1 0 0,1 0 1 0 0,-1-1 0 0 0,0 1 0 0 0,1 0-1 0 0,-1-1 1 0 0,1 1 0 0 0,-1 0-1 0 0,1-1 1 0 0,0 1 0 0 0,-1 0-1 0 0,1 0 1 0 0,0 0 0 0 0,-1-1 0 0 0,1 2-1 0 0,-2 5-35 0 0,1 1-1 0 0,-1-1 0 0 0,2 0 1 0 0,-1 0-1 0 0,1 1 1 0 0,0 8-1 0 0,7 43-63 0 0,-4-41 73 0 0,1 1 1 0 0,1-1-1 0 0,0 0 0 0 0,1 0 0 0 0,15 28 0 0 0,-17-38 18 0 0,0-1 1 0 0,1 1-1 0 0,0-1 0 0 0,0 0 0 0 0,1-1 1 0 0,0 1-1 0 0,0-1 0 0 0,1 0 1 0 0,-1 0-1 0 0,1-1 0 0 0,0 0 0 0 0,1-1 1 0 0,-1 1-1 0 0,13 4 0 0 0,-16-7 50 0 0,1-1 1 0 0,-1 1-1 0 0,0-1 0 0 0,0-1 1 0 0,1 1-1 0 0,-1 0 0 0 0,1-1 0 0 0,-1 0 1 0 0,0 0-1 0 0,1 0 0 0 0,-1-1 1 0 0,0 1-1 0 0,1-1 0 0 0,-1 0 0 0 0,0-1 1 0 0,0 1-1 0 0,1-1 0 0 0,-1 1 1 0 0,0-1-1 0 0,-1 0 0 0 0,1-1 0 0 0,0 1 1 0 0,-1-1-1 0 0,1 1 0 0 0,-1-1 0 0 0,0 0 1 0 0,0 0-1 0 0,3-4 0 0 0,1-2 177 0 0,-1 0-1 0 0,0 0 1 0 0,0-1 0 0 0,-1 0-1 0 0,0 1 1 0 0,-1-2-1 0 0,0 1 1 0 0,-1 0 0 0 0,0-1-1 0 0,2-12 1 0 0,-4 14-40 0 0,0 1 1 0 0,0 0-1 0 0,-1 0 1 0 0,0 0-1 0 0,-1-1 1 0 0,0 1-1 0 0,0 0 1 0 0,0 0-1 0 0,-1 0 1 0 0,-1 0-1 0 0,-5-14 1 0 0,3 13-50 0 0,0 0 1 0 0,0 0-1 0 0,-1 0 1 0 0,0 1-1 0 0,-1 0 1 0 0,0 1 0 0 0,0-1-1 0 0,-1 1 1 0 0,-8-6-1 0 0,5 4-185 0 0,-56-39 458 0 0,56 41-844 0 0,1 1 0 0 0,-1 0 0 0 0,-1 1 0 0 0,-19-6 0 0 0,23 8-145 0 0,-3 0-599 0 0,4 2-2907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6911 0 0,'3'14'732'0'0,"4"10"2156"0"0,2-1-1 0 0,23 42 0 0 0,-2-2-990 0 0,-8-4-670 0 0,16 66-1 0 0,-25-79-178 0 0,-12-45-137 0 0,-6-9-758 0 0,-4-22-274 0 0,2 0 1 0 0,1 0-1 0 0,1 0 0 0 0,2-1 1 0 0,1 0-1 0 0,2 0 1 0 0,0 0-1 0 0,3 1 0 0 0,0-1 1 0 0,2 0-1 0 0,11-38 0 0 0,-13 58 33 0 0,1-5 19 0 0,1 0-1 0 0,1 0 1 0 0,1 1-1 0 0,9-19 1 0 0,-14 31 62 0 0,0 0 0 0 0,0 0 0 0 0,0 0 0 0 0,1 0 0 0 0,-1 0 0 0 0,1 0 0 0 0,0 0 0 0 0,0 1 0 0 0,0-1 0 0 0,0 1 0 0 0,0 0 0 0 0,0 0 0 0 0,1 0 0 0 0,-1 1 0 0 0,1-1 0 0 0,-1 1 0 0 0,1 0 0 0 0,-1 0 0 0 0,1 0 0 0 0,0 0 0 0 0,0 0 0 0 0,-1 1 0 0 0,1 0 0 0 0,5 0 0 0 0,-3 0 5 0 0,0 1 0 0 0,1 0 0 0 0,-1 0 0 0 0,0 1 0 0 0,0-1 0 0 0,0 1 0 0 0,-1 0 1 0 0,1 1-1 0 0,0 0 0 0 0,9 6 0 0 0,-12-7 36 0 0,-1 0 0 0 0,0 0 0 0 0,0 0 0 0 0,0 0 0 0 0,0 0 0 0 0,0 0 0 0 0,-1 1 1 0 0,1-1-1 0 0,0 1 0 0 0,-1-1 0 0 0,0 1 0 0 0,0-1 0 0 0,0 1 0 0 0,0 0 0 0 0,0 0 0 0 0,0 0 0 0 0,-1-1 0 0 0,0 1 0 0 0,1 0 0 0 0,-1 0 0 0 0,0 0 1 0 0,0 0-1 0 0,0 0 0 0 0,-1 0 0 0 0,0 4 0 0 0,-4 13 105 0 0,-1 0-1 0 0,-1 0 1 0 0,-12 25 0 0 0,-34 55-70 0 0,43-82-20 0 0,4-9 1 0 0,1-1 0 0 0,-12 12 0 0 0,-5 8 399 0 0,19-24-246 0 0,0 0 1 0 0,1 1-1 0 0,-1-1 0 0 0,1 1 1 0 0,0-1-1 0 0,-3 9 1 0 0,5-11-152 0 0,0-1 0 0 0,0 0 0 0 0,0 0 0 0 0,0 0 0 0 0,0 1 1 0 0,0-1-1 0 0,0 0 0 0 0,0 0 0 0 0,0 1 0 0 0,0-1 0 0 0,1 0 1 0 0,-1 0-1 0 0,0 0 0 0 0,1 0 0 0 0,-1 0 0 0 0,1 1 0 0 0,-1-1 0 0 0,1 0 1 0 0,0 0-1 0 0,-1 0 0 0 0,1 0 0 0 0,0 0 0 0 0,0-1 0 0 0,0 1 1 0 0,0 0-1 0 0,0 0 0 0 0,0 0 0 0 0,0-1 0 0 0,0 1 0 0 0,0-1 0 0 0,0 1 1 0 0,0-1-1 0 0,0 1 0 0 0,2 0 0 0 0,40 16 104 0 0,148 65 971 0 0,-120-52-1732 0 0,-40-19-8205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520 741 919 0 0,'0'0'9200'0'0,"-1"-19"-3636"0"0,-21 9-542 0 0,22 10-4864 0 0,-13-12 330 0 0,-25-32 960 0 0,15 16-523 0 0,-44-63 304 0 0,44 57-999 0 0,-159-243 1122 0 0,65 116-968 0 0,106 147-353 0 0,9 13-104 0 0,1-1 1 0 0,-1 0-1 0 0,1 1 0 0 0,-1-1 0 0 0,1 0 0 0 0,0 1 0 0 0,0-1 0 0 0,0 0 1 0 0,0 0-1 0 0,0 0 0 0 0,0 0 0 0 0,0 0 0 0 0,1 0 0 0 0,-1 0 1 0 0,1-1-1 0 0,-1 1 0 0 0,1-2 0 0 0,-3-7 53 0 0,1 7-1973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 5527 0 0,'0'0'423'0'0,"-1"0"-278"0"0,-1-1 29 0 0,-21-6 8168 0 0,11 6-6094 0 0,11 1-2149 0 0,-1 0-1 0 0,1-1 1 0 0,0 1-1 0 0,-1 0 1 0 0,1 0-1 0 0,0 0 1 0 0,-1 0-1 0 0,1 0 0 0 0,0 0 1 0 0,-1 1-1 0 0,1-1 1 0 0,0 0-1 0 0,-1 1 1 0 0,1-1-1 0 0,0 1 1 0 0,0-1-1 0 0,-1 1 1 0 0,1 0-1 0 0,0-1 1 0 0,0 1-1 0 0,0 0 1 0 0,0 0-1 0 0,0 0 1 0 0,0 0-1 0 0,0 0 0 0 0,0 0 1 0 0,0 0-1 0 0,1 0 1 0 0,-1 0-1 0 0,0 0 1 0 0,1 0-1 0 0,-1 1 1 0 0,0 1-1 0 0,-2 4-84 0 0,1 0 0 0 0,0 0-1 0 0,0 0 1 0 0,1 0 0 0 0,0 1-1 0 0,0-1 1 0 0,0 0 0 0 0,2 12 0 0 0,2 15-5987 0 0,-1-21-202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9671 0 0,'-3'35'2481'0'0,"1"0"0"0"0,1 0 0 0 0,7 52-1 0 0,-1-31-2116 0 0,10 265-268 0 0,-10-281-4716 0 0,-3-31-1167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12583 0 0,'0'0'1810'0'0,"4"5"-812"0"0,-1 2-664 0 0,0-1 1 0 0,-1 0-1 0 0,1 1 0 0 0,-2-1 0 0 0,1 1 1 0 0,1 10-1 0 0,2 8 116 0 0,45 185 161 0 0,-24-68-3602 0 0,-23-121 1733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5527 0 0,'1'-4'12053'0'0,"1"2"-12514"0"0,0 0 702 0 0,1 1 0 0 0,0 0 0 0 0,0 0 0 0 0,0 0 0 0 0,0 0 0 0 0,0 0 0 0 0,0 1 0 0 0,0-1 0 0 0,0 1 0 0 0,0 0 0 0 0,0 0 0 0 0,5 0 0 0 0,41 8 949 0 0,-24-4-770 0 0,-10-3-409 0 0,1-1 1 0 0,-1 0 0 0 0,0-1-1 0 0,1-1 1 0 0,-1 0-1 0 0,0-1 1 0 0,0-1-1 0 0,20-8 1 0 0,-30 11-421 0 0,0-1 0 0 0,0 1 0 0 0,0 1 1 0 0,8-2-1 0 0,1 1-1682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0,1 2-1 0 0,6 28 1 0 0,-7-53 630 0 0,0 0-437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 12439 0 0,'-5'2'540'0'0,"0"-1"0"0"0,-1 1-1 0 0,1-1 1 0 0,-1 0 0 0 0,1 0-1 0 0,-1-1 1 0 0,0 0 0 0 0,-6 0 0 0 0,9 0-371 0 0,0 0 1 0 0,0 0 0 0 0,0 1 0 0 0,0-1-1 0 0,0 1 1 0 0,0 0 0 0 0,0 0 0 0 0,0 0-1 0 0,1 0 1 0 0,-1 1 0 0 0,0-1-1 0 0,0 1 1 0 0,1-1 0 0 0,-1 1 0 0 0,1 0-1 0 0,0 0 1 0 0,0 0 0 0 0,-1 0 0 0 0,1 1-1 0 0,0-1 1 0 0,-2 5 0 0 0,-2 2-133 0 0,0-1 1 0 0,1 1-1 0 0,1 1 0 0 0,0-1 1 0 0,-4 13-1 0 0,4-10-43 0 0,1 1 0 0 0,1-1-1 0 0,1 1 1 0 0,-1 0 0 0 0,2-1 0 0 0,0 1-1 0 0,3 24 1 0 0,-1-20-8 0 0,2-1 0 0 0,0 0-1 0 0,0-1 1 0 0,2 1 0 0 0,11 24-1 0 0,-13-31 14 0 0,1-1-1 0 0,0 0 1 0 0,1 0-1 0 0,-1-1 1 0 0,2 0-1 0 0,-1 0 1 0 0,1 0-1 0 0,0-1 1 0 0,0 0-1 0 0,0 0 1 0 0,14 7-1 0 0,-17-10 29 0 0,1-1 0 0 0,-1 0 0 0 0,1 0-1 0 0,0-1 1 0 0,0 1 0 0 0,-1-1-1 0 0,1 0 1 0 0,0 0 0 0 0,0-1 0 0 0,0 1-1 0 0,0-1 1 0 0,0 0 0 0 0,0-1 0 0 0,0 1-1 0 0,0-1 1 0 0,0 0 0 0 0,0 0 0 0 0,0-1-1 0 0,0 1 1 0 0,-1-1 0 0 0,1 0 0 0 0,-1 0-1 0 0,7-4 1 0 0,-2 0 174 0 0,-1 1 1 0 0,1-1-1 0 0,-1-1 0 0 0,0 0 0 0 0,0 0 1 0 0,-1 0-1 0 0,0-1 0 0 0,-1 0 0 0 0,1 0 0 0 0,-1-1 1 0 0,-1 0-1 0 0,7-14 0 0 0,-4 4 94 0 0,-1 0 0 0 0,-2 0 0 0 0,0 0 0 0 0,0-1 0 0 0,-2 1 0 0 0,-1-1 0 0 0,1-24 0 0 0,-4 37-206 0 0,1 0-1 0 0,-1 0 1 0 0,-1 0 0 0 0,1 0-1 0 0,-1 0 1 0 0,0 0-1 0 0,-1 0 1 0 0,1 1 0 0 0,-1-1-1 0 0,-1 1 1 0 0,1 0-1 0 0,-1 0 1 0 0,0 0 0 0 0,-1 1-1 0 0,1-1 1 0 0,-9-7-1 0 0,6 7-60 0 0,0 1-1 0 0,0 0 0 0 0,0 0 0 0 0,0 0 1 0 0,-1 1-1 0 0,0 0 0 0 0,0 1 0 0 0,0 0 1 0 0,-1 0-1 0 0,1 0 0 0 0,0 1 1 0 0,-1 1-1 0 0,-9-2 0 0 0,6 2-248 0 0,0 1 0 0 0,0 0-1 0 0,-19 2 1 0 0,25-1-180 0 0,0 1-1 0 0,-1-1 0 0 0,1 1 1 0 0,0 0-1 0 0,0 1 0 0 0,0 0 0 0 0,0 0 1 0 0,-6 5-1 0 0,-1 1-994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8751 0 0,'0'0'399'0'0,"-5"14"154"0"0,5-5 554 0 0,0 1 0 0 0,1 0 0 0 0,0-1 0 0 0,0 1 0 0 0,1-1 0 0 0,0 1 0 0 0,7 15 0 0 0,1 12 1280 0 0,19 110-1528 0 0,4 14-3215 0 0,-31-151 860 0 0,0-3-346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15983 0 0,'0'0'730'0'0,"-4"-3"240"0"0,1 0-336 0 0,20-8 2020 0 0,-5 7-2180 0 0,0 1 0 0 0,1 0-1 0 0,-1 1 1 0 0,1 1 0 0 0,-1 0 0 0 0,15 1-1 0 0,78 9-573 0 0,-83-6-292 0 0,3 0-1592 0 0,0 0-5908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8751 0 0,'0'0'674'0'0,"3"11"1202"0"0,22 76 2982 0 0,2 9-2728 0 0,31 307 1140 0 0,-57-385-3101 0 0,1 3 201 0 0,-1 23-1 0 0,-5-22 180 0 0,-7-30-41 0 0,9 4-481 0 0,-1 0 0 0 0,1-1 0 0 0,0 1 0 0 0,0-1 0 0 0,0 1 0 0 0,0-1 0 0 0,0-7 0 0 0,-6-38 160 0 0,7 40-179 0 0,-6-55-210 0 0,3-1 0 0 0,3-1-1 0 0,3 1 1 0 0,3 0 0 0 0,2 1-1 0 0,19-72 1 0 0,-22 119 177 0 0,1 0 0 0 0,1 0 0 0 0,0 0 0 0 0,2 1 0 0 0,0 0 0 0 0,1 0 0 0 0,16-22 0 0 0,-22 35 29 0 0,0 1 1 0 0,0-1-1 0 0,0 1 0 0 0,1 0 0 0 0,-1 0 0 0 0,1 0 1 0 0,0 0-1 0 0,0 1 0 0 0,0 0 0 0 0,0 0 1 0 0,0 0-1 0 0,1 0 0 0 0,-1 0 0 0 0,9-1 0 0 0,-9 3 5 0 0,0-1-1 0 0,-1 1 0 0 0,1 0 1 0 0,0 0-1 0 0,-1 1 0 0 0,1-1 0 0 0,0 1 1 0 0,-1 0-1 0 0,1 0 0 0 0,-1 0 1 0 0,1 0-1 0 0,-1 0 0 0 0,1 1 1 0 0,-1 0-1 0 0,0-1 0 0 0,0 1 1 0 0,0 1-1 0 0,0-1 0 0 0,3 3 0 0 0,-2-1 22 0 0,0-1-1 0 0,-1 1 0 0 0,0 0 0 0 0,0 1 0 0 0,0-1 0 0 0,0 0 1 0 0,0 1-1 0 0,-1 0 0 0 0,0 0 0 0 0,0-1 0 0 0,1 8 0 0 0,-1-4 40 0 0,0 1-1 0 0,-1-1 1 0 0,0 0-1 0 0,-1 1 1 0 0,0-1-1 0 0,-2 12 1 0 0,-2 4 66 0 0,-1 0 0 0 0,-1 0 1 0 0,-17 42-1 0 0,-14 18 15 0 0,-77 128 0 0 0,114-210-110 0 0,-1-1 1 0 0,0 0-1 0 0,0 1 0 0 0,0-1 1 0 0,1 0-1 0 0,-1 1 0 0 0,1-1 1 0 0,-1 1-1 0 0,1-1 0 0 0,-1 1 1 0 0,1-1-1 0 0,0 1 0 0 0,0-1 1 0 0,0 1-1 0 0,0-1 0 0 0,0 1 1 0 0,0-1-1 0 0,0 1 0 0 0,0 0 1 0 0,1 1-1 0 0,0-2 7 0 0,0 1-1 0 0,0-1 1 0 0,1 0-1 0 0,-1 0 1 0 0,0 0-1 0 0,0 1 1 0 0,1-1 0 0 0,-1 0-1 0 0,1-1 1 0 0,-1 1-1 0 0,1 0 1 0 0,-1 0 0 0 0,1-1-1 0 0,0 1 1 0 0,-1-1-1 0 0,1 1 1 0 0,-1-1 0 0 0,4 1-1 0 0,16 1 217 0 0,0 0 0 0 0,1-1 0 0 0,-1-2 0 0 0,27-2 0 0 0,-11 0-62 0 0,133-5 43 0 0,-115 4-2218 0 0,0-3-1 0 0,67-16 1 0 0,-65 11 892 0 0,-12 1-2874 0 0,-23 4-2323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89 11975 0 0,'-4'-7'565'0'0,"0"1"0"0"0,0 0 0 0 0,-1 0-1 0 0,0 0 1 0 0,0 1 0 0 0,0-1 0 0 0,-1 1 0 0 0,1 0-1 0 0,-1 1 1 0 0,-1-1 0 0 0,1 1 0 0 0,-1 1 0 0 0,-10-6-1 0 0,12 7-389 0 0,1 0 0 0 0,-1 1 0 0 0,1-1 0 0 0,-1 1 0 0 0,0 0-1 0 0,1 0 1 0 0,-1 0 0 0 0,0 1 0 0 0,0 0 0 0 0,0 0-1 0 0,1 0 1 0 0,-1 0 0 0 0,0 1 0 0 0,0 0 0 0 0,1 0-1 0 0,-1 0 1 0 0,0 1 0 0 0,1-1 0 0 0,0 1 0 0 0,-1 0 0 0 0,1 0-1 0 0,-6 5 1 0 0,0 1-126 0 0,1 1-1 0 0,1 0 1 0 0,-1 0 0 0 0,1 1-1 0 0,1 0 1 0 0,0 1-1 0 0,0 0 1 0 0,1 0 0 0 0,1 0-1 0 0,0 1 1 0 0,0-1-1 0 0,1 1 1 0 0,1 0 0 0 0,0 1-1 0 0,-2 16 1 0 0,2-10-40 0 0,2 1 1 0 0,0-1-1 0 0,1 1 1 0 0,1-1-1 0 0,0 0 0 0 0,2 1 1 0 0,0-1-1 0 0,2 0 1 0 0,8 25-1 0 0,-7-29-11 0 0,0-1 0 0 0,2 1 0 0 0,0-1 0 0 0,1 0 0 0 0,0-1 0 0 0,1 0 0 0 0,0-1 1 0 0,1 0-1 0 0,0 0 0 0 0,1-1 0 0 0,0-1 0 0 0,17 11 0 0 0,-22-16 6 0 0,1 0 0 0 0,0-1-1 0 0,0-1 1 0 0,0 1 0 0 0,1-1 0 0 0,-1-1 0 0 0,1 1 0 0 0,-1-2 0 0 0,1 1 0 0 0,12 0-1 0 0,-14-2 17 0 0,1-1-1 0 0,-1 1 1 0 0,0-1-1 0 0,1-1 1 0 0,-1 1-1 0 0,0-1 0 0 0,0-1 1 0 0,0 1-1 0 0,0-1 1 0 0,0 0-1 0 0,-1-1 1 0 0,1 0-1 0 0,9-7 0 0 0,-8 4 85 0 0,0 0-1 0 0,0-1 1 0 0,-1 0-1 0 0,0 0 1 0 0,0 0-1 0 0,-1-1 1 0 0,0 0-1 0 0,-1 0 0 0 0,0 0 1 0 0,0-1-1 0 0,-1 0 1 0 0,0 0-1 0 0,-1 0 1 0 0,0 0-1 0 0,0-1 0 0 0,-1 1 1 0 0,-1-1-1 0 0,0 0 1 0 0,0 1-1 0 0,-1-1 1 0 0,-1 0-1 0 0,1 1 1 0 0,-2-1-1 0 0,1 1 0 0 0,-2-1 1 0 0,1 1-1 0 0,-1 0 1 0 0,-1-1-1 0 0,0 2 1 0 0,-5-11-1 0 0,-10-14-497 0 0,-1 1 0 0 0,-2 1 0 0 0,-1 0 1 0 0,-53-54-1 0 0,74 84 157 0 0,-13-11-1152 0 0,4 9-2609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11519 0 0,'-1'-18'8807'0'0,"6"30"-8377"0"0,-1 0 0 0 0,1 0 0 0 0,-2 1 0 0 0,4 22 0 0 0,3 56 580 0 0,-8-64-850 0 0,13 349 1151 0 0,-10-159-2716 0 0,-5-216 1371 0 0,4 60-1654 0 0,-3-54 148 0 0,1 0-1 0 0,-1-1 1 0 0,5 12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17999 0 0,'0'0'827'0'0,"-2"6"266"0"0,0 4-1045 0 0,1-1-1 0 0,0 0 0 0 0,1 0 1 0 0,0 0-1 0 0,1 14 1 0 0,1-2 179 0 0,7 112 679 0 0,7 0 0 0 0,36 147-1 0 0,-35-186-2036 0 0,-8 50-6203 0 0,-9-126 6338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3223 0 0,'-8'0'213'0'0,"-1"0"3856"0"0,45-1 6533 0 0,1-2-4240 0 0,38-7-2784 0 0,73-23-7978 0 0,-120 26-4152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6 748 2759 0 0,'-2'-5'13055'0'0,"3"1"-13542"0"0,5-3 1133 0 0,0-1-1 0 0,1 1 1 0 0,-1 0-1 0 0,2 0 0 0 0,-1 0 1 0 0,1 1-1 0 0,14-9 1 0 0,67-30 941 0 0,-64 33-1229 0 0,44-26 1 0 0,-5-5 338 0 0,176-131-134 0 0,-163 112-149 0 0,3 5 1 0 0,89-50-1 0 0,-87 53-296 0 0,-52 33-283 0 0,43-22 0 0 0,-56 32-1073 0 0,-6 3-3012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8287 0 0,'0'0'639'0'0,"0"-1"-415"0"0,-4-14 6404 0 0,-12 14-4409 0 0,6 13-2097 0 0,1 0 0 0 0,0 1 0 0 0,1 0 1 0 0,0-1-1 0 0,1 2 0 0 0,-8 22 1 0 0,8-18-124 0 0,1 0 1 0 0,1-1-1 0 0,2 1 1 0 0,-1 0-1 0 0,1 1 1 0 0,2-1-1 0 0,-1 23 1 0 0,2-33 12 0 0,1-1 1 0 0,0 1-1 0 0,0-1 1 0 0,1 0-1 0 0,-1 0 1 0 0,2 0-1 0 0,-2 0 1 0 0,2 0-1 0 0,5 9 1 0 0,-6-13 13 0 0,1 1 0 0 0,-1-1-1 0 0,1 1 1 0 0,0-1 0 0 0,0 0 0 0 0,0 0 0 0 0,1 0 0 0 0,-1-1 0 0 0,1 1 0 0 0,-1-1 0 0 0,1 0 0 0 0,0 0 0 0 0,0 0 0 0 0,0 0 0 0 0,0-1 0 0 0,0 0 0 0 0,6 2 0 0 0,-4-2 53 0 0,-1 0 1 0 0,1-1-1 0 0,0 0 1 0 0,-2 0-1 0 0,2 0 1 0 0,0 0-1 0 0,-1-1 1 0 0,1 0-1 0 0,-1 0 1 0 0,1 0-1 0 0,-1-1 1 0 0,1 0-1 0 0,-1 0 1 0 0,0 0-1 0 0,0-1 1 0 0,0 0-1 0 0,0 0 1 0 0,0 0-1 0 0,-1 0 1 0 0,1-1-1 0 0,-1 0 1 0 0,0 0-1 0 0,0 0 1 0 0,-1 0 0 0 0,0-1-1 0 0,0 1 1 0 0,1 0-1 0 0,-2-1 1 0 0,1 0-1 0 0,2-6 1 0 0,-3 6-36 0 0,1 0 0 0 0,-1-1 0 0 0,-1 1 0 0 0,1-1 0 0 0,-1 1 0 0 0,0-1 0 0 0,0 0 0 0 0,-1 1 0 0 0,0-1 0 0 0,0 0 0 0 0,0 1 0 0 0,0-1 0 0 0,-1 1 0 0 0,0 0 0 0 0,0-1 0 0 0,-1 1 0 0 0,1-1 0 0 0,-1 1 0 0 0,-1 0 0 0 0,1 0 0 0 0,-1-1 0 0 0,1 2 0 0 0,-2-1 0 0 0,1 0 0 0 0,0 1 0 0 0,-1-1 0 0 0,1 1 0 0 0,-1 0 0 0 0,-7-6 0 0 0,-28-19-2700 0 0,30 20 1317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9215 0 0,'0'0'422'0'0,"6"16"148"0"0,6 19 1547 0 0,-2 2 1 0 0,-1 0-1 0 0,-3-1 0 0 0,3 43 0 0 0,-3-35-1232 0 0,-6-38-1036 0 0,19 127-8 0 0,-13-89-2484 0 0,4 0-3707 0 0,-7-31 990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5983 0 0,'3'6'9078'0'0,"5"12"-8142"0"0,15 38 336 0 0,28 115 1 0 0,-18-17-3359 0 0,-22-102 241 0 0,-7-32-3519 0 0</inkml:trace>
  <inkml:trace contextRef="#ctx0" brushRef="#br0" timeOffset="1">4 375 11975 0 0,'0'0'9076'0'0,"34"1"-6748"0"0,35-13-1356 0 0,-24 3-2563 0 0,-34 7 710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635 756 919 0 0,'13'-20'12736'0'0,"-15"17"-12541"0"0,-1-1 0 0 0,0 1 0 0 0,0 0 0 0 0,0 0-1 0 0,0 0 1 0 0,-6-5 0 0 0,-14-13 239 0 0,-39-64 1560 0 0,-27-26-184 0 0,64 77-1465 0 0,21 27-198 0 0,-1 0 1 0 0,-1 0 0 0 0,1 0 0 0 0,-12-11 0 0 0,0 1-40 0 0,0-2 1 0 0,-25-34 0 0 0,-6-8 55 0 0,-31-25 239 0 0,-14-8 599 0 0,15 21-1743 0 0,69 64-197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8751 0 0,'0'0'674'0'0,"-7"31"1786"0"0,3-10-499 0 0,2 1 0 0 0,0 25 0 0 0,10 91-377 0 0,-4-92-1325 0 0,-1-5-388 0 0,11 131 298 0 0,2-58-3366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0,'5'1'10221'0'0,"2"14"-8480"0"0,3 3-1488 0 0,12 87 1199 0 0,29 111-1215 0 0,-49-210-269 0 0,32 129-2430 0 0,-30-117-2388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12839 0 0,'6'-4'806'0'0,"0"0"0"0"0,1 1 0 0 0,-1 0 0 0 0,1 0 0 0 0,0 0 0 0 0,11-2 0 0 0,73-16-285 0 0,34-12-8081 0 0,-111 28 5789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 5983 0 0,'0'0'542'0'0,"-25"-12"1150"0"0,23 11-1315 0 0,-1 1 0 0 0,1 0 0 0 0,-1 1 0 0 0,1-1 0 0 0,-1 0 0 0 0,1 1 0 0 0,-1-1 1 0 0,1 1-1 0 0,0 0 0 0 0,-1 0 0 0 0,1 0 0 0 0,0 0 0 0 0,-1 0 0 0 0,1 0 0 0 0,0 0 0 0 0,0 1 0 0 0,0 0 1 0 0,-2 2-1 0 0,0 0-128 0 0,0 0 1 0 0,1 0 0 0 0,0 1 0 0 0,0 0 0 0 0,0-1-1 0 0,1 1 1 0 0,0-1 0 0 0,-3 7 0 0 0,1 5-120 0 0,1 0-1 0 0,-1 0 1 0 0,2 0-1 0 0,-2 29 1 0 0,4-25-96 0 0,1 1 0 0 0,0-1 0 0 0,2-1 0 0 0,0 1 0 0 0,1 0 0 0 0,1 0 0 0 0,10 24 0 0 0,-12-38-23 0 0,0 0 1 0 0,0 0 0 0 0,0-1-1 0 0,1 1 1 0 0,-1-1 0 0 0,1 0 0 0 0,1 0-1 0 0,-1 0 1 0 0,1 0 0 0 0,-1-1 0 0 0,11 7-1 0 0,-11-9-7 0 0,0 0-1 0 0,0 0 0 0 0,1-1 0 0 0,-1 1 0 0 0,-1-1 1 0 0,2 0-1 0 0,-1 0 0 0 0,1 0 0 0 0,0-1 0 0 0,-1 0 1 0 0,1 0-1 0 0,-1 0 0 0 0,1 0 0 0 0,0-1 0 0 0,-1 1 1 0 0,1-1-1 0 0,-1 0 0 0 0,7-3 0 0 0,-4 1 97 0 0,0 0 0 0 0,0 0 0 0 0,-1 0 0 0 0,0-1 0 0 0,-1 0 0 0 0,1 0 0 0 0,0-1 0 0 0,0 0-1 0 0,-1 0 1 0 0,0 0 0 0 0,0-1 0 0 0,0 1 0 0 0,-1-1 0 0 0,0 0 0 0 0,0-1 0 0 0,0 1 0 0 0,-1 1 0 0 0,0-2 0 0 0,0 0-1 0 0,-1 0 1 0 0,0 0 0 0 0,3-14 0 0 0,-3 10 65 0 0,-1-1 1 0 0,0 1-1 0 0,-1 0 0 0 0,0 1 0 0 0,0-2 0 0 0,-1 1 1 0 0,-1 0-1 0 0,0 0 0 0 0,-1 0 0 0 0,0 0 0 0 0,0 0 1 0 0,-1 1-1 0 0,0 0 0 0 0,-8-12 0 0 0,6 11 12 0 0,-1 1 0 0 0,0 0 0 0 0,-1 0-1 0 0,0 1 1 0 0,0 0 0 0 0,0 1 0 0 0,-1 0 0 0 0,-17-11 0 0 0,23 17-260 0 0,0 0 0 0 0,0 1 0 0 0,0-1 0 0 0,-1 1 0 0 0,1 0 0 0 0,0-1 0 0 0,-1 1 1 0 0,1 1-1 0 0,0-1 0 0 0,-1 0 0 0 0,1 1 0 0 0,-1 0 0 0 0,1 0 0 0 0,-1 0 0 0 0,1 0 0 0 0,-1 1 1 0 0,1-1-1 0 0,0 1 0 0 0,0 0 0 0 0,0 0 0 0 0,-1 0 0 0 0,1 0 0 0 0,0 1 0 0 0,0-1 1 0 0,0 1-1 0 0,0 0 0 0 0,0 0 0 0 0,0 0 0 0 0,0 0 0 0 0,1 0 0 0 0,-1 1 0 0 0,1-1 1 0 0,0 1-1 0 0,-3 3 0 0 0,-11 14-1320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1270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0,18-7-1111 0 0,0 0 0 0 0,0 1 0 0 0,1 0 0 0 0,-15 6 0 0 0,9-2-28 0 0,11-5-243 0 0,0-1 1 0 0,0 1-1 0 0,-1-1 1 0 0,1 0-1 0 0,-1 0 1 0 0,1 0-1 0 0,-1 0 1 0 0,1 0-1 0 0,-1-1 1 0 0,-3 1-1 0 0,2 0 28 0 0,0-1 0 0 0,1 1 0 0 0,-1 0 0 0 0,0 1-1 0 0,-5 1 1 0 0,-15 4 291 0 0,8-3-146 0 0,-1 0 0 0 0,-28 12 0 0 0,9-2-134 0 0,-60 12 247 0 0,24-4 533 0 0,14-2-340 0 0,-33 12-259 0 0,64-21-176 0 0,0-1 0 0 0,-30 5 0 0 0,-1 3 137 0 0,-7 2 24 0 0,52-16-224 0 0,1 1 0 0 0,1 0 0 0 0,-1 1 0 0 0,-10 7 0 0 0,10-6 57 0 0,-1 0 0 0 0,-24 9-1 0 0,-27 12 141 0 0,29-13-155 0 0,-7 1-76 0 0,-19 3 329 0 0,54-17-265 0 0,-1 0 0 0 0,0 1 1 0 0,1 1-1 0 0,0-2 0 0 0,0 2 0 0 0,-12 9 0 0 0,18-12-78 0 0,-6 5 22 0 0,3 0-151 0 0,1 5-2119 0 0,3-9 968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7223 0 0,'15'5'654'0'0,"-13"-3"-643"0"0,0 0 1 0 0,-1 0 0 0 0,1 0 0 0 0,0 1 0 0 0,-1-1-1 0 0,1 0 1 0 0,-1 1 0 0 0,0-1 0 0 0,2 6-1 0 0,10 16 454 0 0,5-7 401 0 0,0-1 0 0 0,1-1-1 0 0,0 0 1 0 0,1-2 0 0 0,31 15 0 0 0,112 48 1654 0 0,-148-70-2335 0 0,111 49 1751 0 0,166 101 0 0 0,-244-129-1501 0 0,2-3 0 0 0,78 26 0 0 0,-59-24-236 0 0,151 82 487 0 0,-92-41-316 0 0,72 30 257 0 0,142 70 1434 0 0,-283-138-1768 0 0,3-4 1 0 0,0-1-1 0 0,110 26 0 0 0,-117-42-17 0 0,-32-5-2405 0 0,-1 1-4673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4 906 3335 0 0,'0'0'151'0'0,"4"0"-4"0"0,15-2 4154 0 0,39-14 1845 0 0,-22 4-4355 0 0,-13 5-737 0 0,0-1 0 0 0,27-13 0 0 0,27-12 56 0 0,146-52 313 0 0,50-15-222 0 0,-162 66-833 0 0,95-21 712 0 0,-158 43-1015 0 0,-3-2-1 0 0,1-3 1 0 0,51-24 0 0 0,65-24 60 0 0,-3 23 135 0 0,17-6 61 0 0,-15-16 20 0 0,10-3-34 0 0,37-7-176 0 0,-160 55-123 0 0,-26 8 1 0 0,1 3 1 0 0,0 0-1 0 0,-1 1 0 0 0,1 0 1 0 0,45-5-1 0 0,-28 4 35 0 0,3 0-977 0 0,-16 14-2538 0 0,-18-1 1783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6447 0 0,'0'0'967'0'0,"11"23"924"0"0,0-9-406 0 0,0 0 0 0 0,18 32 1 0 0,29 82 322 0 0,-11-21-922 0 0,120 188 781 0 0,-70-128-1252 0 0,45 106 403 0 0,-79-147-624 0 0,88 146 236 0 0,-93-172-34 0 0,109 184 540 0 0,134 224-341 0 0,63 142 813 0 0,-203-356-930 0 0,39 60 305 0 0,-114-203-1162 0 0,-69-123 318 0 0,-15-23-292 0 0,2 3-2910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3 714 1839 0 0,'48'8'7695'0'0,"19"-17"-3597"0"0,128-35 0 0 0,-137 30-3005 0 0,61-22 497 0 0,139-62 0 0 0,-126 44-929 0 0,252-79 1546 0 0,-312 109-1706 0 0,94-16-1 0 0,15-3-256 0 0,-27 5-75 0 0,-93 26-52 0 0,80-28 0 0 0,-27 8 130 0 0,-11 3-30 0 0,65-37-89 0 0,-163 64-673 0 0,-1 0 0 0 0,2 1 0 0 0,-1-1 1 0 0,1 1-1 0 0,-1 1 0 0 0,1-1 0 0 0,-1 1 0 0 0,11 1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2759 0 0,'0'0'8071'0'0,"30"13"-5510"0"0,190 99 816 0 0,-64-30-1754 0 0,-71-39-975 0 0,191 80 1760 0 0,-129-60-1065 0 0,-92-38-1094 0 0,148 85 548 0 0,5 3 334 0 0,-196-108-1028 0 0,56 25 252 0 0,0 2 0 0 0,116 73 0 0 0,-122-63-52 0 0,72 32 0 0 0,50 33 291 0 0,-111-59 389 0 0,-45-30-3119 0 0,-1-1-5935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78 141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1 0 0 0,-1 0-1 0 0,1-1 1 0 0,-1 0-1 0 0,0 1 1 0 0,1-1 0 0 0,-1 1-1 0 0,0 0 1 0 0,0 0-1 0 0,1-1 1 0 0,-1 1-1 0 0,0 0 1 0 0,0 1 0 0 0,1-1-1 0 0,-1 0 1 0 0,0 0-1 0 0,1 1 1 0 0,-4 0 0 0 0,2 0-123 0 0,0 1 1 0 0,0 0 0 0 0,1 0-1 0 0,-1 1 1 0 0,1-1 0 0 0,-1 1-1 0 0,1 0 1 0 0,0-1 0 0 0,0 1-1 0 0,0 0 1 0 0,0 0 0 0 0,0 0-1 0 0,1 0 1 0 0,-2 4 0 0 0,-1 7-44 0 0,1 0 0 0 0,-1 1 0 0 0,2-1 0 0 0,0 0 0 0 0,0 0 0 0 0,1 1 0 0 0,1 0 0 0 0,1-1 0 0 0,0 1 0 0 0,1-1 0 0 0,0 0 0 0 0,1 0 0 0 0,1 0 0 0 0,-1 1 0 0 0,2-2 0 0 0,1 1 0 0 0,0-1 0 0 0,1-1 0 0 0,0 1 0 0 0,10 13 0 0 0,-11-17-4 0 0,1 0-1 0 0,0-1 1 0 0,1 0-1 0 0,-1 0 1 0 0,1 0-1 0 0,0-2 1 0 0,1 0-1 0 0,0 1 1 0 0,0-1-1 0 0,1-1 1 0 0,-1 0-1 0 0,12 4 1 0 0,-12-6 8 0 0,-1-1-1 0 0,1 0 1 0 0,-2 0-1 0 0,2-1 1 0 0,0 0-1 0 0,0-1 1 0 0,-1 0-1 0 0,1 0 1 0 0,0-1-1 0 0,0 0 1 0 0,-1-1-1 0 0,1 0 1 0 0,-1 0 0 0 0,1 0-1 0 0,-2-1 1 0 0,14-7-1 0 0,-13 6 89 0 0,0-1-1 0 0,0 1 1 0 0,0-2 0 0 0,-1 1-1 0 0,0 0 1 0 0,0-1-1 0 0,-1 0 1 0 0,1-1-1 0 0,-1 0 1 0 0,-1 0 0 0 0,0 0-1 0 0,0-1 1 0 0,-1 0-1 0 0,1 0 1 0 0,-1 0 0 0 0,-1 0-1 0 0,1-1 1 0 0,3-15-1 0 0,-5 11 132 0 0,0 0 0 0 0,0 0 0 0 0,-1 0 0 0 0,-1 0 0 0 0,-1-1 0 0 0,1 2 0 0 0,-2-1 0 0 0,0 0 0 0 0,-1 0-1 0 0,0 0 1 0 0,-1 1 0 0 0,-6-16 0 0 0,6 18-83 0 0,-1 0 0 0 0,0 0-1 0 0,0 0 1 0 0,-1 0 0 0 0,-1 0 0 0 0,0 1-1 0 0,0 0 1 0 0,-1 1 0 0 0,0 0-1 0 0,-1 0 1 0 0,0 1 0 0 0,0 0 0 0 0,-18-10-1 0 0,21 13-191 0 0,-2 1 0 0 0,0 0 0 0 0,0 0 0 0 0,0 1 0 0 0,-1 0 0 0 0,1 0 0 0 0,0 1 0 0 0,-1 0 0 0 0,1 1 0 0 0,-1 0 0 0 0,1 0 0 0 0,0 1 0 0 0,0 0 0 0 0,0 0 0 0 0,-1 1 0 0 0,1 0 0 0 0,0 0 0 0 0,0 1 0 0 0,0 0 0 0 0,-11 6 0 0 0,15-6-255 0 0,-1-1 0 0 0,1 0-1 0 0,0 1 1 0 0,0 0-1 0 0,1 0 1 0 0,-1 0-1 0 0,0 1 1 0 0,1-1-1 0 0,0 0 1 0 0,-1 1 0 0 0,1 0-1 0 0,1 0 1 0 0,-1 0-1 0 0,0 0 1 0 0,1 1-1 0 0,0-1 1 0 0,-2 8 0 0 0,-1 7-1220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0,'0'0'9359'0'0,"10"34"-8326"0"0,130 324 3230 0 0,-16-78-2318 0 0,-73-163-1366 0 0,49 128 645 0 0,-59-147-891 0 0,8 17 35 0 0,36 104 225 0 0,5 15 91 0 0,24 43-115 0 0,-12-36-143 0 0,25 66-198 0 0,11 35 338 0 0,-82-212-405 0 0,-56-128-161 0 0,173 387 181 0 0,-95-201-117 0 0,-52-127-4554 0 0,-23-54 2484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5495 0 0,'0'0'2295'0'0,"26"19"2568"0"0,52 34-1393 0 0,-30-23-2320 0 0,97 44 0 0 0,110 50 1730 0 0,-247-119-2800 0 0,26 11-96 0 0,-31-15-498 0 0,-1 0 1013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2759 0 0,'0'0'7038'0'0,"14"33"-4100"0"0,33 27-338 0 0,-18-25-1870 0 0,-3 0-1 0 0,-1 3 1 0 0,-1 0 0 0 0,21 46-1 0 0,-21-35 87 0 0,58 88 0 0 0,-45-78-432 0 0,99 139 795 0 0,-79-117-1060 0 0,-6-29-798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44 2759 0 0,'-22'-30'2550'0'0,"21"29"-2416"0"0,-1-1 1 0 0,0 1 0 0 0,1 0 0 0 0,-1 0-1 0 0,0 0 1 0 0,0 0 0 0 0,0 0 0 0 0,0 0-1 0 0,0 0 1 0 0,0 1 0 0 0,1-1-1 0 0,-1 1 1 0 0,0 0 0 0 0,0-1 0 0 0,0 1-1 0 0,0 0 1 0 0,-1 0 0 0 0,1 0-1 0 0,0 0 1 0 0,0 1 0 0 0,0-1 0 0 0,-3 1-1 0 0,2 1 241 0 0,1-1 0 0 0,-1 1 0 0 0,0 0-1 0 0,1 0 1 0 0,0 0 0 0 0,-1 0 0 0 0,1 0-1 0 0,0 0 1 0 0,0 0 0 0 0,0 1 0 0 0,0-1-1 0 0,1 1 1 0 0,-4 5 0 0 0,2 0 220 0 0,0-2 0 0 0,0 2-1 0 0,0 0 1 0 0,1-1 0 0 0,0 1 0 0 0,1 1-1 0 0,-1-1 1 0 0,2 0 0 0 0,-1 0 0 0 0,1 0-1 0 0,1 11 1 0 0,2-6-606 0 0,0 1-1 0 0,1 0 1 0 0,1 0-1 0 0,0 0 0 0 0,0-1 1 0 0,2 0-1 0 0,0 0 1 0 0,12 17-1 0 0,-13-23 5 0 0,0 0 0 0 0,0 0 0 0 0,0 0 0 0 0,1-1 1 0 0,0 0-1 0 0,0 0 0 0 0,1 0 0 0 0,0-1 0 0 0,0-1 0 0 0,1 1 0 0 0,-1-1 0 0 0,1-2 0 0 0,0 2 0 0 0,10 1 0 0 0,-16-4 38 0 0,0 0 0 0 0,0 0 0 0 0,-1 0 0 0 0,1-1 0 0 0,0 1 0 0 0,0-1 0 0 0,0 0 0 0 0,0 0 0 0 0,0 0 0 0 0,0 0 0 0 0,0 0 0 0 0,0-1 0 0 0,0 0 0 0 0,-1 1 0 0 0,1-1 0 0 0,0 0 0 0 0,0 0 0 0 0,-1 0 0 0 0,1-1 0 0 0,0 1 0 0 0,-1-1 0 0 0,1 1 0 0 0,-1-1 0 0 0,0 1 0 0 0,0-1 0 0 0,0 0 0 0 0,0 0 0 0 0,0-1-1 0 0,0 1 1 0 0,0 0 0 0 0,-1-1 0 0 0,1 1 0 0 0,-1-1 0 0 0,1 1 0 0 0,-1-1 0 0 0,0 0 0 0 0,0 0 0 0 0,-1 0 0 0 0,2-3 0 0 0,-1-2 71 0 0,0-1 0 0 0,0 1 0 0 0,0-1 0 0 0,-1 0 0 0 0,-1 0 0 0 0,1 2 0 0 0,-1-2 0 0 0,-1 0-1 0 0,0 1 1 0 0,0 0 0 0 0,0-1 0 0 0,-5-7 0 0 0,1 4-148 0 0,0 1 1 0 0,-1 0-1 0 0,-1 1 0 0 0,1 0 0 0 0,-2 0 0 0 0,0 0 1 0 0,0 1-1 0 0,0 0 0 0 0,0 1 0 0 0,-1 0 1 0 0,-1 0-1 0 0,0 1 0 0 0,0 1 0 0 0,-22-9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2 531 919 0 0,'0'0'920'0'0,"2"1"22"0"0,-1-1-395 0 0,0 1 0 0 0,1-1 1 0 0,-1 1-1 0 0,0 0 1 0 0,0 0-1 0 0,0 0 0 0 0,0-1 1 0 0,-1 1-1 0 0,1 0 0 0 0,0 0 1 0 0,0 0-1 0 0,-1 0 0 0 0,0 0 1 0 0,1 0-1 0 0,-1 1 0 0 0,1-1 1 0 0,-1 0-1 0 0,1 0 0 0 0,-1 0 1 0 0,0 1-1 0 0,1-1 0 0 0,-1 0 1 0 0,0-1-1 0 0,0 2 1 0 0,0-1-1 0 0,0 2 0 0 0,22-17 733 0 0,11-13-120 0 0,-22 17-1043 0 0,19-18 0 0 0,-2 1-105 0 0,38-42 438 0 0,-52 56-362 0 0,-7 7-72 0 0,0 0-1 0 0,-1-1 1 0 0,1 1-1 0 0,5-10 1 0 0,31-35 133 0 0,-36 43-106 0 0,-2 1-1 0 0,12-9 1 0 0,6-7 85 0 0,-6 6 111 0 0,20-17 1 0 0,10-11 301 0 0,-41 38-325 0 0,1 0 1 0 0,0 0 0 0 0,13-9-1 0 0,21-18 507 0 0,-29 24-704 0 0,26-18 1 0 0,-10 8-2869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67 3223 0 0,'0'0'143'0'0,"12"-12"3812"0"0,-12 9-3313 0 0,1 2 0 0 0,1-2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0,-1-1 0 0 0,0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21 0 0 0,17-23-30 0 0,0 1-1 0 0,1 0 0 0 0,0 0 1 0 0,0 0-1 0 0,1 1 0 0 0,0-1 0 0 0,1 0 1 0 0,0 0-1 0 0,1 1 0 0 0,0-1 1 0 0,3 20-1 0 0,-2-26 6 0 0,0 1 0 0 0,0 0 0 0 0,1-1 0 0 0,0 1 0 0 0,0-1 0 0 0,0 0 0 0 0,0 0 0 0 0,0 0 0 0 0,1-1 0 0 0,0 1 0 0 0,0 0 0 0 0,1 0-1 0 0,-1-1 1 0 0,1 0 0 0 0,-1 0 0 0 0,1 0 0 0 0,0 0 0 0 0,0 0 0 0 0,1-1 0 0 0,-1 0 0 0 0,0 0 0 0 0,1 0 0 0 0,-1 0 0 0 0,10 1 0 0 0,-7-1 78 0 0,-1-1 0 0 0,1 0 0 0 0,-1 0 0 0 0,0-1 0 0 0,1 0-1 0 0,0 0 1 0 0,-1-1 0 0 0,1 1 0 0 0,-1-1 0 0 0,1-1 0 0 0,-1 1 0 0 0,1-1 0 0 0,-1-1 0 0 0,0 1 0 0 0,1-1 0 0 0,-2 0 0 0 0,10-6 0 0 0,-10 4 58 0 0,0 1 0 0 0,1-1 0 0 0,-1-1 1 0 0,-1 1-1 0 0,1 0 0 0 0,-1-1 0 0 0,0 0 0 0 0,0 0 1 0 0,-1 0-1 0 0,0-1 0 0 0,0 1 0 0 0,0-1 0 0 0,-1 0 1 0 0,0 0-1 0 0,0 0 0 0 0,-1 0 0 0 0,0 0 0 0 0,0-10 1 0 0,0 12-122 0 0,-1-1 0 0 0,-1 0 0 0 0,1 0 0 0 0,-1 1 0 0 0,0-1 0 0 0,0 0 0 0 0,-1 1 0 0 0,0-1 0 0 0,0 1 0 0 0,0-1 0 0 0,0 1 0 0 0,-1 0 0 0 0,0 0 0 0 0,0 0 0 0 0,-1 0 0 0 0,1 1 0 0 0,-1-1 0 0 0,0 1 0 0 0,0 0 0 0 0,0 1 0 0 0,-1-1 0 0 0,1 1 0 0 0,-8-5 0 0 0,11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3-3831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5063 0 0,'0'0'390'0'0,"-10"6"2044"0"0,7-4-1428 0 0,1-1-1 0 0,-2 1 1 0 0,2 0-1 0 0,0 2 1 0 0,-1-2-1 0 0,1 0 1 0 0,1 1-1 0 0,-1-1 1 0 0,-2 4-1 0 0,1-2-441 0 0,1 1 0 0 0,-1 1 0 0 0,1 0 0 0 0,-3 7 0 0 0,2 4-213 0 0,0-2 0 0 0,0 28 0 0 0,2-21 21 0 0,1 0-1 0 0,1-1 1 0 0,6 37-1 0 0,-4-43-305 0 0,1-1 1 0 0,1 1-1 0 0,0-2 0 0 0,0 2 0 0 0,1-2 0 0 0,10 16 0 0 0,-13-23-57 0 0,0-2 0 0 0,0 0 0 0 0,1 0-1 0 0,-1-1 1 0 0,2 1 0 0 0,-1-1-1 0 0,-1 0 1 0 0,2 1 0 0 0,-1-1 0 0 0,0-1-1 0 0,0 1 1 0 0,2-1 0 0 0,-1 0 0 0 0,-1 0-1 0 0,7 1 1 0 0,-7-2 7 0 0,0 0-1 0 0,0-1 1 0 0,-1 1-1 0 0,0-1 1 0 0,1 0 0 0 0,-1 0-1 0 0,1 0 1 0 0,-1 0 0 0 0,1-1-1 0 0,0 0 1 0 0,-1 1 0 0 0,0-1-1 0 0,0 0 1 0 0,0 0-1 0 0,0-1 1 0 0,0 1 0 0 0,2-1-1 0 0,-2 1 1 0 0,-1-1 0 0 0,1 0-1 0 0,0 0 1 0 0,-1 0-1 0 0,4-5 1 0 0,-2 2 55 0 0,2-1-1 0 0,-2 0 1 0 0,-1 0 0 0 0,1-1-1 0 0,-1 1 1 0 0,0 0-1 0 0,-1-1 1 0 0,1-1 0 0 0,-1 1-1 0 0,1 0 1 0 0,-2 1 0 0 0,0-2-1 0 0,0 1 1 0 0,-1 0-1 0 0,0 0 1 0 0,0-1 0 0 0,0 0-1 0 0,-1 2 1 0 0,1-1 0 0 0,-2-1-1 0 0,-1 1 1 0 0,2 0-1 0 0,-2 1 1 0 0,1-2 0 0 0,-1 1-1 0 0,0 1 1 0 0,0 0 0 0 0,-1-1-1 0 0,0 1 1 0 0,-7-7-1 0 0,-16-17-549 0 0,-1 0-1 0 0,-2 2 0 0 0,-34-25 1 0 0,48 39-2933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15143 0 0,'0'0'1372'0'0,"7"12"680"0"0,-2 18-1340 0 0,-1-1 0 0 0,-1 0 0 0 0,-1 1 0 0 0,-4 44 0 0 0,-5 37-443 0 0,11-12-2134 0 0,0-84-3116 0 0,-3-13 3554 0 0,0 5-4673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1375 0 0,'0'0'13146'0'0,"5"10"-10158"0"0,31 144-1000 0 0,-20-79-1982 0 0,5 39-3446 0 0,-18-98 1880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15895 0 0,'-5'-4'6729'0'0,"6"4"-6637"0"0,9-2 577 0 0,0 0-1 0 0,0 1 0 0 0,13 0 1 0 0,11 0-108 0 0,16-3-822 0 0,-29 3-6618 0 0,-6 1-1205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8431 0 0,'0'0'5515'0'0,"9"16"-2544"0"0,-6-11-2517 0 0,-1 0 0 0 0,0 0 0 0 0,-1 1 0 0 0,0-1 0 0 0,1 1 0 0 0,-2-2 0 0 0,1 11 0 0 0,2 8 142 0 0,0 17-210 0 0,-1-1 0 0 0,-1 2 1 0 0,-6 45-1 0 0,1 24-910 0 0,7-89 304 0 0,-1-10-1047 0 0,-1-1-4271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12895 0 0,'0'0'1474'0'0,"12"9"1658"0"0,-8-4-2849 0 0,-1 1 1 0 0,1 0 0 0 0,-1 1 0 0 0,0-1 0 0 0,-1 1 0 0 0,0-2-1 0 0,0 2 1 0 0,2 10 0 0 0,4 59-71 0 0,-6-54-94 0 0,6 152 158 0 0,-4-76-7570 0 0,-3-81 1521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11975 0 0,'2'4'9912'0'0,"-2"-4"-9765"0"0,14 1 2230 0 0,19-3-3202 0 0,-29 1 1622 0 0,87-10-1441 0 0,-75 9-792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475 455 0 0,'0'0'2626'0'0,"0"2"-1806"0"0,0 12 4856 0 0,-10-7 1930 0 0,4-10-7426 0 0,1 0-1 0 0,-1-1 0 0 0,-9-7 0 0 0,-7-6 232 0 0,3 9-52 0 0,0-1 0 0 0,-27-8-1 0 0,-7-3 98 0 0,41 16-364 0 0,0 0-1 0 0,-14-2 1 0 0,13 3 54 0 0,1 0 0 0 0,-13-5 1 0 0,-8-3-15 0 0,25 9-127 0 0,1 0 1 0 0,0-1 0 0 0,-12-5-1 0 0,14 7 33 0 0,0-1 0 0 0,0 0-1 0 0,-10-2 1 0 0,10 3-15 0 0,0 0 0 0 0,-1-1 0 0 0,1 0 1 0 0,-8-4-1 0 0,7 3 10 0 0,0 1 1 0 0,-1 0-1 0 0,-1 0 0 0 0,-6-1 1 0 0,-3 0 63 0 0,-51-16 392 0 0,35 8-421 0 0,28 8-57 0 0,1 1-1 0 0,-1 0 0 0 0,0 1 0 0 0,-1-1 1 0 0,1 1-1 0 0,-6 0 0 0 0,-7-3 30 0 0,15 3-29 0 0,1 1 0 0 0,-1-1 0 0 0,0 1 0 0 0,0-1 0 0 0,0 1 0 0 0,-4 0 0 0 0,3 0 2 0 0,0 0 0 0 0,1 0 0 0 0,-1-1 0 0 0,0 1-1 0 0,-6-3 1 0 0,-10-1 105 0 0,5 2-46 0 0,1 0 0 0 0,0-2 0 0 0,0 2 0 0 0,-1-3 0 0 0,2 0 0 0 0,-1-1 0 0 0,-21-12 0 0 0,16 8-24 0 0,0 1 0 0 0,-1 1 0 0 0,-23-6 0 0 0,-43-7 216 0 0,16 2 3 0 0,-50-15 610 0 0,71 16-494 0 0,9 11-83 0 0,-28-11-119 0 0,57 16-181 0 0,0-2 0 0 0,-13-4 0 0 0,13 4 0 0 0,-4-1 23 0 0,-20-6 18 0 0,-15-9 450 0 0,48 20-438 0 0,-2 0 11 0 0,4 0 0 0 0,-1-1-27 0 0,-2 0-191 0 0,2 0-380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5983 0 0,'0'0'762'0'0,"15"6"3792"0"0,-13-3-4192 0 0,0 0-1 0 0,0 0 1 0 0,0 0 0 0 0,0 0-1 0 0,-1 0 1 0 0,1 0-1 0 0,0 0 1 0 0,-1 1-1 0 0,0-1 1 0 0,0 1-1 0 0,0-1 1 0 0,0 5-1 0 0,2 9 732 0 0,-1 22 0 0 0,-1-31-775 0 0,-6 224 3027 0 0,-2-61-4958 0 0,7-157 738 0 0,0 5-1225 0 0,0-7-2295 0 0,1-1-1175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5063 0 0,'0'0'390'0'0,"0"-1"-252"0"0,-1-2 1396 0 0,-1 15 3622 0 0,2 15-4055 0 0,0-1 0 0 0,0 1 0 0 0,5 29 0 0 0,-2-31-769 0 0,27 170 400 0 0,-9-71-3351 0 0,-19-109-2880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13247 0 0,'1'-1'89'0'0,"0"0"0"0"0,-1 0 0 0 0,1 1 0 0 0,0-1 0 0 0,-1 0 0 0 0,1 1 0 0 0,0-1 0 0 0,0 0 0 0 0,0 1 0 0 0,0-1 0 0 0,-1 1 0 0 0,1-1 0 0 0,0 1 0 0 0,0 0 0 0 0,0-1 0 0 0,0 1 0 0 0,0 0 0 0 0,1-1 0 0 0,26-4 403 0 0,-22 4-83 0 0,55-14 1200 0 0,-22 5-1965 0 0,60-7 1 0 0,-82 14-5647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0,'0'1'4685'0'0,"0"4"-2111"0"0,1 18 6089 0 0,5 10-5723 0 0,0 1-1949 0 0,3 114 1235 0 0,-4-26-2225 0 0,-1-91-2222 0 0,12 57 1 0 0,-9-68-1000 0 0,-3-14 1225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58 12175 0 0,'-4'-12'1299'0'0,"3"8"-1032"0"0,0 1 0 0 0,0 0-1 0 0,0-1 1 0 0,0 1 0 0 0,0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0-1 0 0,0 0 1 0 0,0 1-1 0 0,1-1 1 0 0,-3 12 0 0 0,1 9-93 0 0,-5 42 0 0 0,8-64 66 0 0,-1 21-33 0 0,0 0-1 0 0,5 50 0 0 0,-3-68 21 0 0,1 0-1 0 0,1 0 1 0 0,0-1-1 0 0,0 0 1 0 0,0 1-1 0 0,0-1 0 0 0,1 1 1 0 0,0-1-1 0 0,1 0 1 0 0,0 0-1 0 0,0-1 1 0 0,0 1-1 0 0,1-1 1 0 0,6 7-1 0 0,-8-10 29 0 0,0-1-1 0 0,0 1 1 0 0,0-1 0 0 0,0 0-1 0 0,1 0 1 0 0,-1 0-1 0 0,1 0 1 0 0,-1-2-1 0 0,1 1 1 0 0,-1 1 0 0 0,1-1-1 0 0,0 0 1 0 0,-1-1-1 0 0,1 1 1 0 0,0-1 0 0 0,4 1-1 0 0,-2-2 62 0 0,-1 1-1 0 0,0-1 1 0 0,0-1 0 0 0,0 1-1 0 0,1-1 1 0 0,-1 2 0 0 0,-1-2-1 0 0,1-1 1 0 0,0 1 0 0 0,8-6-1 0 0,-5 1 59 0 0,1 0 0 0 0,-1 0 0 0 0,0 0 0 0 0,-2-1 0 0 0,2-1 0 0 0,-2 1 0 0 0,1-1 0 0 0,-1 0 0 0 0,-1 0 0 0 0,10-20 0 0 0,-12 21 29 0 0,0-1-1 0 0,-1 0 1 0 0,0 0-1 0 0,0 0 0 0 0,-1 0 1 0 0,0 0-1 0 0,-1 0 1 0 0,0 1-1 0 0,0-2 1 0 0,-1 1-1 0 0,0 0 1 0 0,-1 0-1 0 0,0 0 1 0 0,0 0-1 0 0,-1 1 1 0 0,0-1-1 0 0,-1 1 0 0 0,0-1 1 0 0,0 1-1 0 0,0 1 1 0 0,-1 0-1 0 0,0-1 1 0 0,-1 1-1 0 0,0 0 1 0 0,-8-9-1 0 0,13 15-167 0 0,-15-15 154 0 0,-27-20-1 0 0,38 33-191 0 0,1 0 0 0 0,-1 0-1 0 0,0 0 1 0 0,0 0 0 0 0,0 1-1 0 0,0 0 1 0 0,1 0 0 0 0,-1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0,'13'4'654'0'0,"-11"-2"-643"0"0,-1-1 1 0 0,0 1 0 0 0,1 0 0 0 0,-1 0 0 0 0,0 0-1 0 0,1-1 1 0 0,-2 2 0 0 0,1-2 0 0 0,2 6-1 0 0,7 13 454 0 0,5-6 401 0 0,-1-1 0 0 0,2-1-1 0 0,0 0 1 0 0,0-2 0 0 0,25 14 0 0 0,92 37 1654 0 0,-120-56-2335 0 0,89 40 1751 0 0,136 83 0 0 0,-198-106-1501 0 0,0-3 0 0 0,65 22 0 0 0,-49-20-236 0 0,124 67 487 0 0,-75-33-316 0 0,58 24 257 0 0,115 57 1434 0 0,-229-112-1768 0 0,1-3 1 0 0,1-2-1 0 0,89 21 0 0 0,-95-32-17 0 0,-27-6-2405 0 0,0 1-4673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3335 0 0,'0'0'151'0'0,"3"0"-4"0"0,13-1 4154 0 0,30-12 1845 0 0,-16 3-4355 0 0,-11 4-737 0 0,-1 0 0 0 0,24-12 0 0 0,21-8 56 0 0,118-44 313 0 0,42-11-222 0 0,-132 53-833 0 0,77-17 712 0 0,-129 35-1015 0 0,-2-1-1 0 0,0-3 1 0 0,42-20 0 0 0,54-18 60 0 0,-4 17 135 0 0,15-4 61 0 0,-13-13 20 0 0,8-3-34 0 0,31-5-176 0 0,-130 45-123 0 0,-23 6 1 0 0,2 1 1 0 0,0 2-1 0 0,-1 0 0 0 0,1 1 1 0 0,36-5-1 0 0,-22 3 35 0 0,1 1-977 0 0,-11 11-2538 0 0,-16-1 1783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0,'0'0'967'0'0,"9"19"924"0"0,0-8-406 0 0,0 1 0 0 0,14 25 1 0 0,25 67 322 0 0,-10-16-922 0 0,98 152 781 0 0,-57-103-1252 0 0,37 86 403 0 0,-64-121-624 0 0,71 121 236 0 0,-76-142-34 0 0,90 150 540 0 0,108 184-341 0 0,52 115 813 0 0,-166-290-930 0 0,33 49 305 0 0,-94-166-1162 0 0,-56-100 318 0 0,-13-19-292 0 0,2 2-2910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1839 0 0,'40'6'7695'0'0,"14"-13"-3597"0"0,105-29 0 0 0,-111 24-3005 0 0,48-17 497 0 0,115-51 0 0 0,-103 36-929 0 0,205-65 1546 0 0,-254 90-1706 0 0,76-13-1 0 0,13-4-256 0 0,-22 5-75 0 0,-77 22-52 0 0,67-24 0 0 0,-23 7 130 0 0,-9 2-30 0 0,52-30-89 0 0,-132 53-673 0 0,0-1 0 0 0,1 1 0 0 0,-1 0 1 0 0,1 0-1 0 0,-1 1 0 0 0,1-1 0 0 0,-1 1 0 0 0,9 1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0,'0'0'8071'0'0,"25"11"-5510"0"0,154 80 816 0 0,-52-24-1754 0 0,-57-32-975 0 0,155 66 1760 0 0,-105-51-1065 0 0,-75-29-1094 0 0,120 69 548 0 0,5 2 334 0 0,-160-88-1028 0 0,46 20 252 0 0,-1 2 0 0 0,95 61 0 0 0,-99-53-52 0 0,58 26 0 0 0,41 28 291 0 0,-90-50 389 0 0,-38-23-3119 0 0,0-1-5935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6991 0 0,'3'-2'202'0'0,"-1"1"-1"0"0,1 0 1 0 0,-1-1 0 0 0,0 1-1 0 0,0-1 1 0 0,0 0-1 0 0,0 1 1 0 0,0-1-1 0 0,-1 1 1 0 0,1-2-1 0 0,0 2 1 0 0,-1-2-1 0 0,2-2 1 0 0,-3 4 26 0 0,1 0 0 0 0,-1 0-1 0 0,0-1 1 0 0,1 1 0 0 0,-1 0 0 0 0,0-1 0 0 0,1 2 0 0 0,-1-2 0 0 0,0 0 0 0 0,0 2 0 0 0,-1-2 0 0 0,1 0-1 0 0,0 1 1 0 0,0 0 0 0 0,-1-1 0 0 0,1 1 0 0 0,-1 0 0 0 0,1 0 0 0 0,0-1 0 0 0,-1 2 0 0 0,0-2-1 0 0,0 1 1 0 0,0 0 0 0 0,1 0 0 0 0,-1 0 0 0 0,-1-1 0 0 0,1 1-69 0 0,1-1-1 0 0,-1 1 1 0 0,-1 0-1 0 0,1 0 1 0 0,1 0-1 0 0,-1 0 1 0 0,-1 0 0 0 0,1 1-1 0 0,0-1 1 0 0,0 0-1 0 0,-1 0 1 0 0,1 0 0 0 0,0 1-1 0 0,0 0 1 0 0,-1-1-1 0 0,1 1 1 0 0,0-1 0 0 0,-1 1-1 0 0,1 0 1 0 0,-1 0-1 0 0,1-1 1 0 0,0 1-1 0 0,-1 0 1 0 0,1 1 0 0 0,0-1-1 0 0,-1 0 1 0 0,0 0-1 0 0,2 1 1 0 0,-4 0 0 0 0,1 0-123 0 0,1 1 1 0 0,-1-1 0 0 0,2 1-1 0 0,-2 0 1 0 0,2 0 0 0 0,-2 1-1 0 0,2-1 1 0 0,-1 0 0 0 0,0 0-1 0 0,1 0 1 0 0,-1 1 0 0 0,1-1-1 0 0,0 1 1 0 0,-2 2 0 0 0,-1 7-44 0 0,2-1 0 0 0,-1 1 0 0 0,1-1 0 0 0,0 1 0 0 0,1 0 0 0 0,0 0 0 0 0,1 0 0 0 0,1-1 0 0 0,0 1 0 0 0,0 0 0 0 0,1 0 0 0 0,0-1 0 0 0,2 1 0 0 0,-1 0 0 0 0,1-2 0 0 0,1 1 0 0 0,-1 0 0 0 0,2-1 0 0 0,0 1 0 0 0,8 10 0 0 0,-10-14-4 0 0,2 0-1 0 0,0 0 1 0 0,0-1-1 0 0,0 1 1 0 0,0-1-1 0 0,2 0 1 0 0,-1-1-1 0 0,0 0 1 0 0,0 0-1 0 0,1-1 1 0 0,0 0-1 0 0,9 4 1 0 0,-10-6 8 0 0,-1 0-1 0 0,2-1 1 0 0,-2 1-1 0 0,1-1 1 0 0,1 0-1 0 0,-1-1 1 0 0,-1 0-1 0 0,2 0 1 0 0,-1-1-1 0 0,0 0 1 0 0,0-1-1 0 0,0 1 1 0 0,-1-1 0 0 0,2 0-1 0 0,-2 0 1 0 0,11-6-1 0 0,-10 5 89 0 0,-1-1-1 0 0,0 0 1 0 0,1 0 0 0 0,-1 0-1 0 0,-1-1 1 0 0,1 0-1 0 0,-1 0 1 0 0,0-1-1 0 0,0 1 1 0 0,-1-1 0 0 0,1 0-1 0 0,-1 0 1 0 0,-1 0-1 0 0,1-1 1 0 0,0 1 0 0 0,-2-1-1 0 0,1 0 1 0 0,3-13-1 0 0,-4 9 132 0 0,-1 1 0 0 0,1-1 0 0 0,-1 1 0 0 0,-1-1 0 0 0,-1 0 0 0 0,1 0 0 0 0,-2 1 0 0 0,1-1 0 0 0,-2 1-1 0 0,1-1 1 0 0,-1 2 0 0 0,-6-14 0 0 0,6 14-83 0 0,-1 1 0 0 0,0 0-1 0 0,-1 0 1 0 0,0 0 0 0 0,0 0 0 0 0,-1 0-1 0 0,0 1 1 0 0,0 1 0 0 0,0-1-1 0 0,-2 1 1 0 0,1-1 0 0 0,0 2 0 0 0,-15-9-1 0 0,16 11-191 0 0,0 0 0 0 0,-1 1 0 0 0,1-1 0 0 0,-1 2 0 0 0,0-1 0 0 0,1 1 0 0 0,-1 0 0 0 0,0 0 0 0 0,0 1 0 0 0,0 0 0 0 0,1 0 0 0 0,-2 1 0 0 0,2 0 0 0 0,0-1 0 0 0,-2 2 0 0 0,2 0 0 0 0,-1-1 0 0 0,1 2 0 0 0,-1-1 0 0 0,-8 5 0 0 0,12-4-255 0 0,-1-2 0 0 0,1 1-1 0 0,-1 0 1 0 0,1 1-1 0 0,0-1 1 0 0,0 1-1 0 0,-1 0 1 0 0,2-1-1 0 0,0 2 1 0 0,-2-1 0 0 0,2 0-1 0 0,0 0 1 0 0,0 1-1 0 0,-1-1 1 0 0,2 1-1 0 0,-1-1 1 0 0,-1 7 0 0 0,-1 5-1220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0,'0'0'9359'0'0,"8"27"-8326"0"0,106 266 3230 0 0,-12-64-2318 0 0,-61-134-1366 0 0,41 104 645 0 0,-49-119-891 0 0,7 14 35 0 0,30 85 225 0 0,3 12 91 0 0,20 35-115 0 0,-10-29-143 0 0,21 53-198 0 0,9 30 338 0 0,-68-175-405 0 0,-45-103-161 0 0,141 315 181 0 0,-77-163-117 0 0,-43-105-4554 0 0,-18-43 2484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0,'0'0'2295'0'0,"22"15"2568"0"0,41 29-1393 0 0,-24-20-2320 0 0,79 37 0 0 0,91 40 1730 0 0,-203-97-2800 0 0,22 9-96 0 0,-26-12-498 0 0,0-1 1013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7 281 3223 0 0,'-1'4'370'0'0,"-5"12"4580"0"0,46-6-1646 0 0,-17-7-2430 0 0,-3 1-137 0 0,0-2 0 0 0,29-1-1 0 0,57-1 596 0 0,18-3 96 0 0,-102 3-1164 0 0,150 9 854 0 0,-35 0-424 0 0,-59-6-320 0 0,-13 0 19 0 0,0-2 0 0 0,74-10-1 0 0,-100 6 19 0 0,67 2 0 0 0,-1 0 79 0 0,-26-2-177 0 0,39-3 118 0 0,22 3 35 0 0,6-1-156 0 0,-125 3-250 0 0,25 2-1 0 0,13-1 19 0 0,85-7 192 0 0,40 6-33 0 0,-35-7-109 0 0,-138 7-119 0 0,-1 1 1 0 0,0 0-1 0 0,15 2 0 0 0,20 1 18 0 0,92-4 26 0 0,-41-1-42 0 0,-23 4-11 0 0,-47-1 0 0 0,41-2 0 0 0,-43-1 24 0 0,25 3 0 0 0,-12 0-8 0 0,-36-1-13 0 0,1 0 0 0 0,-1 0 0 0 0,1 0 0 0 0,0 0 0 0 0,-1 0 0 0 0,1 0 0 0 0,-1-1 0 0 0,1 1 0 0 0,-1 0 0 0 0,1-1 0 0 0,1 0 0 0 0,14-4 36 0 0,-17 4-32 0 0,1 1 1 0 0,0 0-1 0 0,0 0 1 0 0,-1-1-1 0 0,1 1 1 0 0,0-1-1 0 0,-1 1 0 0 0,1 0 1 0 0,0-1-1 0 0,-1 1 1 0 0,1-1-1 0 0,-1 1 1 0 0,1-1-1 0 0,-1 0 1 0 0,1 1-1 0 0,-1-1 1 0 0,1 1-1 0 0,-1-1 1 0 0,0 0-1 0 0,1 1 0 0 0,-1-1 1 0 0,0 0-1 0 0,0 0 1 0 0,1 1-1 0 0,-1-1 1 0 0,0 0-1 0 0,0 0 1 0 0,0 1-1 0 0,0-1 1 0 0,0 0-1 0 0,0 0 1 0 0,0 1-1 0 0,0-1 0 0 0,0 0 1 0 0,0 0-1 0 0,-1-1 1 0 0,0-1 4 0 0,1 0 1 0 0,-1-1 0 0 0,0 1-1 0 0,-1 0 1 0 0,1-1-1 0 0,-3-3 1 0 0,-2-3 34 0 0,-2 1 1 0 0,1 0 0 0 0,-1 0 0 0 0,0 0-1 0 0,-19-13 1 0 0,-53-33 197 0 0,45 32-159 0 0,3 3-45 0 0,-1 1 1 0 0,-66-27-1 0 0,94 44-122 0 0,0 0-1 0 0,-1 1 0 0 0,1-1 1 0 0,-1 1-1 0 0,1 0 1 0 0,-1 1-1 0 0,1 0 0 0 0,-1-1 1 0 0,0 2-1 0 0,-10 0 1 0 0,12 0-455 0 0,0 0 0 0 0,0 1 0 0 0,0-1 1 0 0,0 1-1 0 0,0 0 0 0 0,1-1 1 0 0,-1 2-1 0 0,0-1 0 0 0,-3 3 1 0 0,-6 7-6959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5983 0 0,'0'-3'445'0'0,"-1"-12"-285"0"0,1-16 0 0 0,6 12 13339 0 0,-6 19-13353 0 0,6 7 1724 0 0,6 10-2264 0 0,-12-16 691 0 0,7 14-18 0 0,0 1-1 0 0,0 1 1 0 0,7 32 0 0 0,-7-25-121 0 0,38 157 567 0 0,-11-42-857 0 0,-13-49-4565 0 0,-16-71-2455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15 214 4031 0 0,'0'0'183'0'0,"-1"-1"-10"0"0,0-5-95 0 0,-7-37 972 0 0,7 35-991 0 0,2 0 3906 0 0,0 9-3237 0 0,19 27 1419 0 0,28 53 0 0 0,-29-47-1717 0 0,86 123 909 0 0,-96-144-1246 0 0,-8-12-144 0 0,9 11 466 0 0,-7-11 85 0 0,-4-9-260 0 0,-3-5-143 0 0,-1 0-1 0 0,0 1 1 0 0,-1-1-1 0 0,-1 1 1 0 0,-9-14-1 0 0,2 3-83 0 0,-21-33 55 0 0,-15-27-72 0 0,19 30 8 0 0,-9-19-74 0 0,37 65 44 0 0,1 4-22 0 0,1-4 36 0 0,2 0 12 0 0,-1 6 7 0 0,1 0 1 0 0,-1 0-1 0 0,1 0 0 0 0,0 0 0 0 0,-1 0 0 0 0,1 0 1 0 0,0 1-1 0 0,0-1 0 0 0,-1 0 0 0 0,1 0 1 0 0,0 0-1 0 0,0 1 0 0 0,0-1 0 0 0,0 1 0 0 0,0-1 1 0 0,0 0-1 0 0,0 1 0 0 0,0 0 0 0 0,0-1 0 0 0,0 1 1 0 0,2-1-1 0 0,0 1 42 0 0,0-2 13 0 0,1 1-1 0 0,-1 0 1 0 0,1 0-1 0 0,-1 0 0 0 0,1 0 1 0 0,0 1-1 0 0,-1-1 1 0 0,1 1-1 0 0,0 0 1 0 0,4 1-1 0 0,41 7 777 0 0,-9-1-280 0 0,262 7 1265 0 0,-239-16-1751 0 0,0-3-1 0 0,111-22 1 0 0,15 0 760 0 0,-134 21-559 0 0,26 1 79 0 0,1 3 1 0 0,86 10-1 0 0,30 1 160 0 0,109 12 265 0 0,-72-10-221 0 0,-138-14-397 0 0,44 0 69 0 0,29 8 103 0 0,97-20 159 0 0,-185 7-338 0 0,-44 4-119 0 0,1 2 0 0 0,-1 2-1 0 0,47 5 1 0 0,-71-3-293 0 0,1 2 1 0 0,28 9-1 0 0,1 7-4583 0 0,-32-13-3343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12583 0 0,'0'0'1484'0'0,"1"2"-704"0"0,5 19 459 0 0,-1 0 0 0 0,-1 0 0 0 0,2 33 0 0 0,-1-10-732 0 0,6 63-504 0 0,-4 194-1 0 0,-5-252-778 0 0,-1-34-556 0 0,0-1 1 0 0,-2 21 0 0 0,-1-21-519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5527 0 0,'0'0'13'0'0,"3"-14"688"0"0,1 1 1 0 0,8-20 0 0 0,-12 33-573 0 0,0-1 0 0 0,1 1 0 0 0,-1 0 0 0 0,0 0 0 0 0,0-1 0 0 0,0 1 0 0 0,0 0 0 0 0,0 0 0 0 0,0 0 0 0 0,0 0 0 0 0,0-1 0 0 0,0 1 0 0 0,0 0 0 0 0,1 0 0 0 0,-1 0 0 0 0,0 0 0 0 0,0-1 0 0 0,0 1 0 0 0,0 0 0 0 0,1 0 0 0 0,-1 0 0 0 0,0 0 0 0 0,0 0 0 0 0,0 0 0 0 0,1-1 0 0 0,-1 1 0 0 0,0 0 0 0 0,0 0 0 0 0,0 0 0 0 0,1 0 0 0 0,-1 0 0 0 0,0 0 0 0 0,0 0 0 0 0,0 0 0 0 0,1 0 0 0 0,-1 0 0 0 0,0 0 0 0 0,0 0 0 0 0,0 0 0 0 0,1 0 0 0 0,-1 0 0 0 0,0 0 0 0 0,0 1 0 0 0,0-1 0 0 0,1 0 0 0 0,-1 0 0 0 0,0 0 0 0 0,0 0 0 0 0,0 0 1 0 0,1 0-1 0 0,-1 0 0 0 0,0 1 0 0 0,0-1 0 0 0,6 10 1838 0 0,-5-9-2276 0 0,5 16 562 0 0,0 0-1 0 0,-1 1 1 0 0,-1 0 0 0 0,-1 0 0 0 0,2 23 0 0 0,-1-10-81 0 0,18 227 531 0 0,-16-167-703 0 0,-2-15-299 0 0,-1-23-5002 0 0,-1-26-314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14079 0 0,'0'0'2819'0'0,"2"0"-2116"0"0,42-1 1222 0 0,-34-1-1798 0 0,0 2 0 0 0,0-1 0 0 0,11 2 0 0 0,20-1-90 0 0,60-5 9 0 0,-47 3-6262 0 0,-35 2 234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7367 0 0,'-8'0'763'0'0,"-4"-1"-1"0"0,1 1 1708 0 0,0 0 0 0 0,-19 4 0 0 0,26-3-2148 0 0,-1 0 1 0 0,1 0 0 0 0,0 1-1 0 0,0-1 1 0 0,0 1 0 0 0,0 0-1 0 0,0 0 1 0 0,1 1 0 0 0,-1-1 0 0 0,-4 5-1 0 0,0 1-124 0 0,-1 1-1 0 0,1 0 1 0 0,1 1-1 0 0,0 0 1 0 0,0 0-1 0 0,1 1 1 0 0,0-1-1 0 0,1 1 0 0 0,-5 13 1 0 0,3-2 108 0 0,1-1 0 0 0,0 1 0 0 0,2 0 0 0 0,-2 24 0 0 0,5-35-164 0 0,0 0-1 0 0,1 0 0 0 0,0 0 0 0 0,1-1 1 0 0,1 1-1 0 0,-1 0 0 0 0,7 18 0 0 0,-6-24-100 0 0,0 1 0 0 0,0 0 0 0 0,1-1 0 0 0,0 0 0 0 0,1 1 1 0 0,-1-1-1 0 0,1-1 0 0 0,0 1 0 0 0,0 0 0 0 0,0-1 0 0 0,0 0 0 0 0,1 0 0 0 0,0 0 0 0 0,0-1 0 0 0,7 5 0 0 0,1-2-19 0 0,0 0 0 0 0,0-1 0 0 0,0 0 0 0 0,1-1 0 0 0,-1-1 0 0 0,1 0 0 0 0,0 0 0 0 0,0-2 0 0 0,0 0 0 0 0,0 0 0 0 0,23-3 0 0 0,-20 0-383 0 0,-1-1 0 0 0,1 0 0 0 0,27-10 0 0 0,-28 7-916 0 0,-1-1 1 0 0,1 0-1 0 0,22-16 1 0 0,-19 10-5718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0,'0'0'2343'0'0,"1"3"-590"0"0,12 78 4889 0 0,-5-23-4956 0 0,10 129 1857 0 0,-12-94-2609 0 0,15 67-1743 0 0,-18-142-540 0 0,-1-3-82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0,'13'4'654'0'0,"-11"-2"-643"0"0,-1-1 1 0 0,0 1 0 0 0,1 0 0 0 0,-1 0 0 0 0,0 0-1 0 0,1-1 1 0 0,-2 2 0 0 0,1-2 0 0 0,2 6-1 0 0,7 13 454 0 0,5-6 401 0 0,-1-1 0 0 0,2-1-1 0 0,0 0 1 0 0,0-2 0 0 0,25 14 0 0 0,92 37 1654 0 0,-120-56-2335 0 0,89 40 1751 0 0,136 83 0 0 0,-198-106-1501 0 0,0-3 0 0 0,65 22 0 0 0,-49-20-236 0 0,124 67 487 0 0,-75-33-316 0 0,58 24 257 0 0,115 57 1434 0 0,-229-112-1768 0 0,1-3 1 0 0,1-2-1 0 0,89 21 0 0 0,-95-32-17 0 0,-27-6-2405 0 0,0 1-4673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3335 0 0,'0'0'151'0'0,"3"0"-4"0"0,13-1 4154 0 0,30-12 1845 0 0,-16 3-4355 0 0,-11 4-737 0 0,-1 0 0 0 0,24-12 0 0 0,21-8 56 0 0,118-44 313 0 0,42-11-222 0 0,-132 53-833 0 0,77-17 712 0 0,-129 35-1015 0 0,-2-1-1 0 0,0-3 1 0 0,42-20 0 0 0,54-18 60 0 0,-4 17 135 0 0,15-4 61 0 0,-13-13 20 0 0,8-3-34 0 0,31-5-176 0 0,-130 45-123 0 0,-23 6 1 0 0,2 1 1 0 0,0 2-1 0 0,-1 0 0 0 0,1 1 1 0 0,36-5-1 0 0,-22 3 35 0 0,1 1-977 0 0,-11 11-2538 0 0,-16-1 1783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0,'0'0'967'0'0,"9"19"924"0"0,0-8-406 0 0,0 1 0 0 0,14 25 1 0 0,25 67 322 0 0,-10-16-922 0 0,98 152 781 0 0,-57-103-1252 0 0,37 86 403 0 0,-64-121-624 0 0,71 121 236 0 0,-76-142-34 0 0,90 150 540 0 0,108 184-341 0 0,52 115 813 0 0,-166-290-930 0 0,33 49 305 0 0,-94-166-1162 0 0,-56-100 318 0 0,-13-19-292 0 0,2 2-2910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1839 0 0,'40'6'7695'0'0,"14"-13"-3597"0"0,105-29 0 0 0,-111 24-3005 0 0,48-17 497 0 0,115-51 0 0 0,-103 36-929 0 0,205-65 1546 0 0,-254 90-1706 0 0,76-13-1 0 0,13-4-256 0 0,-22 5-75 0 0,-77 22-52 0 0,67-24 0 0 0,-23 7 130 0 0,-9 2-30 0 0,52-30-89 0 0,-132 53-673 0 0,0-1 0 0 0,1 1 0 0 0,-1 0 1 0 0,1 0-1 0 0,-1 1 0 0 0,1-1 0 0 0,-1 1 0 0 0,9 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19263 0 0,'0'0'3451'0'0,"5"2"-2005"0"0,-1-1-1153 0 0,2 1-1 0 0,-1-1 0 0 0,0 1 0 0 0,0-2 0 0 0,0 0 0 0 0,0 1 0 0 0,0-2 0 0 0,7 1 0 0 0,41-10 784 0 0,-43 7-911 0 0,22-2 11 0 0,27-8-49 0 0,-20 3-3673 0 0,-28 7-5458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0,'0'0'8071'0'0,"25"11"-5510"0"0,154 80 816 0 0,-52-24-1754 0 0,-57-32-975 0 0,155 66 1760 0 0,-105-51-1065 0 0,-75-29-1094 0 0,120 69 548 0 0,5 2 334 0 0,-160-88-1028 0 0,46 20 252 0 0,-1 2 0 0 0,95 61 0 0 0,-99-53-52 0 0,58 26 0 0 0,41 28 291 0 0,-90-50 389 0 0,-38-23-3119 0 0,0-1-5935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6991 0 0,'3'-2'202'0'0,"-1"1"-1"0"0,1 0 1 0 0,-1-1 0 0 0,0 1-1 0 0,0-1 1 0 0,0 0-1 0 0,0 1 1 0 0,0-1-1 0 0,-1 1 1 0 0,1-2-1 0 0,0 2 1 0 0,-1-2-1 0 0,2-2 1 0 0,-3 4 26 0 0,1 0 0 0 0,-1 0-1 0 0,0-1 1 0 0,1 1 0 0 0,-1 0 0 0 0,0-1 0 0 0,1 2 0 0 0,-1-2 0 0 0,0 0 0 0 0,0 2 0 0 0,-1-2 0 0 0,1 0-1 0 0,0 1 1 0 0,0 0 0 0 0,-1-1 0 0 0,1 1 0 0 0,-1 0 0 0 0,1 0 0 0 0,0-1 0 0 0,-1 2 0 0 0,0-2-1 0 0,0 1 1 0 0,0 0 0 0 0,1 0 0 0 0,-1 0 0 0 0,-1-1 0 0 0,1 1-69 0 0,1-1-1 0 0,-1 1 1 0 0,-1 0-1 0 0,1 0 1 0 0,1 0-1 0 0,-1 0 1 0 0,-1 0 0 0 0,1 1-1 0 0,0-1 1 0 0,0 0-1 0 0,-1 0 1 0 0,1 0 0 0 0,0 1-1 0 0,0 0 1 0 0,-1-1-1 0 0,1 1 1 0 0,0-1 0 0 0,-1 1-1 0 0,1 0 1 0 0,-1 0-1 0 0,1-1 1 0 0,0 1-1 0 0,-1 0 1 0 0,1 1 0 0 0,0-1-1 0 0,-1 0 1 0 0,0 0-1 0 0,2 1 1 0 0,-4 0 0 0 0,1 0-123 0 0,1 1 1 0 0,-1-1 0 0 0,2 1-1 0 0,-2 0 1 0 0,2 0 0 0 0,-2 1-1 0 0,2-1 1 0 0,-1 0 0 0 0,0 0-1 0 0,1 0 1 0 0,-1 1 0 0 0,1-1-1 0 0,0 1 1 0 0,-2 2 0 0 0,-1 7-44 0 0,2-1 0 0 0,-1 1 0 0 0,1-1 0 0 0,0 1 0 0 0,1 0 0 0 0,0 0 0 0 0,1 0 0 0 0,1-1 0 0 0,0 1 0 0 0,0 0 0 0 0,1 0 0 0 0,0-1 0 0 0,2 1 0 0 0,-1 0 0 0 0,1-2 0 0 0,1 1 0 0 0,-1 0 0 0 0,2-1 0 0 0,0 1 0 0 0,8 10 0 0 0,-10-14-4 0 0,2 0-1 0 0,0 0 1 0 0,0-1-1 0 0,0 1 1 0 0,0-1-1 0 0,2 0 1 0 0,-1-1-1 0 0,0 0 1 0 0,0 0-1 0 0,1-1 1 0 0,0 0-1 0 0,9 4 1 0 0,-10-6 8 0 0,-1 0-1 0 0,2-1 1 0 0,-2 1-1 0 0,1-1 1 0 0,1 0-1 0 0,-1-1 1 0 0,-1 0-1 0 0,2 0 1 0 0,-1-1-1 0 0,0 0 1 0 0,0-1-1 0 0,0 1 1 0 0,-1-1 0 0 0,2 0-1 0 0,-2 0 1 0 0,11-6-1 0 0,-10 5 89 0 0,-1-1-1 0 0,0 0 1 0 0,1 0 0 0 0,-1 0-1 0 0,-1-1 1 0 0,1 0-1 0 0,-1 0 1 0 0,0-1-1 0 0,0 1 1 0 0,-1-1 0 0 0,1 0-1 0 0,-1 0 1 0 0,-1 0-1 0 0,1-1 1 0 0,0 1 0 0 0,-2-1-1 0 0,1 0 1 0 0,3-13-1 0 0,-4 9 132 0 0,-1 1 0 0 0,1-1 0 0 0,-1 1 0 0 0,-1-1 0 0 0,-1 0 0 0 0,1 0 0 0 0,-2 1 0 0 0,1-1 0 0 0,-2 1-1 0 0,1-1 1 0 0,-1 2 0 0 0,-6-14 0 0 0,6 14-83 0 0,-1 1 0 0 0,0 0-1 0 0,-1 0 1 0 0,0 0 0 0 0,0 0 0 0 0,-1 0-1 0 0,0 1 1 0 0,0 1 0 0 0,0-1-1 0 0,-2 1 1 0 0,1-1 0 0 0,0 2 0 0 0,-15-9-1 0 0,16 11-191 0 0,0 0 0 0 0,-1 1 0 0 0,1-1 0 0 0,-1 2 0 0 0,0-1 0 0 0,1 1 0 0 0,-1 0 0 0 0,0 0 0 0 0,0 1 0 0 0,0 0 0 0 0,1 0 0 0 0,-2 1 0 0 0,2 0 0 0 0,0-1 0 0 0,-2 2 0 0 0,2 0 0 0 0,-1-1 0 0 0,1 2 0 0 0,-1-1 0 0 0,-8 5 0 0 0,12-4-255 0 0,-1-2 0 0 0,1 1-1 0 0,-1 0 1 0 0,1 1-1 0 0,0-1 1 0 0,0 1-1 0 0,-1 0 1 0 0,2-1-1 0 0,0 2 1 0 0,-2-1 0 0 0,2 0-1 0 0,0 0 1 0 0,0 1-1 0 0,-1-1 1 0 0,2 1-1 0 0,-1-1 1 0 0,-1 7 0 0 0,-1 5-1220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0,'0'0'9359'0'0,"8"27"-8326"0"0,106 266 3230 0 0,-12-64-2318 0 0,-61-134-1366 0 0,41 104 645 0 0,-49-119-891 0 0,7 14 35 0 0,30 85 225 0 0,3 12 91 0 0,20 35-115 0 0,-10-29-143 0 0,21 53-198 0 0,9 30 338 0 0,-68-175-405 0 0,-45-103-161 0 0,141 315 181 0 0,-77-163-117 0 0,-43-105-4554 0 0,-18-43 2484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0,'0'0'2295'0'0,"22"15"2568"0"0,41 29-1393 0 0,-24-20-2320 0 0,79 37 0 0 0,91 40 1730 0 0,-203-97-2800 0 0,22 9-96 0 0,-26-12-498 0 0,0-1 1013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10135 0 0,'22'-65'778'0'0,"-20"63"-599"0"0,0 7 147 0 0,2 14 744 0 0,-3-10-209 0 0,27 191 5531 0 0,-27-193-6306 0 0,0 6 64 0 0,19 231 756 0 0,-21-103-1353 0 0,-7-48-3518 0 0,6-71 2181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13103 0 0,'0'0'598'0'0,"-1"1"-10"0"0,-1 0-410 0 0,1 0-147 0 0,1-1-1 0 0,0 0 1 0 0,-1 0 0 0 0,1 1 0 0 0,-1 0-1 0 0,1-1 1 0 0,-1 1 0 0 0,0 0-1 0 0,1-1 1 0 0,0 0 0 0 0,0 1 0 0 0,0 0-1 0 0,-1-1 1 0 0,1 1 0 0 0,0 0 0 0 0,-1-1-1 0 0,1 1 1 0 0,0 0 0 0 0,0-1 0 0 0,0 1-1 0 0,0 0 1 0 0,0-1 0 0 0,0 1-1 0 0,0 0 1 0 0,0 1 0 0 0,2-2 182 0 0,-2 1-1 0 0,2 0 1 0 0,0 0 0 0 0,-1 0 0 0 0,0-1 0 0 0,1 0-1 0 0,-1 1 1 0 0,1-1 0 0 0,-1 0 0 0 0,0 1-1 0 0,3-1 1 0 0,6 0 401 0 0,-1 0 0 0 0,0-1 0 0 0,0 0 0 0 0,18-5 0 0 0,6 0 438 0 0,118-22 1861 0 0,54-8-2047 0 0,-110 27-1000 0 0,-32 5-6871 0 0,-23 2-977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11 17735 0 0,'0'0'399'0'0,"0"-3"60"0"0,0 3-441 0 0,0-1 0 0 0,0 1 0 0 0,0 0 0 0 0,0 0 0 0 0,0 0 1 0 0,0 0-1 0 0,0-1 0 0 0,0 1 0 0 0,0 0 0 0 0,0-1 1 0 0,-1 1-1 0 0,1-1 0 0 0,0 1 0 0 0,0 0 0 0 0,0 0 1 0 0,0-1-1 0 0,0 1 0 0 0,0 0 0 0 0,0 0 0 0 0,-1 0 0 0 0,1 0 1 0 0,0 0-1 0 0,0-1 0 0 0,-1 1 0 0 0,1 0 0 0 0,0 0 1 0 0,-1 0-1 0 0,1-1 0 0 0,0 1 0 0 0,-1 0 0 0 0,1 0 0 0 0,0 0 1 0 0,0 0-1 0 0,0 0 0 0 0,0 0 0 0 0,-1 0 0 0 0,0 0 1 0 0,-13 4 370 0 0,-1 1-383 0 0,6-3 175 0 0,1 0-1 0 0,-2 1 0 0 0,2 0 1 0 0,-1 0-1 0 0,0 1 0 0 0,1 0 1 0 0,0 1-1 0 0,0 0 1 0 0,0 0-1 0 0,1 1 0 0 0,0 0 1 0 0,0 0-1 0 0,-7 8 0 0 0,-1 2-34 0 0,-1 2-1 0 0,2 0 0 0 0,1 1 0 0 0,0 0 1 0 0,1 0-1 0 0,2 2 0 0 0,0-1 0 0 0,1 2 1 0 0,1-2-1 0 0,0 3 0 0 0,2-2 0 0 0,0 2 1 0 0,2-1-1 0 0,-2 31 0 0 0,5-44-73 0 0,0 11 28 0 0,0 0 1 0 0,0-1 0 0 0,2 1 0 0 0,5 33 0 0 0,-3-41-37 0 0,-1 0 0 0 0,2 0 0 0 0,0 0 0 0 0,0 0 0 0 0,1-1-1 0 0,0 0 1 0 0,2 0 0 0 0,-1 0 0 0 0,1-1 0 0 0,0 1 0 0 0,1-2 0 0 0,14 15 0 0 0,-11-16-21 0 0,0 1 1 0 0,0-1-1 0 0,1 0 0 0 0,1-1 1 0 0,-1 0-1 0 0,1-2 1 0 0,1 1-1 0 0,-2-1 1 0 0,2-1-1 0 0,0 0 0 0 0,0-1 1 0 0,21 2-1 0 0,-6-3-4 0 0,-1-1-1 0 0,1-2 0 0 0,0 0 1 0 0,-1-2-1 0 0,35-9 0 0 0,-37 7-664 0 0,44-17 0 0 0,-58 17-452 0 0,0 0 0 0 0,-1-1 0 0 0,0 0 0 0 0,0-1 0 0 0,18-14 1 0 0,-14 6-5981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15839 0 0,'0'0'1432'0'0,"2"0"-1180"0"0,-1 1-97 0 0,2 0 1 0 0,-2-1-1 0 0,2 0 0 0 0,-2 1 0 0 0,1 0 1 0 0,0 0-1 0 0,0 0 0 0 0,-1 0 0 0 0,1 0 0 0 0,0 1 1 0 0,-1-2-1 0 0,1 2 0 0 0,-1 0 0 0 0,3 1 1 0 0,-2 0 114 0 0,0 0 1 0 0,1 1-1 0 0,-1-1 1 0 0,0 1 0 0 0,-1 0-1 0 0,4 6 1 0 0,-1 3 189 0 0,-1 0 1 0 0,-1-1 0 0 0,1 23-1 0 0,1 35 37 0 0,-7 69-1 0 0,-15 73-372 0 0,4-62-350 0 0,11-112-37 0 0,-4 104-5302 0 0,7-126 3777 0 0</inkml:trace>
  <inkml:trace contextRef="#ctx0" brushRef="#br0" timeOffset="1">281 6 10591 0 0,'0'0'819'0'0,"1"-1"-534"0"0,1-2-81 0 0,-1 2 686 0 0,9 11 2676 0 0,-7-2-3237 0 0,1-2 0 0 0,-1 1 0 0 0,-1 0 0 0 0,0 1 0 0 0,0-1 0 0 0,1 11 0 0 0,1 0-68 0 0,40 236 613 0 0,-18 3-1056 0 0,-16-156 4 0 0,-2 26-3949 0 0,-10-99-1556 0 0</inkml:trace>
  <inkml:trace contextRef="#ctx0" brushRef="#br0" timeOffset="2">35 612 17335 0 0,'-8'-10'795'0'0,"8"7"-18"0"0,0 5-499 0 0,1 3-173 0 0,0-5-43 0 0,0 1 0 0 0,0-1 0 0 0,-1 1-1 0 0,0 0 1 0 0,1-1 0 0 0,0 1 0 0 0,0-1 0 0 0,0 0 0 0 0,-1 0 0 0 0,1 1 0 0 0,0-1-1 0 0,0 0 1 0 0,0 1 0 0 0,-1-1 0 0 0,1 0 0 0 0,0 0 0 0 0,0 0 0 0 0,0 0 0 0 0,1 0 0 0 0,0 0 99 0 0,10 1 320 0 0,0 0 1 0 0,0-2 0 0 0,19-2 0 0 0,11-1-20 0 0,-15 2-475 0 0,0-2 1 0 0,33-8 0 0 0,-38 7-1181 0 0,-1 0 1 0 0,1 2-1 0 0,-2 1 0 0 0,35 0 1 0 0,-21 8-823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14511 0 0,'0'0'1314'0'0,"2"1"-980"0"0,6 0 159 0 0,-1-1 0 0 0,1 0-1 0 0,-1 0 1 0 0,1-1 0 0 0,8-1-1 0 0,8-1 255 0 0,-21 3-638 0 0,20-2 487 0 0,0 1 1 0 0,36 3-1 0 0,-57-2-429 0 0,0 0-135 0 0,-1 1-1 0 0,1-1 0 0 0,-1 1 1 0 0,1 0-1 0 0,0 0 0 0 0,-1-1 1 0 0,0 1-1 0 0,1 1 0 0 0,-1-1 1 0 0,0-1-1 0 0,1 2 1 0 0,-2-1-1 0 0,2 0 0 0 0,-1 0 1 0 0,0 1-1 0 0,-1-1 0 0 0,1 1 1 0 0,0-1-1 0 0,0 0 0 0 0,0 1 1 0 0,-1 0-1 0 0,1 1 0 0 0,-1 2 1 0 0,0-1 0 0 0,0 1-1 0 0,0 0 1 0 0,-1 0 0 0 0,1 0-1 0 0,-1 0 1 0 0,-1-1-1 0 0,1 0 1 0 0,-1 1 0 0 0,0-1-1 0 0,-2 7 1 0 0,-5 5 133 0 0,-18 24 0 0 0,25-37-164 0 0,-23 25-92 0 0,7-8-26 0 0,18-19-12 0 0,1 0-591 0 0,5 3 678 0 0,-1 1 0 0 0,1-2 0 0 0,1 1 1 0 0,-1 0-1 0 0,0-1 0 0 0,13 3 0 0 0,45 11-48 0 0,-7-2 44 0 0,-48-13 82 0 0,42 16 661 0 0,-46-15-518 0 0,0-1 0 0 0,-1 1 0 0 0,0-1 0 0 0,1 1 1 0 0,-1 0-1 0 0,0 1 0 0 0,0-1 0 0 0,4 5 0 0 0,-7-7-87 0 0,0 1 0 0 0,0 0 1 0 0,0-1-1 0 0,0 0 0 0 0,0 2 0 0 0,0-2 1 0 0,-1 1-1 0 0,1-1 0 0 0,-1 1 1 0 0,0 0-1 0 0,1-1 0 0 0,-1 2 0 0 0,0-2 1 0 0,0 1-1 0 0,0-1 0 0 0,0 2 0 0 0,0-2 1 0 0,0 1-1 0 0,-1 0 0 0 0,1-1 1 0 0,0 2-1 0 0,-1-2 0 0 0,1 1 0 0 0,-1-1 1 0 0,-2 3-1 0 0,1 2 72 0 0,-1-1-1 0 0,0 0 1 0 0,-1-1 0 0 0,0 0 0 0 0,1 0-1 0 0,-9 8 1 0 0,3-4-44 0 0,-3 0 0 0 0,2-1 0 0 0,-1 0 1 0 0,0 0-1 0 0,-24 8 0 0 0,13-7-228 0 0,0-1-1 0 0,-33 5 1 0 0,23-8-1801 0 0,15-3 770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28 11199 0 0,'-4'-5'1016'0'0,"2"3"-864"0"0,-7-8-104 0 0,7 9 114 0 0,0 0-1 0 0,-1-1 0 0 0,2 1 0 0 0,-2 0 1 0 0,1 0-1 0 0,-1 0 0 0 0,1 0 0 0 0,0 1 1 0 0,-1 0-1 0 0,1-1 0 0 0,-1 1 0 0 0,1-1 1 0 0,-1 1-1 0 0,1 0 0 0 0,0 0 0 0 0,-2 1 1 0 0,2-1-1 0 0,0 1 0 0 0,-1-1 0 0 0,1 0 0 0 0,-1 1 1 0 0,1 0-1 0 0,-4 1 0 0 0,2 2 243 0 0,-1-2-1 0 0,0 0 0 0 0,0 2 1 0 0,0-1-1 0 0,1 1 1 0 0,0-1-1 0 0,0 1 0 0 0,0 0 1 0 0,-5 8-1 0 0,2-2-310 0 0,2 0 0 0 0,-1 1 0 0 0,1-1 0 0 0,0 1 0 0 0,1 0 0 0 0,1 1 0 0 0,-2 11 0 0 0,-1 5 27 0 0,-2 51 0 0 0,8-55-86 0 0,0 0 0 0 0,2 0 0 0 0,0-1 0 0 0,9 40 0 0 0,-7-47-29 0 0,1 0 0 0 0,1 0-1 0 0,0 0 1 0 0,0 0 0 0 0,3-1 0 0 0,-1-1-1 0 0,14 20 1 0 0,-16-27 29 0 0,-1 0 1 0 0,2 0-1 0 0,0-1 0 0 0,-1 1 0 0 0,1-2 1 0 0,1 1-1 0 0,0-1 0 0 0,0 0 0 0 0,0-1 1 0 0,0 0-1 0 0,0 0 0 0 0,1 0 0 0 0,-1-2 1 0 0,1 1-1 0 0,0-1 0 0 0,0 0 0 0 0,0 0 1 0 0,0-1-1 0 0,0-1 0 0 0,1 0 0 0 0,9 0 0 0 0,-9-1 77 0 0,1-1 0 0 0,-1 0-1 0 0,1-1 1 0 0,-1 0 0 0 0,1 0-1 0 0,-2 0 1 0 0,1-2-1 0 0,-1 1 1 0 0,1-2 0 0 0,-1 1-1 0 0,0-1 1 0 0,-1 0-1 0 0,1-1 1 0 0,-1 0 0 0 0,0 0-1 0 0,0 0 1 0 0,-2-1-1 0 0,1 0 1 0 0,0-1 0 0 0,-2 0-1 0 0,1 0 1 0 0,-1 0 0 0 0,4-12-1 0 0,-4 10 35 0 0,-1-1 0 0 0,0-1 0 0 0,-1 1 0 0 0,0 0 0 0 0,-1 0 0 0 0,-1-1 0 0 0,0 0 0 0 0,-1 0 0 0 0,-1-17 0 0 0,0 18-76 0 0,-1 1 0 0 0,-1 1 0 0 0,1-2 0 0 0,-1 2 0 0 0,-1 0 0 0 0,0 0 0 0 0,-1 0-1 0 0,0 0 1 0 0,-1 0 0 0 0,1 1 0 0 0,-10-11 0 0 0,-3-2-79 0 0,-1 1-1 0 0,-1 1 1 0 0,-1 1 0 0 0,-2 0-1 0 0,1 2 1 0 0,-49-28-1 0 0,63 41-145 0 0,0 0-1 0 0,-1 0 0 0 0,1 1 1 0 0,-1 0-1 0 0,0 1 1 0 0,-10-2-1 0 0,16 3-30 0 0,0 1 0 0 0,0 0 0 0 0,1 0 0 0 0,-2 0 0 0 0,2 1 0 0 0,-1-1 0 0 0,0 1-1 0 0,0-1 1 0 0,1 1 0 0 0,-5 2 0 0 0,5-3-40 0 0,0 1 0 0 0,1 0 0 0 0,-1 1 0 0 0,0-2 0 0 0,1 2 0 0 0,-1 0 0 0 0,1-2-1 0 0,0 2 1 0 0,-1 0 0 0 0,1-1 0 0 0,0 1 0 0 0,0 0 0 0 0,0 0 0 0 0,0 0 0 0 0,0-1 0 0 0,-1 4 0 0 0,-2 10-1843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0,'0'0'1424'0'0,"2"0"-1172"0"0,-2 0-173 0 0,1 0 1 0 0,1 0-1 0 0,-1 0 0 0 0,-1 0 0 0 0,2 0 0 0 0,-1 1 1 0 0,0-1-1 0 0,0 0 0 0 0,0 1 0 0 0,0-1 1 0 0,0 0-1 0 0,0 1 0 0 0,0-1 0 0 0,0 1 0 0 0,0 0 1 0 0,-1 0-1 0 0,1-1 0 0 0,0 0 0 0 0,0 1 0 0 0,0 0 1 0 0,0 1-1 0 0,1 1 129 0 0,-1-1 1 0 0,0 1 0 0 0,0-1-1 0 0,0 1 1 0 0,1 5 0 0 0,1-1-64 0 0,1 11 308 0 0,0 1-1 0 0,0 0 1 0 0,-2-1-1 0 0,1 25 0 0 0,-2-18-274 0 0,1 266 952 0 0,-5-138-1269 0 0,2-122-93 0 0,0-17-1011 0 0,1-1 0 0 0,2 22 0 0 0,-1-27-603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16239 0 0,'0'0'744'0'0,"1"2"-18"0"0,49 342 1644 0 0,-27-205-2164 0 0,2 41-664 0 0,-16-61-4323 0 0,-7-90-858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12439 0 0,'-4'-2'8227'0'0,"6"3"-8005"0"0,-2 0 0 0 0,1 0 0 0 0,0 1 0 0 0,1-1 0 0 0,-2-1 0 0 0,2 1 0 0 0,-1 0 0 0 0,0 0 0 0 0,3 0 0 0 0,4 4 45 0 0,0-2 0 0 0,0 1-1 0 0,1 0 1 0 0,15 1 0 0 0,37 6 167 0 0,-51-9-378 0 0,19 1-1367 0 0,53 1 0 0 0,-59-6-6674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0,-14-34-44 0 0,20 37 118 0 0,17 64 336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0,'1'0'8992'0'0,"1"7"-7477"0"0,2 2-735 0 0,-1 1 0 0 0,0 0 0 0 0,2 18 0 0 0,1-1-343 0 0,15 112 512 0 0,-16-94-2007 0 0,20 83-1 0 0,-12-88-3082 0 0,-8-29 2258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1839 0 0,'0'0'83'0'0,"0"2"452"0"0,9 35 9257 0 0,1 23-5733 0 0,2 7-3796 0 0,27 106-304 0 0,-19-100-2602 0 0,-14-51 1227 0 0</inkml:trace>
  <inkml:trace contextRef="#ctx0" brushRef="#br0" timeOffset="1">22 356 6447 0 0,'-17'-10'586'0'0,"17"10"-421"0"0,0 0-1 0 0,0 0 1 0 0,-1 0 0 0 0,1 0 0 0 0,-2-2 1813 0 0,2 2-1814 0 0,0 0 1 0 0,-1 0 0 0 0,1-1 0 0 0,0 1 0 0 0,0 0-1 0 0,0 0 1 0 0,0-1 0 0 0,0 1 0 0 0,0 0 0 0 0,0 0 0 0 0,0 0-1 0 0,0-1 1 0 0,0 1 0 0 0,0 0 0 0 0,0 0 0 0 0,0-1-1 0 0,0 1 1 0 0,6-8 4883 0 0,9-3-1066 0 0,-1 4-3344 0 0,-1 1-1 0 0,1 1 1 0 0,0 0-1 0 0,15-3 1 0 0,59-8-947 0 0,-74 15-1184 0 0,-1 2-4146 0 0,0 0-1932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9615 0 0,'0'0'61'0'0,"0"0"-1"0"0,0-1 1 0 0,0 1-1 0 0,0 0 1 0 0,0-1-1 0 0,0 1 1 0 0,-1 0-1 0 0,1-1 1 0 0,0 1-1 0 0,0-1 1 0 0,0 1-1 0 0,0 0 1 0 0,0-1-1 0 0,0 1 1 0 0,0 0-1 0 0,1-1 0 0 0,-1 1 1 0 0,0 0-1 0 0,0-1 1 0 0,0 1-1 0 0,0 0 1 0 0,0-1-1 0 0,1 1 1 0 0,-1 0-1 0 0,0-1 1 0 0,0 1-1 0 0,0 0 1 0 0,1-1-1 0 0,-1 1 1 0 0,11-3 2371 0 0,-3 2-2061 0 0,30-3 2208 0 0,48-1 1 0 0,-35 3-1470 0 0,-14 2-226 0 0,64 7 1 0 0,-5 1-322 0 0,-38-6-342 0 0,202 2 486 0 0,-92-13-340 0 0,-77 2-201 0 0,74 9 209 0 0,-8 1-166 0 0,-39 0-145 0 0,-84 0-47 0 0,32 1 30 0 0,-59-4-46 0 0,11 0 29 0 0,24-2-1 0 0,-37 1-23 0 0,0 0 1 0 0,0 0 0 0 0,0 0-1 0 0,0-1 1 0 0,0 1-1 0 0,0-1 1 0 0,0-1-1 0 0,0 1 1 0 0,6-5-1 0 0,-11 7 0 0 0,0 0 0 0 0,1 0 0 0 0,-1-1 0 0 0,0 1-1 0 0,1-1 1 0 0,-1 1 0 0 0,0 0 0 0 0,1-1 0 0 0,-1 1-1 0 0,0-1 1 0 0,0 1 0 0 0,1 0 0 0 0,-1-1 0 0 0,0 1-1 0 0,0-1 1 0 0,0 1 0 0 0,0-1 0 0 0,0 1 0 0 0,1-1-1 0 0,-1 1 1 0 0,0-1 0 0 0,0 1 0 0 0,0-1-1 0 0,0 1 1 0 0,-1-1 0 0 0,1 1 0 0 0,0-1 0 0 0,0 1-1 0 0,0-1 1 0 0,-1-1 22 0 0,0 0 0 0 0,0 0-1 0 0,0 0 1 0 0,0 1 0 0 0,0-1 0 0 0,-1 1-1 0 0,-2-4 1 0 0,-27-20 416 0 0,-48-26 412 0 0,-53-38-210 0 0,122 81-676 0 0,-7-5-344 0 0,-1 0 0 0 0,-34-18 0 0 0,36 26-1386 0 0,5 8-5107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7367 0 0,'0'1'568'0'0,"-1"2"-237"0"0,0 0-1 0 0,1 0 0 0 0,-1 0 0 0 0,1-1 1 0 0,0 1-1 0 0,0 0 0 0 0,0 0 0 0 0,0 0 1 0 0,0 0-1 0 0,1 0 0 0 0,-1-1 0 0 0,1 1 0 0 0,2 5 1 0 0,0 2 813 0 0,2 11-549 0 0,1 0-1 0 0,1-1 1 0 0,1 1-1 0 0,1-2 1 0 0,0 1-1 0 0,25 34 1 0 0,-33-52-563 0 0,0 0 0 0 0,1 0 0 0 0,-1 0 0 0 0,1 0 0 0 0,0-1 0 0 0,-1 1 0 0 0,1-1 0 0 0,0 1 0 0 0,0-1 1 0 0,0 0-1 0 0,0 1 0 0 0,0-1 0 0 0,4 1 0 0 0,-5-2 109 0 0,6-16 307 0 0,-7 12-432 0 0,0 0-1 0 0,-1-1 1 0 0,1 1-1 0 0,-1-1 1 0 0,0 1-1 0 0,0 0 1 0 0,0 0-1 0 0,-1 0 1 0 0,1 0-1 0 0,-1 0 1 0 0,-3-6-1 0 0,-4-4-2 0 0,-18-23-1 0 0,6 10-15 0 0,1 0 1 0 0,12 17 34 0 0,0 0-1 0 0,1-1 0 0 0,0 0 1 0 0,1 0-1 0 0,-6-14 1 0 0,12 24 2 0 0,-1 0 0 0 0,1 0 1 0 0,0 0-1 0 0,-1 1 0 0 0,1-1 0 0 0,0 0 0 0 0,0 0 1 0 0,0 0-1 0 0,0 0 0 0 0,0 1 0 0 0,0-1 0 0 0,0 0 1 0 0,0 0-1 0 0,0 0 0 0 0,0 0 0 0 0,1 0 1 0 0,-1 1-1 0 0,0-1 0 0 0,1 0 0 0 0,-1 0 0 0 0,0 0 1 0 0,1 1-1 0 0,-1-1 0 0 0,1-1 0 0 0,1 1 19 0 0,-1 1 0 0 0,0-1 0 0 0,0 0 0 0 0,1 0 0 0 0,-1 1 0 0 0,0-1-1 0 0,1 0 1 0 0,-1 1 0 0 0,0 0 0 0 0,1-1 0 0 0,-1 1 0 0 0,1 0 0 0 0,1-1 0 0 0,6 1 222 0 0,0 0 1 0 0,0 1-1 0 0,15 2 1 0 0,-20-3-178 0 0,75 8 1119 0 0,139-5 1 0 0,-26-2-476 0 0,352 9 666 0 0,-393-13-1082 0 0,135-5 684 0 0,-226 2-847 0 0,82-16-1 0 0,-122 16-389 0 0,11-1-2663 0 0,-24 7 1442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11863 0 0,'0'0'2964'0'0,"6"14"-366"0"0,1 15-1522 0 0,-1 0 1 0 0,-2 0 0 0 0,2 55 0 0 0,-3-25-643 0 0,0 8-332 0 0,5 41-13 0 0,-6-93-1464 0 0,1 0-1 0 0,8 23 1 0 0,-9-32-3287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12983 0 0,'0'0'1179'0'0,"0"2"-972"0"0,12 37 1203 0 0,-3 1 0 0 0,9 74 0 0 0,-13-76-1354 0 0,6 28 0 0 0,1 16-586 0 0,-6-27-4909 0 0,-5-36-48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 11975 0 0,'-8'-5'761'0'0,"9"1"2379"0"0,15-3 751 0 0,6 3-3534 0 0,1 1 0 0 0,0 1 1 0 0,38 1-1 0 0,0 0-1988 0 0,-43 0 49 0 0</inkml:trace>
  <inkml:trace contextRef="#ctx0" brushRef="#br0" timeOffset="1">441 24 9671 0 0,'0'0'440'0'0,"0"0"-5"0"0,-4 0 1710 0 0,12-1 2407 0 0,56-7-731 0 0,2 3-3619 0 0,26-2-3811 0 0,-76 5 1519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51 7367 0 0,'-1'-4'469'0'0,"0"0"0"0"0,-1 1-1 0 0,1-1 1 0 0,-1 0 0 0 0,0 1-1 0 0,0-1 1 0 0,0 1 0 0 0,-4-5-1 0 0,4 7-20 0 0,0-1 0 0 0,0 1 0 0 0,1 0 0 0 0,-1-1 0 0 0,0 1-1 0 0,0 0 1 0 0,0 0 0 0 0,0 1 0 0 0,0-1 0 0 0,0 0 0 0 0,0 1 0 0 0,0-1 0 0 0,-1 1 0 0 0,1-1-1 0 0,0 1 1 0 0,-4 0 0 0 0,1 0-206 0 0,0 0 0 0 0,0 1-1 0 0,0-1 1 0 0,1 1 0 0 0,-1 0 0 0 0,0 0-1 0 0,1 1 1 0 0,-1-1 0 0 0,1 1-1 0 0,0 0 1 0 0,-1 0 0 0 0,1 0 0 0 0,0 1-1 0 0,0 0 1 0 0,0 0 0 0 0,-6 6 0 0 0,6-4-126 0 0,0 0 0 0 0,0 0 1 0 0,0 1-1 0 0,1-1 1 0 0,0 1-1 0 0,0 0 0 0 0,1-1 1 0 0,-1 1-1 0 0,1 1 1 0 0,1-1-1 0 0,-1 0 0 0 0,0 7 1 0 0,0-3-84 0 0,1 1 0 0 0,1-1 0 0 0,0 0 1 0 0,0 0-1 0 0,1 0 0 0 0,0 0 0 0 0,1 0 0 0 0,0 0 1 0 0,0 0-1 0 0,1-1 0 0 0,1 1 0 0 0,3 8 0 0 0,-4-12-16 0 0,1 0 0 0 0,-1-1 0 0 0,1 0 0 0 0,0 0 0 0 0,0 0 0 0 0,0 0 0 0 0,0 0 0 0 0,1-1-1 0 0,0 0 1 0 0,0 0 0 0 0,0 0 0 0 0,1-1 0 0 0,-1 0 0 0 0,1 0 0 0 0,0 0 0 0 0,0 0-1 0 0,0-1 1 0 0,0 0 0 0 0,12 2 0 0 0,-7-2-197 0 0,1 0-1 0 0,0 0 1 0 0,0-1 0 0 0,0-1-1 0 0,0 0 1 0 0,0-1-1 0 0,-1 0 1 0 0,1-1 0 0 0,0 0-1 0 0,0-1 1 0 0,-1 0 0 0 0,0-1-1 0 0,19-8 1 0 0,4-8-3069 0 0,-18 8 1399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5063 0 0,'-1'1'390'0'0,"-4"38"1724"0"0,5 23 5269 0 0,5 0-928 0 0,0-22-5990 0 0,2 5 735 0 0,20 66 1 0 0,14 5-3527 0 0,-36-99 996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2303 0 0,'0'-1'167'0'0,"0"-2"298"0"0,1 27 11487 0 0,1 14-8863 0 0,-1-16-1934 0 0,4 166 852 0 0,-3-84-2166 0 0,2-26-4885 0 0,-4-68 3316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0,'1'0'8992'0'0,"1"7"-7477"0"0,2 2-735 0 0,-1 1 0 0 0,0 0 0 0 0,2 18 0 0 0,1-1-343 0 0,15 112 512 0 0,-16-94-2007 0 0,20 83-1 0 0,-12-88-3082 0 0,-8-29 2258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1839 0 0,'0'0'83'0'0,"0"2"452"0"0,9 35 9257 0 0,1 23-5733 0 0,2 7-3796 0 0,27 106-304 0 0,-19-100-2602 0 0,-14-51 1227 0 0</inkml:trace>
  <inkml:trace contextRef="#ctx0" brushRef="#br0" timeOffset="1">22 356 6447 0 0,'-17'-10'586'0'0,"17"10"-421"0"0,0 0-1 0 0,0 0 1 0 0,-1 0 0 0 0,1 0 0 0 0,-2-2 1813 0 0,2 2-1814 0 0,0 0 1 0 0,-1 0 0 0 0,1-1 0 0 0,0 1 0 0 0,0 0-1 0 0,0 0 1 0 0,0-1 0 0 0,0 1 0 0 0,0 0 0 0 0,0 0 0 0 0,0 0-1 0 0,0-1 1 0 0,0 1 0 0 0,0 0 0 0 0,0 0 0 0 0,0-1-1 0 0,0 1 1 0 0,6-8 4883 0 0,9-3-1066 0 0,-1 4-3344 0 0,-1 1-1 0 0,1 1 1 0 0,0 0-1 0 0,15-3 1 0 0,59-8-947 0 0,-74 15-1184 0 0,-1 2-4146 0 0,0 0-1932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5983 0 0,'0'-2'225'0'0,"1"0"-29"0"0,-1-5 2806 0 0,3 7-1462 0 0,9-2-95 0 0,-9 2-467 0 0,5 17 1251 0 0,6 33-527 0 0,-3 1-1 0 0,10 98 1 0 0,-19-106-2557 0 0,-2-28 43 0 0,1 0 0 0 0,0 0 1 0 0,2 1-1 0 0,4 19 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0,'0'0'284'0'0,"13"8"4391"0"0,-10-5-3704 0 0,-1 1 0 0 0,1-1 0 0 0,-1 1 0 0 0,1-1 1 0 0,1 6-1 0 0,15 38 353 0 0,-15-33-675 0 0,92 227 1432 0 0,-69-173-5402 0 0,-21-53-2286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13823 0 0,'0'0'2772'0'0,"14"-3"-1168"0"0,81-1-1888 0 0,-55 0-1886 0 0,-18 3 880 0 0</inkml:trace>
  <inkml:trace contextRef="#ctx0" brushRef="#br0" timeOffset="1">526 13 6447 0 0,'-2'-1'332'0'0,"0"-1"0"0"0,0 1 0 0 0,0 0 0 0 0,0 0 0 0 0,0-1 0 0 0,0 1 0 0 0,-1 1 0 0 0,1-1-1 0 0,0 0 1 0 0,-1 1 0 0 0,1-1 0 0 0,-3 0 0 0 0,0 2 361 0 0,1-1 0 0 0,-1 1 0 0 0,1 0 0 0 0,-1 0 0 0 0,1 0 0 0 0,0 1 0 0 0,-1 0 0 0 0,-6 3 0 0 0,7-2-387 0 0,1-1 1 0 0,0 1 0 0 0,-1-1 0 0 0,1 1 0 0 0,0 0-1 0 0,0 0 1 0 0,0 0 0 0 0,-3 7 0 0 0,3-6-196 0 0,0 1 0 0 0,1 1 0 0 0,0-1 1 0 0,0 0-1 0 0,0 0 0 0 0,1 1 1 0 0,0-1-1 0 0,0 1 0 0 0,0-1 0 0 0,0 1 1 0 0,1 0-1 0 0,0-1 0 0 0,0 1 0 0 0,2 10 1 0 0,-1-10-77 0 0,1-1 0 0 0,-1 1 1 0 0,1-1-1 0 0,0 0 1 0 0,0 0-1 0 0,1 1 0 0 0,-1-1 1 0 0,1-1-1 0 0,0 1 1 0 0,0 0-1 0 0,1-1 0 0 0,-1 0 1 0 0,1 0-1 0 0,0 0 1 0 0,0 0-1 0 0,7 4 1 0 0,-4-3-72 0 0,1-1 1 0 0,0 1 0 0 0,0-2 0 0 0,0 1 0 0 0,0-1 0 0 0,0-1 0 0 0,1 1-1 0 0,-1-1 1 0 0,17 1 0 0 0,29 2-3262 0 0,-37-5 1546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0,'0'1'2740'0'0,"25"129"7960"0"0,11-2-9229 0 0,10 40-4886 0 0,-42-146 1991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16 198 2303 0 0,'-15'-23'3175'0'0,"18"17"14"0"0,-1 3-2823 0 0,0 0 0 0 0,0 0 0 0 0,0 1 0 0 0,1-1 0 0 0,-1 0 0 0 0,1 1 0 0 0,-1 0 0 0 0,1 0 0 0 0,0 0 0 0 0,0 0 0 0 0,0 0-1 0 0,0 0 1 0 0,0 1 0 0 0,6-3 0 0 0,2 1 435 0 0,0 1-1 0 0,0 0 0 0 0,14-1 0 0 0,-1 0-6 0 0,18-1 319 0 0,0 2 0 0 0,50 4 0 0 0,-10 0-4 0 0,343 23 2092 0 0,-399-23-3155 0 0,152 8 136 0 0,-37-4-187 0 0,135-3 69 0 0,7-17 3 0 0,-259 12-70 0 0,236-27 255 0 0,-221 24-240 0 0,29 5-12 0 0,-39-5 99 0 0,1 3-1 0 0,0 0 1 0 0,59 5 0 0 0,98 10 365 0 0,-166-12-408 0 0,0-1 1 0 0,0-1-1 0 0,0-1 1 0 0,22-4-1 0 0,32-7-45 0 0,-34 9-11 0 0,-33 3 0 0 0,0 1 0 0 0,1-1 0 0 0,-1-1 0 0 0,0 1 0 0 0,15-6 0 0 0,42-12-761 0 0,-55 14 490 0 0,-8 4 84 0 0,0 0-1 0 0,0 0 1 0 0,1 0-1 0 0,-1 0 1 0 0,1 0 0 0 0,3-1-1 0 0,-6 1-164 0 0,1 0 0 0 0,-1 1 0 0 0,0-1 0 0 0,1 0 0 0 0,-1 0 0 0 0,0 0 0 0 0,0 0 0 0 0,1 0 0 0 0,-1 0 0 0 0,0 0 0 0 0,0 0 0 0 0,0 0 0 0 0,0 0 0 0 0,0 0 0 0 0,0 0 0 0 0,-1 1 0 0 0,1-3 0 0 0,-1 1-224 0 0,0 0 0 0 0,0-1 0 0 0,-1 1 0 0 0,1 0 0 0 0,-1 0 0 0 0,1 0 0 0 0,-1 0-1 0 0,0 0 1 0 0,1 0 0 0 0,-1 1 0 0 0,0-1 0 0 0,-2-1 0 0 0,-6-4-2015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51 919 0 0,'-9'-3'359'0'0,"-1"-1"0"0"0,1 0 0 0 0,0 0 0 0 0,-9-6 0 0 0,-15-8 6686 0 0,11 10 3135 0 0,24 10-10046 0 0,0-1-1 0 0,0 1 0 0 0,-1-1 1 0 0,1 0-1 0 0,0 0 0 0 0,4 2 1 0 0,-4-2-62 0 0,64 28 691 0 0,-11-5-325 0 0,40 19 663 0 0,-89-38-857 0 0,1 0-1 0 0,-1 0 1 0 0,0 0 0 0 0,0 1-1 0 0,0 0 1 0 0,-1 0 0 0 0,0 0-1 0 0,0 1 1 0 0,-1-1-1 0 0,7 13 1 0 0,-10-14-68 0 0,1 0 0 0 0,-1 0 1 0 0,0 1-1 0 0,0-1 0 0 0,0 0 0 0 0,-1 1 0 0 0,0-1 0 0 0,0 1 1 0 0,-1-1-1 0 0,1 1 0 0 0,-2 4 0 0 0,-2 8 204 0 0,-11 33 1 0 0,6-27-432 0 0,-1 0 1 0 0,-1 0 0 0 0,-1-2-1 0 0,-28 41 1 0 0,-13-5-2998 0 0,43-43 1377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11287 0 0,'0'-6'215'0'0,"-1"3"-1"0"0,1-2 1 0 0,1 1-1 0 0,-1 0 1 0 0,0 0-1 0 0,1 0 1 0 0,0-2-1 0 0,2-3 3030 0 0,4 22-1652 0 0,-1 2-1158 0 0,-2 1-1 0 0,0-1 1 0 0,2 29-1 0 0,0-3-103 0 0,0-17-646 0 0,9 64 586 0 0,-7-31-4480 0 0,-7-45-1598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 6911 0 0,'-1'-2'53'0'0,"0"1"0"0"0,0-1 0 0 0,0 1 0 0 0,-1-1-1 0 0,1 1 1 0 0,-1 0 0 0 0,-2-3 0 0 0,2 3 501 0 0,-1 0-1 0 0,1-1 1 0 0,-1 1 0 0 0,0 0 0 0 0,1 1 0 0 0,-1-1 0 0 0,0 0 0 0 0,1 1 0 0 0,-1-1 0 0 0,0 1-1 0 0,0 0 1 0 0,1 0 0 0 0,-1 0 0 0 0,-5 1 0 0 0,3 0-300 0 0,1 0-1 0 0,0 1 1 0 0,0 0-1 0 0,0 0 1 0 0,0 0 0 0 0,0 0-1 0 0,1 0 1 0 0,-1 1 0 0 0,1 0-1 0 0,-1-1 1 0 0,1 1 0 0 0,0 1-1 0 0,0-1 1 0 0,0 0-1 0 0,1 1 1 0 0,-1-1 0 0 0,1 1-1 0 0,0 0 1 0 0,0 0 0 0 0,0 0-1 0 0,-2 7 1 0 0,0 5-7 0 0,2 1 0 0 0,-1-1 0 0 0,1 24-1 0 0,2-34-184 0 0,0 0 0 0 0,1 0 0 0 0,0 0 0 0 0,0 0 0 0 0,0 0 0 0 0,1 0 0 0 0,0 0 0 0 0,0 0 0 0 0,0-1 0 0 0,1 1 0 0 0,0-1 0 0 0,6 10 0 0 0,-7-13-61 0 0,1 1-1 0 0,-1-1 1 0 0,1 0-1 0 0,0 0 1 0 0,-1 0-1 0 0,6 2 1 0 0,11 8-60 0 0,-15-8-58 0 0,1-1 0 0 0,0 1-1 0 0,1-1 1 0 0,-1 0-1 0 0,0 0 1 0 0,1 0-1 0 0,0-1 1 0 0,9 3-1 0 0,-9-4-613 0 0,0 0 0 0 0,0 0 1 0 0,0 0-1 0 0,0-1 0 0 0,8 0 0 0 0,2-2-5804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12583 0 0,'0'-9'572'0'0,"0"7"-9"0"0,2 11-259 0 0,5 34 1633 0 0,1 61 0 0 0,-2-8-1856 0 0,2-48-1145 0 0,0-18-5026 0 0</inkml:trace>
  <inkml:trace contextRef="#ctx0" brushRef="#br0" timeOffset="1">171 7 6911 0 0,'0'0'528'0'0,"-3"-7"1446"0"0,12 46 4523 0 0,-2 2-4812 0 0,10 41-1449 0 0,24 92-2034 0 0,-37-152 692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2759 0 0,'-24'-36'15886'0'0,"35"35"-14359"0"0,6 0-1396 0 0,71 11-2893 0 0,-73-7 716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2759 0 0,'3'-2'10558'0'0,"12"-4"-9382"0"0,-13 5-1094 0 0,1 1 0 0 0,-1 0 0 0 0,0 0 0 0 0,1 0 0 0 0,-1 0 0 0 0,0 0 0 0 0,1 0 0 0 0,-1 0 0 0 0,0 1 0 0 0,1-1 0 0 0,-1 1 0 0 0,0 0 1 0 0,0 0-1 0 0,0 0 0 0 0,0 0 0 0 0,0 0 0 0 0,0 0 0 0 0,3 3 0 0 0,-2-2-1 0 0,-1 0 1 0 0,1 0-1 0 0,-1 0 0 0 0,1 1 0 0 0,-1-1 1 0 0,0 1-1 0 0,0-1 0 0 0,-1 1 0 0 0,1 0 1 0 0,0 0-1 0 0,-1 0 0 0 0,2 4 1 0 0,-3-6 280 0 0,1 8-39 0 0,-1-5-299 0 0,0 0 1 0 0,0 0-1 0 0,0 0 0 0 0,-1 0 0 0 0,1 0 1 0 0,-1 0-1 0 0,0 0 0 0 0,-1 0 1 0 0,1 0-1 0 0,-1 0 0 0 0,1 0 1 0 0,-1-1-1 0 0,0 1 0 0 0,-1-1 1 0 0,-2 4-1 0 0,-3 6-5 0 0,8-12-87 0 0,8-14-1363 0 0,-6 12 1457 0 0,0 0-1 0 0,0 0 0 0 0,0-1 1 0 0,1 1-1 0 0,-1 0 1 0 0,0 1-1 0 0,0-1 0 0 0,1 0 1 0 0,-1 1-1 0 0,0-1 1 0 0,1 1-1 0 0,-1 0 0 0 0,1 0 1 0 0,-1 0-1 0 0,0 0 0 0 0,1 0 1 0 0,-1 0-1 0 0,1 1 1 0 0,-1-1-1 0 0,0 1 0 0 0,1 0 1 0 0,-1-1-1 0 0,4 3 1 0 0,7 2 77 0 0,-8-3 277 0 0,0 1 0 0 0,1-1 0 0 0,-1 1 1 0 0,0 0-1 0 0,6 5 0 0 0,-9-7-230 0 0,-1 0 0 0 0,0 0-1 0 0,0 1 1 0 0,0-1 0 0 0,1 1-1 0 0,-1-1 1 0 0,-1 1 0 0 0,1-1 0 0 0,0 1-1 0 0,0 0 1 0 0,-1-1 0 0 0,1 1-1 0 0,0 0 1 0 0,-1-1 0 0 0,0 1 0 0 0,1 0-1 0 0,-1 0 1 0 0,0 0 0 0 0,0-1-1 0 0,0 1 1 0 0,0 0 0 0 0,-1 2-1 0 0,0 1-147 0 0,0 0 0 0 0,0 0 0 0 0,-1 0-1 0 0,0 0 1 0 0,0 0 0 0 0,0 0-1 0 0,0 0 1 0 0,-1-1 0 0 0,0 1 0 0 0,0-1-1 0 0,0 0 1 0 0,-1 0 0 0 0,1 0-1 0 0,-1 0 1 0 0,0 0 0 0 0,0-1 0 0 0,0 0-1 0 0,-1 0 1 0 0,1 0 0 0 0,-1 0-1 0 0,1-1 1 0 0,-1 1 0 0 0,0-1 0 0 0,0-1-1 0 0,0 1 1 0 0,0-1 0 0 0,-9 2-1 0 0,12-3-381 0 0,1 0-1 0 0,-1 0 1 0 0,1 0-1 0 0,0 0 1 0 0,-1-1-1 0 0,1 1 1 0 0,-1 0-1 0 0,1-1 1 0 0,-1 1-1 0 0,1-1 1 0 0,0 1-1 0 0,-2-2 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13591 0 0,'0'0'1231'0'0,"-17"3"413"0"0,14-1-1417 0 0,1 0 0 0 0,-1 0 0 0 0,0 1 0 0 0,1-1 0 0 0,-1 0 0 0 0,1 1 0 0 0,0 0 0 0 0,-1 0 0 0 0,2 0 0 0 0,-1 0 0 0 0,0 0 0 0 0,-2 6 0 0 0,-1 3 6 0 0,1 0 1 0 0,-4 15 0 0 0,6-17-217 0 0,1-1 1 0 0,-1 1-1 0 0,2-1 0 0 0,0 1 0 0 0,0-1 1 0 0,0 1-1 0 0,1-1 0 0 0,1 1 1 0 0,4 17-1 0 0,-4-20 6 0 0,0-1 0 0 0,1 0 0 0 0,-1-1 0 0 0,1 1 0 0 0,0 0 0 0 0,0-1 0 0 0,1 1 0 0 0,0-1 0 0 0,0 0 0 0 0,0 0 0 0 0,0-1 0 0 0,1 1 0 0 0,0-1 0 0 0,0 0 0 0 0,10 6 0 0 0,-13-9 33 0 0,0 0 0 0 0,0-1 0 0 0,0 1 0 0 0,0-1 0 0 0,0 1 0 0 0,0-1 1 0 0,0 0-1 0 0,0 1 0 0 0,0-1 0 0 0,0 0 0 0 0,0 0 0 0 0,0-1 0 0 0,0 1 0 0 0,0 0 0 0 0,0-1 0 0 0,0 1 0 0 0,0-1 0 0 0,0 0 0 0 0,0 0 0 0 0,2-1 0 0 0,0 0 55 0 0,-1 1-1 0 0,-1-1 0 0 0,1 0 0 0 0,0 0 0 0 0,0-1 1 0 0,-1 1-1 0 0,1-1 0 0 0,-1 1 0 0 0,0-1 1 0 0,0 0-1 0 0,3-4 0 0 0,-2 2-52 0 0,-1 0-1 0 0,0-1 1 0 0,0 1-1 0 0,-1 0 1 0 0,1-1-1 0 0,-1 1 1 0 0,0-1-1 0 0,-1 1 1 0 0,1-1-1 0 0,-1 0 0 0 0,-1-8 1 0 0,1 10-193 0 0,-1 0 1 0 0,0 0-1 0 0,0 0 0 0 0,0 0 0 0 0,0 0 1 0 0,-1 0-1 0 0,1 0 0 0 0,-1 0 1 0 0,0 0-1 0 0,0 1 0 0 0,-1-1 1 0 0,1 1-1 0 0,-1 0 0 0 0,0 0 1 0 0,0 0-1 0 0,-3-4 0 0 0,-12-6-2355 0 0,6 4-2825 0 0,4 3-632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7831 0 0,'3'36'2832'0'0,"-2"0"0"0"0,-5 49 0 0 0,0 7-1190 0 0,3-65-1457 0 0,0-14-276 0 0,1 1 0 0 0,0-1 0 0 0,1 0 0 0 0,0 0 1 0 0,1 0-1 0 0,7 24 0 0 0,-4-28-1404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0,'5'22'6503'0'0,"3"37"-4779"0"0,18 120-311 0 0,-7-111-3634 0 0,-15-56-1195 0 0,-1-1-1883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8751 0 0,'0'0'7139'0'0,"9"4"-4174"0"0,-3-3-2787 0 0,1 0-1 0 0,0-1 1 0 0,0 1 0 0 0,0-1-1 0 0,0 0 1 0 0,-1-1-1 0 0,1 0 1 0 0,0 0-1 0 0,0 0 1 0 0,7-3 0 0 0,23-4-144 0 0,-11 3-1356 0 0,-13 1-96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2759 0 0,'0'-4'12406'0'0,"3"5"-11911"0"0,0 0 0 0 0,-1 0 0 0 0,1 1 1 0 0,-1-1-1 0 0,1 1 0 0 0,3 3 0 0 0,5 7-348 0 0,0 0 0 0 0,-1 0 0 0 0,-1 1 0 0 0,0 1-1 0 0,-1-1 1 0 0,0 1 0 0 0,9 24 0 0 0,-11-18-1907 0 0,-3-12 65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7367 0 0,'-11'3'787'0'0,"7"-1"3664"0"0,10 0 148 0 0,5 1-3442 0 0,-2-3-880 0 0,-1 1 1 0 0,0 0 0 0 0,1-2 0 0 0,-1 1 0 0 0,9-2-1 0 0,43-12-462 0 0,-16 5-1116 0 0,-31 6-25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71 5983 0 0,'0'0'464'0'0,"2"1"-305"0"0,-1-1-126 0 0,-1 0 0 0 0,1 1 0 0 0,-1-1-1 0 0,1 0 1 0 0,0 0 0 0 0,-1 0 0 0 0,1 0 0 0 0,-1 0-1 0 0,1 0 1 0 0,-1 0 0 0 0,1 0 0 0 0,0 0 0 0 0,-1 0 0 0 0,1 0-1 0 0,-1 0 1 0 0,1-1 0 0 0,-1 1 0 0 0,1 0 0 0 0,0 0-1 0 0,-1-1 1 0 0,1 1 0 0 0,-1 0 0 0 0,1-1 0 0 0,-1 1-1 0 0,0 0 1 0 0,1-1 0 0 0,-1 1 0 0 0,1-1 0 0 0,-1 1 0 0 0,1-1-1 0 0,0-1 261 0 0,-1 0-1 0 0,1 1 0 0 0,0-1 0 0 0,-1 0 1 0 0,1 0-1 0 0,-1 0 0 0 0,1 0 0 0 0,-1 0 1 0 0,0 1-1 0 0,0-5 0 0 0,0 4-45 0 0,-1 0-1 0 0,1 0 1 0 0,-1 0 0 0 0,1-1 0 0 0,-1 1-1 0 0,0 1 1 0 0,0-1 0 0 0,0 0-1 0 0,0 0 1 0 0,0 0 0 0 0,-1 0 0 0 0,1 1-1 0 0,0-1 1 0 0,-1 0 0 0 0,1 1-1 0 0,-1 0 1 0 0,0-1 0 0 0,1 1 0 0 0,-1 0-1 0 0,0 0 1 0 0,0 0 0 0 0,0 0-1 0 0,0 0 1 0 0,0 0 0 0 0,0 0 0 0 0,-4 0-1 0 0,4 1-72 0 0,-1 0-1 0 0,1 1 1 0 0,-1 0-1 0 0,1-1 0 0 0,-1 1 1 0 0,1 0-1 0 0,0 0 1 0 0,-1 0-1 0 0,1 0 0 0 0,0 1 1 0 0,0-1-1 0 0,0 1 1 0 0,-2 1-1 0 0,-3 4-14 0 0,0 1 1 0 0,0-1-1 0 0,1 1 0 0 0,0 1 1 0 0,1-1-1 0 0,-1 1 0 0 0,2 0 0 0 0,-1 0 1 0 0,1 0-1 0 0,-3 11 0 0 0,6-15-99 0 0,0-1 0 0 0,0 0 0 0 0,0 1-1 0 0,0-1 1 0 0,1 1 0 0 0,0-1 0 0 0,0 1-1 0 0,0-1 1 0 0,0 0 0 0 0,1 1 0 0 0,0-1 0 0 0,-1 1-1 0 0,2-1 1 0 0,-1 0 0 0 0,0 0 0 0 0,1 1 0 0 0,0-1-1 0 0,2 4 1 0 0,0-3-8 0 0,-1 0 1 0 0,1 0-1 0 0,0 0 1 0 0,0-1-1 0 0,1 0 1 0 0,-1 1-1 0 0,1-2 0 0 0,0 1 1 0 0,0 0-1 0 0,0-1 1 0 0,1 0-1 0 0,9 4 0 0 0,21 8 280 0 0,43 11-1 0 0,-61-21-335 0 0,-14-3-26 0 0,0-1 0 0 0,0 0 0 0 0,1 1 0 0 0,-1-2 1 0 0,0 1-1 0 0,0-1 0 0 0,0 1 0 0 0,6-1 0 0 0,21 0-682 0 0,0-1-2152 0 0,-8-4-3901 0 0,-12 1 899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4143 0 0,'0'0'319'0'0,"1"0"-210"0"0,12-5 1466 0 0,-11 5-960 0 0,0-1 1 0 0,-1 0-1 0 0,1 0 1 0 0,-1 1-1 0 0,1-1 1 0 0,0 1-1 0 0,-1-1 1 0 0,1 1-1 0 0,2 0 1 0 0,-3 0-452 0 0,0 0-1 0 0,0 0 1 0 0,0 0 0 0 0,0 1 0 0 0,1-1 0 0 0,-1 0 0 0 0,0 1 0 0 0,0-1 0 0 0,0 1 0 0 0,0-1-1 0 0,0 1 1 0 0,0-1 0 0 0,0 1 0 0 0,0 0 0 0 0,0-1 0 0 0,-1 1 0 0 0,1 0 0 0 0,0 0 0 0 0,0 0-1 0 0,-1 0 1 0 0,1 0 0 0 0,0 0 0 0 0,-1 0 0 0 0,1 0 0 0 0,-1 0 0 0 0,1 0 0 0 0,-1 0 0 0 0,0 0 0 0 0,1 0-1 0 0,-1 0 1 0 0,0 0 0 0 0,0 2 0 0 0,1 4 161 0 0,0 1 1 0 0,-1-1-1 0 0,-1 14 0 0 0,1-18-202 0 0,-4 24 241 0 0,0 1 0 0 0,-11 33 1 0 0,-5 25-373 0 0,11-36-1913 0 0,9-48 349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9215 0 0,'0'0'707'0'0,"-1"3"-464"0"0,-1 16 731 0 0,0-1 0 0 0,1 1 0 0 0,1-1 0 0 0,3 31 0 0 0,18 77 1724 0 0,-9-64-2896 0 0,-2-22 7 0 0,0-5-3318 0 0,-9-27-1631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12031 0 0,'0'0'1091'0'0,"0"-1"-899"0"0,2-2-3 0 0,0 1 1 0 0,0 1-1 0 0,0-1 0 0 0,0 0 0 0 0,0 0 1 0 0,1 1-1 0 0,-1-1 0 0 0,0 1 1 0 0,1 0-1 0 0,-1-1 0 0 0,1 1 0 0 0,0 0 1 0 0,-1 1-1 0 0,1-1 0 0 0,5 0 1 0 0,1-1 545 0 0,0 0-758 0 0,0 0 1 0 0,0 1-1 0 0,0 0 1 0 0,0 0-1 0 0,0 1 1 0 0,0 0-1 0 0,15 3 1 0 0,-13-1-773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10823 0 0,'0'0'980'0'0,"2"1"-724"0"0,15 1 816 0 0,1-1-1 0 0,0 0 0 0 0,-1-1 0 0 0,35-4 0 0 0,-49 3-925 0 0,1 1-1 0 0,-1 0 0 0 0,0 0 1 0 0,0 0-1 0 0,7 2 0 0 0,-3-1 139 0 0,-5-1 198 0 0,-4 1-392 0 0,0-1-59 0 0,-13 8 34 0 0,-4 7-154 0 0,18-14 4 0 0,1 3 68 0 0,0 0 1 0 0,1 1 0 0 0,0-1 0 0 0,0 0-1 0 0,0 0 1 0 0,0 0 0 0 0,1 0 0 0 0,-1 0 0 0 0,4 5-1 0 0,24 34-212 0 0,-3-2 115 0 0,-16-23 329 0 0,-2-5 645 0 0,8 22-1 0 0,-14-30-718 0 0,-1 0 1 0 0,0-1 0 0 0,0 1-1 0 0,0 0 1 0 0,0 0-1 0 0,-1 0 1 0 0,0-1-1 0 0,0 1 1 0 0,0 5-1 0 0,-1-8-34 0 0,1-1-1 0 0,-1 1 0 0 0,1 0 0 0 0,-1-1 0 0 0,0 1 0 0 0,0-1 0 0 0,0 1 0 0 0,0-1 0 0 0,0 0 0 0 0,0 1 0 0 0,0-1 0 0 0,0 0 0 0 0,-1 1 0 0 0,1-1 0 0 0,0 0 0 0 0,-1 0 0 0 0,1 0 0 0 0,-1 0 1 0 0,1-1-1 0 0,-1 1 0 0 0,0 0 0 0 0,1-1 0 0 0,-1 1 0 0 0,-2 0 0 0 0,-1 0 66 0 0,-1 1 1 0 0,0-1-1 0 0,0 0 1 0 0,0-1 0 0 0,-9 1-1 0 0,-10-4 282 0 0,-31-6-1 0 0,35 5-1849 0 0,1 0-1 0 0,-30 0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0,'2'1'284'0'0,"0"0"-192"0"0,-1 0 0 0 0,1 0 0 0 0,0 1 0 0 0,0-1 0 0 0,-1 1 0 0 0,1 0 0 0 0,-1-1 0 0 0,1 1 0 0 0,0 2 0 0 0,7 6 1840 0 0,5 1 435 0 0,-1 1 0 0 0,15 16 0 0 0,-14-11-491 0 0,18 26 0 0 0,-15-15-1735 0 0,-2 0 0 0 0,21 50 0 0 0,-31-68-1340 0 0,-2-4-2980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13935 0 0,'0'0'638'0'0,"-10"9"236"0"0,-61 61 3029 0 0,-41 50-4644 0 0,110-117 74 0 0,0-1 1 0 0,-1 0 0 0 0,1 1 0 0 0,-1-1-1 0 0,0 0 1 0 0,0 0 0 0 0,0-1 0 0 0,-4 3 0 0 0</inkml:trace>
  <inkml:trace contextRef="#ctx0" brushRef="#br0" timeOffset="1">216 1 5063 0 0,'0'0'390'0'0,"1"13"3895"0"0,-3-3-2190 0 0,0-1 0 0 0,-4 15 0 0 0,-2 7-1387 0 0,-21 97 356 0 0,3-45-7058 0 0,21-71 912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12 114 2759 0 0,'-8'-19'-31'0'0,"7"16"781"0"0,0 1 0 0 0,1-1 1 0 0,-1 0-1 0 0,1 0 0 0 0,-1 0 1 0 0,1 0-1 0 0,0-5 0 0 0,1 7-300 0 0,-1-1-1 0 0,0 0 1 0 0,1 0 0 0 0,-1 1-1 0 0,1-1 1 0 0,0 0-1 0 0,-1 1 1 0 0,1-1 0 0 0,0 0-1 0 0,0 1 1 0 0,0-1-1 0 0,0 1 1 0 0,2-2 0 0 0,-1 1-381 0 0,-1 1 1 0 0,1-1-1 0 0,1 0 1 0 0,-1 1-1 0 0,0 0 1 0 0,4-2-1 0 0,10-3 329 0 0,1 0 0 0 0,0 2 0 0 0,1 0-1 0 0,-1 1 1 0 0,26-2 0 0 0,-29 4-345 0 0,47 0-5261 0 0,-49 1-272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7 5063 0 0,'-7'-7'451'0'0,"6"8"-189"0"0,0-1-1 0 0,0 1 1 0 0,0 0 0 0 0,0-1-1 0 0,0 1 1 0 0,0 0 0 0 0,1 0 0 0 0,-1 0-1 0 0,0 0 1 0 0,0-1 0 0 0,1 1-1 0 0,-1 0 1 0 0,1 0 0 0 0,-1 0-1 0 0,0 1 1 0 0,1-1 0 0 0,0 0-1 0 0,-1 0 1 0 0,1 0 0 0 0,0 0-1 0 0,-1 0 1 0 0,1 0 0 0 0,0 2-1 0 0,0-1 402 0 0,-3 12 458 0 0,2 0 0 0 0,0-1 1 0 0,0 1-1 0 0,2 17 0 0 0,10 57-528 0 0,0 2-4634 0 0,-11-80-1383 0 0</inkml:trace>
  <inkml:trace contextRef="#ctx0" brushRef="#br0" timeOffset="1">2 180 1375 0 0,'0'0'50'0'0,"-1"-1"0"0"0,1 1 0 0 0,0 0 0 0 0,0-1 0 0 0,0 1 0 0 0,0 0 0 0 0,0-1 0 0 0,-1 1 0 0 0,1 0 0 0 0,0-1 0 0 0,0 1 0 0 0,0-1 0 0 0,0 1 0 0 0,0 0 0 0 0,0-1 0 0 0,0 1-1 0 0,0-1 1 0 0,0 1 0 0 0,0 0 0 0 0,1-1 0 0 0,-1 1 0 0 0,0 0 0 0 0,0-1 0 0 0,0 1 0 0 0,0 0 0 0 0,1-1 0 0 0,-1 1 0 0 0,0 0 0 0 0,1-1 0 0 0,12-7 5059 0 0,7 2 876 0 0,-8 4-4875 0 0,-11 2-1362 0 0,5-1 542 0 0,0 1 0 0 0,0 0-1 0 0,0 0 1 0 0,0 0 0 0 0,0 1 0 0 0,0 0 0 0 0,8 2 0 0 0,41 15 590 0 0,-18-5-595 0 0,-27-10-866 0 0,0 1 0 0 0,13 6 0 0 0,-15-5-5387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0 12407 0 0,'-13'1'1323'0'0,"-1"3"-608"0"0,0 0 1 0 0,0 1-1 0 0,1 1 0 0 0,0 0 0 0 0,0 0 1 0 0,1 2-1 0 0,-1-1 0 0 0,-20 18 0 0 0,21-14-840 0 0,1 0-1 0 0,-13 15 0 0 0,18-17-1142 0 0,3-3-3111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0,'0'0'915'0'0,"0"9"2469"0"0,1-4-2796 0 0,0 0 0 0 0,0-1-1 0 0,0 1 1 0 0,0 0 0 0 0,1-1 0 0 0,0 1 0 0 0,0-1-1 0 0,0 1 1 0 0,0-1 0 0 0,1 0 0 0 0,-1 0 0 0 0,5 4-1 0 0,4 5-234 0 0,1 0-1 0 0,16 11 0 0 0,-10-8-69 0 0,-8-7-443 0 0,1 0-1 0 0,15 7 0 0 0,-5-3-5139 0 0,-9-7-502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9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0,'0'0'5923'0'0,"12"11"-1900"0"0,33 18 352 0 0,6-6-5792 0 0,-41-19-4223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3 755 2759 0 0,'-2'-5'13055'0'0,"3"1"-13542"0"0,5-3 1133 0 0,0-1-1 0 0,1 1 1 0 0,-1 0-1 0 0,2 0 0 0 0,-1 0 1 0 0,1 1-1 0 0,14-9 1 0 0,68-31 941 0 0,-64 34-1229 0 0,43-26 1 0 0,-4-6 338 0 0,177-131-134 0 0,-164 112-149 0 0,3 5 1 0 0,89-50-1 0 0,-87 54-296 0 0,-52 33-283 0 0,42-23 0 0 0,-55 33-1073 0 0,-7 3-3012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8287 0 0,'0'0'639'0'0,"0"-1"-415"0"0,-4-14 6404 0 0,-13 14-4409 0 0,7 13-2097 0 0,1 0 0 0 0,0 1 0 0 0,1 0 1 0 0,0 0-1 0 0,1 1 0 0 0,-8 22 1 0 0,8-18-124 0 0,1 0 1 0 0,1 0-1 0 0,1 0 1 0 0,0 0-1 0 0,1 1 1 0 0,2-1-1 0 0,-1 24 1 0 0,2-34 12 0 0,1-1 1 0 0,0 1-1 0 0,0-1 1 0 0,1 0-1 0 0,-1 0 1 0 0,2 0-1 0 0,-1 0 1 0 0,1 0-1 0 0,5 10 1 0 0,-6-14 13 0 0,1 1 0 0 0,-1-1-1 0 0,1 1 1 0 0,0-1 0 0 0,0 0 0 0 0,0 0 0 0 0,1 0 0 0 0,-1-1 0 0 0,1 1 0 0 0,-1-1 0 0 0,1 0 0 0 0,0 0 0 0 0,0 0 0 0 0,0 0 0 0 0,0-1 0 0 0,0 0 0 0 0,6 2 0 0 0,-4-2 53 0 0,-1 0 1 0 0,1-1-1 0 0,0 0 1 0 0,-1 0-1 0 0,1 0 1 0 0,0 0-1 0 0,-1-1 1 0 0,1 0-1 0 0,-1 0 1 0 0,1 0-1 0 0,-1-1 1 0 0,1 0-1 0 0,-1 0 1 0 0,0 0-1 0 0,0-1 1 0 0,0 0-1 0 0,0 0 1 0 0,0 0-1 0 0,-1 0 1 0 0,1-1-1 0 0,-1 0 1 0 0,0 0-1 0 0,0 0 1 0 0,0 0 0 0 0,-1-1-1 0 0,0 1 1 0 0,1-1-1 0 0,-2 0 1 0 0,1 0-1 0 0,2-6 1 0 0,-3 6-36 0 0,1 0 0 0 0,-1-1 0 0 0,-1 1 0 0 0,1-1 0 0 0,-1 1 0 0 0,0-1 0 0 0,0 0 0 0 0,-1 1 0 0 0,0-1 0 0 0,0 0 0 0 0,0 1 0 0 0,0-1 0 0 0,-1 0 0 0 0,0 1 0 0 0,0-1 0 0 0,-1 1 0 0 0,1-1 0 0 0,-1 1 0 0 0,-1 0 0 0 0,1 0 0 0 0,-1-1 0 0 0,1 2 0 0 0,-2-1 0 0 0,1 0 0 0 0,0 1 0 0 0,-1-1 0 0 0,0 1 0 0 0,0 0 0 0 0,-7-6 0 0 0,-28-20-2700 0 0,30 21 1317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0,'0'0'422'0'0,"6"16"148"0"0,6 20 1547 0 0,-2 1 1 0 0,-1 0-1 0 0,-3 0 0 0 0,3 42 0 0 0,-3-34-1232 0 0,-6-39-1036 0 0,19 128-8 0 0,-12-89-2484 0 0,3-1-3707 0 0,-7-31 990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0,'3'6'9078'0'0,"6"12"-8142"0"0,14 39 336 0 0,28 115 1 0 0,-17-16-3359 0 0,-23-103 241 0 0,-7-33-3519 0 0</inkml:trace>
  <inkml:trace contextRef="#ctx0" brushRef="#br0" timeOffset="1">1 379 11975 0 0,'0'0'9076'0'0,"34"1"-6748"0"0,36-13-1356 0 0,-25 3-2563 0 0,-34 7 710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638 764 919 0 0,'13'-21'12736'0'0,"-15"18"-12541"0"0,-1-1 0 0 0,0 1 0 0 0,0 0 0 0 0,0 0-1 0 0,0 0 1 0 0,-6-5 0 0 0,-14-13 239 0 0,-40-65 1560 0 0,-27-26-184 0 0,65 78-1465 0 0,21 26-198 0 0,-1 1 1 0 0,-1 0 0 0 0,1 0 0 0 0,-12-11 0 0 0,-1 1-40 0 0,1-2 1 0 0,-25-35 0 0 0,-7-7 55 0 0,-31-26 239 0 0,-13-8 599 0 0,14 21-1743 0 0,70 65-197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8751 0 0,'0'0'674'0'0,"-7"31"1786"0"0,3-9-499 0 0,2 0 0 0 0,0 25 0 0 0,10 93-377 0 0,-4-94-1325 0 0,-1-5-388 0 0,11 133 298 0 0,2-59-3366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0,'5'1'10221'0'0,"2"14"-8480"0"0,3 3-1488 0 0,12 88 1199 0 0,30 113-1215 0 0,-50-213-269 0 0,32 130-2430 0 0,-30-118-2388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12839 0 0,'6'-4'806'0'0,"0"0"0"0"0,1 1 0 0 0,-1 0 0 0 0,1 0 0 0 0,0 0 0 0 0,12-2 0 0 0,73-17-285 0 0,34-11-8081 0 0,-112 28 5789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5983 0 0,'0'0'542'0'0,"-26"-12"1150"0"0,24 11-1315 0 0,-1 1 0 0 0,1 0 0 0 0,-1 1 0 0 0,1-1 0 0 0,-1 0 0 0 0,1 1 0 0 0,-1-1 1 0 0,1 1-1 0 0,0 0 0 0 0,-1 0 0 0 0,1 0 0 0 0,0 0 0 0 0,-1 0 0 0 0,1 0 0 0 0,0 0 0 0 0,0 1 0 0 0,0 0 1 0 0,-2 2-1 0 0,0 0-128 0 0,0 0 1 0 0,1 0 0 0 0,0 1 0 0 0,0 0 0 0 0,0-1-1 0 0,1 1 1 0 0,0 0 0 0 0,-3 6 0 0 0,1 5-120 0 0,0 0-1 0 0,0 0 1 0 0,2 0-1 0 0,-2 30 1 0 0,4-26-96 0 0,1 1 0 0 0,0-1 0 0 0,2 0 0 0 0,0 0 0 0 0,2 0 0 0 0,0 0 0 0 0,10 25 0 0 0,-12-39-23 0 0,0 0 1 0 0,0 0 0 0 0,0-1-1 0 0,1 1 1 0 0,-1-1 0 0 0,1 0 0 0 0,1 0-1 0 0,-1 0 1 0 0,1 0 0 0 0,-1-1 0 0 0,11 7-1 0 0,-11-9-7 0 0,0 0-1 0 0,0 0 0 0 0,1-1 0 0 0,-1 1 0 0 0,0-1 1 0 0,1 0-1 0 0,-1 0 0 0 0,1 0 0 0 0,0-1 0 0 0,-1 0 1 0 0,1 0-1 0 0,-1 0 0 0 0,1 0 0 0 0,0-1 0 0 0,-1 1 1 0 0,1-1-1 0 0,-1 0 0 0 0,7-3 0 0 0,-4 1 97 0 0,0 0 0 0 0,0 0 0 0 0,-1 0 0 0 0,0-1 0 0 0,0 0 0 0 0,0 0 0 0 0,0-1 0 0 0,0 0-1 0 0,-1 0 1 0 0,0 0 0 0 0,0-1 0 0 0,0 1 0 0 0,-1-1 0 0 0,0 0 0 0 0,0-1 0 0 0,0 1 0 0 0,-1 0 0 0 0,0-1 0 0 0,0 0-1 0 0,-1 0 1 0 0,0 0 0 0 0,3-14 0 0 0,-3 10 65 0 0,-1-1 1 0 0,0 1-1 0 0,-1 0 0 0 0,0 0 0 0 0,0-1 0 0 0,-1 1 1 0 0,-1 0-1 0 0,0 0 0 0 0,-1 0 0 0 0,0 0 0 0 0,0 0 1 0 0,-1 1-1 0 0,0-1 0 0 0,-8-11 0 0 0,6 11 12 0 0,-1 1 0 0 0,0 0 0 0 0,-1 0-1 0 0,0 1 1 0 0,0 0 0 0 0,-1 1 0 0 0,0-1 0 0 0,-17-10 0 0 0,23 17-260 0 0,0 0 0 0 0,0 1 0 0 0,0-1 0 0 0,-1 1 0 0 0,1 0 0 0 0,0-1 0 0 0,-1 1 1 0 0,1 1-1 0 0,0-1 0 0 0,-1 0 0 0 0,1 1 0 0 0,-1 0 0 0 0,1 0 0 0 0,-1 0 0 0 0,1 0 0 0 0,-1 1 1 0 0,1-1-1 0 0,-1 1 0 0 0,1 0 0 0 0,0 0 0 0 0,-1 0 0 0 0,1 0 0 0 0,0 1 0 0 0,0-1 1 0 0,0 1-1 0 0,0 0 0 0 0,0 0 0 0 0,0 0 0 0 0,0 0 0 0 0,1 0 0 0 0,-1 1 0 0 0,1-1 1 0 0,0 1-1 0 0,-3 3 0 0 0,-11 15-1320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0,17-7-1111 0 0,1 0 0 0 0,0 1 0 0 0,1 0 0 0 0,-15 7 0 0 0,9-3-28 0 0,11-5-243 0 0,0-1 1 0 0,0 1-1 0 0,-1-1 1 0 0,1 0-1 0 0,-1 0 1 0 0,1 0-1 0 0,-1 0 1 0 0,1 0-1 0 0,-1-1 1 0 0,-3 1-1 0 0,2 0 28 0 0,0-1 0 0 0,0 1 0 0 0,0 0 0 0 0,0 1-1 0 0,-5 1 1 0 0,-15 4 291 0 0,8-3-146 0 0,-1 0 0 0 0,-29 12 0 0 0,10-2-134 0 0,-61 13 247 0 0,24-5 533 0 0,15-2-340 0 0,-34 12-259 0 0,65-21-176 0 0,-1-1 0 0 0,-29 6 0 0 0,-2 2 137 0 0,-7 2 24 0 0,53-16-224 0 0,1 1 0 0 0,1 0 0 0 0,-1 1 0 0 0,-10 7 0 0 0,10-6 57 0 0,-1 0 0 0 0,-25 10-1 0 0,-26 11 141 0 0,28-13-155 0 0,-6 1-76 0 0,-20 3 329 0 0,55-17-265 0 0,-1 0 0 0 0,0 1 1 0 0,1 1-1 0 0,0-1 0 0 0,0 1 0 0 0,-12 9 0 0 0,17-12-78 0 0,-5 5 22 0 0,3 0-151 0 0,1 5-2119 0 0,3-9 968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0,'0'0'7038'0'0,"15"33"-4100"0"0,32 28-338 0 0,-18-26-1870 0 0,-2 1-1 0 0,-2 2 1 0 0,-1 0 0 0 0,21 47-1 0 0,-20-35 87 0 0,57 88 0 0 0,-44-78-432 0 0,99 140 795 0 0,-79-119-1060 0 0,-7-28-798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2759 0 0,'-22'-30'2550'0'0,"21"29"-2416"0"0,-1-1 1 0 0,0 1 0 0 0,1 0 0 0 0,-1 0-1 0 0,0 0 1 0 0,0 0 0 0 0,0 0 0 0 0,0 0-1 0 0,0 0 1 0 0,0 1 0 0 0,0-1-1 0 0,0 1 1 0 0,0 0 0 0 0,0-1 0 0 0,0 1-1 0 0,0 0 1 0 0,-1 0 0 0 0,1 0-1 0 0,0 0 1 0 0,0 1 0 0 0,0-1 0 0 0,-3 1-1 0 0,2 1 241 0 0,1-1 0 0 0,-1 1 0 0 0,0 0-1 0 0,1 0 1 0 0,0 0 0 0 0,-1 0 0 0 0,1 0-1 0 0,0 0 1 0 0,0 0 0 0 0,0 1 0 0 0,0-1-1 0 0,1 1 1 0 0,-4 5 0 0 0,2 0 220 0 0,0-1 0 0 0,0 1-1 0 0,0 0 1 0 0,1-1 0 0 0,0 1 0 0 0,1 1-1 0 0,-1-1 1 0 0,2 0 0 0 0,-1 0 0 0 0,1 0-1 0 0,1 11 1 0 0,2-5-606 0 0,0 0-1 0 0,1 0 1 0 0,1 0-1 0 0,0 0 0 0 0,0-1 1 0 0,2 0-1 0 0,0 0 1 0 0,12 18-1 0 0,-13-24 5 0 0,0 0 0 0 0,0 0 0 0 0,1 0 0 0 0,0-1 1 0 0,0 0-1 0 0,0 0 0 0 0,1 0 0 0 0,0-1 0 0 0,0-1 0 0 0,1 1 0 0 0,-1-1 0 0 0,1-1 0 0 0,0 1 0 0 0,11 1 0 0 0,-17-4 38 0 0,0 0 0 0 0,0 0 0 0 0,-1 0 0 0 0,1-1 0 0 0,0 1 0 0 0,0-1 0 0 0,0 0 0 0 0,0 0 0 0 0,0 0 0 0 0,0 0 0 0 0,0 0 0 0 0,0-1 0 0 0,0 0 0 0 0,-1 1 0 0 0,1-1 0 0 0,0 0 0 0 0,0 0 0 0 0,-1 0 0 0 0,1-1 0 0 0,0 1 0 0 0,-1-1 0 0 0,1 1 0 0 0,-1-1 0 0 0,0 0 0 0 0,0 0 0 0 0,0 0 0 0 0,0 0 0 0 0,0-1-1 0 0,0 1 1 0 0,0 0 0 0 0,-1-1 0 0 0,1 1 0 0 0,-1-1 0 0 0,1 1 0 0 0,-1-1 0 0 0,0 0 0 0 0,0 0 0 0 0,-1 0 0 0 0,2-3 0 0 0,-1-2 71 0 0,0-1 0 0 0,0 1 0 0 0,0-1 0 0 0,-1 0 0 0 0,-1 0 0 0 0,1 1 0 0 0,-1-1 0 0 0,-1 0-1 0 0,0 1 1 0 0,0 0 0 0 0,0-1 0 0 0,-5-7 0 0 0,1 4-148 0 0,0 1 1 0 0,-1 0-1 0 0,-1 0 0 0 0,1 1 0 0 0,-2 0 0 0 0,0 0 1 0 0,0 1-1 0 0,0 0 0 0 0,-1 1 0 0 0,0 0 1 0 0,-1 0-1 0 0,0 1 0 0 0,0 1 0 0 0,-22-10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0 536 919 0 0,'0'0'920'0'0,"2"1"22"0"0,-1-1-395 0 0,0 1 0 0 0,1-1 1 0 0,-1 1-1 0 0,0 0 1 0 0,0 0-1 0 0,0 0 0 0 0,0-1 1 0 0,-1 1-1 0 0,1 0 0 0 0,0 0 1 0 0,0 0-1 0 0,0 0 0 0 0,-1 0 1 0 0,1 0-1 0 0,-1 1 0 0 0,1-1 1 0 0,-1 0-1 0 0,1 0 0 0 0,-1 0 1 0 0,0 1-1 0 0,1-1 0 0 0,-1 0 1 0 0,0 0-1 0 0,0 1 1 0 0,0-1-1 0 0,0 2 0 0 0,22-18 733 0 0,11-12-120 0 0,-22 17-1043 0 0,19-18 0 0 0,-1 0-105 0 0,37-41 438 0 0,-51 56-362 0 0,-8 7-72 0 0,0 0-1 0 0,-1-1 1 0 0,1 0-1 0 0,5-9 1 0 0,31-35 133 0 0,-36 43-106 0 0,-1 1-1 0 0,11-10 1 0 0,6-6 85 0 0,-6 6 111 0 0,20-17 1 0 0,11-12 301 0 0,-42 39-325 0 0,1 0 1 0 0,0 0 0 0 0,13-9-1 0 0,22-18 507 0 0,-30 23-704 0 0,26-17 1 0 0,-10 8-2869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3223 0 0,'0'0'143'0'0,"12"-12"3812"0"0,-11 9-3313 0 0,0 1 0 0 0,1-1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0,-2-1 0 0 0,1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22 0 0 0,17-24-30 0 0,0 1-1 0 0,0 0 0 0 0,1 0 1 0 0,0 0-1 0 0,1 1 0 0 0,0-1 0 0 0,1 1 1 0 0,0-1-1 0 0,1 1 0 0 0,0-1 1 0 0,3 20-1 0 0,-2-26 6 0 0,0 1 0 0 0,0 0 0 0 0,1-1 0 0 0,0 1 0 0 0,0-1 0 0 0,0 0 0 0 0,1 0 0 0 0,-1 1 0 0 0,1-2 0 0 0,0 1 0 0 0,0 0 0 0 0,1 0-1 0 0,-1-1 1 0 0,1 0 0 0 0,-1 0 0 0 0,1 0 0 0 0,0 0 0 0 0,0 0 0 0 0,1-1 0 0 0,-1 0 0 0 0,0 0 0 0 0,1 0 0 0 0,-1 0 0 0 0,10 1 0 0 0,-7-1 78 0 0,-1-1 0 0 0,1 0 0 0 0,-1 0 0 0 0,1-1 0 0 0,0 0-1 0 0,0 0 1 0 0,-1-1 0 0 0,1 1 0 0 0,-1-1 0 0 0,1-1 0 0 0,-1 1 0 0 0,1-1 0 0 0,-1-1 0 0 0,0 1 0 0 0,1-1 0 0 0,-2 0 0 0 0,10-6 0 0 0,-9 4 58 0 0,-1 1 0 0 0,1-1 0 0 0,-1-1 1 0 0,-1 1-1 0 0,1-1 0 0 0,-1 0 0 0 0,0 0 0 0 0,0 0 1 0 0,-1 0-1 0 0,0-1 0 0 0,0 1 0 0 0,0-1 0 0 0,-1 0 1 0 0,0 0-1 0 0,0 0 0 0 0,-1 0 0 0 0,0 0 0 0 0,0-10 1 0 0,0 11-122 0 0,-1 0 0 0 0,-1 0 0 0 0,1 0 0 0 0,-1 1 0 0 0,0-1 0 0 0,0 0 0 0 0,-1 1 0 0 0,0-1 0 0 0,0 1 0 0 0,0-1 0 0 0,0 1 0 0 0,-1 0 0 0 0,0 0 0 0 0,0 0 0 0 0,-1 0 0 0 0,1 1 0 0 0,-1-1 0 0 0,0 1 0 0 0,0 0 0 0 0,0 0 0 0 0,-1 0 0 0 0,1 1 0 0 0,-9-5 0 0 0,12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4-3831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18-1340 0 0,-1 0 0 0 0,-1-1 0 0 0,-1 1 0 0 0,-4 45 0 0 0,-5 37-443 0 0,11-12-2134 0 0,0-85-3116 0 0,-3-13 3554 0 0,0 5-4673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0,'0'0'13146'0'0,"5"10"-10158"0"0,32 146-1000 0 0,-21-81-1982 0 0,5 41-3446 0 0,-18-100 1880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15895 0 0,'-5'-4'6729'0'0,"6"4"-6637"0"0,9-2 577 0 0,0 0-1 0 0,0 1 0 0 0,14 0 1 0 0,10 0-108 0 0,16-3-822 0 0,-28 3-6618 0 0,-7 1-1205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0,'0'0'5515'0'0,"9"16"-2544"0"0,-6-11-2517 0 0,-1 0 0 0 0,0 0 0 0 0,-1 1 0 0 0,0-1 0 0 0,1 1 0 0 0,-2-1 0 0 0,1 10 0 0 0,2 8 142 0 0,1 17-210 0 0,-2 0 0 0 0,-1 1 1 0 0,-6 46-1 0 0,0 24-910 0 0,8-90 304 0 0,0-10-1047 0 0,-2-1-4271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0,'0'0'1474'0'0,"13"9"1658"0"0,-9-4-2849 0 0,-1 1 1 0 0,1 0 0 0 0,-1 1 0 0 0,0-1 0 0 0,-1 1 0 0 0,0-1-1 0 0,0 1 1 0 0,2 10 0 0 0,4 59-71 0 0,-6-53-94 0 0,6 152 158 0 0,-4-76-7570 0 0,-3-81 1521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0,'2'4'9912'0'0,"-2"-4"-9765"0"0,14 1 2230 0 0,20-3-3202 0 0,-30 1 1622 0 0,88-10-1441 0 0,-76 9-792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1582 480 455 0 0,'0'0'2626'0'0,"0"2"-1806"0"0,0 12 4856 0 0,-10-7 1930 0 0,4-10-7426 0 0,1 0-1 0 0,-1-1 0 0 0,-9-7 0 0 0,-8-6 232 0 0,4 8-52 0 0,0 0 0 0 0,-28-8-1 0 0,-6-3 98 0 0,41 16-364 0 0,0 0-1 0 0,-15-2 1 0 0,14 3 54 0 0,1 0 0 0 0,-13-5 1 0 0,-8-3-15 0 0,25 9-127 0 0,0 0 1 0 0,1-1 0 0 0,-12-5-1 0 0,14 6 33 0 0,0 0 0 0 0,0 0-1 0 0,-10-2 1 0 0,10 3-15 0 0,0 0 0 0 0,-1-1 0 0 0,1 0 1 0 0,-8-4-1 0 0,7 3 10 0 0,-1 1 1 0 0,0 0-1 0 0,-1 0 0 0 0,-6-1 1 0 0,-3 0 63 0 0,-52-16 392 0 0,36 8-421 0 0,28 8-57 0 0,1 1-1 0 0,-1 0 0 0 0,0 1 0 0 0,-1-1 1 0 0,1 1-1 0 0,-6 0 0 0 0,-8-3 30 0 0,16 3-29 0 0,1 1 0 0 0,-1-1 0 0 0,0 1 0 0 0,0-1 0 0 0,0 1 0 0 0,-4 0 0 0 0,3 0 2 0 0,0 0 0 0 0,1 0 0 0 0,-1-1 0 0 0,0 1-1 0 0,-6-3 1 0 0,-10-1 105 0 0,5 2-46 0 0,0 0 0 0 0,1-2 0 0 0,0 1 0 0 0,-1-2 0 0 0,2 0 0 0 0,-1-1 0 0 0,-22-12 0 0 0,17 8-24 0 0,0 1 0 0 0,-1 1 0 0 0,-24-6 0 0 0,-43-7 216 0 0,17 1 3 0 0,-51-14 610 0 0,71 16-494 0 0,10 11-83 0 0,-29-11-119 0 0,58 16-181 0 0,0-2 0 0 0,-13-5 0 0 0,12 5 0 0 0,-3-1 23 0 0,-20-6 18 0 0,-16-9 450 0 0,49 20-438 0 0,-2 0 11 0 0,4 0 0 0 0,-1-1-27 0 0,-2 0-191 0 0,2 0-380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0,'0'0'762'0'0,"15"6"3792"0"0,-13-3-4192 0 0,1 0-1 0 0,-1 0 1 0 0,0 0 0 0 0,0 0-1 0 0,-1 0 1 0 0,1 0-1 0 0,0 0 1 0 0,-1 1-1 0 0,0-1 1 0 0,0 1-1 0 0,0-1 1 0 0,0 6-1 0 0,2 8 732 0 0,-1 22 0 0 0,-1-31-775 0 0,-6 226 3027 0 0,-2-61-4958 0 0,7-159 738 0 0,0 5-1225 0 0,0-6-2295 0 0,1-2-1175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15-4055 0 0,1 0 0 0 0,0 0 0 0 0,6 29 0 0 0,-3-30-769 0 0,27 171 400 0 0,-9-72-3351 0 0,-19-110-2880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13247 0 0,'1'-1'89'0'0,"0"0"0"0"0,-1 0 0 0 0,1 1 0 0 0,0-1 0 0 0,-1 0 0 0 0,1 1 0 0 0,0-1 0 0 0,0 0 0 0 0,0 1 0 0 0,0-1 0 0 0,-1 1 0 0 0,1-1 0 0 0,0 1 0 0 0,0 0 0 0 0,0-1 0 0 0,0 1 0 0 0,0 0 0 0 0,1-1 0 0 0,26-5 403 0 0,-21 5-83 0 0,54-14 1200 0 0,-21 5-1965 0 0,59-7 1 0 0,-81 14-5647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12175 0 0,'-4'-13'1299'0'0,"3"9"-1032"0"0,0 1 0 0 0,0 0-1 0 0,0-1 1 0 0,-1 1 0 0 0,1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1-1 0 0,0-1 1 0 0,0 1-1 0 0,1-1 1 0 0,-3 12 0 0 0,0 9-93 0 0,-4 43 0 0 0,8-65 66 0 0,-1 21-33 0 0,0 0-1 0 0,5 51 0 0 0,-3-69 21 0 0,1 0-1 0 0,1 0 1 0 0,0-1-1 0 0,0 1 1 0 0,0 0-1 0 0,1-1 0 0 0,0 1 1 0 0,0-1-1 0 0,1 0 1 0 0,0 0-1 0 0,0-1 1 0 0,0 1-1 0 0,1-1 1 0 0,6 7-1 0 0,-8-10 29 0 0,0-1-1 0 0,0 1 1 0 0,0-1 0 0 0,0 0-1 0 0,1 0 1 0 0,-1 0-1 0 0,1 0 1 0 0,-1-1-1 0 0,1 0 1 0 0,-1 1 0 0 0,1-1-1 0 0,0 0 1 0 0,-1-1-1 0 0,1 1 1 0 0,0-1 0 0 0,5 1-1 0 0,-3-2 62 0 0,-1 1-1 0 0,0-1 1 0 0,0-1 0 0 0,0 1-1 0 0,1-1 1 0 0,-1 1 0 0 0,-1-1-1 0 0,1-1 1 0 0,0 1 0 0 0,8-6-1 0 0,-5 1 59 0 0,1 0 0 0 0,-1 0 0 0 0,0 0 0 0 0,-1-1 0 0 0,1-1 0 0 0,-2 1 0 0 0,1-1 0 0 0,-1 0 0 0 0,-1 0 0 0 0,10-21 0 0 0,-12 22 29 0 0,0-1-1 0 0,-1 0 1 0 0,0 0-1 0 0,0 0 0 0 0,-1 0 1 0 0,0 0-1 0 0,-1 0 1 0 0,0 0-1 0 0,0-1 1 0 0,-1 1-1 0 0,0 0 1 0 0,-1 0-1 0 0,0 0 1 0 0,0 0-1 0 0,-1 1 1 0 0,0-1-1 0 0,-1 1 0 0 0,0-1 1 0 0,0 1-1 0 0,0 0 1 0 0,-1 1-1 0 0,0-1 1 0 0,-1 1-1 0 0,0 0 1 0 0,-9-9-1 0 0,14 15-167 0 0,-15-15 154 0 0,-27-21-1 0 0,38 34-191 0 0,1 0 0 0 0,-1 0-1 0 0,0 0 1 0 0,0 0 0 0 0,0 1-1 0 0,0 0 1 0 0,0 0 0 0 0,0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3 755 2759 0 0,'-2'-5'13055'0'0,"3"1"-13542"0"0,5-3 1133 0 0,0-1-1 0 0,1 1 1 0 0,-1 0-1 0 0,2 0 0 0 0,-1 0 1 0 0,1 1-1 0 0,14-9 1 0 0,68-31 941 0 0,-64 34-1229 0 0,43-26 1 0 0,-4-6 338 0 0,177-131-134 0 0,-164 112-149 0 0,3 5 1 0 0,89-50-1 0 0,-87 54-296 0 0,-52 33-283 0 0,42-23 0 0 0,-55 33-1073 0 0,-7 3-3012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8287 0 0,'0'0'639'0'0,"0"-1"-415"0"0,-4-14 6404 0 0,-13 14-4409 0 0,7 13-2097 0 0,1 0 0 0 0,0 1 0 0 0,1 0 1 0 0,0 0-1 0 0,1 1 0 0 0,-8 22 1 0 0,8-18-124 0 0,1 0 1 0 0,1 0-1 0 0,1 0 1 0 0,0 0-1 0 0,1 1 1 0 0,2-1-1 0 0,-1 24 1 0 0,2-34 12 0 0,1-1 1 0 0,0 1-1 0 0,0-1 1 0 0,1 0-1 0 0,-1 0 1 0 0,2 0-1 0 0,-1 0 1 0 0,1 0-1 0 0,5 10 1 0 0,-6-14 13 0 0,1 1 0 0 0,-1-1-1 0 0,1 1 1 0 0,0-1 0 0 0,0 0 0 0 0,0 0 0 0 0,1 0 0 0 0,-1-1 0 0 0,1 1 0 0 0,-1-1 0 0 0,1 0 0 0 0,0 0 0 0 0,0 0 0 0 0,0 0 0 0 0,0-1 0 0 0,0 0 0 0 0,6 2 0 0 0,-4-2 53 0 0,-1 0 1 0 0,1-1-1 0 0,0 0 1 0 0,-1 0-1 0 0,1 0 1 0 0,0 0-1 0 0,-1-1 1 0 0,1 0-1 0 0,-1 0 1 0 0,1 0-1 0 0,-1-1 1 0 0,1 0-1 0 0,-1 0 1 0 0,0 0-1 0 0,0-1 1 0 0,0 0-1 0 0,0 0 1 0 0,0 0-1 0 0,-1 0 1 0 0,1-1-1 0 0,-1 0 1 0 0,0 0-1 0 0,0 0 1 0 0,0 0 0 0 0,-1-1-1 0 0,0 1 1 0 0,1-1-1 0 0,-2 0 1 0 0,1 0-1 0 0,2-6 1 0 0,-3 6-36 0 0,1 0 0 0 0,-1-1 0 0 0,-1 1 0 0 0,1-1 0 0 0,-1 1 0 0 0,0-1 0 0 0,0 0 0 0 0,-1 1 0 0 0,0-1 0 0 0,0 0 0 0 0,0 1 0 0 0,0-1 0 0 0,-1 0 0 0 0,0 1 0 0 0,0-1 0 0 0,-1 1 0 0 0,1-1 0 0 0,-1 1 0 0 0,-1 0 0 0 0,1 0 0 0 0,-1-1 0 0 0,1 2 0 0 0,-2-1 0 0 0,1 0 0 0 0,0 1 0 0 0,-1-1 0 0 0,0 1 0 0 0,0 0 0 0 0,-7-6 0 0 0,-28-20-2700 0 0,30 21 1317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0,'0'0'422'0'0,"6"16"148"0"0,6 20 1547 0 0,-2 1 1 0 0,-1 0-1 0 0,-3 0 0 0 0,3 42 0 0 0,-3-34-1232 0 0,-6-39-1036 0 0,19 128-8 0 0,-12-89-2484 0 0,3-1-3707 0 0,-7-31 990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0,'3'6'9078'0'0,"6"12"-8142"0"0,14 39 336 0 0,28 115 1 0 0,-17-16-3359 0 0,-23-103 241 0 0,-7-33-3519 0 0</inkml:trace>
  <inkml:trace contextRef="#ctx0" brushRef="#br0" timeOffset="1">1 379 11975 0 0,'0'0'9076'0'0,"34"1"-6748"0"0,36-13-1356 0 0,-25 3-2563 0 0,-34 7 710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638 764 919 0 0,'13'-21'12736'0'0,"-15"18"-12541"0"0,-1-1 0 0 0,0 1 0 0 0,0 0 0 0 0,0 0-1 0 0,0 0 1 0 0,-6-5 0 0 0,-14-13 239 0 0,-40-65 1560 0 0,-27-26-184 0 0,65 78-1465 0 0,21 26-198 0 0,-1 1 1 0 0,-1 0 0 0 0,1 0 0 0 0,-12-11 0 0 0,-1 1-40 0 0,1-2 1 0 0,-25-35 0 0 0,-7-7 55 0 0,-31-26 239 0 0,-13-8 599 0 0,14 21-1743 0 0,70 65-197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8751 0 0,'0'0'674'0'0,"-7"31"1786"0"0,3-9-499 0 0,2 0 0 0 0,0 25 0 0 0,10 93-377 0 0,-4-94-1325 0 0,-1-5-388 0 0,11 133 298 0 0,2-59-3366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0,'5'1'10221'0'0,"2"14"-8480"0"0,3 3-1488 0 0,12 88 1199 0 0,30 113-1215 0 0,-50-213-269 0 0,32 130-2430 0 0,-30-118-2388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12839 0 0,'6'-4'806'0'0,"0"0"0"0"0,1 1 0 0 0,-1 0 0 0 0,1 0 0 0 0,0 0 0 0 0,12-2 0 0 0,73-17-285 0 0,34-11-8081 0 0,-112 28 5789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5983 0 0,'0'0'542'0'0,"-26"-12"1150"0"0,24 11-1315 0 0,-1 1 0 0 0,1 0 0 0 0,-1 1 0 0 0,1-1 0 0 0,-1 0 0 0 0,1 1 0 0 0,-1-1 1 0 0,1 1-1 0 0,0 0 0 0 0,-1 0 0 0 0,1 0 0 0 0,0 0 0 0 0,-1 0 0 0 0,1 0 0 0 0,0 0 0 0 0,0 1 0 0 0,0 0 1 0 0,-2 2-1 0 0,0 0-128 0 0,0 0 1 0 0,1 0 0 0 0,0 1 0 0 0,0 0 0 0 0,0-1-1 0 0,1 1 1 0 0,0 0 0 0 0,-3 6 0 0 0,1 5-120 0 0,0 0-1 0 0,0 0 1 0 0,2 0-1 0 0,-2 30 1 0 0,4-26-96 0 0,1 1 0 0 0,0-1 0 0 0,2 0 0 0 0,0 0 0 0 0,2 0 0 0 0,0 0 0 0 0,10 25 0 0 0,-12-39-23 0 0,0 0 1 0 0,0 0 0 0 0,0-1-1 0 0,1 1 1 0 0,-1-1 0 0 0,1 0 0 0 0,1 0-1 0 0,-1 0 1 0 0,1 0 0 0 0,-1-1 0 0 0,11 7-1 0 0,-11-9-7 0 0,0 0-1 0 0,0 0 0 0 0,1-1 0 0 0,-1 1 0 0 0,0-1 1 0 0,1 0-1 0 0,-1 0 0 0 0,1 0 0 0 0,0-1 0 0 0,-1 0 1 0 0,1 0-1 0 0,-1 0 0 0 0,1 0 0 0 0,0-1 0 0 0,-1 1 1 0 0,1-1-1 0 0,-1 0 0 0 0,7-3 0 0 0,-4 1 97 0 0,0 0 0 0 0,0 0 0 0 0,-1 0 0 0 0,0-1 0 0 0,0 0 0 0 0,0 0 0 0 0,0-1 0 0 0,0 0-1 0 0,-1 0 1 0 0,0 0 0 0 0,0-1 0 0 0,0 1 0 0 0,-1-1 0 0 0,0 0 0 0 0,0-1 0 0 0,0 1 0 0 0,-1 0 0 0 0,0-1 0 0 0,0 0-1 0 0,-1 0 1 0 0,0 0 0 0 0,3-14 0 0 0,-3 10 65 0 0,-1-1 1 0 0,0 1-1 0 0,-1 0 0 0 0,0 0 0 0 0,0-1 0 0 0,-1 1 1 0 0,-1 0-1 0 0,0 0 0 0 0,-1 0 0 0 0,0 0 0 0 0,0 0 1 0 0,-1 1-1 0 0,0-1 0 0 0,-8-11 0 0 0,6 11 12 0 0,-1 1 0 0 0,0 0 0 0 0,-1 0-1 0 0,0 1 1 0 0,0 0 0 0 0,-1 1 0 0 0,0-1 0 0 0,-17-10 0 0 0,23 17-260 0 0,0 0 0 0 0,0 1 0 0 0,0-1 0 0 0,-1 1 0 0 0,1 0 0 0 0,0-1 0 0 0,-1 1 1 0 0,1 1-1 0 0,0-1 0 0 0,-1 0 0 0 0,1 1 0 0 0,-1 0 0 0 0,1 0 0 0 0,-1 0 0 0 0,1 0 0 0 0,-1 1 1 0 0,1-1-1 0 0,-1 1 0 0 0,1 0 0 0 0,0 0 0 0 0,-1 0 0 0 0,1 0 0 0 0,0 1 0 0 0,0-1 1 0 0,0 1-1 0 0,0 0 0 0 0,0 0 0 0 0,0 0 0 0 0,0 0 0 0 0,1 0 0 0 0,-1 1 0 0 0,1-1 1 0 0,0 1-1 0 0,-3 3 0 0 0,-11 15-1320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0,17-7-1111 0 0,1 0 0 0 0,0 1 0 0 0,1 0 0 0 0,-15 7 0 0 0,9-3-28 0 0,11-5-243 0 0,0-1 1 0 0,0 1-1 0 0,-1-1 1 0 0,1 0-1 0 0,-1 0 1 0 0,1 0-1 0 0,-1 0 1 0 0,1 0-1 0 0,-1-1 1 0 0,-3 1-1 0 0,2 0 28 0 0,0-1 0 0 0,0 1 0 0 0,0 0 0 0 0,0 1-1 0 0,-5 1 1 0 0,-15 4 291 0 0,8-3-146 0 0,-1 0 0 0 0,-29 12 0 0 0,10-2-134 0 0,-61 13 247 0 0,24-5 533 0 0,15-2-340 0 0,-34 12-259 0 0,65-21-176 0 0,-1-1 0 0 0,-29 6 0 0 0,-2 2 137 0 0,-7 2 24 0 0,53-16-224 0 0,1 1 0 0 0,1 0 0 0 0,-1 1 0 0 0,-10 7 0 0 0,10-6 57 0 0,-1 0 0 0 0,-25 10-1 0 0,-26 11 141 0 0,28-13-155 0 0,-6 1-76 0 0,-20 3 329 0 0,55-17-265 0 0,-1 0 0 0 0,0 1 1 0 0,1 1-1 0 0,0-1 0 0 0,0 1 0 0 0,-12 9 0 0 0,17-12-78 0 0,-5 5 22 0 0,3 0-151 0 0,1 5-2119 0 0,3-9 968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0,'0'0'7038'0'0,"15"33"-4100"0"0,32 28-338 0 0,-18-26-1870 0 0,-2 1-1 0 0,-2 2 1 0 0,-1 0 0 0 0,21 47-1 0 0,-20-35 87 0 0,57 88 0 0 0,-44-78-432 0 0,99 140 795 0 0,-79-119-1060 0 0,-7-28-798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2759 0 0,'-22'-30'2550'0'0,"21"29"-2416"0"0,-1-1 1 0 0,0 1 0 0 0,1 0 0 0 0,-1 0-1 0 0,0 0 1 0 0,0 0 0 0 0,0 0 0 0 0,0 0-1 0 0,0 0 1 0 0,0 1 0 0 0,0-1-1 0 0,0 1 1 0 0,0 0 0 0 0,0-1 0 0 0,0 1-1 0 0,0 0 1 0 0,-1 0 0 0 0,1 0-1 0 0,0 0 1 0 0,0 1 0 0 0,0-1 0 0 0,-3 1-1 0 0,2 1 241 0 0,1-1 0 0 0,-1 1 0 0 0,0 0-1 0 0,1 0 1 0 0,0 0 0 0 0,-1 0 0 0 0,1 0-1 0 0,0 0 1 0 0,0 0 0 0 0,0 1 0 0 0,0-1-1 0 0,1 1 1 0 0,-4 5 0 0 0,2 0 220 0 0,0-1 0 0 0,0 1-1 0 0,0 0 1 0 0,1-1 0 0 0,0 1 0 0 0,1 1-1 0 0,-1-1 1 0 0,2 0 0 0 0,-1 0 0 0 0,1 0-1 0 0,1 11 1 0 0,2-5-606 0 0,0 0-1 0 0,1 0 1 0 0,1 0-1 0 0,0 0 0 0 0,0-1 1 0 0,2 0-1 0 0,0 0 1 0 0,12 18-1 0 0,-13-24 5 0 0,0 0 0 0 0,0 0 0 0 0,1 0 0 0 0,0-1 1 0 0,0 0-1 0 0,0 0 0 0 0,1 0 0 0 0,0-1 0 0 0,0-1 0 0 0,1 1 0 0 0,-1-1 0 0 0,1-1 0 0 0,0 1 0 0 0,11 1 0 0 0,-17-4 38 0 0,0 0 0 0 0,0 0 0 0 0,-1 0 0 0 0,1-1 0 0 0,0 1 0 0 0,0-1 0 0 0,0 0 0 0 0,0 0 0 0 0,0 0 0 0 0,0 0 0 0 0,0 0 0 0 0,0-1 0 0 0,0 0 0 0 0,-1 1 0 0 0,1-1 0 0 0,0 0 0 0 0,0 0 0 0 0,-1 0 0 0 0,1-1 0 0 0,0 1 0 0 0,-1-1 0 0 0,1 1 0 0 0,-1-1 0 0 0,0 0 0 0 0,0 0 0 0 0,0 0 0 0 0,0 0 0 0 0,0-1-1 0 0,0 1 1 0 0,0 0 0 0 0,-1-1 0 0 0,1 1 0 0 0,-1-1 0 0 0,1 1 0 0 0,-1-1 0 0 0,0 0 0 0 0,0 0 0 0 0,-1 0 0 0 0,2-3 0 0 0,-1-2 71 0 0,0-1 0 0 0,0 1 0 0 0,0-1 0 0 0,-1 0 0 0 0,-1 0 0 0 0,1 1 0 0 0,-1-1 0 0 0,-1 0-1 0 0,0 1 1 0 0,0 0 0 0 0,0-1 0 0 0,-5-7 0 0 0,1 4-148 0 0,0 1 1 0 0,-1 0-1 0 0,-1 0 0 0 0,1 1 0 0 0,-2 0 0 0 0,0 0 1 0 0,0 1-1 0 0,0 0 0 0 0,-1 1 0 0 0,0 0 1 0 0,-1 0-1 0 0,0 1 0 0 0,0 1 0 0 0,-22-10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0 536 919 0 0,'0'0'920'0'0,"2"1"22"0"0,-1-1-395 0 0,0 1 0 0 0,1-1 1 0 0,-1 1-1 0 0,0 0 1 0 0,0 0-1 0 0,0 0 0 0 0,0-1 1 0 0,-1 1-1 0 0,1 0 0 0 0,0 0 1 0 0,0 0-1 0 0,0 0 0 0 0,-1 0 1 0 0,1 0-1 0 0,-1 1 0 0 0,1-1 1 0 0,-1 0-1 0 0,1 0 0 0 0,-1 0 1 0 0,0 1-1 0 0,1-1 0 0 0,-1 0 1 0 0,0 0-1 0 0,0 1 1 0 0,0-1-1 0 0,0 2 0 0 0,22-18 733 0 0,11-12-120 0 0,-22 17-1043 0 0,19-18 0 0 0,-1 0-105 0 0,37-41 438 0 0,-51 56-362 0 0,-8 7-72 0 0,0 0-1 0 0,-1-1 1 0 0,1 0-1 0 0,5-9 1 0 0,31-35 133 0 0,-36 43-106 0 0,-1 1-1 0 0,11-10 1 0 0,6-6 85 0 0,-6 6 111 0 0,20-17 1 0 0,11-12 301 0 0,-42 39-325 0 0,1 0 1 0 0,0 0 0 0 0,13-9-1 0 0,22-18 507 0 0,-30 23-704 0 0,26-17 1 0 0,-10 8-2869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3223 0 0,'0'0'143'0'0,"12"-12"3812"0"0,-11 9-3313 0 0,0 1 0 0 0,1-1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0,-2-1 0 0 0,1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22 0 0 0,17-24-30 0 0,0 1-1 0 0,0 0 0 0 0,1 0 1 0 0,0 0-1 0 0,1 1 0 0 0,0-1 0 0 0,1 1 1 0 0,0-1-1 0 0,1 1 0 0 0,0-1 1 0 0,3 20-1 0 0,-2-26 6 0 0,0 1 0 0 0,0 0 0 0 0,1-1 0 0 0,0 1 0 0 0,0-1 0 0 0,0 0 0 0 0,1 0 0 0 0,-1 1 0 0 0,1-2 0 0 0,0 1 0 0 0,0 0 0 0 0,1 0-1 0 0,-1-1 1 0 0,1 0 0 0 0,-1 0 0 0 0,1 0 0 0 0,0 0 0 0 0,0 0 0 0 0,1-1 0 0 0,-1 0 0 0 0,0 0 0 0 0,1 0 0 0 0,-1 0 0 0 0,10 1 0 0 0,-7-1 78 0 0,-1-1 0 0 0,1 0 0 0 0,-1 0 0 0 0,1-1 0 0 0,0 0-1 0 0,0 0 1 0 0,-1-1 0 0 0,1 1 0 0 0,-1-1 0 0 0,1-1 0 0 0,-1 1 0 0 0,1-1 0 0 0,-1-1 0 0 0,0 1 0 0 0,1-1 0 0 0,-2 0 0 0 0,10-6 0 0 0,-9 4 58 0 0,-1 1 0 0 0,1-1 0 0 0,-1-1 1 0 0,-1 1-1 0 0,1-1 0 0 0,-1 0 0 0 0,0 0 0 0 0,0 0 1 0 0,-1 0-1 0 0,0-1 0 0 0,0 1 0 0 0,0-1 0 0 0,-1 0 1 0 0,0 0-1 0 0,0 0 0 0 0,-1 0 0 0 0,0 0 0 0 0,0-10 1 0 0,0 11-122 0 0,-1 0 0 0 0,-1 0 0 0 0,1 0 0 0 0,-1 1 0 0 0,0-1 0 0 0,0 0 0 0 0,-1 1 0 0 0,0-1 0 0 0,0 1 0 0 0,0-1 0 0 0,0 1 0 0 0,-1 0 0 0 0,0 0 0 0 0,0 0 0 0 0,-1 0 0 0 0,1 1 0 0 0,-1-1 0 0 0,0 1 0 0 0,0 0 0 0 0,0 0 0 0 0,-1 0 0 0 0,1 1 0 0 0,-9-5 0 0 0,12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4-3831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18-1340 0 0,-1 0 0 0 0,-1-1 0 0 0,-1 1 0 0 0,-4 45 0 0 0,-5 37-443 0 0,11-12-2134 0 0,0-85-3116 0 0,-3-13 3554 0 0,0 5-4673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0,'0'0'13146'0'0,"5"10"-10158"0"0,32 146-1000 0 0,-21-81-1982 0 0,5 41-3446 0 0,-18-100 1880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15895 0 0,'-5'-4'6729'0'0,"6"4"-6637"0"0,9-2 577 0 0,0 0-1 0 0,0 1 0 0 0,14 0 1 0 0,10 0-108 0 0,16-3-822 0 0,-28 3-6618 0 0,-7 1-1205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0,'0'0'5515'0'0,"9"16"-2544"0"0,-6-11-2517 0 0,-1 0 0 0 0,0 0 0 0 0,-1 1 0 0 0,0-1 0 0 0,1 1 0 0 0,-2-1 0 0 0,1 10 0 0 0,2 8 142 0 0,1 17-210 0 0,-2 0 0 0 0,-1 1 1 0 0,-6 46-1 0 0,0 24-910 0 0,8-90 304 0 0,0-10-1047 0 0,-2-1-4271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0,'0'0'1474'0'0,"13"9"1658"0"0,-9-4-2849 0 0,-1 1 1 0 0,1 0 0 0 0,-1 1 0 0 0,0-1 0 0 0,-1 1 0 0 0,0-1-1 0 0,0 1 1 0 0,2 10 0 0 0,4 59-71 0 0,-6-53-94 0 0,6 152 158 0 0,-4-76-7570 0 0,-3-81 1521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0,'2'4'9912'0'0,"-2"-4"-9765"0"0,14 1 2230 0 0,20-3-3202 0 0,-30 1 1622 0 0,88-10-1441 0 0,-76 9-792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1582 480 455 0 0,'0'0'2626'0'0,"0"2"-1806"0"0,0 12 4856 0 0,-10-7 1930 0 0,4-10-7426 0 0,1 0-1 0 0,-1-1 0 0 0,-9-7 0 0 0,-8-6 232 0 0,4 8-52 0 0,0 0 0 0 0,-28-8-1 0 0,-6-3 98 0 0,41 16-364 0 0,0 0-1 0 0,-15-2 1 0 0,14 3 54 0 0,1 0 0 0 0,-13-5 1 0 0,-8-3-15 0 0,25 9-127 0 0,0 0 1 0 0,1-1 0 0 0,-12-5-1 0 0,14 6 33 0 0,0 0 0 0 0,0 0-1 0 0,-10-2 1 0 0,10 3-15 0 0,0 0 0 0 0,-1-1 0 0 0,1 0 1 0 0,-8-4-1 0 0,7 3 10 0 0,-1 1 1 0 0,0 0-1 0 0,-1 0 0 0 0,-6-1 1 0 0,-3 0 63 0 0,-52-16 392 0 0,36 8-421 0 0,28 8-57 0 0,1 1-1 0 0,-1 0 0 0 0,0 1 0 0 0,-1-1 1 0 0,1 1-1 0 0,-6 0 0 0 0,-8-3 30 0 0,16 3-29 0 0,1 1 0 0 0,-1-1 0 0 0,0 1 0 0 0,0-1 0 0 0,0 1 0 0 0,-4 0 0 0 0,3 0 2 0 0,0 0 0 0 0,1 0 0 0 0,-1-1 0 0 0,0 1-1 0 0,-6-3 1 0 0,-10-1 105 0 0,5 2-46 0 0,0 0 0 0 0,1-2 0 0 0,0 1 0 0 0,-1-2 0 0 0,2 0 0 0 0,-1-1 0 0 0,-22-12 0 0 0,17 8-24 0 0,0 1 0 0 0,-1 1 0 0 0,-24-6 0 0 0,-43-7 216 0 0,17 1 3 0 0,-51-14 610 0 0,71 16-494 0 0,10 11-83 0 0,-29-11-119 0 0,58 16-181 0 0,0-2 0 0 0,-13-5 0 0 0,12 5 0 0 0,-3-1 23 0 0,-20-6 18 0 0,-16-9 450 0 0,49 20-438 0 0,-2 0 11 0 0,4 0 0 0 0,-1-1-27 0 0,-2 0-191 0 0,2 0-380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0,'0'0'762'0'0,"15"6"3792"0"0,-13-3-4192 0 0,1 0-1 0 0,-1 0 1 0 0,0 0 0 0 0,0 0-1 0 0,-1 0 1 0 0,1 0-1 0 0,0 0 1 0 0,-1 1-1 0 0,0-1 1 0 0,0 1-1 0 0,0-1 1 0 0,0 6-1 0 0,2 8 732 0 0,-1 22 0 0 0,-1-31-775 0 0,-6 226 3027 0 0,-2-61-4958 0 0,7-159 738 0 0,0 5-1225 0 0,0-6-2295 0 0,1-2-1175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15-4055 0 0,1 0 0 0 0,0 0 0 0 0,6 29 0 0 0,-3-30-769 0 0,27 171 400 0 0,-9-72-3351 0 0,-19-110-2880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13247 0 0,'1'-1'89'0'0,"0"0"0"0"0,-1 0 0 0 0,1 1 0 0 0,0-1 0 0 0,-1 0 0 0 0,1 1 0 0 0,0-1 0 0 0,0 0 0 0 0,0 1 0 0 0,0-1 0 0 0,-1 1 0 0 0,1-1 0 0 0,0 1 0 0 0,0 0 0 0 0,0-1 0 0 0,0 1 0 0 0,0 0 0 0 0,1-1 0 0 0,26-5 403 0 0,-21 5-83 0 0,54-14 1200 0 0,-21 5-1965 0 0,59-7 1 0 0,-81 14-5647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12175 0 0,'-4'-13'1299'0'0,"3"9"-1032"0"0,0 1 0 0 0,0 0-1 0 0,0-1 1 0 0,-1 1 0 0 0,1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1-1 0 0,0-1 1 0 0,0 1-1 0 0,1-1 1 0 0,-3 12 0 0 0,0 9-93 0 0,-4 43 0 0 0,8-65 66 0 0,-1 21-33 0 0,0 0-1 0 0,5 51 0 0 0,-3-69 21 0 0,1 0-1 0 0,1 0 1 0 0,0-1-1 0 0,0 1 1 0 0,0 0-1 0 0,1-1 0 0 0,0 1 1 0 0,0-1-1 0 0,1 0 1 0 0,0 0-1 0 0,0-1 1 0 0,0 1-1 0 0,1-1 1 0 0,6 7-1 0 0,-8-10 29 0 0,0-1-1 0 0,0 1 1 0 0,0-1 0 0 0,0 0-1 0 0,1 0 1 0 0,-1 0-1 0 0,1 0 1 0 0,-1-1-1 0 0,1 0 1 0 0,-1 1 0 0 0,1-1-1 0 0,0 0 1 0 0,-1-1-1 0 0,1 1 1 0 0,0-1 0 0 0,5 1-1 0 0,-3-2 62 0 0,-1 1-1 0 0,0-1 1 0 0,0-1 0 0 0,0 1-1 0 0,1-1 1 0 0,-1 1 0 0 0,-1-1-1 0 0,1-1 1 0 0,0 1 0 0 0,8-6-1 0 0,-5 1 59 0 0,1 0 0 0 0,-1 0 0 0 0,0 0 0 0 0,-1-1 0 0 0,1-1 0 0 0,-2 1 0 0 0,1-1 0 0 0,-1 0 0 0 0,-1 0 0 0 0,10-21 0 0 0,-12 22 29 0 0,0-1-1 0 0,-1 0 1 0 0,0 0-1 0 0,0 0 0 0 0,-1 0 1 0 0,0 0-1 0 0,-1 0 1 0 0,0 0-1 0 0,0-1 1 0 0,-1 1-1 0 0,0 0 1 0 0,-1 0-1 0 0,0 0 1 0 0,0 0-1 0 0,-1 1 1 0 0,0-1-1 0 0,-1 1 0 0 0,0-1 1 0 0,0 1-1 0 0,0 0 1 0 0,-1 1-1 0 0,0-1 1 0 0,-1 1-1 0 0,0 0 1 0 0,-9-9-1 0 0,14 15-167 0 0,-15-15 154 0 0,-27-21-1 0 0,38 34-191 0 0,1 0 0 0 0,-1 0-1 0 0,0 0 1 0 0,0 0 0 0 0,0 1-1 0 0,0 0 1 0 0,0 0 0 0 0,0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12119 0 0,'3'20'460'0'0,"1"1"0"0"0,11 35 0 0 0,0 5 130 0 0,-2-2 159 0 0,16 92 4 0 0,-24-119-615 0 0,-2 0 1 0 0,-2 55-1 0 0,-2-82-85 0 0,1-1 1 0 0,-1 0-1 0 0,0 0 1 0 0,0 0-1 0 0,-3 6 1 0 0,3-9-22 0 0,1 1 32 0 0,-1-4-10 0 0,-2-3-95 0 0,0 0 0 0 0,1 0 0 0 0,0 0-1 0 0,0 0 1 0 0,1-1 0 0 0,-1 1 0 0 0,1-1 0 0 0,-1-6 0 0 0,-1-50-205 0 0,3 45 191 0 0,3-157-126 0 0,-1 154 164 0 0,1 0 0 0 0,1 0-1 0 0,0 0 1 0 0,2 1-1 0 0,0-1 1 0 0,14-28-1 0 0,-16 41 29 0 0,0 0 0 0 0,1 0-1 0 0,0 1 1 0 0,0 0 0 0 0,0 0-1 0 0,1 0 1 0 0,0 1 0 0 0,0-1 0 0 0,0 1-1 0 0,1 1 1 0 0,10-7 0 0 0,-12 8 14 0 0,1 1 0 0 0,-1-1 0 0 0,1 1 0 0 0,-1 0 0 0 0,1 1-1 0 0,0-1 1 0 0,0 1 0 0 0,0 0 0 0 0,0 1 0 0 0,0-1 0 0 0,0 1 0 0 0,0 0 0 0 0,0 1 0 0 0,0-1 0 0 0,11 4 0 0 0,-13-3 77 0 0,-1 0 0 0 0,0 0 0 0 0,1 1 0 0 0,-1 0-1 0 0,0-1 1 0 0,0 1 0 0 0,0 0 0 0 0,0 0 0 0 0,0 1 0 0 0,-1-1 0 0 0,1 1-1 0 0,-1-1 1 0 0,1 1 0 0 0,-1 0 0 0 0,0 0 0 0 0,0 0 0 0 0,0 0-1 0 0,-1 0 1 0 0,1 0 0 0 0,-1 0 0 0 0,0 1 0 0 0,1-1 0 0 0,-1 1 0 0 0,-1-1-1 0 0,2 6 1 0 0,-3 4 75 0 0,0-1 0 0 0,-1 1 1 0 0,0-1-1 0 0,-1 1 0 0 0,-1-1 0 0 0,0 0 0 0 0,0 0 0 0 0,-1 0 0 0 0,-1-1 0 0 0,-9 16 0 0 0,2-8-106 0 0,0 0-1 0 0,-2 0 0 0 0,0-1 0 0 0,-32 28 0 0 0,2-8 623 0 0,44-38 67 0 0,1 2-713 0 0,2-1-1 0 0,-1 1 0 0 0,0-1 1 0 0,0 0-1 0 0,0 1 0 0 0,1-1 1 0 0,-1 0-1 0 0,0 0 1 0 0,1 0-1 0 0,-1 0 0 0 0,1 0 1 0 0,0-1-1 0 0,2 2 0 0 0,-2-1 33 0 0,123 59 1517 0 0,-46-24-1260 0 0,-67-30-466 0 0,0-1 0 0 0,1 0 0 0 0,-1 0 0 0 0,1-2 0 0 0,0 1 0 0 0,0-2 0 0 0,1 0 0 0 0,-1 0 0 0 0,0-1 0 0 0,1-1 0 0 0,-1 0 0 0 0,15-2-1 0 0,-1-5-878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4607 0 0,'0'0'8850'0'0,"3"-1"-8317"0"0,6-1-95 0 0,-1 0 0 0 0,0 0-1 0 0,1-1 1 0 0,-1-1 0 0 0,0 1 0 0 0,-1-2 0 0 0,8-4 0 0 0,54-39 837 0 0,-61 42-1133 0 0,9-8-96 0 0,114-82 571 0 0,-90 70-408 0 0,58-30 0 0 0,-61 35-191 0 0,-1-1-1 0 0,35-29 0 0 0,72-56-1766 0 0,-137 102 1402 0 0,10-8-957 0 0,-5 6-2965 0 0,-3 1-1066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3679 0 0,'0'0'6027'0'0,"7"-3"-3034"0"0,46-21-463 0 0,76-48 0 0 0,0 0-1391 0 0,14-9-539 0 0,113-68-496 0 0,-236 138-206 0 0,2-1-298 0 0,25-10-1 0 0,-26 13-236 0 0,5-2-4688 0 0,-11 6-165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145 129 5983 0 0,'0'0'464'0'0,"-12"-8"1096"0"0,11 8-1279 0 0,-1-1-1 0 0,1 1 0 0 0,-1-1 0 0 0,1 1 1 0 0,0-1-1 0 0,-1 1 0 0 0,1 0 0 0 0,-1-1 0 0 0,1 1 1 0 0,-1 0-1 0 0,1 0 0 0 0,-1 0 0 0 0,1 0 1 0 0,-1 0-1 0 0,1 1 0 0 0,-1-1 0 0 0,1 0 1 0 0,-3 1-1 0 0,1 1-31 0 0,1-1-1 0 0,-1 1 1 0 0,0-1 0 0 0,0 1 0 0 0,1 0-1 0 0,-1 0 1 0 0,1 0 0 0 0,-3 4-1 0 0,-1 1-23 0 0,0 1-1 0 0,0 0 0 0 0,1 0 0 0 0,-8 16 0 0 0,5-7-66 0 0,1 1 0 0 0,1-1 0 0 0,1 1 0 0 0,-7 38 1 0 0,11-45-148 0 0,0 0 1 0 0,1 0 0 0 0,0 0 0 0 0,0 0-1 0 0,1 0 1 0 0,1 0 0 0 0,0 0 0 0 0,1 0-1 0 0,6 19 1 0 0,-5-19 3 0 0,1 0 0 0 0,1 0 0 0 0,0 0 0 0 0,0-1 0 0 0,13 16 0 0 0,-14-21 21 0 0,0 0 1 0 0,0 0-1 0 0,0-1 1 0 0,1 0-1 0 0,-1 0 1 0 0,1 0 0 0 0,0 0-1 0 0,0-1 1 0 0,1 0-1 0 0,-1-1 1 0 0,9 3-1 0 0,-6-3 28 0 0,-1 0-1 0 0,1-1 0 0 0,0 0 0 0 0,0-1 1 0 0,-1 0-1 0 0,1 0 0 0 0,0-1 1 0 0,-1 0-1 0 0,1-1 0 0 0,0 1 1 0 0,-1-2-1 0 0,10-3 0 0 0,-3 0 56 0 0,0 0-1 0 0,-1-1 1 0 0,0-1 0 0 0,0 0-1 0 0,22-19 1 0 0,-25 18-24 0 0,0-2 1 0 0,-1 1-1 0 0,0-2 0 0 0,-1 1 1 0 0,0-1-1 0 0,-1-1 0 0 0,12-23 1 0 0,-11 16 133 0 0,-1 0 0 0 0,-1-1 1 0 0,-1 0-1 0 0,6-36 0 0 0,-10 47-68 0 0,-1 0 0 0 0,0-1 0 0 0,-1 1-1 0 0,0 0 1 0 0,-1 0 0 0 0,0-1 0 0 0,0 1-1 0 0,-6-18 1 0 0,4 21-50 0 0,1 0 0 0 0,-1 1-1 0 0,0-1 1 0 0,-1 1-1 0 0,0 0 1 0 0,0 0 0 0 0,0 0-1 0 0,-1 0 1 0 0,1 1 0 0 0,-1 0-1 0 0,-1 0 1 0 0,1 0-1 0 0,-9-5 1 0 0,2 1-42 0 0,-1 2 1 0 0,0-1-1 0 0,0 2 0 0 0,-1 0 1 0 0,-24-8-1 0 0,31 13-48 0 0,0-1-1 0 0,0 1 1 0 0,-1 0-1 0 0,1 0 1 0 0,-1 1 0 0 0,1 0-1 0 0,0 0 1 0 0,-1 1-1 0 0,1 0 1 0 0,0 0-1 0 0,-1 1 1 0 0,1-1 0 0 0,-8 5-1 0 0,8-3-195 0 0,0 0-1 0 0,1 0 1 0 0,0 1-1 0 0,-1 0 1 0 0,1 1-1 0 0,1-1 1 0 0,-1 1 0 0 0,1 0-1 0 0,0 0 1 0 0,0 1-1 0 0,0-1 1 0 0,1 1-1 0 0,0 0 1 0 0,0 1-1 0 0,0-1 1 0 0,-3 11-1 0 0,-1 3-1585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1839 0 0,'2'1'31'0'0,"4"-8"98"0"0,11-17 110 0 0,-13 19 4082 0 0,1-10 3564 0 0,-4 23-6631 0 0,32 367 2037 0 0,-13-53-3003 0 0,-8-198-184 0 0,-5-66 17 0 0,-1 99 0 0 0,-3-41-57 0 0,0 4-196 0 0,-4 11 448 0 0,3-118-458 0 0,-2-12-594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887 463 1375 0 0,'0'0'10228'0'0,"-19"-10"-7376"0"0,-42-36 243 0 0,36 31-2177 0 0,-2 0 0 0 0,-32-11 0 0 0,31 14 13 0 0,-51-30 1 0 0,42 21-422 0 0,-11-8 51 0 0,11 5-64 0 0,-1 2 1 0 0,-76-31 0 0 0,34 17-46 0 0,3-4-218 0 0,38 19-187 0 0,-57-22 0 0 0,78 36-131 0 0,14 6-2807 0 0,8 6 208 0 0,-4-4 2899 0 0,7 5-2014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0,'0'0'1239'0'0,"0"9"720"0"0,-1 105 4062 0 0,-3 58-4717 0 0,2-76-995 0 0,-2 109-1498 0 0,5-180-738 0 0,0-10-3397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0,'0'0'1208'0'0,"0"3"-272"0"0,7 23 1504 0 0,5 34 1 0 0,2 76-1513 0 0,-8-60-721 0 0,6 83-384 0 0,-10-53-2883 0 0,-2-87 1753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1 919 0 0,'-4'0'76'0'0,"1"1"-1"0"0,-1 0 1 0 0,1-1-1 0 0,-1 1 0 0 0,1 1 1 0 0,-1-1-1 0 0,-4 3 0 0 0,-12 8 15145 0 0,31-1-11736 0 0,-6-9-3204 0 0,1 0 0 0 0,0 0 1 0 0,-1 0-1 0 0,1 0 0 0 0,0-1 1 0 0,0 0-1 0 0,8 0 0 0 0,44 0 788 0 0,-52-2-990 0 0,45-3-315 0 0,1-2 1 0 0,75-19-1 0 0,-95 17-764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6911 0 0,'0'0'3822'0'0,"3"-1"-3516"0"0,-2 0-254 0 0,0 1-1 0 0,1 0 0 0 0,-1-1 0 0 0,0 1 1 0 0,0 0-1 0 0,0 0 0 0 0,1 0 0 0 0,-1 0 1 0 0,0 0-1 0 0,0 0 0 0 0,0 0 0 0 0,1 0 1 0 0,-1 0-1 0 0,0 0 0 0 0,0 1 0 0 0,0-1 1 0 0,0 1-1 0 0,0-1 0 0 0,0 0 0 0 0,1 1 1 0 0,-1 0-1 0 0,0-1 0 0 0,0 1 0 0 0,1 1 1 0 0,2 0 154 0 0,0 0 1 0 0,0 0 0 0 0,0 0 0 0 0,0-1 0 0 0,0 1-1 0 0,0-1 1 0 0,1 0 0 0 0,-1 0 0 0 0,7 0 0 0 0,43-2 1256 0 0,-31 0-1033 0 0,15 0 194 0 0,408 1 3149 0 0,-19-4-1996 0 0,288-45 313 0 0,-378 30-1333 0 0,-187 6-427 0 0,94-3 183 0 0,-196 16-434 0 0,327 11 92 0 0,-308-3-140 0 0,-25-2-9 0 0,41-1 0 0 0,-35 0-1006 0 0,-33-2-213 0 0,26 0 1 0 0,-37-3 1023 0 0,0 0 1 0 0,0-1-1 0 0,0 1 1 0 0,0-1-1 0 0,0 0 1 0 0,0 0-1 0 0,0 0 0 0 0,0 0 1 0 0,0-1-1 0 0,-1 1 1 0 0,5-4-1 0 0,1-1-1811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13535 0 0,'-2'1'620'0'0,"-17"6"215"0"0,15-6-759 0 0,0 0 0 0 0,1 0 0 0 0,-1 0 0 0 0,1 1 0 0 0,-1 0 0 0 0,-3 2 0 0 0,6-3 493 0 0,1 1-446 0 0,0 0 0 0 0,1 0 0 0 0,-1 0 0 0 0,1-1 0 0 0,0 1 0 0 0,-1 0 0 0 0,1 0 0 0 0,0 0 0 0 0,0 0 0 0 0,0-1 0 0 0,1 1 0 0 0,-1 0 0 0 0,0-1 0 0 0,0 1 0 0 0,1-1 0 0 0,-1 0 0 0 0,4 3 0 0 0,30 19 424 0 0,-29-20-430 0 0,38 19 231 0 0,54 20 0 0 0,-55-24-222 0 0,-9-5-61 0 0,-2 1 0 0 0,0 2-1 0 0,49 33 1 0 0,-69-41 60 0 0,0 1-1 0 0,-1 1 1 0 0,0 0 0 0 0,14 16 0 0 0,-22-22-21 0 0,0 0 1 0 0,-1 0-1 0 0,1 1 0 0 0,-1-1 1 0 0,0 1-1 0 0,0-1 1 0 0,0 1-1 0 0,-1 0 1 0 0,1-1-1 0 0,-1 1 1 0 0,-1 0-1 0 0,1 0 1 0 0,-1 0-1 0 0,1 0 0 0 0,-1 0 1 0 0,-1 0-1 0 0,0 5 1 0 0,-1 2 193 0 0,-1 1-1 0 0,0-1 1 0 0,-1 0 0 0 0,-1-1 0 0 0,0 1-1 0 0,0-1 1 0 0,-1 0 0 0 0,-9 13 0 0 0,-9 9 323 0 0,-33 35 1 0 0,26-34-428 0 0,-24 24-19 0 0,35-39-236 0 0,-29 37 0 0 0,36-38-1681 0 0,-17 35-1 0 0,22-38-57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0,'0'0'7412'0'0,"8"5"-5446"0"0,-6-2-1640 0 0,0 1 1 0 0,-1-1-1 0 0,1 1 1 0 0,-1-1-1 0 0,0 1 1 0 0,0 0-1 0 0,-1-1 1 0 0,1 1-1 0 0,-1 0 1 0 0,0 4-1 0 0,2 8 500 0 0,18 104 1853 0 0,4 173-1 0 0,-22-219-2624 0 0,-1-19-405 0 0,9 69 0 0 0,0-91-2586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2759 0 0,'0'0'126'0'0,"12"-8"8552"0"0,-10 9-8485 0 0,0-1-1 0 0,-1 1 0 0 0,1-1 1 0 0,0 1-1 0 0,-1 0 1 0 0,1 0-1 0 0,-1 0 0 0 0,1 0 1 0 0,-1 0-1 0 0,0 0 0 0 0,1 0 1 0 0,-1 1-1 0 0,0-1 0 0 0,0 0 1 0 0,1 1-1 0 0,-1-1 1 0 0,0 1-1 0 0,-1-1 0 0 0,1 1 1 0 0,0-1-1 0 0,0 3 0 0 0,3 6 140 0 0,0-1 0 0 0,3 16 0 0 0,-5-18 52 0 0,14 66 1362 0 0,12 147 0 0 0,0 4-1940 0 0,-23-205-394 0 0,-3-10-851 0 0,0 0-1 0 0,-1 0 1 0 0,1 10-1 0 0,-3-12-160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5983 0 0,'-17'14'7895'0'0,"17"-15"-7733"0"0,0 0 0 0 0,1 0 1 0 0,-1 0-1 0 0,0 0 0 0 0,1 0 0 0 0,-1 0 1 0 0,1 0-1 0 0,-1 0 0 0 0,1 0 0 0 0,-1 0 1 0 0,1 1-1 0 0,0-1 0 0 0,-1 0 0 0 0,1 0 1 0 0,0 1-1 0 0,0-1 0 0 0,0 0 0 0 0,0 1 0 0 0,-1-1 1 0 0,1 1-1 0 0,0-1 0 0 0,0 1 0 0 0,0 0 1 0 0,1-1-1 0 0,2 0 133 0 0,-1-1 0 0 0,1 1 0 0 0,0 0-1 0 0,-1 1 1 0 0,6-1 0 0 0,25 0 1314 0 0,55 8 1 0 0,-58-4-2632 0 0,0 0 1 0 0,44-4 0 0 0,-59 0-414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 10855 0 0,'0'0'496'0'0,"4"3"-12"0"0,-4-3-475 0 0,2 2-1 0 0,-2-2 1 0 0,2 2-1 0 0,-2-2 1 0 0,1 2-1 0 0,-1-2 1 0 0,2 2-1 0 0,-2-2 1 0 0,2 1-1 0 0,-2 1 1 0 0,0-2-1 0 0,2 2 1 0 0,-2 0-1 0 0,0-2 1 0 0,0 1-1 0 0,0 1 1 0 0,1-2-1 0 0,-1 2 1 0 0,0 0-1 0 0,0 1 1 0 0,-5 31 379 0 0,2-14 269 0 0,-22 140 3019 0 0,-11 85-2652 0 0,-14 181 526 0 0,71-555-1053 0 0,42-145 1 0 0,-33 152-427 0 0,-7 42-71 0 0,65-150 0 0 0,-76 204 0 0 0,22-39 0 0 0,-34 64-1 0 0,0 1 0 0 0,0 0 0 0 0,0-2 0 0 0,0 2 0 0 0,2 0 0 0 0,-2-2 0 0 0,0 2-1 0 0,0 0 1 0 0,0 0 0 0 0,2-2 0 0 0,-2 2 0 0 0,0 0 0 0 0,0 0 0 0 0,1-2 0 0 0,-1 2 0 0 0,0 0 0 0 0,0 0 0 0 0,2 0-1 0 0,-2-1 1 0 0,0 1 0 0 0,2 0 0 0 0,-2 0 0 0 0,0 0 0 0 0,2 0 0 0 0,-2 0 0 0 0,0 0 0 0 0,1-2 0 0 0,-1 2 0 0 0,0 0-1 0 0,2 0 1 0 0,-2 0 0 0 0,2 0 0 0 0,-2 2 0 0 0,0-2 0 0 0,2 0 0 0 0,-2 0 0 0 0,0 0 0 0 0,2 0 0 0 0,-2 0 0 0 0,0 0-1 0 0,1 0 1 0 0,-1 1 0 0 0,0-1 0 0 0,0 0 0 0 0,2 0 0 0 0,-2 0 0 0 0,0 2 0 0 0,2-2 0 0 0,-2 2 0 0 0,2 0-1 0 0,-1 0 1 0 0,1-1-1 0 0,0 3 1 0 0,-2-2-1 0 0,2 0 1 0 0,-2 1-1 0 0,2-1 1 0 0,-2 1 0 0 0,1-1-1 0 0,-1 2 1 0 0,0 1-1 0 0,2 213-33 0 0,-4-63 60 0 0,2-123-15 0 0,-1-23-9 0 0,1-2 0 0 0,0 2 0 0 0,0-2 0 0 0,0 2 0 0 0,1-2 0 0 0,-1 2 0 0 0,2-2 0 0 0,0 2-1 0 0,2-2 1 0 0,-3 0 0 0 0,3 2 0 0 0,5 9 0 0 0,3-2 73 0 0,-10-16-70 0 0,-2 0 1 0 0,2 0-1 0 0,0 0 1 0 0,-2 0-1 0 0,1 0 1 0 0,-1 0-1 0 0,2 0 1 0 0,-2 0-1 0 0,2 0 1 0 0,-2 0-1 0 0,2 0 1 0 0,-2 0-1 0 0,2 0 1 0 0,-2 0 0 0 0,1 0-1 0 0,-1-2 1 0 0,2 2-1 0 0,-2 0 1 0 0,2 0-1 0 0,-2-2 1 0 0,2 2-1 0 0,-2 0 1 0 0,1-1-1 0 0,-1 1 1 0 0,0 0-1 0 0,2-2 1 0 0,18-18 14 0 0,-9 4-5 0 0,-1 0 1 0 0,1-2-1 0 0,-2 0 1 0 0,0 1-1 0 0,-2-1 1 0 0,11-36-1 0 0,1-3 2 0 0,24-75-16 0 0,7-17 0 0 0,-7 54-64 0 0,-38 88 64 0 0,-3 7 0 0 0,-2 0 0 0 0,0 0 0 0 0,2 0 0 0 0,-2 0 0 0 0,1 0 0 0 0,-1 0 0 0 0,0 0 0 0 0,2 0 0 0 0,-2 0 0 0 0,0 0 0 0 0,2 0 0 0 0,-2 0 0 0 0,2 0 0 0 0,-2 0 0 0 0,0 0 0 0 0,2 0 0 0 0,-2 2 0 0 0,0-2 0 0 0,1 0 0 0 0,-1 0 0 0 0,0 0 0 0 0,2 2 0 0 0,-2-2 0 0 0,0 0 0 0 0,2 0 0 0 0,-2 1 0 0 0,0-1 0 0 0,0 0 0 0 0,0 2 0 0 0,2-2 0 0 0,-2 0 0 0 0,0 2 0 0 0,0-2 0 0 0,0 0 0 0 0,2 2 0 0 0,3 7 36 0 0,0 0 0 0 0,-1-1-1 0 0,1 1 1 0 0,-1 0 0 0 0,-1 0-1 0 0,1 0 1 0 0,-2 2 0 0 0,3 12-1 0 0,7 86 496 0 0,-8-61-391 0 0,3 30 43 0 0,0 20 403 0 0,6 2-1 0 0,40 160 0 0 0,-49-247-676 0 0,1 1 0 0 0,1-1 1 0 0,-1-1-1 0 0,2 1 0 0 0,14 19 1 0 0,10 3-5451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124 240 10103 0 0,'0'0'919'0'0,"23"-20"741"0"0,-17 10-1265 0 0,1 1 0 0 0,-2 0 0 0 0,0-2 0 0 0,-1 2 0 0 0,1-2 1 0 0,-1 1-1 0 0,-2-1 0 0 0,1 0 0 0 0,-1 1 0 0 0,0-1 0 0 0,0 0 0 0 0,-1 1 0 0 0,-1-1 0 0 0,0-12 1 0 0,0 19-336 0 0,0 2 0 0 0,-1 1 1 0 0,1-1-1 0 0,0 0 1 0 0,0-2-1 0 0,0 3 0 0 0,-2-1 1 0 0,2 0-1 0 0,0 0 0 0 0,-2 1 1 0 0,2-1-1 0 0,-2 0 1 0 0,0 0-1 0 0,2 0 0 0 0,-1 1 1 0 0,-1-1-1 0 0,2 0 1 0 0,-2 0-1 0 0,0 0 0 0 0,0 1 1 0 0,1 1-1 0 0,-1-2 1 0 0,0 0-1 0 0,0 2 0 0 0,1-2 1 0 0,-1 1-1 0 0,0 1 1 0 0,0-2-1 0 0,0 2 0 0 0,1 0 1 0 0,-1-2-1 0 0,-2 2 1 0 0,3 0-1 0 0,-1 0 0 0 0,0 0 1 0 0,0 0-1 0 0,-1 0 0 0 0,1 0 1 0 0,0 0-1 0 0,0 0 1 0 0,-3 2-1 0 0,-2-2 72 0 0,1 2-1 0 0,-1-1 1 0 0,2 3-1 0 0,-2-2 1 0 0,1-1-1 0 0,-1 3 1 0 0,2 0-1 0 0,0-1 1 0 0,-1 1-1 0 0,1-1 1 0 0,-11 10-1 0 0,11-4-38 0 0,-1 0 1 0 0,-1 0-1 0 0,4-1 0 0 0,-3 1 1 0 0,1 2-1 0 0,1-2 0 0 0,1 0 0 0 0,1 2 1 0 0,-2-1-1 0 0,3-1 0 0 0,-1 2 0 0 0,0 0 1 0 0,2-1-1 0 0,0 1 0 0 0,0 0 0 0 0,0-2 1 0 0,2 1-1 0 0,1 19 0 0 0,1-15-21 0 0,-1 2 0 0 0,1 0 0 0 0,1 0 0 0 0,1-2 0 0 0,-1 2 0 0 0,2-1 0 0 0,2-1 0 0 0,-2 0 0 0 0,2 1 0 0 0,0-3 0 0 0,16 18 0 0 0,-18-23-96 0 0,-1-1 0 0 0,1-3-1 0 0,0 3 1 0 0,0-1 0 0 0,0-1-1 0 0,0-1 1 0 0,0 1 0 0 0,0-1-1 0 0,2 1 1 0 0,-2-2 0 0 0,2-1 0 0 0,-1 3-1 0 0,0-4 1 0 0,1 2 0 0 0,-2 0-1 0 0,2-2 1 0 0,0 0 0 0 0,-2 0 0 0 0,2-2-1 0 0,9 0 1 0 0,12-5-1798 0 0,-1 0 0 0 0,1-2-1 0 0,-1 0 1 0 0,30-18 0 0 0,-33 16-4117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3679 0 0,'3'-32'-396'0'0,"-3"26"1207"0"0,0 1 0 0 0,0 0 0 0 0,-1-1 0 0 0,1 3 0 0 0,-2-3 0 0 0,-2-8 1 0 0,4 12-405 0 0,-2-1 1 0 0,1 1-1 0 0,1-2 1 0 0,-2 3 0 0 0,0-3-1 0 0,0 2 1 0 0,1-1-1 0 0,-1 1 1 0 0,0 0 0 0 0,-2 0-1 0 0,3-1 1 0 0,-1 1-1 0 0,0 0 1 0 0,-1 0-1 0 0,1 1 1 0 0,-2 1 0 0 0,2-2-1 0 0,-1 0 1 0 0,1 0-1 0 0,-2 2 1 0 0,1-1 0 0 0,-4-1-1 0 0,3 2-226 0 0,1 0 0 0 0,-1-2 0 0 0,2 2 0 0 0,-1 0 0 0 0,-1 0 0 0 0,1 0-1 0 0,-1 0 1 0 0,0 0 0 0 0,1 2 0 0 0,1-2 0 0 0,-1 0 0 0 0,-1 2 0 0 0,0-1 0 0 0,1-1 0 0 0,1 2-1 0 0,-1 0 1 0 0,-1 0 0 0 0,2-1 0 0 0,-5 5 0 0 0,2-3-46 0 0,1 1 0 0 0,1 1 0 0 0,-1-1-1 0 0,0 1 1 0 0,1 1 0 0 0,-1-1 0 0 0,3 0 0 0 0,-3 1 0 0 0,2-1 0 0 0,-3 7 0 0 0,-1 6 19 0 0,3 0 1 0 0,-1 0 0 0 0,3 0-1 0 0,-1 0 1 0 0,0-1-1 0 0,4 30 1 0 0,-2-38-125 0 0,2-2-1 0 0,-2 2 1 0 0,1-2-1 0 0,1 0 1 0 0,2 2-1 0 0,-3-2 1 0 0,3 0-1 0 0,0 0 1 0 0,-1 0-1 0 0,1 1 0 0 0,-1-1 1 0 0,3 0-1 0 0,-3-2 1 0 0,3 2-1 0 0,6 6 1 0 0,-7-10-38 0 0,-1 1-1 0 0,1-1 1 0 0,1 1-1 0 0,-3-2 1 0 0,3 1 0 0 0,-1-1-1 0 0,0 0 1 0 0,1 0 0 0 0,-1-1-1 0 0,0 1 1 0 0,2 0 0 0 0,-1-2-1 0 0,-1 2 1 0 0,0-2 0 0 0,1 0-1 0 0,1 0 1 0 0,-2 0 0 0 0,1 0-1 0 0,-1-2 1 0 0,2 2-1 0 0,7-4 1 0 0,-5 1-259 0 0,2-1-1 0 0,-2 1 1 0 0,0-3-1 0 0,0 3 1 0 0,0-2-1 0 0,0-1 1 0 0,-2-1-1 0 0,2 2 1 0 0,-2-2 0 0 0,11-9-1 0 0,1-8-4975 0 0,36-51-1 0 0,-42 59 313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0,'0'0'102'0'0,"0"4"384"0"0,7 24 5297 0 0,6 42-1 0 0,-4 85-1813 0 0,-1-14-2540 0 0,23 179 770 0 0,-10-245-2162 0 0,-1-110-289 0 0,21-76-300 0 0,-31 74 391 0 0,5 3 1 0 0,26-57 0 0 0,-40 89 176 0 0,1-1 1 0 0,0 1 0 0 0,0 0-1 0 0,0-2 1 0 0,-1 3 0 0 0,1-1-1 0 0,0-2 1 0 0,2 2 0 0 0,-3 1-1 0 0,1-1 1 0 0,2 0 0 0 0,-3 0-1 0 0,3 1 1 0 0,-2-1 0 0 0,1 2-1 0 0,1-2 1 0 0,-2 0 0 0 0,1 2-1 0 0,1-2 1 0 0,-2 2 0 0 0,1 0-1 0 0,1-1 1 0 0,-2 1 0 0 0,6 0-1 0 0,-4 0 57 0 0,0 1-1 0 0,-1-1 0 0 0,1 2 0 0 0,-1 0 1 0 0,1-2-1 0 0,-1 2 0 0 0,1 0 0 0 0,-2-1 1 0 0,1 1-1 0 0,1 0 0 0 0,-1 0 1 0 0,-1 1-1 0 0,2-1 0 0 0,-2 2 0 0 0,1-3 1 0 0,-1 3-1 0 0,0-2 0 0 0,1 1 1 0 0,-1 1-1 0 0,2 3 0 0 0,19 36 999 0 0,25 69 1 0 0,14 27-456 0 0,-58-130-763 0 0,1-2 1 0 0,-1 0-1 0 0,1 0 1 0 0,11 11-1 0 0,2-3-6321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51 455 0 0,'0'-2'545'0'0,"0"0"0"0"0,0 1 0 0 0,0-1 0 0 0,0 0 0 0 0,0-2 0 0 0,0 3 0 0 0,0-1 0 0 0,-2 0 0 0 0,2 0 0 0 0,0 1 0 0 0,-2-1 0 0 0,2 0 0 0 0,-1 0-1 0 0,1 0 1 0 0,-2 1 0 0 0,2-1 0 0 0,-2 0 0 0 0,0 0 0 0 0,1 0 0 0 0,1 1 0 0 0,-2-1 0 0 0,0 0 0 0 0,-2 0 0 0 0,1 1-296 0 0,1 1 1 0 0,-1-2-1 0 0,1 2 0 0 0,-2-2 1 0 0,2 2-1 0 0,-1 0 0 0 0,1 0 1 0 0,-2 0-1 0 0,3 0 1 0 0,-3 0-1 0 0,1 0 0 0 0,1 0 1 0 0,-2 2-1 0 0,2-2 1 0 0,-3 2-1 0 0,-6 1-109 0 0,1 1 0 0 0,-1-1 1 0 0,2 3-1 0 0,-2-1 0 0 0,2 0 0 0 0,1 2 1 0 0,-16 11-1 0 0,17-12-79 0 0,2 1 1 0 0,0 0-1 0 0,-3 2 1 0 0,5-2 0 0 0,-2 0-1 0 0,-1 2 1 0 0,3 0-1 0 0,-1-2 1 0 0,0 2-1 0 0,1 0 1 0 0,1 0-1 0 0,0 0 1 0 0,1 0-1 0 0,-1-1 1 0 0,0 3-1 0 0,2-2 1 0 0,0 0-1 0 0,0 0 1 0 0,0 2-1 0 0,2-2 1 0 0,-2-1 0 0 0,2 1-1 0 0,1 0 1 0 0,-1 0-1 0 0,1 0 1 0 0,8 14-1 0 0,-9-19-51 0 0,0-1 0 0 0,1 1 0 0 0,-1 0 0 0 0,2-3 0 0 0,-1 3 0 0 0,-1-2 0 0 0,2 1 0 0 0,-1-1 0 0 0,1 0-1 0 0,-1 0 1 0 0,1-1 0 0 0,-1 1 0 0 0,8 2 0 0 0,-9-3-5 0 0,0-1 0 0 0,1 2 0 0 0,-1-2 0 0 0,0 0 0 0 0,1 2 0 0 0,-1-2 0 0 0,0 0 1 0 0,1 0-1 0 0,-1 0 0 0 0,0 0 0 0 0,2 0 0 0 0,-3 0 0 0 0,1-2 0 0 0,2 2 0 0 0,-2 0 0 0 0,-1-2 0 0 0,1 2 0 0 0,2-1 0 0 0,-3 1 0 0 0,1-2 0 0 0,0 0 0 0 0,0 2 0 0 0,3-3 0 0 0,2-6 8 0 0,2 0-1 0 0,-2-2 1 0 0,0 2 0 0 0,1-2-1 0 0,-1 1 1 0 0,-2-1-1 0 0,0 0 1 0 0,1 1 0 0 0,-1-3-1 0 0,-1 2 1 0 0,-1-1-1 0 0,-1 0 1 0 0,2 1-1 0 0,-3-2 1 0 0,1 1 0 0 0,-2-1-1 0 0,0-13 1 0 0,-2 35 274 0 0,-1-1 0 0 0,1 1 0 0 0,0 0 1 0 0,0 11-1 0 0,4-2-194 0 0,0 1-1 0 0,2 1 1 0 0,-1-2 0 0 0,11 30-1 0 0,-12-41-325 0 0,0 0-1 0 0,2 0 0 0 0,-1 0 0 0 0,1 1 1 0 0,-1-1-1 0 0,1-2 0 0 0,1 2 0 0 0,-1-1 1 0 0,1 1-1 0 0,0-2 0 0 0,1 0 0 0 0,-1 1 1 0 0,2-1-1 0 0,7 4 0 0 0,-1-4-1474 0 0,-1-1-68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1839 0 0,'0'5'10349'0'0,"-2"13"-9111"0"0,4 27 1028 0 0,17 90 0 0 0,-4-40-863 0 0,-8-45-222 0 0,-7-49-996 0 0,3 3 399 0 0,-3-4-580 0 0,0 0 0 0 0,0 0 0 0 0,2 2 1 0 0,-2-2-1 0 0,0 0 0 0 0,0 0 0 0 0,0 0 0 0 0,0 0 0 0 0,0 0 0 0 0,0 0 0 0 0,0 0 1 0 0,0 0-1 0 0,0 0 0 0 0,0 0 0 0 0,0 2 0 0 0,0-2 0 0 0,0 0 0 0 0,2 0 1 0 0,-2 0-1 0 0,0 0 0 0 0,0 0 0 0 0,0 0 0 0 0,0 0 0 0 0,0 0 0 0 0,0 0 0 0 0,0 0 1 0 0,0 0-1 0 0,2 0 0 0 0,-2 0 0 0 0,0 0 0 0 0,0 0 0 0 0,0 0 0 0 0,0 0 0 0 0,0 0 1 0 0,0 0-1 0 0,0 0 0 0 0,0 0 0 0 0,1 0 0 0 0,-1 0 0 0 0,0 0 0 0 0,0 0 0 0 0,0 0 1 0 0,0 0-1 0 0,0 0 0 0 0,0 0 0 0 0,0-2 0 0 0,0 2 0 0 0,0 0 0 0 0,0 0 1 0 0,2 0-1 0 0,-2 0 0 0 0,0 0 0 0 0,0 0 0 0 0,0 0 0 0 0,0 0 0 0 0,0 0 0 0 0,0 0 1 0 0,0-2-1 0 0,0 2 0 0 0,0 0 0 0 0,0 0 0 0 0,0 0 0 0 0,6-4 3 0 0,-3-1-1 0 0,1 1 1 0 0,1-1-1 0 0,-1 0 1 0 0,-1 1-1 0 0,-1-1 1 0 0,2 0-1 0 0,-1-1 1 0 0,2-10-1 0 0,20-53-11 0 0,-19 47 28 0 0,1 1-1 0 0,0 1 0 0 0,2 1 1 0 0,0-1-1 0 0,2 0 1 0 0,1 3-1 0 0,-1-1 0 0 0,1 0 1 0 0,19-18-1 0 0,-30 34 16 0 0,-1 2 1 0 0,2 0-1 0 0,-2-1 0 0 0,2 1 0 0 0,-2 0 1 0 0,2 0-1 0 0,-2-2 0 0 0,1 2 1 0 0,1 0-1 0 0,-2 0 0 0 0,2 0 0 0 0,-2 0 1 0 0,2 0-1 0 0,-2 0 0 0 0,2 0 0 0 0,-1 0 1 0 0,-1 0-1 0 0,2 0 0 0 0,-2 0 0 0 0,2 0 1 0 0,0 0-1 0 0,-2 0 0 0 0,1 2 0 0 0,-1-2 1 0 0,2 0-1 0 0,-2 0 0 0 0,2 1 1 0 0,-2-1-1 0 0,2 0 0 0 0,-2 2 0 0 0,2-2 1 0 0,-2 0-1 0 0,1 2 0 0 0,1 0 0 0 0,25 30 474 0 0,-24-29-395 0 0,10 17 83 0 0,1 1 0 0 0,-3 1 0 0 0,0-1 0 0 0,15 47 0 0 0,-15-39-538 0 0,2-1-1 0 0,19 38 0 0 0,-18-48-597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0,'0'0'10616'0'0,"12"32"-7874"0"0,10 70-732 0 0,-4-17-2523 0 0,-9-49-2756 0 0,-8-27 1579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94 185 11143 0 0,'-15'-17'530'0'0,"3"-3"-1"0"0,-1 2 0 0 0,3-1 0 0 0,-15-31 1 0 0,11 21 1702 0 0,14 29-2222 0 0,0-2 0 0 0,-2 2 1 0 0,2-1-1 0 0,0 1 0 0 0,0-2 0 0 0,0 0 1 0 0,-2 2-1 0 0,2-2 0 0 0,0 2 0 0 0,0-2 0 0 0,0 1 1 0 0,0 1-1 0 0,0-2 0 0 0,0 0 0 0 0,0 2 1 0 0,0-2-1 0 0,0 2 0 0 0,0-2 0 0 0,0 1 0 0 0,0 1 1 0 0,2-4-1 0 0,-2 4-126 0 0,2 0 0 0 0,-2-2-1 0 0,0 2 1 0 0,1 0 0 0 0,-1-1 0 0 0,2 1 0 0 0,-2 0 0 0 0,0 0 0 0 0,2-2-1 0 0,-2 2 1 0 0,2 0 0 0 0,-2 0 0 0 0,1 0 0 0 0,-1 0 0 0 0,2 0 0 0 0,-2-2-1 0 0,2 2 1 0 0,-2 0 0 0 0,0 0 0 0 0,2 0 0 0 0,-2 0 0 0 0,2 0-1 0 0,-1 2 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6447 0 0,'0'0'9079'0'0,"-27"23"-7016"0"0,16-16-1951 0 0,4-1 11 0 0,0-3-1 0 0,1 3 0 0 0,-1 1 0 0 0,2-2 1 0 0,0 0-1 0 0,-1 3 0 0 0,-8 9 0 0 0,12-15-127 0 0,0 0-1 0 0,1 0 1 0 0,1-1-1 0 0,-2 3 1 0 0,0-2 0 0 0,2 0-1 0 0,-2-1 1 0 0,2 1-1 0 0,-1 0 1 0 0,1 2-1 0 0,-2-3 1 0 0,2 1-1 0 0,0 2 1 0 0,0-3-1 0 0,0 1 1 0 0,-2 0 0 0 0,2 2-1 0 0,0-3 1 0 0,2 5-1 0 0,0-3-8 0 0,-1 3 1 0 0,1-1-1 0 0,0-1 0 0 0,0-1 1 0 0,1 2-1 0 0,-1-1 0 0 0,2 0 0 0 0,-1-1 1 0 0,-1 1-1 0 0,9 6 0 0 0,44 40-157 0 0,27 29-87 0 0,-73-70 686 0 0,-2 1-1 0 0,0-1 1 0 0,0 2 0 0 0,0 0 0 0 0,-1-2 0 0 0,10 23-1 0 0,-16-27-257 0 0,2 0-1 0 0,-2 1 0 0 0,1-1 0 0 0,-1-1 0 0 0,0 1 1 0 0,0 0-1 0 0,0 1 0 0 0,-1-1 0 0 0,1-1 0 0 0,0 1 1 0 0,-2 0-1 0 0,0 1 0 0 0,0-3 0 0 0,0 3 0 0 0,1-3 1 0 0,-1 2-1 0 0,-2-1 0 0 0,2 1 0 0 0,-1-1 0 0 0,-4 7 0 0 0,1-4-110 0 0,-1 0 0 0 0,2 0-1 0 0,-2-2 1 0 0,0 2-1 0 0,0-1 1 0 0,-1-1-1 0 0,1 1 1 0 0,0-1 0 0 0,-2 0-1 0 0,-12 4 1 0 0,19-7-111 0 0,0-2 1 0 0,1 0-1 0 0,-1 0 1 0 0,0 2-1 0 0,0-2 1 0 0,0 0 0 0 0,1 0-1 0 0,-1 0 1 0 0,0 0-1 0 0,-2 0 1 0 0,3 0-1 0 0,-3-2 1 0 0,2 2-276 0 0,1-2 1 0 0,-1 2-1 0 0,0 0 1 0 0,2-2-1 0 0,-2 2 0 0 0,0 0 1 0 0,2-1-1 0 0,-1-1 1 0 0,-1 2-1 0 0,2-2 1 0 0,-2 2-1 0 0,0-2 0 0 0,2 0 1 0 0,-1 2-1 0 0,1-1 1 0 0,-2-1-1 0 0,2 2 1 0 0,0-2-1 0 0,-2 0 0 0 0,2 1 1 0 0,0-1-1 0 0,-2 2 1 0 0,2-2-1 0 0,0-2 1 0 0,-2-6-1576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4143 0 0,'2'4'7846'0'0,"3"5"-7339"0"0,0 0 0 0 0,-1 1 1 0 0,1-1-1 0 0,-1 2 0 0 0,0 0 1 0 0,-1-2-1 0 0,1 12 0 0 0,8 81 1388 0 0,-5-22-615 0 0,-7-7-49 0 0,0-71-690 0 0,18-29-472 0 0,-4 0-441 0 0,-1 0 0 0 0,-2-1 0 0 0,6-31 0 0 0,-6 23 132 0 0,60-160-1520 0 0,-69 195 2032 0 0,7 31 202 0 0,-5-5 87 0 0,1 50 1 0 0,-3-49-184 0 0,7 46-1 0 0,-9-67-331 0 0,0-1 16 0 0,1-3 0 0 0,-1 3 1 0 0,0 0-1 0 0,2-3 0 0 0,-2 3 1 0 0,2-2-1 0 0,0 1 1 0 0,1 4-1 0 0,1-10-56 0 0,-2 1 1 0 0,1 0-1 0 0,-1-1 0 0 0,0 1 1 0 0,0 0-1 0 0,1-1 0 0 0,1-5 1 0 0,8-11-226 0 0,-1-1 1 0 0,9-24 0 0 0,6-13-153 0 0,17-49-18 0 0,-41 101 373 0 0,0 1 35 0 0,-1-1-1 0 0,1 2 1 0 0,0-1-1 0 0,0 0 1 0 0,0 1-1 0 0,1-1 1 0 0,-1 1-1 0 0,1-1 0 0 0,-1 1 1 0 0,2-1-1 0 0,-1 0 1 0 0,1 3-1 0 0,-1-3 1 0 0,8-3-1 0 0,-11 7 230 0 0,25 14 572 0 0,-20-8-678 0 0,-1-1-1 0 0,1 0 1 0 0,-1 2-1 0 0,0-1 0 0 0,-1 1 1 0 0,-1-2-1 0 0,1 2 1 0 0,-1 1-1 0 0,4 6 1 0 0,11 64 1059 0 0,-11-42-951 0 0,44 229-921 0 0,-45-232-3188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3679 0 0,'4'7'6506'0'0,"-4"-7"-6401"0"0,28-1 1768 0 0,38-12-549 0 0,-52 10-871 0 0,38-10 1094 0 0,0 4 0 0 0,80-7 1 0 0,151 0 309 0 0,275-14-9 0 0,-383 33-1601 0 0,-102 1 10 0 0,103-9-1 0 0,-103 1 88 0 0,81 4 0 0 0,1 4 24 0 0,210-6 176 0 0,-283-2-360 0 0,257 6 384 0 0,-229-2-454 0 0,-24-2 1 0 0,92-7 272 0 0,-44 6-166 0 0,-57-1-111 0 0,64 4 7 0 0,-61 2 15 0 0,109-13 0 0 0,-129 6 5 0 0,83 3 1 0 0,-27 2-33 0 0,10 2 23 0 0,-72 0-54 0 0,72-6 0 0 0,-44-7 22 0 0,-41 4-41 0 0,0 4 0 0 0,81-1 0 0 0,109 13 20 0 0,-188-7-54 0 0,0 0 1 0 0,85-13-1 0 0,115-10 80 0 0,-126 13-55 0 0,211-15 124 0 0,-199 29-159 0 0,49-8 106 0 0,73 5-12 0 0,-210-1-82 0 0,243 2 116 0 0,-108-6-11 0 0,-124 0-39 0 0,-2-1-1 0 0,0-3 1 0 0,59-15 0 0 0,-108 21-88 0 0,3-2 0 0 0,-2 2 0 0 0,1-2 0 0 0,-1 2 1 0 0,2-1-1 0 0,-3-1 0 0 0,1 2 0 0 0,2-2 0 0 0,-2 0 1 0 0,-1 0-1 0 0,1 1 0 0 0,0-1 0 0 0,1 0 0 0 0,-1 0 1 0 0,0 1-1 0 0,0-3 0 0 0,-2 2 0 0 0,3-3 0 0 0,-1 3-158 0 0,2-14-3847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4143 0 0,'0'0'6784'0'0,"0"27"-4184"0"0,-2-25-2472 0 0,2 0 0 0 0,0-2 0 0 0,-2 2 0 0 0,2-1 0 0 0,-2-1 0 0 0,2 2 0 0 0,-1 0 0 0 0,-1-2 0 0 0,2 2 0 0 0,-2-2 0 0 0,0 1 0 0 0,2-1 0 0 0,-2 2 0 0 0,1-2 0 0 0,1 0 0 0 0,-2 2 0 0 0,0-2 0 0 0,0 0 0 0 0,1 2 0 0 0,1-2 0 0 0,-6 0 0 0 0,4 0 272 0 0,-5-4 270 0 0,6 4-610 0 0,-1-2 0 0 0,-2 1 0 0 0,2 1 0 0 0,1-2 0 0 0,-1 0 0 0 0,-2 0 0 0 0,2 2 0 0 0,1-1 0 0 0,-5-5 0 0 0,5 3-58 0 0,1-1 0 0 0,-2 0 1 0 0,2 1-1 0 0,-2-1 1 0 0,2 1-1 0 0,0-1 1 0 0,0-1-1 0 0,0 1 1 0 0,0 1-1 0 0,0-1 0 0 0,0 1 1 0 0,0-1-1 0 0,2 0 1 0 0,-2 1-1 0 0,2-1 1 0 0,-2 1-1 0 0,1-1 1 0 0,1 1-1 0 0,0-1 0 0 0,0 2 1 0 0,-1-1-1 0 0,1-1 1 0 0,5-3-1 0 0,-7 5-79 0 0,9-1-11 0 0,-9 1 86 0 0,0 2-1 0 0,2-2 1 0 0,-2 2-1 0 0,2 0 1 0 0,-2-2-1 0 0,2 2 1 0 0,-2-1-1 0 0,1 1 1 0 0,-1 0-1 0 0,2 0 1 0 0,-2-2-1 0 0,2 2 1 0 0,-2 0-1 0 0,2 0 1 0 0,-2 0-1 0 0,2 0 1 0 0,-1 0-1 0 0,-1-2 1 0 0,2 2-1 0 0,-2 0 1 0 0,2 0-1 0 0,1 0 9 0 0,-1 0 1 0 0,0 0-1 0 0,0 0 0 0 0,0 2 0 0 0,1-2 0 0 0,-1 0 1 0 0,0 0-1 0 0,0 2 0 0 0,-1-2 0 0 0,1 0 1 0 0,0 1-1 0 0,0-1 0 0 0,-1 2 0 0 0,1-2 0 0 0,0 2 1 0 0,0 0-1 0 0,0-1 0 0 0,-1-1 0 0 0,3 4 0 0 0,-2-2 34 0 0,1 1 63 0 0,-1-1 0 0 0,0 0-1 0 0,1 2 1 0 0,-1-3 0 0 0,0 3 0 0 0,0-1-1 0 0,0-1 1 0 0,-1 2 0 0 0,1-1 0 0 0,-2-1-1 0 0,2 2 1 0 0,0-1 0 0 0,-1 8-1 0 0,3 39 1438 0 0,-4-50-1306 0 0,-23 25 730 0 0,21-23-957 0 0,0-2 0 0 0,0 0 1 0 0,1 1-1 0 0,-1-1 0 0 0,-2 0 0 0 0,3 2 0 0 0,-1-2 0 0 0,0 0 0 0 0,0 0 0 0 0,0 0 1 0 0,1 0-1 0 0,-3 0 0 0 0,2 0 0 0 0,1-2 0 0 0,-1 2 0 0 0,0 0 0 0 0,0 0 1 0 0,0-1-1 0 0,1 1 0 0 0,-1-2 0 0 0,0 2 0 0 0,0-2 0 0 0,0 0 0 0 0,1 2 0 0 0,-1-2 1 0 0,0 1-1 0 0,0 1 0 0 0,1-2 0 0 0,-1 0 0 0 0,2 0 0 0 0,-2 1 0 0 0,0-1 1 0 0,2 0-1 0 0,-2 0 0 0 0,1 0 0 0 0,1 1 0 0 0,0-1 0 0 0,-2 0 0 0 0,2 0 0 0 0,-2 1 1 0 0,2-1-1 0 0,0-5 0 0 0,0-8-1228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1839 0 0,'0'0'11512'0'0,"0"-25"-9920"0"0,0 23-1524 0 0,0 0 0 0 0,2 0-1 0 0,-2 0 1 0 0,0 1 0 0 0,2-1-1 0 0,-2 0 1 0 0,2 0 0 0 0,-2 1-1 0 0,1 1 1 0 0,1-2 0 0 0,-2 0-1 0 0,2 0 1 0 0,0 0 0 0 0,0 2-1 0 0,-2-1 1 0 0,1-1 0 0 0,1 2-1 0 0,0-2 1 0 0,3 0 0 0 0,-5 1 73 0 0,0 1-127 0 0,0 0-1 0 0,0 0 1 0 0,2 0 0 0 0,-2-2 0 0 0,0 2-1 0 0,0 0 1 0 0,0 0 0 0 0,0 0-1 0 0,0 0 1 0 0,2-2 0 0 0,-2 2 0 0 0,0 0-1 0 0,0 0 1 0 0,0 0 0 0 0,0 0-1 0 0,2 0 1 0 0,-2 0 0 0 0,0 0 0 0 0,0-2-1 0 0,1 2 1 0 0,-1 0 0 0 0,0 0-1 0 0,0 0 1 0 0,0 0 0 0 0,2 0 0 0 0,-2 0-1 0 0,0 0 1 0 0,0 0 0 0 0,0 0 0 0 0,2 0-1 0 0,-2 0 1 0 0,0 0 0 0 0,0 0-1 0 0,2 0 1 0 0,-2 0 0 0 0,0 2 0 0 0,0-2-1 0 0,18 5 651 0 0,-17-3-582 0 0,-1-2 0 0 0,2 0 0 0 0,-2 2-1 0 0,2 0 1 0 0,-2-2 0 0 0,2 1 0 0 0,-2-1 0 0 0,2 2-1 0 0,-2 0 1 0 0,1-2 0 0 0,-1 2 0 0 0,2 0-1 0 0,-2-2 1 0 0,0 1 0 0 0,0 1 0 0 0,2 0 0 0 0,-2-2-1 0 0,0 2 1 0 0,0-1 0 0 0,0 3 0 0 0,0-2 9 0 0,0 1 1 0 0,-2-1-1 0 0,2 0 1 0 0,0 0-1 0 0,-2 1 1 0 0,1-1-1 0 0,1 0 1 0 0,-2 0 0 0 0,0 1-1 0 0,2-1 1 0 0,-4 2-1 0 0,3-3 149 0 0,-7 1-26 0 0,-9 3 134 0 0,13-5-288 0 0,-10-7 12 0 0,12 6-72 0 0,2-1 0 0 0,-2 0 0 0 0,0 0 1 0 0,1 0-1 0 0,-1 1 0 0 0,0-1 1 0 0,2 0-1 0 0,-2 0 0 0 0,2 1 1 0 0,-1-1-1 0 0,1 0 0 0 0,-2-2 1 0 0,2 3-1 0 0,-2-1 0 0 0,2 0 1 0 0,0-2-1 0 0,0 3 0 0 0,0-1 1 0 0,0-2-1 0 0,0 3 0 0 0,0-1 1 0 0,0 0-1 0 0,0-2 0 0 0,0 3 1 0 0,2-1-1 0 0,-2-3 0 0 0,2-10-8 0 0,-1 13-35 0 0,30-10 34 0 0,-19 17 43 0 0,-12-5-19 0 0,2 2 0 0 0,-2-2 0 0 0,0 0 0 0 0,2 0 1 0 0,-2 2-1 0 0,0-2 0 0 0,1 0 0 0 0,-1 0 0 0 0,2 2 1 0 0,-2-2-1 0 0,0 0 0 0 0,2 0 0 0 0,-2 0 0 0 0,2 0 0 0 0,-2 0 1 0 0,2 0-1 0 0,-2 0 0 0 0,1 1 0 0 0,-1-1 40 0 0,2 2-1 0 0,-2 0 0 0 0,0-2 1 0 0,2 2-1 0 0,-2 0 0 0 0,0-1 1 0 0,0-1-1 0 0,0 2 0 0 0,2 0 1 0 0,-2 0-1 0 0,0 0 1 0 0,0-2-1 0 0,0 1 0 0 0,-2 1 1 0 0,2 0-1 0 0,0-2 0 0 0,0 2 1 0 0,0-1-1 0 0,0 1 0 0 0,-2-2 1 0 0,2 4-1 0 0,-2-1-16 0 0,-17 26-41 0 0,17-27-202 0 0,-2 1-2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2759 0 0,'0'0'11336'0'0,"3"1"-10813"0"0,9 1-38 0 0,-9-1 873 0 0,22-1 718 0 0,-21 1-1940 0 0,0-1-1 0 0,0 0 1 0 0,1 0 0 0 0,6-1-1 0 0,105-27 1857 0 0,-111 27-1963 0 0,0 1-1 0 0,-1-1 1 0 0,1 1-1 0 0,0-1 1 0 0,0 1-1 0 0,8 2 1 0 0,-8-2-28 0 0,0 1 1 0 0,1-1-1 0 0,-1 0 0 0 0,0-1 1 0 0,6 0-1 0 0,-8 0-120 0 0,0 1 1 0 0,0-1-1 0 0,0 1 0 0 0,1 0 0 0 0,-1 0 0 0 0,0 0 1 0 0,0 1-1 0 0,5 0 0 0 0,1 0-710 0 0,2 1-224 0 0,4 0-3441 0 0,-9-2 2739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1839 0 0,'1'-17'4508'0'0,"-1"15"-3938"0"0,0 1 0 0 0,0-1-1 0 0,0 0 1 0 0,0 1 0 0 0,0-1-1 0 0,0 1 1 0 0,-1-1-1 0 0,1 0 1 0 0,-1 1 0 0 0,1-1-1 0 0,-1 1 1 0 0,0 0-1 0 0,0-1 1 0 0,1 1 0 0 0,-1-1-1 0 0,0 1 1 0 0,0 0 0 0 0,0 0-1 0 0,-2-2 1 0 0,1 2-322 0 0,1 0-1 0 0,-1 0 1 0 0,1 0 0 0 0,-1 1 0 0 0,0-1-1 0 0,1 0 1 0 0,-1 1 0 0 0,0 0-1 0 0,1-1 1 0 0,-1 1 0 0 0,0 0 0 0 0,0 0-1 0 0,0 0 1 0 0,1 0 0 0 0,-3 0 0 0 0,0 0-174 0 0,0 1 0 0 0,0 0 0 0 0,0 0 0 0 0,0 0 0 0 0,0 1 0 0 0,0-1 0 0 0,0 1 0 0 0,0 0 1 0 0,1 0-1 0 0,-1 0 0 0 0,1 0 0 0 0,-1 1 0 0 0,1 0 0 0 0,-4 3 0 0 0,-2 6-43 0 0,0 1 0 0 0,1 0 0 0 0,1 0 0 0 0,0 0 0 0 0,1 1 0 0 0,-9 27-1 0 0,7-14 105 0 0,2 0 0 0 0,-6 51-1 0 0,10-54-7 0 0,1-1 0 0 0,1 1 0 0 0,5 35-1 0 0,-3-47-64 0 0,0 1-1 0 0,1-1 1 0 0,1 0-1 0 0,0 0 0 0 0,0 0 1 0 0,1-1-1 0 0,1 1 1 0 0,9 13-1 0 0,-11-20 4 0 0,0 1 0 0 0,1-1 0 0 0,0 0 0 0 0,0 0 0 0 0,0-1 0 0 0,1 0 0 0 0,-1 1 0 0 0,1-2-1 0 0,0 1 1 0 0,0-1 0 0 0,1 0 0 0 0,-1 0 0 0 0,1-1 0 0 0,-1 0 0 0 0,12 3 0 0 0,-9-4 2 0 0,0 1 1 0 0,0-2-1 0 0,0 1 1 0 0,0-1-1 0 0,0 0 1 0 0,1-1-1 0 0,-1 0 0 0 0,0 0 1 0 0,0-1-1 0 0,-1 0 1 0 0,13-5-1 0 0,8-6-49 0 0,56-32-1 0 0,-39 14-3973 0 0,-39 26 924 0 0,-4 2 1049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0,'0'0'12983'0'0,"-2"17"-11639"0"0,7 162 2922 0 0,-1 72-1891 0 0,-6-214-2039 0 0,-9 57 0 0 0,8-82-3629 0 0,3-18-800 0 0,2-3 2487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7367 0 0,'0'0'7355'0'0,"10"10"-5871"0"0,21 47 665 0 0,-7-13-1231 0 0,35 49 0 0 0,28 38 410 0 0,-82-123-1198 0 0,1 0-1 0 0,0-1 1 0 0,8 9-1 0 0,-4-5 34 0 0,0 0 0 0 0,10 16 0 0 0,-10-15-52 0 0,-5-6-59 0 0,-1-1 0 0 0,0 1 0 0 0,5 8-1 0 0,-9-14-41 0 0,0 0 0 0 0,0 1 0 0 0,0-1 0 0 0,0 0 0 0 0,0 0 0 0 0,0 0 0 0 0,1 1 0 0 0,-1-1 0 0 0,0 0 0 0 0,0 0 0 0 0,0 0 0 0 0,0 0 0 0 0,0 1 0 0 0,0-1 0 0 0,1 0 0 0 0,-1 0 0 0 0,0 0 0 0 0,0 0 0 0 0,0 0 0 0 0,0 1 0 0 0,1-1-1 0 0,-1 0 1 0 0,0 0 0 0 0,0 0 0 0 0,0 0 0 0 0,1 0 0 0 0,-1 0 0 0 0,0 0 0 0 0,0 0 0 0 0,0 0 0 0 0,1 0 0 0 0,-1 0 0 0 0,0 0 0 0 0,0 0 0 0 0,0 0 0 0 0,1 0 0 0 0,-1 0 0 0 0,0 0 0 0 0,0 0 0 0 0,0 0 0 0 0,1 0 0 0 0,-1 0-1 0 0,0 0 1 0 0,0-1 0 0 0,0 1 0 0 0,1 0 0 0 0,-1 0 0 0 0,0 0 0 0 0,0 0 0 0 0,0 0 0 0 0,0 0 0 0 0,0-1 0 0 0,1 1 0 0 0,7-16 346 0 0,3-24 148 0 0,-4-8 43 0 0,2-69 1 0 0,-8-48-360 0 0,-2 73-179 0 0,4 59-1860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0,'2'52'9660'0'0,"2"-5"-7611"0"0,3-1-1 0 0,13 48 1 0 0,-8-38-1305 0 0,27 106 889 0 0,-27-118-1265 0 0,103 503 1681 0 0,-75-350-1617 0 0,6 40 472 0 0,-14-41-291 0 0,6 51 481 0 0,-34-210-935 0 0,4 61 239 0 0,-5 51-526 0 0,-3-148-129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6447 0 0,'0'0'298'0'0,"4"-11"100"0"0,-3 9-234 0 0,0 0 0 0 0,0 0-1 0 0,0 1 1 0 0,0-1-1 0 0,0 1 1 0 0,1-1 0 0 0,-1 0-1 0 0,0 1 1 0 0,1 0-1 0 0,-1-1 1 0 0,1 1-1 0 0,-1 0 1 0 0,1 0 0 0 0,0 0-1 0 0,-1 0 1 0 0,1 0-1 0 0,3-1 1 0 0,36-11 2855 0 0,-35 12-3017 0 0,20-5 1152 0 0,41-2 0 0 0,-20 2-269 0 0,73-5 985 0 0,125 5 0 0 0,-104 4-1097 0 0,-7 0-72 0 0,250-10 323 0 0,-178 11-22 0 0,20-3-137 0 0,-97-2-427 0 0,189-18 629 0 0,-268 13-988 0 0,-39 8-55 0 0,0 0 0 0 0,1 1 0 0 0,16-2 0 0 0,-10 3 24 0 0,21-5 1 0 0,-25 4-627 0 0,-1 0 1 0 0,1 0-1 0 0,20 1 1 0 0,-25 3-1868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10135 0 0,'33'-21'778'0'0,"-26"17"2254"0"0,-5 5-2814 0 0,0 1-1 0 0,0-1 1 0 0,-1 1 0 0 0,1 0 0 0 0,0 0 0 0 0,-1-1 0 0 0,1 1 0 0 0,-1 0 0 0 0,0 0-1 0 0,1 0 1 0 0,-1 0 0 0 0,0 1 0 0 0,1 2 0 0 0,9 31 970 0 0,-2 6-847 0 0,-3 1 0 0 0,-1-1 0 0 0,0 53 1 0 0,-14 129 906 0 0,8-214-1245 0 0,0 84-4548 0 0,2-51 1034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0,'-1'7'587'0'0,"2"22"6642"0"0,0-1-3366 0 0,9 54-1559 0 0,-2-34-1986 0 0,8 39-51 0 0,24 84-667 0 0,-13-56-3028 0 0,-22-94-1208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17711 0 0,'0'0'1603'0'0,"-1"0"-1318"0"0,-3 2 539 0 0,31 1 682 0 0,-21-2-1300 0 0,0 0 0 0 0,0-1 0 0 0,9 1-1 0 0,14-3 124 0 0,-15 1-258 0 0,-1 1 1 0 0,1-2 0 0 0,-1 0-1 0 0,17-5 1 0 0,-23 5-210 0 0,1 1 0 0 0,0-1 0 0 0,-1 1 0 0 0,1 1 0 0 0,9-1 0 0 0,0 1-398 0 0,11-2-284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0,'1'0'4262'0'0,"2"8"-1856"0"0,6 18 375 0 0,-1 0 0 0 0,-2 0-1 0 0,4 29 1 0 0,4 82-1246 0 0,-10-86-1746 0 0,1 0-1 0 0,17 64 1 0 0,-21-110-107 0 0,0-1-1 0 0,0 1 0 0 0,1-1 1 0 0,-1 0-1 0 0,1 0 0 0 0,0 0 1 0 0,1 0-1 0 0,3 5 0 0 0,0-3-1713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0,'0'0'928'0'0,"3"10"3248"0"0,24 96-417 0 0,9 50-3475 0 0,5 51-2845 0 0,-36-184 1231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9215 0 0,'-8'-4'831'0'0,"-15"-11"6352"0"0,24 14-7061 0 0,5-3 1414 0 0,10-4-2034 0 0,-14 8 1016 0 0,10-5-483 0 0,-1 2 0 0 0,1 0 0 0 0,0 0 0 0 0,1 1 0 0 0,12-1 0 0 0,64 1-1343 0 0,-56 3-498 0 0,-8-1-4054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14479 0 0,'-8'3'1314'0'0,"-1"1"-1102"0"0,1 0 0 0 0,-1 1 1 0 0,1-1-1 0 0,0 2 1 0 0,0-1-1 0 0,0 1 1 0 0,-7 8-1 0 0,10-9-55 0 0,1-1 0 0 0,0 2 0 0 0,1-1 0 0 0,-1 0 0 0 0,1 1 0 0 0,0 0 0 0 0,0-1 0 0 0,1 1-1 0 0,0 0 1 0 0,0 0 0 0 0,-2 11 0 0 0,2-1-115 0 0,1-1-1 0 0,0 1 0 0 0,1 0 1 0 0,1 0-1 0 0,0-1 1 0 0,1 1-1 0 0,1 0 0 0 0,0-1 1 0 0,1 0-1 0 0,1 1 1 0 0,1-2-1 0 0,0 1 1 0 0,0-1-1 0 0,2 0 0 0 0,-1 0 1 0 0,19 22-1 0 0,-19-27-15 0 0,1 0-1 0 0,0-1 0 0 0,1 0 1 0 0,0-1-1 0 0,0 0 0 0 0,0 0 1 0 0,1-1-1 0 0,0 0 1 0 0,0-1-1 0 0,1 0 0 0 0,-1 0 1 0 0,1-2-1 0 0,0 1 0 0 0,0-1 1 0 0,1-1-1 0 0,-1 0 1 0 0,0 0-1 0 0,1-1 0 0 0,0-1 1 0 0,-1 0-1 0 0,1 0 1 0 0,-1-1-1 0 0,1-1 0 0 0,-1 0 1 0 0,0 0-1 0 0,0-1 0 0 0,0-1 1 0 0,15-6-1 0 0,-13 3 147 0 0,1 0 0 0 0,-1-1 0 0 0,-1-1 0 0 0,0 0 0 0 0,0-1 0 0 0,-1 0 0 0 0,0 0 0 0 0,0-1 0 0 0,-1-1 0 0 0,14-22 0 0 0,-19 27-18 0 0,-1-1 1 0 0,0 1-1 0 0,0-1 1 0 0,-1 0-1 0 0,0 0 1 0 0,0 0-1 0 0,-1-1 1 0 0,0 1-1 0 0,0-1 1 0 0,-1 1-1 0 0,0-1 1 0 0,-1 1-1 0 0,0-1 1 0 0,0 0-1 0 0,-1 1 1 0 0,0-1-1 0 0,0 1 1 0 0,-1-1-1 0 0,0 1 1 0 0,-5-11-1 0 0,3 10-14 0 0,-1 0 0 0 0,-1 1-1 0 0,1-1 1 0 0,-1 1 0 0 0,-1 0 0 0 0,0 0-1 0 0,0 1 1 0 0,0 0 0 0 0,-17-12 0 0 0,5 6 51 0 0,0 0 0 0 0,-1 2 0 0 0,-29-13 1 0 0,39 20-200 0 0,0 0-1 0 0,-1 1 1 0 0,0 0 0 0 0,1 1 0 0 0,-1 0 0 0 0,0 0-1 0 0,-20 0 1 0 0,27 2-168 0 0,-1 1-1 0 0,1-1 0 0 0,-1 0 1 0 0,1 1-1 0 0,-1 0 0 0 0,1 0 1 0 0,0 1-1 0 0,-1-1 1 0 0,1 1-1 0 0,0 0 0 0 0,0 0 1 0 0,0 0-1 0 0,1 0 0 0 0,-1 1 1 0 0,0 0-1 0 0,1 0 1 0 0,-1 0-1 0 0,1 0 0 0 0,0 0 1 0 0,0 0-1 0 0,1 1 0 0 0,-4 4 1 0 0,-4 10-1779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0,'0'0'2254'0'0,"3"0"-378"0"0,-2 0-1769 0 0,0 0 1 0 0,-1 0 0 0 0,1 0-1 0 0,-1 0 1 0 0,1 0-1 0 0,0 0 1 0 0,-1 0 0 0 0,1 0-1 0 0,0 0 1 0 0,-1 0 0 0 0,1 1-1 0 0,0-1 1 0 0,-1 0 0 0 0,1 1-1 0 0,-1-1 1 0 0,1 0-1 0 0,-1 1 1 0 0,1-1 0 0 0,-1 0-1 0 0,1 1 1 0 0,0 0 0 0 0,4 14 2248 0 0,-2 1-1986 0 0,21 59 938 0 0,-10-31-679 0 0,-1-1 0 0 0,-2 1 0 0 0,6 54 0 0 0,-17-97-611 0 0,0 0-1 0 0,0 0 1 0 0,0 0-1 0 0,0-1 0 0 0,0 1 1 0 0,-1 0-1 0 0,1 0 1 0 0,0-1-1 0 0,0 1 1 0 0,0 0-1 0 0,-1 0 0 0 0,1-1 1 0 0,0 1-1 0 0,-1 0 1 0 0,0 1-1 0 0,-3 6 407 0 0,-9-13-219 0 0,10 2-213 0 0,0-1-1 0 0,0 1 1 0 0,0 0 0 0 0,0-1-1 0 0,1 0 1 0 0,-1 0 0 0 0,1 0-1 0 0,0 0 1 0 0,-2-7 0 0 0,-12-42 0 0 0,15 48 3 0 0,-4-14-6 0 0,1-1 1 0 0,1 0-1 0 0,1 0 0 0 0,1 0 0 0 0,1-1 0 0 0,2-20 1 0 0,-1 31-6 0 0,0-1 0 0 0,1 1 0 0 0,1 0-1 0 0,-1 0 1 0 0,2 0 0 0 0,-1 0 0 0 0,2 1 0 0 0,-1-1 0 0 0,1 1 0 0 0,0 0 0 0 0,1 0 0 0 0,0 1 0 0 0,12-13 0 0 0,-12 15 21 0 0,1 1 1 0 0,0 0-1 0 0,0 0 0 0 0,0 0 1 0 0,1 1-1 0 0,-1 0 0 0 0,1 0 0 0 0,0 1 1 0 0,0 0-1 0 0,0 1 0 0 0,1 0 0 0 0,16-3 1 0 0,-18 4 36 0 0,0 1 1 0 0,0-1 0 0 0,0 2-1 0 0,0-1 1 0 0,0 1-1 0 0,0-1 1 0 0,0 2 0 0 0,0-1-1 0 0,0 1 1 0 0,-1 0 0 0 0,1 1-1 0 0,0 0 1 0 0,-1 0 0 0 0,0 0-1 0 0,0 0 1 0 0,8 7 0 0 0,-11-8 33 0 0,-1 1 0 0 0,1-1 1 0 0,0 1-1 0 0,-1 0 1 0 0,0 0-1 0 0,0 1 0 0 0,0-1 1 0 0,0 0-1 0 0,0 1 1 0 0,-1-1-1 0 0,1 1 0 0 0,-1-1 1 0 0,0 1-1 0 0,0 0 1 0 0,0-1-1 0 0,0 1 0 0 0,-1 0 1 0 0,0 0-1 0 0,0-1 1 0 0,0 8-1 0 0,-2 3 108 0 0,-1 1 1 0 0,0-1-1 0 0,-1 0 1 0 0,-5 15-1 0 0,4-18-130 0 0,-1 0 0 0 0,0-1 1 0 0,0 1-1 0 0,-1-1 0 0 0,0 0 0 0 0,-1-1 0 0 0,0 0 0 0 0,0 0 0 0 0,-18 14 0 0 0,1-6 106 0 0,24-17-148 0 0,0 1-1 0 0,0 0 1 0 0,0-1 0 0 0,0 1-1 0 0,0-1 1 0 0,-1 1 0 0 0,1-1-1 0 0,0 0 1 0 0,0 0 0 0 0,-1 1-1 0 0,1-1 1 0 0,0 0 0 0 0,-1 0-1 0 0,1 0 1 0 0,0 0 0 0 0,0-1-1 0 0,-1 1 1 0 0,-2-1 916 0 0,19 0-599 0 0,-1 1-190 0 0,0 1 1 0 0,0 1-1 0 0,0 0 0 0 0,-1 1 0 0 0,20 7 0 0 0,64 30 237 0 0,-23-8-75 0 0,-40-18-333 0 0,42 24 0 0 0,-32-12-3830 0 0,-30-17-4244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8287 0 0,'2'-1'54'0'0,"-1"0"1"0"0,0 0-1 0 0,0 0 0 0 0,1 0 0 0 0,-1-1 0 0 0,0 1 0 0 0,0 0 0 0 0,0-1 0 0 0,-1 1 0 0 0,1-1 0 0 0,1-1 0 0 0,-2 2-45 0 0,0 1 1 0 0,0 0-1 0 0,0-1 0 0 0,0 1 0 0 0,0 0 0 0 0,0 0 0 0 0,0-1 0 0 0,0 1 0 0 0,0 0 0 0 0,-1 0 0 0 0,1-1 0 0 0,0 1 0 0 0,0 0 0 0 0,0 0 1 0 0,0-1-1 0 0,-1 1 0 0 0,1 0 0 0 0,0 0 0 0 0,0-1 0 0 0,0 1 0 0 0,-1 0 0 0 0,1 0 0 0 0,0 0 0 0 0,0 0 0 0 0,-1-1 0 0 0,-14-3 177 0 0,12 3 113 0 0,-12-1 1421 0 0,0 0-1 0 0,-1 1 0 0 0,-18 0 0 0 0,28 2-1511 0 0,1-1-1 0 0,-1 1 0 0 0,1 0 0 0 0,-1 1 0 0 0,1 0 0 0 0,0-1 0 0 0,0 2 1 0 0,0-1-1 0 0,0 0 0 0 0,0 1 0 0 0,1 0 0 0 0,-9 7 0 0 0,6-3-81 0 0,0 0 0 0 0,0 1 0 0 0,1-1-1 0 0,0 2 1 0 0,1-1 0 0 0,0 1 0 0 0,0-1 0 0 0,0 1 0 0 0,1 1-1 0 0,1-1 1 0 0,0 1 0 0 0,0-1 0 0 0,-2 14 0 0 0,2-4 40 0 0,1 0 1 0 0,0-1 0 0 0,1 1 0 0 0,2 0 0 0 0,0 0 0 0 0,4 22-1 0 0,-4-30 33 0 0,2 1 0 0 0,0-1-1 0 0,0 0 1 0 0,1 1-1 0 0,0-2 1 0 0,10 19 0 0 0,-11-25-135 0 0,0 0 0 0 0,0 1 0 0 0,0-1 0 0 0,1-1 0 0 0,-1 1 0 0 0,1 0 0 0 0,0-1 0 0 0,0 0 1 0 0,0 0-1 0 0,1 0 0 0 0,-1 0 0 0 0,1-1 0 0 0,-1 1 0 0 0,1-1 0 0 0,0 0 0 0 0,0-1 0 0 0,6 2 0 0 0,7 0 20 0 0,0-1-1 0 0,1 0 0 0 0,-1-2 1 0 0,0 0-1 0 0,1-1 0 0 0,-1-1 0 0 0,0-1 1 0 0,31-8-1 0 0,7-6-1202 0 0,73-35 1 0 0,-93 37-313 0 0,0 0-280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0,'0'0'8096'0'0,"0"3"-7193"0"0,43 236 5775 0 0,-28-145-6024 0 0,-6-13-577 0 0,-6-50-333 0 0,1-1 0 0 0,10 39 0 0 0,-10-49-1065 0 0,-3-19 157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0,'1'1'207'0'0,"1"-1"125"0"0,-2 0-1 0 0,1 0 0 0 0,-1 1 1 0 0,2 0-1 0 0,-2-1 1 0 0,1 0-1 0 0,0 1 0 0 0,-1-1 1 0 0,1 1-1 0 0,-1 0 1 0 0,1-1-1 0 0,0 2 1 0 0,-1-2-1 0 0,1 1 0 0 0,0-1 1 0 0,-1 1-1 0 0,0 0 1 0 0,0 0-1 0 0,2 0 0 0 0,-2 1 1 0 0,0-2-1 0 0,0 2 1 0 0,0-2-1 0 0,1 2 0 0 0,3 31 1048 0 0,-2-21-402 0 0,16 113 2923 0 0,-7-57-2216 0 0,0 18-417 0 0,-7-62-2939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0,'2'1'7490'0'0,"0"3"-6948"0"0,0-1 1 0 0,0 1-1 0 0,0 0 0 0 0,-1 0 1 0 0,1 0-1 0 0,-1 0 1 0 0,0 0-1 0 0,1 5 1 0 0,3 37 552 0 0,1 14-51 0 0,2 27-324 0 0,-7-70-626 0 0,1 1-1 0 0,6 22 1 0 0,2 11-34 0 0,-10-49-252 0 0,5 6-3620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0,'0'11'7648'0'0,"1"-9"-6498"0"0,4 6-602 0 0,-1 1 1 0 0,0-1-1 0 0,0 1 1 0 0,-1 0-1 0 0,0 0 1 0 0,0 1-1 0 0,1 12 0 0 0,5 70 1209 0 0,-8-80-1616 0 0,4 102 618 0 0,9 89-2107 0 0,-9-172-1070 0 0,-1-11-2996 0 0,0-6-656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69 335 2759 0 0,'-12'8'2380'0'0,"8"0"-148"0"0,-1 0-1 0 0,1 0 1 0 0,-5 14-1 0 0,4-8-651 0 0,-4 24 1 0 0,-3 70-1852 0 0,10-77 970 0 0,-4 50 1350 0 0,6-82-2046 0 0,38-163 149 0 0,-21 32 143 0 0,-11 71 97 0 0,-2 42-197 0 0,-3 16-139 0 0,0 0 0 0 0,-1 0 0 0 0,1-1 0 0 0,0 1 0 0 0,-1-1 0 0 0,0 1-1 0 0,0 0 1 0 0,-1-6 0 0 0,57 203 10 0 0,-21-62-56 0 0,-29-116 1 0 0,0 0 0 0 0,1 0 0 0 0,0-1 0 0 0,1 1 0 0 0,1-2 0 0 0,11 15 1 0 0,-19-27 13 0 0,0 0 1 0 0,1 0-1 0 0,-1-1 1 0 0,1 1-1 0 0,-1-1 1 0 0,1 1-1 0 0,-1-1 1 0 0,1 0-1 0 0,0 0 1 0 0,0 0-1 0 0,-1 0 1 0 0,1 0-1 0 0,0 0 1 0 0,0 0-1 0 0,0 0 1 0 0,0-1 0 0 0,0 1-1 0 0,0-1 1 0 0,0 1-1 0 0,0-1 1 0 0,1 0-1 0 0,2 0 1 0 0,-3-1 46 0 0,1 1-1 0 0,-1-1 1 0 0,0 0 0 0 0,0 0 0 0 0,0 0-1 0 0,0 0 1 0 0,0 0 0 0 0,0 0 0 0 0,0-1 0 0 0,0 1-1 0 0,0-1 1 0 0,-1 0 0 0 0,1 1 0 0 0,-1-1-1 0 0,1 0 1 0 0,-1 0 0 0 0,1 0 0 0 0,-1 0 0 0 0,0 0-1 0 0,1-3 1 0 0,11-24 639 0 0,-2 0 0 0 0,11-49 0 0 0,-12 41-432 0 0,6-25-11 0 0,14-115 0 0 0,-24 120-1198 0 0,-3 0 1 0 0,-5-75-1 0 0,-1 104-249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7367 0 0,'0'0'3090'0'0,"2"0"-2330"0"0,29-4 605 0 0,0 2 0 0 0,54 2 1 0 0,230 42 3483 0 0,-241-30-4164 0 0,-10-5-24 0 0,1-3-1 0 0,96-7 0 0 0,-37 0-125 0 0,57 5 117 0 0,385-14 795 0 0,1-46-488 0 0,-465 47-733 0 0,214-10 161 0 0,-76 8-150 0 0,146-1 179 0 0,-192 3-175 0 0,26 0-143 0 0,-135 13-66 0 0,263 14 181 0 0,-37 41-213 0 0,-109-14 0 0 0,-170-39 30 0 0,35-1 0 0 0,-49-2-26 0 0,77 5 7 0 0,-86-5-1 0 0,-1 0-1 0 0,1-1 1 0 0,-1 0 0 0 0,0 0 0 0 0,1-1-1 0 0,-1 0 1 0 0,1-1 0 0 0,-1 0 0 0 0,0 0 0 0 0,0-1-1 0 0,12-5 1 0 0,-15 5 1 0 0,0 1 14 0 0,0-1 1 0 0,-1 0-1 0 0,1-1 0 0 0,6-5 0 0 0,-10 8-20 0 0,0-1 1 0 0,0 1 0 0 0,0 0-1 0 0,0 0 1 0 0,0-1-1 0 0,0 1 1 0 0,-1-1 0 0 0,1 1-1 0 0,0 0 1 0 0,-1-1-1 0 0,1 1 1 0 0,-1-1 0 0 0,0 1-1 0 0,1-1 1 0 0,-1 1-1 0 0,0-1 1 0 0,0 0 0 0 0,0 1-1 0 0,0-1 1 0 0,0 1-1 0 0,-1-4 1 0 0,-2-5 12 0 0,0 0 1 0 0,-1 0-1 0 0,0 0 1 0 0,-1 0-1 0 0,0 1 1 0 0,0 0-1 0 0,-10-12 1 0 0,-51-55 81 0 0,50 58-76 0 0,-32-32-5 0 0,-2 1 0 0 0,-2 3 0 0 0,-83-57 0 0 0,127 98-44 0 0,0 1 0 0 0,-14-6-1 0 0,-16-7-54 0 0,38 16 77 0 0,0 1-1 0 0,0 0 1 0 0,-1 0 0 0 0,1 0-1 0 0,0-1 1 0 0,-1 1 0 0 0,1 0-1 0 0,0 0 1 0 0,-1 0-1 0 0,1 0 1 0 0,0 0 0 0 0,-1 0-1 0 0,1 0 1 0 0,0 0 0 0 0,-1 0-1 0 0,1 0 1 0 0,0 0 0 0 0,-1 0-1 0 0,1 0 1 0 0,0 0-1 0 0,-1 0 1 0 0,1 0 0 0 0,-1 0-1 0 0,1 0 1 0 0,0 0 0 0 0,0 0-1 0 0,-1 0 1 0 0,1 1 0 0 0,0-1-1 0 0,-1 0 1 0 0,1 0 0 0 0,0 0-1 0 0,-1 1 1 0 0,1-1-1 0 0,0 0 1 0 0,0 0 0 0 0,0 1-1 0 0,-1-1 1 0 0,1 0 0 0 0,0 1-1 0 0,0-1 1 0 0,0 0 0 0 0,-1 0-1 0 0,1 1 1 0 0,0-1-1 0 0,0 0 1 0 0,0 1 0 0 0,0 1-5 0 0,-1-1 1 0 0,1 0 0 0 0,0 0 0 0 0,0 1-1 0 0,0-1 1 0 0,0 0 0 0 0,1 1 0 0 0,-1-1-1 0 0,0 0 1 0 0,1 2 0 0 0,4 6-16 0 0,0 0 0 0 0,0-1 0 0 0,1 1 0 0 0,1-1 0 0 0,-1-1 0 0 0,1 0 0 0 0,10 9 0 0 0,-4-3-20 0 0,73 68-133 0 0,45 48-37 0 0,0-1 85 0 0,-20-20 117 0 0,-108-106 16 0 0,-1 1-1 0 0,1 0 1 0 0,-1 0 0 0 0,0 0-1 0 0,0 0 1 0 0,0 0-1 0 0,0 1 1 0 0,-1-1 0 0 0,1 0-1 0 0,-1 1 1 0 0,0-1 0 0 0,0 1-1 0 0,0 0 1 0 0,0-1-1 0 0,-1 1 1 0 0,0 0 0 0 0,1-1-1 0 0,-1 1 1 0 0,0 0 0 0 0,-1-1-1 0 0,1 1 1 0 0,-1 0-1 0 0,0-1 1 0 0,0 1 0 0 0,0-1-1 0 0,0 1 1 0 0,0-1-1 0 0,-1 1 1 0 0,-2 4 0 0 0,-6 4 115 0 0,1-1 1 0 0,-2 0-1 0 0,1 0 0 0 0,-2-1 1 0 0,1 0-1 0 0,-20 12 1 0 0,25-18-79 0 0,-47 39 404 0 0,-92 96 0 0 0,138-132-418 0 0,-130 141 295 0 0,129-138-459 0 0,-1 0 1 0 0,2 0-1 0 0,-1 1 0 0 0,1 0 1 0 0,-7 16-1 0 0,14-26 53 0 0,-1 0-1 0 0,1 0 1 0 0,0 0-1 0 0,-1 0 0 0 0,1 0 1 0 0,0 0-1 0 0,0 1 0 0 0,0-1 1 0 0,-1 0-1 0 0,1 0 1 0 0,0 0-1 0 0,0 0 0 0 0,1 0 1 0 0,-1 0-1 0 0,0 0 1 0 0,0 1-1 0 0,0-1 0 0 0,1 0 1 0 0,-1 0-1 0 0,1 0 1 0 0,-1 0-1 0 0,1 0 0 0 0,-1 0 1 0 0,1 0-1 0 0,-1 0 0 0 0,1-1 1 0 0,0 1-1 0 0,0 0 1 0 0,-1 0-1 0 0,3 1 0 0 0,10 9-1649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0,'3'7'263'0'0,"-1"0"-1"0"0,0 0 1 0 0,0 0 0 0 0,-1 0-1 0 0,0 0 1 0 0,0 0-1 0 0,-1 1 1 0 0,-1 9-1 0 0,3 17 1538 0 0,27 152 1608 0 0,-9-75-2231 0 0,47 583 2131 0 0,-37-284-2408 0 0,-23-332-720 0 0,40 330 608 0 0,-13-124-263 0 0,-18-143-146 0 0,20 227 530 0 0,-32-321-919 0 0,53 634 771 0 0,-44-569-721 0 0,57 457 464 0 0,-11-222 21 0 0,-5-52-357 0 0,7 44 19 0 0,-46-254-244 0 0,-6-42-534 0 0,-1-5-3511 0 0,-7-33 2268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5983 0 0,'-19'-2'528'0'0,"18"2"-391"0"0,-1 0 1 0 0,0-1-1 0 0,0 1 1 0 0,0 0-1 0 0,0 0 1 0 0,0 0-1 0 0,0 0 1 0 0,-5 1 4386 0 0,32-8-3157 0 0,22-6-591 0 0,0 3-1 0 0,1 1 1 0 0,51-1 0 0 0,330 8 3009 0 0,-288 11-2729 0 0,404 9 2222 0 0,-304-24-2587 0 0,284 0-139 0 0,-499 8-715 0 0,31 5-1 0 0,-23-1-5481 0 0,-23-4 2071 0 0,-1-1-3520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10479 0 0,'0'0'950'0'0,"8"-2"-6"0"0,47-11 2500 0 0,99-9 0 0 0,60 10-1256 0 0,-130 9-1154 0 0,345-1 1536 0 0,0 20-1547 0 0,-219-6-767 0 0,-10-4-114 0 0,88 4-41 0 0,-159-7-862 0 0,-75-7-3783 0 0,-41 2-3287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11055 0 0,'0'-1'49'0'0,"-1"1"-1"0"0,1-1 0 0 0,-1 1 1 0 0,1 0-1 0 0,-1-1 0 0 0,1 1 1 0 0,-1-1-1 0 0,1 1 0 0 0,-1 0 1 0 0,1 0-1 0 0,-1-1 0 0 0,1 1 0 0 0,-1 0 1 0 0,1 0-1 0 0,-1 0 0 0 0,0 0 1 0 0,1 0-1 0 0,-1-1 0 0 0,-1 1 1 0 0,1-5 4176 0 0,14 0-3942 0 0,0 1-1 0 0,1 1 1 0 0,-1 0 0 0 0,1 1-1 0 0,0 0 1 0 0,21 0-1 0 0,-21 2-44 0 0,287-9 3484 0 0,-90 5-2144 0 0,685-74 1637 0 0,-696 56-2930 0 0,303-2 463 0 0,-486 24-1216 0 0,1 1 1 0 0,20 3-1 0 0,-30-2-552 0 0,0 0 1 0 0,1 0-1 0 0,12 6 1 0 0,-9-2-512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11543 0 0,'1'-1'43'0'0,"-1"1"-1"0"0,0-1 1 0 0,0 0-1 0 0,0 1 1 0 0,0-1-1 0 0,0 1 1 0 0,1-1-1 0 0,-1 0 1 0 0,0 1-1 0 0,1-1 1 0 0,-1 0-1 0 0,0 1 1 0 0,1-1-1 0 0,-1 1 1 0 0,1-1-1 0 0,-1 1 1 0 0,1-1-1 0 0,-1 1 1 0 0,1 0-1 0 0,-1-1 1 0 0,2 0-1 0 0,-1 0 70 0 0,-1 1-62 0 0,0 0 0 0 0,0 0-1 0 0,0 0 1 0 0,1-1 0 0 0,-1 1 0 0 0,0 0-1 0 0,0 0 1 0 0,0 0 0 0 0,0 0 0 0 0,0-1-1 0 0,0 1 1 0 0,0 0 0 0 0,0 0 0 0 0,0 0-1 0 0,0 0 1 0 0,0-1 0 0 0,0 1 0 0 0,0 0 0 0 0,-1 0-1 0 0,1 0 1 0 0,0 0 0 0 0,0-1 0 0 0,0 1-1 0 0,0 0 1 0 0,0 0 0 0 0,0 0 0 0 0,0 0-1 0 0,0 0 1 0 0,0-1 0 0 0,-1 1 0 0 0,1 0-1 0 0,0 0 1 0 0,0 0 0 0 0,0 0 0 0 0,0 0 0 0 0,0 0-1 0 0,-1 0 1 0 0,1 0 0 0 0,0-1 0 0 0,0 1-1 0 0,0 0 1 0 0,0 0 0 0 0,-1 0 0 0 0,1 0-1 0 0,0 0 1 0 0,0 0 0 0 0,-1 0 0 0 0,-6-3 1840 0 0,4 3-1678 0 0,-1 0 1 0 0,1 0-1 0 0,0 0 1 0 0,0 1-1 0 0,0-1 1 0 0,1 1-1 0 0,-1 0 1 0 0,0 0-1 0 0,0 0 1 0 0,0 0 0 0 0,0 0-1 0 0,1 1 1 0 0,-1-1-1 0 0,1 1 1 0 0,-1-1-1 0 0,1 1 1 0 0,-1 0-1 0 0,1 0 1 0 0,0 0-1 0 0,0 1 1 0 0,-3 2-1 0 0,1 1-131 0 0,-1 1-1 0 0,1-1 0 0 0,0 1 1 0 0,0-1-1 0 0,0 1 1 0 0,1 0-1 0 0,-3 10 0 0 0,1 2-55 0 0,1 1-1 0 0,1 0 0 0 0,1 0 1 0 0,1 0-1 0 0,0 0 0 0 0,2 0 0 0 0,0 0 1 0 0,1 0-1 0 0,1 0 0 0 0,1 0 1 0 0,8 23-1 0 0,-8-33-21 0 0,0 0-1 0 0,1 1 1 0 0,1-1 0 0 0,0-1-1 0 0,0 1 1 0 0,1-1 0 0 0,0-1-1 0 0,1 1 1 0 0,-1-1 0 0 0,2 0-1 0 0,8 7 1 0 0,-12-11 2 0 0,1-1-1 0 0,-1 1 1 0 0,0-1-1 0 0,1 0 1 0 0,0 0 0 0 0,0 0-1 0 0,0-1 1 0 0,0 0-1 0 0,0 0 1 0 0,1 0-1 0 0,-1-1 1 0 0,0 0 0 0 0,1 0-1 0 0,-1-1 1 0 0,1 0-1 0 0,-1 0 1 0 0,1 0-1 0 0,-1-1 1 0 0,0 0 0 0 0,10-3-1 0 0,-12 3 51 0 0,-1 0-1 0 0,0-1 1 0 0,0 1 0 0 0,0-1-1 0 0,0 1 1 0 0,0-1 0 0 0,0 0-1 0 0,-1 0 1 0 0,1-1 0 0 0,0 1-1 0 0,-1-1 1 0 0,0 1 0 0 0,1-1-1 0 0,-1 0 1 0 0,0 1 0 0 0,-1-1-1 0 0,1 0 1 0 0,0 0 0 0 0,-1-1-1 0 0,0 1 1 0 0,1 0 0 0 0,-1 0-1 0 0,-1-1 1 0 0,1 1 0 0 0,0 0-1 0 0,-1-1 1 0 0,0 1 0 0 0,0-5-1 0 0,0 0 71 0 0,0 0 0 0 0,-1 0 0 0 0,-1-1 0 0 0,1 1 0 0 0,-1 0 0 0 0,-1 0 0 0 0,1 0 0 0 0,-1 1 0 0 0,-1-1 0 0 0,-6-11 0 0 0,-4-4-156 0 0,-39-58 458 0 0,46 73-878 0 0,0-1 0 0 0,0 1 0 0 0,-1 0 1 0 0,0 1-1 0 0,0 0 0 0 0,-15-10 0 0 0,13 13-892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14743 0 0,'-5'-6'7287'0'0,"10"122"-4361"0"0,-4-29-3894 0 0,24 157 0 0 0,-12-200-1954 0 0,-10-34 1031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15143 0 0,'-1'4'347'0'0,"1"1"-1"0"0,-1-1 0 0 0,1 2 0 0 0,1 4 1 0 0,1 6 783 0 0,3 14 1 0 0,2 0 140 0 0,12 193 736 0 0,-18-214-2208 0 0,3 43-3377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0,'0'0'875'0'0,"2"15"-702"0"0,18 90 7326 0 0,-7-42-6872 0 0,62 265-1081 0 0,-49-208-3298 0 0,-22-97 2272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0,'0'0'10134'0'0,"14"-3"-7359"0"0,12-2-1844 0 0,0 1 0 0 0,45-1-1 0 0,-26 3-2499 0 0,-31 1-83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13535 0 0,'-4'-1'136'0'0,"1"1"0"0"0,0 0-1 0 0,-1 0 1 0 0,1 0 0 0 0,-1 1 0 0 0,1-1-1 0 0,-1 1 1 0 0,1 0 0 0 0,0 0-1 0 0,0 0 1 0 0,-1 0 0 0 0,1 0-1 0 0,0 1 1 0 0,0-1 0 0 0,0 1 0 0 0,0 0-1 0 0,0 0 1 0 0,1 0 0 0 0,-1 1-1 0 0,1-1 1 0 0,-1 0 0 0 0,1 1-1 0 0,-3 4 1 0 0,0-1 54 0 0,1 1 1 0 0,-1 0-1 0 0,1 1 0 0 0,1-1 0 0 0,-1 1 1 0 0,1 0-1 0 0,1 0 0 0 0,-4 12 1 0 0,3-1-147 0 0,0 0 1 0 0,2-1 0 0 0,0 1 0 0 0,0 0 0 0 0,2 0 0 0 0,1 0 0 0 0,6 34 0 0 0,-6-45-25 0 0,0-1 0 0 0,0 0 1 0 0,1 1-1 0 0,0-1 0 0 0,0 0 0 0 0,1-1 0 0 0,0 1 1 0 0,0 0-1 0 0,0-1 0 0 0,1 0 0 0 0,0 0 0 0 0,0 0 1 0 0,0-1-1 0 0,1 0 0 0 0,0 0 0 0 0,0 0 0 0 0,0-1 1 0 0,1 0-1 0 0,-1 0 0 0 0,1 0 0 0 0,14 4 1 0 0,-14-5 43 0 0,0-2 0 0 0,0 1 0 0 0,0-1 0 0 0,0 0 0 0 0,0 0 0 0 0,1 0 0 0 0,-1-1 0 0 0,0-1 0 0 0,0 1 0 0 0,0-1 0 0 0,0 0 0 0 0,1-1 0 0 0,-1 1 0 0 0,8-5 1 0 0,-9 4 55 0 0,-1-1 1 0 0,1 0 0 0 0,-1 0 0 0 0,0-1 0 0 0,0 1 0 0 0,-1-1-1 0 0,1 0 1 0 0,-1-1 0 0 0,0 1 0 0 0,0-1 0 0 0,0 1-1 0 0,0-1 1 0 0,-1-1 0 0 0,0 1 0 0 0,0 0 0 0 0,0-1 0 0 0,2-7-1 0 0,-3 7-46 0 0,0 0 0 0 0,-1-1 0 0 0,0 1 0 0 0,0 0-1 0 0,0-1 1 0 0,-1 1 0 0 0,0-1 0 0 0,0 0 0 0 0,-1 1-1 0 0,0 0 1 0 0,0-1 0 0 0,0 1 0 0 0,-1-1 0 0 0,0 1-1 0 0,0 0 1 0 0,0 0 0 0 0,-1 0 0 0 0,0 0 0 0 0,0 1-1 0 0,-1-1 1 0 0,1 1 0 0 0,-6-6 0 0 0,-2-2-194 0 0,0 1 1 0 0,-1 0-1 0 0,-1 1 1 0 0,0 1-1 0 0,0-1 1 0 0,-1 2-1 0 0,-23-12 1 0 0,19 14-1720 0 0,17 7 1677 0 0,0 0 1 0 0,1 0-1 0 0,-1 0 1 0 0,0 0 0 0 0,1 0-1 0 0,-1 0 1 0 0,0 0-1 0 0,1 0 1 0 0,-1 0 0 0 0,0 0-1 0 0,1 1 1 0 0,-1-1-1 0 0,1 0 1 0 0,-1 1 0 0 0,0-1-1 0 0,1 0 1 0 0,-1 1-1 0 0,1-1 1 0 0,-1 0-1 0 0,1 1 1 0 0,-1-1 0 0 0,1 1-1 0 0,-1-1 1 0 0,1 1-1 0 0,-1-1 1 0 0,1 2 0 0 0,-3 3-1925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0,'0'0'1358'0'0,"11"9"447"0"0,-6-2-1265 0 0,-1 0 0 0 0,0 1 0 0 0,0-1 0 0 0,-1 1 0 0 0,0 0 0 0 0,0 0 1 0 0,1 12-1 0 0,8 62-157 0 0,-8-40-170 0 0,5 59-71 0 0,-3-14-1662 0 0,3-31-3475 0 0,-7-48-1240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10591 0 0,'0'0'1294'0'0,"2"18"2382"0"0,3 9-2695 0 0,2 0 0 0 0,13 36 1 0 0,-2-7-701 0 0,29 114-391 0 0,-10-32-3967 0 0,-31-116-1307 0 0</inkml:trace>
  <inkml:trace contextRef="#ctx0" brushRef="#br0" timeOffset="1">14 400 7367 0 0,'-14'-3'15169'0'0,"28"2"-13765"0"0,85-17-2088 0 0,-86 17-189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0,'0'-13'9487'0'0,"1"28"-7652"0"0,5 131-436 0 0,-2-20-488 0 0,0-56-1271 0 0,4 44-632 0 0,0-54-2470 0 0,-3-44 1844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0,'0'0'639'0'0,"-9"14"4669"0"0,9-7-4970 0 0,-1-1-1 0 0,1 1 1 0 0,0 0-1 0 0,1-1 1 0 0,0 1-1 0 0,0 0 1 0 0,0-1 0 0 0,1 1-1 0 0,2 5 1 0 0,3 15-118 0 0,19 107-81 0 0,4 19-957 0 0,-9-51-3472 0 0,-15-76-572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4607 0 0,'-55'-33'15776'0'0,"63"30"-15537"0"0,-1 1 0 0 0,1 0 0 0 0,0 1 0 0 0,0-1-1 0 0,0 1 1 0 0,0 1 0 0 0,11 0 0 0 0,10-1 114 0 0,-7-1-819 0 0,33-3-5322 0 0,-33 1-1262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0,'0'0'1679'0'0,"3"16"-571"0"0,2-6-548 0 0,0 1 1 0 0,-1-1-1 0 0,0 1 1 0 0,3 21-1 0 0,5 48-54 0 0,-6-33-429 0 0,15 85-461 0 0,-10-76-5449 0 0,-8-42 470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1839 0 0,'-1'-5'160'0'0,"33"78"14408"0"0,36 106-14459 0 0,-46-121-2335 0 0,-16-42 983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0,'0'0'1094'0'0,"5"16"5215"0"0,16 91-1086 0 0,-10 4-3309 0 0,2-8-2171 0 0,-3-35-569 0 0,-1-38-5219 0 0,-8-26 4313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0,'0'0'5600'0'0,"5"1"-5384"0"0,3 1-216 0 0,3-1 0 0 0,1 0 0 0 0,4 1 0 0 0,1-1 0 0 0,2-1 0 0 0,1 0-72 0 0,2-1-968 0 0,-1 0-192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65 11975 0 0,'-3'-2'163'0'0,"-1"1"-1"0"0,0 0 1 0 0,0 0-1 0 0,0 0 1 0 0,0 0-1 0 0,0 0 0 0 0,0 1 1 0 0,0 0-1 0 0,0 0 1 0 0,0 0-1 0 0,0 0 1 0 0,0 1-1 0 0,0 0 1 0 0,0-1-1 0 0,0 2 1 0 0,0-1-1 0 0,0 0 0 0 0,0 1 1 0 0,1-1-1 0 0,-7 5 1 0 0,6-4 82 0 0,1 1 1 0 0,-1-1-1 0 0,0 1 1 0 0,1 0 0 0 0,-1 1-1 0 0,1-1 1 0 0,0 1-1 0 0,0-1 1 0 0,0 1 0 0 0,1 0-1 0 0,-1 0 1 0 0,1 0-1 0 0,0 0 1 0 0,0 1-1 0 0,0-1 1 0 0,1 0 0 0 0,-2 9-1 0 0,2-4-233 0 0,0 1 0 0 0,1 0-1 0 0,0 0 1 0 0,1-1 0 0 0,0 1 0 0 0,1 0-1 0 0,-1-1 1 0 0,2 1 0 0 0,0-1-1 0 0,0 1 1 0 0,0-1 0 0 0,1 0 0 0 0,1-1-1 0 0,-1 1 1 0 0,1-1 0 0 0,1 0-1 0 0,0 0 1 0 0,0 0 0 0 0,0-1 0 0 0,1 0-1 0 0,13 11 1 0 0,-13-12-29 0 0,0 0-1 0 0,1-1 1 0 0,-1 0-1 0 0,1-1 1 0 0,0 0-1 0 0,0 0 1 0 0,0 0-1 0 0,1-1 1 0 0,-1 0-1 0 0,1-1 1 0 0,0 0-1 0 0,0 0 1 0 0,0-1-1 0 0,0 0 1 0 0,0-1 0 0 0,0 0-1 0 0,0 0 1 0 0,0-1-1 0 0,-1 0 1 0 0,1-1-1 0 0,0 0 1 0 0,0 0-1 0 0,14-6 1 0 0,-14 4 119 0 0,-1-1 0 0 0,0 0 0 0 0,0 0 0 0 0,0-1 0 0 0,-1 0 0 0 0,0 0 0 0 0,0 0 0 0 0,-1-1 0 0 0,0 0 0 0 0,0-1 0 0 0,0 1 0 0 0,-1-1 0 0 0,0 0 0 0 0,0-1 0 0 0,5-13 0 0 0,-7 14 93 0 0,-1 0-1 0 0,0 0 1 0 0,0 1-1 0 0,0-1 1 0 0,-1-1 0 0 0,0 1-1 0 0,-1 0 1 0 0,1 0-1 0 0,-2 0 1 0 0,1 0-1 0 0,-1 0 1 0 0,-1 0 0 0 0,1 0-1 0 0,-1 0 1 0 0,0 0-1 0 0,-1 0 1 0 0,0 1 0 0 0,-6-12-1 0 0,5 13-53 0 0,-1 0-1 0 0,1 1 1 0 0,-1-1-1 0 0,0 1 1 0 0,0 0-1 0 0,-1 0 1 0 0,-7-4-1 0 0,-5-4 109 0 0,-21-10 1 0 0,32 19-175 0 0,-1 1 0 0 0,0-1 1 0 0,0 2-1 0 0,-10-4 0 0 0,-8 4-1714 0 0,23 2 936 0 0,1 1 0 0 0,0-1 1 0 0,0 0-1 0 0,0 1 1 0 0,-1 0-1 0 0,1-1 0 0 0,0 1 1 0 0,0 0-1 0 0,-3 2 1 0 0,-8 8-7184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0,'3'28'2027'0'0,"-1"53"0"0"0,1 0 902 0 0,1 4-1900 0 0,5 39-469 0 0,-6-104-1988 0 0,11 40 0 0 0,-11-50-232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0,'0'0'2218'0'0,"1"18"2435"0"0,2 9-3801 0 0,2 1 0 0 0,1-1 0 0 0,13 40 0 0 0,-10-38-747 0 0,22 75 100 0 0,-3-8-4107 0 0,-23-79-1481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14279 0 0,'0'0'1103'0'0,"-5"-1"2572"0"0,22-2-1409 0 0,4 0-1509 0 0,31-9-1 0 0,-16 3-625 0 0,-6 1-311 0 0,1 0-5966 0 0,-11 4-1008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0,'0'0'794'0'0,"7"6"-636"0"0,-6-2 200 0 0,0 0 0 0 0,-1 0 0 0 0,0-1-1 0 0,1 1 1 0 0,-1 0 0 0 0,0 0 0 0 0,-1 5 0 0 0,0 11 1579 0 0,11 63 2454 0 0,12 40-2674 0 0,-12-68-1451 0 0,11 39-436 0 0,-1-34-3266 0 0,-14-47-950 0 0,-1-1-1180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14191 0 0,'0'0'1291'0'0,"-1"14"-967"0"0,1 19 454 0 0,2 0 1 0 0,1 0-1 0 0,2-1 1 0 0,10 35-1 0 0,-11-48-757 0 0,16 84 141 0 0,-3-18-2208 0 0,-5-29-3844 0 0,-7-36 720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17679 0 0,'-8'1'382'0'0,"-10"4"3166"0"0,29-5-3110 0 0,11-2-187 0 0,-1-2 0 0 0,1 0 0 0 0,-1-2 0 0 0,25-9 0 0 0,-17 6-547 0 0,-9 2-1215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9215 0 0,'0'0'707'0'0,"-29"-18"5533"0"0,25 17-6002 0 0,0-1 0 0 0,-1 1 0 0 0,1 0 0 0 0,0 0-1 0 0,0 1 1 0 0,-1-1 0 0 0,1 1 0 0 0,0 0 0 0 0,0 0 0 0 0,-1 1 0 0 0,1-1 0 0 0,0 1 0 0 0,-1 0 0 0 0,1 0 0 0 0,0 0 0 0 0,0 0-1 0 0,0 1 1 0 0,0 0 0 0 0,0 0 0 0 0,1 0 0 0 0,-1 0 0 0 0,0 0 0 0 0,1 1 0 0 0,0 0 0 0 0,-1 0 0 0 0,-3 4 0 0 0,1 0-70 0 0,0-1 0 0 0,0 1 1 0 0,1 0-1 0 0,0 1 0 0 0,1 0 1 0 0,-1-1-1 0 0,1 1 0 0 0,1 1 1 0 0,-1-1-1 0 0,2 0 0 0 0,-4 16 1 0 0,3-9-42 0 0,2 0 0 0 0,0 1 0 0 0,1-1-1 0 0,0 0 1 0 0,1 1 0 0 0,1-1 0 0 0,1 0 0 0 0,0 0 0 0 0,1 0 0 0 0,9 25 0 0 0,-10-33-90 0 0,0-1 1 0 0,0 1-1 0 0,1-1 1 0 0,0 0-1 0 0,0 0 1 0 0,0 0-1 0 0,1 0 0 0 0,0-1 1 0 0,0 0-1 0 0,1 0 1 0 0,-1 0-1 0 0,1 0 1 0 0,0-1-1 0 0,0 0 0 0 0,0-1 1 0 0,1 1-1 0 0,-1-1 1 0 0,1 0-1 0 0,0-1 1 0 0,0 1-1 0 0,0-1 0 0 0,0-1 1 0 0,0 0-1 0 0,12 1 1 0 0,-8-2-39 0 0,0 0 1 0 0,0-1-1 0 0,0 0 1 0 0,0-1-1 0 0,-1 0 0 0 0,1-1 1 0 0,0 0-1 0 0,12-6 1 0 0,8-5-1733 0 0,38-25 0 0 0,-56 32 720 0 0,12-12-2898 0 0,-12 9-2993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0,'0'0'7982'0'0,"-2"16"-5045"0"0,5 141 1418 0 0,26 77-5666 0 0,-26-216-1114 0 0,1 0 0 0 0,1-1 0 0 0,11 31 0 0 0,-15-46 298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1375 0 0,'-13'-13'19222'0'0,"17"9"-15961"0"0,7 2-5002 0 0,-7 3 3487 0 0,-3 0-1652 0 0,1-1-26 0 0,-2 0 0 0 0,1 0 0 0 0,0 1 0 0 0,0-1 0 0 0,0 1 0 0 0,0-1 0 0 0,-1 0 1 0 0,1 0-1 0 0,0 0 0 0 0,0 0 0 0 0,0 0 0 0 0,0 0 0 0 0,-1 0 0 0 0,2 0 0 0 0,-2 0 0 0 0,1 0 1 0 0,0-1-1 0 0,0 1 0 0 0,-1 0 0 0 0,2-1 0 0 0,-1 1 0 0 0,3-2 30 0 0,-2 2 0 0 0,0-1 0 0 0,0 1 0 0 0,1 0 0 0 0,-1-1 0 0 0,0 1-1 0 0,5 0 1 0 0,7-1 119 0 0,2 0-767 0 0,-13 1 261 0 0,1 0-1 0 0,0 0 0 0 0,-1-1 0 0 0,6 0 0 0 0,-1-1-2218 0 0,2 1-5553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14711 0 0,'-5'-10'2167'0'0,"2"24"-306"0"0,4 24-1366 0 0,1-1 0 0 0,2 1-1 0 0,15 64 1 0 0,-10-57-514 0 0,13 54 192 0 0,-11-57-1679 0 0,-2 1-3973 0 0,-6-28-505 0 0</inkml:trace>
  <inkml:trace contextRef="#ctx0" brushRef="#br0" timeOffset="1">36 371 6911 0 0,'-16'-12'-334'0'0,"14"10"1113"0"0,0 0 0 0 0,0 0 0 0 0,0-1 0 0 0,0 1 0 0 0,0 0 0 0 0,1-1 0 0 0,-1 1-1 0 0,0-4 1 0 0,1 6-453 0 0,1-1 1 0 0,0 0-1 0 0,-1 0 0 0 0,1 0 0 0 0,0 0 0 0 0,0 0 0 0 0,0 0 0 0 0,0 1 0 0 0,0-1 1 0 0,0 0-1 0 0,0 0 0 0 0,0 0 0 0 0,0 0 0 0 0,0 0 0 0 0,0 0 0 0 0,1 0 1 0 0,-1 0-1 0 0,0 1 0 0 0,1-2 0 0 0,0 0-260 0 0,0 1 0 0 0,0 0 0 0 0,0 0 1 0 0,0 0-1 0 0,0 0 0 0 0,0 1 0 0 0,1-1 0 0 0,-1 0 1 0 0,0 0-1 0 0,0 1 0 0 0,1-1 0 0 0,-1 0 0 0 0,0 1 1 0 0,1 0-1 0 0,-1-1 0 0 0,2 1 0 0 0,9-3-356 0 0,0 1 0 0 0,0 0 0 0 0,1 1 0 0 0,-1 0-1 0 0,0 1 1 0 0,0 0 0 0 0,16 3 0 0 0,-14 0-1537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12839 0 0,'0'0'1164'0'0,"13"-7"-936"0"0,26-12 1389 0 0,-20 10-1001 0 0,0 0 0 0 0,1 2-1 0 0,0 0 1 0 0,27-6 1919 0 0,-42 30-1302 0 0,-5-14-1116 0 0,0 0 0 0 0,0-1 0 0 0,-1 1 0 0 0,1 0 0 0 0,-1 0 1 0 0,1 0-1 0 0,-1 0 0 0 0,0 0 0 0 0,0-1 0 0 0,-3 5 0 0 0,-18 30 778 0 0,4-7-206 0 0,13-20-429 0 0,0 1-1 0 0,1 0 1 0 0,0 0 0 0 0,1 0-1 0 0,0 1 1 0 0,-1 17 0 0 0,3-26-230 0 0,1 1 0 0 0,0-1 0 0 0,0 1 0 0 0,0-1 0 0 0,0 0 1 0 0,1 1-1 0 0,-1-1 0 0 0,1 0 0 0 0,0 1 0 0 0,0-1 0 0 0,0 0 1 0 0,1 0-1 0 0,-1 0 0 0 0,1 0 0 0 0,-1 0 0 0 0,1 0 0 0 0,0 0 1 0 0,0-1-1 0 0,0 1 0 0 0,1-1 0 0 0,-1 1 0 0 0,1-1 0 0 0,-1 0 1 0 0,1 0-1 0 0,0 0 0 0 0,4 3 0 0 0,1-2-66 0 0,1 0 1 0 0,-1 0-1 0 0,0-1 0 0 0,1 0 1 0 0,-1 0-1 0 0,1-1 0 0 0,-1 0 1 0 0,1-1-1 0 0,0 0 0 0 0,-1 0 0 0 0,1-1 1 0 0,9-2-1 0 0,-2 0-1122 0 0,0 0 0 0 0,-1-2-1 0 0,0 0 1 0 0,1 0 0 0 0,22-14 0 0 0,-15 6-6373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10591 0 0,'-1'-1'166'0'0,"0"-1"0"0"0,-1 1 0 0 0,1-1 0 0 0,0 1 0 0 0,-1 0 0 0 0,0-1-1 0 0,1 1 1 0 0,-1 0 0 0 0,0 0 0 0 0,1 0 0 0 0,-1 0 0 0 0,0 1 0 0 0,0-1 0 0 0,0 0-1 0 0,0 1 1 0 0,0-1 0 0 0,0 1 0 0 0,0 0 0 0 0,0-1 0 0 0,0 1 0 0 0,0 0 0 0 0,0 0-1 0 0,0 1 1 0 0,0-1 0 0 0,0 0 0 0 0,0 1 0 0 0,0-1 0 0 0,0 1 0 0 0,1-1 0 0 0,-1 1-1 0 0,0 0 1 0 0,-2 1 0 0 0,0 1 256 0 0,0-1 0 0 0,0 1 0 0 0,0 0 0 0 0,1 0-1 0 0,0 0 1 0 0,-1 0 0 0 0,1 1 0 0 0,0-1 0 0 0,1 1 0 0 0,-1 0 0 0 0,1 0-1 0 0,-1 0 1 0 0,-1 6 0 0 0,0 1-333 0 0,1 0-1 0 0,0 0 1 0 0,1 1-1 0 0,0-1 0 0 0,1 1 1 0 0,0-1-1 0 0,1 1 1 0 0,0 0-1 0 0,1-1 1 0 0,2 15-1 0 0,-1-13-6 0 0,1 0-1 0 0,1-1 1 0 0,0 1 0 0 0,0-1-1 0 0,2 0 1 0 0,-1 0 0 0 0,1 0-1 0 0,14 19 1 0 0,-14-24-70 0 0,0-1 0 0 0,0 1 0 0 0,0-2 0 0 0,0 1 0 0 0,1-1 0 0 0,0 0 0 0 0,0 0 0 0 0,1 0 0 0 0,13 5 0 0 0,-15-7 2 0 0,0-1-1 0 0,0 0 0 0 0,0-1 0 0 0,0 1 1 0 0,0-1-1 0 0,0 0 0 0 0,0 0 0 0 0,0-1 0 0 0,1 0 1 0 0,-1 0-1 0 0,0-1 0 0 0,0 1 0 0 0,0-1 1 0 0,7-2-1 0 0,-10 1 53 0 0,1 1 0 0 0,0-1-1 0 0,0 0 1 0 0,-1 0 0 0 0,1-1 0 0 0,-1 1 0 0 0,0-1 0 0 0,0 1 0 0 0,0-1-1 0 0,0 0 1 0 0,0 0 0 0 0,-1-1 0 0 0,1 1 0 0 0,-1 0 0 0 0,0-1 0 0 0,0 1-1 0 0,0-1 1 0 0,0 0 0 0 0,-1 0 0 0 0,1 0 0 0 0,-1 0 0 0 0,0 0 0 0 0,0 0-1 0 0,0-8 1 0 0,0 1 101 0 0,0-1 0 0 0,-1 1 0 0 0,-1-1 0 0 0,0 1 0 0 0,0-1 0 0 0,-1 1 0 0 0,-6-20 0 0 0,3 20-149 0 0,0 1 0 0 0,-1-1 0 0 0,0 1-1 0 0,-1 1 1 0 0,0-1 0 0 0,0 1-1 0 0,-1 0 1 0 0,0 1 0 0 0,-1 0-1 0 0,-11-9 1 0 0,17 16-431 0 0,0-1 0 0 0,0 0 0 0 0,1 1-1 0 0,-2-1 1 0 0,1 1 0 0 0,0 0 0 0 0,-6-1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3223 0 0,'6'-21'958'0'0,"6"-12"13632"0"0,-6 19-10702 0 0,-4 14-3754 0 0,-1 0 0 0 0,0 0 0 0 0,0 0 0 0 0,0 0 0 0 0,0 1 0 0 0,0-1 0 0 0,0 0 0 0 0,0 1 0 0 0,0-1 0 0 0,0 1 0 0 0,0-1 0 0 0,0 1 0 0 0,0 0-1 0 0,1 1 1 0 0,3 5-18 0 0,-1 0 0 0 0,0 1 0 0 0,0-1 0 0 0,-1 1 0 0 0,0 0 0 0 0,0 0 0 0 0,2 16 0 0 0,7 62 182 0 0,-11-75-265 0 0,6 87 62 0 0,-2-25-975 0 0,23 118 1 0 0,-20-167-935 0 0,-2-9-2833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16991 0 0,'0'-2'1907'0'0,"32"120"501"0"0,-11-49-2160 0 0,5 25-181 0 0,24 92-1713 0 0,-43-154-605 0 0,-3-11-2642 0 0,-2-6-651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11055 0 0,'-4'2'10640'0'0,"7"-1"-10261"0"0,0 0 0 0 0,0 0 0 0 0,0 0 0 0 0,0 0 0 0 0,0 0 0 0 0,5 0 0 0 0,1 0-326 0 0,0-1 0 0 0,0-1 0 0 0,-1 0 0 0 0,1 0 0 0 0,0 0 0 0 0,0-1 0 0 0,-1-1 0 0 0,12-4 0 0 0,11-2-7415 0 0,-20 6-150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1839 0 0,'0'0'83'0'0,"-3"5"10"0"0,0 0 186 0 0,-6 11 8045 0 0,10-16-7912 0 0,0 0-1 0 0,0 0 1 0 0,0 0-1 0 0,0 0 1 0 0,-1 0 0 0 0,1 0-1 0 0,0 0 1 0 0,0 0-1 0 0,0 0 1 0 0,0 0 0 0 0,-1-1-1 0 0,1 1 1 0 0,0 0-1 0 0,0-1 1 0 0,0 1 0 0 0,0-1-1 0 0,57-19 2289 0 0,-19 8-1788 0 0,42-21 0 0 0,-19 2-407 0 0,-1-3 1 0 0,91-67-1 0 0,50-39-258 0 0,-149 105-222 0 0,-8-2-46 0 0,-34 27 2 0 0,0 1 0 0 0,0 0 0 0 0,16-8 0 0 0,-3 1-443 0 0,5-3-4716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0,'0'-2'37'0'0,"0"1"-1"0"0,0 0 0 0 0,1 0 1 0 0,-1 0-1 0 0,0 0 0 0 0,1 0 1 0 0,-1 0-1 0 0,8-13 9777 0 0,-3 22-8138 0 0,-2-3-1168 0 0,-1 1 0 0 0,1 0 1 0 0,-1 1-1 0 0,0-1 0 0 0,0 0 0 0 0,-1 1 0 0 0,1 7 1 0 0,2 49-380 0 0,-4-36-370 0 0,3 93 737 0 0,8 126-483 0 0,-3-203-2038 0 0,-2-25-3206 0 0,-2-10-44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7831 0 0,'2'-11'2467'0'0,"6"35"1804"0"0,-5-12-4027 0 0,91 317 2012 0 0,-58-199-4208 0 0,-31-115 538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13359 0 0,'-3'0'309'0'0,"-1"-1"292"0"0,-1 1 1 0 0,1 0-1 0 0,0 1 1 0 0,-1-1-1 0 0,1 1 0 0 0,-1 0 1 0 0,-6 2 3070 0 0,29 1-2488 0 0,-4-2-994 0 0,1 0-1 0 0,-1-2 1 0 0,0 0 0 0 0,1 0 0 0 0,-1-1 0 0 0,0-1 0 0 0,20-5-1 0 0,-14 3-475 0 0,0 1-1 0 0,36 0 0 0 0,-17 1-2944 0 0,-19 1-4179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0,'0'0'542'0'0,"7"13"1214"0"0,24 12 5139 0 0,5 4-4888 0 0,108 115 981 0 0,46 44-2080 0 0,-180-178-906 0 0,-5-5-177 0 0,0 0 0 0 0,1 0 0 0 0,0 0 0 0 0,0-1 0 0 0,11 7 0 0 0,-7-12-3513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0,'0'0'646'0'0,"1"21"236"0"0,1-17-743 0 0,0 0 1 0 0,0 0-1 0 0,0 0 0 0 0,1 0 0 0 0,0-1 0 0 0,0 1 1 0 0,6 5-1 0 0,4 7 375 0 0,299 344 3562 0 0,-294-341-4256 0 0,-8-7-291 0 0,1 0 1 0 0,0-1-1 0 0,1 0 0 0 0,23 16 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153 162 6447 0 0,'-6'-5'586'0'0,"-18"-11"-939"0"0,-3 0 3364 0 0,22 13-2214 0 0,1 1 0 0 0,-1 0 1 0 0,0 0-1 0 0,0 1 0 0 0,0-1 0 0 0,0 1 1 0 0,0 0-1 0 0,0 1 0 0 0,-9-1 0 0 0,12 1-717 0 0,1 1 0 0 0,-1-1 0 0 0,1 1 0 0 0,-1-1-1 0 0,1 1 1 0 0,-1 0 0 0 0,1-1 0 0 0,0 1 0 0 0,-1 0 0 0 0,1 0-1 0 0,0 0 1 0 0,0 0 0 0 0,0 0 0 0 0,0 0 0 0 0,0 1 0 0 0,0-1-1 0 0,0 0 1 0 0,0 0 0 0 0,0 1 0 0 0,1-1 0 0 0,-1 0-1 0 0,0 1 1 0 0,1-1 0 0 0,-1 1 0 0 0,0 2 0 0 0,-1 4 70 0 0,0 1 0 0 0,-2 17 0 0 0,4-25-148 0 0,-1 10 2 0 0,1 0 0 0 0,1 0-1 0 0,0 0 1 0 0,0 0 0 0 0,1 0-1 0 0,1 0 1 0 0,0 0 0 0 0,0-1-1 0 0,1 1 1 0 0,0-1 0 0 0,1 0-1 0 0,0 0 1 0 0,0-1 0 0 0,1 1-1 0 0,12 13 1 0 0,-11-15-10 0 0,0 0 1 0 0,1 0-1 0 0,0-1 1 0 0,0 0-1 0 0,0-1 0 0 0,1 0 1 0 0,12 7-1 0 0,-15-10 6 0 0,1 0 0 0 0,0 0 0 0 0,0-1 0 0 0,0 1 1 0 0,0-2-1 0 0,0 1 0 0 0,0-1 0 0 0,0 0 0 0 0,1 0 0 0 0,13-2 0 0 0,-16 1 10 0 0,0 0 0 0 0,0-1 0 0 0,-1 0 0 0 0,1 0 0 0 0,0-1 0 0 0,-1 1 0 0 0,1-1 0 0 0,-1 0 1 0 0,0 0-1 0 0,0-1 0 0 0,0 1 0 0 0,0-1 0 0 0,0 0 0 0 0,0 0 0 0 0,6-6 0 0 0,-6 4 132 0 0,0-1 0 0 0,0 1 0 0 0,-1-1 0 0 0,0 0 0 0 0,0 0 0 0 0,0 0-1 0 0,0 0 1 0 0,-1-1 0 0 0,0 1 0 0 0,1-9 0 0 0,-1 2 136 0 0,-1 0 0 0 0,0 0 0 0 0,0 0 0 0 0,-2 1 0 0 0,1-1 0 0 0,-2 0 0 0 0,0 0-1 0 0,0 1 1 0 0,-1-1 0 0 0,-1 1 0 0 0,-6-16 0 0 0,3 12-147 0 0,-1 1-1 0 0,-1 0 1 0 0,0 1-1 0 0,-1 0 1 0 0,-1 1-1 0 0,0 0 1 0 0,-16-15-1 0 0,21 23-61 0 0,1 0 1 0 0,-1 1-1 0 0,-1 0 0 0 0,1 0 0 0 0,0 1 1 0 0,-1 0-1 0 0,0 0 0 0 0,-10-3 0 0 0,12 5-49 0 0,0 0 0 0 0,0 0 0 0 0,0 0-1 0 0,0 1 1 0 0,-1 0 0 0 0,1 0 0 0 0,0 1-1 0 0,0-1 1 0 0,0 1 0 0 0,0 0 0 0 0,0 0 0 0 0,0 1-1 0 0,-6 2 1 0 0,6-1-99 0 0,0-1 0 0 0,0 1 0 0 0,0 0 0 0 0,1 1 0 0 0,-1-1 0 0 0,1 1 0 0 0,0 0 0 0 0,0 0 0 0 0,0 0 0 0 0,1 1 0 0 0,-1-1 0 0 0,1 1 0 0 0,0 0 0 0 0,1 0 0 0 0,-4 7 0 0 0,3-5-101 0 0,0 1-1 0 0,1-1 1 0 0,0 1 0 0 0,0-1-1 0 0,1 1 1 0 0,0 0 0 0 0,0 0-1 0 0,1 0 1 0 0,0 0-1 0 0,1 12 1 0 0,4 2-1276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6911 0 0,'0'0'959'0'0,"3"0"326"0"0,-3-1-1231 0 0,1 1 0 0 0,-1 0 0 0 0,0 0 0 0 0,1 0 0 0 0,-1 0 0 0 0,0 0 0 0 0,1 0 0 0 0,-1 0 0 0 0,0-1 0 0 0,0 1 0 0 0,1 0 0 0 0,-1 0 0 0 0,0 0-1 0 0,1 0 1 0 0,-1 0 0 0 0,0 0 0 0 0,1 0 0 0 0,-1 1 0 0 0,0-1 0 0 0,1 0 0 0 0,-1 0 0 0 0,0 0 0 0 0,1 0 0 0 0,-1 0 0 0 0,0 0 0 0 0,0 1 0 0 0,1-1 0 0 0,-1 0-1 0 0,0 0 1 0 0,0 0 0 0 0,1 1 0 0 0,-1-1 0 0 0,0 0 0 0 0,0 0 0 0 0,0 1 0 0 0,1-1 0 0 0,-4 14 2741 0 0,-2 13-651 0 0,6-12-1524 0 0,1-1 0 0 0,0 0 0 0 0,1 1 0 0 0,6 16 0 0 0,4 16 132 0 0,17 90 256 0 0,9 43-591 0 0,-37-204-117 0 0,-2-22 0 0 0,-11-244-749 0 0,9 207 354 0 0,1 29-77 0 0,2 1 0 0 0,12-77 0 0 0,-12 124 157 0 0,0 0 0 0 0,1 1 0 0 0,-1-1 0 0 0,1 0 0 0 0,1 0 0 0 0,-1 1 0 0 0,1 0 0 0 0,0-1 0 0 0,4-5 0 0 0,-6 9 8 0 0,0 1-1 0 0,1-1 0 0 0,-1 1 0 0 0,1 0 0 0 0,-1-1 1 0 0,1 1-1 0 0,0 0 0 0 0,0 0 0 0 0,-1 0 1 0 0,1 0-1 0 0,0 0 0 0 0,0 0 0 0 0,0 1 1 0 0,0-1-1 0 0,0 0 0 0 0,0 1 0 0 0,0 0 1 0 0,0-1-1 0 0,0 1 0 0 0,0 0 0 0 0,0 0 1 0 0,0 0-1 0 0,0 1 0 0 0,0-1 0 0 0,0 0 1 0 0,0 1-1 0 0,0-1 0 0 0,0 1 0 0 0,2 0 1 0 0,6 4-6 0 0,0 1 1 0 0,-1 0 0 0 0,0 0 0 0 0,0 0 0 0 0,-1 1 0 0 0,0 1 0 0 0,13 13 0 0 0,-9-9 5 0 0,16 19 156 0 0,0 0 0 0 0,-2 2 1 0 0,-2 0-1 0 0,-1 2 0 0 0,-1 1 1 0 0,-3 0-1 0 0,27 69 0 0 0,-42-95 11 0 0,-2 1 0 0 0,1 0 0 0 0,-2 0 0 0 0,1 0 0 0 0,-1 1 0 0 0,-1-1 0 0 0,0 0 0 0 0,-1 0 0 0 0,0 0 0 0 0,0 1 0 0 0,-2-1 0 0 0,1-1 0 0 0,-6 14 0 0 0,3-8-27 0 0,-2 0-1 0 0,0 0 1 0 0,0-1-1 0 0,-2 0 1 0 0,0-1 0 0 0,-1 0-1 0 0,0 0 1 0 0,-13 12-1 0 0,16-19-76 0 0,-1-1 0 0 0,1 0 0 0 0,-2 0 0 0 0,1 0 0 0 0,-1-1 0 0 0,0-1-1 0 0,0 1 1 0 0,0-1 0 0 0,-14 4 0 0 0,17-7-160 0 0,1 1 0 0 0,-1-1-1 0 0,0 0 1 0 0,1 0 0 0 0,-1 0 0 0 0,0-1-1 0 0,1 0 1 0 0,-1 0 0 0 0,0 0 0 0 0,0-1 0 0 0,1 0-1 0 0,-1 0 1 0 0,1 0 0 0 0,-1-1 0 0 0,1 0 0 0 0,-1 0-1 0 0,-8-5 1 0 0,11 5-207 0 0,1 1-1 0 0,0-1 1 0 0,0 0 0 0 0,0 0-1 0 0,0 0 1 0 0,1 0-1 0 0,-1 0 1 0 0,0 0 0 0 0,1-1-1 0 0,-2-3 1 0 0,-1-4-1356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0,'0'0'1062'0'0,"16"-3"463"0"0,10-6 1382 0 0,0 0-933 0 0,44-10 1 0 0,-27 12-1852 0 0,1 1 0 0 0,54 1 0 0 0,-67 5-1274 0 0,-1-1-422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4607 0 0,'1'-1'5288'0'0,"15"-30"-3672"0"0,-1-1-1 0 0,14-45 0 0 0,14-71-1413 0 0,69-250-127 0 0,-102 367 141 0 0,-9 30 133 0 0,-1 3-175 0 0,5 19 101 0 0,-1 1 1 0 0,1 28 0 0 0,3 17 147 0 0,92 354 351 0 0,-59-306-2553 0 0,-34-99-3992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14191 0 0,'0'0'1291'0'0,"4"-19"-512"0"0,-2 17-623 0 0,0 0 0 0 0,0 0 0 0 0,0 0 0 0 0,0 1 0 0 0,0-1 0 0 0,0 0 0 0 0,1 1 0 0 0,-1 0 0 0 0,0 0 0 0 0,1 0 0 0 0,-1 0 0 0 0,1 0 1 0 0,3-1-1 0 0,35-5 557 0 0,-16 6-740 0 0,0 1 0 0 0,26 3-1 0 0,17 6-6474 0 0,-45-5 1070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7831 0 0,'2'8'810'0'0,"1"9"209"0"0,0 0 0 0 0,2 0-1 0 0,0 0 1 0 0,0-1 0 0 0,2 0 0 0 0,0 0 0 0 0,1 0 0 0 0,1-1 0 0 0,12 17 0 0 0,1-12 157 0 0,-21-19-839 0 0,0-1-146 0 0,0 1 0 0 0,-1-1 0 0 0,1 0 0 0 0,0 0 0 0 0,0 0-1 0 0,0 1 1 0 0,0-1 0 0 0,0 0 0 0 0,-1 0 0 0 0,1 0 0 0 0,0 0 0 0 0,2-1-1 0 0,0-12-4 0 0,-1 0-1 0 0,-1 0 1 0 0,0 0-1 0 0,0 0 1 0 0,-2-21-1 0 0,0-11-218 0 0,2 25-299 0 0,0 0-1 0 0,2 0 1 0 0,5-21-1 0 0,-6 33-273 0 0,1 0 0 0 0,0 0 0 0 0,7-15 0 0 0,-7 18-120 0 0,0 1 1 0 0,0-1-1 0 0,0 1 0 0 0,1 0 1 0 0,-1 0-1 0 0,1 0 0 0 0,6-4 1 0 0,2 0-4733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 4607 0 0,'0'0'208'0'0,"-10"-3"2024"0"0,2 2-739 0 0,0 1 0 0 0,0-1 0 0 0,-1 1-1 0 0,1 1 1 0 0,-9 1 0 0 0,2-1-924 0 0,10 0-371 0 0,1 1 0 0 0,-1-1 0 0 0,0 0 0 0 0,1 1 0 0 0,-1 0 0 0 0,0 0 0 0 0,1 1 0 0 0,0-1 0 0 0,-8 7 0 0 0,-35 32 791 0 0,43-37-917 0 0,-2 2 14 0 0,1 0 1 0 0,-1 1-1 0 0,1 0 0 0 0,1 0 1 0 0,-1 0-1 0 0,1 1 0 0 0,1 0 1 0 0,-5 10-1 0 0,6-13-64 0 0,1 0-1 0 0,-1-1 1 0 0,1 1-1 0 0,0 0 1 0 0,0 0-1 0 0,1 0 1 0 0,-1 0-1 0 0,1 0 1 0 0,0 0-1 0 0,1 0 1 0 0,-1 0-1 0 0,1-1 1 0 0,0 1-1 0 0,0 0 1 0 0,4 8-1 0 0,-4-10-16 0 0,3 4 30 0 0,15 2-11 0 0,-15-7-17 0 0,0-1-1 0 0,1 0 0 0 0,0-1 1 0 0,-1 1-1 0 0,1-1 0 0 0,-1 0 1 0 0,1 0-1 0 0,0 0 1 0 0,-1 0-1 0 0,1-1 0 0 0,-1 0 1 0 0,1 0-1 0 0,-1 0 0 0 0,0-1 1 0 0,1 1-1 0 0,-1-1 1 0 0,0 0-1 0 0,0-1 0 0 0,0 1 1 0 0,0 0-1 0 0,0-1 0 0 0,4-4 1 0 0,-1 1 9 0 0,1-1 0 0 0,-1 0 1 0 0,-1 0-1 0 0,1-1 0 0 0,-1 1 0 0 0,0-1 1 0 0,-1-1-1 0 0,0 1 0 0 0,6-14 1 0 0,-4 4 55 0 0,9-38 898 0 0,-17 66-863 0 0,0 0-1 0 0,1 0 1 0 0,0 0 0 0 0,1 0-1 0 0,3 18 1 0 0,0-7-224 0 0,1 0-1 0 0,13 34 0 0 0,-4-24-2461 0 0,3-2-3554 0 0,-9-18 198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0,'0'0'1246'0'0,"0"1"-1028"0"0,2 31 376 0 0,1-1 0 0 0,10 41 0 0 0,0-3 480 0 0,47 228 1955 0 0,-59-292-2987 0 0,0 0-11 0 0,2 6 27 0 0,-1 0 0 0 0,0 1 0 0 0,-1-1 0 0 0,0 16 0 0 0,-2-20-145 0 0,-2-12-102 0 0,-2-12-185 0 0,4-2-627 0 0,3-34 1 0 0,-1 46 715 0 0,0-1-1 0 0,1 1 1 0 0,-1 0-1 0 0,1-1 1 0 0,1 1-1 0 0,0 0 1 0 0,5-10 0 0 0,-7 14 237 0 0,1 1 1 0 0,-1 0 0 0 0,1-1 0 0 0,0 1 0 0 0,0 0 0 0 0,0 0 0 0 0,0 0 0 0 0,0 0 0 0 0,1 0 0 0 0,-1 0-1 0 0,0 1 1 0 0,1-1 0 0 0,0 1 0 0 0,-1 0 0 0 0,1 0 0 0 0,3-1 0 0 0,-2 1 78 0 0,0 0 0 0 0,0 0 1 0 0,1 1-1 0 0,-1 0 0 0 0,0 0 0 0 0,1 0 1 0 0,-1 0-1 0 0,0 1 0 0 0,8 2 0 0 0,1 1 263 0 0,0 0-1 0 0,-1 2 1 0 0,0-1 0 0 0,0 2-1 0 0,-1-1 1 0 0,12 9-1 0 0,-15-9 57 0 0,-1 0-1 0 0,1 0 1 0 0,-1 1-1 0 0,-1 0 1 0 0,1 0-1 0 0,-1 1 1 0 0,10 14-1 0 0,-15-18-180 0 0,0-1-1 0 0,1 1 0 0 0,-1-1 1 0 0,-1 1-1 0 0,1 0 1 0 0,0-1-1 0 0,-1 1 0 0 0,0 0 1 0 0,0 0-1 0 0,0-1 0 0 0,0 1 1 0 0,-1 0-1 0 0,1 0 1 0 0,-1-1-1 0 0,0 1 0 0 0,0-1 1 0 0,-1 1-1 0 0,1-1 1 0 0,-4 7-1 0 0,2-5-79 0 0,0-1 0 0 0,0 1 1 0 0,0-1-1 0 0,-1 0 0 0 0,1 0 0 0 0,-1 0 1 0 0,0 0-1 0 0,-1-1 0 0 0,1 1 0 0 0,0-1 1 0 0,-1 0-1 0 0,0-1 0 0 0,-5 3 0 0 0,4-2-514 0 0,-7 2 941 0 0,-25 8 1 0 0,10-10-2585 0 0,26-3 1265 0 0,0 0 1 0 0,0 0 0 0 0,0 0-1 0 0,0-1 1 0 0,-1 1 0 0 0,1-1-1 0 0,0 0 1 0 0,0 0 0 0 0,-2-1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13103 0 0,'-3'20'576'0'0,"3"-11"128"0"0,-3 2-568 0 0,2 3-136 0 0,0 0 0 0 0,1 0 0 0 0,0-1 160 0 0,0 2 8 0 0,0 1 0 0 0,0-4-4152 0 0,2-2-832 0 0</inkml:trace>
  <inkml:trace contextRef="#ctx0" brushRef="#br0" timeOffset="1">9 0 5527 0 0,'0'0'1048'0'0,"5"7"-512"0"0,1 0 8 0 0,1 0-2512 0 0,1-2-504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7975 0 0,'9'16'812'0'0,"-1"1"-1"0"0,-1 0 1 0 0,0 0-1 0 0,-1 0 1 0 0,-1 1-1 0 0,3 21 1 0 0,-4-22 778 0 0,9 59 2667 0 0,-13-75-3837 0 0,14-6-176 0 0,-7-3-230 0 0,0 0-1 0 0,0 0 1 0 0,0 0-1 0 0,-1-1 1 0 0,-1 0-1 0 0,0-1 1 0 0,0 1-1 0 0,7-20 1 0 0,-1 4-101 0 0,0 0-34 0 0,1 2 0 0 0,16-24 0 0 0,-18 33 51 0 0,-7 9 116 0 0,0 0-1 0 0,0 0 1 0 0,1 0 0 0 0,0 1-1 0 0,7-8 933 0 0,-9 15-872 0 0,0 0 0 0 0,-1 0 0 0 0,1-1 0 0 0,0 1-1 0 0,-1 0 1 0 0,2 5 0 0 0,-3-8-87 0 0,7 22 137 0 0,-1-1 0 0 0,-1 1 0 0 0,-1 0-1 0 0,1 30 1 0 0,7 34-860 0 0,-11-82 586 0 0,2 11-1051 0 0,9 25-1 0 0,-10-35 340 0 0,0-1 1 0 0,0 1 0 0 0,0-1-1 0 0,1 0 1 0 0,4 6 0 0 0,2-1-4661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66 10967 0 0,'-9'-18'932'0'0,"8"18"-896"0"0,0-1-1 0 0,1 0 0 0 0,-1 0 0 0 0,0 1 0 0 0,1-1 1 0 0,-1 1-1 0 0,0-1 0 0 0,0 0 0 0 0,1 1 0 0 0,-1-1 0 0 0,0 1 1 0 0,0 0-1 0 0,0-1 0 0 0,0 1 0 0 0,0 0 0 0 0,0 0 1 0 0,0-1-1 0 0,0 1 0 0 0,0 0 0 0 0,1 0 0 0 0,-1 0 0 0 0,-2 0 1 0 0,1 1 70 0 0,0-1 0 0 0,1 1 0 0 0,-1 0 0 0 0,0 0 0 0 0,1 0 0 0 0,-1 0 0 0 0,0 0 0 0 0,1 0 0 0 0,0 0 0 0 0,-1 0 0 0 0,1 0 0 0 0,0 1 0 0 0,-1-1 0 0 0,1 1 0 0 0,0-1 0 0 0,0 1 0 0 0,0-1 0 0 0,-1 4 0 0 0,-13 34 661 0 0,12-33-634 0 0,0 5-71 0 0,1 0 0 0 0,0 0 0 0 0,0 0 1 0 0,1 0-1 0 0,0 0 0 0 0,1 1 0 0 0,0-1 0 0 0,1 0 0 0 0,0 0 0 0 0,6 22 0 0 0,-6-27-58 0 0,1-1-1 0 0,0 1 1 0 0,1-1-1 0 0,-1 1 1 0 0,1-1-1 0 0,0 0 1 0 0,1 0-1 0 0,-1 0 1 0 0,8 8 0 0 0,-7-10 18 0 0,-1-1 1 0 0,0 1-1 0 0,1 0 1 0 0,-1-1-1 0 0,1 0 1 0 0,0 0-1 0 0,0 0 1 0 0,0-1-1 0 0,0 1 1 0 0,0-1-1 0 0,0 0 1 0 0,1 0-1 0 0,-1 0 1 0 0,8 0-1 0 0,-7-1 98 0 0,-1 0-1 0 0,1 0 1 0 0,0-1-1 0 0,-1 0 1 0 0,1 0-1 0 0,-1 0 1 0 0,1 0-1 0 0,-1-1 1 0 0,1 1-1 0 0,-1-1 1 0 0,0-1-1 0 0,0 1 1 0 0,0 0-1 0 0,0-1 1 0 0,0 0-1 0 0,-1 0 1 0 0,1 0-1 0 0,-1 0 1 0 0,0-1-1 0 0,0 1 1 0 0,0-1-1 0 0,0 0 1 0 0,0 0-1 0 0,-1 0 1 0 0,0 0-1 0 0,3-7 1 0 0,0 0-10 0 0,-2 1 1 0 0,1-1 0 0 0,-1 0-1 0 0,-1 0 1 0 0,0 0 0 0 0,0 0-1 0 0,-1-1 1 0 0,-1 1 0 0 0,0 0 0 0 0,-1-14-1 0 0,-2 14-401 0 0,0 0 0 0 0,0 0 0 0 0,-1 0 0 0 0,0 1 0 0 0,-1-1 0 0 0,0 1 0 0 0,-1 0 0 0 0,0 0 0 0 0,-8-9 0 0 0,-2-3-6355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8287 0 0,'-15'1'888'0'0,"11"0"-404"0"0,-1 1 0 0 0,1 0-1 0 0,0 0 1 0 0,0 0-1 0 0,0 0 1 0 0,0 1 0 0 0,-4 3-1 0 0,-9 6 943 0 0,-29 16-713 0 0,42-25-631 0 0,5-2-107 0 0,-1 1 0 0 0,1-1 0 0 0,0 1 0 0 0,0-1 0 0 0,0 0 1 0 0,0 1-1 0 0,0-1 0 0 0,0 0 0 0 0,0 0 0 0 0,2 2 0 0 0,-2-2 17 0 0,1 1 0 0 0,-1-1 1 0 0,0 0-1 0 0,1 0 0 0 0,-1 0 0 0 0,1 0 0 0 0,-1 0 0 0 0,1 0 0 0 0,0 0 0 0 0,-1 0 0 0 0,1-1 1 0 0,0 1-1 0 0,0 0 0 0 0,2-1 0 0 0,4 3 6 0 0,16 10 721 0 0,0 0 1 0 0,-1 2-1 0 0,-1 1 0 0 0,0 0 0 0 0,-1 2 0 0 0,-1 1 1 0 0,-1 0-1 0 0,-1 1 0 0 0,31 43 0 0 0,-47-60-510 0 0,-1 0-1 0 0,1 0 1 0 0,-1 0 0 0 0,1 0-1 0 0,-1 1 1 0 0,0-1 0 0 0,0 0-1 0 0,0 0 1 0 0,-1 1 0 0 0,1-1-1 0 0,-1 1 1 0 0,0-1 0 0 0,0 0-1 0 0,0 6 1 0 0,-1-7-161 0 0,1 0 0 0 0,-1 0 0 0 0,1-1-1 0 0,-1 1 1 0 0,0 0 0 0 0,0-1 0 0 0,0 1 0 0 0,0-1 0 0 0,0 1 0 0 0,0-1-1 0 0,0 0 1 0 0,0 1 0 0 0,0-1 0 0 0,-1 0 0 0 0,1 0 0 0 0,0 0-1 0 0,-1 0 1 0 0,1 0 0 0 0,-1 0 0 0 0,1 0 0 0 0,-1 0 0 0 0,0-1 0 0 0,1 1-1 0 0,-1 0 1 0 0,0-1 0 0 0,1 0 0 0 0,-1 1 0 0 0,0-1 0 0 0,-3 0-1 0 0,-5 1-28 0 0,-1-1 0 0 0,1 0 0 0 0,-1 0 0 0 0,0-1 0 0 0,1-1-1 0 0,-19-4 1 0 0,24 4-405 0 0,-1 1-1 0 0,1-1 1 0 0,0-1-1 0 0,-1 1 0 0 0,1-1 1 0 0,0 0-1 0 0,0 0 1 0 0,1 0-1 0 0,-1-1 1 0 0,1 1-1 0 0,0-1 1 0 0,-1 0-1 0 0,2-1 0 0 0,-5-4 1 0 0,1-3-1361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65 209 9215 0 0,'0'0'707'0'0,"8"-4"-242"0"0,-2 0 199 0 0,0 1-1 0 0,0-2 0 0 0,0 1 0 0 0,-1-1 1 0 0,0 0-1 0 0,0 0 0 0 0,0 0 0 0 0,0-1 1 0 0,-1 0-1 0 0,0 0 0 0 0,4-8 0 0 0,-3 6-411 0 0,-1 0 0 0 0,0-1 1 0 0,-1 0-1 0 0,0 0 0 0 0,0 0 0 0 0,-1 0 0 0 0,0 0 0 0 0,0-11 0 0 0,-1 19-211 0 0,-1-1 0 0 0,0 0 1 0 0,0 0-1 0 0,0 0 0 0 0,0 1 0 0 0,0-1 0 0 0,-1 0 0 0 0,1 0 0 0 0,0 1 0 0 0,-1-1 1 0 0,0 0-1 0 0,1 1 0 0 0,-1-1 0 0 0,0 0 0 0 0,0 1 0 0 0,0-1 0 0 0,0 1 1 0 0,0-1-1 0 0,0 1 0 0 0,0 0 0 0 0,0-1 0 0 0,-1 1 0 0 0,1 0 0 0 0,0 0 0 0 0,-3-2 1 0 0,2 3 26 0 0,0-1 1 0 0,0 0 0 0 0,-1 0 0 0 0,1 1 0 0 0,-1-1-1 0 0,1 1 1 0 0,-1 0 0 0 0,1 0 0 0 0,-1 0 0 0 0,1 0-1 0 0,-1 0 1 0 0,1 0 0 0 0,0 1 0 0 0,-1-1 0 0 0,1 1 0 0 0,-1 0-1 0 0,-2 1 1 0 0,-2 1 17 0 0,1 0 0 0 0,0 0 0 0 0,0 1 0 0 0,0 0 0 0 0,0 0-1 0 0,1 0 1 0 0,0 1 0 0 0,-1-1 0 0 0,2 2 0 0 0,-1-1 0 0 0,1 0 0 0 0,-1 1 0 0 0,1 0-1 0 0,1 0 1 0 0,-1 0 0 0 0,1 0 0 0 0,0 0 0 0 0,1 1 0 0 0,0-1 0 0 0,0 1 0 0 0,0 0-1 0 0,1 0 1 0 0,-1 0 0 0 0,2 0 0 0 0,-1 0 0 0 0,1 0 0 0 0,0 0 0 0 0,1 0 0 0 0,-1 0 0 0 0,1-1-1 0 0,1 1 1 0 0,-1 0 0 0 0,1 0 0 0 0,0-1 0 0 0,1 1 0 0 0,0-1 0 0 0,0 1 0 0 0,0-1-1 0 0,1 0 1 0 0,0 0 0 0 0,0-1 0 0 0,0 1 0 0 0,8 6 0 0 0,-5-5-43 0 0,1-2 1 0 0,1 1 0 0 0,-1-1 0 0 0,1 0-1 0 0,-1-1 1 0 0,2 0 0 0 0,-1 0 0 0 0,0-1-1 0 0,1 0 1 0 0,-1-1 0 0 0,1 0-1 0 0,0-1 1 0 0,-1 0 0 0 0,13 0 0 0 0,1-1-648 0 0,-1-1 1 0 0,0-1 0 0 0,0-1-1 0 0,1-1 1 0 0,25-9 0 0 0,-17 3-8016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0,'0'0'2146'0'0,"1"3"-564"0"0,19 93 4017 0 0,-1-16-4417 0 0,9 96 0 0 0,-16-93-196 0 0,22 85 1 0 0,-30-154-1019 0 0,0 5-337 0 0,2-1-1 0 0,0 1 1 0 0,0-1 0 0 0,2-1-1 0 0,0 1 1 0 0,12 16 0 0 0,-10-21-1358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0,'10'4'1086'0'0,"6"5"-795"0"0,0 0 1 0 0,-1 1 0 0 0,0 0 0 0 0,24 23-1 0 0,-10-6 390 0 0,0-1 640 0 0,47 59 0 0 0,-50-51-605 0 0,-3 1 0 0 0,0 1 1 0 0,-3 1-1 0 0,-1 1 0 0 0,17 49 0 0 0,-27-62-448 0 0,-2-1 0 0 0,-1 1-1 0 0,-1 0 1 0 0,-2 0-1 0 0,0 1 1 0 0,-1-1-1 0 0,-2 1 1 0 0,0-1 0 0 0,-9 51-1 0 0,-20 46-76 0 0,24-108-306 0 0,0 0 0 0 0,-1 0 0 0 0,-1 0 0 0 0,0-1 0 0 0,0 0 1 0 0,-13 15-1 0 0,-4 0-3477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0,'0'0'919'0'0,"0"1"-759"0"0,-2 8 203 0 0,0 0-1 0 0,0 0 1 0 0,0 13-1 0 0,1-11 1044 0 0,0 16 643 0 0,2 40 0 0 0,0-29-1539 0 0,3 44 47 0 0,-1 85-297 0 0,-3-18-375 0 0,0-66-522 0 0,1-67-120 0 0,-1-1 0 0 0,2 0-1 0 0,5 26 1 0 0,1-16-742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6911 0 0,'0'0'623'0'0,"0"2"-514"0"0,3 18 2366 0 0,9 58 3547 0 0,-5-39-5140 0 0,13 40-1 0 0,31 118-577 0 0,-1-7-918 0 0,-29-120-621 0 0,-9-24-3201 0 0,-5-14-711 0 0</inkml:trace>
  <inkml:trace contextRef="#ctx0" brushRef="#br0" timeOffset="1">25 585 11519 0 0,'-6'-3'222'0'0,"4"2"-122"0"0,1 0 0 0 0,-1 0 0 0 0,1 0 0 0 0,-1 0 0 0 0,1 0 1 0 0,0 0-1 0 0,-1-1 0 0 0,1 1 0 0 0,0 0 0 0 0,0-1 0 0 0,-3-3 3819 0 0,7 2-3692 0 0,0 0 0 0 0,0 1 0 0 0,0 0 0 0 0,1 0 0 0 0,-1 0 0 0 0,1 0 0 0 0,-1 0 0 0 0,1 1 0 0 0,0 0 0 0 0,-1-1 0 0 0,9 0 0 0 0,2 0-348 0 0,29 0-1 0 0,-11 1 178 0 0,96 1-3652 0 0,-101-3 1885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15319 0 0,'-2'-1'87'0'0,"-1"0"1"0"0,1 0-1 0 0,-1 0 0 0 0,1 0 0 0 0,-1 0 0 0 0,0 1 0 0 0,1 0 1 0 0,-1-1-1 0 0,0 1 0 0 0,1 0 0 0 0,-1 0 0 0 0,0 0 0 0 0,0 1 0 0 0,1-1 1 0 0,-1 0-1 0 0,0 1 0 0 0,1 0 0 0 0,-5 2 0 0 0,-24 9 784 0 0,23-10-296 0 0,1 1 1 0 0,-1 0 0 0 0,-10 6 0 0 0,13-5-444 0 0,0 0 1 0 0,0 0-1 0 0,1 0 1 0 0,-1 1 0 0 0,1-1-1 0 0,0 1 1 0 0,0 0-1 0 0,1 1 1 0 0,-1-1 0 0 0,1 0-1 0 0,0 1 1 0 0,1 0-1 0 0,0 0 1 0 0,-1-1-1 0 0,2 2 1 0 0,-1-1 0 0 0,1 0-1 0 0,-1 7 1 0 0,-1 13-5 0 0,2-1-1 0 0,1 0 1 0 0,3 29 0 0 0,-3-50-92 0 0,12 96 375 0 0,-10-87-362 0 0,1-1-1 0 0,1-1 1 0 0,0 1-1 0 0,0 0 1 0 0,1-1-1 0 0,8 13 1 0 0,-1-4 65 0 0,1 0 0 0 0,1-2 0 0 0,24 27 0 0 0,-30-38-94 0 0,-1-1 1 0 0,1 1-1 0 0,0-1 1 0 0,1-1-1 0 0,-1 1 1 0 0,1-1-1 0 0,0-1 1 0 0,1 0-1 0 0,-1 0 1 0 0,17 4-1 0 0,-14-6-127 0 0,0 0-1 0 0,0 0 0 0 0,1-1 1 0 0,-1-1-1 0 0,1 0 1 0 0,20-3-1 0 0,-10-1-1953 0 0,0-2 0 0 0,36-12 0 0 0,-36 9-4579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98 119 6447 0 0,'0'0'499'0'0,"-1"1"-328"0"0,-7 18 1889 0 0,0 1 1 0 0,2 0-1 0 0,-8 34 0 0 0,-5 66 1124 0 0,4-15-2184 0 0,-12 126-48 0 0,30-201-863 0 0,-3-27 85 0 0,2-4-105 0 0,0-1-62 0 0,1 0 1 0 0,-1 0-1 0 0,0 0 1 0 0,0-1 0 0 0,0 1-1 0 0,0-1 1 0 0,0 1-1 0 0,-1-1 1 0 0,1 0-1 0 0,1-4 1 0 0,13-36-19 0 0,-10 28 16 0 0,10-37-89 0 0,-2 0 0 0 0,11-90 0 0 0,-16 81 8 0 0,12-95-56 0 0,-10 64 120 0 0,-9 61 12 0 0,-2 32-1 0 0,0-1 0 0 0,0 0 0 0 0,0 0 1 0 0,0 0-1 0 0,0 0 0 0 0,0 0 0 0 0,0 0 0 0 0,0 0 0 0 0,0 0 0 0 0,0 0 0 0 0,0 0 0 0 0,0 0 0 0 0,0 0 0 0 0,0 0 0 0 0,0 0 1 0 0,0 0-1 0 0,0 0 0 0 0,0 0 0 0 0,0 0 0 0 0,0 0 0 0 0,0 0 0 0 0,0 0 0 0 0,1 0 0 0 0,-1 0 0 0 0,0 0 0 0 0,0 0 0 0 0,0 0 1 0 0,0 0-1 0 0,0 0 0 0 0,0 0 0 0 0,0 0 0 0 0,0 0 0 0 0,0 0 0 0 0,0 0 0 0 0,0 0 0 0 0,0 0 0 0 0,0 0 0 0 0,0 0 0 0 0,0 0 1 0 0,0 0-1 0 0,0 0 0 0 0,0 0 0 0 0,0 0 0 0 0,0 0 0 0 0,0 0 0 0 0,0 0 0 0 0,0 0 0 0 0,0 0 0 0 0,3 8-19 0 0,1 10 13 0 0,29 181 1 0 0,-3-12 82 0 0,-19-133 113 0 0,21 65 0 0 0,-27-104-54 0 0,1 1 0 0 0,0-1 1 0 0,2 0-1 0 0,-1-1 0 0 0,2 0 1 0 0,0 0-1 0 0,0-1 0 0 0,21 22 1 0 0,-26-31-33 0 0,0 0 0 0 0,1-1 0 0 0,-1 1 0 0 0,1-1 1 0 0,0 0-1 0 0,9 5 0 0 0,-12-7-49 0 0,0-1 0 0 0,1 1 0 0 0,-1 0-1 0 0,0-1 1 0 0,1 0 0 0 0,-1 1 0 0 0,0-1 0 0 0,1 0-1 0 0,-1 0 1 0 0,0 0 0 0 0,0-1 0 0 0,1 1 0 0 0,-1 0-1 0 0,0-1 1 0 0,1 1 0 0 0,-1-1 0 0 0,0 0 0 0 0,0 0-1 0 0,4-2 1 0 0,0 0 84 0 0,0-1-1 0 0,1 0 1 0 0,-1 0 0 0 0,-1 0-1 0 0,1 0 1 0 0,-1-1 0 0 0,1 0-1 0 0,-2-1 1 0 0,1 1 0 0 0,0-1-1 0 0,-1 0 1 0 0,7-12-1 0 0,3-11 43 0 0,-2-2-1 0 0,-1 1 0 0 0,-1-1 1 0 0,-2-1-1 0 0,-1 0 1 0 0,-1 0-1 0 0,1-37 0 0 0,-6 28-193 0 0,-1 0-1 0 0,-2 1 1 0 0,-2-1-1 0 0,-1 1 1 0 0,-16-57-1 0 0,-10-5-1515 0 0,13 57-45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10567 0 0,'0'0'1172'0'0,"5"-2"-914"0"0,15-6 50 0 0,-18 7-241 0 0,1 1 1 0 0,-1-1-1 0 0,0 0 1 0 0,1 1-1 0 0,-1 0 1 0 0,1-1-1 0 0,-1 1 1 0 0,1 0-1 0 0,-1 0 1 0 0,0 1-1 0 0,4-1 1 0 0,5 1 146 0 0,213-11 2736 0 0,-136 5-2086 0 0,174-11 1291 0 0,137-7 98 0 0,-114 7-1328 0 0,295-36 574 0 0,-286 24-692 0 0,-139 16-414 0 0,84-7 175 0 0,116 6-2 0 0,-290 12-468 0 0,204 3 121 0 0,12 0 170 0 0,-35-16 91 0 0,32 12-99 0 0,98-22 26 0 0,-332 20-395 0 0,10 1-7 0 0,66 6-1 0 0,-20 0-62 0 0,-44-1-507 0 0,-6 0-2493 0 0,-16-3-5236 0 0,-23-1 1220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14335 0 0,'0'0'662'0'0,"-3"8"211"0"0,3-6-859 0 0,-1 0-1 0 0,1 0 1 0 0,0 0 0 0 0,0 0-1 0 0,0 0 1 0 0,0 0 0 0 0,0 0-1 0 0,1 0 1 0 0,-1 0 0 0 0,1 0-1 0 0,-1 0 1 0 0,1 0 0 0 0,0 0-1 0 0,0 0 1 0 0,-1 0-1 0 0,1 0 1 0 0,0-1 0 0 0,1 1-1 0 0,-1 0 1 0 0,0-1 0 0 0,0 1-1 0 0,4 1 1 0 0,2 5 212 0 0,2-2 0 0 0,-1 1 0 0 0,12 6 0 0 0,-8-5-28 0 0,125 77 621 0 0,3 2-599 0 0,-106-63 114 0 0,60 54 0 0 0,-87-71-143 0 0,1 1 1 0 0,-1 1-1 0 0,0-1 1 0 0,0 1 0 0 0,-1 0-1 0 0,7 14 1 0 0,-11-17-17 0 0,1-1 1 0 0,-2 0 0 0 0,1 1-1 0 0,0-1 1 0 0,-1 1 0 0 0,0-1-1 0 0,-1 1 1 0 0,1-1 0 0 0,-1 1-1 0 0,0 0 1 0 0,0-1 0 0 0,-1 1-1 0 0,0 0 1 0 0,-1 7-1 0 0,-5 7 230 0 0,0-1-1 0 0,0 0 0 0 0,-2 0 0 0 0,0-1 0 0 0,-15 22 1 0 0,-67 80-236 0 0,51-70-386 0 0,-55 68-2895 0 0,72-89 1125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9671 0 0,'0'-2'440'0'0,"1"-1"-341"0"0,-1-1-1 0 0,1 1 1 0 0,0-1-1 0 0,0 1 0 0 0,0-1 1 0 0,1 1-1 0 0,-1 0 1 0 0,1-1-1 0 0,0 1 1 0 0,-1 0-1 0 0,2 0 0 0 0,-1 0 1 0 0,0 0-1 0 0,0 1 1 0 0,1-1-1 0 0,0 1 1 0 0,-1-1-1 0 0,1 1 0 0 0,0 0 1 0 0,0 0-1 0 0,1 0 1 0 0,-1 1-1 0 0,0-1 1 0 0,0 1-1 0 0,1-1 0 0 0,-1 1 1 0 0,5-1-1 0 0,-8 2-91 0 0,14-4 632 0 0,22-4 1 0 0,-31 7-503 0 0,0 1 0 0 0,-1 0-1 0 0,1 0 1 0 0,0 0 0 0 0,0 1 0 0 0,0-1 0 0 0,0 1 0 0 0,7 2 0 0 0,1 1 163 0 0,0 1 1 0 0,-1 0-1 0 0,0 1 0 0 0,0 1 1 0 0,0-1-1 0 0,-1 2 1 0 0,0 0-1 0 0,0 0 1 0 0,-1 1-1 0 0,0 0 1 0 0,0 1-1 0 0,-1 0 1 0 0,12 17-1 0 0,-17-21-195 0 0,-1 1-1 0 0,0 0 1 0 0,0 0-1 0 0,0 0 1 0 0,-1 1-1 0 0,0-1 1 0 0,-1 1-1 0 0,0-1 1 0 0,0 1-1 0 0,0-1 1 0 0,-1 1-1 0 0,-1 11 1 0 0,-1-1-21 0 0,0-1 0 0 0,-2 0 0 0 0,0 0 0 0 0,-9 23 0 0 0,8-27-90 0 0,-1 0 0 0 0,-1-1 1 0 0,0 0-1 0 0,0 0 0 0 0,-15 17 1 0 0,-51 49-504 0 0,63-68 399 0 0,6-7 32 0 0,1 0 0 0 0,-1 0 0 0 0,0-1 0 0 0,0 1 1 0 0,0-1-1 0 0,0 0 0 0 0,0 0 0 0 0,0 0 1 0 0,-1-1-1 0 0,1 0 0 0 0,-9 2 0 0 0,12-3-114 0 0,-1-1 16 0 0,0 0 163 0 0,1-1 1 0 0,-1 1-1 0 0,1-1 0 0 0,-1 0 0 0 0,1 1 0 0 0,0-1 0 0 0,-1 0 1 0 0,1 0-1 0 0,0 0 0 0 0,0 0 0 0 0,0 0 0 0 0,1 0 1 0 0,-1 0-1 0 0,0 0 0 0 0,1 0 0 0 0,0 0 0 0 0,-1-1 0 0 0,1 1 1 0 0,0 0-1 0 0,0 0 0 0 0,0 0 0 0 0,0-1 0 0 0,0 1 1 0 0,1 0-1 0 0,-1 0 0 0 0,1 0 0 0 0,-1 0 0 0 0,1 0 0 0 0,0 0 1 0 0,0 0-1 0 0,0 0 0 0 0,0 0 0 0 0,0 0 0 0 0,0 0 1 0 0,3-3-1 0 0,-1 1 19 0 0,1 0 1 0 0,-1 0-1 0 0,1 0 0 0 0,0 1 1 0 0,0-1-1 0 0,0 1 1 0 0,1 0-1 0 0,-1 0 0 0 0,1 0 1 0 0,0 1-1 0 0,-1-1 1 0 0,1 1-1 0 0,0 0 0 0 0,7-1 1 0 0,-5 2 39 0 0,1 0-1 0 0,0 1 1 0 0,0 0 0 0 0,0 0 0 0 0,-1 1 0 0 0,1 0-1 0 0,0 0 1 0 0,8 3 0 0 0,58 22 322 0 0,-67-23-327 0 0,39 17-53 0 0,-17-7 213 0 0,35 11 1 0 0,-55-22-616 0 0,0 1 1 0 0,0-2 0 0 0,1 1 0 0 0,-1-1 0 0 0,0 0 0 0 0,0-1 0 0 0,1 0-1 0 0,13-2 1 0 0,-9-1-1203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0,'0'0'778'0'0,"2"3"-506"0"0,52 104 1623 0 0,15 25 1240 0 0,-38-76-2003 0 0,-3 1-1 0 0,-2 1 1 0 0,-2 1-1 0 0,-3 2 1 0 0,18 86-1 0 0,-33-107-508 0 0,-2 1-1 0 0,-1 48 0 0 0,-3-60-423 0 0,0-2-58 0 0,-1 1-1 0 0,-2-1 1 0 0,0 0 0 0 0,-2-1 0 0 0,-1 1-1 0 0,-18 48 1 0 0,-3-15-142 0 0,-9 24-1638 0 0,30-57-2187 0 0,5-13-3788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14943 0 0,'0'0'687'0'0,"0"1"-16"0"0,26 286 4139 0 0,-21-213-4692 0 0,52 452-2180 0 0,-47-487-1190 0 0,-5-24-2664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0,'0'2'4668'0'0,"17"102"2802"0"0,17 54-6791 0 0,-32-146-436 0 0,31 125-180 0 0,19 95-3419 0 0,-45-200 1701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1839 0 0,'-2'-1'134'0'0,"-7"-6"132"0"0,-12-10 16345 0 0,30 11-16214 0 0,-6 4-379 0 0,1 1-4 0 0,14 2-30 0 0,-9 1-559 0 0,-1 0 0 0 0,1 0 0 0 0,-1 1 0 0 0,1 1 0 0 0,12 6 0 0 0,-1 1-5247 0 0</inkml:trace>
  <inkml:trace contextRef="#ctx0" brushRef="#br0" timeOffset="1">344 148 11719 0 0,'1'1'532'0'0,"5"5"-4"0"0,1-1-337 0 0,29-7 214 0 0,-29 2-199 0 0,1 1-1 0 0,-1-1 1 0 0,0 0-1 0 0,1-1 1 0 0,-1 0-1 0 0,0 0 1 0 0,13-4-1 0 0,-8 2 200 0 0,21-2 0 0 0,-22 3-143 0 0,0 1 0 0 0,15-6 0 0 0,-25 7-231 0 0,0 0 0 0 0,-1-1 1 0 0,1 1-1 0 0,0 0 0 0 0,-1 0 0 0 0,1-1 0 0 0,0 1 0 0 0,-1 0 0 0 0,1 0 0 0 0,0 0 0 0 0,-1 0 0 0 0,1 0 0 0 0,0 0 1 0 0,0 0-1 0 0,-1 0 0 0 0,1 0 0 0 0,0 0 0 0 0,-1 1 0 0 0,1-1 0 0 0,0 0 0 0 0,-1 0 0 0 0,1 1 0 0 0,0-1 0 0 0,-1 0 1 0 0,1 1-1 0 0,-1-1 0 0 0,1 1 0 0 0,-1-1 0 0 0,1 0 0 0 0,-1 1 0 0 0,1 0 0 0 0,-1-1 0 0 0,1 1 0 0 0,-1-1 0 0 0,1 1 1 0 0,-1-1-1 0 0,0 1 0 0 0,1 0 0 0 0,-1-1 0 0 0,0 1 0 0 0,1 1 0 0 0,-1 0 83 0 0,0 0 0 0 0,0 1 0 0 0,0-1 0 0 0,0 0 0 0 0,0 0 0 0 0,0 1 0 0 0,0-1 0 0 0,-1 0 0 0 0,1 0 0 0 0,-1 1 0 0 0,1-1 0 0 0,-3 3 0 0 0,-24 44 1757 0 0,18-33-1109 0 0,-1 1 0 0 0,-11 31 0 0 0,19-44-671 0 0,0 1 0 0 0,1 0 0 0 0,0 0-1 0 0,0 0 1 0 0,0 0 0 0 0,1 0 0 0 0,0 0 0 0 0,0 0 0 0 0,0 0 0 0 0,0-1 0 0 0,1 1 0 0 0,0 0 0 0 0,0 0 0 0 0,0 0 0 0 0,3 6 0 0 0,-2-7-93 0 0,0 0-1 0 0,1 0 1 0 0,-1 0-1 0 0,1 0 1 0 0,0-1-1 0 0,0 0 1 0 0,0 1-1 0 0,0-1 1 0 0,1 0-1 0 0,-1 0 1 0 0,1-1 0 0 0,0 1-1 0 0,-1-1 1 0 0,1 0-1 0 0,1 0 1 0 0,-1 0-1 0 0,0 0 1 0 0,0-1-1 0 0,1 0 1 0 0,-1 0-1 0 0,0 0 1 0 0,10 1-1 0 0,-2-1-525 0 0,0-1 0 0 0,0 0 0 0 0,0-1-1 0 0,0-1 1 0 0,0 1 0 0 0,0-2 0 0 0,16-4 0 0 0,-5-2-4718 0 0,2 0-1442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8751 0 0,'0'0'674'0'0,"-1"2"-138"0"0,-1 14 1961 0 0,1 0 1 0 0,0 16-1 0 0,6 34 581 0 0,20 66-3243 0 0,-8-51 750 0 0,13 52-731 0 0,4 27-2697 0 0,-23-106-853 0 0,-7-30-1699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12895 0 0,'0'0'998'0'0,"-2"-1"-657"0"0,-5-3 3282 0 0,9 2-3384 0 0,0 1 1 0 0,0-1 0 0 0,0 1 0 0 0,0-1 0 0 0,1 1 0 0 0,-1 0 0 0 0,1 0 0 0 0,-1 0 0 0 0,1 0 0 0 0,3-1 0 0 0,30-3 552 0 0,-9 1-304 0 0,83-11 508 0 0,19-4-1277 0 0,-41 0-1432 0 0,-63 12 126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2759 0 0,'-12'3'14714'0'0,"19"-2"-14334"0"0,-1 0 1 0 0,0-1 0 0 0,1 0 0 0 0,-1 0 0 0 0,7-1 0 0 0,9 0 203 0 0,11 1-199 0 0,4 1-1107 0 0,60-7 0 0 0,-75 1-6210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6823 0 0,'0'0'308'0'0,"2"3"-1"0"0,16 19 572 0 0,-1 1 1 0 0,-1 1-1 0 0,-1 1 0 0 0,-1 0 0 0 0,11 31 1 0 0,44 140 3221 0 0,-54-155-3425 0 0,-10-30-463 0 0,-1-1 0 0 0,-1 1 0 0 0,0-1 0 0 0,0 1 0 0 0,-1 0 0 0 0,1 17 0 0 0,-3-26-76 0 0,0-1-111 0 0,0-1-1 0 0,0 1 1 0 0,-1 0-1 0 0,1-1 1 0 0,-1 1-1 0 0,1 0 1 0 0,0-1-1 0 0,-1 1 1 0 0,1-1-1 0 0,-1 1 1 0 0,1-1-1 0 0,-1 1 1 0 0,0-1-1 0 0,1 1 1 0 0,-1-1-1 0 0,1 1 1 0 0,-1-1-1 0 0,0 0 1 0 0,1 1-1 0 0,-1-1 1 0 0,0 0-1 0 0,0 0 1 0 0,1 1-1 0 0,-1-1 1 0 0,-1 0-1 0 0,1 0 0 0 0,0-1-1 0 0,0 1 0 0 0,0 0 0 0 0,0-1 1 0 0,0 1-1 0 0,0 0 0 0 0,0-1 0 0 0,0 0 1 0 0,0 1-1 0 0,0-1 0 0 0,0 0 0 0 0,0 1 1 0 0,0-1-1 0 0,-1-1 0 0 0,-2-2 2 0 0,1 0 0 0 0,0 0 0 0 0,0 0 0 0 0,1 0-1 0 0,-1-1 1 0 0,-2-7 0 0 0,-2-9-43 0 0,2 0 1 0 0,0-1-1 0 0,-2-28 0 0 0,1-66-578 0 0,5 64-247 0 0,3 1 0 0 0,2 0 1 0 0,19-96-1 0 0,-22 141 808 0 0,1 0 1 0 0,0 1-1 0 0,0-1 1 0 0,0 0-1 0 0,1 1 1 0 0,0 0-1 0 0,0-1 1 0 0,0 1-1 0 0,6-6 1 0 0,-7 9 56 0 0,-1 0 0 0 0,1 0 0 0 0,0 1 0 0 0,0-1 1 0 0,0 1-1 0 0,0-1 0 0 0,0 1 0 0 0,1 0 1 0 0,-1 0-1 0 0,0 0 0 0 0,1 0 0 0 0,-1 0 1 0 0,0 1-1 0 0,1-1 0 0 0,-1 1 0 0 0,1 0 0 0 0,-1-1 1 0 0,1 1-1 0 0,-1 0 0 0 0,1 0 0 0 0,-1 1 1 0 0,1-1-1 0 0,-1 0 0 0 0,6 2 0 0 0,5 3 223 0 0,-1 1 1 0 0,1 0-1 0 0,-1 0 0 0 0,0 2 0 0 0,0-1 1 0 0,-1 1-1 0 0,0 1 0 0 0,11 11 0 0 0,-18-17-117 0 0,0 1 1 0 0,-1 0-1 0 0,0 0 0 0 0,1 0 0 0 0,-1 0 0 0 0,-1 1 1 0 0,1-1-1 0 0,-1 1 0 0 0,0 0 0 0 0,0 0 0 0 0,0-1 1 0 0,-1 1-1 0 0,1 0 0 0 0,-1 1 0 0 0,0-1 0 0 0,-1 0 1 0 0,1 0-1 0 0,-1 6 0 0 0,-1-4-22 0 0,0-1 0 0 0,0 1 1 0 0,0-1-1 0 0,-1 1 0 0 0,0-1 0 0 0,0 1 1 0 0,-1-1-1 0 0,0 0 0 0 0,0 0 0 0 0,0-1 0 0 0,-1 1 1 0 0,1 0-1 0 0,-9 8 0 0 0,-72 69 305 0 0,-11 12-3206 0 0,91-90 1990 0 0,-5 3-186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107 472 4607 0 0,'17'-13'11606'0'0,"-33"19"-9965"0"0,13-5-1540 0 0,0 0 1 0 0,0 0-1 0 0,0 0 1 0 0,0 1-1 0 0,0-1 1 0 0,-3 3 0 0 0,-1 1-64 0 0,0 1 0 0 0,0 0 0 0 0,1 1 0 0 0,0-1 0 0 0,0 1 0 0 0,1 0 0 0 0,0 0 0 0 0,0 1 0 0 0,1 0 0 0 0,-1 0 0 0 0,2 0 0 0 0,-1 0 0 0 0,1 0 0 0 0,1 1 0 0 0,-1 0 0 0 0,1-1 0 0 0,1 1 0 0 0,-1 9 0 0 0,2-7-38 0 0,0 0 0 0 0,1-1 0 0 0,0 1 0 0 0,1-1-1 0 0,0 0 1 0 0,1 1 0 0 0,4 10 0 0 0,-6-19 0 0 0,0 1 1 0 0,0 0 0 0 0,1-1-1 0 0,-1 1 1 0 0,1 0-1 0 0,0-1 1 0 0,-1 0-1 0 0,1 1 1 0 0,0-1 0 0 0,1 0-1 0 0,-1 0 1 0 0,0 0-1 0 0,1 0 1 0 0,-1-1 0 0 0,1 1-1 0 0,-1-1 1 0 0,1 1-1 0 0,0-1 1 0 0,0 0-1 0 0,-1 0 1 0 0,1 0 0 0 0,0 0-1 0 0,0-1 1 0 0,0 1-1 0 0,0-1 1 0 0,0 0-1 0 0,0 0 1 0 0,0 0 0 0 0,5 0-1 0 0,-3-1 22 0 0,1 0-1 0 0,-1 0 1 0 0,1 0-1 0 0,-1-1 1 0 0,0 0-1 0 0,0 0 1 0 0,0 0-1 0 0,0 0 1 0 0,0-1-1 0 0,0 0 1 0 0,-1 0-1 0 0,8-7 1 0 0,-6 5 24 0 0,-1-1 1 0 0,0 0-1 0 0,0 0 0 0 0,0 0 1 0 0,-1-1-1 0 0,0 0 0 0 0,0 0 1 0 0,2-8-1 0 0,2-7 53 0 0,-2-1 0 0 0,0 0-1 0 0,-1 0 1 0 0,3-45 0 0 0,-6 20-11 0 0,-2 0 0 0 0,-11-91 1 0 0,-31-93-9 0 0,36 197-84 0 0,5 26 19 0 0,2 30 72 0 0,3 24 91 0 0,19 172 490 0 0,21 0-521 0 0,-32-171-1756 0 0,3-2 0 0 0,33 73 0 0 0,-41-104-71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13391 0 0,'-20'17'1210'0'0,"20"-17"-1202"0"0,-1 1 0 0 0,1-1 0 0 0,0 0 0 0 0,-1 1 0 0 0,1-1 0 0 0,0 0 0 0 0,-1 1 0 0 0,1-1 0 0 0,0 1 0 0 0,0-1 0 0 0,0 0 0 0 0,-1 1 0 0 0,1-1 0 0 0,0 1 0 0 0,0-1 0 0 0,0 1 0 0 0,0-1 0 0 0,0 1 0 0 0,0-1 0 0 0,0 1 0 0 0,0-1 1 0 0,0 1-1 0 0,0-1 0 0 0,0 0 0 0 0,0 1 0 0 0,0-1 0 0 0,0 1 0 0 0,1-1 0 0 0,-1 1 0 0 0,1 1-11 0 0,-1 39 860 0 0,-2 0 0 0 0,-2 0 0 0 0,-11 52 0 0 0,0 10 370 0 0,2 1-1024 0 0,-25 241 587 0 0,28-258-2087 0 0,4-43-1196 0 0,2 0 0 0 0,2 68 0 0 0,3-101-2579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5063 0 0,'-6'72'1170'0'0,"-2"70"7264"0"0,9-85-7392 0 0,3 61 296 0 0,-2-93-1130 0 0,-1-13-158 0 0,4 23 0 0 0,-10-70-112 0 0,3 0-1 0 0,2-44 0 0 0,5 7-140 0 0,26-119 0 0 0,-19 127 161 0 0,-5 29 46 0 0,3 0 0 0 0,0 2-1 0 0,16-34 1 0 0,-25 63 40 0 0,1 1 0 0 0,0 0 1 0 0,0-1-1 0 0,0 1 0 0 0,0 0 1 0 0,0 0-1 0 0,0 0 0 0 0,1 1 0 0 0,3-4 1 0 0,-5 5 340 0 0,0 1-366 0 0,1 1-1 0 0,-1-1 1 0 0,1 0 0 0 0,-1 1 0 0 0,1-1 0 0 0,-1 1-1 0 0,0 0 1 0 0,1-1 0 0 0,-1 1 0 0 0,0 0 0 0 0,0 0-1 0 0,1-1 1 0 0,-1 1 0 0 0,0 0 0 0 0,0 0 0 0 0,0 1-1 0 0,0-1 1 0 0,0 0 0 0 0,0 0 0 0 0,0 2 0 0 0,1 0 2 0 0,0 0 1 0 0,-1 0-1 0 0,1-1 1 0 0,-1 1 0 0 0,0 1-1 0 0,0-1 1 0 0,0 0 0 0 0,0 4-1 0 0,1 15 84 0 0,-1-1 0 0 0,-2 1 0 0 0,0-1 0 0 0,-8 44 1 0 0,1-19-16 0 0,3-14-26 0 0,-12 37 0 0 0,16-67-72 0 0,-2 9-32 0 0,-1 0 0 0 0,2-1-1 0 0,-1 2 1 0 0,-1 19 0 0 0,4-29-119 0 0,7-12-1946 0 0,-6 9 2083 0 0,2-1 15 0 0,12-1-55 0 0,-9 2 87 0 0,1 1 0 0 0,0 1 0 0 0,-1-1 0 0 0,1 1 0 0 0,0 0 0 0 0,-1 1 0 0 0,1 0 0 0 0,-1 0 0 0 0,6 3 0 0 0,13 3 205 0 0,-18-6-115 0 0,0 1 0 0 0,-1 0-1 0 0,1 1 1 0 0,0-1 0 0 0,-1 1 0 0 0,12 9-1 0 0,32 34 828 0 0,-40-37-685 0 0,-6-6-88 0 0,-1 1 1 0 0,1-1 0 0 0,0 0-1 0 0,-1 1 1 0 0,0 0 0 0 0,0 0 0 0 0,0 0-1 0 0,-1 0 1 0 0,0 0 0 0 0,3 11-1 0 0,-4-12-31 0 0,0 0-1 0 0,-1 0 1 0 0,0 0-1 0 0,1 0 0 0 0,-2 0 1 0 0,1 1-1 0 0,0-1 1 0 0,-1 0-1 0 0,0 0 0 0 0,0 0 1 0 0,0 0-1 0 0,0 0 1 0 0,-1-1-1 0 0,1 1 0 0 0,-5 7 1 0 0,0-2-94 0 0,-1 0 0 0 0,0-1 0 0 0,0 0 0 0 0,-1 0 0 0 0,0 0 0 0 0,-1-1 0 0 0,0 0 0 0 0,0 0 0 0 0,0-1 0 0 0,-1-1 0 0 0,1 1 0 0 0,-1-2 0 0 0,-1 1 0 0 0,1-1 0 0 0,-1-1 0 0 0,1 0 0 0 0,-1-1 0 0 0,-16 3 0 0 0,26-5-141 0 0,0 0-1 0 0,0 0 1 0 0,-1 0 0 0 0,1 0 0 0 0,0 0-1 0 0,0 0 1 0 0,0 0 0 0 0,0-1 0 0 0,0 1 0 0 0,0 0-1 0 0,0-1 1 0 0,-1 1 0 0 0,1 0 0 0 0,0-1 0 0 0,0 1-1 0 0,0-1 1 0 0,1 0 0 0 0,-1 1 0 0 0,0-1-1 0 0,0 0 1 0 0,0 1 0 0 0,0-1 0 0 0,1 0 0 0 0,-1 0-1 0 0,0 0 1 0 0,1 0 0 0 0,-1 0 0 0 0,0 0-1 0 0,1 0 1 0 0,-1 0 0 0 0,1 0 0 0 0,0 0 0 0 0,-1-2-1 0 0,0 0-486 0 0,1 0-1 0 0,0 0 0 0 0,-1 0 0 0 0,1 0 0 0 0,0 0 0 0 0,1 0 1 0 0,-1 0-1 0 0,1 0 0 0 0,-1 0 0 0 0,3-6 0 0 0,1-3-1367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9671 0 0,'5'-7'875'0'0,"3"-18"-540"0"0,-8 24-75 0 0,0-1 1 0 0,-1 0 0 0 0,1 0-1 0 0,0 0 1 0 0,-1 0 0 0 0,0 0-1 0 0,1 1 1 0 0,-1-1 0 0 0,0 0-1 0 0,0 1 1 0 0,-2-4 1113 0 0,-19 3 814 0 0,20 2-2102 0 0,-1 1 0 0 0,1 0 0 0 0,0 0 1 0 0,0 0-1 0 0,0 0 0 0 0,0 0 0 0 0,0 0 0 0 0,0 1 0 0 0,0-1 0 0 0,0 1 1 0 0,1 0-1 0 0,-1-1 0 0 0,0 1 0 0 0,-1 3 0 0 0,-23 33 459 0 0,18-24-342 0 0,3-5-146 0 0,0 1 1 0 0,0-1-1 0 0,1 1 1 0 0,0 0-1 0 0,0 1 0 0 0,1-1 1 0 0,1 1-1 0 0,0-1 1 0 0,0 1-1 0 0,1 0 1 0 0,1 0-1 0 0,0-1 0 0 0,0 1 1 0 0,3 18-1 0 0,-3-25-43 0 0,1 1 2 0 0,8 9 26 0 0,-8-12-36 0 0,0 0-1 0 0,0-1 1 0 0,1 1-1 0 0,-1-1 1 0 0,0 0-1 0 0,1 1 1 0 0,-1-1 0 0 0,1 0-1 0 0,0 0 1 0 0,-1 0-1 0 0,1 0 1 0 0,0 0-1 0 0,0 0 1 0 0,-1 0-1 0 0,1-1 1 0 0,0 1-1 0 0,0-1 1 0 0,3 1-1 0 0,-1-1 0 0 0,-1 1 0 0 0,1-2-1 0 0,0 1 1 0 0,-1 0 0 0 0,1-1-1 0 0,-1 0 1 0 0,1 1-1 0 0,0-1 1 0 0,4-3 0 0 0,1 0 0 0 0,0 0 0 0 0,-1-1 0 0 0,1 0 1 0 0,-1-1-1 0 0,0 0 0 0 0,11-11 0 0 0,-8 5-13 0 0,1 0-1 0 0,-2-2 1 0 0,0 1 0 0 0,0-1-1 0 0,8-18 1 0 0,-13 22 95 0 0,0-1 0 0 0,-1 1 0 0 0,0-1 0 0 0,-1 0 0 0 0,0 0-1 0 0,-1 0 1 0 0,0 0 0 0 0,0-20 0 0 0,-12 37 445 0 0,8-4-492 0 0,-1 0-1 0 0,1 0 1 0 0,0 1-1 0 0,0-1 1 0 0,0 1 0 0 0,0-1-1 0 0,0 1 1 0 0,1 0-1 0 0,-1 0 1 0 0,1 0 0 0 0,-2 4-1 0 0,-11 36 120 0 0,13-39-136 0 0,-1 7-27 0 0,0 0-1 0 0,1 0 0 0 0,0 0 1 0 0,1 0-1 0 0,1 0 0 0 0,0 0 0 0 0,0 0 1 0 0,1 0-1 0 0,0 0 0 0 0,5 14 0 0 0,-5-19-123 0 0,1 1-1 0 0,0-1 1 0 0,0 0-1 0 0,0 0 1 0 0,0 0-1 0 0,1 0 0 0 0,0 0 1 0 0,1-1-1 0 0,7 8 1 0 0,-7-8-507 0 0,0-1 0 0 0,1 0 0 0 0,0 0 0 0 0,0 0 1 0 0,10 4-1 0 0,1-1-1236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41 2303 0 0,'0'0'102'0'0,"-10"-11"5219"0"0,7 8-4118 0 0,0 1 0 0 0,0 0 0 0 0,0 0-1 0 0,0 0 1 0 0,-7-3 0 0 0,5 2-946 0 0,0 1 1 0 0,-1 0-1 0 0,1 1 0 0 0,-1-1 0 0 0,0 1 0 0 0,1 0 1 0 0,-1 0-1 0 0,0 1 0 0 0,1 0 0 0 0,-1 0 1 0 0,-6 1-1 0 0,6 0-221 0 0,0 1 1 0 0,0-1-1 0 0,0 1 0 0 0,0 1 0 0 0,1-1 1 0 0,-1 1-1 0 0,1 0 0 0 0,-1 0 1 0 0,1 1-1 0 0,0-1 0 0 0,1 1 1 0 0,-1 0-1 0 0,1 1 0 0 0,-1-1 1 0 0,1 1-1 0 0,-6 9 0 0 0,9-12-39 0 0,0 1 0 0 0,0-1 0 0 0,0 0 0 0 0,0 1 0 0 0,1-1 0 0 0,-1 1 0 0 0,1-1-1 0 0,-1 1 1 0 0,1-1 0 0 0,0 1 0 0 0,0 0 0 0 0,0-1 0 0 0,0 1 0 0 0,1-1 0 0 0,-1 1 0 0 0,1-1 0 0 0,0 1 0 0 0,-1-1-1 0 0,1 1 1 0 0,0-1 0 0 0,2 3 0 0 0,1 1-6 0 0,-1 0-1 0 0,1 0 0 0 0,0-1 0 0 0,1 0 1 0 0,0 1-1 0 0,8 6 0 0 0,57 60 10 0 0,-33-40 143 0 0,55 52 1035 0 0,-77-68-938 0 0,0 1 0 0 0,-1 0 0 0 0,19 31 1 0 0,-31-44-144 0 0,0-1 1 0 0,-1 1 0 0 0,1 0 0 0 0,0 0 0 0 0,-1 0-1 0 0,0 0 1 0 0,0 0 0 0 0,0 0 0 0 0,-1 0 0 0 0,0 0 0 0 0,1 0-1 0 0,-1 1 1 0 0,0-1 0 0 0,-1 0 0 0 0,1 0 0 0 0,-1 0-1 0 0,0 0 1 0 0,0 0 0 0 0,0 0 0 0 0,-3 5 0 0 0,1-2 4 0 0,0-1 0 0 0,-1 1 0 0 0,0-1 1 0 0,-1 0-1 0 0,1-1 0 0 0,-1 1 0 0 0,0-1 0 0 0,-1 1 1 0 0,1-2-1 0 0,-10 7 0 0 0,11-8-85 0 0,-1 0 0 0 0,0-1 0 0 0,1 0 0 0 0,-1 0 0 0 0,0 0-1 0 0,0 0 1 0 0,0-1 0 0 0,-1 0 0 0 0,1 0 0 0 0,0 0 0 0 0,-9-1 0 0 0,1 0-63 0 0,-1-1 0 0 0,0 0 0 0 0,-17-5 0 0 0,24 4-112 0 0,1 0-1 0 0,-1 0 1 0 0,1-1 0 0 0,-1 1-1 0 0,-11-9 1 0 0,16 10-7 0 0,0 0 0 0 0,0 0 0 0 0,0-1 0 0 0,0 1-1 0 0,0-1 1 0 0,0 0 0 0 0,0 1 0 0 0,1-1 0 0 0,-1 0 0 0 0,1 0 0 0 0,-1 0 0 0 0,1 0-1 0 0,0 0 1 0 0,0 0 0 0 0,0-1 0 0 0,0 1 0 0 0,0 0 0 0 0,1 0 0 0 0,-1-1 0 0 0,0-2 0 0 0,2 2-263 0 0,-1 0 1 0 0,1 1 0 0 0,0-1 0 0 0,0 1 0 0 0,1-1-1 0 0,-1 1 1 0 0,0-1 0 0 0,1 1 0 0 0,0 0 0 0 0,-1 0-1 0 0,1 0 1 0 0,0 0 0 0 0,0 0 0 0 0,4-3 0 0 0,8-5-1251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49 133 2303 0 0,'6'-7'34'0'0,"9"-16"135"0"0,-13 19 117 0 0,-1 1 0 0 0,1-1 0 0 0,-1 0 0 0 0,2-7-1 0 0,-3 9 654 0 0,0 0-1 0 0,1 0 1 0 0,-1 0-1 0 0,0 0 1 0 0,0 0-1 0 0,0 0 0 0 0,0 0 1 0 0,-1 0-1 0 0,1 0 1 0 0,0 0-1 0 0,-2-3 2661 0 0,-1 5-3427 0 0,1 0 1 0 0,-1 0 0 0 0,0 1 0 0 0,1-1 0 0 0,-1 1 0 0 0,0-1 0 0 0,1 1-1 0 0,-1 0 1 0 0,1 0 0 0 0,-1 0 0 0 0,1 0 0 0 0,0 1 0 0 0,0-1-1 0 0,-1 0 1 0 0,1 1 0 0 0,-2 2 0 0 0,1-1-99 0 0,0 0-1 0 0,1 0 1 0 0,-1 1 0 0 0,1-1 0 0 0,0 1-1 0 0,0 0 1 0 0,0-1 0 0 0,1 1-1 0 0,-2 6 1 0 0,0 3-88 0 0,0 1 0 0 0,1-1 0 0 0,1 0-1 0 0,0 1 1 0 0,2 18 0 0 0,1-10 21 0 0,1-1-1 0 0,2 0 0 0 0,0 0 1 0 0,1-1-1 0 0,0 1 1 0 0,2-1-1 0 0,1-1 0 0 0,0 1 1 0 0,24 34-1 0 0,-27-45-6 0 0,1-1 0 0 0,0 0-1 0 0,0 0 1 0 0,1-1 0 0 0,0 0 0 0 0,0 0 0 0 0,0-1-1 0 0,1 0 1 0 0,0 0 0 0 0,11 5 0 0 0,-14-9 40 0 0,0 1 0 0 0,0-1 0 0 0,0 0 1 0 0,1 0-1 0 0,-1 0 0 0 0,1-1 1 0 0,-1 0-1 0 0,1 0 0 0 0,0-1 0 0 0,-1 0 1 0 0,1 0-1 0 0,-1-1 0 0 0,1 1 1 0 0,-1-2-1 0 0,1 1 0 0 0,-1-1 1 0 0,9-2-1 0 0,-11 1 59 0 0,1 0 0 0 0,0 0-1 0 0,0 0 1 0 0,-1 0 0 0 0,0-1 0 0 0,0 1 0 0 0,0-1 0 0 0,6-8 0 0 0,-4 5 102 0 0,0-1-1 0 0,-1-1 1 0 0,9-17 0 0 0,-8 13 1 0 0,0-1 0 0 0,-2 0 1 0 0,5-20-1 0 0,-7 26-151 0 0,-1 0 0 0 0,-1-1-1 0 0,0 1 1 0 0,0 0 0 0 0,0 0 0 0 0,-1-1 0 0 0,-3-12 0 0 0,-3-6 10 0 0,-1 1 0 0 0,-1-1 0 0 0,-2 1-1 0 0,-25-45 1 0 0,28 60-146 0 0,0 0-1 0 0,-1 1 1 0 0,0 0-1 0 0,0 0 1 0 0,-1 1-1 0 0,0 0 1 0 0,-1 1-1 0 0,0 0 1 0 0,-1 1 0 0 0,-14-7-1 0 0,24 12-150 0 0,-1 1 1 0 0,0 0-1 0 0,0 0 0 0 0,1 0 0 0 0,-1 1 1 0 0,0-1-1 0 0,0 0 0 0 0,-5 1 0 0 0,7 0 28 0 0,0 0-1 0 0,-1 0 1 0 0,1 0-1 0 0,-1 0 0 0 0,1 1 1 0 0,0-1-1 0 0,-1 1 0 0 0,1-1 1 0 0,0 1-1 0 0,-1-1 0 0 0,1 1 1 0 0,0 0-1 0 0,0-1 0 0 0,0 1 1 0 0,-1 0-1 0 0,1 0 1 0 0,0 0-1 0 0,0 0 0 0 0,-1 2 1 0 0,-3 5-1878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6911 0 0,'7'-3'12893'0'0,"-7"4"-12575"0"0,0 17 1596 0 0,-9 19-2287 0 0,5-23 440 0 0,-2 2 60 0 0,1-1-1 0 0,1 1 1 0 0,0 1-1 0 0,1-1 0 0 0,1 0 1 0 0,-1 27-1 0 0,3-42-123 0 0,0 1-1 0 0,0-1 1 0 0,0 0-1 0 0,1 1 1 0 0,-1-1 0 0 0,0 1-1 0 0,1-1 1 0 0,-1 1-1 0 0,1-1 1 0 0,-1 0 0 0 0,1 1-1 0 0,0-1 1 0 0,0 0-1 0 0,-1 0 1 0 0,1 1-1 0 0,0-1 1 0 0,0 0 0 0 0,0 0-1 0 0,0 0 1 0 0,0 0-1 0 0,0 0 1 0 0,1 0 0 0 0,-1-1-1 0 0,0 1 1 0 0,0 0-1 0 0,1 0 1 0 0,1 0-1 0 0,1 1 10 0 0,3 0-10 0 0,0 1 0 0 0,1-1-1 0 0,-1 0 1 0 0,0-1 0 0 0,1 0-1 0 0,0 0 1 0 0,-1-1 0 0 0,1 0-1 0 0,0 0 1 0 0,-1-1 0 0 0,1 0-1 0 0,-1 0 1 0 0,1-1 0 0 0,8-2-1 0 0,-7 1-445 0 0,0-1-1 0 0,0 0 1 0 0,0 0-1 0 0,-1-1 1 0 0,1 1-1 0 0,-1-2 1 0 0,0 0-1 0 0,-1 0 1 0 0,9-8-1 0 0,-5-4-3625 0 0,-6 8-1340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1 919 0 0,'-1'1'67'0'0,"-6"17"-54"0"0,3-11 1403 0 0,1 1 0 0 0,0 0-1 0 0,1 0 1 0 0,0 1 0 0 0,1-1-1 0 0,-2 10 1 0 0,1 54 5960 0 0,1-39-7474 0 0,-3 100 2115 0 0,-3 106-878 0 0,8-200-3870 0 0,-1-23-491 0 0,1 13-3393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 7975 0 0,'0'1'279'0'0,"-1"-1"-140"0"0,1 0 0 0 0,0 0 0 0 0,0 0 1 0 0,0 0-1 0 0,-1 0 0 0 0,1 0 0 0 0,0 0 0 0 0,0 0 1 0 0,0 0-1 0 0,0 0 0 0 0,-1 0 0 0 0,1 0 0 0 0,0 0 1 0 0,0 0-1 0 0,0 0 0 0 0,-1 0 0 0 0,1 0 0 0 0,0 0 1 0 0,0 0-1 0 0,-2-1 1671 0 0,1 0-1671 0 0,-13-7 2162 0 0,-3-2 833 0 0,15 9-2993 0 0,1 1 0 0 0,-1-1 1 0 0,-1 1-1 0 0,1-1 0 0 0,1 1 0 0 0,-1 0 0 0 0,0 0 1 0 0,0 0-1 0 0,1 0 0 0 0,-1 0 0 0 0,0 0 0 0 0,0 1 1 0 0,1-1-1 0 0,-1 0 0 0 0,0 1 0 0 0,1 0 0 0 0,-1-1 1 0 0,-1 1-1 0 0,2 0 0 0 0,-3 1 0 0 0,-1 2 11 0 0,0 0 0 0 0,1 0 0 0 0,-1 0 0 0 0,-6 9 0 0 0,4-5-84 0 0,3-4-39 0 0,1 0-1 0 0,1 1 1 0 0,-1 0 0 0 0,0-1-1 0 0,0 1 1 0 0,1-1-1 0 0,0 1 1 0 0,1 1 0 0 0,-1-1-1 0 0,1 0 1 0 0,0 0 0 0 0,0 0-1 0 0,1 0 1 0 0,0 1-1 0 0,0-1 1 0 0,0 0 0 0 0,1 5-1 0 0,0 2-16 0 0,1-2-1 0 0,0 2 1 0 0,0-2 0 0 0,1 0-1 0 0,2 1 1 0 0,-1-1 0 0 0,5 11-1 0 0,-3-11 1 0 0,-1 0 0 0 0,2 0-1 0 0,0 0 1 0 0,0-1 0 0 0,0 0 0 0 0,2 0-1 0 0,-1-1 1 0 0,18 13 0 0 0,-23-18 16 0 0,1-1-1 0 0,-1 0 1 0 0,0 0 0 0 0,2-1 0 0 0,-2 2 0 0 0,1-2-1 0 0,0 1 1 0 0,0-1 0 0 0,-1 0 0 0 0,1-1 0 0 0,0 1-1 0 0,1-1 1 0 0,-1 1 0 0 0,0-1 0 0 0,0-1 0 0 0,0 1-1 0 0,0 0 1 0 0,-1-1 0 0 0,2 0 0 0 0,-1 0 0 0 0,0 0-1 0 0,0 0 1 0 0,-1-1 0 0 0,1 0 0 0 0,-1 0 0 0 0,2 0 0 0 0,-2 0-1 0 0,6-5 1 0 0,-4 3 9 0 0,0-1-1 0 0,0 0 1 0 0,0-1 0 0 0,-1 1-1 0 0,0 0 1 0 0,-1-1-1 0 0,1 0 1 0 0,-1-1 0 0 0,0 1-1 0 0,5-12 1 0 0,-4 4 73 0 0,0 0 0 0 0,-1 0-1 0 0,-1-1 1 0 0,2-15 0 0 0,-4 23-66 0 0,1 1-1 0 0,-1 0 1 0 0,0-1 0 0 0,-1 0-1 0 0,0 1 1 0 0,0 0 0 0 0,0 0-1 0 0,0-2 1 0 0,-1 2 0 0 0,0 1-1 0 0,-1-1 1 0 0,1-1 0 0 0,-1 1-1 0 0,0 1 1 0 0,-1-1 0 0 0,0 1-1 0 0,0-1 1 0 0,0 1-1 0 0,0 1 1 0 0,0-1 0 0 0,-1 1-1 0 0,-6-4 1 0 0,0-1 51 0 0,-2 1 0 0 0,-12-7 0 0 0,20 13-104 0 0,0 0 0 0 0,1 0-1 0 0,-1 0 1 0 0,1 1 0 0 0,-1 0-1 0 0,-1 0 1 0 0,2 0 0 0 0,-1 1-1 0 0,-10 0 1 0 0,14 0-35 0 0,1 0 1 0 0,-1 0-1 0 0,0 0 1 0 0,0 1-1 0 0,0-1 0 0 0,0 0 1 0 0,0 1-1 0 0,0-1 0 0 0,1 0 1 0 0,-1 1-1 0 0,0-1 0 0 0,0 1 1 0 0,1 0-1 0 0,-1-1 0 0 0,0 1 1 0 0,1-1-1 0 0,-1 1 1 0 0,0 0-1 0 0,1 0 0 0 0,-1-1 1 0 0,1 1-1 0 0,-1 0 0 0 0,1 0 1 0 0,0 0-1 0 0,-1 1 0 0 0,1-2 1 0 0,0 1-1 0 0,-1 0 1 0 0,1 0-1 0 0,0 0 0 0 0,0 0 1 0 0,0 0-1 0 0,0 1 0 0 0,0 16-2957 0 0,3-2-4076 0 0,0-7 875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0,'0'0'191'0'0,"3"1"309"0"0,-2-1-362 0 0,0 0 0 0 0,0 0 1 0 0,0 0-1 0 0,0 0 0 0 0,0 1 0 0 0,0-1 0 0 0,0 0 1 0 0,0 1-1 0 0,0-1 0 0 0,-1 1 0 0 0,1-1 0 0 0,0 1 1 0 0,0-1-1 0 0,0 1 0 0 0,-1-1 0 0 0,1 1 0 0 0,0 0 1 0 0,-1-1-1 0 0,2 3 0 0 0,6 21 5011 0 0,-8-20-4702 0 0,9 40 1822 0 0,-3 0-1 0 0,1 55 1 0 0,-7 90-427 0 0,-2-24-1429 0 0,2-119-435 0 0,0-21-374 0 0,0 0 0 0 0,2 0 1 0 0,7 40-1 0 0,-8-59 144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12751 0 0,'0'7'1158'0'0,"-2"31"-619"0"0,1 0 1 0 0,2 1-1 0 0,2-1 0 0 0,9 50 1 0 0,-11-85-504 0 0,38 187 743 0 0,8 25-4139 0 0,-44-185 1434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14479 0 0,'-13'-10'1550'0'0,"10"10"-1519"0"0,3 0-5 0 0,-1 0 0 0 0,1 0 1 0 0,-1 0-1 0 0,1 0 0 0 0,-1-1 0 0 0,1 1 0 0 0,-1 0 0 0 0,1 0 0 0 0,-1 0 0 0 0,1-1 1 0 0,-1 1-1 0 0,1 0 0 0 0,-1 0 0 0 0,1-1 0 0 0,0 1 0 0 0,-1 0 0 0 0,1-1 0 0 0,-1 1 1 0 0,1 0-1 0 0,0-1 0 0 0,-1 1 0 0 0,1-1 0 0 0,0 0 0 0 0,-1 1 25 0 0,1 0 0 0 0,0-1 1 0 0,0 1-1 0 0,0 0 0 0 0,-1 0 0 0 0,1-1 0 0 0,0 1 0 0 0,0 0 0 0 0,0-1 0 0 0,0 1 1 0 0,0 0-1 0 0,0-1 0 0 0,-1 1 0 0 0,1 0 0 0 0,0-1 0 0 0,0 1 0 0 0,0 0 0 0 0,0-1 1 0 0,0 1-1 0 0,1 0 0 0 0,-1-1 0 0 0,0 1 0 0 0,0 0 0 0 0,0-1 0 0 0,0 1 0 0 0,0 0 0 0 0,0-1 1 0 0,0 1-1 0 0,1 0 0 0 0,-1-1 0 0 0,0 1 0 0 0,0 0 0 0 0,0 0 0 0 0,1-1 0 0 0,-1 1 1 0 0,0 0-1 0 0,0 0 0 0 0,1-1 0 0 0,-1 1 0 0 0,0 0 0 0 0,1 0 0 0 0,-1 0 0 0 0,15-9 347 0 0,-13 8-347 0 0,9-3-3 0 0,1 1 0 0 0,0 0 0 0 0,0 1 1 0 0,0 0-1 0 0,0 0 0 0 0,14 1 0 0 0,4-1-120 0 0,44 0-2916 0 0,-50 2-3088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0,'1'17'83'0'0,"0"-16"22"0"0,0 0 0 0 0,-1 0 0 0 0,1 0-1 0 0,-1 0 1 0 0,1-1 0 0 0,0 1 0 0 0,0 0 0 0 0,-1 0-1 0 0,1 0 1 0 0,0-1 0 0 0,0 1 0 0 0,0-1 0 0 0,0 1 0 0 0,0 0-1 0 0,0-1 1 0 0,0 0 0 0 0,0 1 0 0 0,0-1 0 0 0,0 0-1 0 0,2 1 1 0 0,-2-1 395 0 0,2 1 728 0 0,0 0-1 0 0,1-1 1 0 0,-1 1-1 0 0,1-1 0 0 0,4 0 1 0 0,15 1 1390 0 0,86 23-889 0 0,-95-22-1615 0 0,0 1-1 0 0,0 1 1 0 0,-1 0 0 0 0,24 11-1 0 0,-35-14-33 0 0,-4 18 370 0 0,-1-14-351 0 0,0 1 0 0 0,1-1 0 0 0,-2 0 0 0 0,1 0 0 0 0,0 0 0 0 0,-1-1 0 0 0,0 1 0 0 0,-9 7 0 0 0,0 1 108 0 0,-9 10 281 0 0,3-4 194 0 0,1 1 1 0 0,-24 35 0 0 0,38-50-545 0 0,0 1 1 0 0,1 0-1 0 0,0 0 0 0 0,0 0 0 0 0,1 0 1 0 0,-1 0-1 0 0,1 1 0 0 0,1-1 0 0 0,-1 1 1 0 0,1 0-1 0 0,0-1 0 0 0,1 1 0 0 0,0 0 1 0 0,0-1-1 0 0,1 12 0 0 0,0-14-119 0 0,1 1 0 0 0,-1 0 0 0 0,1-1 1 0 0,0 0-1 0 0,0 1 0 0 0,0-1 0 0 0,1 0 0 0 0,-1 0 0 0 0,1 0 0 0 0,0 0 0 0 0,0-1 0 0 0,1 1 0 0 0,-1-1 1 0 0,1 0-1 0 0,0 0 0 0 0,-1 0 0 0 0,2 0 0 0 0,-1-1 0 0 0,5 3 0 0 0,-1-1 9 0 0,0 0-1 0 0,1-1 0 0 0,-1-1 1 0 0,1 1-1 0 0,0-1 1 0 0,0-1-1 0 0,-1 1 0 0 0,1-1 1 0 0,14-1-1 0 0,12 0-99 0 0,-22 0-46 0 0,0 0 0 0 0,0-1 0 0 0,0 0-1 0 0,-1-1 1 0 0,22-5 0 0 0,48-26-4015 0 0,-56 21-739 0 0,-1-5-1246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14367 0 0,'-6'-2'170'0'0,"1"0"-1"0"0,0 1 1 0 0,-1 0-1 0 0,1 0 1 0 0,-1 1-1 0 0,1-1 1 0 0,-1 1-1 0 0,1 0 1 0 0,-1 1-1 0 0,1-1 1 0 0,-11 3-1 0 0,12-1 8 0 0,0-1-1 0 0,1 1 0 0 0,-1-1 1 0 0,1 1-1 0 0,-1 0 1 0 0,1 0-1 0 0,0 1 0 0 0,-1-1 1 0 0,1 1-1 0 0,0-1 1 0 0,1 1-1 0 0,-1 0 1 0 0,0 0-1 0 0,1 0 0 0 0,0 1 1 0 0,0-1-1 0 0,-3 5 1 0 0,1 2 7 0 0,0 1 1 0 0,0-1 0 0 0,1 1 0 0 0,1-1 0 0 0,0 1 0 0 0,0 0 0 0 0,1 0 0 0 0,0 0 0 0 0,2 16 0 0 0,2 8-21 0 0,11 55 0 0 0,-10-72-162 0 0,0 0 1 0 0,1 0-1 0 0,1-1 1 0 0,1 1-1 0 0,12 21 0 0 0,-13-29-2 0 0,-1-2 0 0 0,1 1 0 0 0,0-1 0 0 0,1 0 0 0 0,0 0 0 0 0,1-1 0 0 0,-1 0 0 0 0,1 0-1 0 0,0 0 1 0 0,1-1 0 0 0,9 5 0 0 0,-3-4 0 0 0,-1 1 0 0 0,2-2 0 0 0,-1 0 0 0 0,18 4 0 0 0,-25-8 0 0 0,0-1 0 0 0,0 0 0 0 0,0 0 0 0 0,0-1 0 0 0,0 0 0 0 0,0 0 0 0 0,0-1 0 0 0,0 0 0 0 0,0 0 0 0 0,11-4 0 0 0,-9 1 64 0 0,0 0 0 0 0,0-1-1 0 0,0 0 1 0 0,-1-1 0 0 0,0 1-1 0 0,0-2 1 0 0,0 0 0 0 0,-1 0-1 0 0,0 0 1 0 0,0-1 0 0 0,-1 0 0 0 0,0 0-1 0 0,7-13 1 0 0,-4 6 225 0 0,-1 0 1 0 0,-1 0 0 0 0,0-1-1 0 0,-2-1 1 0 0,0 1-1 0 0,0-1 1 0 0,4-25-1 0 0,-8 26-53 0 0,0 1 0 0 0,-1-1 1 0 0,-1 1-1 0 0,-1-1 0 0 0,0 1 0 0 0,-1-1 0 0 0,0 1 1 0 0,-1 0-1 0 0,-1 0 0 0 0,-10-25 0 0 0,10 28-178 0 0,-2 1 0 0 0,1 0 0 0 0,-1 0 0 0 0,-1 1-1 0 0,0-1 1 0 0,-1 2 0 0 0,0-1 0 0 0,0 1 0 0 0,-1 0 0 0 0,0 1 0 0 0,0-1-1 0 0,-1 2 1 0 0,-20-12 0 0 0,25 16-90 0 0,0 0 0 0 0,-1 1-1 0 0,1 0 1 0 0,-1 0 0 0 0,1 0 0 0 0,-1 0 0 0 0,0 1-1 0 0,0 0 1 0 0,1 1 0 0 0,-1-1 0 0 0,0 1-1 0 0,0 0 1 0 0,0 0 0 0 0,0 1 0 0 0,0 0 0 0 0,1 0-1 0 0,-1 0 1 0 0,0 1 0 0 0,0 0 0 0 0,1 0 0 0 0,0 0-1 0 0,-1 1 1 0 0,-5 3 0 0 0,6-2-987 0 0,0-1-1 0 0,0 1 1 0 0,1 1 0 0 0,-1-1 0 0 0,1 1-1 0 0,0-1 1 0 0,1 1 0 0 0,-7 10 0 0 0,0 4-6939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0,'0'0'4474'0'0,"7"16"-1572"0"0,1 6-1926 0 0,-2 1-1 0 0,-1 0 1 0 0,-1 0 0 0 0,-1 1-1 0 0,1 27 1 0 0,-2-22-720 0 0,12 151-855 0 0,-14-176 168 0 0,0 8 403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0,'0'0'5299'0'0,"7"11"-1571"0"0,4 11-1795 0 0,-2-1 0 0 0,13 45-1 0 0,4 47-356 0 0,10 33-1620 0 0,-32-131-216 0 0,-1-4-670 0 0,1 0 1 0 0,0-1 0 0 0,8 14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0,'0'0'13528'0'0,"10"3"-12445"0"0,8 5-751 0 0,-1 0 0 0 0,0-2 1 0 0,1 0-1 0 0,18 3 0 0 0,-23-7-981 0 0,-1 0 1 0 0,0 0-1 0 0,26-2 0 0 0,-26-2-1356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0,0 0 1 0 0,-1 1-1 0 0,1 7 0 0 0,0 42 1190 0 0,-2-33-1175 0 0,0 156 1358 0 0,0-3-785 0 0,0-79-320 0 0,2 43-37 0 0,-2-50-793 0 0,1-78-383 0 0,0-10 114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0,2 2-1 0 0,4 28 1 0 0,-6-53 630 0 0,0 0-437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0,-14-35-44 0 0,20 39 118 0 0,17 63 336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2.png"/><Relationship Id="rId21" Type="http://schemas.openxmlformats.org/officeDocument/2006/relationships/image" Target="../media/image354.png"/><Relationship Id="rId42" Type="http://schemas.openxmlformats.org/officeDocument/2006/relationships/customXml" Target="../ink/ink494.xml"/><Relationship Id="rId63" Type="http://schemas.openxmlformats.org/officeDocument/2006/relationships/image" Target="../media/image375.png"/><Relationship Id="rId84" Type="http://schemas.openxmlformats.org/officeDocument/2006/relationships/customXml" Target="../ink/ink515.xml"/><Relationship Id="rId138" Type="http://schemas.openxmlformats.org/officeDocument/2006/relationships/customXml" Target="../ink/ink542.xml"/><Relationship Id="rId159" Type="http://schemas.openxmlformats.org/officeDocument/2006/relationships/image" Target="../media/image423.png"/><Relationship Id="rId107" Type="http://schemas.openxmlformats.org/officeDocument/2006/relationships/image" Target="../media/image397.png"/><Relationship Id="rId11" Type="http://schemas.openxmlformats.org/officeDocument/2006/relationships/image" Target="../media/image349.png"/><Relationship Id="rId32" Type="http://schemas.openxmlformats.org/officeDocument/2006/relationships/customXml" Target="../ink/ink489.xml"/><Relationship Id="rId53" Type="http://schemas.openxmlformats.org/officeDocument/2006/relationships/image" Target="../media/image370.png"/><Relationship Id="rId74" Type="http://schemas.openxmlformats.org/officeDocument/2006/relationships/customXml" Target="../ink/ink510.xml"/><Relationship Id="rId128" Type="http://schemas.openxmlformats.org/officeDocument/2006/relationships/customXml" Target="../ink/ink537.xml"/><Relationship Id="rId149" Type="http://schemas.openxmlformats.org/officeDocument/2006/relationships/image" Target="../media/image418.png"/><Relationship Id="rId5" Type="http://schemas.openxmlformats.org/officeDocument/2006/relationships/image" Target="../media/image346.png"/><Relationship Id="rId95" Type="http://schemas.openxmlformats.org/officeDocument/2006/relationships/image" Target="../media/image391.png"/><Relationship Id="rId160" Type="http://schemas.openxmlformats.org/officeDocument/2006/relationships/customXml" Target="../ink/ink553.xml"/><Relationship Id="rId22" Type="http://schemas.openxmlformats.org/officeDocument/2006/relationships/customXml" Target="../ink/ink484.xml"/><Relationship Id="rId43" Type="http://schemas.openxmlformats.org/officeDocument/2006/relationships/image" Target="../media/image365.png"/><Relationship Id="rId64" Type="http://schemas.openxmlformats.org/officeDocument/2006/relationships/customXml" Target="../ink/ink505.xml"/><Relationship Id="rId118" Type="http://schemas.openxmlformats.org/officeDocument/2006/relationships/customXml" Target="../ink/ink532.xml"/><Relationship Id="rId139" Type="http://schemas.openxmlformats.org/officeDocument/2006/relationships/image" Target="../media/image413.png"/><Relationship Id="rId85" Type="http://schemas.openxmlformats.org/officeDocument/2006/relationships/image" Target="../media/image386.png"/><Relationship Id="rId150" Type="http://schemas.openxmlformats.org/officeDocument/2006/relationships/customXml" Target="../ink/ink548.xml"/><Relationship Id="rId12" Type="http://schemas.openxmlformats.org/officeDocument/2006/relationships/customXml" Target="../ink/ink479.xml"/><Relationship Id="rId17" Type="http://schemas.openxmlformats.org/officeDocument/2006/relationships/image" Target="../media/image352.png"/><Relationship Id="rId33" Type="http://schemas.openxmlformats.org/officeDocument/2006/relationships/image" Target="../media/image360.png"/><Relationship Id="rId38" Type="http://schemas.openxmlformats.org/officeDocument/2006/relationships/customXml" Target="../ink/ink492.xml"/><Relationship Id="rId59" Type="http://schemas.openxmlformats.org/officeDocument/2006/relationships/image" Target="../media/image373.png"/><Relationship Id="rId103" Type="http://schemas.openxmlformats.org/officeDocument/2006/relationships/image" Target="../media/image395.png"/><Relationship Id="rId108" Type="http://schemas.openxmlformats.org/officeDocument/2006/relationships/customXml" Target="../ink/ink527.xml"/><Relationship Id="rId124" Type="http://schemas.openxmlformats.org/officeDocument/2006/relationships/customXml" Target="../ink/ink535.xml"/><Relationship Id="rId129" Type="http://schemas.openxmlformats.org/officeDocument/2006/relationships/image" Target="../media/image408.png"/><Relationship Id="rId54" Type="http://schemas.openxmlformats.org/officeDocument/2006/relationships/customXml" Target="../ink/ink500.xml"/><Relationship Id="rId70" Type="http://schemas.openxmlformats.org/officeDocument/2006/relationships/customXml" Target="../ink/ink508.xml"/><Relationship Id="rId75" Type="http://schemas.openxmlformats.org/officeDocument/2006/relationships/image" Target="../media/image381.png"/><Relationship Id="rId91" Type="http://schemas.openxmlformats.org/officeDocument/2006/relationships/image" Target="../media/image389.png"/><Relationship Id="rId96" Type="http://schemas.openxmlformats.org/officeDocument/2006/relationships/customXml" Target="../ink/ink521.xml"/><Relationship Id="rId140" Type="http://schemas.openxmlformats.org/officeDocument/2006/relationships/customXml" Target="../ink/ink543.xml"/><Relationship Id="rId145" Type="http://schemas.openxmlformats.org/officeDocument/2006/relationships/image" Target="../media/image416.png"/><Relationship Id="rId161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6.xml"/><Relationship Id="rId23" Type="http://schemas.openxmlformats.org/officeDocument/2006/relationships/image" Target="../media/image355.png"/><Relationship Id="rId28" Type="http://schemas.openxmlformats.org/officeDocument/2006/relationships/customXml" Target="../ink/ink487.xml"/><Relationship Id="rId49" Type="http://schemas.openxmlformats.org/officeDocument/2006/relationships/image" Target="../media/image368.png"/><Relationship Id="rId114" Type="http://schemas.openxmlformats.org/officeDocument/2006/relationships/customXml" Target="../ink/ink530.xml"/><Relationship Id="rId119" Type="http://schemas.openxmlformats.org/officeDocument/2006/relationships/image" Target="../media/image403.png"/><Relationship Id="rId44" Type="http://schemas.openxmlformats.org/officeDocument/2006/relationships/customXml" Target="../ink/ink495.xml"/><Relationship Id="rId60" Type="http://schemas.openxmlformats.org/officeDocument/2006/relationships/customXml" Target="../ink/ink503.xml"/><Relationship Id="rId65" Type="http://schemas.openxmlformats.org/officeDocument/2006/relationships/image" Target="../media/image376.png"/><Relationship Id="rId81" Type="http://schemas.openxmlformats.org/officeDocument/2006/relationships/image" Target="../media/image384.png"/><Relationship Id="rId86" Type="http://schemas.openxmlformats.org/officeDocument/2006/relationships/customXml" Target="../ink/ink516.xml"/><Relationship Id="rId130" Type="http://schemas.openxmlformats.org/officeDocument/2006/relationships/customXml" Target="../ink/ink538.xml"/><Relationship Id="rId135" Type="http://schemas.openxmlformats.org/officeDocument/2006/relationships/image" Target="../media/image411.png"/><Relationship Id="rId151" Type="http://schemas.openxmlformats.org/officeDocument/2006/relationships/image" Target="../media/image419.png"/><Relationship Id="rId156" Type="http://schemas.openxmlformats.org/officeDocument/2006/relationships/customXml" Target="../ink/ink551.xml"/><Relationship Id="rId13" Type="http://schemas.openxmlformats.org/officeDocument/2006/relationships/image" Target="../media/image350.png"/><Relationship Id="rId18" Type="http://schemas.openxmlformats.org/officeDocument/2006/relationships/customXml" Target="../ink/ink482.xml"/><Relationship Id="rId39" Type="http://schemas.openxmlformats.org/officeDocument/2006/relationships/image" Target="../media/image363.png"/><Relationship Id="rId109" Type="http://schemas.openxmlformats.org/officeDocument/2006/relationships/image" Target="../media/image398.png"/><Relationship Id="rId34" Type="http://schemas.openxmlformats.org/officeDocument/2006/relationships/customXml" Target="../ink/ink490.xml"/><Relationship Id="rId50" Type="http://schemas.openxmlformats.org/officeDocument/2006/relationships/customXml" Target="../ink/ink498.xml"/><Relationship Id="rId55" Type="http://schemas.openxmlformats.org/officeDocument/2006/relationships/image" Target="../media/image371.png"/><Relationship Id="rId76" Type="http://schemas.openxmlformats.org/officeDocument/2006/relationships/customXml" Target="../ink/ink511.xml"/><Relationship Id="rId97" Type="http://schemas.openxmlformats.org/officeDocument/2006/relationships/image" Target="../media/image392.png"/><Relationship Id="rId104" Type="http://schemas.openxmlformats.org/officeDocument/2006/relationships/customXml" Target="../ink/ink525.xml"/><Relationship Id="rId120" Type="http://schemas.openxmlformats.org/officeDocument/2006/relationships/customXml" Target="../ink/ink533.xml"/><Relationship Id="rId125" Type="http://schemas.openxmlformats.org/officeDocument/2006/relationships/image" Target="../media/image406.png"/><Relationship Id="rId141" Type="http://schemas.openxmlformats.org/officeDocument/2006/relationships/image" Target="../media/image414.png"/><Relationship Id="rId146" Type="http://schemas.openxmlformats.org/officeDocument/2006/relationships/customXml" Target="../ink/ink546.xml"/><Relationship Id="rId7" Type="http://schemas.openxmlformats.org/officeDocument/2006/relationships/image" Target="../media/image347.png"/><Relationship Id="rId71" Type="http://schemas.openxmlformats.org/officeDocument/2006/relationships/image" Target="../media/image379.png"/><Relationship Id="rId92" Type="http://schemas.openxmlformats.org/officeDocument/2006/relationships/customXml" Target="../ink/ink519.xml"/><Relationship Id="rId162" Type="http://schemas.openxmlformats.org/officeDocument/2006/relationships/customXml" Target="../ink/ink554.xml"/><Relationship Id="rId2" Type="http://schemas.openxmlformats.org/officeDocument/2006/relationships/customXml" Target="../ink/ink474.xml"/><Relationship Id="rId29" Type="http://schemas.openxmlformats.org/officeDocument/2006/relationships/image" Target="../media/image358.png"/><Relationship Id="rId24" Type="http://schemas.openxmlformats.org/officeDocument/2006/relationships/customXml" Target="../ink/ink485.xml"/><Relationship Id="rId40" Type="http://schemas.openxmlformats.org/officeDocument/2006/relationships/customXml" Target="../ink/ink493.xml"/><Relationship Id="rId45" Type="http://schemas.openxmlformats.org/officeDocument/2006/relationships/image" Target="../media/image366.png"/><Relationship Id="rId66" Type="http://schemas.openxmlformats.org/officeDocument/2006/relationships/customXml" Target="../ink/ink506.xml"/><Relationship Id="rId87" Type="http://schemas.openxmlformats.org/officeDocument/2006/relationships/image" Target="../media/image387.png"/><Relationship Id="rId110" Type="http://schemas.openxmlformats.org/officeDocument/2006/relationships/customXml" Target="../ink/ink528.xml"/><Relationship Id="rId115" Type="http://schemas.openxmlformats.org/officeDocument/2006/relationships/image" Target="../media/image401.png"/><Relationship Id="rId131" Type="http://schemas.openxmlformats.org/officeDocument/2006/relationships/image" Target="../media/image409.png"/><Relationship Id="rId136" Type="http://schemas.openxmlformats.org/officeDocument/2006/relationships/customXml" Target="../ink/ink541.xml"/><Relationship Id="rId157" Type="http://schemas.openxmlformats.org/officeDocument/2006/relationships/image" Target="../media/image422.png"/><Relationship Id="rId61" Type="http://schemas.openxmlformats.org/officeDocument/2006/relationships/image" Target="../media/image374.png"/><Relationship Id="rId82" Type="http://schemas.openxmlformats.org/officeDocument/2006/relationships/customXml" Target="../ink/ink514.xml"/><Relationship Id="rId152" Type="http://schemas.openxmlformats.org/officeDocument/2006/relationships/customXml" Target="../ink/ink549.xml"/><Relationship Id="rId19" Type="http://schemas.openxmlformats.org/officeDocument/2006/relationships/image" Target="../media/image353.png"/><Relationship Id="rId14" Type="http://schemas.openxmlformats.org/officeDocument/2006/relationships/customXml" Target="../ink/ink480.xml"/><Relationship Id="rId30" Type="http://schemas.openxmlformats.org/officeDocument/2006/relationships/customXml" Target="../ink/ink488.xml"/><Relationship Id="rId35" Type="http://schemas.openxmlformats.org/officeDocument/2006/relationships/image" Target="../media/image361.png"/><Relationship Id="rId56" Type="http://schemas.openxmlformats.org/officeDocument/2006/relationships/customXml" Target="../ink/ink501.xml"/><Relationship Id="rId77" Type="http://schemas.openxmlformats.org/officeDocument/2006/relationships/image" Target="../media/image382.png"/><Relationship Id="rId100" Type="http://schemas.openxmlformats.org/officeDocument/2006/relationships/customXml" Target="../ink/ink523.xml"/><Relationship Id="rId105" Type="http://schemas.openxmlformats.org/officeDocument/2006/relationships/image" Target="../media/image396.png"/><Relationship Id="rId126" Type="http://schemas.openxmlformats.org/officeDocument/2006/relationships/customXml" Target="../ink/ink536.xml"/><Relationship Id="rId147" Type="http://schemas.openxmlformats.org/officeDocument/2006/relationships/image" Target="../media/image417.png"/><Relationship Id="rId8" Type="http://schemas.openxmlformats.org/officeDocument/2006/relationships/customXml" Target="../ink/ink477.xml"/><Relationship Id="rId51" Type="http://schemas.openxmlformats.org/officeDocument/2006/relationships/image" Target="../media/image369.png"/><Relationship Id="rId72" Type="http://schemas.openxmlformats.org/officeDocument/2006/relationships/customXml" Target="../ink/ink509.xml"/><Relationship Id="rId93" Type="http://schemas.openxmlformats.org/officeDocument/2006/relationships/image" Target="../media/image390.png"/><Relationship Id="rId98" Type="http://schemas.openxmlformats.org/officeDocument/2006/relationships/customXml" Target="../ink/ink522.xml"/><Relationship Id="rId121" Type="http://schemas.openxmlformats.org/officeDocument/2006/relationships/image" Target="../media/image404.png"/><Relationship Id="rId142" Type="http://schemas.openxmlformats.org/officeDocument/2006/relationships/customXml" Target="../ink/ink544.xml"/><Relationship Id="rId163" Type="http://schemas.openxmlformats.org/officeDocument/2006/relationships/image" Target="../media/image425.png"/><Relationship Id="rId3" Type="http://schemas.openxmlformats.org/officeDocument/2006/relationships/image" Target="../media/image345.png"/><Relationship Id="rId25" Type="http://schemas.openxmlformats.org/officeDocument/2006/relationships/image" Target="../media/image356.png"/><Relationship Id="rId46" Type="http://schemas.openxmlformats.org/officeDocument/2006/relationships/customXml" Target="../ink/ink496.xml"/><Relationship Id="rId67" Type="http://schemas.openxmlformats.org/officeDocument/2006/relationships/image" Target="../media/image377.png"/><Relationship Id="rId116" Type="http://schemas.openxmlformats.org/officeDocument/2006/relationships/customXml" Target="../ink/ink531.xml"/><Relationship Id="rId137" Type="http://schemas.openxmlformats.org/officeDocument/2006/relationships/image" Target="../media/image412.png"/><Relationship Id="rId158" Type="http://schemas.openxmlformats.org/officeDocument/2006/relationships/customXml" Target="../ink/ink552.xml"/><Relationship Id="rId20" Type="http://schemas.openxmlformats.org/officeDocument/2006/relationships/customXml" Target="../ink/ink483.xml"/><Relationship Id="rId41" Type="http://schemas.openxmlformats.org/officeDocument/2006/relationships/image" Target="../media/image364.png"/><Relationship Id="rId62" Type="http://schemas.openxmlformats.org/officeDocument/2006/relationships/customXml" Target="../ink/ink504.xml"/><Relationship Id="rId83" Type="http://schemas.openxmlformats.org/officeDocument/2006/relationships/image" Target="../media/image385.png"/><Relationship Id="rId88" Type="http://schemas.openxmlformats.org/officeDocument/2006/relationships/customXml" Target="../ink/ink517.xml"/><Relationship Id="rId111" Type="http://schemas.openxmlformats.org/officeDocument/2006/relationships/image" Target="../media/image399.png"/><Relationship Id="rId132" Type="http://schemas.openxmlformats.org/officeDocument/2006/relationships/customXml" Target="../ink/ink539.xml"/><Relationship Id="rId153" Type="http://schemas.openxmlformats.org/officeDocument/2006/relationships/image" Target="../media/image420.png"/><Relationship Id="rId15" Type="http://schemas.openxmlformats.org/officeDocument/2006/relationships/image" Target="../media/image351.png"/><Relationship Id="rId36" Type="http://schemas.openxmlformats.org/officeDocument/2006/relationships/customXml" Target="../ink/ink491.xml"/><Relationship Id="rId57" Type="http://schemas.openxmlformats.org/officeDocument/2006/relationships/image" Target="../media/image372.png"/><Relationship Id="rId106" Type="http://schemas.openxmlformats.org/officeDocument/2006/relationships/customXml" Target="../ink/ink526.xml"/><Relationship Id="rId127" Type="http://schemas.openxmlformats.org/officeDocument/2006/relationships/image" Target="../media/image407.png"/><Relationship Id="rId10" Type="http://schemas.openxmlformats.org/officeDocument/2006/relationships/customXml" Target="../ink/ink478.xml"/><Relationship Id="rId31" Type="http://schemas.openxmlformats.org/officeDocument/2006/relationships/image" Target="../media/image359.png"/><Relationship Id="rId52" Type="http://schemas.openxmlformats.org/officeDocument/2006/relationships/customXml" Target="../ink/ink499.xml"/><Relationship Id="rId73" Type="http://schemas.openxmlformats.org/officeDocument/2006/relationships/image" Target="../media/image380.png"/><Relationship Id="rId78" Type="http://schemas.openxmlformats.org/officeDocument/2006/relationships/customXml" Target="../ink/ink512.xml"/><Relationship Id="rId94" Type="http://schemas.openxmlformats.org/officeDocument/2006/relationships/customXml" Target="../ink/ink520.xml"/><Relationship Id="rId99" Type="http://schemas.openxmlformats.org/officeDocument/2006/relationships/image" Target="../media/image393.png"/><Relationship Id="rId101" Type="http://schemas.openxmlformats.org/officeDocument/2006/relationships/image" Target="../media/image394.png"/><Relationship Id="rId122" Type="http://schemas.openxmlformats.org/officeDocument/2006/relationships/customXml" Target="../ink/ink534.xml"/><Relationship Id="rId143" Type="http://schemas.openxmlformats.org/officeDocument/2006/relationships/image" Target="../media/image415.png"/><Relationship Id="rId148" Type="http://schemas.openxmlformats.org/officeDocument/2006/relationships/customXml" Target="../ink/ink547.xml"/><Relationship Id="rId4" Type="http://schemas.openxmlformats.org/officeDocument/2006/relationships/customXml" Target="../ink/ink475.xml"/><Relationship Id="rId9" Type="http://schemas.openxmlformats.org/officeDocument/2006/relationships/image" Target="../media/image348.png"/><Relationship Id="rId26" Type="http://schemas.openxmlformats.org/officeDocument/2006/relationships/customXml" Target="../ink/ink486.xml"/><Relationship Id="rId47" Type="http://schemas.openxmlformats.org/officeDocument/2006/relationships/image" Target="../media/image367.png"/><Relationship Id="rId68" Type="http://schemas.openxmlformats.org/officeDocument/2006/relationships/customXml" Target="../ink/ink507.xml"/><Relationship Id="rId89" Type="http://schemas.openxmlformats.org/officeDocument/2006/relationships/image" Target="../media/image388.png"/><Relationship Id="rId112" Type="http://schemas.openxmlformats.org/officeDocument/2006/relationships/customXml" Target="../ink/ink529.xml"/><Relationship Id="rId133" Type="http://schemas.openxmlformats.org/officeDocument/2006/relationships/image" Target="../media/image410.png"/><Relationship Id="rId154" Type="http://schemas.openxmlformats.org/officeDocument/2006/relationships/customXml" Target="../ink/ink550.xml"/><Relationship Id="rId16" Type="http://schemas.openxmlformats.org/officeDocument/2006/relationships/customXml" Target="../ink/ink481.xml"/><Relationship Id="rId37" Type="http://schemas.openxmlformats.org/officeDocument/2006/relationships/image" Target="../media/image362.png"/><Relationship Id="rId58" Type="http://schemas.openxmlformats.org/officeDocument/2006/relationships/customXml" Target="../ink/ink502.xml"/><Relationship Id="rId79" Type="http://schemas.openxmlformats.org/officeDocument/2006/relationships/image" Target="../media/image383.png"/><Relationship Id="rId102" Type="http://schemas.openxmlformats.org/officeDocument/2006/relationships/customXml" Target="../ink/ink524.xml"/><Relationship Id="rId123" Type="http://schemas.openxmlformats.org/officeDocument/2006/relationships/image" Target="../media/image405.png"/><Relationship Id="rId144" Type="http://schemas.openxmlformats.org/officeDocument/2006/relationships/customXml" Target="../ink/ink545.xml"/><Relationship Id="rId90" Type="http://schemas.openxmlformats.org/officeDocument/2006/relationships/customXml" Target="../ink/ink518.xml"/><Relationship Id="rId27" Type="http://schemas.openxmlformats.org/officeDocument/2006/relationships/image" Target="../media/image357.png"/><Relationship Id="rId48" Type="http://schemas.openxmlformats.org/officeDocument/2006/relationships/customXml" Target="../ink/ink497.xml"/><Relationship Id="rId69" Type="http://schemas.openxmlformats.org/officeDocument/2006/relationships/image" Target="../media/image378.png"/><Relationship Id="rId113" Type="http://schemas.openxmlformats.org/officeDocument/2006/relationships/image" Target="../media/image400.png"/><Relationship Id="rId134" Type="http://schemas.openxmlformats.org/officeDocument/2006/relationships/customXml" Target="../ink/ink540.xml"/><Relationship Id="rId80" Type="http://schemas.openxmlformats.org/officeDocument/2006/relationships/customXml" Target="../ink/ink513.xml"/><Relationship Id="rId155" Type="http://schemas.openxmlformats.org/officeDocument/2006/relationships/image" Target="../media/image42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79.xml"/><Relationship Id="rId159" Type="http://schemas.openxmlformats.org/officeDocument/2006/relationships/customXml" Target="../ink/ink99.xml"/><Relationship Id="rId170" Type="http://schemas.openxmlformats.org/officeDocument/2006/relationships/customXml" Target="../ink/ink106.xml"/><Relationship Id="rId191" Type="http://schemas.openxmlformats.org/officeDocument/2006/relationships/image" Target="../media/image74.png"/><Relationship Id="rId205" Type="http://schemas.openxmlformats.org/officeDocument/2006/relationships/image" Target="../media/image81.png"/><Relationship Id="rId226" Type="http://schemas.openxmlformats.org/officeDocument/2006/relationships/customXml" Target="../ink/ink134.xml"/><Relationship Id="rId247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9.xml"/><Relationship Id="rId149" Type="http://schemas.openxmlformats.org/officeDocument/2006/relationships/customXml" Target="../ink/ink89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100.xml"/><Relationship Id="rId181" Type="http://schemas.openxmlformats.org/officeDocument/2006/relationships/image" Target="../media/image69.png"/><Relationship Id="rId216" Type="http://schemas.openxmlformats.org/officeDocument/2006/relationships/customXml" Target="../ink/ink129.xml"/><Relationship Id="rId237" Type="http://schemas.openxmlformats.org/officeDocument/2006/relationships/image" Target="../media/image97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customXml" Target="../ink/ink80.xml"/><Relationship Id="rId85" Type="http://schemas.openxmlformats.org/officeDocument/2006/relationships/image" Target="../media/image42.png"/><Relationship Id="rId150" Type="http://schemas.openxmlformats.org/officeDocument/2006/relationships/customXml" Target="../ink/ink90.xml"/><Relationship Id="rId171" Type="http://schemas.openxmlformats.org/officeDocument/2006/relationships/image" Target="../media/image64.png"/><Relationship Id="rId192" Type="http://schemas.openxmlformats.org/officeDocument/2006/relationships/customXml" Target="../ink/ink117.xml"/><Relationship Id="rId206" Type="http://schemas.openxmlformats.org/officeDocument/2006/relationships/customXml" Target="../ink/ink124.xml"/><Relationship Id="rId227" Type="http://schemas.openxmlformats.org/officeDocument/2006/relationships/image" Target="../media/image92.png"/><Relationship Id="rId248" Type="http://schemas.openxmlformats.org/officeDocument/2006/relationships/customXml" Target="../ink/ink145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customXml" Target="../ink/ink7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81.xml"/><Relationship Id="rId161" Type="http://schemas.openxmlformats.org/officeDocument/2006/relationships/customXml" Target="../ink/ink101.xml"/><Relationship Id="rId182" Type="http://schemas.openxmlformats.org/officeDocument/2006/relationships/customXml" Target="../ink/ink112.xml"/><Relationship Id="rId217" Type="http://schemas.openxmlformats.org/officeDocument/2006/relationships/image" Target="../media/image87.png"/><Relationship Id="rId6" Type="http://schemas.openxmlformats.org/officeDocument/2006/relationships/customXml" Target="../ink/ink3.xml"/><Relationship Id="rId238" Type="http://schemas.openxmlformats.org/officeDocument/2006/relationships/customXml" Target="../ink/ink140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71.xml"/><Relationship Id="rId151" Type="http://schemas.openxmlformats.org/officeDocument/2006/relationships/customXml" Target="../ink/ink91.xml"/><Relationship Id="rId172" Type="http://schemas.openxmlformats.org/officeDocument/2006/relationships/customXml" Target="../ink/ink107.xml"/><Relationship Id="rId193" Type="http://schemas.openxmlformats.org/officeDocument/2006/relationships/image" Target="../media/image75.png"/><Relationship Id="rId207" Type="http://schemas.openxmlformats.org/officeDocument/2006/relationships/image" Target="../media/image82.png"/><Relationship Id="rId228" Type="http://schemas.openxmlformats.org/officeDocument/2006/relationships/customXml" Target="../ink/ink135.xml"/><Relationship Id="rId249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1.xml"/><Relationship Id="rId141" Type="http://schemas.openxmlformats.org/officeDocument/2006/relationships/customXml" Target="../ink/ink82.xml"/><Relationship Id="rId7" Type="http://schemas.openxmlformats.org/officeDocument/2006/relationships/image" Target="../media/image3.png"/><Relationship Id="rId162" Type="http://schemas.openxmlformats.org/officeDocument/2006/relationships/customXml" Target="../ink/ink102.xml"/><Relationship Id="rId183" Type="http://schemas.openxmlformats.org/officeDocument/2006/relationships/image" Target="../media/image70.png"/><Relationship Id="rId218" Type="http://schemas.openxmlformats.org/officeDocument/2006/relationships/customXml" Target="../ink/ink130.xml"/><Relationship Id="rId239" Type="http://schemas.openxmlformats.org/officeDocument/2006/relationships/image" Target="../media/image98.png"/><Relationship Id="rId250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customXml" Target="../ink/ink72.xml"/><Relationship Id="rId152" Type="http://schemas.openxmlformats.org/officeDocument/2006/relationships/customXml" Target="../ink/ink92.xml"/><Relationship Id="rId173" Type="http://schemas.openxmlformats.org/officeDocument/2006/relationships/image" Target="../media/image65.png"/><Relationship Id="rId194" Type="http://schemas.openxmlformats.org/officeDocument/2006/relationships/customXml" Target="../ink/ink118.xml"/><Relationship Id="rId208" Type="http://schemas.openxmlformats.org/officeDocument/2006/relationships/customXml" Target="../ink/ink125.xml"/><Relationship Id="rId229" Type="http://schemas.openxmlformats.org/officeDocument/2006/relationships/image" Target="../media/image93.png"/><Relationship Id="rId240" Type="http://schemas.openxmlformats.org/officeDocument/2006/relationships/customXml" Target="../ink/ink141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customXml" Target="../ink/ink62.xml"/><Relationship Id="rId142" Type="http://schemas.openxmlformats.org/officeDocument/2006/relationships/customXml" Target="../ink/ink83.xml"/><Relationship Id="rId163" Type="http://schemas.openxmlformats.org/officeDocument/2006/relationships/image" Target="../media/image60.png"/><Relationship Id="rId184" Type="http://schemas.openxmlformats.org/officeDocument/2006/relationships/customXml" Target="../ink/ink113.xml"/><Relationship Id="rId219" Type="http://schemas.openxmlformats.org/officeDocument/2006/relationships/image" Target="../media/image88.png"/><Relationship Id="rId230" Type="http://schemas.openxmlformats.org/officeDocument/2006/relationships/customXml" Target="../ink/ink136.xml"/><Relationship Id="rId251" Type="http://schemas.openxmlformats.org/officeDocument/2006/relationships/image" Target="../media/image10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73.xml"/><Relationship Id="rId153" Type="http://schemas.openxmlformats.org/officeDocument/2006/relationships/customXml" Target="../ink/ink93.xml"/><Relationship Id="rId174" Type="http://schemas.openxmlformats.org/officeDocument/2006/relationships/customXml" Target="../ink/ink108.xml"/><Relationship Id="rId195" Type="http://schemas.openxmlformats.org/officeDocument/2006/relationships/image" Target="../media/image76.png"/><Relationship Id="rId209" Type="http://schemas.openxmlformats.org/officeDocument/2006/relationships/image" Target="../media/image83.png"/><Relationship Id="rId220" Type="http://schemas.openxmlformats.org/officeDocument/2006/relationships/customXml" Target="../ink/ink131.xml"/><Relationship Id="rId241" Type="http://schemas.openxmlformats.org/officeDocument/2006/relationships/image" Target="../media/image9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3.xml"/><Relationship Id="rId143" Type="http://schemas.openxmlformats.org/officeDocument/2006/relationships/customXml" Target="../ink/ink84.xml"/><Relationship Id="rId164" Type="http://schemas.openxmlformats.org/officeDocument/2006/relationships/customXml" Target="../ink/ink103.xml"/><Relationship Id="rId185" Type="http://schemas.openxmlformats.org/officeDocument/2006/relationships/image" Target="../media/image71.png"/><Relationship Id="rId9" Type="http://schemas.openxmlformats.org/officeDocument/2006/relationships/image" Target="../media/image4.png"/><Relationship Id="rId210" Type="http://schemas.openxmlformats.org/officeDocument/2006/relationships/customXml" Target="../ink/ink126.xml"/><Relationship Id="rId26" Type="http://schemas.openxmlformats.org/officeDocument/2006/relationships/customXml" Target="../ink/ink13.xml"/><Relationship Id="rId231" Type="http://schemas.openxmlformats.org/officeDocument/2006/relationships/image" Target="../media/image94.png"/><Relationship Id="rId252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customXml" Target="../ink/ink74.xml"/><Relationship Id="rId154" Type="http://schemas.openxmlformats.org/officeDocument/2006/relationships/customXml" Target="../ink/ink94.xml"/><Relationship Id="rId175" Type="http://schemas.openxmlformats.org/officeDocument/2006/relationships/image" Target="../media/image66.png"/><Relationship Id="rId196" Type="http://schemas.openxmlformats.org/officeDocument/2006/relationships/customXml" Target="../ink/ink119.xml"/><Relationship Id="rId200" Type="http://schemas.openxmlformats.org/officeDocument/2006/relationships/customXml" Target="../ink/ink121.xml"/><Relationship Id="rId16" Type="http://schemas.openxmlformats.org/officeDocument/2006/relationships/customXml" Target="../ink/ink8.xml"/><Relationship Id="rId221" Type="http://schemas.openxmlformats.org/officeDocument/2006/relationships/image" Target="../media/image89.png"/><Relationship Id="rId242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4.xml"/><Relationship Id="rId144" Type="http://schemas.openxmlformats.org/officeDocument/2006/relationships/image" Target="../media/image59.png"/><Relationship Id="rId90" Type="http://schemas.openxmlformats.org/officeDocument/2006/relationships/customXml" Target="../ink/ink45.xml"/><Relationship Id="rId165" Type="http://schemas.openxmlformats.org/officeDocument/2006/relationships/image" Target="../media/image61.png"/><Relationship Id="rId186" Type="http://schemas.openxmlformats.org/officeDocument/2006/relationships/customXml" Target="../ink/ink114.xml"/><Relationship Id="rId211" Type="http://schemas.openxmlformats.org/officeDocument/2006/relationships/image" Target="../media/image84.png"/><Relationship Id="rId232" Type="http://schemas.openxmlformats.org/officeDocument/2006/relationships/customXml" Target="../ink/ink137.xml"/><Relationship Id="rId253" Type="http://schemas.openxmlformats.org/officeDocument/2006/relationships/image" Target="../media/image10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75.xml"/><Relationship Id="rId80" Type="http://schemas.openxmlformats.org/officeDocument/2006/relationships/customXml" Target="../ink/ink40.xml"/><Relationship Id="rId155" Type="http://schemas.openxmlformats.org/officeDocument/2006/relationships/customXml" Target="../ink/ink95.xml"/><Relationship Id="rId176" Type="http://schemas.openxmlformats.org/officeDocument/2006/relationships/customXml" Target="../ink/ink109.xml"/><Relationship Id="rId197" Type="http://schemas.openxmlformats.org/officeDocument/2006/relationships/image" Target="../media/image77.png"/><Relationship Id="rId201" Type="http://schemas.openxmlformats.org/officeDocument/2006/relationships/image" Target="../media/image79.png"/><Relationship Id="rId222" Type="http://schemas.openxmlformats.org/officeDocument/2006/relationships/customXml" Target="../ink/ink132.xml"/><Relationship Id="rId243" Type="http://schemas.openxmlformats.org/officeDocument/2006/relationships/image" Target="../media/image10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customXml" Target="../ink/ink85.xml"/><Relationship Id="rId166" Type="http://schemas.openxmlformats.org/officeDocument/2006/relationships/customXml" Target="../ink/ink104.xml"/><Relationship Id="rId18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7.xml"/><Relationship Id="rId233" Type="http://schemas.openxmlformats.org/officeDocument/2006/relationships/image" Target="../media/image95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customXml" Target="../ink/ink76.xml"/><Relationship Id="rId156" Type="http://schemas.openxmlformats.org/officeDocument/2006/relationships/customXml" Target="../ink/ink96.xml"/><Relationship Id="rId177" Type="http://schemas.openxmlformats.org/officeDocument/2006/relationships/image" Target="../media/image67.png"/><Relationship Id="rId198" Type="http://schemas.openxmlformats.org/officeDocument/2006/relationships/customXml" Target="../ink/ink120.xml"/><Relationship Id="rId202" Type="http://schemas.openxmlformats.org/officeDocument/2006/relationships/customXml" Target="../ink/ink122.xml"/><Relationship Id="rId223" Type="http://schemas.openxmlformats.org/officeDocument/2006/relationships/image" Target="../media/image90.png"/><Relationship Id="rId244" Type="http://schemas.openxmlformats.org/officeDocument/2006/relationships/customXml" Target="../ink/ink14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customXml" Target="../ink/ink66.xml"/><Relationship Id="rId146" Type="http://schemas.openxmlformats.org/officeDocument/2006/relationships/customXml" Target="../ink/ink86.xml"/><Relationship Id="rId167" Type="http://schemas.openxmlformats.org/officeDocument/2006/relationships/image" Target="../media/image62.png"/><Relationship Id="rId188" Type="http://schemas.openxmlformats.org/officeDocument/2006/relationships/customXml" Target="../ink/ink115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85.png"/><Relationship Id="rId234" Type="http://schemas.openxmlformats.org/officeDocument/2006/relationships/customXml" Target="../ink/ink13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77.xml"/><Relationship Id="rId157" Type="http://schemas.openxmlformats.org/officeDocument/2006/relationships/customXml" Target="../ink/ink97.xml"/><Relationship Id="rId178" Type="http://schemas.openxmlformats.org/officeDocument/2006/relationships/customXml" Target="../ink/ink110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78.png"/><Relationship Id="rId203" Type="http://schemas.openxmlformats.org/officeDocument/2006/relationships/image" Target="../media/image80.png"/><Relationship Id="rId19" Type="http://schemas.openxmlformats.org/officeDocument/2006/relationships/image" Target="../media/image9.png"/><Relationship Id="rId224" Type="http://schemas.openxmlformats.org/officeDocument/2006/relationships/customXml" Target="../ink/ink133.xml"/><Relationship Id="rId245" Type="http://schemas.openxmlformats.org/officeDocument/2006/relationships/image" Target="../media/image101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7.xml"/><Relationship Id="rId147" Type="http://schemas.openxmlformats.org/officeDocument/2006/relationships/customXml" Target="../ink/ink87.xml"/><Relationship Id="rId168" Type="http://schemas.openxmlformats.org/officeDocument/2006/relationships/customXml" Target="../ink/ink105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73.png"/><Relationship Id="rId3" Type="http://schemas.openxmlformats.org/officeDocument/2006/relationships/image" Target="../media/image1.png"/><Relationship Id="rId214" Type="http://schemas.openxmlformats.org/officeDocument/2006/relationships/customXml" Target="../ink/ink128.xml"/><Relationship Id="rId235" Type="http://schemas.openxmlformats.org/officeDocument/2006/relationships/image" Target="../media/image96.png"/><Relationship Id="rId116" Type="http://schemas.openxmlformats.org/officeDocument/2006/relationships/customXml" Target="../ink/ink58.xml"/><Relationship Id="rId137" Type="http://schemas.openxmlformats.org/officeDocument/2006/relationships/customXml" Target="../ink/ink78.xml"/><Relationship Id="rId158" Type="http://schemas.openxmlformats.org/officeDocument/2006/relationships/customXml" Target="../ink/ink9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68.png"/><Relationship Id="rId190" Type="http://schemas.openxmlformats.org/officeDocument/2006/relationships/customXml" Target="../ink/ink116.xml"/><Relationship Id="rId204" Type="http://schemas.openxmlformats.org/officeDocument/2006/relationships/customXml" Target="../ink/ink123.xml"/><Relationship Id="rId225" Type="http://schemas.openxmlformats.org/officeDocument/2006/relationships/image" Target="../media/image91.png"/><Relationship Id="rId246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customXml" Target="../ink/ink68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88.xml"/><Relationship Id="rId169" Type="http://schemas.openxmlformats.org/officeDocument/2006/relationships/image" Target="../media/image63.png"/><Relationship Id="rId4" Type="http://schemas.openxmlformats.org/officeDocument/2006/relationships/customXml" Target="../ink/ink2.xml"/><Relationship Id="rId180" Type="http://schemas.openxmlformats.org/officeDocument/2006/relationships/customXml" Target="../ink/ink111.xml"/><Relationship Id="rId215" Type="http://schemas.openxmlformats.org/officeDocument/2006/relationships/image" Target="../media/image86.png"/><Relationship Id="rId236" Type="http://schemas.openxmlformats.org/officeDocument/2006/relationships/customXml" Target="../ink/ink13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.xml"/><Relationship Id="rId21" Type="http://schemas.openxmlformats.org/officeDocument/2006/relationships/image" Target="../media/image115.png"/><Relationship Id="rId42" Type="http://schemas.openxmlformats.org/officeDocument/2006/relationships/customXml" Target="../ink/ink168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181.xml"/><Relationship Id="rId84" Type="http://schemas.openxmlformats.org/officeDocument/2006/relationships/customXml" Target="../ink/ink189.xml"/><Relationship Id="rId89" Type="http://schemas.openxmlformats.org/officeDocument/2006/relationships/image" Target="../media/image149.png"/><Relationship Id="rId16" Type="http://schemas.openxmlformats.org/officeDocument/2006/relationships/customXml" Target="../ink/ink155.xml"/><Relationship Id="rId11" Type="http://schemas.openxmlformats.org/officeDocument/2006/relationships/image" Target="../media/image110.png"/><Relationship Id="rId32" Type="http://schemas.openxmlformats.org/officeDocument/2006/relationships/customXml" Target="../ink/ink163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176.xml"/><Relationship Id="rId74" Type="http://schemas.openxmlformats.org/officeDocument/2006/relationships/customXml" Target="../ink/ink184.xml"/><Relationship Id="rId79" Type="http://schemas.openxmlformats.org/officeDocument/2006/relationships/image" Target="../media/image144.png"/><Relationship Id="rId5" Type="http://schemas.openxmlformats.org/officeDocument/2006/relationships/image" Target="../media/image107.png"/><Relationship Id="rId90" Type="http://schemas.openxmlformats.org/officeDocument/2006/relationships/customXml" Target="../ink/ink192.xml"/><Relationship Id="rId95" Type="http://schemas.openxmlformats.org/officeDocument/2006/relationships/customXml" Target="../ink/ink195.xml"/><Relationship Id="rId22" Type="http://schemas.openxmlformats.org/officeDocument/2006/relationships/customXml" Target="../ink/ink158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171.xml"/><Relationship Id="rId64" Type="http://schemas.openxmlformats.org/officeDocument/2006/relationships/customXml" Target="../ink/ink179.xml"/><Relationship Id="rId69" Type="http://schemas.openxmlformats.org/officeDocument/2006/relationships/image" Target="../media/image139.png"/><Relationship Id="rId80" Type="http://schemas.openxmlformats.org/officeDocument/2006/relationships/customXml" Target="../ink/ink187.xml"/><Relationship Id="rId85" Type="http://schemas.openxmlformats.org/officeDocument/2006/relationships/image" Target="../media/image147.png"/><Relationship Id="rId12" Type="http://schemas.openxmlformats.org/officeDocument/2006/relationships/customXml" Target="../ink/ink153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166.xml"/><Relationship Id="rId46" Type="http://schemas.openxmlformats.org/officeDocument/2006/relationships/customXml" Target="../ink/ink170.xml"/><Relationship Id="rId59" Type="http://schemas.openxmlformats.org/officeDocument/2006/relationships/image" Target="../media/image134.png"/><Relationship Id="rId67" Type="http://schemas.openxmlformats.org/officeDocument/2006/relationships/image" Target="../media/image138.png"/><Relationship Id="rId20" Type="http://schemas.openxmlformats.org/officeDocument/2006/relationships/customXml" Target="../ink/ink157.xml"/><Relationship Id="rId41" Type="http://schemas.openxmlformats.org/officeDocument/2006/relationships/image" Target="../media/image125.png"/><Relationship Id="rId54" Type="http://schemas.openxmlformats.org/officeDocument/2006/relationships/customXml" Target="../ink/ink174.xml"/><Relationship Id="rId62" Type="http://schemas.openxmlformats.org/officeDocument/2006/relationships/customXml" Target="../ink/ink178.xml"/><Relationship Id="rId70" Type="http://schemas.openxmlformats.org/officeDocument/2006/relationships/customXml" Target="../ink/ink182.xml"/><Relationship Id="rId75" Type="http://schemas.openxmlformats.org/officeDocument/2006/relationships/image" Target="../media/image142.png"/><Relationship Id="rId83" Type="http://schemas.openxmlformats.org/officeDocument/2006/relationships/image" Target="../media/image146.png"/><Relationship Id="rId88" Type="http://schemas.openxmlformats.org/officeDocument/2006/relationships/customXml" Target="../ink/ink191.xml"/><Relationship Id="rId91" Type="http://schemas.openxmlformats.org/officeDocument/2006/relationships/image" Target="../media/image150.png"/><Relationship Id="rId96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49" Type="http://schemas.openxmlformats.org/officeDocument/2006/relationships/image" Target="../media/image129.png"/><Relationship Id="rId57" Type="http://schemas.openxmlformats.org/officeDocument/2006/relationships/image" Target="../media/image133.png"/><Relationship Id="rId10" Type="http://schemas.openxmlformats.org/officeDocument/2006/relationships/customXml" Target="../ink/ink152.xml"/><Relationship Id="rId31" Type="http://schemas.openxmlformats.org/officeDocument/2006/relationships/image" Target="../media/image120.png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60" Type="http://schemas.openxmlformats.org/officeDocument/2006/relationships/customXml" Target="../ink/ink177.xml"/><Relationship Id="rId65" Type="http://schemas.openxmlformats.org/officeDocument/2006/relationships/image" Target="../media/image137.png"/><Relationship Id="rId73" Type="http://schemas.openxmlformats.org/officeDocument/2006/relationships/image" Target="../media/image141.png"/><Relationship Id="rId78" Type="http://schemas.openxmlformats.org/officeDocument/2006/relationships/customXml" Target="../ink/ink186.xml"/><Relationship Id="rId81" Type="http://schemas.openxmlformats.org/officeDocument/2006/relationships/image" Target="../media/image145.png"/><Relationship Id="rId86" Type="http://schemas.openxmlformats.org/officeDocument/2006/relationships/customXml" Target="../ink/ink190.xml"/><Relationship Id="rId94" Type="http://schemas.openxmlformats.org/officeDocument/2006/relationships/customXml" Target="../ink/ink194.xml"/><Relationship Id="rId99" Type="http://schemas.openxmlformats.org/officeDocument/2006/relationships/customXml" Target="../ink/ink199.xml"/><Relationship Id="rId101" Type="http://schemas.openxmlformats.org/officeDocument/2006/relationships/customXml" Target="../ink/ink201.xml"/><Relationship Id="rId4" Type="http://schemas.openxmlformats.org/officeDocument/2006/relationships/customXml" Target="../ink/ink149.xml"/><Relationship Id="rId9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customXml" Target="../ink/ink156.xml"/><Relationship Id="rId39" Type="http://schemas.openxmlformats.org/officeDocument/2006/relationships/image" Target="../media/image124.png"/><Relationship Id="rId34" Type="http://schemas.openxmlformats.org/officeDocument/2006/relationships/customXml" Target="../ink/ink164.xml"/><Relationship Id="rId50" Type="http://schemas.openxmlformats.org/officeDocument/2006/relationships/customXml" Target="../ink/ink172.xml"/><Relationship Id="rId55" Type="http://schemas.openxmlformats.org/officeDocument/2006/relationships/image" Target="../media/image132.png"/><Relationship Id="rId76" Type="http://schemas.openxmlformats.org/officeDocument/2006/relationships/customXml" Target="../ink/ink185.xml"/><Relationship Id="rId97" Type="http://schemas.openxmlformats.org/officeDocument/2006/relationships/customXml" Target="../ink/ink197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193.xml"/><Relationship Id="rId2" Type="http://schemas.openxmlformats.org/officeDocument/2006/relationships/customXml" Target="../ink/ink148.xml"/><Relationship Id="rId29" Type="http://schemas.openxmlformats.org/officeDocument/2006/relationships/image" Target="../media/image119.png"/><Relationship Id="rId24" Type="http://schemas.openxmlformats.org/officeDocument/2006/relationships/customXml" Target="../ink/ink159.xml"/><Relationship Id="rId40" Type="http://schemas.openxmlformats.org/officeDocument/2006/relationships/customXml" Target="../ink/ink167.xml"/><Relationship Id="rId45" Type="http://schemas.openxmlformats.org/officeDocument/2006/relationships/image" Target="../media/image127.png"/><Relationship Id="rId66" Type="http://schemas.openxmlformats.org/officeDocument/2006/relationships/customXml" Target="../ink/ink180.xml"/><Relationship Id="rId87" Type="http://schemas.openxmlformats.org/officeDocument/2006/relationships/image" Target="../media/image148.png"/><Relationship Id="rId61" Type="http://schemas.openxmlformats.org/officeDocument/2006/relationships/image" Target="../media/image135.png"/><Relationship Id="rId82" Type="http://schemas.openxmlformats.org/officeDocument/2006/relationships/customXml" Target="../ink/ink188.xml"/><Relationship Id="rId19" Type="http://schemas.openxmlformats.org/officeDocument/2006/relationships/image" Target="../media/image114.png"/><Relationship Id="rId14" Type="http://schemas.openxmlformats.org/officeDocument/2006/relationships/customXml" Target="../ink/ink154.xml"/><Relationship Id="rId30" Type="http://schemas.openxmlformats.org/officeDocument/2006/relationships/customXml" Target="../ink/ink162.xml"/><Relationship Id="rId35" Type="http://schemas.openxmlformats.org/officeDocument/2006/relationships/image" Target="../media/image122.png"/><Relationship Id="rId56" Type="http://schemas.openxmlformats.org/officeDocument/2006/relationships/customXml" Target="../ink/ink175.xml"/><Relationship Id="rId77" Type="http://schemas.openxmlformats.org/officeDocument/2006/relationships/image" Target="../media/image143.png"/><Relationship Id="rId100" Type="http://schemas.openxmlformats.org/officeDocument/2006/relationships/customXml" Target="../ink/ink200.xml"/><Relationship Id="rId8" Type="http://schemas.openxmlformats.org/officeDocument/2006/relationships/customXml" Target="../ink/ink151.xml"/><Relationship Id="rId51" Type="http://schemas.openxmlformats.org/officeDocument/2006/relationships/image" Target="../media/image130.png"/><Relationship Id="rId72" Type="http://schemas.openxmlformats.org/officeDocument/2006/relationships/customXml" Target="../ink/ink183.xml"/><Relationship Id="rId93" Type="http://schemas.openxmlformats.org/officeDocument/2006/relationships/image" Target="../media/image151.png"/><Relationship Id="rId98" Type="http://schemas.openxmlformats.org/officeDocument/2006/relationships/customXml" Target="../ink/ink198.xml"/><Relationship Id="rId3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.png"/><Relationship Id="rId21" Type="http://schemas.openxmlformats.org/officeDocument/2006/relationships/image" Target="../media/image161.png"/><Relationship Id="rId42" Type="http://schemas.openxmlformats.org/officeDocument/2006/relationships/customXml" Target="../ink/ink222.xml"/><Relationship Id="rId63" Type="http://schemas.openxmlformats.org/officeDocument/2006/relationships/image" Target="../media/image182.png"/><Relationship Id="rId84" Type="http://schemas.openxmlformats.org/officeDocument/2006/relationships/customXml" Target="../ink/ink243.xml"/><Relationship Id="rId138" Type="http://schemas.openxmlformats.org/officeDocument/2006/relationships/customXml" Target="../ink/ink270.xml"/><Relationship Id="rId159" Type="http://schemas.openxmlformats.org/officeDocument/2006/relationships/image" Target="../media/image225.png"/><Relationship Id="rId170" Type="http://schemas.openxmlformats.org/officeDocument/2006/relationships/customXml" Target="../ink/ink290.xml"/><Relationship Id="rId107" Type="http://schemas.openxmlformats.org/officeDocument/2006/relationships/image" Target="../media/image203.png"/><Relationship Id="rId11" Type="http://schemas.openxmlformats.org/officeDocument/2006/relationships/image" Target="../media/image156.png"/><Relationship Id="rId32" Type="http://schemas.openxmlformats.org/officeDocument/2006/relationships/customXml" Target="../ink/ink217.xml"/><Relationship Id="rId53" Type="http://schemas.openxmlformats.org/officeDocument/2006/relationships/image" Target="../media/image177.png"/><Relationship Id="rId74" Type="http://schemas.openxmlformats.org/officeDocument/2006/relationships/customXml" Target="../ink/ink238.xml"/><Relationship Id="rId128" Type="http://schemas.openxmlformats.org/officeDocument/2006/relationships/customXml" Target="../ink/ink265.xml"/><Relationship Id="rId149" Type="http://schemas.openxmlformats.org/officeDocument/2006/relationships/image" Target="../media/image224.png"/><Relationship Id="rId5" Type="http://schemas.openxmlformats.org/officeDocument/2006/relationships/image" Target="../media/image153.png"/><Relationship Id="rId95" Type="http://schemas.openxmlformats.org/officeDocument/2006/relationships/image" Target="../media/image198.png"/><Relationship Id="rId160" Type="http://schemas.openxmlformats.org/officeDocument/2006/relationships/customXml" Target="../ink/ink285.xml"/><Relationship Id="rId22" Type="http://schemas.openxmlformats.org/officeDocument/2006/relationships/customXml" Target="../ink/ink212.xml"/><Relationship Id="rId43" Type="http://schemas.openxmlformats.org/officeDocument/2006/relationships/image" Target="../media/image172.png"/><Relationship Id="rId64" Type="http://schemas.openxmlformats.org/officeDocument/2006/relationships/customXml" Target="../ink/ink233.xml"/><Relationship Id="rId118" Type="http://schemas.openxmlformats.org/officeDocument/2006/relationships/customXml" Target="../ink/ink260.xml"/><Relationship Id="rId139" Type="http://schemas.openxmlformats.org/officeDocument/2006/relationships/image" Target="../media/image219.png"/><Relationship Id="rId85" Type="http://schemas.openxmlformats.org/officeDocument/2006/relationships/image" Target="../media/image193.png"/><Relationship Id="rId150" Type="http://schemas.openxmlformats.org/officeDocument/2006/relationships/customXml" Target="../ink/ink276.xml"/><Relationship Id="rId171" Type="http://schemas.openxmlformats.org/officeDocument/2006/relationships/image" Target="../media/image231.png"/><Relationship Id="rId12" Type="http://schemas.openxmlformats.org/officeDocument/2006/relationships/customXml" Target="../ink/ink207.xml"/><Relationship Id="rId33" Type="http://schemas.openxmlformats.org/officeDocument/2006/relationships/image" Target="../media/image167.png"/><Relationship Id="rId108" Type="http://schemas.openxmlformats.org/officeDocument/2006/relationships/customXml" Target="../ink/ink255.xml"/><Relationship Id="rId129" Type="http://schemas.openxmlformats.org/officeDocument/2006/relationships/image" Target="../media/image214.png"/><Relationship Id="rId54" Type="http://schemas.openxmlformats.org/officeDocument/2006/relationships/customXml" Target="../ink/ink228.xml"/><Relationship Id="rId75" Type="http://schemas.openxmlformats.org/officeDocument/2006/relationships/image" Target="../media/image188.png"/><Relationship Id="rId96" Type="http://schemas.openxmlformats.org/officeDocument/2006/relationships/customXml" Target="../ink/ink249.xml"/><Relationship Id="rId140" Type="http://schemas.openxmlformats.org/officeDocument/2006/relationships/customXml" Target="../ink/ink271.xml"/><Relationship Id="rId161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.xml"/><Relationship Id="rId23" Type="http://schemas.openxmlformats.org/officeDocument/2006/relationships/image" Target="../media/image162.png"/><Relationship Id="rId28" Type="http://schemas.openxmlformats.org/officeDocument/2006/relationships/customXml" Target="../ink/ink215.xml"/><Relationship Id="rId49" Type="http://schemas.openxmlformats.org/officeDocument/2006/relationships/image" Target="../media/image175.png"/><Relationship Id="rId114" Type="http://schemas.openxmlformats.org/officeDocument/2006/relationships/customXml" Target="../ink/ink258.xml"/><Relationship Id="rId119" Type="http://schemas.openxmlformats.org/officeDocument/2006/relationships/image" Target="../media/image209.png"/><Relationship Id="rId44" Type="http://schemas.openxmlformats.org/officeDocument/2006/relationships/customXml" Target="../ink/ink223.xml"/><Relationship Id="rId60" Type="http://schemas.openxmlformats.org/officeDocument/2006/relationships/customXml" Target="../ink/ink231.xml"/><Relationship Id="rId65" Type="http://schemas.openxmlformats.org/officeDocument/2006/relationships/image" Target="../media/image183.png"/><Relationship Id="rId81" Type="http://schemas.openxmlformats.org/officeDocument/2006/relationships/image" Target="../media/image191.png"/><Relationship Id="rId86" Type="http://schemas.openxmlformats.org/officeDocument/2006/relationships/customXml" Target="../ink/ink244.xml"/><Relationship Id="rId130" Type="http://schemas.openxmlformats.org/officeDocument/2006/relationships/customXml" Target="../ink/ink266.xml"/><Relationship Id="rId135" Type="http://schemas.openxmlformats.org/officeDocument/2006/relationships/image" Target="../media/image217.png"/><Relationship Id="rId151" Type="http://schemas.openxmlformats.org/officeDocument/2006/relationships/customXml" Target="../ink/ink277.xml"/><Relationship Id="rId156" Type="http://schemas.openxmlformats.org/officeDocument/2006/relationships/customXml" Target="../ink/ink282.xml"/><Relationship Id="rId172" Type="http://schemas.openxmlformats.org/officeDocument/2006/relationships/customXml" Target="../ink/ink291.xml"/><Relationship Id="rId13" Type="http://schemas.openxmlformats.org/officeDocument/2006/relationships/image" Target="../media/image157.png"/><Relationship Id="rId18" Type="http://schemas.openxmlformats.org/officeDocument/2006/relationships/customXml" Target="../ink/ink210.xml"/><Relationship Id="rId39" Type="http://schemas.openxmlformats.org/officeDocument/2006/relationships/image" Target="../media/image170.png"/><Relationship Id="rId109" Type="http://schemas.openxmlformats.org/officeDocument/2006/relationships/image" Target="../media/image204.png"/><Relationship Id="rId34" Type="http://schemas.openxmlformats.org/officeDocument/2006/relationships/customXml" Target="../ink/ink218.xml"/><Relationship Id="rId50" Type="http://schemas.openxmlformats.org/officeDocument/2006/relationships/customXml" Target="../ink/ink226.xml"/><Relationship Id="rId55" Type="http://schemas.openxmlformats.org/officeDocument/2006/relationships/image" Target="../media/image178.png"/><Relationship Id="rId76" Type="http://schemas.openxmlformats.org/officeDocument/2006/relationships/customXml" Target="../ink/ink239.xml"/><Relationship Id="rId97" Type="http://schemas.openxmlformats.org/officeDocument/2006/relationships/image" Target="../media/image199.png"/><Relationship Id="rId104" Type="http://schemas.openxmlformats.org/officeDocument/2006/relationships/customXml" Target="../ink/ink253.xml"/><Relationship Id="rId120" Type="http://schemas.openxmlformats.org/officeDocument/2006/relationships/customXml" Target="../ink/ink261.xml"/><Relationship Id="rId125" Type="http://schemas.openxmlformats.org/officeDocument/2006/relationships/image" Target="../media/image212.png"/><Relationship Id="rId141" Type="http://schemas.openxmlformats.org/officeDocument/2006/relationships/image" Target="../media/image220.png"/><Relationship Id="rId146" Type="http://schemas.openxmlformats.org/officeDocument/2006/relationships/customXml" Target="../ink/ink274.xml"/><Relationship Id="rId167" Type="http://schemas.openxmlformats.org/officeDocument/2006/relationships/image" Target="../media/image229.png"/><Relationship Id="rId7" Type="http://schemas.openxmlformats.org/officeDocument/2006/relationships/image" Target="../media/image154.png"/><Relationship Id="rId71" Type="http://schemas.openxmlformats.org/officeDocument/2006/relationships/image" Target="../media/image186.png"/><Relationship Id="rId92" Type="http://schemas.openxmlformats.org/officeDocument/2006/relationships/customXml" Target="../ink/ink247.xml"/><Relationship Id="rId162" Type="http://schemas.openxmlformats.org/officeDocument/2006/relationships/customXml" Target="../ink/ink286.xml"/><Relationship Id="rId2" Type="http://schemas.openxmlformats.org/officeDocument/2006/relationships/customXml" Target="../ink/ink202.xml"/><Relationship Id="rId29" Type="http://schemas.openxmlformats.org/officeDocument/2006/relationships/image" Target="../media/image165.png"/><Relationship Id="rId24" Type="http://schemas.openxmlformats.org/officeDocument/2006/relationships/customXml" Target="../ink/ink213.xml"/><Relationship Id="rId40" Type="http://schemas.openxmlformats.org/officeDocument/2006/relationships/customXml" Target="../ink/ink221.xml"/><Relationship Id="rId45" Type="http://schemas.openxmlformats.org/officeDocument/2006/relationships/image" Target="../media/image173.png"/><Relationship Id="rId66" Type="http://schemas.openxmlformats.org/officeDocument/2006/relationships/customXml" Target="../ink/ink234.xml"/><Relationship Id="rId87" Type="http://schemas.openxmlformats.org/officeDocument/2006/relationships/image" Target="../media/image194.png"/><Relationship Id="rId110" Type="http://schemas.openxmlformats.org/officeDocument/2006/relationships/customXml" Target="../ink/ink256.xml"/><Relationship Id="rId115" Type="http://schemas.openxmlformats.org/officeDocument/2006/relationships/image" Target="../media/image207.png"/><Relationship Id="rId131" Type="http://schemas.openxmlformats.org/officeDocument/2006/relationships/image" Target="../media/image215.png"/><Relationship Id="rId136" Type="http://schemas.openxmlformats.org/officeDocument/2006/relationships/customXml" Target="../ink/ink269.xml"/><Relationship Id="rId157" Type="http://schemas.openxmlformats.org/officeDocument/2006/relationships/customXml" Target="../ink/ink283.xml"/><Relationship Id="rId61" Type="http://schemas.openxmlformats.org/officeDocument/2006/relationships/image" Target="../media/image181.png"/><Relationship Id="rId82" Type="http://schemas.openxmlformats.org/officeDocument/2006/relationships/customXml" Target="../ink/ink242.xml"/><Relationship Id="rId152" Type="http://schemas.openxmlformats.org/officeDocument/2006/relationships/customXml" Target="../ink/ink278.xml"/><Relationship Id="rId173" Type="http://schemas.openxmlformats.org/officeDocument/2006/relationships/image" Target="../media/image232.png"/><Relationship Id="rId19" Type="http://schemas.openxmlformats.org/officeDocument/2006/relationships/image" Target="../media/image160.png"/><Relationship Id="rId14" Type="http://schemas.openxmlformats.org/officeDocument/2006/relationships/customXml" Target="../ink/ink208.xml"/><Relationship Id="rId30" Type="http://schemas.openxmlformats.org/officeDocument/2006/relationships/customXml" Target="../ink/ink216.xml"/><Relationship Id="rId35" Type="http://schemas.openxmlformats.org/officeDocument/2006/relationships/image" Target="../media/image168.png"/><Relationship Id="rId56" Type="http://schemas.openxmlformats.org/officeDocument/2006/relationships/customXml" Target="../ink/ink229.xml"/><Relationship Id="rId77" Type="http://schemas.openxmlformats.org/officeDocument/2006/relationships/image" Target="../media/image189.png"/><Relationship Id="rId100" Type="http://schemas.openxmlformats.org/officeDocument/2006/relationships/customXml" Target="../ink/ink251.xml"/><Relationship Id="rId105" Type="http://schemas.openxmlformats.org/officeDocument/2006/relationships/image" Target="../media/image202.png"/><Relationship Id="rId126" Type="http://schemas.openxmlformats.org/officeDocument/2006/relationships/customXml" Target="../ink/ink264.xml"/><Relationship Id="rId147" Type="http://schemas.openxmlformats.org/officeDocument/2006/relationships/image" Target="../media/image223.png"/><Relationship Id="rId168" Type="http://schemas.openxmlformats.org/officeDocument/2006/relationships/customXml" Target="../ink/ink289.xml"/><Relationship Id="rId8" Type="http://schemas.openxmlformats.org/officeDocument/2006/relationships/customXml" Target="../ink/ink205.xml"/><Relationship Id="rId51" Type="http://schemas.openxmlformats.org/officeDocument/2006/relationships/image" Target="../media/image176.png"/><Relationship Id="rId72" Type="http://schemas.openxmlformats.org/officeDocument/2006/relationships/customXml" Target="../ink/ink237.xml"/><Relationship Id="rId93" Type="http://schemas.openxmlformats.org/officeDocument/2006/relationships/image" Target="../media/image197.png"/><Relationship Id="rId98" Type="http://schemas.openxmlformats.org/officeDocument/2006/relationships/customXml" Target="../ink/ink250.xml"/><Relationship Id="rId121" Type="http://schemas.openxmlformats.org/officeDocument/2006/relationships/image" Target="../media/image210.png"/><Relationship Id="rId142" Type="http://schemas.openxmlformats.org/officeDocument/2006/relationships/customXml" Target="../ink/ink272.xml"/><Relationship Id="rId163" Type="http://schemas.openxmlformats.org/officeDocument/2006/relationships/image" Target="../media/image227.png"/><Relationship Id="rId3" Type="http://schemas.openxmlformats.org/officeDocument/2006/relationships/image" Target="../media/image152.png"/><Relationship Id="rId25" Type="http://schemas.openxmlformats.org/officeDocument/2006/relationships/image" Target="../media/image163.png"/><Relationship Id="rId46" Type="http://schemas.openxmlformats.org/officeDocument/2006/relationships/customXml" Target="../ink/ink224.xml"/><Relationship Id="rId67" Type="http://schemas.openxmlformats.org/officeDocument/2006/relationships/image" Target="../media/image184.png"/><Relationship Id="rId116" Type="http://schemas.openxmlformats.org/officeDocument/2006/relationships/customXml" Target="../ink/ink259.xml"/><Relationship Id="rId137" Type="http://schemas.openxmlformats.org/officeDocument/2006/relationships/image" Target="../media/image218.png"/><Relationship Id="rId158" Type="http://schemas.openxmlformats.org/officeDocument/2006/relationships/customXml" Target="../ink/ink284.xml"/><Relationship Id="rId20" Type="http://schemas.openxmlformats.org/officeDocument/2006/relationships/customXml" Target="../ink/ink211.xml"/><Relationship Id="rId41" Type="http://schemas.openxmlformats.org/officeDocument/2006/relationships/image" Target="../media/image171.png"/><Relationship Id="rId62" Type="http://schemas.openxmlformats.org/officeDocument/2006/relationships/customXml" Target="../ink/ink232.xml"/><Relationship Id="rId83" Type="http://schemas.openxmlformats.org/officeDocument/2006/relationships/image" Target="../media/image192.png"/><Relationship Id="rId88" Type="http://schemas.openxmlformats.org/officeDocument/2006/relationships/customXml" Target="../ink/ink245.xml"/><Relationship Id="rId111" Type="http://schemas.openxmlformats.org/officeDocument/2006/relationships/image" Target="../media/image205.png"/><Relationship Id="rId132" Type="http://schemas.openxmlformats.org/officeDocument/2006/relationships/customXml" Target="../ink/ink267.xml"/><Relationship Id="rId153" Type="http://schemas.openxmlformats.org/officeDocument/2006/relationships/customXml" Target="../ink/ink279.xml"/><Relationship Id="rId174" Type="http://schemas.openxmlformats.org/officeDocument/2006/relationships/customXml" Target="../ink/ink292.xml"/><Relationship Id="rId15" Type="http://schemas.openxmlformats.org/officeDocument/2006/relationships/image" Target="../media/image158.png"/><Relationship Id="rId36" Type="http://schemas.openxmlformats.org/officeDocument/2006/relationships/customXml" Target="../ink/ink219.xml"/><Relationship Id="rId57" Type="http://schemas.openxmlformats.org/officeDocument/2006/relationships/image" Target="../media/image179.png"/><Relationship Id="rId106" Type="http://schemas.openxmlformats.org/officeDocument/2006/relationships/customXml" Target="../ink/ink254.xml"/><Relationship Id="rId127" Type="http://schemas.openxmlformats.org/officeDocument/2006/relationships/image" Target="../media/image213.png"/><Relationship Id="rId10" Type="http://schemas.openxmlformats.org/officeDocument/2006/relationships/customXml" Target="../ink/ink206.xml"/><Relationship Id="rId31" Type="http://schemas.openxmlformats.org/officeDocument/2006/relationships/image" Target="../media/image166.png"/><Relationship Id="rId52" Type="http://schemas.openxmlformats.org/officeDocument/2006/relationships/customXml" Target="../ink/ink227.xml"/><Relationship Id="rId73" Type="http://schemas.openxmlformats.org/officeDocument/2006/relationships/image" Target="../media/image187.png"/><Relationship Id="rId78" Type="http://schemas.openxmlformats.org/officeDocument/2006/relationships/customXml" Target="../ink/ink240.xml"/><Relationship Id="rId94" Type="http://schemas.openxmlformats.org/officeDocument/2006/relationships/customXml" Target="../ink/ink248.xml"/><Relationship Id="rId99" Type="http://schemas.openxmlformats.org/officeDocument/2006/relationships/image" Target="../media/image200.png"/><Relationship Id="rId101" Type="http://schemas.openxmlformats.org/officeDocument/2006/relationships/image" Target="../media/image201.png"/><Relationship Id="rId122" Type="http://schemas.openxmlformats.org/officeDocument/2006/relationships/customXml" Target="../ink/ink262.xml"/><Relationship Id="rId143" Type="http://schemas.openxmlformats.org/officeDocument/2006/relationships/image" Target="../media/image221.png"/><Relationship Id="rId148" Type="http://schemas.openxmlformats.org/officeDocument/2006/relationships/customXml" Target="../ink/ink275.xml"/><Relationship Id="rId164" Type="http://schemas.openxmlformats.org/officeDocument/2006/relationships/customXml" Target="../ink/ink287.xml"/><Relationship Id="rId169" Type="http://schemas.openxmlformats.org/officeDocument/2006/relationships/image" Target="../media/image230.png"/><Relationship Id="rId4" Type="http://schemas.openxmlformats.org/officeDocument/2006/relationships/customXml" Target="../ink/ink203.xml"/><Relationship Id="rId9" Type="http://schemas.openxmlformats.org/officeDocument/2006/relationships/image" Target="../media/image155.png"/><Relationship Id="rId26" Type="http://schemas.openxmlformats.org/officeDocument/2006/relationships/customXml" Target="../ink/ink214.xml"/><Relationship Id="rId47" Type="http://schemas.openxmlformats.org/officeDocument/2006/relationships/image" Target="../media/image174.png"/><Relationship Id="rId68" Type="http://schemas.openxmlformats.org/officeDocument/2006/relationships/customXml" Target="../ink/ink235.xml"/><Relationship Id="rId89" Type="http://schemas.openxmlformats.org/officeDocument/2006/relationships/image" Target="../media/image195.png"/><Relationship Id="rId112" Type="http://schemas.openxmlformats.org/officeDocument/2006/relationships/customXml" Target="../ink/ink257.xml"/><Relationship Id="rId133" Type="http://schemas.openxmlformats.org/officeDocument/2006/relationships/image" Target="../media/image216.png"/><Relationship Id="rId154" Type="http://schemas.openxmlformats.org/officeDocument/2006/relationships/customXml" Target="../ink/ink280.xml"/><Relationship Id="rId175" Type="http://schemas.openxmlformats.org/officeDocument/2006/relationships/image" Target="../media/image233.png"/><Relationship Id="rId16" Type="http://schemas.openxmlformats.org/officeDocument/2006/relationships/customXml" Target="../ink/ink209.xml"/><Relationship Id="rId37" Type="http://schemas.openxmlformats.org/officeDocument/2006/relationships/image" Target="../media/image169.png"/><Relationship Id="rId58" Type="http://schemas.openxmlformats.org/officeDocument/2006/relationships/customXml" Target="../ink/ink230.xml"/><Relationship Id="rId79" Type="http://schemas.openxmlformats.org/officeDocument/2006/relationships/image" Target="../media/image190.png"/><Relationship Id="rId102" Type="http://schemas.openxmlformats.org/officeDocument/2006/relationships/customXml" Target="../ink/ink252.xml"/><Relationship Id="rId123" Type="http://schemas.openxmlformats.org/officeDocument/2006/relationships/image" Target="../media/image211.png"/><Relationship Id="rId144" Type="http://schemas.openxmlformats.org/officeDocument/2006/relationships/customXml" Target="../ink/ink273.xml"/><Relationship Id="rId90" Type="http://schemas.openxmlformats.org/officeDocument/2006/relationships/customXml" Target="../ink/ink246.xml"/><Relationship Id="rId165" Type="http://schemas.openxmlformats.org/officeDocument/2006/relationships/image" Target="../media/image228.png"/><Relationship Id="rId27" Type="http://schemas.openxmlformats.org/officeDocument/2006/relationships/image" Target="../media/image164.png"/><Relationship Id="rId48" Type="http://schemas.openxmlformats.org/officeDocument/2006/relationships/customXml" Target="../ink/ink225.xml"/><Relationship Id="rId69" Type="http://schemas.openxmlformats.org/officeDocument/2006/relationships/image" Target="../media/image185.png"/><Relationship Id="rId113" Type="http://schemas.openxmlformats.org/officeDocument/2006/relationships/image" Target="../media/image206.png"/><Relationship Id="rId134" Type="http://schemas.openxmlformats.org/officeDocument/2006/relationships/customXml" Target="../ink/ink268.xml"/><Relationship Id="rId80" Type="http://schemas.openxmlformats.org/officeDocument/2006/relationships/customXml" Target="../ink/ink241.xml"/><Relationship Id="rId155" Type="http://schemas.openxmlformats.org/officeDocument/2006/relationships/customXml" Target="../ink/ink281.xml"/><Relationship Id="rId17" Type="http://schemas.openxmlformats.org/officeDocument/2006/relationships/image" Target="../media/image159.png"/><Relationship Id="rId38" Type="http://schemas.openxmlformats.org/officeDocument/2006/relationships/customXml" Target="../ink/ink220.xml"/><Relationship Id="rId59" Type="http://schemas.openxmlformats.org/officeDocument/2006/relationships/image" Target="../media/image180.png"/><Relationship Id="rId103" Type="http://schemas.openxmlformats.org/officeDocument/2006/relationships/image" Target="../media/image135.png"/><Relationship Id="rId124" Type="http://schemas.openxmlformats.org/officeDocument/2006/relationships/customXml" Target="../ink/ink263.xml"/><Relationship Id="rId70" Type="http://schemas.openxmlformats.org/officeDocument/2006/relationships/customXml" Target="../ink/ink236.xml"/><Relationship Id="rId91" Type="http://schemas.openxmlformats.org/officeDocument/2006/relationships/image" Target="../media/image196.png"/><Relationship Id="rId145" Type="http://schemas.openxmlformats.org/officeDocument/2006/relationships/image" Target="../media/image222.png"/><Relationship Id="rId166" Type="http://schemas.openxmlformats.org/officeDocument/2006/relationships/customXml" Target="../ink/ink28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5.xml"/><Relationship Id="rId21" Type="http://schemas.openxmlformats.org/officeDocument/2006/relationships/image" Target="../media/image243.png"/><Relationship Id="rId42" Type="http://schemas.openxmlformats.org/officeDocument/2006/relationships/customXml" Target="../ink/ink314.xml"/><Relationship Id="rId47" Type="http://schemas.openxmlformats.org/officeDocument/2006/relationships/customXml" Target="../ink/ink319.xml"/><Relationship Id="rId63" Type="http://schemas.openxmlformats.org/officeDocument/2006/relationships/image" Target="../media/image258.png"/><Relationship Id="rId68" Type="http://schemas.openxmlformats.org/officeDocument/2006/relationships/customXml" Target="../ink/ink332.xml"/><Relationship Id="rId84" Type="http://schemas.openxmlformats.org/officeDocument/2006/relationships/customXml" Target="../ink/ink341.xml"/><Relationship Id="rId89" Type="http://schemas.openxmlformats.org/officeDocument/2006/relationships/customXml" Target="../ink/ink346.xml"/><Relationship Id="rId112" Type="http://schemas.openxmlformats.org/officeDocument/2006/relationships/customXml" Target="../ink/ink359.xml"/><Relationship Id="rId16" Type="http://schemas.openxmlformats.org/officeDocument/2006/relationships/customXml" Target="../ink/ink300.xml"/><Relationship Id="rId107" Type="http://schemas.openxmlformats.org/officeDocument/2006/relationships/image" Target="../media/image275.png"/><Relationship Id="rId11" Type="http://schemas.openxmlformats.org/officeDocument/2006/relationships/image" Target="../media/image238.png"/><Relationship Id="rId32" Type="http://schemas.openxmlformats.org/officeDocument/2006/relationships/customXml" Target="../ink/ink308.xml"/><Relationship Id="rId37" Type="http://schemas.openxmlformats.org/officeDocument/2006/relationships/image" Target="../media/image251.png"/><Relationship Id="rId53" Type="http://schemas.openxmlformats.org/officeDocument/2006/relationships/image" Target="../media/image253.png"/><Relationship Id="rId58" Type="http://schemas.openxmlformats.org/officeDocument/2006/relationships/customXml" Target="../ink/ink327.xml"/><Relationship Id="rId74" Type="http://schemas.openxmlformats.org/officeDocument/2006/relationships/customXml" Target="../ink/ink335.xml"/><Relationship Id="rId79" Type="http://schemas.openxmlformats.org/officeDocument/2006/relationships/image" Target="../media/image266.png"/><Relationship Id="rId102" Type="http://schemas.openxmlformats.org/officeDocument/2006/relationships/customXml" Target="../ink/ink354.xml"/><Relationship Id="rId5" Type="http://schemas.openxmlformats.org/officeDocument/2006/relationships/image" Target="../media/image235.png"/><Relationship Id="rId90" Type="http://schemas.openxmlformats.org/officeDocument/2006/relationships/customXml" Target="../ink/ink347.xml"/><Relationship Id="rId95" Type="http://schemas.openxmlformats.org/officeDocument/2006/relationships/image" Target="../media/image269.png"/><Relationship Id="rId22" Type="http://schemas.openxmlformats.org/officeDocument/2006/relationships/customXml" Target="../ink/ink303.xml"/><Relationship Id="rId27" Type="http://schemas.openxmlformats.org/officeDocument/2006/relationships/image" Target="../media/image246.png"/><Relationship Id="rId43" Type="http://schemas.openxmlformats.org/officeDocument/2006/relationships/customXml" Target="../ink/ink315.xml"/><Relationship Id="rId48" Type="http://schemas.openxmlformats.org/officeDocument/2006/relationships/customXml" Target="../ink/ink320.xml"/><Relationship Id="rId64" Type="http://schemas.openxmlformats.org/officeDocument/2006/relationships/customXml" Target="../ink/ink330.xml"/><Relationship Id="rId69" Type="http://schemas.openxmlformats.org/officeDocument/2006/relationships/image" Target="../media/image261.png"/><Relationship Id="rId113" Type="http://schemas.openxmlformats.org/officeDocument/2006/relationships/image" Target="../media/image278.png"/><Relationship Id="rId80" Type="http://schemas.openxmlformats.org/officeDocument/2006/relationships/customXml" Target="../ink/ink338.xml"/><Relationship Id="rId85" Type="http://schemas.openxmlformats.org/officeDocument/2006/relationships/customXml" Target="../ink/ink342.xml"/><Relationship Id="rId12" Type="http://schemas.openxmlformats.org/officeDocument/2006/relationships/customXml" Target="../ink/ink298.xml"/><Relationship Id="rId17" Type="http://schemas.openxmlformats.org/officeDocument/2006/relationships/image" Target="../media/image241.png"/><Relationship Id="rId33" Type="http://schemas.openxmlformats.org/officeDocument/2006/relationships/image" Target="../media/image249.png"/><Relationship Id="rId38" Type="http://schemas.openxmlformats.org/officeDocument/2006/relationships/customXml" Target="../ink/ink311.xml"/><Relationship Id="rId59" Type="http://schemas.openxmlformats.org/officeDocument/2006/relationships/image" Target="../media/image256.png"/><Relationship Id="rId103" Type="http://schemas.openxmlformats.org/officeDocument/2006/relationships/image" Target="../media/image273.png"/><Relationship Id="rId108" Type="http://schemas.openxmlformats.org/officeDocument/2006/relationships/customXml" Target="../ink/ink357.xml"/><Relationship Id="rId54" Type="http://schemas.openxmlformats.org/officeDocument/2006/relationships/customXml" Target="../ink/ink325.xml"/><Relationship Id="rId70" Type="http://schemas.openxmlformats.org/officeDocument/2006/relationships/customXml" Target="../ink/ink333.xml"/><Relationship Id="rId75" Type="http://schemas.openxmlformats.org/officeDocument/2006/relationships/image" Target="../media/image264.png"/><Relationship Id="rId91" Type="http://schemas.openxmlformats.org/officeDocument/2006/relationships/customXml" Target="../ink/ink348.xml"/><Relationship Id="rId96" Type="http://schemas.openxmlformats.org/officeDocument/2006/relationships/customXml" Target="../ink/ink3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306.xml"/><Relationship Id="rId36" Type="http://schemas.openxmlformats.org/officeDocument/2006/relationships/customXml" Target="../ink/ink310.xml"/><Relationship Id="rId49" Type="http://schemas.openxmlformats.org/officeDocument/2006/relationships/customXml" Target="../ink/ink321.xml"/><Relationship Id="rId57" Type="http://schemas.openxmlformats.org/officeDocument/2006/relationships/image" Target="../media/image255.png"/><Relationship Id="rId106" Type="http://schemas.openxmlformats.org/officeDocument/2006/relationships/customXml" Target="../ink/ink356.xml"/><Relationship Id="rId114" Type="http://schemas.openxmlformats.org/officeDocument/2006/relationships/customXml" Target="../ink/ink360.xml"/><Relationship Id="rId10" Type="http://schemas.openxmlformats.org/officeDocument/2006/relationships/customXml" Target="../ink/ink297.xml"/><Relationship Id="rId31" Type="http://schemas.openxmlformats.org/officeDocument/2006/relationships/image" Target="../media/image248.png"/><Relationship Id="rId44" Type="http://schemas.openxmlformats.org/officeDocument/2006/relationships/customXml" Target="../ink/ink316.xml"/><Relationship Id="rId52" Type="http://schemas.openxmlformats.org/officeDocument/2006/relationships/customXml" Target="../ink/ink324.xml"/><Relationship Id="rId60" Type="http://schemas.openxmlformats.org/officeDocument/2006/relationships/customXml" Target="../ink/ink328.xml"/><Relationship Id="rId65" Type="http://schemas.openxmlformats.org/officeDocument/2006/relationships/image" Target="../media/image259.png"/><Relationship Id="rId73" Type="http://schemas.openxmlformats.org/officeDocument/2006/relationships/image" Target="../media/image263.png"/><Relationship Id="rId78" Type="http://schemas.openxmlformats.org/officeDocument/2006/relationships/customXml" Target="../ink/ink337.xml"/><Relationship Id="rId81" Type="http://schemas.openxmlformats.org/officeDocument/2006/relationships/image" Target="../media/image267.png"/><Relationship Id="rId86" Type="http://schemas.openxmlformats.org/officeDocument/2006/relationships/customXml" Target="../ink/ink343.xml"/><Relationship Id="rId94" Type="http://schemas.openxmlformats.org/officeDocument/2006/relationships/customXml" Target="../ink/ink350.xml"/><Relationship Id="rId99" Type="http://schemas.openxmlformats.org/officeDocument/2006/relationships/image" Target="../media/image271.png"/><Relationship Id="rId101" Type="http://schemas.openxmlformats.org/officeDocument/2006/relationships/image" Target="../media/image272.png"/><Relationship Id="rId4" Type="http://schemas.openxmlformats.org/officeDocument/2006/relationships/customXml" Target="../ink/ink294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301.xml"/><Relationship Id="rId39" Type="http://schemas.openxmlformats.org/officeDocument/2006/relationships/image" Target="../media/image252.png"/><Relationship Id="rId109" Type="http://schemas.openxmlformats.org/officeDocument/2006/relationships/image" Target="../media/image276.png"/><Relationship Id="rId34" Type="http://schemas.openxmlformats.org/officeDocument/2006/relationships/customXml" Target="../ink/ink309.xml"/><Relationship Id="rId50" Type="http://schemas.openxmlformats.org/officeDocument/2006/relationships/customXml" Target="../ink/ink322.xml"/><Relationship Id="rId55" Type="http://schemas.openxmlformats.org/officeDocument/2006/relationships/image" Target="../media/image254.png"/><Relationship Id="rId76" Type="http://schemas.openxmlformats.org/officeDocument/2006/relationships/customXml" Target="../ink/ink336.xml"/><Relationship Id="rId97" Type="http://schemas.openxmlformats.org/officeDocument/2006/relationships/image" Target="../media/image270.png"/><Relationship Id="rId104" Type="http://schemas.openxmlformats.org/officeDocument/2006/relationships/customXml" Target="../ink/ink355.xml"/><Relationship Id="rId7" Type="http://schemas.openxmlformats.org/officeDocument/2006/relationships/image" Target="../media/image236.png"/><Relationship Id="rId71" Type="http://schemas.openxmlformats.org/officeDocument/2006/relationships/image" Target="../media/image262.png"/><Relationship Id="rId92" Type="http://schemas.openxmlformats.org/officeDocument/2006/relationships/customXml" Target="../ink/ink349.xml"/><Relationship Id="rId2" Type="http://schemas.openxmlformats.org/officeDocument/2006/relationships/customXml" Target="../ink/ink293.xml"/><Relationship Id="rId29" Type="http://schemas.openxmlformats.org/officeDocument/2006/relationships/image" Target="../media/image247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customXml" Target="../ink/ink317.xml"/><Relationship Id="rId66" Type="http://schemas.openxmlformats.org/officeDocument/2006/relationships/customXml" Target="../ink/ink331.xml"/><Relationship Id="rId87" Type="http://schemas.openxmlformats.org/officeDocument/2006/relationships/customXml" Target="../ink/ink344.xml"/><Relationship Id="rId110" Type="http://schemas.openxmlformats.org/officeDocument/2006/relationships/customXml" Target="../ink/ink358.xml"/><Relationship Id="rId115" Type="http://schemas.openxmlformats.org/officeDocument/2006/relationships/image" Target="../media/image279.png"/><Relationship Id="rId61" Type="http://schemas.openxmlformats.org/officeDocument/2006/relationships/image" Target="../media/image257.png"/><Relationship Id="rId82" Type="http://schemas.openxmlformats.org/officeDocument/2006/relationships/customXml" Target="../ink/ink339.xml"/><Relationship Id="rId19" Type="http://schemas.openxmlformats.org/officeDocument/2006/relationships/image" Target="../media/image242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250.png"/><Relationship Id="rId56" Type="http://schemas.openxmlformats.org/officeDocument/2006/relationships/customXml" Target="../ink/ink326.xml"/><Relationship Id="rId77" Type="http://schemas.openxmlformats.org/officeDocument/2006/relationships/image" Target="../media/image265.png"/><Relationship Id="rId100" Type="http://schemas.openxmlformats.org/officeDocument/2006/relationships/customXml" Target="../ink/ink353.xml"/><Relationship Id="rId105" Type="http://schemas.openxmlformats.org/officeDocument/2006/relationships/image" Target="../media/image274.png"/><Relationship Id="rId8" Type="http://schemas.openxmlformats.org/officeDocument/2006/relationships/customXml" Target="../ink/ink296.xml"/><Relationship Id="rId51" Type="http://schemas.openxmlformats.org/officeDocument/2006/relationships/customXml" Target="../ink/ink323.xml"/><Relationship Id="rId72" Type="http://schemas.openxmlformats.org/officeDocument/2006/relationships/customXml" Target="../ink/ink334.xml"/><Relationship Id="rId93" Type="http://schemas.openxmlformats.org/officeDocument/2006/relationships/image" Target="../media/image268.png"/><Relationship Id="rId98" Type="http://schemas.openxmlformats.org/officeDocument/2006/relationships/customXml" Target="../ink/ink352.xml"/><Relationship Id="rId3" Type="http://schemas.openxmlformats.org/officeDocument/2006/relationships/image" Target="../media/image234.png"/><Relationship Id="rId25" Type="http://schemas.openxmlformats.org/officeDocument/2006/relationships/image" Target="../media/image245.png"/><Relationship Id="rId46" Type="http://schemas.openxmlformats.org/officeDocument/2006/relationships/customXml" Target="../ink/ink318.xml"/><Relationship Id="rId67" Type="http://schemas.openxmlformats.org/officeDocument/2006/relationships/image" Target="../media/image260.png"/><Relationship Id="rId20" Type="http://schemas.openxmlformats.org/officeDocument/2006/relationships/customXml" Target="../ink/ink302.xml"/><Relationship Id="rId41" Type="http://schemas.openxmlformats.org/officeDocument/2006/relationships/customXml" Target="../ink/ink313.xml"/><Relationship Id="rId62" Type="http://schemas.openxmlformats.org/officeDocument/2006/relationships/customXml" Target="../ink/ink329.xml"/><Relationship Id="rId83" Type="http://schemas.openxmlformats.org/officeDocument/2006/relationships/customXml" Target="../ink/ink340.xml"/><Relationship Id="rId88" Type="http://schemas.openxmlformats.org/officeDocument/2006/relationships/customXml" Target="../ink/ink345.xml"/><Relationship Id="rId111" Type="http://schemas.openxmlformats.org/officeDocument/2006/relationships/image" Target="../media/image27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3.xml"/><Relationship Id="rId21" Type="http://schemas.openxmlformats.org/officeDocument/2006/relationships/image" Target="../media/image287.png"/><Relationship Id="rId34" Type="http://schemas.openxmlformats.org/officeDocument/2006/relationships/customXml" Target="../ink/ink377.xml"/><Relationship Id="rId42" Type="http://schemas.openxmlformats.org/officeDocument/2006/relationships/customXml" Target="../ink/ink381.xml"/><Relationship Id="rId47" Type="http://schemas.openxmlformats.org/officeDocument/2006/relationships/image" Target="../media/image292.png"/><Relationship Id="rId50" Type="http://schemas.openxmlformats.org/officeDocument/2006/relationships/customXml" Target="../ink/ink385.xml"/><Relationship Id="rId55" Type="http://schemas.openxmlformats.org/officeDocument/2006/relationships/image" Target="../media/image294.png"/><Relationship Id="rId63" Type="http://schemas.openxmlformats.org/officeDocument/2006/relationships/image" Target="../media/image207.png"/><Relationship Id="rId7" Type="http://schemas.openxmlformats.org/officeDocument/2006/relationships/image" Target="../media/image282.png"/><Relationship Id="rId2" Type="http://schemas.openxmlformats.org/officeDocument/2006/relationships/customXml" Target="../ink/ink361.xml"/><Relationship Id="rId16" Type="http://schemas.openxmlformats.org/officeDocument/2006/relationships/customXml" Target="../ink/ink368.xml"/><Relationship Id="rId29" Type="http://schemas.openxmlformats.org/officeDocument/2006/relationships/image" Target="../media/image147.png"/><Relationship Id="rId11" Type="http://schemas.openxmlformats.org/officeDocument/2006/relationships/image" Target="../media/image284.png"/><Relationship Id="rId24" Type="http://schemas.openxmlformats.org/officeDocument/2006/relationships/customXml" Target="../ink/ink372.xml"/><Relationship Id="rId32" Type="http://schemas.openxmlformats.org/officeDocument/2006/relationships/customXml" Target="../ink/ink376.xml"/><Relationship Id="rId37" Type="http://schemas.openxmlformats.org/officeDocument/2006/relationships/image" Target="../media/image151.png"/><Relationship Id="rId40" Type="http://schemas.openxmlformats.org/officeDocument/2006/relationships/customXml" Target="../ink/ink380.xml"/><Relationship Id="rId45" Type="http://schemas.openxmlformats.org/officeDocument/2006/relationships/image" Target="../media/image291.png"/><Relationship Id="rId53" Type="http://schemas.openxmlformats.org/officeDocument/2006/relationships/image" Target="../media/image202.png"/><Relationship Id="rId58" Type="http://schemas.openxmlformats.org/officeDocument/2006/relationships/customXml" Target="../ink/ink389.xml"/><Relationship Id="rId66" Type="http://schemas.openxmlformats.org/officeDocument/2006/relationships/customXml" Target="../ink/ink393.xml"/><Relationship Id="rId5" Type="http://schemas.openxmlformats.org/officeDocument/2006/relationships/image" Target="../media/image281.png"/><Relationship Id="rId61" Type="http://schemas.openxmlformats.org/officeDocument/2006/relationships/image" Target="../media/image206.png"/><Relationship Id="rId19" Type="http://schemas.openxmlformats.org/officeDocument/2006/relationships/image" Target="../media/image286.png"/><Relationship Id="rId14" Type="http://schemas.openxmlformats.org/officeDocument/2006/relationships/customXml" Target="../ink/ink367.xml"/><Relationship Id="rId22" Type="http://schemas.openxmlformats.org/officeDocument/2006/relationships/customXml" Target="../ink/ink371.xml"/><Relationship Id="rId27" Type="http://schemas.openxmlformats.org/officeDocument/2006/relationships/image" Target="../media/image146.png"/><Relationship Id="rId30" Type="http://schemas.openxmlformats.org/officeDocument/2006/relationships/customXml" Target="../ink/ink375.xml"/><Relationship Id="rId35" Type="http://schemas.openxmlformats.org/officeDocument/2006/relationships/image" Target="../media/image150.png"/><Relationship Id="rId43" Type="http://schemas.openxmlformats.org/officeDocument/2006/relationships/image" Target="../media/image290.png"/><Relationship Id="rId48" Type="http://schemas.openxmlformats.org/officeDocument/2006/relationships/customXml" Target="../ink/ink384.xml"/><Relationship Id="rId56" Type="http://schemas.openxmlformats.org/officeDocument/2006/relationships/customXml" Target="../ink/ink388.xml"/><Relationship Id="rId64" Type="http://schemas.openxmlformats.org/officeDocument/2006/relationships/customXml" Target="../ink/ink392.xml"/><Relationship Id="rId8" Type="http://schemas.openxmlformats.org/officeDocument/2006/relationships/customXml" Target="../ink/ink364.xml"/><Relationship Id="rId51" Type="http://schemas.openxmlformats.org/officeDocument/2006/relationships/image" Target="../media/image135.png"/><Relationship Id="rId3" Type="http://schemas.openxmlformats.org/officeDocument/2006/relationships/image" Target="../media/image280.png"/><Relationship Id="rId12" Type="http://schemas.openxmlformats.org/officeDocument/2006/relationships/customXml" Target="../ink/ink366.xml"/><Relationship Id="rId17" Type="http://schemas.openxmlformats.org/officeDocument/2006/relationships/image" Target="../media/image185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379.xml"/><Relationship Id="rId46" Type="http://schemas.openxmlformats.org/officeDocument/2006/relationships/customXml" Target="../ink/ink383.xml"/><Relationship Id="rId59" Type="http://schemas.openxmlformats.org/officeDocument/2006/relationships/image" Target="../media/image295.png"/><Relationship Id="rId67" Type="http://schemas.openxmlformats.org/officeDocument/2006/relationships/image" Target="../media/image297.png"/><Relationship Id="rId20" Type="http://schemas.openxmlformats.org/officeDocument/2006/relationships/customXml" Target="../ink/ink370.xml"/><Relationship Id="rId41" Type="http://schemas.openxmlformats.org/officeDocument/2006/relationships/image" Target="../media/image289.png"/><Relationship Id="rId54" Type="http://schemas.openxmlformats.org/officeDocument/2006/relationships/customXml" Target="../ink/ink387.xml"/><Relationship Id="rId62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3.xml"/><Relationship Id="rId15" Type="http://schemas.openxmlformats.org/officeDocument/2006/relationships/image" Target="../media/image184.png"/><Relationship Id="rId23" Type="http://schemas.openxmlformats.org/officeDocument/2006/relationships/image" Target="../media/image144.png"/><Relationship Id="rId28" Type="http://schemas.openxmlformats.org/officeDocument/2006/relationships/customXml" Target="../ink/ink374.xml"/><Relationship Id="rId36" Type="http://schemas.openxmlformats.org/officeDocument/2006/relationships/customXml" Target="../ink/ink378.xml"/><Relationship Id="rId49" Type="http://schemas.openxmlformats.org/officeDocument/2006/relationships/image" Target="../media/image293.png"/><Relationship Id="rId57" Type="http://schemas.openxmlformats.org/officeDocument/2006/relationships/image" Target="../media/image204.png"/><Relationship Id="rId10" Type="http://schemas.openxmlformats.org/officeDocument/2006/relationships/customXml" Target="../ink/ink365.xml"/><Relationship Id="rId31" Type="http://schemas.openxmlformats.org/officeDocument/2006/relationships/image" Target="../media/image148.png"/><Relationship Id="rId44" Type="http://schemas.openxmlformats.org/officeDocument/2006/relationships/customXml" Target="../ink/ink382.xml"/><Relationship Id="rId52" Type="http://schemas.openxmlformats.org/officeDocument/2006/relationships/customXml" Target="../ink/ink386.xml"/><Relationship Id="rId60" Type="http://schemas.openxmlformats.org/officeDocument/2006/relationships/customXml" Target="../ink/ink390.xml"/><Relationship Id="rId65" Type="http://schemas.openxmlformats.org/officeDocument/2006/relationships/image" Target="../media/image296.png"/><Relationship Id="rId4" Type="http://schemas.openxmlformats.org/officeDocument/2006/relationships/customXml" Target="../ink/ink362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369.xml"/><Relationship Id="rId39" Type="http://schemas.openxmlformats.org/officeDocument/2006/relationships/image" Target="../media/image28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6.xml"/><Relationship Id="rId21" Type="http://schemas.openxmlformats.org/officeDocument/2006/relationships/image" Target="../media/image287.png"/><Relationship Id="rId34" Type="http://schemas.openxmlformats.org/officeDocument/2006/relationships/customXml" Target="../ink/ink410.xml"/><Relationship Id="rId42" Type="http://schemas.openxmlformats.org/officeDocument/2006/relationships/customXml" Target="../ink/ink414.xml"/><Relationship Id="rId47" Type="http://schemas.openxmlformats.org/officeDocument/2006/relationships/image" Target="../media/image292.png"/><Relationship Id="rId50" Type="http://schemas.openxmlformats.org/officeDocument/2006/relationships/customXml" Target="../ink/ink418.xml"/><Relationship Id="rId55" Type="http://schemas.openxmlformats.org/officeDocument/2006/relationships/image" Target="../media/image294.png"/><Relationship Id="rId63" Type="http://schemas.openxmlformats.org/officeDocument/2006/relationships/image" Target="../media/image207.png"/><Relationship Id="rId7" Type="http://schemas.openxmlformats.org/officeDocument/2006/relationships/image" Target="../media/image282.png"/><Relationship Id="rId2" Type="http://schemas.openxmlformats.org/officeDocument/2006/relationships/customXml" Target="../ink/ink394.xml"/><Relationship Id="rId16" Type="http://schemas.openxmlformats.org/officeDocument/2006/relationships/customXml" Target="../ink/ink401.xml"/><Relationship Id="rId29" Type="http://schemas.openxmlformats.org/officeDocument/2006/relationships/image" Target="../media/image147.png"/><Relationship Id="rId11" Type="http://schemas.openxmlformats.org/officeDocument/2006/relationships/image" Target="../media/image284.png"/><Relationship Id="rId24" Type="http://schemas.openxmlformats.org/officeDocument/2006/relationships/customXml" Target="../ink/ink405.xml"/><Relationship Id="rId32" Type="http://schemas.openxmlformats.org/officeDocument/2006/relationships/customXml" Target="../ink/ink409.xml"/><Relationship Id="rId37" Type="http://schemas.openxmlformats.org/officeDocument/2006/relationships/image" Target="../media/image151.png"/><Relationship Id="rId40" Type="http://schemas.openxmlformats.org/officeDocument/2006/relationships/customXml" Target="../ink/ink413.xml"/><Relationship Id="rId45" Type="http://schemas.openxmlformats.org/officeDocument/2006/relationships/image" Target="../media/image291.png"/><Relationship Id="rId53" Type="http://schemas.openxmlformats.org/officeDocument/2006/relationships/image" Target="../media/image202.png"/><Relationship Id="rId58" Type="http://schemas.openxmlformats.org/officeDocument/2006/relationships/customXml" Target="../ink/ink422.xml"/><Relationship Id="rId66" Type="http://schemas.openxmlformats.org/officeDocument/2006/relationships/customXml" Target="../ink/ink426.xml"/><Relationship Id="rId5" Type="http://schemas.openxmlformats.org/officeDocument/2006/relationships/image" Target="../media/image281.png"/><Relationship Id="rId61" Type="http://schemas.openxmlformats.org/officeDocument/2006/relationships/image" Target="../media/image206.png"/><Relationship Id="rId19" Type="http://schemas.openxmlformats.org/officeDocument/2006/relationships/image" Target="../media/image286.png"/><Relationship Id="rId14" Type="http://schemas.openxmlformats.org/officeDocument/2006/relationships/customXml" Target="../ink/ink400.xml"/><Relationship Id="rId22" Type="http://schemas.openxmlformats.org/officeDocument/2006/relationships/customXml" Target="../ink/ink404.xml"/><Relationship Id="rId27" Type="http://schemas.openxmlformats.org/officeDocument/2006/relationships/image" Target="../media/image146.png"/><Relationship Id="rId30" Type="http://schemas.openxmlformats.org/officeDocument/2006/relationships/customXml" Target="../ink/ink408.xml"/><Relationship Id="rId35" Type="http://schemas.openxmlformats.org/officeDocument/2006/relationships/image" Target="../media/image150.png"/><Relationship Id="rId43" Type="http://schemas.openxmlformats.org/officeDocument/2006/relationships/image" Target="../media/image290.png"/><Relationship Id="rId48" Type="http://schemas.openxmlformats.org/officeDocument/2006/relationships/customXml" Target="../ink/ink417.xml"/><Relationship Id="rId56" Type="http://schemas.openxmlformats.org/officeDocument/2006/relationships/customXml" Target="../ink/ink421.xml"/><Relationship Id="rId64" Type="http://schemas.openxmlformats.org/officeDocument/2006/relationships/customXml" Target="../ink/ink425.xml"/><Relationship Id="rId8" Type="http://schemas.openxmlformats.org/officeDocument/2006/relationships/customXml" Target="../ink/ink397.xml"/><Relationship Id="rId51" Type="http://schemas.openxmlformats.org/officeDocument/2006/relationships/image" Target="../media/image135.png"/><Relationship Id="rId3" Type="http://schemas.openxmlformats.org/officeDocument/2006/relationships/image" Target="../media/image280.png"/><Relationship Id="rId12" Type="http://schemas.openxmlformats.org/officeDocument/2006/relationships/customXml" Target="../ink/ink399.xml"/><Relationship Id="rId17" Type="http://schemas.openxmlformats.org/officeDocument/2006/relationships/image" Target="../media/image185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412.xml"/><Relationship Id="rId46" Type="http://schemas.openxmlformats.org/officeDocument/2006/relationships/customXml" Target="../ink/ink416.xml"/><Relationship Id="rId59" Type="http://schemas.openxmlformats.org/officeDocument/2006/relationships/image" Target="../media/image295.png"/><Relationship Id="rId67" Type="http://schemas.openxmlformats.org/officeDocument/2006/relationships/image" Target="../media/image297.png"/><Relationship Id="rId20" Type="http://schemas.openxmlformats.org/officeDocument/2006/relationships/customXml" Target="../ink/ink403.xml"/><Relationship Id="rId41" Type="http://schemas.openxmlformats.org/officeDocument/2006/relationships/image" Target="../media/image289.png"/><Relationship Id="rId54" Type="http://schemas.openxmlformats.org/officeDocument/2006/relationships/customXml" Target="../ink/ink420.xml"/><Relationship Id="rId62" Type="http://schemas.openxmlformats.org/officeDocument/2006/relationships/customXml" Target="../ink/ink4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5" Type="http://schemas.openxmlformats.org/officeDocument/2006/relationships/image" Target="../media/image184.png"/><Relationship Id="rId23" Type="http://schemas.openxmlformats.org/officeDocument/2006/relationships/image" Target="../media/image144.png"/><Relationship Id="rId28" Type="http://schemas.openxmlformats.org/officeDocument/2006/relationships/customXml" Target="../ink/ink407.xml"/><Relationship Id="rId36" Type="http://schemas.openxmlformats.org/officeDocument/2006/relationships/customXml" Target="../ink/ink411.xml"/><Relationship Id="rId49" Type="http://schemas.openxmlformats.org/officeDocument/2006/relationships/image" Target="../media/image293.png"/><Relationship Id="rId57" Type="http://schemas.openxmlformats.org/officeDocument/2006/relationships/image" Target="../media/image204.png"/><Relationship Id="rId10" Type="http://schemas.openxmlformats.org/officeDocument/2006/relationships/customXml" Target="../ink/ink398.xml"/><Relationship Id="rId31" Type="http://schemas.openxmlformats.org/officeDocument/2006/relationships/image" Target="../media/image148.png"/><Relationship Id="rId44" Type="http://schemas.openxmlformats.org/officeDocument/2006/relationships/customXml" Target="../ink/ink415.xml"/><Relationship Id="rId52" Type="http://schemas.openxmlformats.org/officeDocument/2006/relationships/customXml" Target="../ink/ink419.xml"/><Relationship Id="rId60" Type="http://schemas.openxmlformats.org/officeDocument/2006/relationships/customXml" Target="../ink/ink423.xml"/><Relationship Id="rId65" Type="http://schemas.openxmlformats.org/officeDocument/2006/relationships/image" Target="../media/image296.png"/><Relationship Id="rId4" Type="http://schemas.openxmlformats.org/officeDocument/2006/relationships/customXml" Target="../ink/ink395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402.xml"/><Relationship Id="rId39" Type="http://schemas.openxmlformats.org/officeDocument/2006/relationships/image" Target="../media/image28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18" Type="http://schemas.openxmlformats.org/officeDocument/2006/relationships/customXml" Target="../ink/ink435.xml"/><Relationship Id="rId26" Type="http://schemas.openxmlformats.org/officeDocument/2006/relationships/customXml" Target="../ink/ink439.xml"/><Relationship Id="rId39" Type="http://schemas.openxmlformats.org/officeDocument/2006/relationships/image" Target="../media/image316.png"/><Relationship Id="rId21" Type="http://schemas.openxmlformats.org/officeDocument/2006/relationships/image" Target="../media/image307.png"/><Relationship Id="rId34" Type="http://schemas.openxmlformats.org/officeDocument/2006/relationships/customXml" Target="../ink/ink443.xml"/><Relationship Id="rId42" Type="http://schemas.openxmlformats.org/officeDocument/2006/relationships/customXml" Target="../ink/ink447.xml"/><Relationship Id="rId47" Type="http://schemas.openxmlformats.org/officeDocument/2006/relationships/image" Target="../media/image320.png"/><Relationship Id="rId50" Type="http://schemas.openxmlformats.org/officeDocument/2006/relationships/customXml" Target="../ink/ink451.xml"/><Relationship Id="rId55" Type="http://schemas.openxmlformats.org/officeDocument/2006/relationships/image" Target="../media/image324.png"/><Relationship Id="rId63" Type="http://schemas.openxmlformats.org/officeDocument/2006/relationships/image" Target="../media/image328.png"/><Relationship Id="rId7" Type="http://schemas.openxmlformats.org/officeDocument/2006/relationships/image" Target="../media/image300.png"/><Relationship Id="rId2" Type="http://schemas.openxmlformats.org/officeDocument/2006/relationships/customXml" Target="../ink/ink427.xml"/><Relationship Id="rId16" Type="http://schemas.openxmlformats.org/officeDocument/2006/relationships/customXml" Target="../ink/ink434.xml"/><Relationship Id="rId29" Type="http://schemas.openxmlformats.org/officeDocument/2006/relationships/image" Target="../media/image311.png"/><Relationship Id="rId11" Type="http://schemas.openxmlformats.org/officeDocument/2006/relationships/image" Target="../media/image302.png"/><Relationship Id="rId24" Type="http://schemas.openxmlformats.org/officeDocument/2006/relationships/customXml" Target="../ink/ink438.xml"/><Relationship Id="rId32" Type="http://schemas.openxmlformats.org/officeDocument/2006/relationships/customXml" Target="../ink/ink442.xml"/><Relationship Id="rId37" Type="http://schemas.openxmlformats.org/officeDocument/2006/relationships/image" Target="../media/image315.png"/><Relationship Id="rId40" Type="http://schemas.openxmlformats.org/officeDocument/2006/relationships/customXml" Target="../ink/ink446.xml"/><Relationship Id="rId45" Type="http://schemas.openxmlformats.org/officeDocument/2006/relationships/image" Target="../media/image319.png"/><Relationship Id="rId53" Type="http://schemas.openxmlformats.org/officeDocument/2006/relationships/image" Target="../media/image323.png"/><Relationship Id="rId58" Type="http://schemas.openxmlformats.org/officeDocument/2006/relationships/customXml" Target="../ink/ink455.xml"/><Relationship Id="rId5" Type="http://schemas.openxmlformats.org/officeDocument/2006/relationships/image" Target="../media/image299.png"/><Relationship Id="rId61" Type="http://schemas.openxmlformats.org/officeDocument/2006/relationships/image" Target="../media/image327.png"/><Relationship Id="rId19" Type="http://schemas.openxmlformats.org/officeDocument/2006/relationships/image" Target="../media/image306.png"/><Relationship Id="rId14" Type="http://schemas.openxmlformats.org/officeDocument/2006/relationships/customXml" Target="../ink/ink433.xml"/><Relationship Id="rId22" Type="http://schemas.openxmlformats.org/officeDocument/2006/relationships/customXml" Target="../ink/ink437.xml"/><Relationship Id="rId27" Type="http://schemas.openxmlformats.org/officeDocument/2006/relationships/image" Target="../media/image310.png"/><Relationship Id="rId30" Type="http://schemas.openxmlformats.org/officeDocument/2006/relationships/customXml" Target="../ink/ink441.xml"/><Relationship Id="rId35" Type="http://schemas.openxmlformats.org/officeDocument/2006/relationships/image" Target="../media/image314.png"/><Relationship Id="rId43" Type="http://schemas.openxmlformats.org/officeDocument/2006/relationships/image" Target="../media/image318.png"/><Relationship Id="rId48" Type="http://schemas.openxmlformats.org/officeDocument/2006/relationships/customXml" Target="../ink/ink450.xml"/><Relationship Id="rId56" Type="http://schemas.openxmlformats.org/officeDocument/2006/relationships/customXml" Target="../ink/ink454.xml"/><Relationship Id="rId8" Type="http://schemas.openxmlformats.org/officeDocument/2006/relationships/customXml" Target="../ink/ink430.xml"/><Relationship Id="rId51" Type="http://schemas.openxmlformats.org/officeDocument/2006/relationships/image" Target="../media/image322.png"/><Relationship Id="rId3" Type="http://schemas.openxmlformats.org/officeDocument/2006/relationships/image" Target="../media/image298.png"/><Relationship Id="rId12" Type="http://schemas.openxmlformats.org/officeDocument/2006/relationships/customXml" Target="../ink/ink432.xml"/><Relationship Id="rId17" Type="http://schemas.openxmlformats.org/officeDocument/2006/relationships/image" Target="../media/image305.png"/><Relationship Id="rId25" Type="http://schemas.openxmlformats.org/officeDocument/2006/relationships/image" Target="../media/image309.png"/><Relationship Id="rId33" Type="http://schemas.openxmlformats.org/officeDocument/2006/relationships/image" Target="../media/image313.png"/><Relationship Id="rId38" Type="http://schemas.openxmlformats.org/officeDocument/2006/relationships/customXml" Target="../ink/ink445.xml"/><Relationship Id="rId46" Type="http://schemas.openxmlformats.org/officeDocument/2006/relationships/customXml" Target="../ink/ink449.xml"/><Relationship Id="rId59" Type="http://schemas.openxmlformats.org/officeDocument/2006/relationships/image" Target="../media/image326.png"/><Relationship Id="rId20" Type="http://schemas.openxmlformats.org/officeDocument/2006/relationships/customXml" Target="../ink/ink436.xml"/><Relationship Id="rId41" Type="http://schemas.openxmlformats.org/officeDocument/2006/relationships/image" Target="../media/image317.png"/><Relationship Id="rId54" Type="http://schemas.openxmlformats.org/officeDocument/2006/relationships/customXml" Target="../ink/ink453.xml"/><Relationship Id="rId62" Type="http://schemas.openxmlformats.org/officeDocument/2006/relationships/customXml" Target="../ink/ink4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9.xml"/><Relationship Id="rId15" Type="http://schemas.openxmlformats.org/officeDocument/2006/relationships/image" Target="../media/image304.png"/><Relationship Id="rId23" Type="http://schemas.openxmlformats.org/officeDocument/2006/relationships/image" Target="../media/image308.png"/><Relationship Id="rId28" Type="http://schemas.openxmlformats.org/officeDocument/2006/relationships/customXml" Target="../ink/ink440.xml"/><Relationship Id="rId36" Type="http://schemas.openxmlformats.org/officeDocument/2006/relationships/customXml" Target="../ink/ink444.xml"/><Relationship Id="rId49" Type="http://schemas.openxmlformats.org/officeDocument/2006/relationships/image" Target="../media/image321.png"/><Relationship Id="rId57" Type="http://schemas.openxmlformats.org/officeDocument/2006/relationships/image" Target="../media/image325.png"/><Relationship Id="rId10" Type="http://schemas.openxmlformats.org/officeDocument/2006/relationships/customXml" Target="../ink/ink431.xml"/><Relationship Id="rId31" Type="http://schemas.openxmlformats.org/officeDocument/2006/relationships/image" Target="../media/image312.png"/><Relationship Id="rId44" Type="http://schemas.openxmlformats.org/officeDocument/2006/relationships/customXml" Target="../ink/ink448.xml"/><Relationship Id="rId52" Type="http://schemas.openxmlformats.org/officeDocument/2006/relationships/customXml" Target="../ink/ink452.xml"/><Relationship Id="rId60" Type="http://schemas.openxmlformats.org/officeDocument/2006/relationships/customXml" Target="../ink/ink456.xml"/><Relationship Id="rId4" Type="http://schemas.openxmlformats.org/officeDocument/2006/relationships/customXml" Target="../ink/ink428.xml"/><Relationship Id="rId9" Type="http://schemas.openxmlformats.org/officeDocument/2006/relationships/image" Target="../media/image30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4.png"/><Relationship Id="rId18" Type="http://schemas.openxmlformats.org/officeDocument/2006/relationships/customXml" Target="../ink/ink466.xml"/><Relationship Id="rId26" Type="http://schemas.openxmlformats.org/officeDocument/2006/relationships/customXml" Target="../ink/ink470.xml"/><Relationship Id="rId3" Type="http://schemas.openxmlformats.org/officeDocument/2006/relationships/image" Target="../media/image329.png"/><Relationship Id="rId21" Type="http://schemas.openxmlformats.org/officeDocument/2006/relationships/image" Target="../media/image338.png"/><Relationship Id="rId7" Type="http://schemas.openxmlformats.org/officeDocument/2006/relationships/image" Target="../media/image331.png"/><Relationship Id="rId12" Type="http://schemas.openxmlformats.org/officeDocument/2006/relationships/customXml" Target="../ink/ink463.xml"/><Relationship Id="rId17" Type="http://schemas.openxmlformats.org/officeDocument/2006/relationships/image" Target="../media/image336.png"/><Relationship Id="rId25" Type="http://schemas.openxmlformats.org/officeDocument/2006/relationships/image" Target="../media/image340.png"/><Relationship Id="rId33" Type="http://schemas.openxmlformats.org/officeDocument/2006/relationships/image" Target="../media/image344.png"/><Relationship Id="rId2" Type="http://schemas.openxmlformats.org/officeDocument/2006/relationships/customXml" Target="../ink/ink458.xml"/><Relationship Id="rId16" Type="http://schemas.openxmlformats.org/officeDocument/2006/relationships/customXml" Target="../ink/ink465.xml"/><Relationship Id="rId20" Type="http://schemas.openxmlformats.org/officeDocument/2006/relationships/customXml" Target="../ink/ink467.xml"/><Relationship Id="rId29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0.xml"/><Relationship Id="rId11" Type="http://schemas.openxmlformats.org/officeDocument/2006/relationships/image" Target="../media/image333.png"/><Relationship Id="rId24" Type="http://schemas.openxmlformats.org/officeDocument/2006/relationships/customXml" Target="../ink/ink469.xml"/><Relationship Id="rId32" Type="http://schemas.openxmlformats.org/officeDocument/2006/relationships/customXml" Target="../ink/ink473.xml"/><Relationship Id="rId5" Type="http://schemas.openxmlformats.org/officeDocument/2006/relationships/image" Target="../media/image330.png"/><Relationship Id="rId15" Type="http://schemas.openxmlformats.org/officeDocument/2006/relationships/image" Target="../media/image335.png"/><Relationship Id="rId23" Type="http://schemas.openxmlformats.org/officeDocument/2006/relationships/image" Target="../media/image339.png"/><Relationship Id="rId28" Type="http://schemas.openxmlformats.org/officeDocument/2006/relationships/customXml" Target="../ink/ink471.xml"/><Relationship Id="rId10" Type="http://schemas.openxmlformats.org/officeDocument/2006/relationships/customXml" Target="../ink/ink462.xml"/><Relationship Id="rId19" Type="http://schemas.openxmlformats.org/officeDocument/2006/relationships/image" Target="../media/image337.png"/><Relationship Id="rId31" Type="http://schemas.openxmlformats.org/officeDocument/2006/relationships/image" Target="../media/image343.png"/><Relationship Id="rId4" Type="http://schemas.openxmlformats.org/officeDocument/2006/relationships/customXml" Target="../ink/ink459.xml"/><Relationship Id="rId9" Type="http://schemas.openxmlformats.org/officeDocument/2006/relationships/image" Target="../media/image332.png"/><Relationship Id="rId14" Type="http://schemas.openxmlformats.org/officeDocument/2006/relationships/customXml" Target="../ink/ink464.xml"/><Relationship Id="rId22" Type="http://schemas.openxmlformats.org/officeDocument/2006/relationships/customXml" Target="../ink/ink468.xml"/><Relationship Id="rId27" Type="http://schemas.openxmlformats.org/officeDocument/2006/relationships/image" Target="../media/image341.png"/><Relationship Id="rId30" Type="http://schemas.openxmlformats.org/officeDocument/2006/relationships/customXml" Target="../ink/ink472.xml"/><Relationship Id="rId8" Type="http://schemas.openxmlformats.org/officeDocument/2006/relationships/customXml" Target="../ink/ink4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Reactions of Carbohydrates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FC5F-C859-3301-3438-CE25FB5B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14:cNvPr>
              <p14:cNvContentPartPr/>
              <p14:nvPr/>
            </p14:nvContentPartPr>
            <p14:xfrm>
              <a:off x="1557559" y="1949950"/>
              <a:ext cx="234434" cy="1926311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556" y="1940949"/>
                <a:ext cx="252080" cy="1943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14:cNvPr>
              <p14:cNvContentPartPr/>
              <p14:nvPr/>
            </p14:nvContentPartPr>
            <p14:xfrm>
              <a:off x="1191180" y="2484185"/>
              <a:ext cx="823141" cy="19368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178" y="2475218"/>
                <a:ext cx="840785" cy="3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14:cNvPr>
              <p14:cNvContentPartPr/>
              <p14:nvPr/>
            </p14:nvContentPartPr>
            <p14:xfrm>
              <a:off x="1287213" y="3029717"/>
              <a:ext cx="816281" cy="20579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8215" y="3020691"/>
                <a:ext cx="833917" cy="3827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8C880-45E2-09FA-CCB4-C0B75648F93C}"/>
              </a:ext>
            </a:extLst>
          </p:cNvPr>
          <p:cNvGrpSpPr/>
          <p:nvPr/>
        </p:nvGrpSpPr>
        <p:grpSpPr>
          <a:xfrm>
            <a:off x="1338458" y="3408604"/>
            <a:ext cx="1292815" cy="250171"/>
            <a:chOff x="1338458" y="3408604"/>
            <a:chExt cx="1292815" cy="2501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14:cNvPr>
                <p14:cNvContentPartPr/>
                <p14:nvPr/>
              </p14:nvContentPartPr>
              <p14:xfrm>
                <a:off x="1338458" y="3503023"/>
                <a:ext cx="854210" cy="61332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9459" y="3494004"/>
                  <a:ext cx="871849" cy="7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14:cNvPr>
                <p14:cNvContentPartPr/>
                <p14:nvPr/>
              </p14:nvContentPartPr>
              <p14:xfrm>
                <a:off x="2354472" y="3463884"/>
                <a:ext cx="109349" cy="182382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5450" y="3454873"/>
                  <a:ext cx="127033" cy="20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14:cNvPr>
                <p14:cNvContentPartPr/>
                <p14:nvPr/>
              </p14:nvContentPartPr>
              <p14:xfrm>
                <a:off x="2515872" y="3477603"/>
                <a:ext cx="17351" cy="181172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835" y="3468580"/>
                  <a:ext cx="35063" cy="19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14:cNvPr>
                <p14:cNvContentPartPr/>
                <p14:nvPr/>
              </p14:nvContentPartPr>
              <p14:xfrm>
                <a:off x="2580432" y="3408604"/>
                <a:ext cx="50841" cy="235644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418" y="3399610"/>
                  <a:ext cx="68509" cy="253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14:cNvPr>
                <p14:cNvContentPartPr/>
                <p14:nvPr/>
              </p14:nvContentPartPr>
              <p14:xfrm>
                <a:off x="2541292" y="3572829"/>
                <a:ext cx="71016" cy="7667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3563702"/>
                  <a:ext cx="88680" cy="255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64C59-2694-6C3B-F667-A01B124BAE0D}"/>
              </a:ext>
            </a:extLst>
          </p:cNvPr>
          <p:cNvGrpSpPr/>
          <p:nvPr/>
        </p:nvGrpSpPr>
        <p:grpSpPr>
          <a:xfrm>
            <a:off x="2248755" y="2958701"/>
            <a:ext cx="261871" cy="196505"/>
            <a:chOff x="2248755" y="2958701"/>
            <a:chExt cx="261871" cy="1965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14:cNvPr>
                <p14:cNvContentPartPr/>
                <p14:nvPr/>
              </p14:nvContentPartPr>
              <p14:xfrm>
                <a:off x="2248755" y="2978069"/>
                <a:ext cx="118226" cy="158979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9771" y="2969077"/>
                  <a:ext cx="135834" cy="17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14:cNvPr>
                <p14:cNvContentPartPr/>
                <p14:nvPr/>
              </p14:nvContentPartPr>
              <p14:xfrm>
                <a:off x="2396436" y="2989771"/>
                <a:ext cx="30263" cy="165435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7429" y="2980760"/>
                  <a:ext cx="47916" cy="18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14:cNvPr>
                <p14:cNvContentPartPr/>
                <p14:nvPr/>
              </p14:nvContentPartPr>
              <p14:xfrm>
                <a:off x="2438803" y="2958701"/>
                <a:ext cx="71823" cy="188031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9780" y="2949696"/>
                  <a:ext cx="89508" cy="205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C3BEA4-469C-295E-E28A-2EFB010B8F96}"/>
              </a:ext>
            </a:extLst>
          </p:cNvPr>
          <p:cNvGrpSpPr/>
          <p:nvPr/>
        </p:nvGrpSpPr>
        <p:grpSpPr>
          <a:xfrm>
            <a:off x="2184195" y="2357486"/>
            <a:ext cx="114997" cy="213855"/>
            <a:chOff x="2184195" y="2357486"/>
            <a:chExt cx="114997" cy="2138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14:cNvPr>
                <p14:cNvContentPartPr/>
                <p14:nvPr/>
              </p14:nvContentPartPr>
              <p14:xfrm>
                <a:off x="2188230" y="2374029"/>
                <a:ext cx="13316" cy="197312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9233" y="2365028"/>
                  <a:ext cx="30951" cy="21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14:cNvPr>
                <p14:cNvContentPartPr/>
                <p14:nvPr/>
              </p14:nvContentPartPr>
              <p14:xfrm>
                <a:off x="2262877" y="2357486"/>
                <a:ext cx="36315" cy="190452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3888" y="2348485"/>
                  <a:ext cx="53933" cy="20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14:cNvPr>
                <p14:cNvContentPartPr/>
                <p14:nvPr/>
              </p14:nvContentPartPr>
              <p14:xfrm>
                <a:off x="2184195" y="2483378"/>
                <a:ext cx="73034" cy="20579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5201" y="2474352"/>
                  <a:ext cx="90663" cy="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252D47-6923-3D5C-FA94-42A9974FCF2C}"/>
              </a:ext>
            </a:extLst>
          </p:cNvPr>
          <p:cNvGrpSpPr/>
          <p:nvPr/>
        </p:nvGrpSpPr>
        <p:grpSpPr>
          <a:xfrm>
            <a:off x="704559" y="2441817"/>
            <a:ext cx="329660" cy="169067"/>
            <a:chOff x="704559" y="2441817"/>
            <a:chExt cx="329660" cy="1690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14:cNvPr>
                <p14:cNvContentPartPr/>
                <p14:nvPr/>
              </p14:nvContentPartPr>
              <p14:xfrm>
                <a:off x="704559" y="2459571"/>
                <a:ext cx="29456" cy="151313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579" y="2450564"/>
                  <a:ext cx="47058" cy="16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14:cNvPr>
                <p14:cNvContentPartPr/>
                <p14:nvPr/>
              </p14:nvContentPartPr>
              <p14:xfrm>
                <a:off x="773154" y="2465624"/>
                <a:ext cx="46403" cy="117822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161" y="2456616"/>
                  <a:ext cx="64029" cy="13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14:cNvPr>
                <p14:cNvContentPartPr/>
                <p14:nvPr/>
              </p14:nvContentPartPr>
              <p14:xfrm>
                <a:off x="726752" y="2550359"/>
                <a:ext cx="54876" cy="3228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26" y="2541392"/>
                  <a:ext cx="72566" cy="2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14:cNvPr>
                <p14:cNvContentPartPr/>
                <p14:nvPr/>
              </p14:nvContentPartPr>
              <p14:xfrm>
                <a:off x="880082" y="2441817"/>
                <a:ext cx="154137" cy="144857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100" y="2432808"/>
                  <a:ext cx="171742" cy="1625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E4803A-22C1-7F5A-7779-42855356D4B1}"/>
              </a:ext>
            </a:extLst>
          </p:cNvPr>
          <p:cNvGrpSpPr/>
          <p:nvPr/>
        </p:nvGrpSpPr>
        <p:grpSpPr>
          <a:xfrm>
            <a:off x="973290" y="2926018"/>
            <a:ext cx="114998" cy="176330"/>
            <a:chOff x="973290" y="2926018"/>
            <a:chExt cx="114998" cy="1763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14:cNvPr>
                <p14:cNvContentPartPr/>
                <p14:nvPr/>
              </p14:nvContentPartPr>
              <p14:xfrm>
                <a:off x="973290" y="2926018"/>
                <a:ext cx="15333" cy="17633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163" y="2917022"/>
                  <a:ext cx="33222" cy="19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14:cNvPr>
                <p14:cNvContentPartPr/>
                <p14:nvPr/>
              </p14:nvContentPartPr>
              <p14:xfrm>
                <a:off x="1049552" y="2932877"/>
                <a:ext cx="38736" cy="149295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585" y="2923862"/>
                  <a:ext cx="56311" cy="166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14:cNvPr>
                <p14:cNvContentPartPr/>
                <p14:nvPr/>
              </p14:nvContentPartPr>
              <p14:xfrm>
                <a:off x="994272" y="3036577"/>
                <a:ext cx="75051" cy="17351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5251" y="3027724"/>
                  <a:ext cx="92731" cy="347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5C537E-71E8-F0CC-A91A-DF000D173B15}"/>
              </a:ext>
            </a:extLst>
          </p:cNvPr>
          <p:cNvGrpSpPr/>
          <p:nvPr/>
        </p:nvGrpSpPr>
        <p:grpSpPr>
          <a:xfrm>
            <a:off x="1031394" y="3478006"/>
            <a:ext cx="123875" cy="195698"/>
            <a:chOff x="1031394" y="3478006"/>
            <a:chExt cx="123875" cy="1956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14:cNvPr>
                <p14:cNvContentPartPr/>
                <p14:nvPr/>
              </p14:nvContentPartPr>
              <p14:xfrm>
                <a:off x="1031394" y="3492532"/>
                <a:ext cx="37122" cy="181172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384" y="3483527"/>
                  <a:ext cx="54782" cy="198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14:cNvPr>
                <p14:cNvContentPartPr/>
                <p14:nvPr/>
              </p14:nvContentPartPr>
              <p14:xfrm>
                <a:off x="1125006" y="3478006"/>
                <a:ext cx="30263" cy="178751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5999" y="3468996"/>
                  <a:ext cx="47916" cy="19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14:cNvPr>
                <p14:cNvContentPartPr/>
                <p14:nvPr/>
              </p14:nvContentPartPr>
              <p14:xfrm>
                <a:off x="1061253" y="3562338"/>
                <a:ext cx="69806" cy="17351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211" y="3553301"/>
                  <a:ext cx="87529" cy="350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3066DE-F36E-79E6-9856-6D8DFD6A0E3E}"/>
              </a:ext>
            </a:extLst>
          </p:cNvPr>
          <p:cNvGrpSpPr/>
          <p:nvPr/>
        </p:nvGrpSpPr>
        <p:grpSpPr>
          <a:xfrm>
            <a:off x="1857359" y="4056222"/>
            <a:ext cx="794896" cy="276398"/>
            <a:chOff x="1857359" y="4056222"/>
            <a:chExt cx="794896" cy="2763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14:cNvPr>
                <p14:cNvContentPartPr/>
                <p14:nvPr/>
              </p14:nvContentPartPr>
              <p14:xfrm>
                <a:off x="1857359" y="4056222"/>
                <a:ext cx="157365" cy="158979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8356" y="4047210"/>
                  <a:ext cx="175010" cy="176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14:cNvPr>
                <p14:cNvContentPartPr/>
                <p14:nvPr/>
              </p14:nvContentPartPr>
              <p14:xfrm>
                <a:off x="2082916" y="4077608"/>
                <a:ext cx="22193" cy="183996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73967" y="4068606"/>
                  <a:ext cx="39733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14:cNvPr>
                <p14:cNvContentPartPr/>
                <p14:nvPr/>
              </p14:nvContentPartPr>
              <p14:xfrm>
                <a:off x="2094214" y="4085678"/>
                <a:ext cx="66174" cy="170681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5174" y="4076676"/>
                  <a:ext cx="83893" cy="18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14:cNvPr>
                <p14:cNvContentPartPr/>
                <p14:nvPr/>
              </p14:nvContentPartPr>
              <p14:xfrm>
                <a:off x="2208808" y="4212780"/>
                <a:ext cx="146067" cy="112577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814" y="4203788"/>
                  <a:ext cx="163696" cy="130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14:cNvPr>
                <p14:cNvContentPartPr/>
                <p14:nvPr/>
              </p14:nvContentPartPr>
              <p14:xfrm>
                <a:off x="2393208" y="4158308"/>
                <a:ext cx="108542" cy="145664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4193" y="4149316"/>
                  <a:ext cx="126212" cy="163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14:cNvPr>
                <p14:cNvContentPartPr/>
                <p14:nvPr/>
              </p14:nvContentPartPr>
              <p14:xfrm>
                <a:off x="2520310" y="4122800"/>
                <a:ext cx="50438" cy="2098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11303" y="4113803"/>
                  <a:ext cx="68091" cy="22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14:cNvPr>
                <p14:cNvContentPartPr/>
                <p14:nvPr/>
              </p14:nvContentPartPr>
              <p14:xfrm>
                <a:off x="2600607" y="4132080"/>
                <a:ext cx="51648" cy="192873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1578" y="4123084"/>
                  <a:ext cx="69346" cy="210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14:cNvPr>
                <p14:cNvContentPartPr/>
                <p14:nvPr/>
              </p14:nvContentPartPr>
              <p14:xfrm>
                <a:off x="2571958" y="4241025"/>
                <a:ext cx="57297" cy="10088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2949" y="4232328"/>
                  <a:ext cx="74955" cy="27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FB5D9E-F4D4-D198-FE7C-313425F759B1}"/>
              </a:ext>
            </a:extLst>
          </p:cNvPr>
          <p:cNvGrpSpPr/>
          <p:nvPr/>
        </p:nvGrpSpPr>
        <p:grpSpPr>
          <a:xfrm>
            <a:off x="1283582" y="1581151"/>
            <a:ext cx="832825" cy="432956"/>
            <a:chOff x="1283582" y="1581151"/>
            <a:chExt cx="832825" cy="4329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14:cNvPr>
                <p14:cNvContentPartPr/>
                <p14:nvPr/>
              </p14:nvContentPartPr>
              <p14:xfrm>
                <a:off x="1548278" y="1747393"/>
                <a:ext cx="317555" cy="190049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277" y="1738377"/>
                  <a:ext cx="335197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14:cNvPr>
                <p14:cNvContentPartPr/>
                <p14:nvPr/>
              </p14:nvContentPartPr>
              <p14:xfrm>
                <a:off x="1979217" y="1644501"/>
                <a:ext cx="25017" cy="212645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0153" y="1635506"/>
                  <a:ext cx="42783" cy="23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14:cNvPr>
                <p14:cNvContentPartPr/>
                <p14:nvPr/>
              </p14:nvContentPartPr>
              <p14:xfrm>
                <a:off x="2062741" y="1620694"/>
                <a:ext cx="53666" cy="183996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3737" y="1611692"/>
                  <a:ext cx="71315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14:cNvPr>
                <p14:cNvContentPartPr/>
                <p14:nvPr/>
              </p14:nvContentPartPr>
              <p14:xfrm>
                <a:off x="2003023" y="1759902"/>
                <a:ext cx="110963" cy="8877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4016" y="1750655"/>
                  <a:ext cx="128616" cy="27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14:cNvPr>
                <p14:cNvContentPartPr/>
                <p14:nvPr/>
              </p14:nvContentPartPr>
              <p14:xfrm>
                <a:off x="1377194" y="1853917"/>
                <a:ext cx="170681" cy="16019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192" y="1844918"/>
                  <a:ext cx="188325" cy="17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14:cNvPr>
                <p14:cNvContentPartPr/>
                <p14:nvPr/>
              </p14:nvContentPartPr>
              <p14:xfrm>
                <a:off x="1456280" y="1759095"/>
                <a:ext cx="162207" cy="189242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7268" y="1750101"/>
                  <a:ext cx="179870" cy="20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14:cNvPr>
                <p14:cNvContentPartPr/>
                <p14:nvPr/>
              </p14:nvContentPartPr>
              <p14:xfrm>
                <a:off x="1283582" y="1581151"/>
                <a:ext cx="123471" cy="160997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74609" y="1572167"/>
                  <a:ext cx="141058" cy="1786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56C7AB-138D-B632-2473-44709F87B601}"/>
              </a:ext>
            </a:extLst>
          </p:cNvPr>
          <p:cNvGrpSpPr/>
          <p:nvPr/>
        </p:nvGrpSpPr>
        <p:grpSpPr>
          <a:xfrm>
            <a:off x="1054418" y="4788984"/>
            <a:ext cx="398256" cy="287696"/>
            <a:chOff x="1054418" y="4788984"/>
            <a:chExt cx="398256" cy="28769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14:cNvPr>
                <p14:cNvContentPartPr/>
                <p14:nvPr/>
              </p14:nvContentPartPr>
              <p14:xfrm>
                <a:off x="1054418" y="4788984"/>
                <a:ext cx="185610" cy="287696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408" y="4779982"/>
                  <a:ext cx="203270" cy="30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14:cNvPr>
                <p14:cNvContentPartPr/>
                <p14:nvPr/>
              </p14:nvContentPartPr>
              <p14:xfrm>
                <a:off x="1314273" y="4951998"/>
                <a:ext cx="138401" cy="21789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5286" y="4942919"/>
                  <a:ext cx="156016" cy="39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D4463C-90B7-895E-C5BB-CAA37A2D1077}"/>
              </a:ext>
            </a:extLst>
          </p:cNvPr>
          <p:cNvGrpSpPr/>
          <p:nvPr/>
        </p:nvGrpSpPr>
        <p:grpSpPr>
          <a:xfrm>
            <a:off x="1668546" y="4808352"/>
            <a:ext cx="1361410" cy="290924"/>
            <a:chOff x="1668546" y="4808352"/>
            <a:chExt cx="1361410" cy="2909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14:cNvPr>
                <p14:cNvContentPartPr/>
                <p14:nvPr/>
              </p14:nvContentPartPr>
              <p14:xfrm>
                <a:off x="1668546" y="4808352"/>
                <a:ext cx="143646" cy="259451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9523" y="4799343"/>
                  <a:ext cx="161331" cy="277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14:cNvPr>
                <p14:cNvContentPartPr/>
                <p14:nvPr/>
              </p14:nvContentPartPr>
              <p14:xfrm>
                <a:off x="1714141" y="4977822"/>
                <a:ext cx="98454" cy="17754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5125" y="4968764"/>
                  <a:ext cx="116125" cy="3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14:cNvPr>
                <p14:cNvContentPartPr/>
                <p14:nvPr/>
              </p14:nvContentPartPr>
              <p14:xfrm>
                <a:off x="1887647" y="4925771"/>
                <a:ext cx="69806" cy="122261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78651" y="4916781"/>
                  <a:ext cx="87437" cy="139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14:cNvPr>
                <p14:cNvContentPartPr/>
                <p14:nvPr/>
              </p14:nvContentPartPr>
              <p14:xfrm>
                <a:off x="2015556" y="4949577"/>
                <a:ext cx="107331" cy="1129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06552" y="4940582"/>
                  <a:ext cx="124979" cy="13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14:cNvPr>
                <p14:cNvContentPartPr/>
                <p14:nvPr/>
              </p14:nvContentPartPr>
              <p14:xfrm>
                <a:off x="2179377" y="4855562"/>
                <a:ext cx="134769" cy="2421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70368" y="4846555"/>
                  <a:ext cx="152426" cy="25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14:cNvPr>
                <p14:cNvContentPartPr/>
                <p14:nvPr/>
              </p14:nvContentPartPr>
              <p14:xfrm>
                <a:off x="2367812" y="4926981"/>
                <a:ext cx="12912" cy="142032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8589" y="4917992"/>
                  <a:ext cx="30989" cy="159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14:cNvPr>
                <p14:cNvContentPartPr/>
                <p14:nvPr/>
              </p14:nvContentPartPr>
              <p14:xfrm>
                <a:off x="2426723" y="4972980"/>
                <a:ext cx="121857" cy="126296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7710" y="4963985"/>
                  <a:ext cx="139523" cy="143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14:cNvPr>
                <p14:cNvContentPartPr/>
                <p14:nvPr/>
              </p14:nvContentPartPr>
              <p14:xfrm>
                <a:off x="2584895" y="4966121"/>
                <a:ext cx="85139" cy="123068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75876" y="4957125"/>
                  <a:ext cx="102816" cy="140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14:cNvPr>
                <p14:cNvContentPartPr/>
                <p14:nvPr/>
              </p14:nvContentPartPr>
              <p14:xfrm>
                <a:off x="2714015" y="4954419"/>
                <a:ext cx="108945" cy="143243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4996" y="4945421"/>
                  <a:ext cx="126622" cy="160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14:cNvPr>
                <p14:cNvContentPartPr/>
                <p14:nvPr/>
              </p14:nvContentPartPr>
              <p14:xfrm>
                <a:off x="2890345" y="4966121"/>
                <a:ext cx="139611" cy="116208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1349" y="4957099"/>
                  <a:ext cx="157242" cy="133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10114D-C81E-C157-437A-27262844421B}"/>
              </a:ext>
            </a:extLst>
          </p:cNvPr>
          <p:cNvGrpSpPr/>
          <p:nvPr/>
        </p:nvGrpSpPr>
        <p:grpSpPr>
          <a:xfrm>
            <a:off x="3665648" y="2092562"/>
            <a:ext cx="1194480" cy="375480"/>
            <a:chOff x="3665648" y="2092562"/>
            <a:chExt cx="119448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14:cNvPr>
                <p14:cNvContentPartPr/>
                <p14:nvPr/>
              </p14:nvContentPartPr>
              <p14:xfrm>
                <a:off x="3665648" y="2153762"/>
                <a:ext cx="67320" cy="27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6648" y="2144762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14:cNvPr>
                <p14:cNvContentPartPr/>
                <p14:nvPr/>
              </p14:nvContentPartPr>
              <p14:xfrm>
                <a:off x="3770408" y="2092562"/>
                <a:ext cx="154440" cy="37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1387" y="2083562"/>
                  <a:ext cx="172121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14:cNvPr>
                <p14:cNvContentPartPr/>
                <p14:nvPr/>
              </p14:nvContentPartPr>
              <p14:xfrm>
                <a:off x="4091888" y="2144042"/>
                <a:ext cx="10440" cy="283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2567" y="2135042"/>
                  <a:ext cx="2871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14:cNvPr>
                <p14:cNvContentPartPr/>
                <p14:nvPr/>
              </p14:nvContentPartPr>
              <p14:xfrm>
                <a:off x="4131848" y="2109482"/>
                <a:ext cx="123120" cy="271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2848" y="2100482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14:cNvPr>
                <p14:cNvContentPartPr/>
                <p14:nvPr/>
              </p14:nvContentPartPr>
              <p14:xfrm>
                <a:off x="4388888" y="2170682"/>
                <a:ext cx="170640" cy="231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9888" y="2161682"/>
                  <a:ext cx="188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14:cNvPr>
                <p14:cNvContentPartPr/>
                <p14:nvPr/>
              </p14:nvContentPartPr>
              <p14:xfrm>
                <a:off x="4646288" y="2124242"/>
                <a:ext cx="213840" cy="29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7288" y="2115242"/>
                  <a:ext cx="231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EC6F48-B11C-7733-0F29-371052E995A6}"/>
              </a:ext>
            </a:extLst>
          </p:cNvPr>
          <p:cNvGrpSpPr/>
          <p:nvPr/>
        </p:nvGrpSpPr>
        <p:grpSpPr>
          <a:xfrm>
            <a:off x="3615608" y="2629682"/>
            <a:ext cx="1904760" cy="895320"/>
            <a:chOff x="3615608" y="2629682"/>
            <a:chExt cx="190476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14:cNvPr>
                <p14:cNvContentPartPr/>
                <p14:nvPr/>
              </p14:nvContentPartPr>
              <p14:xfrm>
                <a:off x="3615608" y="2796002"/>
                <a:ext cx="1776240" cy="90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6608" y="2787002"/>
                  <a:ext cx="179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14:cNvPr>
                <p14:cNvContentPartPr/>
                <p14:nvPr/>
              </p14:nvContentPartPr>
              <p14:xfrm>
                <a:off x="5323448" y="2629682"/>
                <a:ext cx="196920" cy="354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4448" y="2620682"/>
                  <a:ext cx="214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14:cNvPr>
                <p14:cNvContentPartPr/>
                <p14:nvPr/>
              </p14:nvContentPartPr>
              <p14:xfrm>
                <a:off x="3700928" y="3185882"/>
                <a:ext cx="219960" cy="19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1928" y="3176882"/>
                  <a:ext cx="237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14:cNvPr>
                <p14:cNvContentPartPr/>
                <p14:nvPr/>
              </p14:nvContentPartPr>
              <p14:xfrm>
                <a:off x="3972728" y="3056282"/>
                <a:ext cx="110880" cy="468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3728" y="3047282"/>
                  <a:ext cx="128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F8B83C-BABA-3849-F825-5ABD406E67D2}"/>
              </a:ext>
            </a:extLst>
          </p:cNvPr>
          <p:cNvGrpSpPr/>
          <p:nvPr/>
        </p:nvGrpSpPr>
        <p:grpSpPr>
          <a:xfrm>
            <a:off x="4312928" y="3128642"/>
            <a:ext cx="675000" cy="360000"/>
            <a:chOff x="4312928" y="3128642"/>
            <a:chExt cx="67500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14:cNvPr>
                <p14:cNvContentPartPr/>
                <p14:nvPr/>
              </p14:nvContentPartPr>
              <p14:xfrm>
                <a:off x="4312928" y="3128642"/>
                <a:ext cx="37440" cy="339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3928" y="3119642"/>
                  <a:ext cx="55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14:cNvPr>
                <p14:cNvContentPartPr/>
                <p14:nvPr/>
              </p14:nvContentPartPr>
              <p14:xfrm>
                <a:off x="4428848" y="3158522"/>
                <a:ext cx="52560" cy="244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9848" y="3149509"/>
                  <a:ext cx="70200" cy="262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14:cNvPr>
                <p14:cNvContentPartPr/>
                <p14:nvPr/>
              </p14:nvContentPartPr>
              <p14:xfrm>
                <a:off x="4411208" y="3326282"/>
                <a:ext cx="274320" cy="162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2208" y="3317282"/>
                  <a:ext cx="29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14:cNvPr>
                <p14:cNvContentPartPr/>
                <p14:nvPr/>
              </p14:nvContentPartPr>
              <p14:xfrm>
                <a:off x="4883528" y="3183722"/>
                <a:ext cx="45720" cy="258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4528" y="3174722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14:cNvPr>
                <p14:cNvContentPartPr/>
                <p14:nvPr/>
              </p14:nvContentPartPr>
              <p14:xfrm>
                <a:off x="4827728" y="3289562"/>
                <a:ext cx="160200" cy="3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8728" y="3280662"/>
                  <a:ext cx="177840" cy="4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14:cNvPr>
                <p14:cNvContentPartPr/>
                <p14:nvPr/>
              </p14:nvContentPartPr>
              <p14:xfrm>
                <a:off x="4365128" y="3329162"/>
                <a:ext cx="92520" cy="4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6128" y="3320162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D49E42-6A53-7CBE-0987-19571382BC45}"/>
              </a:ext>
            </a:extLst>
          </p:cNvPr>
          <p:cNvGrpSpPr/>
          <p:nvPr/>
        </p:nvGrpSpPr>
        <p:grpSpPr>
          <a:xfrm>
            <a:off x="4149848" y="3796802"/>
            <a:ext cx="333720" cy="276840"/>
            <a:chOff x="4149848" y="3796802"/>
            <a:chExt cx="33372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14:cNvPr>
                <p14:cNvContentPartPr/>
                <p14:nvPr/>
              </p14:nvContentPartPr>
              <p14:xfrm>
                <a:off x="4149848" y="3830642"/>
                <a:ext cx="147240" cy="237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0848" y="3821642"/>
                  <a:ext cx="16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14:cNvPr>
                <p14:cNvContentPartPr/>
                <p14:nvPr/>
              </p14:nvContentPartPr>
              <p14:xfrm>
                <a:off x="4361888" y="3796802"/>
                <a:ext cx="121680" cy="276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2888" y="3787802"/>
                  <a:ext cx="1393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A8D3C-93C8-1DF9-7EFC-C92C5BFD3F8E}"/>
              </a:ext>
            </a:extLst>
          </p:cNvPr>
          <p:cNvGrpSpPr/>
          <p:nvPr/>
        </p:nvGrpSpPr>
        <p:grpSpPr>
          <a:xfrm>
            <a:off x="4667168" y="3714362"/>
            <a:ext cx="441000" cy="395640"/>
            <a:chOff x="4667168" y="3714362"/>
            <a:chExt cx="44100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14:cNvPr>
                <p14:cNvContentPartPr/>
                <p14:nvPr/>
              </p14:nvContentPartPr>
              <p14:xfrm>
                <a:off x="4667168" y="3714362"/>
                <a:ext cx="47520" cy="395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8168" y="3705362"/>
                  <a:ext cx="65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14:cNvPr>
                <p14:cNvContentPartPr/>
                <p14:nvPr/>
              </p14:nvContentPartPr>
              <p14:xfrm>
                <a:off x="4820168" y="3779522"/>
                <a:ext cx="141840" cy="27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191" y="3770522"/>
                  <a:ext cx="159435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14:cNvPr>
                <p14:cNvContentPartPr/>
                <p14:nvPr/>
              </p14:nvContentPartPr>
              <p14:xfrm>
                <a:off x="4992608" y="3912002"/>
                <a:ext cx="115560" cy="126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3608" y="3903002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D2DF58-1238-B337-D007-369ED82C628A}"/>
              </a:ext>
            </a:extLst>
          </p:cNvPr>
          <p:cNvGrpSpPr/>
          <p:nvPr/>
        </p:nvGrpSpPr>
        <p:grpSpPr>
          <a:xfrm>
            <a:off x="5221208" y="3794642"/>
            <a:ext cx="481320" cy="361800"/>
            <a:chOff x="5221208" y="3794642"/>
            <a:chExt cx="4813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14:cNvPr>
                <p14:cNvContentPartPr/>
                <p14:nvPr/>
              </p14:nvContentPartPr>
              <p14:xfrm>
                <a:off x="5221208" y="3794642"/>
                <a:ext cx="121320" cy="227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2208" y="3785642"/>
                  <a:ext cx="13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14:cNvPr>
                <p14:cNvContentPartPr/>
                <p14:nvPr/>
              </p14:nvContentPartPr>
              <p14:xfrm>
                <a:off x="5389688" y="3820202"/>
                <a:ext cx="148680" cy="196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0688" y="3811202"/>
                  <a:ext cx="166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14:cNvPr>
                <p14:cNvContentPartPr/>
                <p14:nvPr/>
              </p14:nvContentPartPr>
              <p14:xfrm>
                <a:off x="5610008" y="3953762"/>
                <a:ext cx="92520" cy="92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01008" y="3944762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14:cNvPr>
                <p14:cNvContentPartPr/>
                <p14:nvPr/>
              </p14:nvContentPartPr>
              <p14:xfrm>
                <a:off x="5675168" y="3923522"/>
                <a:ext cx="14760" cy="232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6168" y="3914522"/>
                  <a:ext cx="324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DB9E7C-58EF-94A5-A4E1-1EDF1A2F6D42}"/>
              </a:ext>
            </a:extLst>
          </p:cNvPr>
          <p:cNvGrpSpPr/>
          <p:nvPr/>
        </p:nvGrpSpPr>
        <p:grpSpPr>
          <a:xfrm>
            <a:off x="4477448" y="4460282"/>
            <a:ext cx="635400" cy="395280"/>
            <a:chOff x="4477448" y="4460282"/>
            <a:chExt cx="63540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14:cNvPr>
                <p14:cNvContentPartPr/>
                <p14:nvPr/>
              </p14:nvContentPartPr>
              <p14:xfrm>
                <a:off x="4477448" y="4481162"/>
                <a:ext cx="22680" cy="278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8303" y="4472162"/>
                  <a:ext cx="40605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14:cNvPr>
                <p14:cNvContentPartPr/>
                <p14:nvPr/>
              </p14:nvContentPartPr>
              <p14:xfrm>
                <a:off x="4600568" y="4460282"/>
                <a:ext cx="38520" cy="247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1568" y="4451282"/>
                  <a:ext cx="5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14:cNvPr>
                <p14:cNvContentPartPr/>
                <p14:nvPr/>
              </p14:nvContentPartPr>
              <p14:xfrm>
                <a:off x="4512008" y="4658282"/>
                <a:ext cx="88920" cy="21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3044" y="4649282"/>
                  <a:ext cx="106489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14:cNvPr>
                <p14:cNvContentPartPr/>
                <p14:nvPr/>
              </p14:nvContentPartPr>
              <p14:xfrm>
                <a:off x="4692368" y="4675562"/>
                <a:ext cx="186840" cy="180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83368" y="4666562"/>
                  <a:ext cx="20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14:cNvPr>
                <p14:cNvContentPartPr/>
                <p14:nvPr/>
              </p14:nvContentPartPr>
              <p14:xfrm>
                <a:off x="4916288" y="4586282"/>
                <a:ext cx="196560" cy="224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7304" y="4577268"/>
                  <a:ext cx="214168" cy="2423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506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0C0-9B8E-9DDC-A934-A525AD13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1" y="-407326"/>
            <a:ext cx="11353800" cy="1325563"/>
          </a:xfrm>
        </p:spPr>
        <p:txBody>
          <a:bodyPr/>
          <a:lstStyle/>
          <a:p>
            <a:r>
              <a:rPr lang="en-US"/>
              <a:t>Chair Structures of Pyranoses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14:cNvPr>
              <p14:cNvContentPartPr/>
              <p14:nvPr/>
            </p14:nvContentPartPr>
            <p14:xfrm>
              <a:off x="1731829" y="2425529"/>
              <a:ext cx="877603" cy="3063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830" y="241651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14:cNvPr>
              <p14:cNvContentPartPr/>
              <p14:nvPr/>
            </p14:nvContentPartPr>
            <p14:xfrm>
              <a:off x="1581370" y="908746"/>
              <a:ext cx="42237" cy="355991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421" y="89974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14:cNvPr>
              <p14:cNvContentPartPr/>
              <p14:nvPr/>
            </p14:nvContentPartPr>
            <p14:xfrm>
              <a:off x="1623704" y="1253535"/>
              <a:ext cx="665905" cy="8503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4705" y="1245032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14:cNvPr>
              <p14:cNvContentPartPr/>
              <p14:nvPr/>
            </p14:nvContentPartPr>
            <p14:xfrm>
              <a:off x="1330518" y="1819884"/>
              <a:ext cx="4937" cy="257257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024" y="1810889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4F1D031-17C8-1E99-4293-DB1F8FC54EE4}"/>
              </a:ext>
            </a:extLst>
          </p:cNvPr>
          <p:cNvGrpSpPr/>
          <p:nvPr/>
        </p:nvGrpSpPr>
        <p:grpSpPr>
          <a:xfrm>
            <a:off x="1327777" y="1266976"/>
            <a:ext cx="398775" cy="1170269"/>
            <a:chOff x="3407839" y="2573317"/>
            <a:chExt cx="398775" cy="11702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14:cNvPr>
                <p14:cNvContentPartPr/>
                <p14:nvPr/>
              </p14:nvContentPartPr>
              <p14:xfrm>
                <a:off x="3423198" y="2573317"/>
                <a:ext cx="283038" cy="551538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4207" y="256431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14:cNvPr>
                <p14:cNvContentPartPr/>
                <p14:nvPr/>
              </p14:nvContentPartPr>
              <p14:xfrm>
                <a:off x="3420455" y="3112512"/>
                <a:ext cx="386159" cy="631074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1458" y="3103517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14:cNvPr>
                <p14:cNvContentPartPr/>
                <p14:nvPr/>
              </p14:nvContentPartPr>
              <p14:xfrm>
                <a:off x="3704863" y="2576334"/>
                <a:ext cx="28249" cy="244913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5923" y="256734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14:cNvPr>
                <p14:cNvContentPartPr/>
                <p14:nvPr/>
              </p14:nvContentPartPr>
              <p14:xfrm>
                <a:off x="3713638" y="2939180"/>
                <a:ext cx="9873" cy="155781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4823" y="2930186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14:cNvPr>
                <p14:cNvContentPartPr/>
                <p14:nvPr/>
              </p14:nvContentPartPr>
              <p14:xfrm>
                <a:off x="3757245" y="2925192"/>
                <a:ext cx="23313" cy="15989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8278" y="2916209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14:cNvPr>
                <p14:cNvContentPartPr/>
                <p14:nvPr/>
              </p14:nvContentPartPr>
              <p14:xfrm>
                <a:off x="3728449" y="3046416"/>
                <a:ext cx="41687" cy="7678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19465" y="3037691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14:cNvPr>
                <p14:cNvContentPartPr/>
                <p14:nvPr/>
              </p14:nvContentPartPr>
              <p14:xfrm>
                <a:off x="3407839" y="2778737"/>
                <a:ext cx="13438" cy="3527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8759" y="276973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9B500-C817-C006-CAE2-ED7C71288BD4}"/>
              </a:ext>
            </a:extLst>
          </p:cNvPr>
          <p:cNvGrpSpPr/>
          <p:nvPr/>
        </p:nvGrpSpPr>
        <p:grpSpPr>
          <a:xfrm>
            <a:off x="1106448" y="2120200"/>
            <a:ext cx="275906" cy="192256"/>
            <a:chOff x="3186510" y="3426541"/>
            <a:chExt cx="275906" cy="1922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14:cNvPr>
                <p14:cNvContentPartPr/>
                <p14:nvPr/>
              </p14:nvContentPartPr>
              <p14:xfrm>
                <a:off x="3186510" y="3456435"/>
                <a:ext cx="17553" cy="162362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7733" y="344743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14:cNvPr>
                <p14:cNvContentPartPr/>
                <p14:nvPr/>
              </p14:nvContentPartPr>
              <p14:xfrm>
                <a:off x="3238072" y="3426541"/>
                <a:ext cx="49916" cy="169766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094" y="341756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14:cNvPr>
                <p14:cNvContentPartPr/>
                <p14:nvPr/>
              </p14:nvContentPartPr>
              <p14:xfrm>
                <a:off x="3209823" y="3528840"/>
                <a:ext cx="93523" cy="30992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0830" y="3519831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14:cNvPr>
                <p14:cNvContentPartPr/>
                <p14:nvPr/>
              </p14:nvContentPartPr>
              <p14:xfrm>
                <a:off x="3349146" y="3461920"/>
                <a:ext cx="113270" cy="128902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0156" y="3452944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612BE-2969-B68F-B210-2CA49287E5E6}"/>
              </a:ext>
            </a:extLst>
          </p:cNvPr>
          <p:cNvGrpSpPr/>
          <p:nvPr/>
        </p:nvGrpSpPr>
        <p:grpSpPr>
          <a:xfrm>
            <a:off x="1717227" y="1980327"/>
            <a:ext cx="231200" cy="765188"/>
            <a:chOff x="3797289" y="3286668"/>
            <a:chExt cx="231200" cy="7651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14:cNvPr>
                <p14:cNvContentPartPr/>
                <p14:nvPr/>
              </p14:nvContentPartPr>
              <p14:xfrm>
                <a:off x="3810453" y="3513482"/>
                <a:ext cx="14535" cy="224894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1369" y="3504486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14:cNvPr>
                <p14:cNvContentPartPr/>
                <p14:nvPr/>
              </p14:nvContentPartPr>
              <p14:xfrm>
                <a:off x="3802774" y="3312998"/>
                <a:ext cx="84198" cy="119852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3778" y="330402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14:cNvPr>
                <p14:cNvContentPartPr/>
                <p14:nvPr/>
              </p14:nvContentPartPr>
              <p14:xfrm>
                <a:off x="3919609" y="3304770"/>
                <a:ext cx="24958" cy="143438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0695" y="329578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14:cNvPr>
                <p14:cNvContentPartPr/>
                <p14:nvPr/>
              </p14:nvContentPartPr>
              <p14:xfrm>
                <a:off x="3988173" y="3286668"/>
                <a:ext cx="40316" cy="141792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9254" y="3277671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14:cNvPr>
                <p14:cNvContentPartPr/>
                <p14:nvPr/>
              </p14:nvContentPartPr>
              <p14:xfrm>
                <a:off x="3949778" y="3370044"/>
                <a:ext cx="68017" cy="11245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0828" y="336125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14:cNvPr>
                <p14:cNvContentPartPr/>
                <p14:nvPr/>
              </p14:nvContentPartPr>
              <p14:xfrm>
                <a:off x="3797289" y="3754008"/>
                <a:ext cx="18651" cy="297848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8491" y="374500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7FC09-F7C7-6657-E5B9-A428F50CB47B}"/>
              </a:ext>
            </a:extLst>
          </p:cNvPr>
          <p:cNvGrpSpPr/>
          <p:nvPr/>
        </p:nvGrpSpPr>
        <p:grpSpPr>
          <a:xfrm>
            <a:off x="1676910" y="2873045"/>
            <a:ext cx="108608" cy="196920"/>
            <a:chOff x="3756972" y="4179386"/>
            <a:chExt cx="108608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14:cNvPr>
                <p14:cNvContentPartPr/>
                <p14:nvPr/>
              </p14:nvContentPartPr>
              <p14:xfrm>
                <a:off x="3756972" y="4189259"/>
                <a:ext cx="18925" cy="180189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045" y="4180268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14:cNvPr>
                <p14:cNvContentPartPr/>
                <p14:nvPr/>
              </p14:nvContentPartPr>
              <p14:xfrm>
                <a:off x="3827731" y="4179386"/>
                <a:ext cx="37573" cy="19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8785" y="4170386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14:cNvPr>
                <p14:cNvContentPartPr/>
                <p14:nvPr/>
              </p14:nvContentPartPr>
              <p14:xfrm>
                <a:off x="3761360" y="4266328"/>
                <a:ext cx="104220" cy="1481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2376" y="425729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365D42-8C96-E7A3-0385-FD8C0AC62970}"/>
              </a:ext>
            </a:extLst>
          </p:cNvPr>
          <p:cNvGrpSpPr/>
          <p:nvPr/>
        </p:nvGrpSpPr>
        <p:grpSpPr>
          <a:xfrm>
            <a:off x="2590200" y="2852201"/>
            <a:ext cx="234765" cy="207341"/>
            <a:chOff x="4670262" y="4158542"/>
            <a:chExt cx="234765" cy="2073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14:cNvPr>
                <p14:cNvContentPartPr/>
                <p14:nvPr/>
              </p14:nvContentPartPr>
              <p14:xfrm>
                <a:off x="4670262" y="4199408"/>
                <a:ext cx="88586" cy="156329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61259" y="4190403"/>
                  <a:ext cx="106231" cy="173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14:cNvPr>
                <p14:cNvContentPartPr/>
                <p14:nvPr/>
              </p14:nvContentPartPr>
              <p14:xfrm>
                <a:off x="4799164" y="4175547"/>
                <a:ext cx="21118" cy="184304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0216" y="4166548"/>
                  <a:ext cx="38657" cy="20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14:cNvPr>
                <p14:cNvContentPartPr/>
                <p14:nvPr/>
              </p14:nvContentPartPr>
              <p14:xfrm>
                <a:off x="4843044" y="4158542"/>
                <a:ext cx="61983" cy="207341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4035" y="4149543"/>
                  <a:ext cx="79641" cy="224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14:cNvPr>
                <p14:cNvContentPartPr/>
                <p14:nvPr/>
              </p14:nvContentPartPr>
              <p14:xfrm>
                <a:off x="4809859" y="4260844"/>
                <a:ext cx="94071" cy="16181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00883" y="4252050"/>
                  <a:ext cx="111664" cy="33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105919-1350-197F-E1E1-5DD84BEA72EA}"/>
              </a:ext>
            </a:extLst>
          </p:cNvPr>
          <p:cNvGrpSpPr/>
          <p:nvPr/>
        </p:nvGrpSpPr>
        <p:grpSpPr>
          <a:xfrm>
            <a:off x="2521084" y="1364338"/>
            <a:ext cx="437174" cy="1358687"/>
            <a:chOff x="4601146" y="2670679"/>
            <a:chExt cx="437174" cy="13586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14:cNvPr>
                <p14:cNvContentPartPr/>
                <p14:nvPr/>
              </p14:nvContentPartPr>
              <p14:xfrm>
                <a:off x="4690006" y="3220023"/>
                <a:ext cx="333501" cy="517805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012" y="321102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14:cNvPr>
                <p14:cNvContentPartPr/>
                <p14:nvPr/>
              </p14:nvContentPartPr>
              <p14:xfrm>
                <a:off x="4730599" y="2670679"/>
                <a:ext cx="307721" cy="54331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1601" y="266167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14:cNvPr>
                <p14:cNvContentPartPr/>
                <p14:nvPr/>
              </p14:nvContentPartPr>
              <p14:xfrm>
                <a:off x="4646948" y="3517047"/>
                <a:ext cx="12341" cy="251224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7874" y="350804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14:cNvPr>
                <p14:cNvContentPartPr/>
                <p14:nvPr/>
              </p14:nvContentPartPr>
              <p14:xfrm>
                <a:off x="4613214" y="3306415"/>
                <a:ext cx="5485" cy="167573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4644" y="3297406"/>
                  <a:ext cx="22283" cy="18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14:cNvPr>
                <p14:cNvContentPartPr/>
                <p14:nvPr/>
              </p14:nvContentPartPr>
              <p14:xfrm>
                <a:off x="4645576" y="3299283"/>
                <a:ext cx="25232" cy="11711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6565" y="3290302"/>
                  <a:ext cx="42894" cy="13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14:cNvPr>
                <p14:cNvContentPartPr/>
                <p14:nvPr/>
              </p14:nvContentPartPr>
              <p14:xfrm>
                <a:off x="4601146" y="3399389"/>
                <a:ext cx="69662" cy="10422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2169" y="3390704"/>
                  <a:ext cx="87257" cy="2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14:cNvPr>
                <p14:cNvContentPartPr/>
                <p14:nvPr/>
              </p14:nvContentPartPr>
              <p14:xfrm>
                <a:off x="4665873" y="3747975"/>
                <a:ext cx="27426" cy="281391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6968" y="3738979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14:cNvPr>
              <p14:cNvContentPartPr/>
              <p14:nvPr/>
            </p14:nvContentPartPr>
            <p14:xfrm>
              <a:off x="2407434" y="1157439"/>
              <a:ext cx="151119" cy="167848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98439" y="114841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A2A033B-10BB-88DC-962A-166B77325471}"/>
              </a:ext>
            </a:extLst>
          </p:cNvPr>
          <p:cNvGrpSpPr/>
          <p:nvPr/>
        </p:nvGrpSpPr>
        <p:grpSpPr>
          <a:xfrm>
            <a:off x="1528705" y="619065"/>
            <a:ext cx="660143" cy="213375"/>
            <a:chOff x="3608767" y="1925406"/>
            <a:chExt cx="660143" cy="2133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14:cNvPr>
                <p14:cNvContentPartPr/>
                <p14:nvPr/>
              </p14:nvContentPartPr>
              <p14:xfrm>
                <a:off x="3608767" y="1974773"/>
                <a:ext cx="97089" cy="121772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99744" y="196579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14:cNvPr>
                <p14:cNvContentPartPr/>
                <p14:nvPr/>
              </p14:nvContentPartPr>
              <p14:xfrm>
                <a:off x="3756044" y="1952557"/>
                <a:ext cx="6582" cy="149747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7816" y="1943558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14:cNvPr>
                <p14:cNvContentPartPr/>
                <p14:nvPr/>
              </p14:nvContentPartPr>
              <p14:xfrm>
                <a:off x="3798280" y="1935279"/>
                <a:ext cx="37025" cy="146454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9380" y="192628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14:cNvPr>
                <p14:cNvContentPartPr/>
                <p14:nvPr/>
              </p14:nvContentPartPr>
              <p14:xfrm>
                <a:off x="3765917" y="2028528"/>
                <a:ext cx="57595" cy="10696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6918" y="2019615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14:cNvPr>
                <p14:cNvContentPartPr/>
                <p14:nvPr/>
              </p14:nvContentPartPr>
              <p14:xfrm>
                <a:off x="3870959" y="2035385"/>
                <a:ext cx="114641" cy="103396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1946" y="202641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14:cNvPr>
                <p14:cNvContentPartPr/>
                <p14:nvPr/>
              </p14:nvContentPartPr>
              <p14:xfrm>
                <a:off x="4023721" y="1942411"/>
                <a:ext cx="102024" cy="146729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4708" y="193339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14:cNvPr>
                <p14:cNvContentPartPr/>
                <p14:nvPr/>
              </p14:nvContentPartPr>
              <p14:xfrm>
                <a:off x="4168257" y="1948170"/>
                <a:ext cx="17827" cy="142342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9343" y="193918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14:cNvPr>
                <p14:cNvContentPartPr/>
                <p14:nvPr/>
              </p14:nvContentPartPr>
              <p14:xfrm>
                <a:off x="4223109" y="1925406"/>
                <a:ext cx="45801" cy="177995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4163" y="1916398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14:cNvPr>
                <p14:cNvContentPartPr/>
                <p14:nvPr/>
              </p14:nvContentPartPr>
              <p14:xfrm>
                <a:off x="4196231" y="2033464"/>
                <a:ext cx="66096" cy="4388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7251" y="2024322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14:cNvPr>
              <p14:cNvContentPartPr/>
              <p14:nvPr/>
            </p14:nvContentPartPr>
            <p14:xfrm>
              <a:off x="2960263" y="1907210"/>
              <a:ext cx="13713" cy="295928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51241" y="1898210"/>
                <a:ext cx="31396" cy="31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14:cNvPr>
              <p14:cNvContentPartPr/>
              <p14:nvPr/>
            </p14:nvContentPartPr>
            <p14:xfrm>
              <a:off x="2575200" y="2022674"/>
              <a:ext cx="23861" cy="132469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66297" y="2013675"/>
                <a:ext cx="41312" cy="150108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2F18618-869B-3AD2-D3DC-3F7EFE2F2FB4}"/>
              </a:ext>
            </a:extLst>
          </p:cNvPr>
          <p:cNvGrpSpPr/>
          <p:nvPr/>
        </p:nvGrpSpPr>
        <p:grpSpPr>
          <a:xfrm>
            <a:off x="2923512" y="2272800"/>
            <a:ext cx="83647" cy="158249"/>
            <a:chOff x="9246380" y="3451341"/>
            <a:chExt cx="83647" cy="1582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14:cNvPr>
                <p14:cNvContentPartPr/>
                <p14:nvPr/>
              </p14:nvContentPartPr>
              <p14:xfrm>
                <a:off x="9246380" y="3459294"/>
                <a:ext cx="14261" cy="140422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37467" y="3450293"/>
                  <a:ext cx="31731" cy="158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14:cNvPr>
                <p14:cNvContentPartPr/>
                <p14:nvPr/>
              </p14:nvContentPartPr>
              <p14:xfrm>
                <a:off x="9304521" y="3451341"/>
                <a:ext cx="25506" cy="158249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5540" y="3442350"/>
                  <a:ext cx="43109" cy="175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14:cNvPr>
                <p14:cNvContentPartPr/>
                <p14:nvPr/>
              </p14:nvContentPartPr>
              <p14:xfrm>
                <a:off x="9264755" y="3546236"/>
                <a:ext cx="48818" cy="10422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5781" y="3537252"/>
                  <a:ext cx="66407" cy="280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AB6818-7600-C59B-D6AF-6BB6C327AD1D}"/>
              </a:ext>
            </a:extLst>
          </p:cNvPr>
          <p:cNvGrpSpPr/>
          <p:nvPr/>
        </p:nvGrpSpPr>
        <p:grpSpPr>
          <a:xfrm>
            <a:off x="1261766" y="1253920"/>
            <a:ext cx="88311" cy="179642"/>
            <a:chOff x="7584634" y="2432461"/>
            <a:chExt cx="88311" cy="1796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14:cNvPr>
                <p14:cNvContentPartPr/>
                <p14:nvPr/>
              </p14:nvContentPartPr>
              <p14:xfrm>
                <a:off x="7584634" y="2445626"/>
                <a:ext cx="10969" cy="166477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5788" y="2436618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14:cNvPr>
                <p14:cNvContentPartPr/>
                <p14:nvPr/>
              </p14:nvContentPartPr>
              <p14:xfrm>
                <a:off x="7637018" y="2432461"/>
                <a:ext cx="35927" cy="17251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125" y="242347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14:cNvPr>
                <p14:cNvContentPartPr/>
                <p14:nvPr/>
              </p14:nvContentPartPr>
              <p14:xfrm>
                <a:off x="7590119" y="2546005"/>
                <a:ext cx="78438" cy="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124" y="2536405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14:cNvPr>
              <p14:cNvContentPartPr/>
              <p14:nvPr/>
            </p14:nvContentPartPr>
            <p14:xfrm>
              <a:off x="2946411" y="1526801"/>
              <a:ext cx="10075" cy="373901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37726" y="1517796"/>
                <a:ext cx="27098" cy="391551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7858C7-1F75-6E44-64ED-2997285C2FD8}"/>
              </a:ext>
            </a:extLst>
          </p:cNvPr>
          <p:cNvGrpSpPr/>
          <p:nvPr/>
        </p:nvGrpSpPr>
        <p:grpSpPr>
          <a:xfrm>
            <a:off x="2906484" y="1281265"/>
            <a:ext cx="292179" cy="162322"/>
            <a:chOff x="2565081" y="1653894"/>
            <a:chExt cx="292179" cy="1623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14:cNvPr>
                <p14:cNvContentPartPr/>
                <p14:nvPr/>
              </p14:nvContentPartPr>
              <p14:xfrm>
                <a:off x="2565081" y="1681880"/>
                <a:ext cx="106349" cy="131351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56068" y="1672883"/>
                  <a:ext cx="124014" cy="148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14:cNvPr>
                <p14:cNvContentPartPr/>
                <p14:nvPr/>
              </p14:nvContentPartPr>
              <p14:xfrm>
                <a:off x="2744568" y="1663596"/>
                <a:ext cx="19777" cy="147396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5412" y="1654564"/>
                  <a:ext cx="37723" cy="165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14:cNvPr>
                <p14:cNvContentPartPr/>
                <p14:nvPr/>
              </p14:nvContentPartPr>
              <p14:xfrm>
                <a:off x="2807258" y="1653894"/>
                <a:ext cx="50002" cy="162322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98265" y="1644896"/>
                  <a:ext cx="67629" cy="179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14:cNvPr>
                <p14:cNvContentPartPr/>
                <p14:nvPr/>
              </p14:nvContentPartPr>
              <p14:xfrm>
                <a:off x="2764345" y="1726659"/>
                <a:ext cx="73512" cy="16792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5336" y="1717727"/>
                  <a:ext cx="91169" cy="342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14:cNvPr>
              <p14:cNvContentPartPr/>
              <p14:nvPr/>
            </p14:nvContentPartPr>
            <p14:xfrm>
              <a:off x="1755858" y="5902219"/>
              <a:ext cx="877603" cy="30635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6859" y="589320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14:cNvPr>
              <p14:cNvContentPartPr/>
              <p14:nvPr/>
            </p14:nvContentPartPr>
            <p14:xfrm>
              <a:off x="1605399" y="4385436"/>
              <a:ext cx="42237" cy="355991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6450" y="437643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14:cNvPr>
              <p14:cNvContentPartPr/>
              <p14:nvPr/>
            </p14:nvContentPartPr>
            <p14:xfrm>
              <a:off x="1647732" y="4730226"/>
              <a:ext cx="665905" cy="8503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33" y="4721723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14:cNvPr>
              <p14:cNvContentPartPr/>
              <p14:nvPr/>
            </p14:nvContentPartPr>
            <p14:xfrm>
              <a:off x="1354547" y="5296575"/>
              <a:ext cx="4937" cy="257257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5053" y="5287580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DFA809E-5260-4A3D-078E-A2AB0B4541FF}"/>
              </a:ext>
            </a:extLst>
          </p:cNvPr>
          <p:cNvGrpSpPr/>
          <p:nvPr/>
        </p:nvGrpSpPr>
        <p:grpSpPr>
          <a:xfrm>
            <a:off x="1351805" y="4743666"/>
            <a:ext cx="398777" cy="1170270"/>
            <a:chOff x="3408685" y="2695877"/>
            <a:chExt cx="398777" cy="117027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14:cNvPr>
                <p14:cNvContentPartPr/>
                <p14:nvPr/>
              </p14:nvContentPartPr>
              <p14:xfrm>
                <a:off x="3424045" y="2695877"/>
                <a:ext cx="283038" cy="551538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5054" y="268687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14:cNvPr>
                <p14:cNvContentPartPr/>
                <p14:nvPr/>
              </p14:nvContentPartPr>
              <p14:xfrm>
                <a:off x="3421303" y="3235073"/>
                <a:ext cx="386159" cy="631074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2306" y="3226078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14:cNvPr>
                <p14:cNvContentPartPr/>
                <p14:nvPr/>
              </p14:nvContentPartPr>
              <p14:xfrm>
                <a:off x="3705710" y="2698894"/>
                <a:ext cx="28249" cy="244913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6770" y="268990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14:cNvPr>
                <p14:cNvContentPartPr/>
                <p14:nvPr/>
              </p14:nvContentPartPr>
              <p14:xfrm>
                <a:off x="3714486" y="3061741"/>
                <a:ext cx="9873" cy="155781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5671" y="3052747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14:cNvPr>
                <p14:cNvContentPartPr/>
                <p14:nvPr/>
              </p14:nvContentPartPr>
              <p14:xfrm>
                <a:off x="3758093" y="3047753"/>
                <a:ext cx="23313" cy="159894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9126" y="3038770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14:cNvPr>
                <p14:cNvContentPartPr/>
                <p14:nvPr/>
              </p14:nvContentPartPr>
              <p14:xfrm>
                <a:off x="3729297" y="3168977"/>
                <a:ext cx="41687" cy="7678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0313" y="3160252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14:cNvPr>
                <p14:cNvContentPartPr/>
                <p14:nvPr/>
              </p14:nvContentPartPr>
              <p14:xfrm>
                <a:off x="3408685" y="2901297"/>
                <a:ext cx="13438" cy="3527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9605" y="289229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06DEE3-4936-D25C-8A7F-566215E6F847}"/>
              </a:ext>
            </a:extLst>
          </p:cNvPr>
          <p:cNvGrpSpPr/>
          <p:nvPr/>
        </p:nvGrpSpPr>
        <p:grpSpPr>
          <a:xfrm>
            <a:off x="1130477" y="5596890"/>
            <a:ext cx="275906" cy="192256"/>
            <a:chOff x="3187357" y="3549101"/>
            <a:chExt cx="275906" cy="1922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14:cNvPr>
                <p14:cNvContentPartPr/>
                <p14:nvPr/>
              </p14:nvContentPartPr>
              <p14:xfrm>
                <a:off x="3187357" y="3578995"/>
                <a:ext cx="17553" cy="162362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8580" y="356999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14:cNvPr>
                <p14:cNvContentPartPr/>
                <p14:nvPr/>
              </p14:nvContentPartPr>
              <p14:xfrm>
                <a:off x="3238919" y="3549101"/>
                <a:ext cx="49916" cy="169766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941" y="354012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14:cNvPr>
                <p14:cNvContentPartPr/>
                <p14:nvPr/>
              </p14:nvContentPartPr>
              <p14:xfrm>
                <a:off x="3210670" y="3651401"/>
                <a:ext cx="93523" cy="30992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1677" y="3642392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14:cNvPr>
                <p14:cNvContentPartPr/>
                <p14:nvPr/>
              </p14:nvContentPartPr>
              <p14:xfrm>
                <a:off x="3349993" y="3584481"/>
                <a:ext cx="113270" cy="128902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1003" y="3575505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4603D38-171F-4942-CB7C-D034EA94E2E6}"/>
              </a:ext>
            </a:extLst>
          </p:cNvPr>
          <p:cNvGrpSpPr/>
          <p:nvPr/>
        </p:nvGrpSpPr>
        <p:grpSpPr>
          <a:xfrm>
            <a:off x="1741256" y="5457018"/>
            <a:ext cx="231201" cy="765187"/>
            <a:chOff x="3798136" y="3409229"/>
            <a:chExt cx="231201" cy="7651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14:cNvPr>
                <p14:cNvContentPartPr/>
                <p14:nvPr/>
              </p14:nvContentPartPr>
              <p14:xfrm>
                <a:off x="3811300" y="3636043"/>
                <a:ext cx="14535" cy="224894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2216" y="3627047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14:cNvPr>
                <p14:cNvContentPartPr/>
                <p14:nvPr/>
              </p14:nvContentPartPr>
              <p14:xfrm>
                <a:off x="3803620" y="3435558"/>
                <a:ext cx="84198" cy="119852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4624" y="342658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14:cNvPr>
                <p14:cNvContentPartPr/>
                <p14:nvPr/>
              </p14:nvContentPartPr>
              <p14:xfrm>
                <a:off x="3920457" y="3427330"/>
                <a:ext cx="24958" cy="143438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1543" y="341834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14:cNvPr>
                <p14:cNvContentPartPr/>
                <p14:nvPr/>
              </p14:nvContentPartPr>
              <p14:xfrm>
                <a:off x="3989021" y="3409229"/>
                <a:ext cx="40316" cy="141792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102" y="3400232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14:cNvPr>
                <p14:cNvContentPartPr/>
                <p14:nvPr/>
              </p14:nvContentPartPr>
              <p14:xfrm>
                <a:off x="3950625" y="3492604"/>
                <a:ext cx="68017" cy="11245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1675" y="348381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14:cNvPr>
                <p14:cNvContentPartPr/>
                <p14:nvPr/>
              </p14:nvContentPartPr>
              <p14:xfrm>
                <a:off x="3798136" y="3876568"/>
                <a:ext cx="18651" cy="297848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9338" y="386756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B3C14AD-A68D-D5D8-976E-4637D8114B66}"/>
              </a:ext>
            </a:extLst>
          </p:cNvPr>
          <p:cNvGrpSpPr/>
          <p:nvPr/>
        </p:nvGrpSpPr>
        <p:grpSpPr>
          <a:xfrm>
            <a:off x="1700939" y="6349736"/>
            <a:ext cx="108609" cy="196920"/>
            <a:chOff x="3757819" y="4301947"/>
            <a:chExt cx="108609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14:cNvPr>
                <p14:cNvContentPartPr/>
                <p14:nvPr/>
              </p14:nvContentPartPr>
              <p14:xfrm>
                <a:off x="3757819" y="4311820"/>
                <a:ext cx="18925" cy="180189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892" y="4302829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14:cNvPr>
                <p14:cNvContentPartPr/>
                <p14:nvPr/>
              </p14:nvContentPartPr>
              <p14:xfrm>
                <a:off x="3828579" y="4301947"/>
                <a:ext cx="37573" cy="196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9633" y="4292947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14:cNvPr>
                <p14:cNvContentPartPr/>
                <p14:nvPr/>
              </p14:nvContentPartPr>
              <p14:xfrm>
                <a:off x="3762208" y="4388888"/>
                <a:ext cx="104220" cy="1481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3224" y="437985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E6930A8-88A1-91C9-F7B3-49F861A404A4}"/>
              </a:ext>
            </a:extLst>
          </p:cNvPr>
          <p:cNvGrpSpPr/>
          <p:nvPr/>
        </p:nvGrpSpPr>
        <p:grpSpPr>
          <a:xfrm>
            <a:off x="2590916" y="4841028"/>
            <a:ext cx="391370" cy="1358688"/>
            <a:chOff x="4647796" y="2793239"/>
            <a:chExt cx="391370" cy="13586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14:cNvPr>
                <p14:cNvContentPartPr/>
                <p14:nvPr/>
              </p14:nvContentPartPr>
              <p14:xfrm>
                <a:off x="4690853" y="3342583"/>
                <a:ext cx="333501" cy="517805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859" y="333358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14:cNvPr>
                <p14:cNvContentPartPr/>
                <p14:nvPr/>
              </p14:nvContentPartPr>
              <p14:xfrm>
                <a:off x="4731445" y="2793239"/>
                <a:ext cx="307721" cy="54331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22447" y="278423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14:cNvPr>
                <p14:cNvContentPartPr/>
                <p14:nvPr/>
              </p14:nvContentPartPr>
              <p14:xfrm>
                <a:off x="4647796" y="3639607"/>
                <a:ext cx="12341" cy="251224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8722" y="363060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14:cNvPr>
                <p14:cNvContentPartPr/>
                <p14:nvPr/>
              </p14:nvContentPartPr>
              <p14:xfrm>
                <a:off x="4666719" y="3870536"/>
                <a:ext cx="27426" cy="281391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7814" y="3861540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14:cNvPr>
              <p14:cNvContentPartPr/>
              <p14:nvPr/>
            </p14:nvContentPartPr>
            <p14:xfrm>
              <a:off x="2431464" y="4634129"/>
              <a:ext cx="151119" cy="167848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2469" y="462510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99C99BE-5686-8EE4-C5F5-88F666B1AADF}"/>
              </a:ext>
            </a:extLst>
          </p:cNvPr>
          <p:cNvGrpSpPr/>
          <p:nvPr/>
        </p:nvGrpSpPr>
        <p:grpSpPr>
          <a:xfrm>
            <a:off x="1552733" y="4095756"/>
            <a:ext cx="660145" cy="213374"/>
            <a:chOff x="3609613" y="2047967"/>
            <a:chExt cx="660145" cy="2133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14:cNvPr>
                <p14:cNvContentPartPr/>
                <p14:nvPr/>
              </p14:nvContentPartPr>
              <p14:xfrm>
                <a:off x="3609613" y="2097333"/>
                <a:ext cx="97089" cy="121772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0590" y="208835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14:cNvPr>
                <p14:cNvContentPartPr/>
                <p14:nvPr/>
              </p14:nvContentPartPr>
              <p14:xfrm>
                <a:off x="3756892" y="2075118"/>
                <a:ext cx="6582" cy="149747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8664" y="2066119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14:cNvPr>
                <p14:cNvContentPartPr/>
                <p14:nvPr/>
              </p14:nvContentPartPr>
              <p14:xfrm>
                <a:off x="3799127" y="2057839"/>
                <a:ext cx="37025" cy="146454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0227" y="204884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14:cNvPr>
                <p14:cNvContentPartPr/>
                <p14:nvPr/>
              </p14:nvContentPartPr>
              <p14:xfrm>
                <a:off x="3766764" y="2151089"/>
                <a:ext cx="57595" cy="10696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7765" y="2142176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14:cNvPr>
                <p14:cNvContentPartPr/>
                <p14:nvPr/>
              </p14:nvContentPartPr>
              <p14:xfrm>
                <a:off x="3871805" y="2157945"/>
                <a:ext cx="114641" cy="103396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2792" y="214897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14:cNvPr>
                <p14:cNvContentPartPr/>
                <p14:nvPr/>
              </p14:nvContentPartPr>
              <p14:xfrm>
                <a:off x="4024569" y="2064971"/>
                <a:ext cx="102024" cy="146729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556" y="205595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14:cNvPr>
                <p14:cNvContentPartPr/>
                <p14:nvPr/>
              </p14:nvContentPartPr>
              <p14:xfrm>
                <a:off x="4169105" y="2070730"/>
                <a:ext cx="17827" cy="142342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60191" y="206174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14:cNvPr>
                <p14:cNvContentPartPr/>
                <p14:nvPr/>
              </p14:nvContentPartPr>
              <p14:xfrm>
                <a:off x="4223957" y="2047967"/>
                <a:ext cx="45801" cy="177995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5011" y="2038959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14:cNvPr>
                <p14:cNvContentPartPr/>
                <p14:nvPr/>
              </p14:nvContentPartPr>
              <p14:xfrm>
                <a:off x="4197079" y="2156025"/>
                <a:ext cx="66096" cy="4388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8099" y="2146883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14:cNvPr>
              <p14:cNvContentPartPr/>
              <p14:nvPr/>
            </p14:nvContentPartPr>
            <p14:xfrm>
              <a:off x="2984292" y="5383901"/>
              <a:ext cx="13713" cy="295928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75270" y="5374901"/>
                <a:ext cx="31396" cy="313568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FBB5BC-FF06-3F3A-9356-16CFB880E369}"/>
              </a:ext>
            </a:extLst>
          </p:cNvPr>
          <p:cNvGrpSpPr/>
          <p:nvPr/>
        </p:nvGrpSpPr>
        <p:grpSpPr>
          <a:xfrm>
            <a:off x="1285794" y="4730610"/>
            <a:ext cx="88312" cy="179643"/>
            <a:chOff x="7585480" y="2555021"/>
            <a:chExt cx="88312" cy="1796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14:cNvPr>
                <p14:cNvContentPartPr/>
                <p14:nvPr/>
              </p14:nvContentPartPr>
              <p14:xfrm>
                <a:off x="7585480" y="2568187"/>
                <a:ext cx="10969" cy="166477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6634" y="2559179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14:cNvPr>
                <p14:cNvContentPartPr/>
                <p14:nvPr/>
              </p14:nvContentPartPr>
              <p14:xfrm>
                <a:off x="7637865" y="2555021"/>
                <a:ext cx="35927" cy="17251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972" y="254603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14:cNvPr>
                <p14:cNvContentPartPr/>
                <p14:nvPr/>
              </p14:nvContentPartPr>
              <p14:xfrm>
                <a:off x="7590965" y="2668566"/>
                <a:ext cx="78438" cy="3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970" y="2658966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14:cNvPr>
              <p14:cNvContentPartPr/>
              <p14:nvPr/>
            </p14:nvContentPartPr>
            <p14:xfrm>
              <a:off x="2970441" y="5003491"/>
              <a:ext cx="10075" cy="373901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61756" y="4994486"/>
                <a:ext cx="27098" cy="391551"/>
              </a:xfrm>
              <a:prstGeom prst="rect">
                <a:avLst/>
              </a:prstGeom>
            </p:spPr>
          </p:pic>
        </mc:Fallback>
      </mc:AlternateContent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8C04CEF-C6E3-90F7-373E-CCA257CB44BC}"/>
              </a:ext>
            </a:extLst>
          </p:cNvPr>
          <p:cNvCxnSpPr>
            <a:cxnSpLocks/>
          </p:cNvCxnSpPr>
          <p:nvPr/>
        </p:nvCxnSpPr>
        <p:spPr>
          <a:xfrm>
            <a:off x="0" y="37660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923B25-3070-FA11-6946-93075DC98629}"/>
              </a:ext>
            </a:extLst>
          </p:cNvPr>
          <p:cNvGrpSpPr/>
          <p:nvPr/>
        </p:nvGrpSpPr>
        <p:grpSpPr>
          <a:xfrm>
            <a:off x="2929572" y="4678919"/>
            <a:ext cx="122040" cy="225000"/>
            <a:chOff x="2929572" y="4678919"/>
            <a:chExt cx="1220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14:cNvPr>
                <p14:cNvContentPartPr/>
                <p14:nvPr/>
              </p14:nvContentPartPr>
              <p14:xfrm>
                <a:off x="2929572" y="4723199"/>
                <a:ext cx="20880" cy="180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20572" y="4714199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14:cNvPr>
                <p14:cNvContentPartPr/>
                <p14:nvPr/>
              </p14:nvContentPartPr>
              <p14:xfrm>
                <a:off x="3000492" y="4678919"/>
                <a:ext cx="51120" cy="209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1492" y="4669934"/>
                  <a:ext cx="68760" cy="22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14:cNvPr>
                <p14:cNvContentPartPr/>
                <p14:nvPr/>
              </p14:nvContentPartPr>
              <p14:xfrm>
                <a:off x="2941812" y="4796639"/>
                <a:ext cx="76320" cy="19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32812" y="4787803"/>
                  <a:ext cx="93960" cy="36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C1DCD1-15EA-7478-8C66-3A2AC20D7AA1}"/>
              </a:ext>
            </a:extLst>
          </p:cNvPr>
          <p:cNvGrpSpPr/>
          <p:nvPr/>
        </p:nvGrpSpPr>
        <p:grpSpPr>
          <a:xfrm>
            <a:off x="2965212" y="5758199"/>
            <a:ext cx="275400" cy="205560"/>
            <a:chOff x="2965212" y="5758199"/>
            <a:chExt cx="2754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14:cNvPr>
                <p14:cNvContentPartPr/>
                <p14:nvPr/>
              </p14:nvContentPartPr>
              <p14:xfrm>
                <a:off x="2965212" y="5787359"/>
                <a:ext cx="122400" cy="153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56212" y="5778338"/>
                  <a:ext cx="14004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14:cNvPr>
                <p14:cNvContentPartPr/>
                <p14:nvPr/>
              </p14:nvContentPartPr>
              <p14:xfrm>
                <a:off x="3124692" y="5778719"/>
                <a:ext cx="17640" cy="176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15872" y="5769719"/>
                  <a:ext cx="34927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14:cNvPr>
                <p14:cNvContentPartPr/>
                <p14:nvPr/>
              </p14:nvContentPartPr>
              <p14:xfrm>
                <a:off x="3132612" y="5758199"/>
                <a:ext cx="108000" cy="20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3642" y="5749199"/>
                  <a:ext cx="125581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98D171E-E6FE-B08A-E7B7-63E9B3FF6833}"/>
              </a:ext>
            </a:extLst>
          </p:cNvPr>
          <p:cNvGrpSpPr/>
          <p:nvPr/>
        </p:nvGrpSpPr>
        <p:grpSpPr>
          <a:xfrm>
            <a:off x="2541492" y="5466959"/>
            <a:ext cx="217440" cy="161640"/>
            <a:chOff x="2541492" y="5466959"/>
            <a:chExt cx="21744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14:cNvPr>
                <p14:cNvContentPartPr/>
                <p14:nvPr/>
              </p14:nvContentPartPr>
              <p14:xfrm>
                <a:off x="2541492" y="5510879"/>
                <a:ext cx="101520" cy="11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32492" y="5501879"/>
                  <a:ext cx="11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14:cNvPr>
                <p14:cNvContentPartPr/>
                <p14:nvPr/>
              </p14:nvContentPartPr>
              <p14:xfrm>
                <a:off x="2679012" y="5502599"/>
                <a:ext cx="14400" cy="88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69781" y="5493599"/>
                  <a:ext cx="32492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14:cNvPr>
                <p14:cNvContentPartPr/>
                <p14:nvPr/>
              </p14:nvContentPartPr>
              <p14:xfrm>
                <a:off x="2717892" y="5466959"/>
                <a:ext cx="41040" cy="14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08892" y="5457959"/>
                  <a:ext cx="5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14:cNvPr>
                <p14:cNvContentPartPr/>
                <p14:nvPr/>
              </p14:nvContentPartPr>
              <p14:xfrm>
                <a:off x="2687652" y="5529959"/>
                <a:ext cx="44280" cy="7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78652" y="5520959"/>
                  <a:ext cx="61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15F5AC-04C8-52E1-6DDD-19DE7DE8655D}"/>
              </a:ext>
            </a:extLst>
          </p:cNvPr>
          <p:cNvGrpSpPr/>
          <p:nvPr/>
        </p:nvGrpSpPr>
        <p:grpSpPr>
          <a:xfrm>
            <a:off x="2564892" y="6306119"/>
            <a:ext cx="116280" cy="194400"/>
            <a:chOff x="2564892" y="6306119"/>
            <a:chExt cx="1162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14:cNvPr>
                <p14:cNvContentPartPr/>
                <p14:nvPr/>
              </p14:nvContentPartPr>
              <p14:xfrm>
                <a:off x="2564892" y="6319079"/>
                <a:ext cx="27720" cy="18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55892" y="6310079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14:cNvPr>
                <p14:cNvContentPartPr/>
                <p14:nvPr/>
              </p14:nvContentPartPr>
              <p14:xfrm>
                <a:off x="2644812" y="6306119"/>
                <a:ext cx="36360" cy="19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35812" y="6297102"/>
                  <a:ext cx="5400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14:cNvPr>
                <p14:cNvContentPartPr/>
                <p14:nvPr/>
              </p14:nvContentPartPr>
              <p14:xfrm>
                <a:off x="2586132" y="6427439"/>
                <a:ext cx="58320" cy="7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77132" y="6418439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3459172-2922-DD9B-C413-4761ABAAF38A}"/>
              </a:ext>
            </a:extLst>
          </p:cNvPr>
          <p:cNvGrpSpPr/>
          <p:nvPr/>
        </p:nvGrpSpPr>
        <p:grpSpPr>
          <a:xfrm>
            <a:off x="4390698" y="3274458"/>
            <a:ext cx="339480" cy="332280"/>
            <a:chOff x="4390698" y="3274458"/>
            <a:chExt cx="3394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14:cNvPr>
                <p14:cNvContentPartPr/>
                <p14:nvPr/>
              </p14:nvContentPartPr>
              <p14:xfrm>
                <a:off x="4390698" y="3274458"/>
                <a:ext cx="140040" cy="332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81721" y="3265458"/>
                  <a:ext cx="157635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14:cNvPr>
                <p14:cNvContentPartPr/>
                <p14:nvPr/>
              </p14:nvContentPartPr>
              <p14:xfrm>
                <a:off x="4623978" y="3407298"/>
                <a:ext cx="106200" cy="1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14947" y="3398298"/>
                  <a:ext cx="1239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AE38038-454B-73F2-195D-9C1E8886C43F}"/>
              </a:ext>
            </a:extLst>
          </p:cNvPr>
          <p:cNvGrpSpPr/>
          <p:nvPr/>
        </p:nvGrpSpPr>
        <p:grpSpPr>
          <a:xfrm>
            <a:off x="4898298" y="3312618"/>
            <a:ext cx="349200" cy="198720"/>
            <a:chOff x="4898298" y="3312618"/>
            <a:chExt cx="3492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14:cNvPr>
                <p14:cNvContentPartPr/>
                <p14:nvPr/>
              </p14:nvContentPartPr>
              <p14:xfrm>
                <a:off x="4898298" y="3312618"/>
                <a:ext cx="142200" cy="198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9298" y="3303618"/>
                  <a:ext cx="15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14:cNvPr>
                <p14:cNvContentPartPr/>
                <p14:nvPr/>
              </p14:nvContentPartPr>
              <p14:xfrm>
                <a:off x="5145978" y="3398658"/>
                <a:ext cx="101520" cy="24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36978" y="3389658"/>
                  <a:ext cx="119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EA9273B-5533-A1FE-B0DC-991FA4F27581}"/>
              </a:ext>
            </a:extLst>
          </p:cNvPr>
          <p:cNvGrpSpPr/>
          <p:nvPr/>
        </p:nvGrpSpPr>
        <p:grpSpPr>
          <a:xfrm>
            <a:off x="5475378" y="3292458"/>
            <a:ext cx="1946160" cy="261000"/>
            <a:chOff x="5475378" y="3292458"/>
            <a:chExt cx="19461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14:cNvPr>
                <p14:cNvContentPartPr/>
                <p14:nvPr/>
              </p14:nvContentPartPr>
              <p14:xfrm>
                <a:off x="5475378" y="3292458"/>
                <a:ext cx="186120" cy="180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66378" y="3283440"/>
                  <a:ext cx="203760" cy="19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14:cNvPr>
                <p14:cNvContentPartPr/>
                <p14:nvPr/>
              </p14:nvContentPartPr>
              <p14:xfrm>
                <a:off x="5709378" y="3300378"/>
                <a:ext cx="255960" cy="141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0365" y="3291378"/>
                  <a:ext cx="273625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14:cNvPr>
                <p14:cNvContentPartPr/>
                <p14:nvPr/>
              </p14:nvContentPartPr>
              <p14:xfrm>
                <a:off x="6013578" y="3361578"/>
                <a:ext cx="57960" cy="77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04578" y="3352578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14:cNvPr>
                <p14:cNvContentPartPr/>
                <p14:nvPr/>
              </p14:nvContentPartPr>
              <p14:xfrm>
                <a:off x="6107898" y="3374178"/>
                <a:ext cx="82440" cy="84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98898" y="3365178"/>
                  <a:ext cx="100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14:cNvPr>
                <p14:cNvContentPartPr/>
                <p14:nvPr/>
              </p14:nvContentPartPr>
              <p14:xfrm>
                <a:off x="6229938" y="3377778"/>
                <a:ext cx="112320" cy="127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20938" y="3368778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14:cNvPr>
                <p14:cNvContentPartPr/>
                <p14:nvPr/>
              </p14:nvContentPartPr>
              <p14:xfrm>
                <a:off x="6399858" y="3375978"/>
                <a:ext cx="56520" cy="68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90858" y="3366978"/>
                  <a:ext cx="7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14:cNvPr>
                <p14:cNvContentPartPr/>
                <p14:nvPr/>
              </p14:nvContentPartPr>
              <p14:xfrm>
                <a:off x="6441258" y="3380298"/>
                <a:ext cx="38160" cy="173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32258" y="3371317"/>
                  <a:ext cx="5580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14:cNvPr>
                <p14:cNvContentPartPr/>
                <p14:nvPr/>
              </p14:nvContentPartPr>
              <p14:xfrm>
                <a:off x="6545298" y="3349698"/>
                <a:ext cx="110880" cy="104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36298" y="3340729"/>
                  <a:ext cx="128520" cy="12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14:cNvPr>
                <p14:cNvContentPartPr/>
                <p14:nvPr/>
              </p14:nvContentPartPr>
              <p14:xfrm>
                <a:off x="6687498" y="3377418"/>
                <a:ext cx="115560" cy="69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78498" y="3368464"/>
                  <a:ext cx="133200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14:cNvPr>
                <p14:cNvContentPartPr/>
                <p14:nvPr/>
              </p14:nvContentPartPr>
              <p14:xfrm>
                <a:off x="6843378" y="3366978"/>
                <a:ext cx="123840" cy="85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34378" y="3357978"/>
                  <a:ext cx="14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14:cNvPr>
                <p14:cNvContentPartPr/>
                <p14:nvPr/>
              </p14:nvContentPartPr>
              <p14:xfrm>
                <a:off x="7005018" y="3370578"/>
                <a:ext cx="79560" cy="97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96018" y="3361578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14:cNvPr>
                <p14:cNvContentPartPr/>
                <p14:nvPr/>
              </p14:nvContentPartPr>
              <p14:xfrm>
                <a:off x="7124898" y="3372378"/>
                <a:ext cx="296640" cy="115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15898" y="3363378"/>
                  <a:ext cx="3142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9D0EA25-A133-8FF4-82EC-4BFEDE874A3E}"/>
              </a:ext>
            </a:extLst>
          </p:cNvPr>
          <p:cNvGrpSpPr/>
          <p:nvPr/>
        </p:nvGrpSpPr>
        <p:grpSpPr>
          <a:xfrm>
            <a:off x="4077540" y="6511568"/>
            <a:ext cx="620280" cy="224280"/>
            <a:chOff x="4077540" y="6511568"/>
            <a:chExt cx="62028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14:cNvPr>
                <p14:cNvContentPartPr/>
                <p14:nvPr/>
              </p14:nvContentPartPr>
              <p14:xfrm>
                <a:off x="4077540" y="6538928"/>
                <a:ext cx="133560" cy="196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68564" y="6529928"/>
                  <a:ext cx="151153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14:cNvPr>
                <p14:cNvContentPartPr/>
                <p14:nvPr/>
              </p14:nvContentPartPr>
              <p14:xfrm>
                <a:off x="4282020" y="6618128"/>
                <a:ext cx="116280" cy="21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72992" y="6609128"/>
                  <a:ext cx="133975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14:cNvPr>
                <p14:cNvContentPartPr/>
                <p14:nvPr/>
              </p14:nvContentPartPr>
              <p14:xfrm>
                <a:off x="4548060" y="6511568"/>
                <a:ext cx="149760" cy="177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39060" y="6502568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14:cNvPr>
              <p14:cNvContentPartPr/>
              <p14:nvPr/>
            </p14:nvContentPartPr>
            <p14:xfrm>
              <a:off x="4896540" y="6593648"/>
              <a:ext cx="100080" cy="93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87572" y="6584981"/>
                <a:ext cx="117657" cy="26347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E81460-1316-8B2B-D2B7-0E34EF80D7EF}"/>
              </a:ext>
            </a:extLst>
          </p:cNvPr>
          <p:cNvGrpSpPr/>
          <p:nvPr/>
        </p:nvGrpSpPr>
        <p:grpSpPr>
          <a:xfrm>
            <a:off x="5188860" y="6541448"/>
            <a:ext cx="1976040" cy="297720"/>
            <a:chOff x="5188860" y="6541448"/>
            <a:chExt cx="19760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14:cNvPr>
                <p14:cNvContentPartPr/>
                <p14:nvPr/>
              </p14:nvContentPartPr>
              <p14:xfrm>
                <a:off x="5188860" y="6541448"/>
                <a:ext cx="136800" cy="195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79860" y="6532448"/>
                  <a:ext cx="154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14:cNvPr>
                <p14:cNvContentPartPr/>
                <p14:nvPr/>
              </p14:nvContentPartPr>
              <p14:xfrm>
                <a:off x="5373180" y="6617048"/>
                <a:ext cx="70200" cy="88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64180" y="6608048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14:cNvPr>
                <p14:cNvContentPartPr/>
                <p14:nvPr/>
              </p14:nvContentPartPr>
              <p14:xfrm>
                <a:off x="5480100" y="6612728"/>
                <a:ext cx="84240" cy="103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71100" y="6603728"/>
                  <a:ext cx="101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14:cNvPr>
                <p14:cNvContentPartPr/>
                <p14:nvPr/>
              </p14:nvContentPartPr>
              <p14:xfrm>
                <a:off x="5610060" y="6604808"/>
                <a:ext cx="221040" cy="121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01060" y="6595808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14:cNvPr>
                <p14:cNvContentPartPr/>
                <p14:nvPr/>
              </p14:nvContentPartPr>
              <p14:xfrm>
                <a:off x="5746500" y="6638288"/>
                <a:ext cx="70920" cy="19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7500" y="6629288"/>
                  <a:ext cx="8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14:cNvPr>
                <p14:cNvContentPartPr/>
                <p14:nvPr/>
              </p14:nvContentPartPr>
              <p14:xfrm>
                <a:off x="5923620" y="6645488"/>
                <a:ext cx="92160" cy="193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14620" y="6636488"/>
                  <a:ext cx="109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14:cNvPr>
                <p14:cNvContentPartPr/>
                <p14:nvPr/>
              </p14:nvContentPartPr>
              <p14:xfrm>
                <a:off x="6056820" y="6664208"/>
                <a:ext cx="48600" cy="78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47820" y="6655208"/>
                  <a:ext cx="66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14:cNvPr>
                <p14:cNvContentPartPr/>
                <p14:nvPr/>
              </p14:nvContentPartPr>
              <p14:xfrm>
                <a:off x="6107220" y="6654848"/>
                <a:ext cx="38880" cy="167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8220" y="6645848"/>
                  <a:ext cx="5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14:cNvPr>
                <p14:cNvContentPartPr/>
                <p14:nvPr/>
              </p14:nvContentPartPr>
              <p14:xfrm>
                <a:off x="6201540" y="6640448"/>
                <a:ext cx="239760" cy="105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92526" y="6631479"/>
                  <a:ext cx="257427" cy="12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14:cNvPr>
                <p14:cNvContentPartPr/>
                <p14:nvPr/>
              </p14:nvContentPartPr>
              <p14:xfrm>
                <a:off x="6484860" y="6633248"/>
                <a:ext cx="150840" cy="113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75860" y="6624248"/>
                  <a:ext cx="16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14:cNvPr>
                <p14:cNvContentPartPr/>
                <p14:nvPr/>
              </p14:nvContentPartPr>
              <p14:xfrm>
                <a:off x="6661980" y="6636488"/>
                <a:ext cx="75960" cy="144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52980" y="6627488"/>
                  <a:ext cx="93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14:cNvPr>
                <p14:cNvContentPartPr/>
                <p14:nvPr/>
              </p14:nvContentPartPr>
              <p14:xfrm>
                <a:off x="6813180" y="6653768"/>
                <a:ext cx="79560" cy="120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04180" y="6644741"/>
                  <a:ext cx="97200" cy="138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14:cNvPr>
                <p14:cNvContentPartPr/>
                <p14:nvPr/>
              </p14:nvContentPartPr>
              <p14:xfrm>
                <a:off x="6967980" y="6662408"/>
                <a:ext cx="196920" cy="108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58996" y="6653408"/>
                  <a:ext cx="214528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11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F70A-66FE-E4D1-0922-29419CE4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Carbohydrates						              (24.6)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2BD5095-6DF6-0487-BE8B-CB19E022D826}"/>
                  </a:ext>
                </a:extLst>
              </p14:cNvPr>
              <p14:cNvContentPartPr/>
              <p14:nvPr/>
            </p14:nvContentPartPr>
            <p14:xfrm>
              <a:off x="3545293" y="3665188"/>
              <a:ext cx="384551" cy="262165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2BD5095-6DF6-0487-BE8B-CB19E022D8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6283" y="3656185"/>
                <a:ext cx="402211" cy="2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23AB8FA-B060-DCF6-F4B1-B30CCF9DD2B1}"/>
                  </a:ext>
                </a:extLst>
              </p14:cNvPr>
              <p14:cNvContentPartPr/>
              <p14:nvPr/>
            </p14:nvContentPartPr>
            <p14:xfrm>
              <a:off x="4046015" y="3548394"/>
              <a:ext cx="87595" cy="143508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23AB8FA-B060-DCF6-F4B1-B30CCF9DD2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6966" y="3539380"/>
                <a:ext cx="105331" cy="16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99DBDCE-88EB-BEA5-5649-5F533C9EF931}"/>
                  </a:ext>
                </a:extLst>
              </p14:cNvPr>
              <p14:cNvContentPartPr/>
              <p14:nvPr/>
            </p14:nvContentPartPr>
            <p14:xfrm>
              <a:off x="4194493" y="3516089"/>
              <a:ext cx="34169" cy="183888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99DBDCE-88EB-BEA5-5649-5F533C9EF9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405" y="3507075"/>
                <a:ext cx="51981" cy="20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AE70C82-5DC9-3F9C-66F0-022917A8230D}"/>
                  </a:ext>
                </a:extLst>
              </p14:cNvPr>
              <p14:cNvContentPartPr/>
              <p14:nvPr/>
            </p14:nvContentPartPr>
            <p14:xfrm>
              <a:off x="4251647" y="3492482"/>
              <a:ext cx="73307" cy="167736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AE70C82-5DC9-3F9C-66F0-022917A823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2619" y="3483464"/>
                <a:ext cx="91002" cy="18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D6398C-9259-0705-D2D6-E3B2DF353682}"/>
                  </a:ext>
                </a:extLst>
              </p14:cNvPr>
              <p14:cNvContentPartPr/>
              <p14:nvPr/>
            </p14:nvContentPartPr>
            <p14:xfrm>
              <a:off x="1572219" y="2490414"/>
              <a:ext cx="226133" cy="265271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D6398C-9259-0705-D2D6-E3B2DF3536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3217" y="2481403"/>
                <a:ext cx="243777" cy="282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144294B-CB02-1FC2-516B-85687B9A1DF9}"/>
                  </a:ext>
                </a:extLst>
              </p14:cNvPr>
              <p14:cNvContentPartPr/>
              <p14:nvPr/>
            </p14:nvContentPartPr>
            <p14:xfrm>
              <a:off x="4405060" y="1917021"/>
              <a:ext cx="2167212" cy="921282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144294B-CB02-1FC2-516B-85687B9A1D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6058" y="1908017"/>
                <a:ext cx="2184855" cy="93893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59589C3-7540-B88B-5147-D3D8EA371CEE}"/>
              </a:ext>
            </a:extLst>
          </p:cNvPr>
          <p:cNvGrpSpPr/>
          <p:nvPr/>
        </p:nvGrpSpPr>
        <p:grpSpPr>
          <a:xfrm>
            <a:off x="6440062" y="1751187"/>
            <a:ext cx="135126" cy="354446"/>
            <a:chOff x="6749954" y="1658197"/>
            <a:chExt cx="135126" cy="3544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2A68A38-E507-DB38-9483-6B515F00965D}"/>
                    </a:ext>
                  </a:extLst>
                </p14:cNvPr>
                <p14:cNvContentPartPr/>
                <p14:nvPr/>
              </p14:nvContentPartPr>
              <p14:xfrm>
                <a:off x="6774554" y="1658197"/>
                <a:ext cx="110526" cy="164576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2A68A38-E507-DB38-9483-6B515F0096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65554" y="1649194"/>
                  <a:ext cx="128167" cy="182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AF60AA-B036-AF42-2312-679500317CD6}"/>
                    </a:ext>
                  </a:extLst>
                </p14:cNvPr>
                <p14:cNvContentPartPr/>
                <p14:nvPr/>
              </p14:nvContentPartPr>
              <p14:xfrm>
                <a:off x="6749954" y="1834207"/>
                <a:ext cx="126810" cy="178436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AF60AA-B036-AF42-2312-679500317C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0948" y="1825213"/>
                  <a:ext cx="144463" cy="1960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2687990-ABAB-0BEE-7168-90EA2E65732C}"/>
                  </a:ext>
                </a:extLst>
              </p14:cNvPr>
              <p14:cNvContentPartPr/>
              <p14:nvPr/>
            </p14:nvContentPartPr>
            <p14:xfrm>
              <a:off x="4385557" y="4077591"/>
              <a:ext cx="630241" cy="981222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2687990-ABAB-0BEE-7168-90EA2E6573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6559" y="4068592"/>
                <a:ext cx="647878" cy="998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56084A9-C474-B384-63B2-8885C7887618}"/>
                  </a:ext>
                </a:extLst>
              </p14:cNvPr>
              <p14:cNvContentPartPr/>
              <p14:nvPr/>
            </p14:nvContentPartPr>
            <p14:xfrm>
              <a:off x="5001701" y="4885366"/>
              <a:ext cx="1769803" cy="461853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56084A9-C474-B384-63B2-8885C78876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2701" y="4876367"/>
                <a:ext cx="1787443" cy="479492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5131415-FD3E-3F29-087C-8F353D7DF87D}"/>
              </a:ext>
            </a:extLst>
          </p:cNvPr>
          <p:cNvGrpSpPr/>
          <p:nvPr/>
        </p:nvGrpSpPr>
        <p:grpSpPr>
          <a:xfrm>
            <a:off x="84960" y="2428911"/>
            <a:ext cx="256573" cy="231725"/>
            <a:chOff x="394852" y="2335921"/>
            <a:chExt cx="256573" cy="2317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933588-A864-7255-73BE-E90928E7259E}"/>
                    </a:ext>
                  </a:extLst>
                </p14:cNvPr>
                <p14:cNvContentPartPr/>
                <p14:nvPr/>
              </p14:nvContentPartPr>
              <p14:xfrm>
                <a:off x="394852" y="2346483"/>
                <a:ext cx="16153" cy="221163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933588-A864-7255-73BE-E90928E725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674" y="2337493"/>
                  <a:ext cx="34142" cy="238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DA57D7-E015-A175-3206-DBB80B672DF3}"/>
                    </a:ext>
                  </a:extLst>
                </p14:cNvPr>
                <p14:cNvContentPartPr/>
                <p14:nvPr/>
              </p14:nvContentPartPr>
              <p14:xfrm>
                <a:off x="461946" y="2335921"/>
                <a:ext cx="47836" cy="180782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DA57D7-E015-A175-3206-DBB80B672D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2886" y="2326900"/>
                  <a:ext cx="65593" cy="19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9E3BD99-E910-BBD1-9C91-A593A9140D75}"/>
                    </a:ext>
                  </a:extLst>
                </p14:cNvPr>
                <p14:cNvContentPartPr/>
                <p14:nvPr/>
              </p14:nvContentPartPr>
              <p14:xfrm>
                <a:off x="413489" y="2451473"/>
                <a:ext cx="101264" cy="298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9E3BD99-E910-BBD1-9C91-A593A9140D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448" y="2442491"/>
                  <a:ext cx="118985" cy="47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3B95A0-95CB-1D04-9B86-E2D13EC083B6}"/>
                    </a:ext>
                  </a:extLst>
                </p14:cNvPr>
                <p14:cNvContentPartPr/>
                <p14:nvPr/>
              </p14:nvContentPartPr>
              <p14:xfrm>
                <a:off x="548299" y="2362013"/>
                <a:ext cx="103126" cy="154068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3B95A0-95CB-1D04-9B86-E2D13EC083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9253" y="2352993"/>
                  <a:ext cx="120856" cy="1717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5A477E7-A76B-6CD8-A5A5-8EE958317D1C}"/>
                  </a:ext>
                </a:extLst>
              </p14:cNvPr>
              <p14:cNvContentPartPr/>
              <p14:nvPr/>
            </p14:nvContentPartPr>
            <p14:xfrm>
              <a:off x="537337" y="2374884"/>
              <a:ext cx="446609" cy="174624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5A477E7-A76B-6CD8-A5A5-8EE958317D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340" y="2365864"/>
                <a:ext cx="464243" cy="192303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CF76099-2B35-D2AD-191E-31045DA5F52A}"/>
              </a:ext>
            </a:extLst>
          </p:cNvPr>
          <p:cNvGrpSpPr/>
          <p:nvPr/>
        </p:nvGrpSpPr>
        <p:grpSpPr>
          <a:xfrm>
            <a:off x="739680" y="2155217"/>
            <a:ext cx="2807476" cy="1948586"/>
            <a:chOff x="1049572" y="2062227"/>
            <a:chExt cx="2807476" cy="19485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D5B316-7467-F144-39A8-17562E5E10D2}"/>
                    </a:ext>
                  </a:extLst>
                </p14:cNvPr>
                <p14:cNvContentPartPr/>
                <p14:nvPr/>
              </p14:nvContentPartPr>
              <p14:xfrm>
                <a:off x="1265215" y="2273798"/>
                <a:ext cx="849242" cy="407537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D5B316-7467-F144-39A8-17562E5E10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56215" y="2264798"/>
                  <a:ext cx="866882" cy="425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98B8AF-9C0C-BE22-3700-E82628E31844}"/>
                    </a:ext>
                  </a:extLst>
                </p14:cNvPr>
                <p14:cNvContentPartPr/>
                <p14:nvPr/>
              </p14:nvContentPartPr>
              <p14:xfrm>
                <a:off x="2099546" y="2357044"/>
                <a:ext cx="953611" cy="317456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98B8AF-9C0C-BE22-3700-E82628E318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0546" y="2348036"/>
                  <a:ext cx="971250" cy="335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BE66D8-9617-4FFD-94C3-4273261A5D74}"/>
                    </a:ext>
                  </a:extLst>
                </p14:cNvPr>
                <p14:cNvContentPartPr/>
                <p14:nvPr/>
              </p14:nvContentPartPr>
              <p14:xfrm>
                <a:off x="1280748" y="2300510"/>
                <a:ext cx="751706" cy="1346858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BE66D8-9617-4FFD-94C3-4273261A5D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71748" y="2291507"/>
                  <a:ext cx="769347" cy="1364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3BBC46-FD25-FA53-9D22-B2DE4BEAA35C}"/>
                    </a:ext>
                  </a:extLst>
                </p14:cNvPr>
                <p14:cNvContentPartPr/>
                <p14:nvPr/>
              </p14:nvContentPartPr>
              <p14:xfrm>
                <a:off x="2031211" y="3379613"/>
                <a:ext cx="867879" cy="252847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3BBC46-FD25-FA53-9D22-B2DE4BEAA3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2212" y="3370608"/>
                  <a:ext cx="885517" cy="27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B8489E-2593-356E-6BBE-D2B3EDF6E809}"/>
                    </a:ext>
                  </a:extLst>
                </p14:cNvPr>
                <p14:cNvContentPartPr/>
                <p14:nvPr/>
              </p14:nvContentPartPr>
              <p14:xfrm>
                <a:off x="2911514" y="3372158"/>
                <a:ext cx="777177" cy="407537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B8489E-2593-356E-6BBE-D2B3EDF6E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2515" y="3363150"/>
                  <a:ext cx="794816" cy="42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2284FE-8916-1007-80BB-AD85E1B72A2C}"/>
                    </a:ext>
                  </a:extLst>
                </p14:cNvPr>
                <p14:cNvContentPartPr/>
                <p14:nvPr/>
              </p14:nvContentPartPr>
              <p14:xfrm>
                <a:off x="3179271" y="2237143"/>
                <a:ext cx="161524" cy="176434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2284FE-8916-1007-80BB-AD85E1B72A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0277" y="2228123"/>
                  <a:ext cx="179151" cy="19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03300F-BB30-92BA-1469-061E2857628D}"/>
                    </a:ext>
                  </a:extLst>
                </p14:cNvPr>
                <p14:cNvContentPartPr/>
                <p14:nvPr/>
              </p14:nvContentPartPr>
              <p14:xfrm>
                <a:off x="3329611" y="2538448"/>
                <a:ext cx="527437" cy="1275416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03300F-BB30-92BA-1469-061E285762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20617" y="2529448"/>
                  <a:ext cx="545066" cy="1293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67184A-023B-564E-CFE4-54B316F44409}"/>
                    </a:ext>
                  </a:extLst>
                </p14:cNvPr>
                <p14:cNvContentPartPr/>
                <p14:nvPr/>
              </p14:nvContentPartPr>
              <p14:xfrm>
                <a:off x="3627186" y="3732479"/>
                <a:ext cx="210602" cy="113688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67184A-023B-564E-CFE4-54B316F444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8155" y="3723456"/>
                  <a:ext cx="228303" cy="131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F7AA17-AA5D-73A4-F5F0-7B20E6F64889}"/>
                    </a:ext>
                  </a:extLst>
                </p14:cNvPr>
                <p14:cNvContentPartPr/>
                <p14:nvPr/>
              </p14:nvContentPartPr>
              <p14:xfrm>
                <a:off x="2916485" y="3384582"/>
                <a:ext cx="209360" cy="315592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F7AA17-AA5D-73A4-F5F0-7B20E6F648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7476" y="3375565"/>
                  <a:ext cx="227017" cy="33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B915317-BB86-B7F0-7127-D73BF0F12335}"/>
                    </a:ext>
                  </a:extLst>
                </p14:cNvPr>
                <p14:cNvContentPartPr/>
                <p14:nvPr/>
              </p14:nvContentPartPr>
              <p14:xfrm>
                <a:off x="3185483" y="3844923"/>
                <a:ext cx="97535" cy="128598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B915317-BB86-B7F0-7127-D73BF0F123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76452" y="3835918"/>
                  <a:ext cx="115236" cy="14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1E31CC-1DB8-1CDF-E0D5-7A0CB1C34446}"/>
                    </a:ext>
                  </a:extLst>
                </p14:cNvPr>
                <p14:cNvContentPartPr/>
                <p14:nvPr/>
              </p14:nvContentPartPr>
              <p14:xfrm>
                <a:off x="1869336" y="2194581"/>
                <a:ext cx="215855" cy="196106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1E31CC-1DB8-1CDF-E0D5-7A0CB1C344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0342" y="2185585"/>
                  <a:ext cx="233483" cy="213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DCC953-9FFE-19E9-9191-70FD1EE3E9BA}"/>
                    </a:ext>
                  </a:extLst>
                </p14:cNvPr>
                <p14:cNvContentPartPr/>
                <p14:nvPr/>
              </p14:nvContentPartPr>
              <p14:xfrm>
                <a:off x="2154140" y="2108655"/>
                <a:ext cx="97360" cy="107754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DCC953-9FFE-19E9-9191-70FD1EE3E9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5125" y="2099645"/>
                  <a:ext cx="115029" cy="125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BFD2DF5-E300-AAA1-B713-EED31EEF0FB2}"/>
                    </a:ext>
                  </a:extLst>
                </p14:cNvPr>
                <p14:cNvContentPartPr/>
                <p14:nvPr/>
              </p14:nvContentPartPr>
              <p14:xfrm>
                <a:off x="2323220" y="2062227"/>
                <a:ext cx="7969" cy="153489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BFD2DF5-E300-AAA1-B713-EED31EEF0F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14164" y="2053219"/>
                  <a:ext cx="25718" cy="171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D8B6E7-1D5C-59F6-E428-69E250084123}"/>
                    </a:ext>
                  </a:extLst>
                </p14:cNvPr>
                <p14:cNvContentPartPr/>
                <p14:nvPr/>
              </p14:nvContentPartPr>
              <p14:xfrm>
                <a:off x="2382121" y="2065346"/>
                <a:ext cx="28758" cy="129582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D8B6E7-1D5C-59F6-E428-69E2500841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3134" y="2056347"/>
                  <a:ext cx="46372" cy="14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E06402F-3EF9-EAAE-50C3-6EF73AF639D1}"/>
                    </a:ext>
                  </a:extLst>
                </p14:cNvPr>
                <p14:cNvContentPartPr/>
                <p14:nvPr/>
              </p14:nvContentPartPr>
              <p14:xfrm>
                <a:off x="2344009" y="2139492"/>
                <a:ext cx="61326" cy="589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E06402F-3EF9-EAAE-50C3-6EF73AF639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4990" y="2130289"/>
                  <a:ext cx="79002" cy="23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19A9DD4-AD31-9512-708E-C8101C87435E}"/>
                    </a:ext>
                  </a:extLst>
                </p14:cNvPr>
                <p14:cNvContentPartPr/>
                <p14:nvPr/>
              </p14:nvContentPartPr>
              <p14:xfrm>
                <a:off x="3342555" y="3853859"/>
                <a:ext cx="11087" cy="156954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19A9DD4-AD31-9512-708E-C8101C8743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3614" y="3844859"/>
                  <a:ext cx="28612" cy="174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08B9F9-5F45-E606-2A04-8BDDC1A62813}"/>
                    </a:ext>
                  </a:extLst>
                </p14:cNvPr>
                <p14:cNvContentPartPr/>
                <p14:nvPr/>
              </p14:nvContentPartPr>
              <p14:xfrm>
                <a:off x="3402149" y="3828219"/>
                <a:ext cx="22521" cy="162151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08B9F9-5F45-E606-2A04-8BDDC1A628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3068" y="3819211"/>
                  <a:ext cx="40320" cy="17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C05D909-7F99-3C09-76B4-33506728498F}"/>
                    </a:ext>
                  </a:extLst>
                </p14:cNvPr>
                <p14:cNvContentPartPr/>
                <p14:nvPr/>
              </p14:nvContentPartPr>
              <p14:xfrm>
                <a:off x="3365422" y="3955376"/>
                <a:ext cx="56476" cy="589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C05D909-7F99-3C09-76B4-3350672849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56429" y="3946173"/>
                  <a:ext cx="74102" cy="23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1FECF6-7B5F-6C61-6CBF-337CAA35A412}"/>
                    </a:ext>
                  </a:extLst>
                </p14:cNvPr>
                <p14:cNvContentPartPr/>
                <p14:nvPr/>
              </p14:nvContentPartPr>
              <p14:xfrm>
                <a:off x="1484400" y="3477931"/>
                <a:ext cx="548473" cy="174624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1FECF6-7B5F-6C61-6CBF-337CAA35A4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75403" y="3468930"/>
                  <a:ext cx="566108" cy="19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00517D-7C8B-79AA-FC92-34C07F2989B9}"/>
                    </a:ext>
                  </a:extLst>
                </p14:cNvPr>
                <p14:cNvContentPartPr/>
                <p14:nvPr/>
              </p14:nvContentPartPr>
              <p14:xfrm>
                <a:off x="1049572" y="3345577"/>
                <a:ext cx="14898" cy="201649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00517D-7C8B-79AA-FC92-34C07F2989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88" y="3336575"/>
                  <a:ext cx="32703" cy="219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D43C09-CAFA-1C63-0490-B07E0A64A937}"/>
                    </a:ext>
                  </a:extLst>
                </p14:cNvPr>
                <p14:cNvContentPartPr/>
                <p14:nvPr/>
              </p14:nvContentPartPr>
              <p14:xfrm>
                <a:off x="1126490" y="3334143"/>
                <a:ext cx="22175" cy="177743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D43C09-CAFA-1C63-0490-B07E0A64A9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7402" y="3325148"/>
                  <a:ext cx="39988" cy="195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E4FC027-658C-7D69-B6AC-DA36AE0F8478}"/>
                    </a:ext>
                  </a:extLst>
                </p14:cNvPr>
                <p14:cNvContentPartPr/>
                <p14:nvPr/>
              </p14:nvContentPartPr>
              <p14:xfrm>
                <a:off x="1062391" y="3428039"/>
                <a:ext cx="93549" cy="22175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E4FC027-658C-7D69-B6AC-DA36AE0F84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3430" y="3419097"/>
                  <a:ext cx="111112" cy="39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31AC4C2-722E-0913-0525-D5B7061F8EDA}"/>
                    </a:ext>
                  </a:extLst>
                </p14:cNvPr>
                <p14:cNvContentPartPr/>
                <p14:nvPr/>
              </p14:nvContentPartPr>
              <p14:xfrm>
                <a:off x="1224196" y="3354586"/>
                <a:ext cx="98053" cy="161112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31AC4C2-722E-0913-0525-D5B7061F8E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15184" y="3345595"/>
                  <a:ext cx="115717" cy="1787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E320FF-667D-E5C7-D6A3-5E6E1B02E911}"/>
              </a:ext>
            </a:extLst>
          </p:cNvPr>
          <p:cNvGrpSpPr/>
          <p:nvPr/>
        </p:nvGrpSpPr>
        <p:grpSpPr>
          <a:xfrm>
            <a:off x="8013892" y="1014325"/>
            <a:ext cx="2692994" cy="1671825"/>
            <a:chOff x="1372152" y="2302704"/>
            <a:chExt cx="2692994" cy="16718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6D6289-6813-1DC5-3BE5-6A7550B9F589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6D6289-6813-1DC5-3BE5-6A7550B9F5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152" y="2331787"/>
                  <a:ext cx="900030" cy="441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2C56AC-8AA9-22AD-AC30-3737586A2CF6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2C56AC-8AA9-22AD-AC30-3737586A2C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30047" y="2418273"/>
                  <a:ext cx="1008473" cy="34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66B499-DCC1-284A-9CFD-9C40E54C1AB1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66B499-DCC1-284A-9CFD-9C40E54C1A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9289" y="2359541"/>
                  <a:ext cx="798691" cy="1417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A8C580-172A-4CB5-1110-FDDD823991FD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A8C580-172A-4CB5-1110-FDDD823991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59045" y="3480756"/>
                  <a:ext cx="919392" cy="280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81E219-B612-5D7B-A0F4-BD82ECB0ABB0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81E219-B612-5D7B-A0F4-BD82ECB0AB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3707" y="3473010"/>
                  <a:ext cx="825152" cy="44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B50086-2A44-E013-2A3E-8F7EDB7BF2BA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B50086-2A44-E013-2A3E-8F7EDB7BF2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51911" y="2293682"/>
                  <a:ext cx="185475" cy="20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B152F6-3C90-2635-761D-A58EE0CAE9A2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B152F6-3C90-2635-761D-A58EE0CAE9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08127" y="2606769"/>
                  <a:ext cx="565655" cy="134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A4C7B9-1808-E38B-D84A-A4DF4A5970A3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A4C7B9-1808-E38B-D84A-A4DF4A5970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7286" y="3847373"/>
                  <a:ext cx="236516" cy="1358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D1AE55-3B7A-CFB4-6A3C-D775BCF80337}"/>
              </a:ext>
            </a:extLst>
          </p:cNvPr>
          <p:cNvGrpSpPr/>
          <p:nvPr/>
        </p:nvGrpSpPr>
        <p:grpSpPr>
          <a:xfrm>
            <a:off x="8176117" y="4694626"/>
            <a:ext cx="2692994" cy="1671825"/>
            <a:chOff x="1372152" y="2302704"/>
            <a:chExt cx="2692994" cy="16718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926C22-4FC5-EC56-7344-B92DE97D944A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926C22-4FC5-EC56-7344-B92DE97D94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152" y="2331787"/>
                  <a:ext cx="900030" cy="441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23B3EE-3F41-AF64-B8E3-1522C1131977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23B3EE-3F41-AF64-B8E3-1522C11319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30047" y="2418273"/>
                  <a:ext cx="1008473" cy="34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DF3124-BD51-8264-89F2-75FCA90641E3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DF3124-BD51-8264-89F2-75FCA90641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9289" y="2359541"/>
                  <a:ext cx="798691" cy="1417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D21F8A-57FD-D88F-B933-A89391E9F41E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D21F8A-57FD-D88F-B933-A89391E9F4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59045" y="3480756"/>
                  <a:ext cx="919392" cy="280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2390F9-F98F-72F8-7E09-A4641EC76121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2390F9-F98F-72F8-7E09-A4641EC761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3707" y="3473010"/>
                  <a:ext cx="825152" cy="44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57AFA1-4C6C-BBB4-6BC4-719D9163AA0C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57AFA1-4C6C-BBB4-6BC4-719D9163AA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51911" y="2293682"/>
                  <a:ext cx="185475" cy="20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68E5DA-D1EF-9201-9E72-F14725D11EF4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68E5DA-D1EF-9201-9E72-F14725D11E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08127" y="2606769"/>
                  <a:ext cx="565655" cy="134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1715D3-08CB-96D2-F386-9B30FC6C5C2A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1715D3-08CB-96D2-F386-9B30FC6C5C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7286" y="3847373"/>
                  <a:ext cx="236516" cy="13582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42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AD6A-E28F-7482-6778-893C78D1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Glycoside Formation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EDB46FD-F533-6A4C-6E2F-792D2C434416}"/>
              </a:ext>
            </a:extLst>
          </p:cNvPr>
          <p:cNvGrpSpPr/>
          <p:nvPr/>
        </p:nvGrpSpPr>
        <p:grpSpPr>
          <a:xfrm>
            <a:off x="5660591" y="633352"/>
            <a:ext cx="766440" cy="415440"/>
            <a:chOff x="5664123" y="1033555"/>
            <a:chExt cx="7664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22CAF0-BB96-90FB-0E9B-20ABD9012054}"/>
                    </a:ext>
                  </a:extLst>
                </p14:cNvPr>
                <p14:cNvContentPartPr/>
                <p14:nvPr/>
              </p14:nvContentPartPr>
              <p14:xfrm>
                <a:off x="5664123" y="1132555"/>
                <a:ext cx="29520" cy="257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22CAF0-BB96-90FB-0E9B-20ABD90120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5123" y="1123568"/>
                  <a:ext cx="47160" cy="27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F2C26E-4965-42EE-73D3-CBFA38B772AC}"/>
                    </a:ext>
                  </a:extLst>
                </p14:cNvPr>
                <p14:cNvContentPartPr/>
                <p14:nvPr/>
              </p14:nvContentPartPr>
              <p14:xfrm>
                <a:off x="5764203" y="1094035"/>
                <a:ext cx="15840" cy="272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F2C26E-4965-42EE-73D3-CBFA38B772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55203" y="1085035"/>
                  <a:ext cx="33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CF4E98-EABA-2F9C-B3A3-C05A6A225345}"/>
                    </a:ext>
                  </a:extLst>
                </p14:cNvPr>
                <p14:cNvContentPartPr/>
                <p14:nvPr/>
              </p14:nvContentPartPr>
              <p14:xfrm>
                <a:off x="5673123" y="1272235"/>
                <a:ext cx="102600" cy="26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CF4E98-EABA-2F9C-B3A3-C05A6A2253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4123" y="1263112"/>
                  <a:ext cx="12024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D8DD03-C5BA-313A-B7AD-FB07A15C0352}"/>
                    </a:ext>
                  </a:extLst>
                </p14:cNvPr>
                <p14:cNvContentPartPr/>
                <p14:nvPr/>
              </p14:nvContentPartPr>
              <p14:xfrm>
                <a:off x="5857083" y="1297795"/>
                <a:ext cx="100800" cy="151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D8DD03-C5BA-313A-B7AD-FB07A15C03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8083" y="1288816"/>
                  <a:ext cx="118440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282358-258D-E4B4-A34F-8C1FEE5DC3AB}"/>
                    </a:ext>
                  </a:extLst>
                </p14:cNvPr>
                <p14:cNvContentPartPr/>
                <p14:nvPr/>
              </p14:nvContentPartPr>
              <p14:xfrm>
                <a:off x="6051843" y="1140475"/>
                <a:ext cx="186840" cy="215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282358-258D-E4B4-A34F-8C1FEE5DC3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42843" y="1131475"/>
                  <a:ext cx="204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7D15C1-B1C5-E108-53E3-238E13E8244F}"/>
                    </a:ext>
                  </a:extLst>
                </p14:cNvPr>
                <p14:cNvContentPartPr/>
                <p14:nvPr/>
              </p14:nvContentPartPr>
              <p14:xfrm>
                <a:off x="6335883" y="1033555"/>
                <a:ext cx="11880" cy="122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7D15C1-B1C5-E108-53E3-238E13E824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26883" y="1024555"/>
                  <a:ext cx="29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892BC6-F286-ED82-E537-A58AB07F0420}"/>
                    </a:ext>
                  </a:extLst>
                </p14:cNvPr>
                <p14:cNvContentPartPr/>
                <p14:nvPr/>
              </p14:nvContentPartPr>
              <p14:xfrm>
                <a:off x="6302403" y="1086835"/>
                <a:ext cx="128160" cy="9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892BC6-F286-ED82-E537-A58AB07F04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3403" y="1077835"/>
                  <a:ext cx="1458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66176C6-ED7B-9F2B-00E4-8E7E62549373}"/>
                  </a:ext>
                </a:extLst>
              </p14:cNvPr>
              <p14:cNvContentPartPr/>
              <p14:nvPr/>
            </p14:nvContentPartPr>
            <p14:xfrm>
              <a:off x="5395631" y="1117912"/>
              <a:ext cx="1093320" cy="156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66176C6-ED7B-9F2B-00E4-8E7E625493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6631" y="1108912"/>
                <a:ext cx="1110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302B146-2E05-C0F7-AAD5-020D6D5E5F1E}"/>
                  </a:ext>
                </a:extLst>
              </p14:cNvPr>
              <p14:cNvContentPartPr/>
              <p14:nvPr/>
            </p14:nvContentPartPr>
            <p14:xfrm>
              <a:off x="5442071" y="1396552"/>
              <a:ext cx="1111320" cy="1501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302B146-2E05-C0F7-AAD5-020D6D5E5F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33071" y="1387574"/>
                <a:ext cx="1128960" cy="167718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FFD42935-C2DF-2DCA-D71D-8DDD6DD5366D}"/>
              </a:ext>
            </a:extLst>
          </p:cNvPr>
          <p:cNvGrpSpPr/>
          <p:nvPr/>
        </p:nvGrpSpPr>
        <p:grpSpPr>
          <a:xfrm>
            <a:off x="1085351" y="896152"/>
            <a:ext cx="1338840" cy="836640"/>
            <a:chOff x="1088883" y="1296355"/>
            <a:chExt cx="1338840" cy="8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9A4A18-9B5F-0E2B-C881-D9A0E37D735A}"/>
                    </a:ext>
                  </a:extLst>
                </p14:cNvPr>
                <p14:cNvContentPartPr/>
                <p14:nvPr/>
              </p14:nvContentPartPr>
              <p14:xfrm>
                <a:off x="1088883" y="1807555"/>
                <a:ext cx="1184760" cy="325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9A4A18-9B5F-0E2B-C881-D9A0E37D73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883" y="1798555"/>
                  <a:ext cx="1202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042AB3-CE5D-2938-037C-3CB19930A2A1}"/>
                    </a:ext>
                  </a:extLst>
                </p14:cNvPr>
                <p14:cNvContentPartPr/>
                <p14:nvPr/>
              </p14:nvContentPartPr>
              <p14:xfrm>
                <a:off x="1671723" y="1508035"/>
                <a:ext cx="291960" cy="28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042AB3-CE5D-2938-037C-3CB19930A2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62712" y="1499047"/>
                  <a:ext cx="309622" cy="29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2EA96A-95A2-3F8E-8B2B-1B36BAF7819E}"/>
                    </a:ext>
                  </a:extLst>
                </p14:cNvPr>
                <p14:cNvContentPartPr/>
                <p14:nvPr/>
              </p14:nvContentPartPr>
              <p14:xfrm>
                <a:off x="2047563" y="1356835"/>
                <a:ext cx="119160" cy="165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2EA96A-95A2-3F8E-8B2B-1B36BAF781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8563" y="1347835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C05DE3-A4BB-B847-CF4A-20D8272CA464}"/>
                    </a:ext>
                  </a:extLst>
                </p14:cNvPr>
                <p14:cNvContentPartPr/>
                <p14:nvPr/>
              </p14:nvContentPartPr>
              <p14:xfrm>
                <a:off x="2226843" y="1296355"/>
                <a:ext cx="200880" cy="215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C05DE3-A4BB-B847-CF4A-20D8272CA4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7843" y="1287355"/>
                  <a:ext cx="21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93D262-B17E-782C-0D8E-E7E8999B8E3A}"/>
                    </a:ext>
                  </a:extLst>
                </p14:cNvPr>
                <p14:cNvContentPartPr/>
                <p14:nvPr/>
              </p14:nvContentPartPr>
              <p14:xfrm>
                <a:off x="1477323" y="1544395"/>
                <a:ext cx="187560" cy="266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93D262-B17E-782C-0D8E-E7E8999B8E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8323" y="1535407"/>
                  <a:ext cx="205200" cy="284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A8EE3E-2C27-8EF7-3442-8E0F021B8B30}"/>
                    </a:ext>
                  </a:extLst>
                </p14:cNvPr>
                <p14:cNvContentPartPr/>
                <p14:nvPr/>
              </p14:nvContentPartPr>
              <p14:xfrm>
                <a:off x="2056563" y="1367995"/>
                <a:ext cx="32040" cy="5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A8EE3E-2C27-8EF7-3442-8E0F021B8B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7663" y="1358995"/>
                  <a:ext cx="49484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306BEF-5C8D-1064-2111-CB323CECC54C}"/>
              </a:ext>
            </a:extLst>
          </p:cNvPr>
          <p:cNvGrpSpPr/>
          <p:nvPr/>
        </p:nvGrpSpPr>
        <p:grpSpPr>
          <a:xfrm>
            <a:off x="1135391" y="895072"/>
            <a:ext cx="355680" cy="222840"/>
            <a:chOff x="1138923" y="1295275"/>
            <a:chExt cx="3556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29802A-DA53-F066-BDF9-22BFF6F23177}"/>
                    </a:ext>
                  </a:extLst>
                </p14:cNvPr>
                <p14:cNvContentPartPr/>
                <p14:nvPr/>
              </p14:nvContentPartPr>
              <p14:xfrm>
                <a:off x="1138923" y="1295275"/>
                <a:ext cx="11880" cy="222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29802A-DA53-F066-BDF9-22BFF6F231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0188" y="1286275"/>
                  <a:ext cx="29001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9A5BCF-8BF2-3928-60B4-F6C09D242F42}"/>
                    </a:ext>
                  </a:extLst>
                </p14:cNvPr>
                <p14:cNvContentPartPr/>
                <p14:nvPr/>
              </p14:nvContentPartPr>
              <p14:xfrm>
                <a:off x="1225323" y="1302835"/>
                <a:ext cx="38160" cy="165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9A5BCF-8BF2-3928-60B4-F6C09D242F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6323" y="1293835"/>
                  <a:ext cx="55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1BD0BA-5900-FAD2-92CA-058013B748DC}"/>
                    </a:ext>
                  </a:extLst>
                </p14:cNvPr>
                <p14:cNvContentPartPr/>
                <p14:nvPr/>
              </p14:nvContentPartPr>
              <p14:xfrm>
                <a:off x="1151883" y="1403995"/>
                <a:ext cx="117000" cy="12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1BD0BA-5900-FAD2-92CA-058013B748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2883" y="1394995"/>
                  <a:ext cx="13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8E7D35-0EC8-E919-4382-A7E8C13FBA90}"/>
                    </a:ext>
                  </a:extLst>
                </p14:cNvPr>
                <p14:cNvContentPartPr/>
                <p14:nvPr/>
              </p14:nvContentPartPr>
              <p14:xfrm>
                <a:off x="1355283" y="1298515"/>
                <a:ext cx="139320" cy="172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8E7D35-0EC8-E919-4382-A7E8C13FBA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6283" y="1289515"/>
                  <a:ext cx="1569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4BF342-2A28-8A76-1B5B-DFD47C17D7D5}"/>
              </a:ext>
            </a:extLst>
          </p:cNvPr>
          <p:cNvGrpSpPr/>
          <p:nvPr/>
        </p:nvGrpSpPr>
        <p:grpSpPr>
          <a:xfrm>
            <a:off x="3186311" y="1300432"/>
            <a:ext cx="106560" cy="169200"/>
            <a:chOff x="3189843" y="1700635"/>
            <a:chExt cx="1065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E08AB3A-DDEB-020F-618E-CD68153A2C1F}"/>
                    </a:ext>
                  </a:extLst>
                </p14:cNvPr>
                <p14:cNvContentPartPr/>
                <p14:nvPr/>
              </p14:nvContentPartPr>
              <p14:xfrm>
                <a:off x="3232683" y="1700635"/>
                <a:ext cx="33480" cy="169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E08AB3A-DDEB-020F-618E-CD68153A2C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3683" y="1691616"/>
                  <a:ext cx="5112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587B4F-49F7-9748-A726-75EBB71B2030}"/>
                    </a:ext>
                  </a:extLst>
                </p14:cNvPr>
                <p14:cNvContentPartPr/>
                <p14:nvPr/>
              </p14:nvContentPartPr>
              <p14:xfrm>
                <a:off x="3189843" y="1769395"/>
                <a:ext cx="106560" cy="11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587B4F-49F7-9748-A726-75EBB71B20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80843" y="1760395"/>
                  <a:ext cx="124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1122409-75B7-C357-DF2E-E842329CE02A}"/>
              </a:ext>
            </a:extLst>
          </p:cNvPr>
          <p:cNvGrpSpPr/>
          <p:nvPr/>
        </p:nvGrpSpPr>
        <p:grpSpPr>
          <a:xfrm>
            <a:off x="3766991" y="1131952"/>
            <a:ext cx="854640" cy="370440"/>
            <a:chOff x="3770523" y="1532155"/>
            <a:chExt cx="85464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84CA37-4B85-77E7-383C-3C0D764F1CDB}"/>
                    </a:ext>
                  </a:extLst>
                </p14:cNvPr>
                <p14:cNvContentPartPr/>
                <p14:nvPr/>
              </p14:nvContentPartPr>
              <p14:xfrm>
                <a:off x="3770523" y="1597315"/>
                <a:ext cx="317520" cy="305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84CA37-4B85-77E7-383C-3C0D764F1C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61533" y="1588315"/>
                  <a:ext cx="3351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F794AF-ED7C-B290-9F1C-36D4BAE9B539}"/>
                    </a:ext>
                  </a:extLst>
                </p14:cNvPr>
                <p14:cNvContentPartPr/>
                <p14:nvPr/>
              </p14:nvContentPartPr>
              <p14:xfrm>
                <a:off x="4159323" y="1609555"/>
                <a:ext cx="170280" cy="229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F794AF-ED7C-B290-9F1C-36D4BAE9B5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50323" y="1600555"/>
                  <a:ext cx="187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728EE5-AD4F-1700-AE59-6DCDDF572C3C}"/>
                    </a:ext>
                  </a:extLst>
                </p14:cNvPr>
                <p14:cNvContentPartPr/>
                <p14:nvPr/>
              </p14:nvContentPartPr>
              <p14:xfrm>
                <a:off x="4455963" y="1549795"/>
                <a:ext cx="25920" cy="322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728EE5-AD4F-1700-AE59-6DCDDF572C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46836" y="1540805"/>
                  <a:ext cx="43808" cy="339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CDAEDD5-BB60-70A3-2901-2D93FF822F9C}"/>
                    </a:ext>
                  </a:extLst>
                </p14:cNvPr>
                <p14:cNvContentPartPr/>
                <p14:nvPr/>
              </p14:nvContentPartPr>
              <p14:xfrm>
                <a:off x="4586283" y="1532155"/>
                <a:ext cx="38880" cy="323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CDAEDD5-BB60-70A3-2901-2D93FF822F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7199" y="1523155"/>
                  <a:ext cx="56685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3F04C7-702E-2540-08D3-BC709CADB2EB}"/>
                    </a:ext>
                  </a:extLst>
                </p14:cNvPr>
                <p14:cNvContentPartPr/>
                <p14:nvPr/>
              </p14:nvContentPartPr>
              <p14:xfrm>
                <a:off x="4489443" y="1748515"/>
                <a:ext cx="116640" cy="19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3F04C7-702E-2540-08D3-BC709CADB2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0471" y="1739515"/>
                  <a:ext cx="134226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CA8BB3-FF33-2840-A776-79B087BBDDFE}"/>
                  </a:ext>
                </a:extLst>
              </p14:cNvPr>
              <p14:cNvContentPartPr/>
              <p14:nvPr/>
            </p14:nvContentPartPr>
            <p14:xfrm>
              <a:off x="3624737" y="4759765"/>
              <a:ext cx="395625" cy="26971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CA8BB3-FF33-2840-A776-79B087BBDD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15729" y="4750762"/>
                <a:ext cx="413280" cy="2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FCEFFF-FD16-8814-3D71-5B918C6B1F1F}"/>
                  </a:ext>
                </a:extLst>
              </p14:cNvPr>
              <p14:cNvContentPartPr/>
              <p14:nvPr/>
            </p14:nvContentPartPr>
            <p14:xfrm>
              <a:off x="4139880" y="4639607"/>
              <a:ext cx="90119" cy="147641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FCEFFF-FD16-8814-3D71-5B918C6B1F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30795" y="4630582"/>
                <a:ext cx="107925" cy="16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52AB73-86F9-90BA-9A1C-BE379DCC15FD}"/>
                  </a:ext>
                </a:extLst>
              </p14:cNvPr>
              <p14:cNvContentPartPr/>
              <p14:nvPr/>
            </p14:nvContentPartPr>
            <p14:xfrm>
              <a:off x="4292633" y="4606372"/>
              <a:ext cx="35155" cy="189184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52AB73-86F9-90BA-9A1C-BE379DCC15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83572" y="4597363"/>
                <a:ext cx="52914" cy="20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E14B07-F205-F072-99D4-E1B8E510E4E2}"/>
                  </a:ext>
                </a:extLst>
              </p14:cNvPr>
              <p14:cNvContentPartPr/>
              <p14:nvPr/>
            </p14:nvContentPartPr>
            <p14:xfrm>
              <a:off x="4351434" y="4582085"/>
              <a:ext cx="75418" cy="172567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E14B07-F205-F072-99D4-E1B8E510E4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42413" y="4573060"/>
                <a:ext cx="93100" cy="19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5221C0-7186-4857-92C4-8996A8B1A166}"/>
                  </a:ext>
                </a:extLst>
              </p14:cNvPr>
              <p14:cNvContentPartPr/>
              <p14:nvPr/>
            </p14:nvContentPartPr>
            <p14:xfrm>
              <a:off x="1594843" y="3551159"/>
              <a:ext cx="232645" cy="272911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5221C0-7186-4857-92C4-8996A8B1A1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85840" y="3542146"/>
                <a:ext cx="250291" cy="29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1A4901-F8BC-21A9-85E1-A855F560A854}"/>
                  </a:ext>
                </a:extLst>
              </p14:cNvPr>
              <p14:cNvContentPartPr/>
              <p14:nvPr/>
            </p14:nvContentPartPr>
            <p14:xfrm>
              <a:off x="64754" y="3498751"/>
              <a:ext cx="16618" cy="227532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1A4901-F8BC-21A9-85E1-A855F560A8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722" y="3489765"/>
                <a:ext cx="34320" cy="24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A5F099-D49E-9E32-BA36-102A3EA5FB25}"/>
                  </a:ext>
                </a:extLst>
              </p14:cNvPr>
              <p14:cNvContentPartPr/>
              <p14:nvPr/>
            </p14:nvContentPartPr>
            <p14:xfrm>
              <a:off x="133780" y="3487886"/>
              <a:ext cx="49213" cy="185988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A5F099-D49E-9E32-BA36-102A3EA5FB2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4733" y="3478857"/>
                <a:ext cx="66944" cy="20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411E47-3937-C436-5F06-2B27C6DD3E58}"/>
                  </a:ext>
                </a:extLst>
              </p14:cNvPr>
              <p14:cNvContentPartPr/>
              <p14:nvPr/>
            </p14:nvContentPartPr>
            <p14:xfrm>
              <a:off x="83927" y="3606764"/>
              <a:ext cx="104180" cy="30679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411E47-3937-C436-5F06-2B27C6DD3E5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884" y="3597741"/>
                <a:ext cx="121905" cy="48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EA9817-DFA0-1A98-3199-BD0C7B971DB8}"/>
                  </a:ext>
                </a:extLst>
              </p14:cNvPr>
              <p14:cNvContentPartPr/>
              <p14:nvPr/>
            </p14:nvContentPartPr>
            <p14:xfrm>
              <a:off x="222620" y="3514729"/>
              <a:ext cx="106096" cy="158505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EA9817-DFA0-1A98-3199-BD0C7B971D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3567" y="3505723"/>
                <a:ext cx="123839" cy="176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54C804-65F7-AE57-7A8D-CA304BA359B4}"/>
                  </a:ext>
                </a:extLst>
              </p14:cNvPr>
              <p14:cNvContentPartPr/>
              <p14:nvPr/>
            </p14:nvContentPartPr>
            <p14:xfrm>
              <a:off x="530159" y="3432302"/>
              <a:ext cx="459469" cy="179653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54C804-65F7-AE57-7A8D-CA304BA359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157" y="3423283"/>
                <a:ext cx="477113" cy="19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CD497D-B435-3E34-7D76-A498E6676961}"/>
                  </a:ext>
                </a:extLst>
              </p14:cNvPr>
              <p14:cNvContentPartPr/>
              <p14:nvPr/>
            </p14:nvContentPartPr>
            <p14:xfrm>
              <a:off x="960183" y="3423974"/>
              <a:ext cx="873699" cy="419273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CD497D-B435-3E34-7D76-A498E66769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51183" y="3414969"/>
                <a:ext cx="891339" cy="43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1F870B-9EF1-0DB6-D01C-FFE8EAB8E49B}"/>
                  </a:ext>
                </a:extLst>
              </p14:cNvPr>
              <p14:cNvContentPartPr/>
              <p14:nvPr/>
            </p14:nvContentPartPr>
            <p14:xfrm>
              <a:off x="1818540" y="3509618"/>
              <a:ext cx="981074" cy="326598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1F870B-9EF1-0DB6-D01C-FFE8EAB8E4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09539" y="3500606"/>
                <a:ext cx="998715" cy="34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A379A3-862D-82EE-CCC0-E4CB61AD2658}"/>
                  </a:ext>
                </a:extLst>
              </p14:cNvPr>
              <p14:cNvContentPartPr/>
              <p14:nvPr/>
            </p14:nvContentPartPr>
            <p14:xfrm>
              <a:off x="976162" y="3451455"/>
              <a:ext cx="773354" cy="1385645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A379A3-862D-82EE-CCC0-E4CB61AD265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7161" y="3442453"/>
                <a:ext cx="790996" cy="140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D5C9C3-F67A-9F5C-BF19-717F5C22D000}"/>
                  </a:ext>
                </a:extLst>
              </p14:cNvPr>
              <p14:cNvContentPartPr/>
              <p14:nvPr/>
            </p14:nvContentPartPr>
            <p14:xfrm>
              <a:off x="1748237" y="4561634"/>
              <a:ext cx="892873" cy="26013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D5C9C3-F67A-9F5C-BF19-717F5C22D0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39236" y="4552627"/>
                <a:ext cx="910514" cy="27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A211442-1EB8-365B-9340-D74AD9A9EE4F}"/>
                  </a:ext>
                </a:extLst>
              </p14:cNvPr>
              <p14:cNvContentPartPr/>
              <p14:nvPr/>
            </p14:nvContentPartPr>
            <p14:xfrm>
              <a:off x="2653891" y="4553965"/>
              <a:ext cx="799559" cy="419273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A211442-1EB8-365B-9340-D74AD9A9EE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44891" y="4544952"/>
                <a:ext cx="817199" cy="43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B685244-29CD-A705-5C07-75C853FCF4BF}"/>
                  </a:ext>
                </a:extLst>
              </p14:cNvPr>
              <p14:cNvContentPartPr/>
              <p14:nvPr/>
            </p14:nvContentPartPr>
            <p14:xfrm>
              <a:off x="2929360" y="3386264"/>
              <a:ext cx="166175" cy="181514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B685244-29CD-A705-5C07-75C853FCF4B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20348" y="3377242"/>
                <a:ext cx="183838" cy="19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885ACA-05D3-758B-B1F2-CD29C263471D}"/>
                  </a:ext>
                </a:extLst>
              </p14:cNvPr>
              <p14:cNvContentPartPr/>
              <p14:nvPr/>
            </p14:nvContentPartPr>
            <p14:xfrm>
              <a:off x="3084028" y="3696245"/>
              <a:ext cx="542626" cy="1312146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885ACA-05D3-758B-B1F2-CD29C263471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75032" y="3687245"/>
                <a:ext cx="560258" cy="1329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A64FB5D-C185-F7BD-E86C-5EC02BFD5B05}"/>
                  </a:ext>
                </a:extLst>
              </p14:cNvPr>
              <p14:cNvContentPartPr/>
              <p14:nvPr/>
            </p14:nvContentPartPr>
            <p14:xfrm>
              <a:off x="3390175" y="4924661"/>
              <a:ext cx="216666" cy="116962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A64FB5D-C185-F7BD-E86C-5EC02BFD5B0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81147" y="4915636"/>
                <a:ext cx="234360" cy="13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A6DBAED-F854-9A4E-C954-2B021CB51CB9}"/>
                  </a:ext>
                </a:extLst>
              </p14:cNvPr>
              <p14:cNvContentPartPr/>
              <p14:nvPr/>
            </p14:nvContentPartPr>
            <p14:xfrm>
              <a:off x="2659006" y="4566745"/>
              <a:ext cx="215388" cy="324681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A6DBAED-F854-9A4E-C954-2B021CB51C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50001" y="4557726"/>
                <a:ext cx="233037" cy="34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5CABFB-E696-FF96-30E7-2631E60D4657}"/>
                  </a:ext>
                </a:extLst>
              </p14:cNvPr>
              <p14:cNvContentPartPr/>
              <p14:nvPr/>
            </p14:nvContentPartPr>
            <p14:xfrm>
              <a:off x="2935750" y="5040344"/>
              <a:ext cx="100345" cy="132301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5CABFB-E696-FF96-30E7-2631E60D46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6759" y="5031332"/>
                <a:ext cx="117968" cy="14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3196B3-0AD7-46CF-07C2-DB7CBB93D1E6}"/>
                  </a:ext>
                </a:extLst>
              </p14:cNvPr>
              <p14:cNvContentPartPr/>
              <p14:nvPr/>
            </p14:nvContentPartPr>
            <p14:xfrm>
              <a:off x="1581700" y="3342476"/>
              <a:ext cx="222072" cy="201754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3196B3-0AD7-46CF-07C2-DB7CBB93D1E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72702" y="3333469"/>
                <a:ext cx="239708" cy="21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D87A284-D0D4-E518-26B9-3E7590A5B739}"/>
                  </a:ext>
                </a:extLst>
              </p14:cNvPr>
              <p14:cNvContentPartPr/>
              <p14:nvPr/>
            </p14:nvContentPartPr>
            <p14:xfrm>
              <a:off x="1874705" y="3254076"/>
              <a:ext cx="100164" cy="110858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D87A284-D0D4-E518-26B9-3E7590A5B7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65697" y="3245078"/>
                <a:ext cx="117819" cy="128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18B504-3AC8-6292-59CF-7F0368EA72C3}"/>
                  </a:ext>
                </a:extLst>
              </p14:cNvPr>
              <p14:cNvContentPartPr/>
              <p14:nvPr/>
            </p14:nvContentPartPr>
            <p14:xfrm>
              <a:off x="2048655" y="3206310"/>
              <a:ext cx="8198" cy="157909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18B504-3AC8-6292-59CF-7F0368EA72C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9744" y="3197317"/>
                <a:ext cx="25663" cy="17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BA913DB-6DA9-9B10-E149-D0E69CE00957}"/>
                  </a:ext>
                </a:extLst>
              </p14:cNvPr>
              <p14:cNvContentPartPr/>
              <p14:nvPr/>
            </p14:nvContentPartPr>
            <p14:xfrm>
              <a:off x="2109252" y="3209518"/>
              <a:ext cx="29586" cy="133314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BA913DB-6DA9-9B10-E149-D0E69CE009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00232" y="3200510"/>
                <a:ext cx="47265" cy="15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1895B6-7B19-290C-F558-492EEDEA4FD5}"/>
                  </a:ext>
                </a:extLst>
              </p14:cNvPr>
              <p14:cNvContentPartPr/>
              <p14:nvPr/>
            </p14:nvContentPartPr>
            <p14:xfrm>
              <a:off x="2070043" y="3285800"/>
              <a:ext cx="63092" cy="60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1895B6-7B19-290C-F558-492EEDEA4FD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061030" y="3276888"/>
                <a:ext cx="80758" cy="2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DE5C5F-EF93-23A7-FA6A-E219BE4D0C5D}"/>
                  </a:ext>
                </a:extLst>
              </p14:cNvPr>
              <p14:cNvContentPartPr/>
              <p14:nvPr/>
            </p14:nvContentPartPr>
            <p14:xfrm>
              <a:off x="3097346" y="5049536"/>
              <a:ext cx="11406" cy="161475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DE5C5F-EF93-23A7-FA6A-E219BE4D0C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88148" y="5040545"/>
                <a:ext cx="29435" cy="1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5D12C-9DA2-9981-6846-DE5FB6F928CC}"/>
                  </a:ext>
                </a:extLst>
              </p14:cNvPr>
              <p14:cNvContentPartPr/>
              <p14:nvPr/>
            </p14:nvContentPartPr>
            <p14:xfrm>
              <a:off x="3158655" y="5023160"/>
              <a:ext cx="23170" cy="1668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5D12C-9DA2-9981-6846-DE5FB6F928C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149461" y="5014152"/>
                <a:ext cx="41191" cy="184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B2148E2-7B55-E8F2-6337-11B9D30AEA17}"/>
                  </a:ext>
                </a:extLst>
              </p14:cNvPr>
              <p14:cNvContentPartPr/>
              <p14:nvPr/>
            </p14:nvContentPartPr>
            <p14:xfrm>
              <a:off x="3120871" y="5153978"/>
              <a:ext cx="58102" cy="60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B2148E2-7B55-E8F2-6337-11B9D30AEA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1849" y="5145066"/>
                <a:ext cx="75785" cy="2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4AC6E0-5556-9590-2C1F-626BA12A5F1C}"/>
                  </a:ext>
                </a:extLst>
              </p14:cNvPr>
              <p14:cNvContentPartPr/>
              <p14:nvPr/>
            </p14:nvContentPartPr>
            <p14:xfrm>
              <a:off x="1185680" y="4662782"/>
              <a:ext cx="564267" cy="179653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4AC6E0-5556-9590-2C1F-626BA12A5F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76678" y="4653781"/>
                <a:ext cx="581912" cy="197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482546E-C449-A84A-CF8F-09DC896F1BCD}"/>
                  </a:ext>
                </a:extLst>
              </p14:cNvPr>
              <p14:cNvContentPartPr/>
              <p14:nvPr/>
            </p14:nvContentPartPr>
            <p14:xfrm>
              <a:off x="738328" y="4526618"/>
              <a:ext cx="15328" cy="207456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482546E-C449-A84A-CF8F-09DC896F1B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9204" y="4517614"/>
                <a:ext cx="33211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132A2A3-B478-2738-24A8-E5803F083525}"/>
                  </a:ext>
                </a:extLst>
              </p14:cNvPr>
              <p14:cNvContentPartPr/>
              <p14:nvPr/>
            </p14:nvContentPartPr>
            <p14:xfrm>
              <a:off x="817461" y="4514855"/>
              <a:ext cx="22812" cy="182862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132A2A3-B478-2738-24A8-E5803F08352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8263" y="4505856"/>
                <a:ext cx="40841" cy="20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F081E8-9C1B-BCA4-2629-4FF651C25DD2}"/>
                  </a:ext>
                </a:extLst>
              </p14:cNvPr>
              <p14:cNvContentPartPr/>
              <p14:nvPr/>
            </p14:nvContentPartPr>
            <p14:xfrm>
              <a:off x="751516" y="4611454"/>
              <a:ext cx="96242" cy="22812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F081E8-9C1B-BCA4-2629-4FF651C25D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2538" y="4602402"/>
                <a:ext cx="113838" cy="4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68FA64-A3A8-974E-A271-D8A3738C964C}"/>
                  </a:ext>
                </a:extLst>
              </p14:cNvPr>
              <p14:cNvContentPartPr/>
              <p14:nvPr/>
            </p14:nvContentPartPr>
            <p14:xfrm>
              <a:off x="917982" y="4535885"/>
              <a:ext cx="100876" cy="165751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68FA64-A3A8-974E-A271-D8A3738C964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8975" y="4526877"/>
                <a:ext cx="118529" cy="183407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11BC4FA-B952-6BB8-B015-A34EF8B3E8BA}"/>
              </a:ext>
            </a:extLst>
          </p:cNvPr>
          <p:cNvGrpSpPr/>
          <p:nvPr/>
        </p:nvGrpSpPr>
        <p:grpSpPr>
          <a:xfrm>
            <a:off x="6141731" y="2918695"/>
            <a:ext cx="2175514" cy="1350570"/>
            <a:chOff x="1372152" y="2302704"/>
            <a:chExt cx="2692994" cy="16718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FF2FAE-555E-25ED-B05C-8226EBF29F83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FF2FAE-555E-25ED-B05C-8226EBF29F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61011" y="2329646"/>
                  <a:ext cx="904226" cy="445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3B7D36-5E41-FA6F-D3DA-7A634CB37F90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3B7D36-5E41-FA6F-D3DA-7A634CB37F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7905" y="2416126"/>
                  <a:ext cx="1012671" cy="35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C6AA49-4253-C5A7-96FA-C8CB04481013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C6AA49-4253-C5A7-96FA-C8CB0448101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7146" y="2357399"/>
                  <a:ext cx="802890" cy="142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3D080E-9A9E-52BA-63A3-9CBBD4A9A75D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3D080E-9A9E-52BA-63A3-9CBBD4A9A7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6907" y="3478614"/>
                  <a:ext cx="923584" cy="28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61A635-787B-0893-8807-6CA71C7F5E64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61A635-787B-0893-8807-6CA71C7F5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71566" y="3470864"/>
                  <a:ext cx="829348" cy="445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A295C4-1E1A-3B8A-93DE-6D547D30D142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A295C4-1E1A-3B8A-93DE-6D547D30D1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9786" y="2291553"/>
                  <a:ext cx="189641" cy="20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C267C8-B548-59DE-261D-03FA7E25035D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C267C8-B548-59DE-261D-03FA7E25035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5993" y="2604629"/>
                  <a:ext cx="569837" cy="134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E240FF-68C0-197C-28F5-61D1357D46C1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E240FF-68C0-197C-28F5-61D1357D46C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5149" y="3845218"/>
                  <a:ext cx="240704" cy="1400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4D00F2-E97F-853C-C9DC-9D6F937F3F5A}"/>
                  </a:ext>
                </a:extLst>
              </p14:cNvPr>
              <p14:cNvContentPartPr/>
              <p14:nvPr/>
            </p14:nvContentPartPr>
            <p14:xfrm>
              <a:off x="4519209" y="3757697"/>
              <a:ext cx="1100520" cy="123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4D00F2-E97F-853C-C9DC-9D6F937F3F5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10209" y="3748723"/>
                <a:ext cx="1118160" cy="141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97E4AA4-D217-AE4A-7CF5-32D383AF8E3C}"/>
                  </a:ext>
                </a:extLst>
              </p14:cNvPr>
              <p14:cNvContentPartPr/>
              <p14:nvPr/>
            </p14:nvContentPartPr>
            <p14:xfrm>
              <a:off x="4575817" y="4078817"/>
              <a:ext cx="1137600" cy="171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97E4AA4-D217-AE4A-7CF5-32D383AF8E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66817" y="4069836"/>
                <a:ext cx="1155240" cy="188963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66D4423-83BB-CA4F-32E7-8289679C86BE}"/>
              </a:ext>
            </a:extLst>
          </p:cNvPr>
          <p:cNvGrpSpPr/>
          <p:nvPr/>
        </p:nvGrpSpPr>
        <p:grpSpPr>
          <a:xfrm>
            <a:off x="4779798" y="3389475"/>
            <a:ext cx="473040" cy="261360"/>
            <a:chOff x="4977311" y="4317446"/>
            <a:chExt cx="4730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70A22D-A094-DF4A-F01C-6376FA7BD962}"/>
                    </a:ext>
                  </a:extLst>
                </p14:cNvPr>
                <p14:cNvContentPartPr/>
                <p14:nvPr/>
              </p14:nvContentPartPr>
              <p14:xfrm>
                <a:off x="4977311" y="4317446"/>
                <a:ext cx="18000" cy="25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70A22D-A094-DF4A-F01C-6376FA7BD9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68311" y="4308446"/>
                  <a:ext cx="35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B83ADF-FD13-B13E-DE86-A51A281646AF}"/>
                    </a:ext>
                  </a:extLst>
                </p14:cNvPr>
                <p14:cNvContentPartPr/>
                <p14:nvPr/>
              </p14:nvContentPartPr>
              <p14:xfrm>
                <a:off x="5081711" y="4328966"/>
                <a:ext cx="38160" cy="244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B83ADF-FD13-B13E-DE86-A51A281646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2711" y="4319966"/>
                  <a:ext cx="55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A2BED6-B6B8-A9DE-BB74-76AAF96293F7}"/>
                    </a:ext>
                  </a:extLst>
                </p14:cNvPr>
                <p14:cNvContentPartPr/>
                <p14:nvPr/>
              </p14:nvContentPartPr>
              <p14:xfrm>
                <a:off x="4994951" y="4478006"/>
                <a:ext cx="112680" cy="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A2BED6-B6B8-A9DE-BB74-76AAF96293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5951" y="4469006"/>
                  <a:ext cx="13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CC64BC-BA89-AB95-C535-38D1AF227F59}"/>
                    </a:ext>
                  </a:extLst>
                </p14:cNvPr>
                <p14:cNvContentPartPr/>
                <p14:nvPr/>
              </p14:nvContentPartPr>
              <p14:xfrm>
                <a:off x="5186471" y="4383326"/>
                <a:ext cx="166680" cy="178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CC64BC-BA89-AB95-C535-38D1AF227F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77471" y="4374326"/>
                  <a:ext cx="184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15C3A7-F281-BDAE-48E2-4DCD1E05834B}"/>
                    </a:ext>
                  </a:extLst>
                </p14:cNvPr>
                <p14:cNvContentPartPr/>
                <p14:nvPr/>
              </p14:nvContentPartPr>
              <p14:xfrm>
                <a:off x="5424431" y="4357046"/>
                <a:ext cx="25920" cy="221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15C3A7-F281-BDAE-48E2-4DCD1E0583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15554" y="4348046"/>
                  <a:ext cx="43318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30AB2E-FA52-0D8A-8C21-947610884403}"/>
              </a:ext>
            </a:extLst>
          </p:cNvPr>
          <p:cNvGrpSpPr/>
          <p:nvPr/>
        </p:nvGrpSpPr>
        <p:grpSpPr>
          <a:xfrm>
            <a:off x="9172977" y="5033105"/>
            <a:ext cx="2175514" cy="1350570"/>
            <a:chOff x="1372152" y="2302704"/>
            <a:chExt cx="2692994" cy="16718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BC1DE0-D6C5-1FC4-8AC3-C4219866E1DD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BC1DE0-D6C5-1FC4-8AC3-C4219866E1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61011" y="2329646"/>
                  <a:ext cx="904226" cy="445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9" name="Ink 56">
                  <a:extLst>
                    <a:ext uri="{FF2B5EF4-FFF2-40B4-BE49-F238E27FC236}">
                      <a16:creationId xmlns:a16="http://schemas.microsoft.com/office/drawing/2014/main" id="{976990A6-F6E9-BA6E-A1EF-5B8550A5B9A1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>
            <p:pic>
              <p:nvPicPr>
                <p:cNvPr id="49" name="Ink 56">
                  <a:extLst>
                    <a:ext uri="{FF2B5EF4-FFF2-40B4-BE49-F238E27FC236}">
                      <a16:creationId xmlns:a16="http://schemas.microsoft.com/office/drawing/2014/main" id="{976990A6-F6E9-BA6E-A1EF-5B8550A5B9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7905" y="2416126"/>
                  <a:ext cx="1012671" cy="35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0" name="Ink 57">
                  <a:extLst>
                    <a:ext uri="{FF2B5EF4-FFF2-40B4-BE49-F238E27FC236}">
                      <a16:creationId xmlns:a16="http://schemas.microsoft.com/office/drawing/2014/main" id="{105DC2F4-B466-284A-99EB-FBAE3A1429AB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>
            <p:pic>
              <p:nvPicPr>
                <p:cNvPr id="50" name="Ink 57">
                  <a:extLst>
                    <a:ext uri="{FF2B5EF4-FFF2-40B4-BE49-F238E27FC236}">
                      <a16:creationId xmlns:a16="http://schemas.microsoft.com/office/drawing/2014/main" id="{105DC2F4-B466-284A-99EB-FBAE3A1429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7146" y="2357399"/>
                  <a:ext cx="802890" cy="142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1" name="Ink 58">
                  <a:extLst>
                    <a:ext uri="{FF2B5EF4-FFF2-40B4-BE49-F238E27FC236}">
                      <a16:creationId xmlns:a16="http://schemas.microsoft.com/office/drawing/2014/main" id="{13F224E7-09CC-B440-75F4-1DA668472194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>
            <p:pic>
              <p:nvPicPr>
                <p:cNvPr id="51" name="Ink 58">
                  <a:extLst>
                    <a:ext uri="{FF2B5EF4-FFF2-40B4-BE49-F238E27FC236}">
                      <a16:creationId xmlns:a16="http://schemas.microsoft.com/office/drawing/2014/main" id="{13F224E7-09CC-B440-75F4-1DA6684721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6907" y="3478614"/>
                  <a:ext cx="923584" cy="28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2" name="Ink 59">
                  <a:extLst>
                    <a:ext uri="{FF2B5EF4-FFF2-40B4-BE49-F238E27FC236}">
                      <a16:creationId xmlns:a16="http://schemas.microsoft.com/office/drawing/2014/main" id="{0D55DA71-26EF-C926-2543-CEA9BFAAF71D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>
            <p:pic>
              <p:nvPicPr>
                <p:cNvPr id="52" name="Ink 59">
                  <a:extLst>
                    <a:ext uri="{FF2B5EF4-FFF2-40B4-BE49-F238E27FC236}">
                      <a16:creationId xmlns:a16="http://schemas.microsoft.com/office/drawing/2014/main" id="{0D55DA71-26EF-C926-2543-CEA9BFAAF7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71566" y="3470864"/>
                  <a:ext cx="829348" cy="445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3" name="Ink 60">
                  <a:extLst>
                    <a:ext uri="{FF2B5EF4-FFF2-40B4-BE49-F238E27FC236}">
                      <a16:creationId xmlns:a16="http://schemas.microsoft.com/office/drawing/2014/main" id="{D5AA793B-7912-A6C2-6E8F-4D748BFC033D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>
            <p:pic>
              <p:nvPicPr>
                <p:cNvPr id="53" name="Ink 60">
                  <a:extLst>
                    <a:ext uri="{FF2B5EF4-FFF2-40B4-BE49-F238E27FC236}">
                      <a16:creationId xmlns:a16="http://schemas.microsoft.com/office/drawing/2014/main" id="{D5AA793B-7912-A6C2-6E8F-4D748BFC03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9786" y="2291553"/>
                  <a:ext cx="189641" cy="20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4" name="Ink 61">
                  <a:extLst>
                    <a:ext uri="{FF2B5EF4-FFF2-40B4-BE49-F238E27FC236}">
                      <a16:creationId xmlns:a16="http://schemas.microsoft.com/office/drawing/2014/main" id="{D3137810-144C-4AC2-4DAB-6DA63CE2A6B6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>
            <p:pic>
              <p:nvPicPr>
                <p:cNvPr id="54" name="Ink 61">
                  <a:extLst>
                    <a:ext uri="{FF2B5EF4-FFF2-40B4-BE49-F238E27FC236}">
                      <a16:creationId xmlns:a16="http://schemas.microsoft.com/office/drawing/2014/main" id="{D3137810-144C-4AC2-4DAB-6DA63CE2A6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5993" y="2604629"/>
                  <a:ext cx="569837" cy="134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5" name="Ink 62">
                  <a:extLst>
                    <a:ext uri="{FF2B5EF4-FFF2-40B4-BE49-F238E27FC236}">
                      <a16:creationId xmlns:a16="http://schemas.microsoft.com/office/drawing/2014/main" id="{2E13B764-99B6-F4CB-8BE4-DB99F9B1632A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>
            <p:pic>
              <p:nvPicPr>
                <p:cNvPr id="55" name="Ink 62">
                  <a:extLst>
                    <a:ext uri="{FF2B5EF4-FFF2-40B4-BE49-F238E27FC236}">
                      <a16:creationId xmlns:a16="http://schemas.microsoft.com/office/drawing/2014/main" id="{2E13B764-99B6-F4CB-8BE4-DB99F9B163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5149" y="3845218"/>
                  <a:ext cx="240704" cy="14005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E8B8652-5790-6DA0-ECEB-BBD447663115}"/>
              </a:ext>
            </a:extLst>
          </p:cNvPr>
          <p:cNvCxnSpPr>
            <a:cxnSpLocks/>
          </p:cNvCxnSpPr>
          <p:nvPr/>
        </p:nvCxnSpPr>
        <p:spPr>
          <a:xfrm>
            <a:off x="0" y="23712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F4260B-8D6C-DD20-593D-5AA75AB33B66}"/>
              </a:ext>
            </a:extLst>
          </p:cNvPr>
          <p:cNvGrpSpPr/>
          <p:nvPr/>
        </p:nvGrpSpPr>
        <p:grpSpPr>
          <a:xfrm>
            <a:off x="496746" y="6043948"/>
            <a:ext cx="241589" cy="271316"/>
            <a:chOff x="796631" y="6276206"/>
            <a:chExt cx="3013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E7454C-288E-576C-48B4-51BCCB01BCD6}"/>
                    </a:ext>
                  </a:extLst>
                </p14:cNvPr>
                <p14:cNvContentPartPr/>
                <p14:nvPr/>
              </p14:nvContentPartPr>
              <p14:xfrm>
                <a:off x="908231" y="6276206"/>
                <a:ext cx="36720" cy="338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E7454C-288E-576C-48B4-51BCCB01BC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7036" y="6264986"/>
                  <a:ext cx="58662" cy="360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D6B108-74F6-25BB-6846-78549FB9A1F8}"/>
                    </a:ext>
                  </a:extLst>
                </p14:cNvPr>
                <p14:cNvContentPartPr/>
                <p14:nvPr/>
              </p14:nvContentPartPr>
              <p14:xfrm>
                <a:off x="796631" y="6442886"/>
                <a:ext cx="301320" cy="42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D6B108-74F6-25BB-6846-78549FB9A1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5404" y="6431684"/>
                  <a:ext cx="323324" cy="640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006AA73-2FDC-5454-3AEF-936E47088551}"/>
              </a:ext>
            </a:extLst>
          </p:cNvPr>
          <p:cNvGrpSpPr/>
          <p:nvPr/>
        </p:nvGrpSpPr>
        <p:grpSpPr>
          <a:xfrm>
            <a:off x="1281902" y="5940629"/>
            <a:ext cx="1286443" cy="424292"/>
            <a:chOff x="1581791" y="6172886"/>
            <a:chExt cx="160452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4B08FB-79B9-FB5F-1689-05D433941F7A}"/>
                    </a:ext>
                  </a:extLst>
                </p14:cNvPr>
                <p14:cNvContentPartPr/>
                <p14:nvPr/>
              </p14:nvContentPartPr>
              <p14:xfrm>
                <a:off x="1581791" y="6221846"/>
                <a:ext cx="305280" cy="356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4B08FB-79B9-FB5F-1689-05D433941F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0584" y="6210622"/>
                  <a:ext cx="327246" cy="3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747FBA-5F37-5831-39D4-B64D507369EE}"/>
                    </a:ext>
                  </a:extLst>
                </p14:cNvPr>
                <p14:cNvContentPartPr/>
                <p14:nvPr/>
              </p14:nvContentPartPr>
              <p14:xfrm>
                <a:off x="2002631" y="6172886"/>
                <a:ext cx="199440" cy="437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747FBA-5F37-5831-39D4-B64D507369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91401" y="6161668"/>
                  <a:ext cx="221450" cy="459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C255AA-A1E7-E793-E5C9-8A7569249A29}"/>
                    </a:ext>
                  </a:extLst>
                </p14:cNvPr>
                <p14:cNvContentPartPr/>
                <p14:nvPr/>
              </p14:nvContentPartPr>
              <p14:xfrm>
                <a:off x="2322671" y="6485366"/>
                <a:ext cx="185400" cy="21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C255AA-A1E7-E793-E5C9-8A7569249A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11448" y="6474149"/>
                  <a:ext cx="207397" cy="238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41B32C-5599-1000-065F-2E780EC6D447}"/>
                    </a:ext>
                  </a:extLst>
                </p14:cNvPr>
                <p14:cNvContentPartPr/>
                <p14:nvPr/>
              </p14:nvContentPartPr>
              <p14:xfrm>
                <a:off x="2675471" y="6284846"/>
                <a:ext cx="223200" cy="28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41B32C-5599-1000-065F-2E780EC6D4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64221" y="6273617"/>
                  <a:ext cx="245250" cy="308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351C79-FD4E-ABB1-EE08-541FFBA05C9C}"/>
                    </a:ext>
                  </a:extLst>
                </p14:cNvPr>
                <p14:cNvContentPartPr/>
                <p14:nvPr/>
              </p14:nvContentPartPr>
              <p14:xfrm>
                <a:off x="3008471" y="6302126"/>
                <a:ext cx="24480" cy="325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351C79-FD4E-ABB1-EE08-541FFBA05C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97344" y="6290907"/>
                  <a:ext cx="46289" cy="34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74B512-3A48-90AB-973E-27FD7E1C8971}"/>
                    </a:ext>
                  </a:extLst>
                </p14:cNvPr>
                <p14:cNvContentPartPr/>
                <p14:nvPr/>
              </p14:nvContentPartPr>
              <p14:xfrm>
                <a:off x="3136991" y="6243086"/>
                <a:ext cx="49320" cy="36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74B512-3A48-90AB-973E-27FD7E1C89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5883" y="6231864"/>
                  <a:ext cx="71092" cy="387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00A8B7-9134-125B-F73A-87553AD2724F}"/>
                    </a:ext>
                  </a:extLst>
                </p14:cNvPr>
                <p14:cNvContentPartPr/>
                <p14:nvPr/>
              </p14:nvContentPartPr>
              <p14:xfrm>
                <a:off x="3037631" y="6503006"/>
                <a:ext cx="124200" cy="23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00A8B7-9134-125B-F73A-87553AD272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6422" y="6491929"/>
                  <a:ext cx="146170" cy="447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67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04A-A255-1E77-C871-1D59F22F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09" y="-166392"/>
            <a:ext cx="11353800" cy="1325563"/>
          </a:xfrm>
        </p:spPr>
        <p:txBody>
          <a:bodyPr/>
          <a:lstStyle/>
          <a:p>
            <a:r>
              <a:rPr lang="en-US"/>
              <a:t>Glycoside Formation: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3EAE58-EAD9-ED0B-F0D7-A81DD8B7664E}"/>
                  </a:ext>
                </a:extLst>
              </p14:cNvPr>
              <p14:cNvContentPartPr/>
              <p14:nvPr/>
            </p14:nvContentPartPr>
            <p14:xfrm>
              <a:off x="1733228" y="2005254"/>
              <a:ext cx="111600" cy="142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3EAE58-EAD9-ED0B-F0D7-A81DD8B766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228" y="1996254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4C668-D959-9D1C-7AFE-BBA2A36AA2A0}"/>
              </a:ext>
            </a:extLst>
          </p:cNvPr>
          <p:cNvGrpSpPr/>
          <p:nvPr/>
        </p:nvGrpSpPr>
        <p:grpSpPr>
          <a:xfrm>
            <a:off x="642428" y="2005614"/>
            <a:ext cx="2107796" cy="733444"/>
            <a:chOff x="642428" y="1571662"/>
            <a:chExt cx="2107796" cy="7334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691276-DB66-EBAF-AB89-33578AB3A128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691276-DB66-EBAF-AB89-33578AB3A1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79F026-539E-3BA4-9191-B0A86EBD014D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79F026-539E-3BA4-9191-B0A86EBD01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8827E5-FA6A-A051-B217-995E7BCC5888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8827E5-FA6A-A051-B217-995E7BCC58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0EAB43-FCDB-C220-89E8-C84BB22EB937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0EAB43-FCDB-C220-89E8-C84BB22EB9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C752E6-93E2-45EA-8F9A-0403AF8FDDCC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C752E6-93E2-45EA-8F9A-0403AF8FD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89D78A-AF49-2EFD-FC16-03ACDF864BDD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89D78A-AF49-2EFD-FC16-03ACDF864B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EBFD97-3F63-B53A-3458-66575AD836D1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EBFD97-3F63-B53A-3458-66575AD836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EC4059-6FFC-6D18-06AA-EFC31F3926F1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EC4059-6FFC-6D18-06AA-EFC31F3926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2EBC88-7B0B-4772-5A5F-33EDB0FA3927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2EBC88-7B0B-4772-5A5F-33EDB0FA39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3752A8-60AD-0565-2C52-00F6A4782C2B}"/>
                    </a:ext>
                  </a:extLst>
                </p14:cNvPr>
                <p14:cNvContentPartPr/>
                <p14:nvPr/>
              </p14:nvContentPartPr>
              <p14:xfrm>
                <a:off x="2625304" y="2054685"/>
                <a:ext cx="33840" cy="163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3752A8-60AD-0565-2C52-00F6A4782C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6304" y="2045685"/>
                  <a:ext cx="5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81BB87-BF43-AB48-07D9-50E525CAE368}"/>
                    </a:ext>
                  </a:extLst>
                </p14:cNvPr>
                <p14:cNvContentPartPr/>
                <p14:nvPr/>
              </p14:nvContentPartPr>
              <p14:xfrm>
                <a:off x="2665984" y="2033445"/>
                <a:ext cx="84240" cy="156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81BB87-BF43-AB48-07D9-50E525CAE3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6984" y="2024466"/>
                  <a:ext cx="101880" cy="1738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D342DAC-3585-A87E-0E9A-3655AC714E4F}"/>
                  </a:ext>
                </a:extLst>
              </p14:cNvPr>
              <p14:cNvContentPartPr/>
              <p14:nvPr/>
            </p14:nvContentPartPr>
            <p14:xfrm>
              <a:off x="3280107" y="2159151"/>
              <a:ext cx="603360" cy="105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D342DAC-3585-A87E-0E9A-3655AC714E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1112" y="2150151"/>
                <a:ext cx="620989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88526B-A354-2CBB-0F03-0148A2F3E8B4}"/>
                  </a:ext>
                </a:extLst>
              </p14:cNvPr>
              <p14:cNvContentPartPr/>
              <p14:nvPr/>
            </p14:nvContentPartPr>
            <p14:xfrm>
              <a:off x="3324027" y="2448951"/>
              <a:ext cx="651960" cy="112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88526B-A354-2CBB-0F03-0148A2F3E8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15027" y="2439951"/>
                <a:ext cx="6696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1793D-D1A2-FB99-8073-B65AFC1441F1}"/>
              </a:ext>
            </a:extLst>
          </p:cNvPr>
          <p:cNvGrpSpPr/>
          <p:nvPr/>
        </p:nvGrpSpPr>
        <p:grpSpPr>
          <a:xfrm>
            <a:off x="3345627" y="1785111"/>
            <a:ext cx="539640" cy="195840"/>
            <a:chOff x="3345627" y="1351159"/>
            <a:chExt cx="53964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C8C27F-5D43-EE60-90A6-05F9E36FD0CC}"/>
                    </a:ext>
                  </a:extLst>
                </p14:cNvPr>
                <p14:cNvContentPartPr/>
                <p14:nvPr/>
              </p14:nvContentPartPr>
              <p14:xfrm>
                <a:off x="3345627" y="1369159"/>
                <a:ext cx="22320" cy="177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C8C27F-5D43-EE60-90A6-05F9E36FD0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36627" y="1360159"/>
                  <a:ext cx="39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E0AC04-EF7B-D830-418D-EAAC44ADD90B}"/>
                    </a:ext>
                  </a:extLst>
                </p14:cNvPr>
                <p14:cNvContentPartPr/>
                <p14:nvPr/>
              </p14:nvContentPartPr>
              <p14:xfrm>
                <a:off x="3441027" y="1357639"/>
                <a:ext cx="27000" cy="164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E0AC04-EF7B-D830-418D-EAAC44ADD9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32027" y="1348639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B1D915-97C8-6ED4-5ED3-B05DF7D75CA2}"/>
                    </a:ext>
                  </a:extLst>
                </p14:cNvPr>
                <p14:cNvContentPartPr/>
                <p14:nvPr/>
              </p14:nvContentPartPr>
              <p14:xfrm>
                <a:off x="3376587" y="1451599"/>
                <a:ext cx="246240" cy="30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B1D915-97C8-6ED4-5ED3-B05DF7D75C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7587" y="1442599"/>
                  <a:ext cx="26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8A032A-5D06-7E22-7E3D-6FD585EB8D89}"/>
                    </a:ext>
                  </a:extLst>
                </p14:cNvPr>
                <p14:cNvContentPartPr/>
                <p14:nvPr/>
              </p14:nvContentPartPr>
              <p14:xfrm>
                <a:off x="3662427" y="1386079"/>
                <a:ext cx="131040" cy="12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8A032A-5D06-7E22-7E3D-6FD585EB8D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427" y="1377079"/>
                  <a:ext cx="14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A244F5-0081-3F05-5E23-026BB089AC24}"/>
                    </a:ext>
                  </a:extLst>
                </p14:cNvPr>
                <p14:cNvContentPartPr/>
                <p14:nvPr/>
              </p14:nvContentPartPr>
              <p14:xfrm>
                <a:off x="3852507" y="1351159"/>
                <a:ext cx="32760" cy="177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A244F5-0081-3F05-5E23-026BB089A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3507" y="1342159"/>
                  <a:ext cx="504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B0E750-E966-A7A2-8519-72BA17B2046C}"/>
                  </a:ext>
                </a:extLst>
              </p14:cNvPr>
              <p14:cNvContentPartPr/>
              <p14:nvPr/>
            </p14:nvContentPartPr>
            <p14:xfrm>
              <a:off x="6907831" y="221260"/>
              <a:ext cx="111600" cy="142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B0E750-E966-A7A2-8519-72BA17B204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8831" y="212260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753A19-C73B-2F1B-757E-F216D52C3C4B}"/>
              </a:ext>
            </a:extLst>
          </p:cNvPr>
          <p:cNvGrpSpPr/>
          <p:nvPr/>
        </p:nvGrpSpPr>
        <p:grpSpPr>
          <a:xfrm>
            <a:off x="5817031" y="221620"/>
            <a:ext cx="2107796" cy="733444"/>
            <a:chOff x="642428" y="1571662"/>
            <a:chExt cx="2107796" cy="7334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F3B905-389A-BD11-159F-AA7F0E7F3728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F3B905-389A-BD11-159F-AA7F0E7F37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362026-9F41-CBFA-D0C8-6660E642422A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362026-9F41-CBFA-D0C8-6660E64242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A847A2-64FE-F6D1-D463-7CD2435CDD16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A847A2-64FE-F6D1-D463-7CD2435CDD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5680BC-0716-24E0-3292-BD5955E19A89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5680BC-0716-24E0-3292-BD5955E19A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B37B408-0D06-AF08-E26F-94D3D2409785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B37B408-0D06-AF08-E26F-94D3D2409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5A1D7A-42D5-CD80-20BD-2BFC26314FD7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5A1D7A-42D5-CD80-20BD-2BFC26314F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2DFFCA-E940-9558-91E2-4AB601276924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2DFFCA-E940-9558-91E2-4AB6012769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FCF961-869A-F6DA-56E9-9DF436F89F05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FCF961-869A-F6DA-56E9-9DF436F89F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E283D1-59E9-22AE-6055-6178CF4BCBA9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E283D1-59E9-22AE-6055-6178CF4BCB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3F5234-F346-9F32-95AF-84EBCDADEB90}"/>
                    </a:ext>
                  </a:extLst>
                </p14:cNvPr>
                <p14:cNvContentPartPr/>
                <p14:nvPr/>
              </p14:nvContentPartPr>
              <p14:xfrm>
                <a:off x="2625304" y="2054685"/>
                <a:ext cx="33840" cy="163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3F5234-F346-9F32-95AF-84EBCDADEB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6304" y="2045685"/>
                  <a:ext cx="5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CED9B9-90BE-57B8-60A2-FB186C9592FC}"/>
                    </a:ext>
                  </a:extLst>
                </p14:cNvPr>
                <p14:cNvContentPartPr/>
                <p14:nvPr/>
              </p14:nvContentPartPr>
              <p14:xfrm>
                <a:off x="2665984" y="2033445"/>
                <a:ext cx="84240" cy="15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CED9B9-90BE-57B8-60A2-FB186C9592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6984" y="2024466"/>
                  <a:ext cx="101880" cy="173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D0E315-FD09-DD74-A855-B060DFF79AFF}"/>
              </a:ext>
            </a:extLst>
          </p:cNvPr>
          <p:cNvGrpSpPr/>
          <p:nvPr/>
        </p:nvGrpSpPr>
        <p:grpSpPr>
          <a:xfrm>
            <a:off x="8407921" y="175629"/>
            <a:ext cx="387720" cy="162720"/>
            <a:chOff x="8903115" y="175629"/>
            <a:chExt cx="3877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8AA115-AD7E-1CC9-40A0-CBC073CFF238}"/>
                    </a:ext>
                  </a:extLst>
                </p14:cNvPr>
                <p14:cNvContentPartPr/>
                <p14:nvPr/>
              </p14:nvContentPartPr>
              <p14:xfrm>
                <a:off x="8903115" y="190389"/>
                <a:ext cx="31680" cy="146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8AA115-AD7E-1CC9-40A0-CBC073CFF2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94115" y="181389"/>
                  <a:ext cx="49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B53FCA-B71F-2638-FAFC-46A886D04E3E}"/>
                    </a:ext>
                  </a:extLst>
                </p14:cNvPr>
                <p14:cNvContentPartPr/>
                <p14:nvPr/>
              </p14:nvContentPartPr>
              <p14:xfrm>
                <a:off x="8975115" y="175629"/>
                <a:ext cx="65880" cy="151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B53FCA-B71F-2638-FAFC-46A886D04E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6115" y="166629"/>
                  <a:ext cx="83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4DE177-ABF9-245A-410D-8981E4520FE6}"/>
                    </a:ext>
                  </a:extLst>
                </p14:cNvPr>
                <p14:cNvContentPartPr/>
                <p14:nvPr/>
              </p14:nvContentPartPr>
              <p14:xfrm>
                <a:off x="8948475" y="200469"/>
                <a:ext cx="223560" cy="94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4DE177-ABF9-245A-410D-8981E4520F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39489" y="191469"/>
                  <a:ext cx="241172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A5B6EA-1143-B4CD-782D-A9E68B52D2E1}"/>
                    </a:ext>
                  </a:extLst>
                </p14:cNvPr>
                <p14:cNvContentPartPr/>
                <p14:nvPr/>
              </p14:nvContentPartPr>
              <p14:xfrm>
                <a:off x="9250515" y="176349"/>
                <a:ext cx="40320" cy="162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A5B6EA-1143-B4CD-782D-A9E68B52D2E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1515" y="167349"/>
                  <a:ext cx="579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5615833-5D77-FCD4-14B3-7CA39CDFD542}"/>
                  </a:ext>
                </a:extLst>
              </p14:cNvPr>
              <p14:cNvContentPartPr/>
              <p14:nvPr/>
            </p14:nvContentPartPr>
            <p14:xfrm>
              <a:off x="8396041" y="794109"/>
              <a:ext cx="1036440" cy="71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5615833-5D77-FCD4-14B3-7CA39CDFD5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87041" y="785109"/>
                <a:ext cx="1054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1339935-E220-3B3D-36A8-1C36B198FC69}"/>
                  </a:ext>
                </a:extLst>
              </p14:cNvPr>
              <p14:cNvContentPartPr/>
              <p14:nvPr/>
            </p14:nvContentPartPr>
            <p14:xfrm>
              <a:off x="9334921" y="745509"/>
              <a:ext cx="111600" cy="199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1339935-E220-3B3D-36A8-1C36B198FC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25921" y="736509"/>
                <a:ext cx="1292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6736429-E0D7-9DD7-3D2C-12DC387F0019}"/>
              </a:ext>
            </a:extLst>
          </p:cNvPr>
          <p:cNvGrpSpPr/>
          <p:nvPr/>
        </p:nvGrpSpPr>
        <p:grpSpPr>
          <a:xfrm>
            <a:off x="8470201" y="471189"/>
            <a:ext cx="588600" cy="209520"/>
            <a:chOff x="8965395" y="471189"/>
            <a:chExt cx="5886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A2EA69-EF87-C8C0-AB2E-23FFD9ECC2D0}"/>
                    </a:ext>
                  </a:extLst>
                </p14:cNvPr>
                <p14:cNvContentPartPr/>
                <p14:nvPr/>
              </p14:nvContentPartPr>
              <p14:xfrm>
                <a:off x="8965395" y="518349"/>
                <a:ext cx="67320" cy="11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A2EA69-EF87-C8C0-AB2E-23FFD9ECC2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56395" y="509349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12A024-719C-6826-61AA-8BE7A76D0695}"/>
                    </a:ext>
                  </a:extLst>
                </p14:cNvPr>
                <p14:cNvContentPartPr/>
                <p14:nvPr/>
              </p14:nvContentPartPr>
              <p14:xfrm>
                <a:off x="9093195" y="471189"/>
                <a:ext cx="88560" cy="147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12A024-719C-6826-61AA-8BE7A76D0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84195" y="462189"/>
                  <a:ext cx="106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14F263-2F34-EBEF-B3A4-75FC98AF8A35}"/>
                    </a:ext>
                  </a:extLst>
                </p14:cNvPr>
                <p14:cNvContentPartPr/>
                <p14:nvPr/>
              </p14:nvContentPartPr>
              <p14:xfrm>
                <a:off x="9109035" y="577389"/>
                <a:ext cx="47520" cy="14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14F263-2F34-EBEF-B3A4-75FC98AF8A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00035" y="568389"/>
                  <a:ext cx="65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781C38-50B1-D1E6-E1B8-C9D9422F1534}"/>
                    </a:ext>
                  </a:extLst>
                </p14:cNvPr>
                <p14:cNvContentPartPr/>
                <p14:nvPr/>
              </p14:nvContentPartPr>
              <p14:xfrm>
                <a:off x="9231075" y="576669"/>
                <a:ext cx="70560" cy="104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781C38-50B1-D1E6-E1B8-C9D9422F15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2075" y="567669"/>
                  <a:ext cx="8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BF6B6D-BBE7-4562-40DC-7D2ED93031BF}"/>
                    </a:ext>
                  </a:extLst>
                </p14:cNvPr>
                <p14:cNvContentPartPr/>
                <p14:nvPr/>
              </p14:nvContentPartPr>
              <p14:xfrm>
                <a:off x="9327915" y="521229"/>
                <a:ext cx="61560" cy="108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BF6B6D-BBE7-4562-40DC-7D2ED93031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18915" y="512259"/>
                  <a:ext cx="79200" cy="125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9EEC8C-D54D-E981-7A53-80ECAAAF84F2}"/>
                    </a:ext>
                  </a:extLst>
                </p14:cNvPr>
                <p14:cNvContentPartPr/>
                <p14:nvPr/>
              </p14:nvContentPartPr>
              <p14:xfrm>
                <a:off x="9461475" y="491349"/>
                <a:ext cx="6840" cy="144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9EEC8C-D54D-E981-7A53-80ECAAAF84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52475" y="482349"/>
                  <a:ext cx="24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D1BAAA-916A-8ED0-8CD9-1579C9BD3B96}"/>
                    </a:ext>
                  </a:extLst>
                </p14:cNvPr>
                <p14:cNvContentPartPr/>
                <p14:nvPr/>
              </p14:nvContentPartPr>
              <p14:xfrm>
                <a:off x="9530235" y="485949"/>
                <a:ext cx="23760" cy="126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D1BAAA-916A-8ED0-8CD9-1579C9BD3B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21235" y="476975"/>
                  <a:ext cx="4140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D72107-25D2-8C66-0F21-D88FC8A54E14}"/>
                    </a:ext>
                  </a:extLst>
                </p14:cNvPr>
                <p14:cNvContentPartPr/>
                <p14:nvPr/>
              </p14:nvContentPartPr>
              <p14:xfrm>
                <a:off x="9472995" y="544269"/>
                <a:ext cx="60480" cy="9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D72107-25D2-8C66-0F21-D88FC8A54E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63995" y="535615"/>
                  <a:ext cx="78120" cy="2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ED0FF7-565C-D2F2-A736-4562C487C504}"/>
                    </a:ext>
                  </a:extLst>
                </p14:cNvPr>
                <p14:cNvContentPartPr/>
                <p14:nvPr/>
              </p14:nvContentPartPr>
              <p14:xfrm>
                <a:off x="9349515" y="519069"/>
                <a:ext cx="41400" cy="61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ED0FF7-565C-D2F2-A736-4562C487C5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0515" y="510069"/>
                  <a:ext cx="590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66">
                <a:extLst>
                  <a:ext uri="{FF2B5EF4-FFF2-40B4-BE49-F238E27FC236}">
                    <a16:creationId xmlns:a16="http://schemas.microsoft.com/office/drawing/2014/main" id="{D44D8A54-7D2F-065D-531F-E9F2649F2A6F}"/>
                  </a:ext>
                </a:extLst>
              </p14:cNvPr>
              <p14:cNvContentPartPr/>
              <p14:nvPr/>
            </p14:nvContentPartPr>
            <p14:xfrm>
              <a:off x="10597344" y="209587"/>
              <a:ext cx="111600" cy="142200"/>
            </p14:xfrm>
          </p:contentPart>
        </mc:Choice>
        <mc:Fallback>
          <p:pic>
            <p:nvPicPr>
              <p:cNvPr id="46" name="Ink 66">
                <a:extLst>
                  <a:ext uri="{FF2B5EF4-FFF2-40B4-BE49-F238E27FC236}">
                    <a16:creationId xmlns:a16="http://schemas.microsoft.com/office/drawing/2014/main" id="{D44D8A54-7D2F-065D-531F-E9F2649F2A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8344" y="200587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1E35B4D-C287-0FC8-BFE2-9197740B065F}"/>
              </a:ext>
            </a:extLst>
          </p:cNvPr>
          <p:cNvGrpSpPr/>
          <p:nvPr/>
        </p:nvGrpSpPr>
        <p:grpSpPr>
          <a:xfrm>
            <a:off x="9506544" y="209947"/>
            <a:ext cx="1928516" cy="733444"/>
            <a:chOff x="642428" y="1571662"/>
            <a:chExt cx="1928516" cy="7334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3DB916-FAEF-D996-B49C-92A0C7C21C84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3DB916-FAEF-D996-B49C-92A0C7C21C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F20838-8C8F-5769-382F-73BE3259274E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F20838-8C8F-5769-382F-73BE325927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F7357E-5093-0585-73B0-04CB0FD5C040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F7357E-5093-0585-73B0-04CB0FD5C0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1668DF-E1B7-1142-EBAE-46CD6BAF0899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1668DF-E1B7-1142-EBAE-46CD6BAF08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92B51F-A851-C8F4-388D-67CE7E2E99EF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92B51F-A851-C8F4-388D-67CE7E2E99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2849C0-DA52-B579-9FEC-8586161D250D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2849C0-DA52-B579-9FEC-8586161D25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D4F6C1-45B2-89F5-9845-9F9FF0AA12E1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D4F6C1-45B2-89F5-9845-9F9FF0AA12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C8BD76-ABC3-8EDE-E7BB-8FBA2F4AAB58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C8BD76-ABC3-8EDE-E7BB-8FBA2F4AAB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A4460D-5C17-1911-2206-2B1D478C2E74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A4460D-5C17-1911-2206-2B1D478C2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4E0AB4-46BC-EAA3-7A01-B9ED111286A5}"/>
              </a:ext>
            </a:extLst>
          </p:cNvPr>
          <p:cNvGrpSpPr/>
          <p:nvPr/>
        </p:nvGrpSpPr>
        <p:grpSpPr>
          <a:xfrm>
            <a:off x="11504475" y="669189"/>
            <a:ext cx="414720" cy="213120"/>
            <a:chOff x="11504475" y="669189"/>
            <a:chExt cx="41472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1CABC6-759B-CCEA-CA34-99C66A18F867}"/>
                    </a:ext>
                  </a:extLst>
                </p14:cNvPr>
                <p14:cNvContentPartPr/>
                <p14:nvPr/>
              </p14:nvContentPartPr>
              <p14:xfrm>
                <a:off x="11504475" y="699429"/>
                <a:ext cx="128520" cy="114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1CABC6-759B-CCEA-CA34-99C66A18F8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95450" y="690429"/>
                  <a:ext cx="14621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701F98-32EF-8D48-D603-1145625BD808}"/>
                    </a:ext>
                  </a:extLst>
                </p14:cNvPr>
                <p14:cNvContentPartPr/>
                <p14:nvPr/>
              </p14:nvContentPartPr>
              <p14:xfrm>
                <a:off x="11691315" y="686469"/>
                <a:ext cx="21960" cy="117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701F98-32EF-8D48-D603-1145625BD8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82315" y="677441"/>
                  <a:ext cx="3960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F167D2-FBB8-A1AE-7A6C-EC39E59A9469}"/>
                    </a:ext>
                  </a:extLst>
                </p14:cNvPr>
                <p14:cNvContentPartPr/>
                <p14:nvPr/>
              </p14:nvContentPartPr>
              <p14:xfrm>
                <a:off x="11757195" y="669189"/>
                <a:ext cx="20880" cy="143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F167D2-FBB8-A1AE-7A6C-EC39E59A946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8195" y="660189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E6F7E2-AB2E-4479-58AE-DEAF6FB6B4AB}"/>
                    </a:ext>
                  </a:extLst>
                </p14:cNvPr>
                <p14:cNvContentPartPr/>
                <p14:nvPr/>
              </p14:nvContentPartPr>
              <p14:xfrm>
                <a:off x="11721195" y="741909"/>
                <a:ext cx="54360" cy="1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E6F7E2-AB2E-4479-58AE-DEAF6FB6B4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12195" y="732909"/>
                  <a:ext cx="7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453565-A308-622D-28B6-35AA7D350818}"/>
                    </a:ext>
                  </a:extLst>
                </p14:cNvPr>
                <p14:cNvContentPartPr/>
                <p14:nvPr/>
              </p14:nvContentPartPr>
              <p14:xfrm>
                <a:off x="11829555" y="769269"/>
                <a:ext cx="89640" cy="11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453565-A308-622D-28B6-35AA7D3508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20555" y="760269"/>
                  <a:ext cx="1072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339CFB6-8E45-0C3F-DE81-1D0864E20B61}"/>
              </a:ext>
            </a:extLst>
          </p:cNvPr>
          <p:cNvGrpSpPr/>
          <p:nvPr/>
        </p:nvGrpSpPr>
        <p:grpSpPr>
          <a:xfrm>
            <a:off x="10936035" y="968349"/>
            <a:ext cx="164520" cy="113040"/>
            <a:chOff x="10936035" y="968349"/>
            <a:chExt cx="16452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189C9D-B30A-1003-E90C-4C61132DD331}"/>
                    </a:ext>
                  </a:extLst>
                </p14:cNvPr>
                <p14:cNvContentPartPr/>
                <p14:nvPr/>
              </p14:nvContentPartPr>
              <p14:xfrm>
                <a:off x="10950795" y="976629"/>
                <a:ext cx="73800" cy="10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189C9D-B30A-1003-E90C-4C61132DD3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41839" y="967629"/>
                  <a:ext cx="9135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727427-D7F0-60EE-85F6-C2B85D812C83}"/>
                    </a:ext>
                  </a:extLst>
                </p14:cNvPr>
                <p14:cNvContentPartPr/>
                <p14:nvPr/>
              </p14:nvContentPartPr>
              <p14:xfrm>
                <a:off x="10954035" y="969429"/>
                <a:ext cx="80280" cy="111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727427-D7F0-60EE-85F6-C2B85D812C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44994" y="960429"/>
                  <a:ext cx="97999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A060B5-E44B-5422-D103-7F13EFFB4B7E}"/>
                    </a:ext>
                  </a:extLst>
                </p14:cNvPr>
                <p14:cNvContentPartPr/>
                <p14:nvPr/>
              </p14:nvContentPartPr>
              <p14:xfrm>
                <a:off x="10936035" y="1018389"/>
                <a:ext cx="88560" cy="41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A060B5-E44B-5422-D103-7F13EFFB4B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27035" y="1009310"/>
                  <a:ext cx="106200" cy="59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8EFACC-76A9-152F-EF4F-4462186F6867}"/>
                    </a:ext>
                  </a:extLst>
                </p14:cNvPr>
                <p14:cNvContentPartPr/>
                <p14:nvPr/>
              </p14:nvContentPartPr>
              <p14:xfrm>
                <a:off x="10958355" y="968349"/>
                <a:ext cx="89640" cy="108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8EFACC-76A9-152F-EF4F-4462186F68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49355" y="959379"/>
                  <a:ext cx="107280" cy="12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4A5B50-FB18-0D27-AAE1-DDD1CFF4958E}"/>
                    </a:ext>
                  </a:extLst>
                </p14:cNvPr>
                <p14:cNvContentPartPr/>
                <p14:nvPr/>
              </p14:nvContentPartPr>
              <p14:xfrm>
                <a:off x="11011995" y="977349"/>
                <a:ext cx="75240" cy="48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4A5B50-FB18-0D27-AAE1-DDD1CFF495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02995" y="968349"/>
                  <a:ext cx="92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5ACC60-D4B3-8C50-71F7-9C0CA5FD3F0E}"/>
                    </a:ext>
                  </a:extLst>
                </p14:cNvPr>
                <p14:cNvContentPartPr/>
                <p14:nvPr/>
              </p14:nvContentPartPr>
              <p14:xfrm>
                <a:off x="11033595" y="996789"/>
                <a:ext cx="63720" cy="68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5ACC60-D4B3-8C50-71F7-9C0CA5FD3F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24595" y="987836"/>
                  <a:ext cx="81360" cy="8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74561D-5C0D-81A3-5629-D4472069EBA5}"/>
                    </a:ext>
                  </a:extLst>
                </p14:cNvPr>
                <p14:cNvContentPartPr/>
                <p14:nvPr/>
              </p14:nvContentPartPr>
              <p14:xfrm>
                <a:off x="11057715" y="995349"/>
                <a:ext cx="42840" cy="24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74561D-5C0D-81A3-5629-D4472069EB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48715" y="986349"/>
                  <a:ext cx="6048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85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3F24-BB89-AD2A-6FAB-D3D39B1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Carbohydrates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3AB4FD-A0BD-FB59-EEF7-8819C3E8EDD0}"/>
                  </a:ext>
                </a:extLst>
              </p14:cNvPr>
              <p14:cNvContentPartPr/>
              <p14:nvPr/>
            </p14:nvContentPartPr>
            <p14:xfrm>
              <a:off x="4001218" y="2660908"/>
              <a:ext cx="399560" cy="272398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3AB4FD-A0BD-FB59-EEF7-8819C3E8E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2211" y="2651900"/>
                <a:ext cx="417214" cy="29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9E21E-5A97-64E8-EC2B-4A5D95336FE0}"/>
                  </a:ext>
                </a:extLst>
              </p14:cNvPr>
              <p14:cNvContentPartPr/>
              <p14:nvPr/>
            </p14:nvContentPartPr>
            <p14:xfrm>
              <a:off x="4521484" y="2539555"/>
              <a:ext cx="91014" cy="149109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9E21E-5A97-64E8-EC2B-4A5D95336F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419" y="2530529"/>
                <a:ext cx="108782" cy="1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E6D096-EDED-4AC2-FDA5-4BE37745190D}"/>
                  </a:ext>
                </a:extLst>
              </p14:cNvPr>
              <p14:cNvContentPartPr/>
              <p14:nvPr/>
            </p14:nvContentPartPr>
            <p14:xfrm>
              <a:off x="4675757" y="2505990"/>
              <a:ext cx="35503" cy="191065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E6D096-EDED-4AC2-FDA5-4BE3774519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6700" y="2496977"/>
                <a:ext cx="53255" cy="20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A9A299-93F7-D57A-396B-8FB2646D9EC8}"/>
                  </a:ext>
                </a:extLst>
              </p14:cNvPr>
              <p14:cNvContentPartPr/>
              <p14:nvPr/>
            </p14:nvContentPartPr>
            <p14:xfrm>
              <a:off x="4735142" y="2481461"/>
              <a:ext cx="76168" cy="174283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A9A299-93F7-D57A-396B-8FB2646D9E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6117" y="2472440"/>
                <a:ext cx="93856" cy="1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C15A64-4865-0180-2AD3-0F09EFBD400C}"/>
                  </a:ext>
                </a:extLst>
              </p14:cNvPr>
              <p14:cNvContentPartPr/>
              <p14:nvPr/>
            </p14:nvContentPartPr>
            <p14:xfrm>
              <a:off x="1951134" y="1440282"/>
              <a:ext cx="234959" cy="275625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C15A64-4865-0180-2AD3-0F09EFBD40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125" y="1431275"/>
                <a:ext cx="252617" cy="29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5FF3A1-2906-D2AA-2236-B7A70BF83ECC}"/>
                  </a:ext>
                </a:extLst>
              </p14:cNvPr>
              <p14:cNvContentPartPr/>
              <p14:nvPr/>
            </p14:nvContentPartPr>
            <p14:xfrm>
              <a:off x="405826" y="1387352"/>
              <a:ext cx="16783" cy="22979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5FF3A1-2906-D2AA-2236-B7A70BF83E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705" y="1378362"/>
                <a:ext cx="34661" cy="2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9C477E-9E43-1E02-3163-E742E3EA29CA}"/>
                  </a:ext>
                </a:extLst>
              </p14:cNvPr>
              <p14:cNvContentPartPr/>
              <p14:nvPr/>
            </p14:nvContentPartPr>
            <p14:xfrm>
              <a:off x="475539" y="1376378"/>
              <a:ext cx="49703" cy="187838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9C477E-9E43-1E02-3163-E742E3EA29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469" y="1367347"/>
                <a:ext cx="67480" cy="20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095362-BAAF-C5FB-7FFD-FF01094837F0}"/>
                  </a:ext>
                </a:extLst>
              </p14:cNvPr>
              <p14:cNvContentPartPr/>
              <p14:nvPr/>
            </p14:nvContentPartPr>
            <p14:xfrm>
              <a:off x="425190" y="1496440"/>
              <a:ext cx="105216" cy="30984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095362-BAAF-C5FB-7FFD-FF01094837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151" y="1487433"/>
                <a:ext cx="122933" cy="4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662364-8EB5-3F79-051D-5E035FD094BC}"/>
                  </a:ext>
                </a:extLst>
              </p14:cNvPr>
              <p14:cNvContentPartPr/>
              <p14:nvPr/>
            </p14:nvContentPartPr>
            <p14:xfrm>
              <a:off x="565262" y="1403489"/>
              <a:ext cx="107151" cy="160081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662364-8EB5-3F79-051D-5E035FD094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212" y="1394475"/>
                <a:ext cx="124889" cy="17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FE25AF-1E8B-77AF-E347-71D9146B5338}"/>
                  </a:ext>
                </a:extLst>
              </p14:cNvPr>
              <p14:cNvContentPartPr/>
              <p14:nvPr/>
            </p14:nvContentPartPr>
            <p14:xfrm>
              <a:off x="875860" y="1320242"/>
              <a:ext cx="464040" cy="181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FE25AF-1E8B-77AF-E347-71D9146B53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6860" y="1311224"/>
                <a:ext cx="481680" cy="19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148175-8653-2388-DD2E-431BEC682EC7}"/>
                  </a:ext>
                </a:extLst>
              </p14:cNvPr>
              <p14:cNvContentPartPr/>
              <p14:nvPr/>
            </p14:nvContentPartPr>
            <p14:xfrm>
              <a:off x="1310160" y="1311830"/>
              <a:ext cx="882389" cy="423443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148175-8653-2388-DD2E-431BEC682E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1160" y="1302828"/>
                <a:ext cx="900030" cy="44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17042E1-FA80-6591-9BE6-546798A16131}"/>
                  </a:ext>
                </a:extLst>
              </p14:cNvPr>
              <p14:cNvContentPartPr/>
              <p14:nvPr/>
            </p14:nvContentPartPr>
            <p14:xfrm>
              <a:off x="2177056" y="1398326"/>
              <a:ext cx="990831" cy="329847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17042E1-FA80-6591-9BE6-546798A161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68055" y="1389314"/>
                <a:ext cx="1008473" cy="34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A26A0F-032E-38C9-A2EE-FD663E315191}"/>
                  </a:ext>
                </a:extLst>
              </p14:cNvPr>
              <p14:cNvContentPartPr/>
              <p14:nvPr/>
            </p14:nvContentPartPr>
            <p14:xfrm>
              <a:off x="1326299" y="1339585"/>
              <a:ext cx="781046" cy="1399427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A26A0F-032E-38C9-A2EE-FD663E3151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7297" y="1330582"/>
                <a:ext cx="798691" cy="141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4C9895-59CF-47BD-E164-E95314B94BC2}"/>
                  </a:ext>
                </a:extLst>
              </p14:cNvPr>
              <p14:cNvContentPartPr/>
              <p14:nvPr/>
            </p14:nvContentPartPr>
            <p14:xfrm>
              <a:off x="2106053" y="2460806"/>
              <a:ext cx="901753" cy="262716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4C9895-59CF-47BD-E164-E95314B94B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7053" y="2451797"/>
                <a:ext cx="919392" cy="28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CDDD59-6BDC-5A1F-8EE0-5C34BDBF0811}"/>
                  </a:ext>
                </a:extLst>
              </p14:cNvPr>
              <p14:cNvContentPartPr/>
              <p14:nvPr/>
            </p14:nvContentPartPr>
            <p14:xfrm>
              <a:off x="3020715" y="2453060"/>
              <a:ext cx="807511" cy="423443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CDDD59-6BDC-5A1F-8EE0-5C34BDBF08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715" y="2444051"/>
                <a:ext cx="825152" cy="4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6DC10D-8F5E-DC2B-0404-507FA963FDA9}"/>
                  </a:ext>
                </a:extLst>
              </p14:cNvPr>
              <p14:cNvContentPartPr/>
              <p14:nvPr/>
            </p14:nvContentPartPr>
            <p14:xfrm>
              <a:off x="3298923" y="1273745"/>
              <a:ext cx="167828" cy="183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6DC10D-8F5E-DC2B-0404-507FA963FD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9919" y="1264723"/>
                <a:ext cx="185475" cy="201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814048-26FA-F8FA-6D11-2A4DCE180D5D}"/>
                  </a:ext>
                </a:extLst>
              </p14:cNvPr>
              <p14:cNvContentPartPr/>
              <p14:nvPr/>
            </p14:nvContentPartPr>
            <p14:xfrm>
              <a:off x="3455131" y="1586810"/>
              <a:ext cx="548023" cy="1325196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814048-26FA-F8FA-6D11-2A4DCE180D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46135" y="1577810"/>
                <a:ext cx="565655" cy="134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C723C1-F460-D652-2822-A27B8C0ADEE4}"/>
                  </a:ext>
                </a:extLst>
              </p14:cNvPr>
              <p14:cNvContentPartPr/>
              <p14:nvPr/>
            </p14:nvContentPartPr>
            <p14:xfrm>
              <a:off x="3764321" y="2827445"/>
              <a:ext cx="218822" cy="118125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C723C1-F460-D652-2822-A27B8C0ADE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55294" y="2818414"/>
                <a:ext cx="236516" cy="13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5F774EE-98A4-10FB-B503-C0FF784CE0FF}"/>
                  </a:ext>
                </a:extLst>
              </p14:cNvPr>
              <p14:cNvContentPartPr/>
              <p14:nvPr/>
            </p14:nvContentPartPr>
            <p14:xfrm>
              <a:off x="3025880" y="2465969"/>
              <a:ext cx="217531" cy="32791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5F774EE-98A4-10FB-B503-C0FF784CE0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6876" y="2456951"/>
                <a:ext cx="235178" cy="34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DB7FCE-8C91-EF2E-6F12-E880165DAF0A}"/>
                  </a:ext>
                </a:extLst>
              </p14:cNvPr>
              <p14:cNvContentPartPr/>
              <p14:nvPr/>
            </p14:nvContentPartPr>
            <p14:xfrm>
              <a:off x="3305377" y="2944278"/>
              <a:ext cx="101342" cy="133617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DB7FCE-8C91-EF2E-6F12-E880165DAF0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96361" y="2935274"/>
                <a:ext cx="119014" cy="15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A26A1C-8D3A-49A4-464E-6C8EADDCD4D0}"/>
                  </a:ext>
                </a:extLst>
              </p14:cNvPr>
              <p14:cNvContentPartPr/>
              <p14:nvPr/>
            </p14:nvContentPartPr>
            <p14:xfrm>
              <a:off x="1937860" y="1229522"/>
              <a:ext cx="224280" cy="203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A26A1C-8D3A-49A4-464E-6C8EADDCD4D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28860" y="1220522"/>
                <a:ext cx="241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2FE2A0-4287-848A-B395-08F5C5AB4ACF}"/>
                  </a:ext>
                </a:extLst>
              </p14:cNvPr>
              <p14:cNvContentPartPr/>
              <p14:nvPr/>
            </p14:nvContentPartPr>
            <p14:xfrm>
              <a:off x="2233780" y="1140242"/>
              <a:ext cx="101160" cy="111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2FE2A0-4287-848A-B395-08F5C5AB4A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24780" y="1131242"/>
                <a:ext cx="118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381E32-786A-5CF8-2206-706A70A072A4}"/>
                  </a:ext>
                </a:extLst>
              </p14:cNvPr>
              <p14:cNvContentPartPr/>
              <p14:nvPr/>
            </p14:nvContentPartPr>
            <p14:xfrm>
              <a:off x="2409460" y="1092002"/>
              <a:ext cx="8280" cy="159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381E32-786A-5CF8-2206-706A70A072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0460" y="1083002"/>
                <a:ext cx="25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74EA280-5581-09ED-4B4F-2B7747414F10}"/>
                  </a:ext>
                </a:extLst>
              </p14:cNvPr>
              <p14:cNvContentPartPr/>
              <p14:nvPr/>
            </p14:nvContentPartPr>
            <p14:xfrm>
              <a:off x="2470660" y="1095242"/>
              <a:ext cx="29880" cy="134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74EA280-5581-09ED-4B4F-2B7747414F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1660" y="1086242"/>
                <a:ext cx="47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F76A8E3-DB80-01AF-4F04-6E721EB418F5}"/>
                  </a:ext>
                </a:extLst>
              </p14:cNvPr>
              <p14:cNvContentPartPr/>
              <p14:nvPr/>
            </p14:nvContentPartPr>
            <p14:xfrm>
              <a:off x="2431060" y="1172282"/>
              <a:ext cx="63720" cy="6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76A8E3-DB80-01AF-4F04-6E721EB418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22060" y="1163282"/>
                <a:ext cx="81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B17137-538D-ABC7-099D-87246BBAE97D}"/>
                  </a:ext>
                </a:extLst>
              </p14:cNvPr>
              <p14:cNvContentPartPr/>
              <p14:nvPr/>
            </p14:nvContentPartPr>
            <p14:xfrm>
              <a:off x="3468580" y="2953562"/>
              <a:ext cx="11520" cy="163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B17137-538D-ABC7-099D-87246BBAE9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59580" y="2944562"/>
                <a:ext cx="2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63B451-208A-D5DB-8E8F-76EA91F62577}"/>
                  </a:ext>
                </a:extLst>
              </p14:cNvPr>
              <p14:cNvContentPartPr/>
              <p14:nvPr/>
            </p14:nvContentPartPr>
            <p14:xfrm>
              <a:off x="3530500" y="2926922"/>
              <a:ext cx="23400" cy="168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63B451-208A-D5DB-8E8F-76EA91F6257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21359" y="2917922"/>
                <a:ext cx="41316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FC9695-ABC8-A026-82A3-043890CB40E7}"/>
                  </a:ext>
                </a:extLst>
              </p14:cNvPr>
              <p14:cNvContentPartPr/>
              <p14:nvPr/>
            </p14:nvContentPartPr>
            <p14:xfrm>
              <a:off x="3492340" y="3059042"/>
              <a:ext cx="58680" cy="6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FC9695-ABC8-A026-82A3-043890CB40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83340" y="3050042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732829-3F56-5BAC-4A56-FAB0BB23B2A7}"/>
                  </a:ext>
                </a:extLst>
              </p14:cNvPr>
              <p14:cNvContentPartPr/>
              <p14:nvPr/>
            </p14:nvContentPartPr>
            <p14:xfrm>
              <a:off x="1537900" y="2562962"/>
              <a:ext cx="569880" cy="181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732829-3F56-5BAC-4A56-FAB0BB23B2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28900" y="2553962"/>
                <a:ext cx="587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4421893-5E17-348C-83D4-7613783CAFCD}"/>
                  </a:ext>
                </a:extLst>
              </p14:cNvPr>
              <p14:cNvContentPartPr/>
              <p14:nvPr/>
            </p14:nvContentPartPr>
            <p14:xfrm>
              <a:off x="1086100" y="2425442"/>
              <a:ext cx="15480" cy="2095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4421893-5E17-348C-83D4-7613783CAFC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7100" y="2416442"/>
                <a:ext cx="33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5B410B-F2C2-4E7B-9958-9B28904E5504}"/>
                  </a:ext>
                </a:extLst>
              </p14:cNvPr>
              <p14:cNvContentPartPr/>
              <p14:nvPr/>
            </p14:nvContentPartPr>
            <p14:xfrm>
              <a:off x="1166020" y="2413562"/>
              <a:ext cx="23040" cy="184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5B410B-F2C2-4E7B-9958-9B28904E55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56877" y="2404562"/>
                <a:ext cx="40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4B004C-ECA5-BB8B-5EAE-212D16C09A2D}"/>
                  </a:ext>
                </a:extLst>
              </p14:cNvPr>
              <p14:cNvContentPartPr/>
              <p14:nvPr/>
            </p14:nvContentPartPr>
            <p14:xfrm>
              <a:off x="1099420" y="2511122"/>
              <a:ext cx="97200" cy="23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4B004C-ECA5-BB8B-5EAE-212D16C09A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0453" y="2502122"/>
                <a:ext cx="114775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68DD0C3-233D-451B-5A52-AD3B9B75D383}"/>
                  </a:ext>
                </a:extLst>
              </p14:cNvPr>
              <p14:cNvContentPartPr/>
              <p14:nvPr/>
            </p14:nvContentPartPr>
            <p14:xfrm>
              <a:off x="1267540" y="2434802"/>
              <a:ext cx="101880" cy="167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68DD0C3-233D-451B-5A52-AD3B9B75D3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58540" y="2425802"/>
                <a:ext cx="11952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45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BCD1-990B-1FC0-8C8F-58CBEDBD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Oxidation of Carbohydrates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1249CA-F884-9804-8972-2A6A21ACD1B5}"/>
                  </a:ext>
                </a:extLst>
              </p14:cNvPr>
              <p14:cNvContentPartPr/>
              <p14:nvPr/>
            </p14:nvContentPartPr>
            <p14:xfrm>
              <a:off x="3908229" y="2641535"/>
              <a:ext cx="399560" cy="272398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1249CA-F884-9804-8972-2A6A21ACD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222" y="2632527"/>
                <a:ext cx="417214" cy="29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0AEB1F-BF6C-8C8A-951B-C6F7981A1A9D}"/>
                  </a:ext>
                </a:extLst>
              </p14:cNvPr>
              <p14:cNvContentPartPr/>
              <p14:nvPr/>
            </p14:nvContentPartPr>
            <p14:xfrm>
              <a:off x="4428495" y="2520182"/>
              <a:ext cx="91014" cy="149109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0AEB1F-BF6C-8C8A-951B-C6F7981A1A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430" y="2511156"/>
                <a:ext cx="108782" cy="1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DA72A2-C2DC-43CF-300C-E293CE59F4FA}"/>
                  </a:ext>
                </a:extLst>
              </p14:cNvPr>
              <p14:cNvContentPartPr/>
              <p14:nvPr/>
            </p14:nvContentPartPr>
            <p14:xfrm>
              <a:off x="4582768" y="2486617"/>
              <a:ext cx="35503" cy="191065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DA72A2-C2DC-43CF-300C-E293CE59F4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3711" y="2477604"/>
                <a:ext cx="53255" cy="20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358E26-6AFF-DD5C-0C21-57EC95671BF0}"/>
                  </a:ext>
                </a:extLst>
              </p14:cNvPr>
              <p14:cNvContentPartPr/>
              <p14:nvPr/>
            </p14:nvContentPartPr>
            <p14:xfrm>
              <a:off x="4642153" y="2462088"/>
              <a:ext cx="76168" cy="174283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358E26-6AFF-DD5C-0C21-57EC95671B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3128" y="2453067"/>
                <a:ext cx="93856" cy="1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865366-C445-4E48-E910-6B38A7F480BA}"/>
                  </a:ext>
                </a:extLst>
              </p14:cNvPr>
              <p14:cNvContentPartPr/>
              <p14:nvPr/>
            </p14:nvContentPartPr>
            <p14:xfrm>
              <a:off x="1858145" y="1420909"/>
              <a:ext cx="234959" cy="275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865366-C445-4E48-E910-6B38A7F480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9136" y="1411902"/>
                <a:ext cx="252617" cy="29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1B8097-AD65-CE2D-B5A2-F549F918191F}"/>
                  </a:ext>
                </a:extLst>
              </p14:cNvPr>
              <p14:cNvContentPartPr/>
              <p14:nvPr/>
            </p14:nvContentPartPr>
            <p14:xfrm>
              <a:off x="312837" y="1367979"/>
              <a:ext cx="16783" cy="22979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1B8097-AD65-CE2D-B5A2-F549F91819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716" y="1358989"/>
                <a:ext cx="34661" cy="2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8654E8-6688-BBD9-6181-53FDF49C24A8}"/>
                  </a:ext>
                </a:extLst>
              </p14:cNvPr>
              <p14:cNvContentPartPr/>
              <p14:nvPr/>
            </p14:nvContentPartPr>
            <p14:xfrm>
              <a:off x="382550" y="1357005"/>
              <a:ext cx="49703" cy="187838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8654E8-6688-BBD9-6181-53FDF49C24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3480" y="1347974"/>
                <a:ext cx="67480" cy="20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B1C9EB-579E-13FA-1195-2F1A1EC4016D}"/>
                  </a:ext>
                </a:extLst>
              </p14:cNvPr>
              <p14:cNvContentPartPr/>
              <p14:nvPr/>
            </p14:nvContentPartPr>
            <p14:xfrm>
              <a:off x="332201" y="1477067"/>
              <a:ext cx="105216" cy="30984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B1C9EB-579E-13FA-1195-2F1A1EC401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3162" y="1468060"/>
                <a:ext cx="122933" cy="4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4D71-8684-64BA-4669-07E15084766C}"/>
                  </a:ext>
                </a:extLst>
              </p14:cNvPr>
              <p14:cNvContentPartPr/>
              <p14:nvPr/>
            </p14:nvContentPartPr>
            <p14:xfrm>
              <a:off x="472273" y="1384116"/>
              <a:ext cx="107151" cy="160081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4D71-8684-64BA-4669-07E1508476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223" y="1375102"/>
                <a:ext cx="124889" cy="17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EB31203-FEA7-5044-6EC4-F0B3C311E212}"/>
                  </a:ext>
                </a:extLst>
              </p14:cNvPr>
              <p14:cNvContentPartPr/>
              <p14:nvPr/>
            </p14:nvContentPartPr>
            <p14:xfrm>
              <a:off x="782871" y="1300869"/>
              <a:ext cx="464040" cy="181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EB31203-FEA7-5044-6EC4-F0B3C311E2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3871" y="1291851"/>
                <a:ext cx="481680" cy="19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DA7596-D659-F57F-A750-00C25184DC17}"/>
                  </a:ext>
                </a:extLst>
              </p14:cNvPr>
              <p14:cNvContentPartPr/>
              <p14:nvPr/>
            </p14:nvContentPartPr>
            <p14:xfrm>
              <a:off x="1217171" y="1292457"/>
              <a:ext cx="882389" cy="423443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DA7596-D659-F57F-A750-00C25184DC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8171" y="1283455"/>
                <a:ext cx="900030" cy="44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648C97-06BE-595E-9999-3B30F69C0818}"/>
                  </a:ext>
                </a:extLst>
              </p14:cNvPr>
              <p14:cNvContentPartPr/>
              <p14:nvPr/>
            </p14:nvContentPartPr>
            <p14:xfrm>
              <a:off x="2084067" y="1378953"/>
              <a:ext cx="990831" cy="329847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648C97-06BE-595E-9999-3B30F69C08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5066" y="1369941"/>
                <a:ext cx="1008473" cy="34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9C58AC-0FC9-3EA6-B755-76341329A474}"/>
                  </a:ext>
                </a:extLst>
              </p14:cNvPr>
              <p14:cNvContentPartPr/>
              <p14:nvPr/>
            </p14:nvContentPartPr>
            <p14:xfrm>
              <a:off x="1233310" y="1320212"/>
              <a:ext cx="781046" cy="1399427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9C58AC-0FC9-3EA6-B755-76341329A4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24308" y="1311209"/>
                <a:ext cx="798691" cy="141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9E9228-18E2-6F6C-5080-8CD91A89E2B8}"/>
                  </a:ext>
                </a:extLst>
              </p14:cNvPr>
              <p14:cNvContentPartPr/>
              <p14:nvPr/>
            </p14:nvContentPartPr>
            <p14:xfrm>
              <a:off x="2013064" y="2441433"/>
              <a:ext cx="901753" cy="262716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9E9228-18E2-6F6C-5080-8CD91A89E2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04064" y="2432424"/>
                <a:ext cx="919392" cy="28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65D100-4A46-8F76-B549-9BE9D7F93F72}"/>
                  </a:ext>
                </a:extLst>
              </p14:cNvPr>
              <p14:cNvContentPartPr/>
              <p14:nvPr/>
            </p14:nvContentPartPr>
            <p14:xfrm>
              <a:off x="2927726" y="2433687"/>
              <a:ext cx="807511" cy="423443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65D100-4A46-8F76-B549-9BE9D7F93F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18726" y="2424678"/>
                <a:ext cx="825152" cy="4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EF3581-3A84-E2A6-6513-1ED662C1BFAC}"/>
                  </a:ext>
                </a:extLst>
              </p14:cNvPr>
              <p14:cNvContentPartPr/>
              <p14:nvPr/>
            </p14:nvContentPartPr>
            <p14:xfrm>
              <a:off x="3205934" y="1254372"/>
              <a:ext cx="167828" cy="183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EF3581-3A84-E2A6-6513-1ED662C1BF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96930" y="1245350"/>
                <a:ext cx="185475" cy="201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C07C993-797B-73EE-9E86-0A9712775B9E}"/>
                  </a:ext>
                </a:extLst>
              </p14:cNvPr>
              <p14:cNvContentPartPr/>
              <p14:nvPr/>
            </p14:nvContentPartPr>
            <p14:xfrm>
              <a:off x="3362142" y="1567437"/>
              <a:ext cx="548023" cy="1325196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C07C993-797B-73EE-9E86-0A9712775B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53146" y="1558437"/>
                <a:ext cx="565655" cy="134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10DD3A-BF59-966E-0A6E-C2A4969B0731}"/>
                  </a:ext>
                </a:extLst>
              </p14:cNvPr>
              <p14:cNvContentPartPr/>
              <p14:nvPr/>
            </p14:nvContentPartPr>
            <p14:xfrm>
              <a:off x="3671332" y="2808072"/>
              <a:ext cx="218822" cy="118125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10DD3A-BF59-966E-0A6E-C2A4969B073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62305" y="2799041"/>
                <a:ext cx="236516" cy="13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D086C4-F8B5-45DF-B60E-16D9DA72D138}"/>
                  </a:ext>
                </a:extLst>
              </p14:cNvPr>
              <p14:cNvContentPartPr/>
              <p14:nvPr/>
            </p14:nvContentPartPr>
            <p14:xfrm>
              <a:off x="2932891" y="2446596"/>
              <a:ext cx="217531" cy="32791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D086C4-F8B5-45DF-B60E-16D9DA72D1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23887" y="2437578"/>
                <a:ext cx="235178" cy="34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B7C805C-51F7-15B8-57AC-CB05D3F38172}"/>
                  </a:ext>
                </a:extLst>
              </p14:cNvPr>
              <p14:cNvContentPartPr/>
              <p14:nvPr/>
            </p14:nvContentPartPr>
            <p14:xfrm>
              <a:off x="3212388" y="2924905"/>
              <a:ext cx="101342" cy="133617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B7C805C-51F7-15B8-57AC-CB05D3F3817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03372" y="2915901"/>
                <a:ext cx="119014" cy="15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2E8DB9-BD6F-D0BF-9500-A91131F24490}"/>
                  </a:ext>
                </a:extLst>
              </p14:cNvPr>
              <p14:cNvContentPartPr/>
              <p14:nvPr/>
            </p14:nvContentPartPr>
            <p14:xfrm>
              <a:off x="1844871" y="1210149"/>
              <a:ext cx="224280" cy="203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2E8DB9-BD6F-D0BF-9500-A91131F244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35871" y="1201149"/>
                <a:ext cx="241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3555404-3CC9-4CA6-CA43-0C14D3F6EB33}"/>
                  </a:ext>
                </a:extLst>
              </p14:cNvPr>
              <p14:cNvContentPartPr/>
              <p14:nvPr/>
            </p14:nvContentPartPr>
            <p14:xfrm>
              <a:off x="2140791" y="1120869"/>
              <a:ext cx="101160" cy="111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3555404-3CC9-4CA6-CA43-0C14D3F6EB3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1791" y="1111869"/>
                <a:ext cx="118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BA3164-AB1B-736F-C43C-5BC0878F395B}"/>
                  </a:ext>
                </a:extLst>
              </p14:cNvPr>
              <p14:cNvContentPartPr/>
              <p14:nvPr/>
            </p14:nvContentPartPr>
            <p14:xfrm>
              <a:off x="2316471" y="1072629"/>
              <a:ext cx="8280" cy="159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BA3164-AB1B-736F-C43C-5BC0878F39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07471" y="1063629"/>
                <a:ext cx="25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2E1838-0A1C-6B7B-19AE-A654783CF93C}"/>
                  </a:ext>
                </a:extLst>
              </p14:cNvPr>
              <p14:cNvContentPartPr/>
              <p14:nvPr/>
            </p14:nvContentPartPr>
            <p14:xfrm>
              <a:off x="2377671" y="1075869"/>
              <a:ext cx="29880" cy="134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2E1838-0A1C-6B7B-19AE-A654783CF93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68671" y="1066869"/>
                <a:ext cx="47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7C3C6C-5F10-C776-8F61-AE3C298760A4}"/>
                  </a:ext>
                </a:extLst>
              </p14:cNvPr>
              <p14:cNvContentPartPr/>
              <p14:nvPr/>
            </p14:nvContentPartPr>
            <p14:xfrm>
              <a:off x="2338071" y="1152909"/>
              <a:ext cx="63720" cy="6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7C3C6C-5F10-C776-8F61-AE3C298760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29071" y="1143909"/>
                <a:ext cx="81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60C9F6-548E-C5E0-9083-E486A2761F6D}"/>
                  </a:ext>
                </a:extLst>
              </p14:cNvPr>
              <p14:cNvContentPartPr/>
              <p14:nvPr/>
            </p14:nvContentPartPr>
            <p14:xfrm>
              <a:off x="3375591" y="2934189"/>
              <a:ext cx="11520" cy="163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60C9F6-548E-C5E0-9083-E486A2761F6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66591" y="2925189"/>
                <a:ext cx="2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7AC816-707B-9CDC-1B59-0B8FC64C075D}"/>
                  </a:ext>
                </a:extLst>
              </p14:cNvPr>
              <p14:cNvContentPartPr/>
              <p14:nvPr/>
            </p14:nvContentPartPr>
            <p14:xfrm>
              <a:off x="3437511" y="2907549"/>
              <a:ext cx="23400" cy="168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7AC816-707B-9CDC-1B59-0B8FC64C07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28370" y="2898549"/>
                <a:ext cx="41316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FD16BE-1FF0-C1B1-9E8F-3EDFAB7F5391}"/>
                  </a:ext>
                </a:extLst>
              </p14:cNvPr>
              <p14:cNvContentPartPr/>
              <p14:nvPr/>
            </p14:nvContentPartPr>
            <p14:xfrm>
              <a:off x="3399351" y="3039669"/>
              <a:ext cx="58680" cy="6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FD16BE-1FF0-C1B1-9E8F-3EDFAB7F53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90351" y="3030669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C17728-5812-3FF1-CC31-D9AB34508594}"/>
                  </a:ext>
                </a:extLst>
              </p14:cNvPr>
              <p14:cNvContentPartPr/>
              <p14:nvPr/>
            </p14:nvContentPartPr>
            <p14:xfrm>
              <a:off x="1444911" y="2543589"/>
              <a:ext cx="569880" cy="181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C17728-5812-3FF1-CC31-D9AB345085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35911" y="2534589"/>
                <a:ext cx="587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2F97AE-B105-C936-E4A6-4BB85195135E}"/>
                  </a:ext>
                </a:extLst>
              </p14:cNvPr>
              <p14:cNvContentPartPr/>
              <p14:nvPr/>
            </p14:nvContentPartPr>
            <p14:xfrm>
              <a:off x="993111" y="2406069"/>
              <a:ext cx="15480" cy="209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2F97AE-B105-C936-E4A6-4BB8519513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4111" y="2397069"/>
                <a:ext cx="33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93FE5A-587F-1A21-9EEE-B7B522623699}"/>
                  </a:ext>
                </a:extLst>
              </p14:cNvPr>
              <p14:cNvContentPartPr/>
              <p14:nvPr/>
            </p14:nvContentPartPr>
            <p14:xfrm>
              <a:off x="1073031" y="2394189"/>
              <a:ext cx="23040" cy="184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93FE5A-587F-1A21-9EEE-B7B52262369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63888" y="2385189"/>
                <a:ext cx="40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354CF3E-1848-5D9D-2E45-854B0CDC8FDA}"/>
                  </a:ext>
                </a:extLst>
              </p14:cNvPr>
              <p14:cNvContentPartPr/>
              <p14:nvPr/>
            </p14:nvContentPartPr>
            <p14:xfrm>
              <a:off x="1006431" y="2491749"/>
              <a:ext cx="97200" cy="23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354CF3E-1848-5D9D-2E45-854B0CDC8F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7464" y="2482749"/>
                <a:ext cx="114775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29B0C2-A055-40E8-21DA-F072AC9A5B8A}"/>
                  </a:ext>
                </a:extLst>
              </p14:cNvPr>
              <p14:cNvContentPartPr/>
              <p14:nvPr/>
            </p14:nvContentPartPr>
            <p14:xfrm>
              <a:off x="1174551" y="2415429"/>
              <a:ext cx="101880" cy="167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29B0C2-A055-40E8-21DA-F072AC9A5B8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5551" y="2406429"/>
                <a:ext cx="11952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42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8EB-F299-F836-1054-3F67EBA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14:cNvPr>
              <p14:cNvContentPartPr/>
              <p14:nvPr/>
            </p14:nvContentPartPr>
            <p14:xfrm>
              <a:off x="3286403" y="2198567"/>
              <a:ext cx="211320" cy="205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7403" y="2189583"/>
                <a:ext cx="228960" cy="222809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5702A6F-7471-3CC5-8FD1-09A8F51B304C}"/>
              </a:ext>
            </a:extLst>
          </p:cNvPr>
          <p:cNvGrpSpPr/>
          <p:nvPr/>
        </p:nvGrpSpPr>
        <p:grpSpPr>
          <a:xfrm>
            <a:off x="2712203" y="1215767"/>
            <a:ext cx="1225800" cy="893520"/>
            <a:chOff x="889881" y="1216070"/>
            <a:chExt cx="1225800" cy="89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14:cNvPr>
                <p14:cNvContentPartPr/>
                <p14:nvPr/>
              </p14:nvContentPartPr>
              <p14:xfrm>
                <a:off x="1467321" y="1350710"/>
                <a:ext cx="279720" cy="183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321" y="1341710"/>
                  <a:ext cx="29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14:cNvPr>
                <p14:cNvContentPartPr/>
                <p14:nvPr/>
              </p14:nvContentPartPr>
              <p14:xfrm>
                <a:off x="1532121" y="1468430"/>
                <a:ext cx="312840" cy="16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3121" y="1459430"/>
                  <a:ext cx="33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14:cNvPr>
                <p14:cNvContentPartPr/>
                <p14:nvPr/>
              </p14:nvContentPartPr>
              <p14:xfrm>
                <a:off x="1933881" y="1227950"/>
                <a:ext cx="181800" cy="209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4881" y="1218950"/>
                  <a:ext cx="19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14:cNvPr>
                <p14:cNvContentPartPr/>
                <p14:nvPr/>
              </p14:nvContentPartPr>
              <p14:xfrm>
                <a:off x="1486761" y="1596230"/>
                <a:ext cx="43200" cy="513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835" y="1587230"/>
                  <a:ext cx="60694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14:cNvPr>
                <p14:cNvContentPartPr/>
                <p14:nvPr/>
              </p14:nvContentPartPr>
              <p14:xfrm>
                <a:off x="1164201" y="1443590"/>
                <a:ext cx="319320" cy="16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5201" y="1434590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14:cNvPr>
                <p14:cNvContentPartPr/>
                <p14:nvPr/>
              </p14:nvContentPartPr>
              <p14:xfrm>
                <a:off x="889881" y="1263590"/>
                <a:ext cx="4320" cy="229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0881" y="1254590"/>
                  <a:ext cx="2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14:cNvPr>
                <p14:cNvContentPartPr/>
                <p14:nvPr/>
              </p14:nvContentPartPr>
              <p14:xfrm>
                <a:off x="975561" y="1216070"/>
                <a:ext cx="19800" cy="21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394" y="1207085"/>
                  <a:ext cx="37767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14:cNvPr>
                <p14:cNvContentPartPr/>
                <p14:nvPr/>
              </p14:nvContentPartPr>
              <p14:xfrm>
                <a:off x="893121" y="1360070"/>
                <a:ext cx="14112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121" y="1351070"/>
                  <a:ext cx="158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A2DC13-11FC-5829-69CC-DFA5DFB6E6E6}"/>
              </a:ext>
            </a:extLst>
          </p:cNvPr>
          <p:cNvGrpSpPr/>
          <p:nvPr/>
        </p:nvGrpSpPr>
        <p:grpSpPr>
          <a:xfrm>
            <a:off x="4587083" y="1571447"/>
            <a:ext cx="1259640" cy="316440"/>
            <a:chOff x="2764761" y="1571750"/>
            <a:chExt cx="12596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14:cNvPr>
                <p14:cNvContentPartPr/>
                <p14:nvPr/>
              </p14:nvContentPartPr>
              <p14:xfrm>
                <a:off x="2764761" y="1716110"/>
                <a:ext cx="1186200" cy="37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761" y="1707110"/>
                  <a:ext cx="1203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14:cNvPr>
                <p14:cNvContentPartPr/>
                <p14:nvPr/>
              </p14:nvContentPartPr>
              <p14:xfrm>
                <a:off x="3836481" y="1571750"/>
                <a:ext cx="187920" cy="316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7481" y="1562750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42AC18-35B0-9043-894C-2B68F66BD497}"/>
              </a:ext>
            </a:extLst>
          </p:cNvPr>
          <p:cNvGrpSpPr/>
          <p:nvPr/>
        </p:nvGrpSpPr>
        <p:grpSpPr>
          <a:xfrm>
            <a:off x="4761100" y="1296392"/>
            <a:ext cx="163440" cy="275400"/>
            <a:chOff x="5258350" y="1358545"/>
            <a:chExt cx="1634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14:cNvPr>
                <p14:cNvContentPartPr/>
                <p14:nvPr/>
              </p14:nvContentPartPr>
              <p14:xfrm>
                <a:off x="5258350" y="1358545"/>
                <a:ext cx="32040" cy="27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9350" y="1349545"/>
                  <a:ext cx="49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14:cNvPr>
                <p14:cNvContentPartPr/>
                <p14:nvPr/>
              </p14:nvContentPartPr>
              <p14:xfrm>
                <a:off x="5370310" y="1358905"/>
                <a:ext cx="51480" cy="24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1310" y="1349905"/>
                  <a:ext cx="6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14:cNvPr>
                <p14:cNvContentPartPr/>
                <p14:nvPr/>
              </p14:nvContentPartPr>
              <p14:xfrm>
                <a:off x="5287510" y="1494625"/>
                <a:ext cx="115560" cy="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8510" y="1485958"/>
                  <a:ext cx="133200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267A2D-A352-580D-37B9-A3446F87F785}"/>
              </a:ext>
            </a:extLst>
          </p:cNvPr>
          <p:cNvGrpSpPr/>
          <p:nvPr/>
        </p:nvGrpSpPr>
        <p:grpSpPr>
          <a:xfrm>
            <a:off x="123986" y="3305007"/>
            <a:ext cx="2588223" cy="544853"/>
            <a:chOff x="227560" y="2420480"/>
            <a:chExt cx="145188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14:cNvPr>
                <p14:cNvContentPartPr/>
                <p14:nvPr/>
              </p14:nvContentPartPr>
              <p14:xfrm>
                <a:off x="313240" y="2430920"/>
                <a:ext cx="172800" cy="200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199" y="2425860"/>
                  <a:ext cx="182680" cy="210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14:cNvPr>
                <p14:cNvContentPartPr/>
                <p14:nvPr/>
              </p14:nvContentPartPr>
              <p14:xfrm>
                <a:off x="560200" y="2499680"/>
                <a:ext cx="96120" cy="100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20" y="2494628"/>
                  <a:ext cx="106077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14:cNvPr>
                <p14:cNvContentPartPr/>
                <p14:nvPr/>
              </p14:nvContentPartPr>
              <p14:xfrm>
                <a:off x="680800" y="2508680"/>
                <a:ext cx="76320" cy="78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766" y="2503623"/>
                  <a:ext cx="86187" cy="8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14:cNvPr>
                <p14:cNvContentPartPr/>
                <p14:nvPr/>
              </p14:nvContentPartPr>
              <p14:xfrm>
                <a:off x="781600" y="2420480"/>
                <a:ext cx="108000" cy="171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544" y="2415429"/>
                  <a:ext cx="117910" cy="18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14:cNvPr>
                <p14:cNvContentPartPr/>
                <p14:nvPr/>
              </p14:nvContentPartPr>
              <p14:xfrm>
                <a:off x="965920" y="2502920"/>
                <a:ext cx="65880" cy="81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852" y="2497863"/>
                  <a:ext cx="75813" cy="91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14:cNvPr>
                <p14:cNvContentPartPr/>
                <p14:nvPr/>
              </p14:nvContentPartPr>
              <p14:xfrm>
                <a:off x="1076080" y="2496440"/>
                <a:ext cx="90360" cy="72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004" y="2491387"/>
                  <a:ext cx="100310" cy="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14:cNvPr>
                <p14:cNvContentPartPr/>
                <p14:nvPr/>
              </p14:nvContentPartPr>
              <p14:xfrm>
                <a:off x="1244560" y="2517320"/>
                <a:ext cx="12960" cy="53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9417" y="2512260"/>
                  <a:ext cx="23040" cy="63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14:cNvPr>
                <p14:cNvContentPartPr/>
                <p14:nvPr/>
              </p14:nvContentPartPr>
              <p14:xfrm>
                <a:off x="1233400" y="2434880"/>
                <a:ext cx="19080" cy="3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8326" y="2429848"/>
                  <a:ext cx="29026" cy="4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14:cNvPr>
                <p14:cNvContentPartPr/>
                <p14:nvPr/>
              </p14:nvContentPartPr>
              <p14:xfrm>
                <a:off x="1318720" y="2469800"/>
                <a:ext cx="47880" cy="118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13648" y="2464747"/>
                  <a:ext cx="57821" cy="128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14:cNvPr>
                <p14:cNvContentPartPr/>
                <p14:nvPr/>
              </p14:nvContentPartPr>
              <p14:xfrm>
                <a:off x="1411240" y="2462600"/>
                <a:ext cx="116280" cy="100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06184" y="2457548"/>
                  <a:ext cx="126189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14:cNvPr>
                <p14:cNvContentPartPr/>
                <p14:nvPr/>
              </p14:nvContentPartPr>
              <p14:xfrm>
                <a:off x="227560" y="2668520"/>
                <a:ext cx="1451880" cy="5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2511" y="2663450"/>
                  <a:ext cx="1461776" cy="6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14:cNvPr>
                <p14:cNvContentPartPr/>
                <p14:nvPr/>
              </p14:nvContentPartPr>
              <p14:xfrm>
                <a:off x="1649200" y="2455040"/>
                <a:ext cx="25200" cy="29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4119" y="2449958"/>
                  <a:ext cx="35158" cy="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14:cNvPr>
                <p14:cNvContentPartPr/>
                <p14:nvPr/>
              </p14:nvContentPartPr>
              <p14:xfrm>
                <a:off x="1656040" y="2547200"/>
                <a:ext cx="15840" cy="1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0829" y="2542084"/>
                  <a:ext cx="26053" cy="29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FACD09-CF1D-A696-F089-7D76D1B59F85}"/>
              </a:ext>
            </a:extLst>
          </p:cNvPr>
          <p:cNvGrpSpPr/>
          <p:nvPr/>
        </p:nvGrpSpPr>
        <p:grpSpPr>
          <a:xfrm>
            <a:off x="4990720" y="1288280"/>
            <a:ext cx="400680" cy="216360"/>
            <a:chOff x="4990720" y="1288280"/>
            <a:chExt cx="40068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14:cNvPr>
                <p14:cNvContentPartPr/>
                <p14:nvPr/>
              </p14:nvContentPartPr>
              <p14:xfrm>
                <a:off x="4990720" y="1406360"/>
                <a:ext cx="122760" cy="1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1720" y="1397360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14:cNvPr>
                <p14:cNvContentPartPr/>
                <p14:nvPr/>
              </p14:nvContentPartPr>
              <p14:xfrm>
                <a:off x="5232280" y="1288280"/>
                <a:ext cx="159120" cy="216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3280" y="1279265"/>
                  <a:ext cx="176760" cy="234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2FFEDA-6F71-2BA1-7E16-B44AD6A9084F}"/>
              </a:ext>
            </a:extLst>
          </p:cNvPr>
          <p:cNvGrpSpPr/>
          <p:nvPr/>
        </p:nvGrpSpPr>
        <p:grpSpPr>
          <a:xfrm>
            <a:off x="5466280" y="1297280"/>
            <a:ext cx="131760" cy="216720"/>
            <a:chOff x="5466280" y="1297280"/>
            <a:chExt cx="13176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14:cNvPr>
                <p14:cNvContentPartPr/>
                <p14:nvPr/>
              </p14:nvContentPartPr>
              <p14:xfrm>
                <a:off x="5466280" y="1301240"/>
                <a:ext cx="6120" cy="212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7280" y="1292240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14:cNvPr>
                <p14:cNvContentPartPr/>
                <p14:nvPr/>
              </p14:nvContentPartPr>
              <p14:xfrm>
                <a:off x="5467720" y="1297280"/>
                <a:ext cx="130320" cy="185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8720" y="1288262"/>
                  <a:ext cx="147960" cy="2030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166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13A5-439E-670E-C64B-49B4754E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1D315-62F3-C00C-9989-AE7E4BE65E48}"/>
              </a:ext>
            </a:extLst>
          </p:cNvPr>
          <p:cNvGrpSpPr/>
          <p:nvPr/>
        </p:nvGrpSpPr>
        <p:grpSpPr>
          <a:xfrm>
            <a:off x="1305666" y="2234752"/>
            <a:ext cx="855360" cy="795960"/>
            <a:chOff x="1305666" y="2234752"/>
            <a:chExt cx="855360" cy="7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14:cNvPr>
                <p14:cNvContentPartPr/>
                <p14:nvPr/>
              </p14:nvContentPartPr>
              <p14:xfrm>
                <a:off x="1614186" y="2234752"/>
                <a:ext cx="137880" cy="795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5186" y="2225752"/>
                  <a:ext cx="155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14:cNvPr>
                <p14:cNvContentPartPr/>
                <p14:nvPr/>
              </p14:nvContentPartPr>
              <p14:xfrm>
                <a:off x="1305666" y="2613112"/>
                <a:ext cx="855360" cy="6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666" y="2604112"/>
                  <a:ext cx="873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384A9-2C5F-BE7A-274E-2774FB47ABFA}"/>
              </a:ext>
            </a:extLst>
          </p:cNvPr>
          <p:cNvGrpSpPr/>
          <p:nvPr/>
        </p:nvGrpSpPr>
        <p:grpSpPr>
          <a:xfrm>
            <a:off x="2335266" y="2470552"/>
            <a:ext cx="157320" cy="248400"/>
            <a:chOff x="2335266" y="2470552"/>
            <a:chExt cx="15732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14:cNvPr>
                <p14:cNvContentPartPr/>
                <p14:nvPr/>
              </p14:nvContentPartPr>
              <p14:xfrm>
                <a:off x="2335266" y="2481712"/>
                <a:ext cx="35280" cy="23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6357" y="2472712"/>
                  <a:ext cx="52742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14:cNvPr>
                <p14:cNvContentPartPr/>
                <p14:nvPr/>
              </p14:nvContentPartPr>
              <p14:xfrm>
                <a:off x="2453706" y="2470552"/>
                <a:ext cx="38880" cy="212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4789" y="2461552"/>
                  <a:ext cx="5635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14:cNvPr>
                <p14:cNvContentPartPr/>
                <p14:nvPr/>
              </p14:nvContentPartPr>
              <p14:xfrm>
                <a:off x="2386026" y="2600152"/>
                <a:ext cx="98640" cy="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7026" y="2591152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C60843-3442-9AB5-8BB9-03AB8C9302CD}"/>
              </a:ext>
            </a:extLst>
          </p:cNvPr>
          <p:cNvGrpSpPr/>
          <p:nvPr/>
        </p:nvGrpSpPr>
        <p:grpSpPr>
          <a:xfrm>
            <a:off x="748386" y="2583232"/>
            <a:ext cx="444240" cy="211680"/>
            <a:chOff x="748386" y="2583232"/>
            <a:chExt cx="4442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14:cNvPr>
                <p14:cNvContentPartPr/>
                <p14:nvPr/>
              </p14:nvContentPartPr>
              <p14:xfrm>
                <a:off x="748386" y="2583232"/>
                <a:ext cx="38520" cy="19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69" y="2574232"/>
                  <a:ext cx="55997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14:cNvPr>
                <p14:cNvContentPartPr/>
                <p14:nvPr/>
              </p14:nvContentPartPr>
              <p14:xfrm>
                <a:off x="845586" y="2590792"/>
                <a:ext cx="40680" cy="18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586" y="2581792"/>
                  <a:ext cx="5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14:cNvPr>
                <p14:cNvContentPartPr/>
                <p14:nvPr/>
              </p14:nvContentPartPr>
              <p14:xfrm>
                <a:off x="784746" y="2681872"/>
                <a:ext cx="92520" cy="1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81" y="2673039"/>
                  <a:ext cx="110092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14:cNvPr>
                <p14:cNvContentPartPr/>
                <p14:nvPr/>
              </p14:nvContentPartPr>
              <p14:xfrm>
                <a:off x="986346" y="2610952"/>
                <a:ext cx="206280" cy="183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7346" y="2601952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14:cNvPr>
              <p14:cNvContentPartPr/>
              <p14:nvPr/>
            </p14:nvContentPartPr>
            <p14:xfrm>
              <a:off x="1735866" y="3228352"/>
              <a:ext cx="236160" cy="18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6866" y="3219352"/>
                <a:ext cx="253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14:cNvPr>
              <p14:cNvContentPartPr/>
              <p14:nvPr/>
            </p14:nvContentPartPr>
            <p14:xfrm>
              <a:off x="1529028" y="1949726"/>
              <a:ext cx="205200" cy="172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0044" y="1940726"/>
                <a:ext cx="222809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9DF6596-6BEB-9646-BF1E-0196C483CEB2}"/>
              </a:ext>
            </a:extLst>
          </p:cNvPr>
          <p:cNvGrpSpPr/>
          <p:nvPr/>
        </p:nvGrpSpPr>
        <p:grpSpPr>
          <a:xfrm>
            <a:off x="1467108" y="1273646"/>
            <a:ext cx="217440" cy="568080"/>
            <a:chOff x="1467108" y="1273646"/>
            <a:chExt cx="21744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14:cNvPr>
                <p14:cNvContentPartPr/>
                <p14:nvPr/>
              </p14:nvContentPartPr>
              <p14:xfrm>
                <a:off x="1467108" y="1636886"/>
                <a:ext cx="33840" cy="204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8108" y="1627886"/>
                  <a:ext cx="5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14:cNvPr>
                <p14:cNvContentPartPr/>
                <p14:nvPr/>
              </p14:nvContentPartPr>
              <p14:xfrm>
                <a:off x="1552068" y="1642646"/>
                <a:ext cx="22320" cy="13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3211" y="1633622"/>
                  <a:ext cx="3968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14:cNvPr>
                <p14:cNvContentPartPr/>
                <p14:nvPr/>
              </p14:nvContentPartPr>
              <p14:xfrm>
                <a:off x="1657908" y="1582886"/>
                <a:ext cx="26640" cy="210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8908" y="1573886"/>
                  <a:ext cx="4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14:cNvPr>
                <p14:cNvContentPartPr/>
                <p14:nvPr/>
              </p14:nvContentPartPr>
              <p14:xfrm>
                <a:off x="1476108" y="1273646"/>
                <a:ext cx="149760" cy="259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7108" y="1264646"/>
                  <a:ext cx="16740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14:cNvPr>
              <p14:cNvContentPartPr/>
              <p14:nvPr/>
            </p14:nvContentPartPr>
            <p14:xfrm>
              <a:off x="3680591" y="2319806"/>
              <a:ext cx="1835280" cy="437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1591" y="2310799"/>
                <a:ext cx="1852920" cy="4546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3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Reactions of Carbohydrates</vt:lpstr>
      <vt:lpstr>Chair Structures of Pyranoses</vt:lpstr>
      <vt:lpstr>Reactions of Carbohydrates                    (24.6)</vt:lpstr>
      <vt:lpstr>Glycoside Formation</vt:lpstr>
      <vt:lpstr>Glycoside Formation: Mechanism</vt:lpstr>
      <vt:lpstr>Reduction of Carbohydrates</vt:lpstr>
      <vt:lpstr>Oxidation of Carbohydrates</vt:lpstr>
      <vt:lpstr>Chain Lengthening: Kiliani-Fischer Synthesis</vt:lpstr>
      <vt:lpstr>Chain Lengthening: Kiliani-Fischer Synthesis</vt:lpstr>
      <vt:lpstr>Chain Lengthening: Kiliani-Fischer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2023-04-12T13:31:41Z</cp:lastPrinted>
  <dcterms:created xsi:type="dcterms:W3CDTF">2022-03-01T00:08:26Z</dcterms:created>
  <dcterms:modified xsi:type="dcterms:W3CDTF">2023-04-16T22:46:08Z</dcterms:modified>
</cp:coreProperties>
</file>